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65" r:id="rId6"/>
    <p:sldId id="257" r:id="rId7"/>
    <p:sldId id="263" r:id="rId8"/>
    <p:sldId id="262" r:id="rId9"/>
    <p:sldId id="258" r:id="rId10"/>
    <p:sldId id="268" r:id="rId11"/>
    <p:sldId id="259" r:id="rId12"/>
    <p:sldId id="270" r:id="rId13"/>
    <p:sldId id="267" r:id="rId14"/>
    <p:sldId id="271" r:id="rId15"/>
    <p:sldId id="264" r:id="rId16"/>
    <p:sldId id="261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6/16/16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thinkdb.com/" TargetMode="External"/><Relationship Id="rId4" Type="http://schemas.openxmlformats.org/officeDocument/2006/relationships/hyperlink" Target="https://github.com/mahopa/Horizon-ngHoust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orizon.io/doc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1649424" y="672720"/>
            <a:ext cx="5855460" cy="5855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Real Time Apps with Horizon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7068" y="5014628"/>
            <a:ext cx="6535331" cy="624171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Alex Miller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@</a:t>
            </a:r>
            <a:r>
              <a:rPr lang="en-US" dirty="0" err="1" smtClean="0">
                <a:solidFill>
                  <a:schemeClr val="tx1"/>
                </a:solidFill>
              </a:rPr>
              <a:t>amahopa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1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– Getting Data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Fetch queries once</a:t>
            </a:r>
          </a:p>
          <a:p>
            <a:pPr marL="0" indent="0">
              <a:buNone/>
            </a:pPr>
            <a:r>
              <a:rPr lang="en-US" dirty="0" smtClean="0"/>
              <a:t>my</a:t>
            </a:r>
            <a:r>
              <a:rPr lang="en-US" dirty="0"/>
              <a:t>-collection(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.</a:t>
            </a:r>
            <a:r>
              <a:rPr lang="en-US" dirty="0"/>
              <a:t>fetch(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.</a:t>
            </a:r>
            <a:r>
              <a:rPr lang="en-US" dirty="0"/>
              <a:t>subscribe(</a:t>
            </a:r>
          </a:p>
          <a:p>
            <a:pPr marL="0" indent="0">
              <a:buNone/>
            </a:pPr>
            <a:r>
              <a:rPr lang="en-US" dirty="0" smtClean="0"/>
              <a:t>	    </a:t>
            </a:r>
            <a:r>
              <a:rPr lang="en-US" dirty="0"/>
              <a:t>result =&gt; </a:t>
            </a:r>
            <a:r>
              <a:rPr lang="en-US" dirty="0" err="1"/>
              <a:t>console.log</a:t>
            </a:r>
            <a:r>
              <a:rPr lang="en-US" dirty="0"/>
              <a:t>('Result:', result),</a:t>
            </a:r>
          </a:p>
          <a:p>
            <a:pPr marL="0" indent="0">
              <a:buNone/>
            </a:pPr>
            <a:r>
              <a:rPr lang="en-US" dirty="0" smtClean="0"/>
              <a:t>	    </a:t>
            </a:r>
            <a:r>
              <a:rPr lang="en-US" dirty="0"/>
              <a:t>err =&gt; </a:t>
            </a:r>
            <a:r>
              <a:rPr lang="en-US" dirty="0" err="1"/>
              <a:t>console.error</a:t>
            </a:r>
            <a:r>
              <a:rPr lang="en-US" dirty="0"/>
              <a:t>(err),</a:t>
            </a:r>
          </a:p>
          <a:p>
            <a:pPr marL="0" indent="0">
              <a:buNone/>
            </a:pPr>
            <a:r>
              <a:rPr lang="en-US" dirty="0" smtClean="0"/>
              <a:t>	    </a:t>
            </a:r>
            <a:r>
              <a:rPr lang="en-US" dirty="0"/>
              <a:t>() =&gt; </a:t>
            </a:r>
            <a:r>
              <a:rPr lang="en-US" dirty="0" err="1"/>
              <a:t>console.log</a:t>
            </a:r>
            <a:r>
              <a:rPr lang="en-US" dirty="0"/>
              <a:t>('Results fetched')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– Getting Data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Watch streams any changes to Observable</a:t>
            </a:r>
          </a:p>
          <a:p>
            <a:pPr marL="0" indent="0">
              <a:buNone/>
            </a:pPr>
            <a:r>
              <a:rPr lang="en-US" dirty="0" smtClean="0"/>
              <a:t>my</a:t>
            </a:r>
            <a:r>
              <a:rPr lang="en-US" dirty="0"/>
              <a:t>-collection(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.watch()</a:t>
            </a:r>
          </a:p>
          <a:p>
            <a:pPr marL="0" indent="0">
              <a:buNone/>
            </a:pPr>
            <a:r>
              <a:rPr lang="en-US" dirty="0" smtClean="0"/>
              <a:t>.subscribe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result =&gt; </a:t>
            </a:r>
            <a:r>
              <a:rPr lang="en-US" dirty="0" err="1"/>
              <a:t>console.log</a:t>
            </a:r>
            <a:r>
              <a:rPr lang="en-US" dirty="0"/>
              <a:t>('Result:', result),</a:t>
            </a:r>
          </a:p>
          <a:p>
            <a:pPr marL="0" indent="0">
              <a:buNone/>
            </a:pPr>
            <a:r>
              <a:rPr lang="en-US" dirty="0"/>
              <a:t>    err =&gt; </a:t>
            </a:r>
            <a:r>
              <a:rPr lang="en-US" dirty="0" err="1"/>
              <a:t>console.error</a:t>
            </a:r>
            <a:r>
              <a:rPr lang="en-US" dirty="0"/>
              <a:t>(err),</a:t>
            </a:r>
          </a:p>
          <a:p>
            <a:pPr marL="0" indent="0">
              <a:buNone/>
            </a:pPr>
            <a:r>
              <a:rPr lang="en-US" dirty="0"/>
              <a:t>    () =&gt; </a:t>
            </a:r>
            <a:r>
              <a:rPr lang="en-US" dirty="0" err="1"/>
              <a:t>console.log</a:t>
            </a:r>
            <a:r>
              <a:rPr lang="en-US" dirty="0"/>
              <a:t>('Results fetched')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8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0" y="0"/>
            <a:ext cx="9166107" cy="687458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HTTPS in production mode by default</a:t>
            </a:r>
          </a:p>
          <a:p>
            <a:r>
              <a:rPr lang="en-US" dirty="0" smtClean="0"/>
              <a:t>JSON Web token on the client side for user info</a:t>
            </a:r>
          </a:p>
          <a:p>
            <a:r>
              <a:rPr lang="en-US" dirty="0" smtClean="0"/>
              <a:t>3 Authentication Modes</a:t>
            </a:r>
          </a:p>
          <a:p>
            <a:pPr lvl="1"/>
            <a:r>
              <a:rPr lang="en-US" dirty="0" smtClean="0"/>
              <a:t>Unauthenticated</a:t>
            </a:r>
          </a:p>
          <a:p>
            <a:pPr lvl="1"/>
            <a:r>
              <a:rPr lang="en-US" dirty="0" smtClean="0"/>
              <a:t>Anonymous: Random token for each user</a:t>
            </a:r>
          </a:p>
          <a:p>
            <a:pPr lvl="1"/>
            <a:r>
              <a:rPr lang="en-US" dirty="0" smtClean="0"/>
              <a:t>Token:  </a:t>
            </a:r>
            <a:r>
              <a:rPr lang="en-US" dirty="0" err="1" smtClean="0"/>
              <a:t>OAuth</a:t>
            </a:r>
            <a:r>
              <a:rPr lang="en-US" dirty="0" smtClean="0"/>
              <a:t> integration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125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7269"/>
            <a:ext cx="8229600" cy="1143000"/>
          </a:xfrm>
        </p:spPr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54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 Docs</a:t>
            </a:r>
          </a:p>
          <a:p>
            <a:pPr lvl="1"/>
            <a:r>
              <a:rPr lang="en-US" dirty="0">
                <a:hlinkClick r:id="rId2"/>
              </a:rPr>
              <a:t>http://horizon.io/docs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RethinkDB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https://www.rethinkdb.com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Demo Code &amp; Slides</a:t>
            </a:r>
          </a:p>
          <a:p>
            <a:pPr lvl="1"/>
            <a:r>
              <a:rPr lang="en-US" dirty="0">
                <a:hlinkClick r:id="rId4"/>
              </a:rPr>
              <a:t>https://github.com/mahopa/Horizon-</a:t>
            </a:r>
            <a:r>
              <a:rPr lang="en-US" smtClean="0">
                <a:hlinkClick r:id="rId4"/>
              </a:rPr>
              <a:t>ngHouston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128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4844"/>
            <a:ext cx="8229600" cy="1143000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2754747"/>
            <a:ext cx="8229600" cy="33714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I want you to be able to:</a:t>
            </a:r>
          </a:p>
          <a:p>
            <a:pPr marL="0" indent="0">
              <a:buNone/>
            </a:pPr>
            <a:r>
              <a:rPr lang="en-US" dirty="0" smtClean="0"/>
              <a:t>					1.	Install it</a:t>
            </a:r>
          </a:p>
          <a:p>
            <a:pPr marL="0" indent="0">
              <a:buNone/>
            </a:pPr>
            <a:r>
              <a:rPr lang="en-US" dirty="0" smtClean="0"/>
              <a:t>					2. Start breaking 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3. Know where the manual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56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" y="0"/>
            <a:ext cx="930275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9835"/>
            <a:ext cx="8229600" cy="1143000"/>
          </a:xfrm>
        </p:spPr>
        <p:txBody>
          <a:bodyPr/>
          <a:lstStyle/>
          <a:p>
            <a:r>
              <a:rPr lang="en-US" dirty="0" smtClean="0"/>
              <a:t>Why Horizon?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522835"/>
            <a:ext cx="8229600" cy="239282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Write less middle tier code</a:t>
            </a:r>
          </a:p>
          <a:p>
            <a:pPr marL="0" indent="0" algn="ctr">
              <a:buNone/>
            </a:pPr>
            <a:r>
              <a:rPr lang="en-US" dirty="0" smtClean="0"/>
              <a:t>Real time</a:t>
            </a:r>
          </a:p>
          <a:p>
            <a:pPr marL="0" indent="0" algn="ctr">
              <a:buNone/>
            </a:pPr>
            <a:r>
              <a:rPr lang="en-US" dirty="0" smtClean="0"/>
              <a:t>Freedom: Modularity &amp; No Lock-In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2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428" y="3134141"/>
            <a:ext cx="1660664" cy="16606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237" y="5326940"/>
            <a:ext cx="4491447" cy="13474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27" y="450642"/>
            <a:ext cx="1051064" cy="10510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191" y="470078"/>
            <a:ext cx="1051064" cy="10510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347" y="450642"/>
            <a:ext cx="1051064" cy="10510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172" y="450642"/>
            <a:ext cx="1051064" cy="10510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880" y="470078"/>
            <a:ext cx="1051064" cy="1051064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1235837" y="1699035"/>
            <a:ext cx="1880707" cy="15670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251321" y="1699035"/>
            <a:ext cx="1599942" cy="14351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289063" y="1699036"/>
            <a:ext cx="808218" cy="13526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945728" y="1699035"/>
            <a:ext cx="791723" cy="13526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02930" y="1699035"/>
            <a:ext cx="0" cy="12701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Up-Down Arrow 38"/>
          <p:cNvSpPr/>
          <p:nvPr/>
        </p:nvSpPr>
        <p:spPr>
          <a:xfrm>
            <a:off x="4448879" y="4794805"/>
            <a:ext cx="525532" cy="797166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209918" y="158254"/>
            <a:ext cx="306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Horizon Clients</a:t>
            </a:r>
            <a:endParaRPr lang="en-US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656325" y="3701421"/>
            <a:ext cx="27414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Horizon Server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515528" y="2384412"/>
            <a:ext cx="27117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Web Sockets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485764" y="5642768"/>
            <a:ext cx="19154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Database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176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RethinkDB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 –g horizon</a:t>
            </a:r>
          </a:p>
          <a:p>
            <a:r>
              <a:rPr lang="en-US" dirty="0" err="1" smtClean="0"/>
              <a:t>hz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 err="1" smtClean="0"/>
              <a:t>myApp</a:t>
            </a:r>
            <a:endParaRPr lang="en-US" dirty="0" smtClean="0"/>
          </a:p>
          <a:p>
            <a:r>
              <a:rPr lang="en-US" dirty="0" err="1" smtClean="0"/>
              <a:t>hz</a:t>
            </a:r>
            <a:r>
              <a:rPr lang="en-US" dirty="0" smtClean="0"/>
              <a:t> serve --</a:t>
            </a:r>
            <a:r>
              <a:rPr lang="en-US" dirty="0" err="1" smtClean="0"/>
              <a:t>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6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89792"/>
            <a:ext cx="8229600" cy="3536371"/>
          </a:xfrm>
        </p:spPr>
        <p:txBody>
          <a:bodyPr/>
          <a:lstStyle/>
          <a:p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esigned for real time interactions</a:t>
            </a:r>
          </a:p>
          <a:p>
            <a:r>
              <a:rPr lang="en-US" dirty="0" smtClean="0"/>
              <a:t>Pushes changes to queries out to clients</a:t>
            </a:r>
          </a:p>
          <a:p>
            <a:r>
              <a:rPr lang="en-US" dirty="0" smtClean="0"/>
              <a:t>Platforms</a:t>
            </a:r>
          </a:p>
          <a:p>
            <a:pPr lvl="1"/>
            <a:r>
              <a:rPr lang="en-US" dirty="0" smtClean="0"/>
              <a:t>Mac &amp; Linux</a:t>
            </a:r>
          </a:p>
          <a:p>
            <a:pPr lvl="1"/>
            <a:r>
              <a:rPr lang="en-US" dirty="0" smtClean="0"/>
              <a:t>Windows in Beta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48" y="1417638"/>
            <a:ext cx="4491447" cy="134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2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 via the CLI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files written in TOML</a:t>
            </a:r>
          </a:p>
          <a:p>
            <a:pPr lvl="1"/>
            <a:r>
              <a:rPr lang="en-US" dirty="0" err="1" smtClean="0"/>
              <a:t>config.toml</a:t>
            </a:r>
            <a:r>
              <a:rPr lang="en-US" dirty="0" smtClean="0"/>
              <a:t>: server configuration</a:t>
            </a:r>
          </a:p>
          <a:p>
            <a:pPr lvl="1"/>
            <a:r>
              <a:rPr lang="en-US" dirty="0" smtClean="0"/>
              <a:t>Schema files for security whitelist and validator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7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– Getting Data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// Horizon connection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Horizon = require("horizon");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hz</a:t>
            </a:r>
            <a:r>
              <a:rPr lang="en-US" dirty="0"/>
              <a:t> = Horizon();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Reference to Collection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myCollection</a:t>
            </a:r>
            <a:r>
              <a:rPr lang="en-US" dirty="0"/>
              <a:t> = </a:t>
            </a:r>
            <a:r>
              <a:rPr lang="en-US" dirty="0" err="1"/>
              <a:t>hz</a:t>
            </a:r>
            <a:r>
              <a:rPr lang="en-US" dirty="0"/>
              <a:t>("my-collection");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Store Record in Collection</a:t>
            </a:r>
          </a:p>
          <a:p>
            <a:pPr marL="0" indent="0">
              <a:buNone/>
            </a:pPr>
            <a:r>
              <a:rPr lang="en-US" dirty="0" err="1"/>
              <a:t>myCollection.store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    id:1,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foo:'bar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baz</a:t>
            </a:r>
            <a:r>
              <a:rPr lang="en-US" dirty="0"/>
              <a:t>:'</a:t>
            </a:r>
            <a:r>
              <a:rPr lang="en-US" dirty="0" err="1"/>
              <a:t>zoinks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})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9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– Getting Data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Upsert</a:t>
            </a:r>
            <a:r>
              <a:rPr lang="en-US" dirty="0" smtClean="0"/>
              <a:t> – keys off 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Store Record in Collection</a:t>
            </a:r>
          </a:p>
          <a:p>
            <a:pPr marL="0" indent="0">
              <a:buNone/>
            </a:pPr>
            <a:r>
              <a:rPr lang="en-US" dirty="0" err="1" smtClean="0"/>
              <a:t>myCollection.upsert</a:t>
            </a:r>
            <a:r>
              <a:rPr lang="en-US" dirty="0" smtClean="0"/>
              <a:t>(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id:1,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foo</a:t>
            </a:r>
            <a:r>
              <a:rPr lang="en-US" dirty="0" err="1" smtClean="0"/>
              <a:t>:’new</a:t>
            </a:r>
            <a:r>
              <a:rPr lang="en-US" dirty="0" smtClean="0"/>
              <a:t> bar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baz</a:t>
            </a:r>
            <a:r>
              <a:rPr lang="en-US" dirty="0" smtClean="0"/>
              <a:t>:’ new </a:t>
            </a:r>
            <a:r>
              <a:rPr lang="en-US" dirty="0" err="1" smtClean="0"/>
              <a:t>zoinks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})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0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294</TotalTime>
  <Words>360</Words>
  <Application>Microsoft Macintosh PowerPoint</Application>
  <PresentationFormat>On-screen Show (4:3)</PresentationFormat>
  <Paragraphs>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Building Real Time Apps with Horizon</vt:lpstr>
      <vt:lpstr>Goals</vt:lpstr>
      <vt:lpstr>Why Horizon?</vt:lpstr>
      <vt:lpstr>PowerPoint Presentation</vt:lpstr>
      <vt:lpstr>Getting Started</vt:lpstr>
      <vt:lpstr>Database</vt:lpstr>
      <vt:lpstr>Server</vt:lpstr>
      <vt:lpstr>Client – Getting Data In</vt:lpstr>
      <vt:lpstr>Client – Getting Data In</vt:lpstr>
      <vt:lpstr>Client – Getting Data Out</vt:lpstr>
      <vt:lpstr>Client – Getting Data Out</vt:lpstr>
      <vt:lpstr>Security</vt:lpstr>
      <vt:lpstr>Demo Time!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Alexander Miller</cp:lastModifiedBy>
  <cp:revision>59</cp:revision>
  <dcterms:created xsi:type="dcterms:W3CDTF">2010-04-12T23:12:02Z</dcterms:created>
  <dcterms:modified xsi:type="dcterms:W3CDTF">2016-06-16T22:09:46Z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