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5" r:id="rId6"/>
    <p:sldId id="257" r:id="rId7"/>
    <p:sldId id="263" r:id="rId8"/>
    <p:sldId id="262" r:id="rId9"/>
    <p:sldId id="258" r:id="rId10"/>
    <p:sldId id="268" r:id="rId11"/>
    <p:sldId id="259" r:id="rId12"/>
    <p:sldId id="267" r:id="rId13"/>
    <p:sldId id="264" r:id="rId14"/>
    <p:sldId id="261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hinkdb.com/" TargetMode="External"/><Relationship Id="rId4" Type="http://schemas.openxmlformats.org/officeDocument/2006/relationships/hyperlink" Target="https://github.com/mahopa/Horizon-ngHoust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rizon.io/do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1649424" y="672720"/>
            <a:ext cx="5855460" cy="5855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Real Time Apps with Horizon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068" y="5014628"/>
            <a:ext cx="6535331" cy="62417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Alex Miller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amahopa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9166107" cy="687458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HTTPS in production mode by default</a:t>
            </a:r>
          </a:p>
          <a:p>
            <a:r>
              <a:rPr lang="en-US" dirty="0" smtClean="0"/>
              <a:t>JSON Web token on the client side for user info</a:t>
            </a:r>
          </a:p>
          <a:p>
            <a:r>
              <a:rPr lang="en-US" dirty="0" smtClean="0"/>
              <a:t>3 Authentication Modes</a:t>
            </a:r>
          </a:p>
          <a:p>
            <a:pPr lvl="1"/>
            <a:r>
              <a:rPr lang="en-US" dirty="0" smtClean="0"/>
              <a:t>Unauthenticated</a:t>
            </a:r>
          </a:p>
          <a:p>
            <a:pPr lvl="1"/>
            <a:r>
              <a:rPr lang="en-US" dirty="0" smtClean="0"/>
              <a:t>Anonymous: Random token for each user</a:t>
            </a:r>
          </a:p>
          <a:p>
            <a:pPr lvl="1"/>
            <a:r>
              <a:rPr lang="en-US" dirty="0" smtClean="0"/>
              <a:t>Token:  </a:t>
            </a:r>
            <a:r>
              <a:rPr lang="en-US" dirty="0" err="1" smtClean="0"/>
              <a:t>OAuth</a:t>
            </a:r>
            <a:r>
              <a:rPr lang="en-US" dirty="0" smtClean="0"/>
              <a:t> integration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25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7269"/>
            <a:ext cx="8229600" cy="1143000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5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 Docs</a:t>
            </a:r>
          </a:p>
          <a:p>
            <a:pPr lvl="1"/>
            <a:r>
              <a:rPr lang="en-US" dirty="0">
                <a:hlinkClick r:id="rId2"/>
              </a:rPr>
              <a:t>http://horizon.io/docs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RethinkDB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https://www.rethinkdb.com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Demo Code &amp; Slides</a:t>
            </a:r>
          </a:p>
          <a:p>
            <a:pPr lvl="1"/>
            <a:r>
              <a:rPr lang="en-US" dirty="0">
                <a:hlinkClick r:id="rId4"/>
              </a:rPr>
              <a:t>https://github.com/mahopa/Horizon-</a:t>
            </a:r>
            <a:r>
              <a:rPr lang="en-US" smtClean="0">
                <a:hlinkClick r:id="rId4"/>
              </a:rPr>
              <a:t>ngHouston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12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4844"/>
            <a:ext cx="8229600" cy="114300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754747"/>
            <a:ext cx="8229600" cy="3371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 want you to be able to:</a:t>
            </a:r>
          </a:p>
          <a:p>
            <a:pPr marL="0" indent="0">
              <a:buNone/>
            </a:pPr>
            <a:r>
              <a:rPr lang="en-US" dirty="0" smtClean="0"/>
              <a:t>					1.	Install it</a:t>
            </a:r>
          </a:p>
          <a:p>
            <a:pPr marL="0" indent="0">
              <a:buNone/>
            </a:pPr>
            <a:r>
              <a:rPr lang="en-US" dirty="0" smtClean="0"/>
              <a:t>					2. Start breaking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3. Know where the manual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5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0"/>
            <a:ext cx="93027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9835"/>
            <a:ext cx="8229600" cy="1143000"/>
          </a:xfrm>
        </p:spPr>
        <p:txBody>
          <a:bodyPr/>
          <a:lstStyle/>
          <a:p>
            <a:r>
              <a:rPr lang="en-US" dirty="0" smtClean="0"/>
              <a:t>Why Horizon?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522835"/>
            <a:ext cx="8229600" cy="23928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Write less middle tier code</a:t>
            </a:r>
          </a:p>
          <a:p>
            <a:pPr marL="0" indent="0" algn="ctr">
              <a:buNone/>
            </a:pPr>
            <a:r>
              <a:rPr lang="en-US" dirty="0" smtClean="0"/>
              <a:t>Real time</a:t>
            </a:r>
          </a:p>
          <a:p>
            <a:pPr marL="0" indent="0" algn="ctr">
              <a:buNone/>
            </a:pPr>
            <a:r>
              <a:rPr lang="en-US" dirty="0" smtClean="0"/>
              <a:t>Freedom: Modularity &amp; No Lock-In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8" y="3134141"/>
            <a:ext cx="1660664" cy="1660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37" y="5326940"/>
            <a:ext cx="4491447" cy="1347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7" y="450642"/>
            <a:ext cx="1051064" cy="1051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91" y="470078"/>
            <a:ext cx="1051064" cy="1051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47" y="450642"/>
            <a:ext cx="1051064" cy="10510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72" y="450642"/>
            <a:ext cx="1051064" cy="1051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80" y="470078"/>
            <a:ext cx="1051064" cy="105106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235837" y="1699035"/>
            <a:ext cx="1880707" cy="1567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51321" y="1699035"/>
            <a:ext cx="1599942" cy="1435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89063" y="1699036"/>
            <a:ext cx="808218" cy="13526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45728" y="1699035"/>
            <a:ext cx="791723" cy="1352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02930" y="1699035"/>
            <a:ext cx="0" cy="1270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448879" y="4794805"/>
            <a:ext cx="525532" cy="79716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09918" y="158254"/>
            <a:ext cx="306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Horizon Clients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56325" y="3701421"/>
            <a:ext cx="27414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Horizon Server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515528" y="2384412"/>
            <a:ext cx="27117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Web Sockets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764" y="5642768"/>
            <a:ext cx="19154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76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RethinkDB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–g horizon</a:t>
            </a:r>
          </a:p>
          <a:p>
            <a:r>
              <a:rPr lang="en-US" dirty="0" err="1" smtClean="0"/>
              <a:t>hz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endParaRPr lang="en-US" dirty="0" smtClean="0"/>
          </a:p>
          <a:p>
            <a:r>
              <a:rPr lang="en-US" dirty="0" err="1" smtClean="0"/>
              <a:t>hz</a:t>
            </a:r>
            <a:r>
              <a:rPr lang="en-US" dirty="0" smtClean="0"/>
              <a:t> serve --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9792"/>
            <a:ext cx="8229600" cy="3536371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esigned for real time interactions</a:t>
            </a:r>
          </a:p>
          <a:p>
            <a:r>
              <a:rPr lang="en-US" dirty="0" smtClean="0"/>
              <a:t>Pushes changes to queries out to clients</a:t>
            </a:r>
          </a:p>
          <a:p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Mac &amp; Linux</a:t>
            </a:r>
          </a:p>
          <a:p>
            <a:pPr lvl="1"/>
            <a:r>
              <a:rPr lang="en-US" dirty="0" smtClean="0"/>
              <a:t>Windows in Beta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8" y="1417638"/>
            <a:ext cx="4491447" cy="13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2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– Getting Data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Getting Data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262</TotalTime>
  <Words>161</Words>
  <Application>Microsoft Macintosh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Building Real Time Apps with Horizon</vt:lpstr>
      <vt:lpstr>Goals</vt:lpstr>
      <vt:lpstr>Why Horizon?</vt:lpstr>
      <vt:lpstr>PowerPoint Presentation</vt:lpstr>
      <vt:lpstr>Getting Started</vt:lpstr>
      <vt:lpstr>Database</vt:lpstr>
      <vt:lpstr>Server</vt:lpstr>
      <vt:lpstr>Client – Getting Data In</vt:lpstr>
      <vt:lpstr>Client – Getting Data Out</vt:lpstr>
      <vt:lpstr>Security</vt:lpstr>
      <vt:lpstr>Demo Time!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Alexander Miller</cp:lastModifiedBy>
  <cp:revision>56</cp:revision>
  <dcterms:created xsi:type="dcterms:W3CDTF">2010-04-12T23:12:02Z</dcterms:created>
  <dcterms:modified xsi:type="dcterms:W3CDTF">2016-06-16T06:19:25Z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