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3" r:id="rId4"/>
    <p:sldId id="264" r:id="rId5"/>
    <p:sldId id="268" r:id="rId6"/>
    <p:sldId id="259" r:id="rId7"/>
    <p:sldId id="262" r:id="rId8"/>
    <p:sldId id="258" r:id="rId9"/>
    <p:sldId id="266" r:id="rId10"/>
    <p:sldId id="272" r:id="rId11"/>
    <p:sldId id="271" r:id="rId12"/>
    <p:sldId id="274" r:id="rId13"/>
    <p:sldId id="260" r:id="rId14"/>
    <p:sldId id="275" r:id="rId15"/>
    <p:sldId id="267" r:id="rId16"/>
    <p:sldId id="269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4FF3"/>
    <a:srgbClr val="6FA0DB"/>
    <a:srgbClr val="FFFFFF"/>
    <a:srgbClr val="CCF78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>
      <p:cViewPr>
        <p:scale>
          <a:sx n="70" d="100"/>
          <a:sy n="70" d="100"/>
        </p:scale>
        <p:origin x="-1416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47C7A-625B-4BC5-823A-C94318433240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ABF57-DBBF-4653-8CBA-F608CA100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2492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ABF57-DBBF-4653-8CBA-F608CA100BD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6895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6F9A-1DF5-4A97-8020-76B653A3DA47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41C6-0122-498F-978C-D73D102E91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1426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6F9A-1DF5-4A97-8020-76B653A3DA47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41C6-0122-498F-978C-D73D102E91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9381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6F9A-1DF5-4A97-8020-76B653A3DA47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41C6-0122-498F-978C-D73D102E91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463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6F9A-1DF5-4A97-8020-76B653A3DA47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41C6-0122-498F-978C-D73D102E91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2215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6F9A-1DF5-4A97-8020-76B653A3DA47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41C6-0122-498F-978C-D73D102E91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8728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6F9A-1DF5-4A97-8020-76B653A3DA47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41C6-0122-498F-978C-D73D102E91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421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6F9A-1DF5-4A97-8020-76B653A3DA47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41C6-0122-498F-978C-D73D102E91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745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6F9A-1DF5-4A97-8020-76B653A3DA47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41C6-0122-498F-978C-D73D102E91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731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6F9A-1DF5-4A97-8020-76B653A3DA47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41C6-0122-498F-978C-D73D102E91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471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6F9A-1DF5-4A97-8020-76B653A3DA47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41C6-0122-498F-978C-D73D102E91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030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6F9A-1DF5-4A97-8020-76B653A3DA47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41C6-0122-498F-978C-D73D102E91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8288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D6F9A-1DF5-4A97-8020-76B653A3DA47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641C6-0122-498F-978C-D73D102E91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904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cube.arc.pfa&amp;hl=en" TargetMode="External"/><Relationship Id="rId2" Type="http://schemas.openxmlformats.org/officeDocument/2006/relationships/hyperlink" Target="https://www.petcoach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474" y="1524000"/>
            <a:ext cx="7772400" cy="1241425"/>
          </a:xfrm>
        </p:spPr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</a:rPr>
              <a:t>Pet Diet and Healthcare Planner 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9352" y="2514600"/>
            <a:ext cx="6830704" cy="1295400"/>
          </a:xfrm>
        </p:spPr>
        <p:txBody>
          <a:bodyPr/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Group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ID: IT-F17-14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105400"/>
            <a:ext cx="6553200" cy="1728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869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u="sng" dirty="0" smtClean="0">
                <a:solidFill>
                  <a:srgbClr val="C00000"/>
                </a:solidFill>
              </a:rPr>
              <a:t>Languages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Android App</a:t>
            </a:r>
          </a:p>
          <a:p>
            <a:pPr>
              <a:buNone/>
            </a:pPr>
            <a:r>
              <a:rPr lang="en-US" sz="2000" dirty="0" smtClean="0"/>
              <a:t>     JAVA</a:t>
            </a:r>
          </a:p>
          <a:p>
            <a:pPr>
              <a:buNone/>
            </a:pPr>
            <a:r>
              <a:rPr lang="en-US" sz="2000" dirty="0" smtClean="0"/>
              <a:t>     JSON (Database)</a:t>
            </a:r>
          </a:p>
          <a:p>
            <a:pPr>
              <a:buNone/>
            </a:pPr>
            <a:r>
              <a:rPr lang="en-US" sz="2000" dirty="0" smtClean="0"/>
              <a:t>     C# (textboxes) </a:t>
            </a:r>
          </a:p>
          <a:p>
            <a:pPr>
              <a:buNone/>
            </a:pPr>
            <a:r>
              <a:rPr lang="en-US" sz="2000" dirty="0" smtClean="0"/>
              <a:t>     C++ (classes)</a:t>
            </a:r>
          </a:p>
          <a:p>
            <a:pPr>
              <a:buNone/>
            </a:pPr>
            <a:r>
              <a:rPr lang="en-US" sz="2400" dirty="0" smtClean="0"/>
              <a:t>Website</a:t>
            </a:r>
          </a:p>
          <a:p>
            <a:pPr>
              <a:buNone/>
            </a:pPr>
            <a:r>
              <a:rPr lang="en-US" sz="2000" dirty="0" smtClean="0"/>
              <a:t>     Html</a:t>
            </a:r>
          </a:p>
          <a:p>
            <a:pPr>
              <a:buNone/>
            </a:pPr>
            <a:r>
              <a:rPr lang="en-US" sz="2000" dirty="0" smtClean="0"/>
              <a:t>     CSS</a:t>
            </a:r>
          </a:p>
          <a:p>
            <a:pPr>
              <a:buNone/>
            </a:pPr>
            <a:r>
              <a:rPr lang="en-US" sz="2000" dirty="0" smtClean="0"/>
              <a:t>     JavaScript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>
                <a:solidFill>
                  <a:srgbClr val="C00000"/>
                </a:solidFill>
              </a:rPr>
              <a:t>Implementation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Database</a:t>
            </a:r>
          </a:p>
          <a:p>
            <a:r>
              <a:rPr lang="en-US" sz="2000" dirty="0" smtClean="0"/>
              <a:t>Methodology</a:t>
            </a:r>
          </a:p>
          <a:p>
            <a:r>
              <a:rPr lang="en-US" sz="2000" dirty="0" smtClean="0"/>
              <a:t>Algorithm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>
                <a:solidFill>
                  <a:srgbClr val="C00000"/>
                </a:solidFill>
              </a:rPr>
              <a:t>Why Firebase Database?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secure</a:t>
            </a:r>
          </a:p>
          <a:p>
            <a:r>
              <a:rPr lang="en-US" dirty="0" smtClean="0"/>
              <a:t>Highly responsive</a:t>
            </a:r>
          </a:p>
          <a:p>
            <a:r>
              <a:rPr lang="en-US" dirty="0" smtClean="0"/>
              <a:t>App does not crash</a:t>
            </a:r>
          </a:p>
          <a:p>
            <a:r>
              <a:rPr lang="en-US" dirty="0" smtClean="0"/>
              <a:t>Analysis report</a:t>
            </a:r>
          </a:p>
          <a:p>
            <a:r>
              <a:rPr lang="en-US" dirty="0" smtClean="0"/>
              <a:t>User authentication</a:t>
            </a:r>
          </a:p>
          <a:p>
            <a:r>
              <a:rPr lang="en-US" dirty="0" smtClean="0"/>
              <a:t>Storage</a:t>
            </a:r>
          </a:p>
          <a:p>
            <a:r>
              <a:rPr lang="en-US" dirty="0" smtClean="0"/>
              <a:t>Free Hosting</a:t>
            </a:r>
          </a:p>
          <a:p>
            <a:r>
              <a:rPr lang="en-US" dirty="0" smtClean="0"/>
              <a:t>Best for new business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838200"/>
          </a:xfrm>
        </p:spPr>
        <p:txBody>
          <a:bodyPr>
            <a:noAutofit/>
          </a:bodyPr>
          <a:lstStyle/>
          <a:p>
            <a:pPr algn="l"/>
            <a:r>
              <a:rPr lang="en-US" u="sng" dirty="0" smtClean="0">
                <a:solidFill>
                  <a:srgbClr val="C00000"/>
                </a:solidFill>
              </a:rPr>
              <a:t>Methodology</a:t>
            </a:r>
            <a:endParaRPr lang="en-US" u="sng" dirty="0">
              <a:solidFill>
                <a:srgbClr val="C0000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71600"/>
            <a:ext cx="5715000" cy="396240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81600"/>
            <a:ext cx="7391400" cy="165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81400" y="2362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4114800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/ </a:t>
            </a:r>
            <a:r>
              <a:rPr lang="en-US" sz="1100" b="1" dirty="0" smtClean="0"/>
              <a:t>Diet plan </a:t>
            </a:r>
            <a:endParaRPr 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178448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u="sng" dirty="0" smtClean="0">
                <a:solidFill>
                  <a:srgbClr val="C00000"/>
                </a:solidFill>
              </a:rPr>
              <a:t>Algorithm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Separate algorithm for android and web application.</a:t>
            </a:r>
          </a:p>
          <a:p>
            <a:r>
              <a:rPr lang="en-US" sz="2000" dirty="0" smtClean="0"/>
              <a:t>Firebase supports java. While web application base upon html,css, JavaScript.</a:t>
            </a:r>
          </a:p>
          <a:p>
            <a:endParaRPr lang="en-US" sz="2000" dirty="0" smtClean="0"/>
          </a:p>
          <a:p>
            <a:r>
              <a:rPr lang="en-US" sz="2000" dirty="0" smtClean="0"/>
              <a:t> login /registration –shared preferences + Firebase Authentication</a:t>
            </a:r>
          </a:p>
          <a:p>
            <a:r>
              <a:rPr lang="en-US" sz="2000" dirty="0" smtClean="0"/>
              <a:t>Diet plan/ Diseases - Picasso library</a:t>
            </a:r>
          </a:p>
          <a:p>
            <a:r>
              <a:rPr lang="en-US" sz="2000" dirty="0" smtClean="0"/>
              <a:t>Alarm Notification –Local Memory</a:t>
            </a:r>
          </a:p>
          <a:p>
            <a:r>
              <a:rPr lang="en-US" sz="2000" dirty="0" smtClean="0"/>
              <a:t>Appointment – email / data snapshot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rgbClr val="C00000"/>
                </a:solidFill>
              </a:rPr>
              <a:t>Future </a:t>
            </a:r>
            <a:r>
              <a:rPr lang="en-US" u="sng" dirty="0" smtClean="0">
                <a:solidFill>
                  <a:srgbClr val="C00000"/>
                </a:solidFill>
              </a:rPr>
              <a:t>enhancement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Application can be enhance for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dirty="0"/>
              <a:t>P</a:t>
            </a:r>
            <a:r>
              <a:rPr lang="en-US" sz="2400" dirty="0" smtClean="0"/>
              <a:t>et Tracking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dirty="0"/>
              <a:t>M</a:t>
            </a:r>
            <a:r>
              <a:rPr lang="en-US" sz="2400" dirty="0" smtClean="0"/>
              <a:t>ore verity of pets</a:t>
            </a:r>
          </a:p>
        </p:txBody>
      </p:sp>
    </p:spTree>
    <p:extLst>
      <p:ext uri="{BB962C8B-B14F-4D97-AF65-F5344CB8AC3E}">
        <p14:creationId xmlns="" xmlns:p14="http://schemas.microsoft.com/office/powerpoint/2010/main" val="5024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21920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So, I feel like we should be developing such apps to </a:t>
            </a:r>
            <a:r>
              <a:rPr lang="en-US" sz="2400" b="1" dirty="0" smtClean="0"/>
              <a:t>faster the segment of our society.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Also, this application will be very </a:t>
            </a:r>
            <a:r>
              <a:rPr lang="en-US" sz="2400" b="1" dirty="0" smtClean="0"/>
              <a:t>beneficial for the vet hospitals </a:t>
            </a:r>
            <a:r>
              <a:rPr lang="en-US" sz="2400" dirty="0" smtClean="0"/>
              <a:t>and </a:t>
            </a:r>
            <a:r>
              <a:rPr lang="en-US" sz="2400" b="1" dirty="0" smtClean="0"/>
              <a:t>people of our society </a:t>
            </a:r>
            <a:r>
              <a:rPr lang="en-US" sz="2400" dirty="0" smtClean="0"/>
              <a:t>as well as it target multiple requirements.</a:t>
            </a:r>
          </a:p>
          <a:p>
            <a:endParaRPr lang="en-US" sz="2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Social</a:t>
            </a:r>
            <a:r>
              <a:rPr kumimoji="0" lang="en-US" sz="4400" b="0" i="0" u="sng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Impact</a:t>
            </a:r>
            <a:endParaRPr kumimoji="0" lang="en-US" sz="4400" b="0" i="0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609600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Any Question ?</a:t>
            </a:r>
            <a:endParaRPr lang="en-US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105400"/>
            <a:ext cx="6553200" cy="1728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887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</a:rPr>
              <a:t>Pet Diet and Healthcare Planner 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048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Problem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Tools and Technology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Future enhancement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Social Impact</a:t>
            </a: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105400"/>
            <a:ext cx="6553200" cy="1728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3150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>
                <a:solidFill>
                  <a:srgbClr val="C00000"/>
                </a:solidFill>
              </a:rPr>
              <a:t>Introduction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As per as our final year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Industrial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Innovative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Problem solving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pPr algn="l"/>
            <a:r>
              <a:rPr lang="en-US" u="sng" dirty="0" smtClean="0">
                <a:solidFill>
                  <a:srgbClr val="C00000"/>
                </a:solidFill>
              </a:rPr>
              <a:t>Problem Description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7723496" cy="4019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1.  </a:t>
            </a:r>
            <a:r>
              <a:rPr lang="en-US" sz="2000" dirty="0" smtClean="0"/>
              <a:t>Pet Diet and Healthcare Planner is basically a requirement  for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dirty="0" smtClean="0"/>
              <a:t>        </a:t>
            </a:r>
            <a:r>
              <a:rPr lang="en-US" sz="2400" u="sng" dirty="0" smtClean="0">
                <a:solidFill>
                  <a:srgbClr val="C00000"/>
                </a:solidFill>
              </a:rPr>
              <a:t>Islamabad Pets &amp; Avian Hospital G-10/4 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105400"/>
            <a:ext cx="6553200" cy="1728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1967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Cont…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838200"/>
            <a:ext cx="4343400" cy="4531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21014"/>
            <a:ext cx="6553200" cy="172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39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>
                <a:solidFill>
                  <a:srgbClr val="C00000"/>
                </a:solidFill>
              </a:rPr>
              <a:t>Problem Description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35052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400" dirty="0" smtClean="0"/>
              <a:t>2-  Pet planner is targeting the needs of layman who is keeping pet. </a:t>
            </a:r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000" dirty="0" smtClean="0"/>
              <a:t>Usually , when we buy a pet we don’t know proper pet diet plan( with respect to pet age and specie) and healthcare precautions.</a:t>
            </a:r>
          </a:p>
          <a:p>
            <a:pPr marL="457200" indent="-457200" algn="just">
              <a:buFont typeface="Wingdings" pitchFamily="2" charset="2"/>
              <a:buChar char="§"/>
            </a:pPr>
            <a:endParaRPr lang="en-US" sz="2000" dirty="0" smtClean="0"/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000" dirty="0" smtClean="0"/>
              <a:t> People </a:t>
            </a:r>
            <a:r>
              <a:rPr lang="en-US" sz="2000" dirty="0"/>
              <a:t>forget to feed their pets on time because of  </a:t>
            </a:r>
            <a:r>
              <a:rPr lang="en-US" sz="2000" dirty="0" smtClean="0"/>
              <a:t>working </a:t>
            </a:r>
            <a:r>
              <a:rPr lang="en-US" sz="2000" dirty="0"/>
              <a:t>in office or many other </a:t>
            </a:r>
            <a:r>
              <a:rPr lang="en-US" sz="2000" dirty="0" smtClean="0"/>
              <a:t>reasons.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105400"/>
            <a:ext cx="6553200" cy="1728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8588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>
                <a:solidFill>
                  <a:srgbClr val="C00000"/>
                </a:solidFill>
              </a:rPr>
              <a:t>Problem Description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3962400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 startAt="3"/>
            </a:pPr>
            <a:r>
              <a:rPr lang="en-US" sz="2400" dirty="0" smtClean="0"/>
              <a:t>There are very few Application available on Google Play store  but have limited features.</a:t>
            </a:r>
          </a:p>
          <a:p>
            <a:pPr marL="457200" indent="-457200">
              <a:buNone/>
            </a:pPr>
            <a:r>
              <a:rPr lang="en-US" sz="2400" dirty="0" smtClean="0"/>
              <a:t>       for example: 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       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u="sng" dirty="0" smtClean="0">
                <a:solidFill>
                  <a:srgbClr val="FF0000"/>
                </a:solidFill>
              </a:rPr>
              <a:t>Pet Coach</a:t>
            </a:r>
            <a:r>
              <a:rPr lang="en-US" sz="2000" i="1" dirty="0" smtClean="0">
                <a:solidFill>
                  <a:srgbClr val="FF0000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        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  <a:hlinkClick r:id="rId2" tooltip="https://www.petcoach.co/"/>
              </a:rPr>
              <a:t>https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  <a:hlinkClick r:id="rId2" tooltip="https://www.petcoach.co/"/>
              </a:rPr>
              <a:t>://www.petcoach.co/ </a:t>
            </a:r>
            <a:endParaRPr lang="en-US" sz="1600" i="1" dirty="0">
              <a:solidFill>
                <a:schemeClr val="tx2">
                  <a:lumMod val="75000"/>
                </a:schemeClr>
              </a:solidFill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C00000"/>
                </a:solidFill>
                <a:ea typeface="+mj-ea"/>
                <a:cs typeface="+mj-cs"/>
              </a:rPr>
              <a:t>          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+mj-cs"/>
              </a:rPr>
              <a:t>web application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limited to take an appointment from the </a:t>
            </a:r>
            <a:r>
              <a:rPr lang="en-US" sz="1800" dirty="0" smtClean="0"/>
              <a:t>veterinary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doctor.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</a:t>
            </a:r>
            <a:r>
              <a:rPr lang="en-US" sz="2000" i="1" u="sng" dirty="0" smtClean="0">
                <a:solidFill>
                  <a:srgbClr val="FF0000"/>
                </a:solidFill>
              </a:rPr>
              <a:t>Pet First Aid</a:t>
            </a:r>
            <a:r>
              <a:rPr lang="en-US" sz="2000" i="1" dirty="0" smtClean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</a:rPr>
              <a:t>       </a:t>
            </a:r>
            <a:r>
              <a:rPr lang="en-US" sz="2000" i="1" dirty="0" smtClean="0">
                <a:solidFill>
                  <a:srgbClr val="7A4FF3"/>
                </a:solidFill>
              </a:rPr>
              <a:t> </a:t>
            </a:r>
            <a:r>
              <a:rPr lang="en-US" sz="1600" i="1" dirty="0" smtClean="0">
                <a:solidFill>
                  <a:srgbClr val="7A4FF3"/>
                </a:solidFill>
                <a:hlinkClick r:id="rId3" tooltip="https://play.google.com/store/apps/details?id=com.cube.arc.pfa&amp;hl=en"/>
              </a:rPr>
              <a:t>https://play.google.com/store/apps/details?id=com.cube.arc.pfa&amp;hl=en</a:t>
            </a:r>
            <a:endParaRPr lang="en-US" sz="1600" i="1" dirty="0" smtClean="0">
              <a:solidFill>
                <a:srgbClr val="7A4FF3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</a:rPr>
              <a:t>        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Android application Include videos and photos  (how to take care of pets).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105400"/>
            <a:ext cx="6553200" cy="1728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0759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</a:rPr>
              <a:t>Pet Diet and Healthcare Planner </a:t>
            </a:r>
            <a:endParaRPr lang="en-US" u="sng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743200"/>
            <a:ext cx="4023562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85800" y="2743200"/>
            <a:ext cx="3426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Generate Pet Diet Plan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Pet common diseases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Generate Alarm Notification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Treatment  suggestion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3400" y="1311322"/>
            <a:ext cx="8256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Pet Diet and Healthcare Planner is basically a mobile and web 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base platform focus on most common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pets (cats, dogs, chickens, 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hens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fishes) and their common breeds.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105400"/>
            <a:ext cx="6553200" cy="1728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3087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  <p:bldP spid="4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/>
          <a:lstStyle/>
          <a:p>
            <a:pPr algn="l"/>
            <a:r>
              <a:rPr lang="en-US" u="sng" dirty="0" smtClean="0">
                <a:solidFill>
                  <a:srgbClr val="C00000"/>
                </a:solidFill>
              </a:rPr>
              <a:t>Tool and Technology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1"/>
            <a:ext cx="8229600" cy="4419599"/>
          </a:xfrm>
        </p:spPr>
        <p:txBody>
          <a:bodyPr numCol="2">
            <a:noAutofit/>
          </a:bodyPr>
          <a:lstStyle/>
          <a:p>
            <a:pPr marL="457200" indent="-457200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TOOLS: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u="sng" dirty="0" smtClean="0"/>
              <a:t>Software</a:t>
            </a:r>
            <a:r>
              <a:rPr lang="en-US" sz="2400" u="sng" dirty="0"/>
              <a:t>:</a:t>
            </a:r>
          </a:p>
          <a:p>
            <a:pPr marL="457200" indent="-457200" algn="just">
              <a:buNone/>
            </a:pPr>
            <a:r>
              <a:rPr lang="en-US" sz="2400" dirty="0" smtClean="0"/>
              <a:t>	    </a:t>
            </a:r>
            <a:r>
              <a:rPr lang="en-US" sz="2000" dirty="0" smtClean="0"/>
              <a:t>Android Studio 3.0.1</a:t>
            </a:r>
            <a:endParaRPr lang="en-US" sz="2000" dirty="0"/>
          </a:p>
          <a:p>
            <a:pPr marL="457200" indent="-45720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Adobe Photoshop, Canva</a:t>
            </a:r>
          </a:p>
          <a:p>
            <a:pPr marL="457200" indent="-457200" algn="just">
              <a:buNone/>
            </a:pPr>
            <a:r>
              <a:rPr lang="en-US" sz="2000" dirty="0" smtClean="0"/>
              <a:t>            Sublime text (website)</a:t>
            </a:r>
          </a:p>
          <a:p>
            <a:pPr marL="457200" indent="-457200" algn="just">
              <a:buNone/>
            </a:pPr>
            <a:r>
              <a:rPr lang="en-US" sz="2000" dirty="0" smtClean="0"/>
              <a:t>            Ms Office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u="sng" dirty="0" smtClean="0"/>
              <a:t>Hardware:                                                                                      </a:t>
            </a:r>
          </a:p>
          <a:p>
            <a:pPr marL="457200" indent="-457200" algn="just">
              <a:buNone/>
            </a:pPr>
            <a:r>
              <a:rPr lang="en-US" sz="2000" dirty="0" smtClean="0"/>
              <a:t>	    Laptop ,Tablet</a:t>
            </a:r>
          </a:p>
          <a:p>
            <a:pPr marL="457200" indent="-457200" algn="just">
              <a:buNone/>
            </a:pPr>
            <a:r>
              <a:rPr lang="en-US" sz="2000" dirty="0" smtClean="0"/>
              <a:t>            Android Phone, Android Cable</a:t>
            </a:r>
            <a:r>
              <a:rPr lang="en-US" sz="2000" u="sng" dirty="0" smtClean="0"/>
              <a:t>     </a:t>
            </a:r>
          </a:p>
          <a:p>
            <a:pPr marL="457200" indent="-457200">
              <a:buNone/>
            </a:pPr>
            <a:endParaRPr lang="en-US" sz="2000" u="sng" dirty="0" smtClean="0"/>
          </a:p>
          <a:p>
            <a:pPr marL="457200" indent="-457200">
              <a:buNone/>
            </a:pPr>
            <a:endParaRPr lang="en-US" sz="2000" u="sng" dirty="0" smtClean="0"/>
          </a:p>
          <a:p>
            <a:pPr marL="457200" indent="-457200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TECHNOLOGY:</a:t>
            </a:r>
          </a:p>
          <a:p>
            <a:pPr marL="457200" indent="-457200">
              <a:buNone/>
            </a:pPr>
            <a:r>
              <a:rPr lang="en-US" sz="2000" dirty="0" smtClean="0"/>
              <a:t>       Cloud base server(Firebase)</a:t>
            </a:r>
          </a:p>
          <a:p>
            <a:pPr marL="457200" indent="-457200">
              <a:buNone/>
            </a:pPr>
            <a:r>
              <a:rPr lang="en-US" sz="2000" dirty="0" smtClean="0"/>
              <a:t>       launched by Google. </a:t>
            </a: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105400"/>
            <a:ext cx="6553200" cy="1728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521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425</Words>
  <Application>Microsoft Office PowerPoint</Application>
  <PresentationFormat>On-screen Show (4:3)</PresentationFormat>
  <Paragraphs>107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Pet Diet and Healthcare Planner </vt:lpstr>
      <vt:lpstr>Pet Diet and Healthcare Planner </vt:lpstr>
      <vt:lpstr>Introduction</vt:lpstr>
      <vt:lpstr>Problem Description</vt:lpstr>
      <vt:lpstr>Cont…</vt:lpstr>
      <vt:lpstr>Problem Description</vt:lpstr>
      <vt:lpstr>Problem Description</vt:lpstr>
      <vt:lpstr>Pet Diet and Healthcare Planner </vt:lpstr>
      <vt:lpstr>Tool and Technology</vt:lpstr>
      <vt:lpstr> Languages </vt:lpstr>
      <vt:lpstr>Implementation</vt:lpstr>
      <vt:lpstr>Why Firebase Database?</vt:lpstr>
      <vt:lpstr>Methodology</vt:lpstr>
      <vt:lpstr>Algorithm</vt:lpstr>
      <vt:lpstr>Future enhancement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Diet and Healthcare</dc:title>
  <dc:creator>maha</dc:creator>
  <cp:lastModifiedBy>Mahpara</cp:lastModifiedBy>
  <cp:revision>105</cp:revision>
  <dcterms:created xsi:type="dcterms:W3CDTF">2017-10-03T18:17:55Z</dcterms:created>
  <dcterms:modified xsi:type="dcterms:W3CDTF">2019-02-08T20:10:37Z</dcterms:modified>
</cp:coreProperties>
</file>