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02" r:id="rId2"/>
    <p:sldId id="258" r:id="rId3"/>
    <p:sldId id="703" r:id="rId4"/>
    <p:sldId id="705" r:id="rId5"/>
    <p:sldId id="704" r:id="rId6"/>
    <p:sldId id="716" r:id="rId7"/>
    <p:sldId id="709" r:id="rId8"/>
    <p:sldId id="711" r:id="rId9"/>
    <p:sldId id="712" r:id="rId10"/>
    <p:sldId id="713" r:id="rId11"/>
    <p:sldId id="714" r:id="rId12"/>
    <p:sldId id="717" r:id="rId13"/>
    <p:sldId id="71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50000" autoAdjust="0"/>
  </p:normalViewPr>
  <p:slideViewPr>
    <p:cSldViewPr>
      <p:cViewPr varScale="1">
        <p:scale>
          <a:sx n="106" d="100"/>
          <a:sy n="106" d="100"/>
        </p:scale>
        <p:origin x="20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Rewire_Pro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Higher_Order_Sensitivit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Higher_Order_Sensitivit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Higher_Order_Sensitivit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Inbox_Ca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Inbox_Cap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Inbox_Cap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Rewire_Pro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Rewire_Pro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Max_Path_Weigh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Max_Path_Weigh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Max_Path_Weigh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Emission_Prob_v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Emission_Prob_v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Results_Varyint_Syntehtic_Data_Generation_Parameters_Emission_Prob_v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Graph Size, Broken Down by Number of Relationships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Rewire Probability = 0.1</c:v>
          </c:tx>
          <c:spPr>
            <a:ln w="28575" cap="rnd">
              <a:solidFill>
                <a:schemeClr val="accent5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'Rewire Pr = 0.1'!$A$48:$J$48</c:f>
              <c:numCache>
                <c:formatCode>0.000</c:formatCode>
                <c:ptCount val="10"/>
                <c:pt idx="0">
                  <c:v>0.584791210124186</c:v>
                </c:pt>
                <c:pt idx="1">
                  <c:v>0.5056921253242217</c:v>
                </c:pt>
                <c:pt idx="2">
                  <c:v>0.5910420304361601</c:v>
                </c:pt>
                <c:pt idx="3">
                  <c:v>0.47105138981582462</c:v>
                </c:pt>
                <c:pt idx="4">
                  <c:v>0.57191092866292537</c:v>
                </c:pt>
                <c:pt idx="5">
                  <c:v>0.57763644479075649</c:v>
                </c:pt>
                <c:pt idx="6">
                  <c:v>0.57007776629162765</c:v>
                </c:pt>
                <c:pt idx="7">
                  <c:v>0.59286138832891777</c:v>
                </c:pt>
                <c:pt idx="8">
                  <c:v>0.54632925738442939</c:v>
                </c:pt>
                <c:pt idx="9">
                  <c:v>0.58315711864639896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19-4DBD-886B-EE6DA0020C41}"/>
            </c:ext>
          </c:extLst>
        </c:ser>
        <c:ser>
          <c:idx val="2"/>
          <c:order val="2"/>
          <c:tx>
            <c:v>Rewire Probability = 0.3</c:v>
          </c:tx>
          <c:spPr>
            <a:ln w="28575" cap="rnd">
              <a:solidFill>
                <a:schemeClr val="accent5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'Rewire Pr = 0.3'!$A$48:$J$48</c:f>
              <c:numCache>
                <c:formatCode>0.000</c:formatCode>
                <c:ptCount val="10"/>
                <c:pt idx="0">
                  <c:v>0.52833625017246588</c:v>
                </c:pt>
                <c:pt idx="1">
                  <c:v>0.60462518347719196</c:v>
                </c:pt>
                <c:pt idx="2">
                  <c:v>0.54931410472920428</c:v>
                </c:pt>
                <c:pt idx="3">
                  <c:v>0.52042027466555063</c:v>
                </c:pt>
                <c:pt idx="4">
                  <c:v>0.54569310041123487</c:v>
                </c:pt>
                <c:pt idx="5">
                  <c:v>0.59457744173228111</c:v>
                </c:pt>
                <c:pt idx="6">
                  <c:v>0.55595537318174881</c:v>
                </c:pt>
                <c:pt idx="7">
                  <c:v>0.59422362221100722</c:v>
                </c:pt>
                <c:pt idx="8">
                  <c:v>0.61968144028814587</c:v>
                </c:pt>
                <c:pt idx="9">
                  <c:v>0.54502198058397389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9-4DBD-886B-EE6DA0020C41}"/>
            </c:ext>
          </c:extLst>
        </c:ser>
        <c:ser>
          <c:idx val="4"/>
          <c:order val="4"/>
          <c:tx>
            <c:v>Rewire Probability = 0.5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'Rewire Pr = 0.5'!$A$48:$J$48</c:f>
              <c:numCache>
                <c:formatCode>0.000</c:formatCode>
                <c:ptCount val="10"/>
                <c:pt idx="0">
                  <c:v>0.5927749678348404</c:v>
                </c:pt>
                <c:pt idx="1">
                  <c:v>0.57960108514379627</c:v>
                </c:pt>
                <c:pt idx="2">
                  <c:v>0.5583491875687806</c:v>
                </c:pt>
                <c:pt idx="3">
                  <c:v>0.5723073221661763</c:v>
                </c:pt>
                <c:pt idx="4">
                  <c:v>0.56100312987228751</c:v>
                </c:pt>
                <c:pt idx="5">
                  <c:v>0.56711227157130395</c:v>
                </c:pt>
                <c:pt idx="6">
                  <c:v>0.5169182333699931</c:v>
                </c:pt>
                <c:pt idx="7">
                  <c:v>0.58018042089819588</c:v>
                </c:pt>
                <c:pt idx="8">
                  <c:v>0.62749214607210424</c:v>
                </c:pt>
                <c:pt idx="9">
                  <c:v>0.56318952890382445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9-4DBD-886B-EE6DA0020C41}"/>
            </c:ext>
          </c:extLst>
        </c:ser>
        <c:ser>
          <c:idx val="6"/>
          <c:order val="6"/>
          <c:tx>
            <c:v>Rewire Probability = 0.7</c:v>
          </c:tx>
          <c:spPr>
            <a:ln w="28575" cap="rnd">
              <a:solidFill>
                <a:schemeClr val="accent5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'Rewire Pr = 0.7'!$A$48:$J$48</c:f>
              <c:numCache>
                <c:formatCode>0.000</c:formatCode>
                <c:ptCount val="10"/>
                <c:pt idx="0">
                  <c:v>0.53401013611814707</c:v>
                </c:pt>
                <c:pt idx="1">
                  <c:v>0.47483393052331418</c:v>
                </c:pt>
                <c:pt idx="2">
                  <c:v>0.53602924970061216</c:v>
                </c:pt>
                <c:pt idx="3">
                  <c:v>0.67020549145007391</c:v>
                </c:pt>
                <c:pt idx="4">
                  <c:v>0.58891195110730732</c:v>
                </c:pt>
                <c:pt idx="5">
                  <c:v>0.53842040636028177</c:v>
                </c:pt>
                <c:pt idx="6">
                  <c:v>0.58905387368238449</c:v>
                </c:pt>
                <c:pt idx="7">
                  <c:v>0.56723269331854553</c:v>
                </c:pt>
                <c:pt idx="8">
                  <c:v>0.56319948594154978</c:v>
                </c:pt>
                <c:pt idx="9">
                  <c:v>0.57414228429759839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19-4DBD-886B-EE6DA0020C41}"/>
            </c:ext>
          </c:extLst>
        </c:ser>
        <c:ser>
          <c:idx val="8"/>
          <c:order val="8"/>
          <c:tx>
            <c:v>Rewire Probability = 0.9</c:v>
          </c:tx>
          <c:spPr>
            <a:ln w="28575" cap="rnd">
              <a:solidFill>
                <a:schemeClr val="accent5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'Rewire Pr = 0.9'!$A$48:$J$48</c:f>
              <c:numCache>
                <c:formatCode>0.000</c:formatCode>
                <c:ptCount val="10"/>
                <c:pt idx="0">
                  <c:v>0.5571016570123084</c:v>
                </c:pt>
                <c:pt idx="1">
                  <c:v>0.60007303841681225</c:v>
                </c:pt>
                <c:pt idx="2">
                  <c:v>0.56007023736805106</c:v>
                </c:pt>
                <c:pt idx="3">
                  <c:v>0.55057240042487698</c:v>
                </c:pt>
                <c:pt idx="4">
                  <c:v>0.5848020148410239</c:v>
                </c:pt>
                <c:pt idx="5">
                  <c:v>0.56635213532615425</c:v>
                </c:pt>
                <c:pt idx="6">
                  <c:v>0.51482250631608995</c:v>
                </c:pt>
                <c:pt idx="7">
                  <c:v>0.53437278759751849</c:v>
                </c:pt>
                <c:pt idx="8">
                  <c:v>0.55157720729870974</c:v>
                </c:pt>
                <c:pt idx="9">
                  <c:v>0.57848831742029905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919-4DBD-886B-EE6DA0020C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0669743"/>
        <c:axId val="181985031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Rewire Probability = 0.2</c:v>
                </c:tx>
                <c:spPr>
                  <a:ln w="28575" cap="rnd">
                    <a:solidFill>
                      <a:schemeClr val="accent5">
                        <a:tint val="5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'Rewire Pr = 0.2'!$A$48:$J$48</c15:sqref>
                        </c15:formulaRef>
                      </c:ext>
                    </c:extLst>
                    <c:numCache>
                      <c:formatCode>0.000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F919-4DBD-886B-EE6DA0020C4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Rewire Probability = 0.4</c:v>
                </c:tx>
                <c:spPr>
                  <a:ln w="28575" cap="rnd">
                    <a:solidFill>
                      <a:schemeClr val="accent5">
                        <a:tint val="8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'Rewire Pr = 0.4'!$A$48:$J$48</c15:sqref>
                        </c15:formulaRef>
                      </c:ext>
                    </c:extLst>
                    <c:numCache>
                      <c:formatCode>0.000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919-4DBD-886B-EE6DA0020C4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v>Rewire Probability = 0.6</c:v>
                </c:tx>
                <c:spPr>
                  <a:ln w="28575" cap="rnd">
                    <a:solidFill>
                      <a:schemeClr val="accent5">
                        <a:shade val="8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'Rewire Pr = 0.6'!$A$48:$J$48</c15:sqref>
                        </c15:formulaRef>
                      </c:ext>
                    </c:extLst>
                    <c:numCache>
                      <c:formatCode>0.000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919-4DBD-886B-EE6DA0020C41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v>Rewire Probability = 0.8</c:v>
                </c:tx>
                <c:spPr>
                  <a:ln w="28575" cap="rnd">
                    <a:solidFill>
                      <a:schemeClr val="accent5">
                        <a:shade val="5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'Rewire Pr = 0.8'!$A$48:$J$48</c15:sqref>
                        </c15:formulaRef>
                      </c:ext>
                    </c:extLst>
                    <c:numCache>
                      <c:formatCode>0.000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919-4DBD-886B-EE6DA0020C41}"/>
                  </c:ext>
                </c:extLst>
              </c15:ser>
            </c15:filteredLineSeries>
          </c:ext>
        </c:extLst>
      </c:lineChart>
      <c:catAx>
        <c:axId val="1820669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Higher Order Relationships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850319"/>
        <c:crosses val="autoZero"/>
        <c:auto val="1"/>
        <c:lblAlgn val="ctr"/>
        <c:lblOffset val="100"/>
        <c:noMultiLvlLbl val="0"/>
      </c:catAx>
      <c:valAx>
        <c:axId val="1819850319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66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Graph Size, Broken Down by Number of Relationships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Higher Order Sensitivity = 0.1</c:v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'Higher Order Sensitivity = 0.1'!$A$48:$J$48</c:f>
              <c:numCache>
                <c:formatCode>0.000</c:formatCode>
                <c:ptCount val="10"/>
                <c:pt idx="0">
                  <c:v>0.58409716234478415</c:v>
                </c:pt>
                <c:pt idx="1">
                  <c:v>0.57094170356458973</c:v>
                </c:pt>
                <c:pt idx="2">
                  <c:v>0.5652289796863661</c:v>
                </c:pt>
                <c:pt idx="3">
                  <c:v>0.5693294051601443</c:v>
                </c:pt>
                <c:pt idx="4">
                  <c:v>0.63891982511896328</c:v>
                </c:pt>
                <c:pt idx="5">
                  <c:v>0.52106609918955371</c:v>
                </c:pt>
                <c:pt idx="6">
                  <c:v>0.53525364298392819</c:v>
                </c:pt>
                <c:pt idx="7">
                  <c:v>0.50637870643395433</c:v>
                </c:pt>
                <c:pt idx="8">
                  <c:v>0.60176669527268412</c:v>
                </c:pt>
                <c:pt idx="9">
                  <c:v>0.57852174418073388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BF-4703-AE03-C165D53E64CF}"/>
            </c:ext>
          </c:extLst>
        </c:ser>
        <c:ser>
          <c:idx val="1"/>
          <c:order val="1"/>
          <c:tx>
            <c:v>Higher Order Sensitivity = 0.3</c:v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'Higher Order Sensitivity = 0.3'!$A$48:$J$48</c:f>
              <c:numCache>
                <c:formatCode>0.000</c:formatCode>
                <c:ptCount val="10"/>
                <c:pt idx="0">
                  <c:v>0.50020776221500685</c:v>
                </c:pt>
                <c:pt idx="1">
                  <c:v>0.55350950358675999</c:v>
                </c:pt>
                <c:pt idx="2">
                  <c:v>0.65051366867911264</c:v>
                </c:pt>
                <c:pt idx="3">
                  <c:v>0.58038476744566114</c:v>
                </c:pt>
                <c:pt idx="4">
                  <c:v>0.53608537149278135</c:v>
                </c:pt>
                <c:pt idx="5">
                  <c:v>0.6284021713002147</c:v>
                </c:pt>
                <c:pt idx="6">
                  <c:v>0.48862489700908179</c:v>
                </c:pt>
                <c:pt idx="7">
                  <c:v>0.52327533799938297</c:v>
                </c:pt>
                <c:pt idx="8">
                  <c:v>0.60797919401347722</c:v>
                </c:pt>
                <c:pt idx="9">
                  <c:v>0.60651168327217075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BF-4703-AE03-C165D53E64CF}"/>
            </c:ext>
          </c:extLst>
        </c:ser>
        <c:ser>
          <c:idx val="2"/>
          <c:order val="2"/>
          <c:tx>
            <c:v>Higher Order Sensitivity = 0.5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'Higher Order Sensitivity = 0.5'!$A$48:$J$48</c:f>
              <c:numCache>
                <c:formatCode>0.000</c:formatCode>
                <c:ptCount val="10"/>
                <c:pt idx="0">
                  <c:v>0.54890647213385235</c:v>
                </c:pt>
                <c:pt idx="1">
                  <c:v>0.56236594293682374</c:v>
                </c:pt>
                <c:pt idx="2">
                  <c:v>0.62223622979577808</c:v>
                </c:pt>
                <c:pt idx="3">
                  <c:v>0.53339778924377401</c:v>
                </c:pt>
                <c:pt idx="4">
                  <c:v>0.57364220218765449</c:v>
                </c:pt>
                <c:pt idx="5">
                  <c:v>0.5509985720267826</c:v>
                </c:pt>
                <c:pt idx="6">
                  <c:v>0.4820491589657192</c:v>
                </c:pt>
                <c:pt idx="7">
                  <c:v>0.53310348571421973</c:v>
                </c:pt>
                <c:pt idx="8">
                  <c:v>0.47786274714272992</c:v>
                </c:pt>
                <c:pt idx="9">
                  <c:v>0.50985561960664971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BF-4703-AE03-C165D53E64CF}"/>
            </c:ext>
          </c:extLst>
        </c:ser>
        <c:ser>
          <c:idx val="3"/>
          <c:order val="3"/>
          <c:tx>
            <c:v>Higher Order Sensitivity = 0.7</c:v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'Higher Order Sensitivity = 0.7'!$A$48:$J$48</c:f>
              <c:numCache>
                <c:formatCode>0.000</c:formatCode>
                <c:ptCount val="10"/>
                <c:pt idx="0">
                  <c:v>0.54671210340757848</c:v>
                </c:pt>
                <c:pt idx="1">
                  <c:v>0.54077486054699231</c:v>
                </c:pt>
                <c:pt idx="2">
                  <c:v>0.4995378992088324</c:v>
                </c:pt>
                <c:pt idx="3">
                  <c:v>0.50150462014582264</c:v>
                </c:pt>
                <c:pt idx="4">
                  <c:v>0.38717131916520914</c:v>
                </c:pt>
                <c:pt idx="5">
                  <c:v>0.47709710019327894</c:v>
                </c:pt>
                <c:pt idx="6">
                  <c:v>0.44100775529466296</c:v>
                </c:pt>
                <c:pt idx="7">
                  <c:v>0.40091480285340492</c:v>
                </c:pt>
                <c:pt idx="8">
                  <c:v>0.46154735142383652</c:v>
                </c:pt>
                <c:pt idx="9">
                  <c:v>0.38739874107554628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BF-4703-AE03-C165D53E64CF}"/>
            </c:ext>
          </c:extLst>
        </c:ser>
        <c:ser>
          <c:idx val="4"/>
          <c:order val="4"/>
          <c:tx>
            <c:v>Higher Order Sensitivity = 0.9</c:v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'Higher Order Sensitivity = 0.9'!$A$48:$J$48</c:f>
              <c:numCache>
                <c:formatCode>0.000</c:formatCode>
                <c:ptCount val="10"/>
                <c:pt idx="0">
                  <c:v>0.50626756790771643</c:v>
                </c:pt>
                <c:pt idx="1">
                  <c:v>0.57112544436767254</c:v>
                </c:pt>
                <c:pt idx="2">
                  <c:v>0.46035835086364779</c:v>
                </c:pt>
                <c:pt idx="3">
                  <c:v>0.42389075225705708</c:v>
                </c:pt>
                <c:pt idx="4">
                  <c:v>0.41307574056317836</c:v>
                </c:pt>
                <c:pt idx="5">
                  <c:v>0.31137832156728401</c:v>
                </c:pt>
                <c:pt idx="6">
                  <c:v>0.34000783609920276</c:v>
                </c:pt>
                <c:pt idx="7">
                  <c:v>0.33006298511060095</c:v>
                </c:pt>
                <c:pt idx="8">
                  <c:v>0.35751631063958167</c:v>
                </c:pt>
                <c:pt idx="9">
                  <c:v>0.24898396750626214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5BF-4703-AE03-C165D53E6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0669743"/>
        <c:axId val="1819850319"/>
        <c:extLst/>
      </c:lineChart>
      <c:catAx>
        <c:axId val="1820669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Higher Order Relationships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850319"/>
        <c:crosses val="autoZero"/>
        <c:auto val="1"/>
        <c:lblAlgn val="ctr"/>
        <c:lblOffset val="100"/>
        <c:noMultiLvlLbl val="0"/>
      </c:catAx>
      <c:valAx>
        <c:axId val="1819850319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66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 Values</a:t>
            </a:r>
            <a:r>
              <a:rPr lang="en-US" baseline="0"/>
              <a:t> for All Graph Configurations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5"/>
              <c:pt idx="0">
                <c:v>0.1</c:v>
              </c:pt>
              <c:pt idx="1">
                <c:v>0.3</c:v>
              </c:pt>
              <c:pt idx="2">
                <c:v>0.5</c:v>
              </c:pt>
              <c:pt idx="3">
                <c:v>0.7</c:v>
              </c:pt>
              <c:pt idx="4">
                <c:v>0.9</c:v>
              </c:pt>
            </c:numLit>
          </c:cat>
          <c:val>
            <c:numRef>
              <c:f>Graphs!$A$1:$A$5</c:f>
              <c:numCache>
                <c:formatCode>General</c:formatCode>
                <c:ptCount val="5"/>
                <c:pt idx="0">
                  <c:v>0.56715039639357012</c:v>
                </c:pt>
                <c:pt idx="1">
                  <c:v>0.56754943570136496</c:v>
                </c:pt>
                <c:pt idx="2">
                  <c:v>0.53944182197539836</c:v>
                </c:pt>
                <c:pt idx="3">
                  <c:v>0.4643666553315165</c:v>
                </c:pt>
                <c:pt idx="4">
                  <c:v>0.39626672768822052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8D-4A0E-A75F-319DF94B7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894127"/>
        <c:axId val="842466479"/>
      </c:lineChart>
      <c:catAx>
        <c:axId val="111589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Higher Order Sensitivity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466479"/>
        <c:crosses val="autoZero"/>
        <c:auto val="1"/>
        <c:lblAlgn val="ctr"/>
        <c:lblOffset val="100"/>
        <c:noMultiLvlLbl val="0"/>
      </c:catAx>
      <c:valAx>
        <c:axId val="842466479"/>
        <c:scaling>
          <c:orientation val="minMax"/>
          <c:max val="0.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89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Number of Relationships, Broken Down by Graph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Higher Order Sensitivity = 0.1</c:v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'[Results_Varyint_Syntehtic_Data_Generation_Parameters_Higher_Order_Sensitivity.xlsx]Higher Order Sensitivity = 0.1'!$L$1:$L$46</c:f>
              <c:numCache>
                <c:formatCode>0.000</c:formatCode>
                <c:ptCount val="46"/>
                <c:pt idx="0">
                  <c:v>0.55231197067089555</c:v>
                </c:pt>
                <c:pt idx="1">
                  <c:v>0.6729332537078605</c:v>
                </c:pt>
                <c:pt idx="2">
                  <c:v>0.53041072672766598</c:v>
                </c:pt>
                <c:pt idx="3">
                  <c:v>0.50826863995364435</c:v>
                </c:pt>
                <c:pt idx="4">
                  <c:v>0.58346419158909724</c:v>
                </c:pt>
                <c:pt idx="5">
                  <c:v>0.4519717877422032</c:v>
                </c:pt>
                <c:pt idx="6">
                  <c:v>0.49801911170761165</c:v>
                </c:pt>
                <c:pt idx="7">
                  <c:v>0.55945420214956998</c:v>
                </c:pt>
                <c:pt idx="8">
                  <c:v>0.51343273757305219</c:v>
                </c:pt>
                <c:pt idx="9">
                  <c:v>0.65478207183952242</c:v>
                </c:pt>
                <c:pt idx="10">
                  <c:v>0.59049062764517612</c:v>
                </c:pt>
                <c:pt idx="11">
                  <c:v>0.57393920848441093</c:v>
                </c:pt>
                <c:pt idx="12">
                  <c:v>0.59697305061592654</c:v>
                </c:pt>
                <c:pt idx="13">
                  <c:v>0.53276897403919221</c:v>
                </c:pt>
                <c:pt idx="14">
                  <c:v>0.63205959939858347</c:v>
                </c:pt>
                <c:pt idx="15">
                  <c:v>0.49034794070504545</c:v>
                </c:pt>
                <c:pt idx="16">
                  <c:v>0.66053571302369174</c:v>
                </c:pt>
                <c:pt idx="17">
                  <c:v>0.53761696260993597</c:v>
                </c:pt>
                <c:pt idx="18">
                  <c:v>0.58301690547538776</c:v>
                </c:pt>
                <c:pt idx="19">
                  <c:v>0.65408985462603497</c:v>
                </c:pt>
                <c:pt idx="20">
                  <c:v>0.40841904590843719</c:v>
                </c:pt>
                <c:pt idx="21">
                  <c:v>0.61093376994710602</c:v>
                </c:pt>
                <c:pt idx="22">
                  <c:v>0.45584372631274955</c:v>
                </c:pt>
                <c:pt idx="23">
                  <c:v>0.51912742508988585</c:v>
                </c:pt>
                <c:pt idx="24">
                  <c:v>0.55855079084892778</c:v>
                </c:pt>
                <c:pt idx="25">
                  <c:v>0.53986726992638778</c:v>
                </c:pt>
                <c:pt idx="26">
                  <c:v>0.51376157540911083</c:v>
                </c:pt>
                <c:pt idx="27">
                  <c:v>0.52937964467290144</c:v>
                </c:pt>
                <c:pt idx="28">
                  <c:v>0.63233471640947891</c:v>
                </c:pt>
                <c:pt idx="29">
                  <c:v>0.42325116931539741</c:v>
                </c:pt>
                <c:pt idx="30">
                  <c:v>0.66858674057408662</c:v>
                </c:pt>
                <c:pt idx="31">
                  <c:v>0.63438714641583294</c:v>
                </c:pt>
                <c:pt idx="32">
                  <c:v>0.67214541841544284</c:v>
                </c:pt>
                <c:pt idx="33">
                  <c:v>0.55402517614331404</c:v>
                </c:pt>
                <c:pt idx="34">
                  <c:v>0.5793833855114876</c:v>
                </c:pt>
                <c:pt idx="35">
                  <c:v>0.61801763306187962</c:v>
                </c:pt>
                <c:pt idx="36">
                  <c:v>0.72598590850453459</c:v>
                </c:pt>
                <c:pt idx="37">
                  <c:v>0.38955689767112639</c:v>
                </c:pt>
                <c:pt idx="38">
                  <c:v>0.55581027356342627</c:v>
                </c:pt>
                <c:pt idx="39">
                  <c:v>0.67806269202920288</c:v>
                </c:pt>
                <c:pt idx="40">
                  <c:v>0.44534328460840583</c:v>
                </c:pt>
                <c:pt idx="41">
                  <c:v>0.60344572950233877</c:v>
                </c:pt>
                <c:pt idx="42">
                  <c:v>0.64825226902825961</c:v>
                </c:pt>
                <c:pt idx="43">
                  <c:v>0.61317537513952713</c:v>
                </c:pt>
                <c:pt idx="44">
                  <c:v>0.66001773713669631</c:v>
                </c:pt>
                <c:pt idx="45">
                  <c:v>0.47436590267377615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3E-4E81-A954-8976FB878738}"/>
            </c:ext>
          </c:extLst>
        </c:ser>
        <c:ser>
          <c:idx val="1"/>
          <c:order val="1"/>
          <c:tx>
            <c:v>Higher Order Sensitivity = 0.3</c:v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'[Results_Varyint_Syntehtic_Data_Generation_Parameters_Higher_Order_Sensitivity.xlsx]Higher Order Sensitivity = 0.3'!$L$1:$L$46</c:f>
              <c:numCache>
                <c:formatCode>0.000</c:formatCode>
                <c:ptCount val="46"/>
                <c:pt idx="0">
                  <c:v>0.34516810737443776</c:v>
                </c:pt>
                <c:pt idx="1">
                  <c:v>0.59949135897610095</c:v>
                </c:pt>
                <c:pt idx="2">
                  <c:v>0.55208962587619337</c:v>
                </c:pt>
                <c:pt idx="3">
                  <c:v>0.52950328372091027</c:v>
                </c:pt>
                <c:pt idx="4">
                  <c:v>0.60540093235515235</c:v>
                </c:pt>
                <c:pt idx="5">
                  <c:v>0.51133290656944086</c:v>
                </c:pt>
                <c:pt idx="6">
                  <c:v>0.63613066425606335</c:v>
                </c:pt>
                <c:pt idx="7">
                  <c:v>0.65828554379164839</c:v>
                </c:pt>
                <c:pt idx="8">
                  <c:v>0.52016241605952607</c:v>
                </c:pt>
                <c:pt idx="9">
                  <c:v>0.5545637351269973</c:v>
                </c:pt>
                <c:pt idx="10">
                  <c:v>0.4549328564346668</c:v>
                </c:pt>
                <c:pt idx="11">
                  <c:v>0.58737882483501236</c:v>
                </c:pt>
                <c:pt idx="12">
                  <c:v>0.51489355797853464</c:v>
                </c:pt>
                <c:pt idx="13">
                  <c:v>0.56526559414330324</c:v>
                </c:pt>
                <c:pt idx="14">
                  <c:v>0.51579419736685983</c:v>
                </c:pt>
                <c:pt idx="15">
                  <c:v>0.50184918164962589</c:v>
                </c:pt>
                <c:pt idx="16">
                  <c:v>0.54905251999759308</c:v>
                </c:pt>
                <c:pt idx="17">
                  <c:v>0.4733495216654785</c:v>
                </c:pt>
                <c:pt idx="18">
                  <c:v>0.47759749353540409</c:v>
                </c:pt>
                <c:pt idx="19">
                  <c:v>0.52388833625037956</c:v>
                </c:pt>
                <c:pt idx="20">
                  <c:v>0.52198020191489036</c:v>
                </c:pt>
                <c:pt idx="21">
                  <c:v>0.72046974335630998</c:v>
                </c:pt>
                <c:pt idx="22">
                  <c:v>0.73023556846825177</c:v>
                </c:pt>
                <c:pt idx="23">
                  <c:v>0.5728836540897746</c:v>
                </c:pt>
                <c:pt idx="24">
                  <c:v>0.60173368372243019</c:v>
                </c:pt>
                <c:pt idx="25">
                  <c:v>0.67228971929803727</c:v>
                </c:pt>
                <c:pt idx="26">
                  <c:v>0.73400619061588013</c:v>
                </c:pt>
                <c:pt idx="27">
                  <c:v>0.57785403759088849</c:v>
                </c:pt>
                <c:pt idx="28">
                  <c:v>0.34507833949196498</c:v>
                </c:pt>
                <c:pt idx="29">
                  <c:v>0.63809680964155913</c:v>
                </c:pt>
                <c:pt idx="30">
                  <c:v>0.50651762938445277</c:v>
                </c:pt>
                <c:pt idx="31">
                  <c:v>0.53051675468329118</c:v>
                </c:pt>
                <c:pt idx="32">
                  <c:v>0.5639845456563185</c:v>
                </c:pt>
                <c:pt idx="33">
                  <c:v>0.62436549756998538</c:v>
                </c:pt>
                <c:pt idx="34">
                  <c:v>0.50518122333031967</c:v>
                </c:pt>
                <c:pt idx="35">
                  <c:v>0.57572385615862398</c:v>
                </c:pt>
                <c:pt idx="36">
                  <c:v>0.58453548348994722</c:v>
                </c:pt>
                <c:pt idx="37">
                  <c:v>0.66247226180537777</c:v>
                </c:pt>
                <c:pt idx="38">
                  <c:v>0.6765346465274511</c:v>
                </c:pt>
                <c:pt idx="39">
                  <c:v>0.60611579004262761</c:v>
                </c:pt>
                <c:pt idx="40">
                  <c:v>0.65508916980391074</c:v>
                </c:pt>
                <c:pt idx="41">
                  <c:v>0.47798150886700003</c:v>
                </c:pt>
                <c:pt idx="42">
                  <c:v>0.66046445850710378</c:v>
                </c:pt>
                <c:pt idx="43">
                  <c:v>0.56382137158316081</c:v>
                </c:pt>
                <c:pt idx="44">
                  <c:v>0.63358610469264609</c:v>
                </c:pt>
                <c:pt idx="45">
                  <c:v>0.48962513400725644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3E-4E81-A954-8976FB878738}"/>
            </c:ext>
          </c:extLst>
        </c:ser>
        <c:ser>
          <c:idx val="2"/>
          <c:order val="2"/>
          <c:tx>
            <c:v>Higher Order Sensitivity = 0.5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'[Results_Varyint_Syntehtic_Data_Generation_Parameters_Higher_Order_Sensitivity.xlsx]Higher Order Sensitivity = 0.5'!$L$1:$L$46</c:f>
              <c:numCache>
                <c:formatCode>0.000</c:formatCode>
                <c:ptCount val="46"/>
                <c:pt idx="0">
                  <c:v>0.20231558810610645</c:v>
                </c:pt>
                <c:pt idx="1">
                  <c:v>0.2770627476500927</c:v>
                </c:pt>
                <c:pt idx="2">
                  <c:v>0.48245796974681732</c:v>
                </c:pt>
                <c:pt idx="3">
                  <c:v>0.46918774973882693</c:v>
                </c:pt>
                <c:pt idx="4">
                  <c:v>0.41789642260070081</c:v>
                </c:pt>
                <c:pt idx="5">
                  <c:v>0.44682074347045131</c:v>
                </c:pt>
                <c:pt idx="6">
                  <c:v>0.3878666274034267</c:v>
                </c:pt>
                <c:pt idx="7">
                  <c:v>0.63833856230038166</c:v>
                </c:pt>
                <c:pt idx="8">
                  <c:v>0.48278160289548111</c:v>
                </c:pt>
                <c:pt idx="9">
                  <c:v>0.45744568142864594</c:v>
                </c:pt>
                <c:pt idx="10">
                  <c:v>0.49231385914434095</c:v>
                </c:pt>
                <c:pt idx="11">
                  <c:v>0.40505360809736823</c:v>
                </c:pt>
                <c:pt idx="12">
                  <c:v>0.50365378189059096</c:v>
                </c:pt>
                <c:pt idx="13">
                  <c:v>0.58643641311843997</c:v>
                </c:pt>
                <c:pt idx="14">
                  <c:v>0.50384879965158391</c:v>
                </c:pt>
                <c:pt idx="15">
                  <c:v>0.44688117356457252</c:v>
                </c:pt>
                <c:pt idx="16">
                  <c:v>0.66823959693060109</c:v>
                </c:pt>
                <c:pt idx="17">
                  <c:v>0.60936506533428525</c:v>
                </c:pt>
                <c:pt idx="18">
                  <c:v>0.74253502471175092</c:v>
                </c:pt>
                <c:pt idx="19">
                  <c:v>0.75464850445769305</c:v>
                </c:pt>
                <c:pt idx="20">
                  <c:v>0.47057510660754315</c:v>
                </c:pt>
                <c:pt idx="21">
                  <c:v>0.60910103070312638</c:v>
                </c:pt>
                <c:pt idx="22">
                  <c:v>0.61208810334529351</c:v>
                </c:pt>
                <c:pt idx="23">
                  <c:v>0.37715755828490483</c:v>
                </c:pt>
                <c:pt idx="24">
                  <c:v>0.56741204354465169</c:v>
                </c:pt>
                <c:pt idx="25">
                  <c:v>0.49757664169741495</c:v>
                </c:pt>
                <c:pt idx="26">
                  <c:v>0.49203797201465316</c:v>
                </c:pt>
                <c:pt idx="27">
                  <c:v>0.53414075870228062</c:v>
                </c:pt>
                <c:pt idx="28">
                  <c:v>0.6866079165628548</c:v>
                </c:pt>
                <c:pt idx="29">
                  <c:v>0.52888194388476906</c:v>
                </c:pt>
                <c:pt idx="30">
                  <c:v>0.63023076692143021</c:v>
                </c:pt>
                <c:pt idx="31">
                  <c:v>0.55703308345716163</c:v>
                </c:pt>
                <c:pt idx="32">
                  <c:v>0.56246639965187284</c:v>
                </c:pt>
                <c:pt idx="33">
                  <c:v>0.49576290083195235</c:v>
                </c:pt>
                <c:pt idx="34">
                  <c:v>0.65430823103341318</c:v>
                </c:pt>
                <c:pt idx="35">
                  <c:v>0.64311786182198583</c:v>
                </c:pt>
                <c:pt idx="36">
                  <c:v>0.64494113361842043</c:v>
                </c:pt>
                <c:pt idx="37">
                  <c:v>0.54731537216952741</c:v>
                </c:pt>
                <c:pt idx="38">
                  <c:v>0.64789747045841517</c:v>
                </c:pt>
                <c:pt idx="39">
                  <c:v>0.57129201838644728</c:v>
                </c:pt>
                <c:pt idx="40">
                  <c:v>0.60865073573200912</c:v>
                </c:pt>
                <c:pt idx="41">
                  <c:v>0.57565861378592342</c:v>
                </c:pt>
                <c:pt idx="42">
                  <c:v>0.59976603859240252</c:v>
                </c:pt>
                <c:pt idx="43">
                  <c:v>0.51321019202988083</c:v>
                </c:pt>
                <c:pt idx="44">
                  <c:v>0.60883423937434211</c:v>
                </c:pt>
                <c:pt idx="45">
                  <c:v>0.60311015541349211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3E-4E81-A954-8976FB878738}"/>
            </c:ext>
          </c:extLst>
        </c:ser>
        <c:ser>
          <c:idx val="3"/>
          <c:order val="3"/>
          <c:tx>
            <c:v>Higher Order Sensitivity = 0.7</c:v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'[Results_Varyint_Syntehtic_Data_Generation_Parameters_Higher_Order_Sensitivity.xlsx]Higher Order Sensitivity = 0.7'!$L$1:$L$46</c:f>
              <c:numCache>
                <c:formatCode>0.000</c:formatCode>
                <c:ptCount val="46"/>
                <c:pt idx="0">
                  <c:v>0.13131614505937597</c:v>
                </c:pt>
                <c:pt idx="1">
                  <c:v>7.6460026860619035E-2</c:v>
                </c:pt>
                <c:pt idx="2">
                  <c:v>0.23092438047928071</c:v>
                </c:pt>
                <c:pt idx="3">
                  <c:v>0.24466251735024733</c:v>
                </c:pt>
                <c:pt idx="4">
                  <c:v>0.36478487185327013</c:v>
                </c:pt>
                <c:pt idx="5">
                  <c:v>0.36177420790772924</c:v>
                </c:pt>
                <c:pt idx="6">
                  <c:v>0.18266900918070905</c:v>
                </c:pt>
                <c:pt idx="7">
                  <c:v>0.25920731948292297</c:v>
                </c:pt>
                <c:pt idx="8">
                  <c:v>0.26632117244663839</c:v>
                </c:pt>
                <c:pt idx="9">
                  <c:v>0.27820666890070667</c:v>
                </c:pt>
                <c:pt idx="10">
                  <c:v>0.26788361972484376</c:v>
                </c:pt>
                <c:pt idx="11">
                  <c:v>0.43471199333799604</c:v>
                </c:pt>
                <c:pt idx="12">
                  <c:v>0.5580340891769644</c:v>
                </c:pt>
                <c:pt idx="13">
                  <c:v>0.30966584697653066</c:v>
                </c:pt>
                <c:pt idx="14">
                  <c:v>0.42778936526762107</c:v>
                </c:pt>
                <c:pt idx="15">
                  <c:v>0.63007414549873053</c:v>
                </c:pt>
                <c:pt idx="16">
                  <c:v>0.40851210265541538</c:v>
                </c:pt>
                <c:pt idx="17">
                  <c:v>0.37037396296338843</c:v>
                </c:pt>
                <c:pt idx="18">
                  <c:v>0.5035064954854207</c:v>
                </c:pt>
                <c:pt idx="19">
                  <c:v>0.56087929385874324</c:v>
                </c:pt>
                <c:pt idx="20">
                  <c:v>0.44129012140416018</c:v>
                </c:pt>
                <c:pt idx="21">
                  <c:v>0.63346874462381986</c:v>
                </c:pt>
                <c:pt idx="22">
                  <c:v>0.4970764868594002</c:v>
                </c:pt>
                <c:pt idx="23">
                  <c:v>0.46146277442196304</c:v>
                </c:pt>
                <c:pt idx="24">
                  <c:v>0.53860077701379505</c:v>
                </c:pt>
                <c:pt idx="25">
                  <c:v>0.54135775707601641</c:v>
                </c:pt>
                <c:pt idx="26">
                  <c:v>0.5395189433761518</c:v>
                </c:pt>
                <c:pt idx="27">
                  <c:v>0.59669178685303303</c:v>
                </c:pt>
                <c:pt idx="28">
                  <c:v>0.58575969070197353</c:v>
                </c:pt>
                <c:pt idx="29">
                  <c:v>0.5733702488636262</c:v>
                </c:pt>
                <c:pt idx="30">
                  <c:v>0.57564128052780261</c:v>
                </c:pt>
                <c:pt idx="31">
                  <c:v>0.34144938564953364</c:v>
                </c:pt>
                <c:pt idx="32">
                  <c:v>0.59447989208497742</c:v>
                </c:pt>
                <c:pt idx="33">
                  <c:v>0.58628112779949737</c:v>
                </c:pt>
                <c:pt idx="34">
                  <c:v>0.74029937691581749</c:v>
                </c:pt>
                <c:pt idx="35">
                  <c:v>0.48140597382408873</c:v>
                </c:pt>
                <c:pt idx="36">
                  <c:v>0.47128373612728325</c:v>
                </c:pt>
                <c:pt idx="37">
                  <c:v>0.55008991088016512</c:v>
                </c:pt>
                <c:pt idx="38">
                  <c:v>0.52068601356847244</c:v>
                </c:pt>
                <c:pt idx="39">
                  <c:v>0.67433533577463023</c:v>
                </c:pt>
                <c:pt idx="40">
                  <c:v>0.72463995221432898</c:v>
                </c:pt>
                <c:pt idx="41">
                  <c:v>0.59202887432548268</c:v>
                </c:pt>
                <c:pt idx="42">
                  <c:v>0.51777691595305375</c:v>
                </c:pt>
                <c:pt idx="43">
                  <c:v>0.57027938057994132</c:v>
                </c:pt>
                <c:pt idx="44">
                  <c:v>0.60545525681838375</c:v>
                </c:pt>
                <c:pt idx="45">
                  <c:v>0.53837916654520568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3E-4E81-A954-8976FB878738}"/>
            </c:ext>
          </c:extLst>
        </c:ser>
        <c:ser>
          <c:idx val="4"/>
          <c:order val="4"/>
          <c:tx>
            <c:v>Higher Order Sensitivity = 0.9</c:v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'[Results_Varyint_Syntehtic_Data_Generation_Parameters_Higher_Order_Sensitivity.xlsx]Higher Order Sensitivity = 0.9'!$L$1:$L$46</c:f>
              <c:numCache>
                <c:formatCode>0.000</c:formatCode>
                <c:ptCount val="46"/>
                <c:pt idx="0">
                  <c:v>2.5920579058147725E-2</c:v>
                </c:pt>
                <c:pt idx="1">
                  <c:v>0.10120527461797073</c:v>
                </c:pt>
                <c:pt idx="2">
                  <c:v>0.10107161213559754</c:v>
                </c:pt>
                <c:pt idx="3">
                  <c:v>0.12509256642517513</c:v>
                </c:pt>
                <c:pt idx="4">
                  <c:v>0.15732841274975179</c:v>
                </c:pt>
                <c:pt idx="5">
                  <c:v>0.1865197712767194</c:v>
                </c:pt>
                <c:pt idx="6">
                  <c:v>7.5794473715142419E-2</c:v>
                </c:pt>
                <c:pt idx="7">
                  <c:v>0.19752514228326751</c:v>
                </c:pt>
                <c:pt idx="8">
                  <c:v>0.29252543947260307</c:v>
                </c:pt>
                <c:pt idx="9">
                  <c:v>0.22184397738295697</c:v>
                </c:pt>
                <c:pt idx="10">
                  <c:v>0.39812339496232596</c:v>
                </c:pt>
                <c:pt idx="11">
                  <c:v>0.34027062628271565</c:v>
                </c:pt>
                <c:pt idx="12">
                  <c:v>0.31893038508383875</c:v>
                </c:pt>
                <c:pt idx="13">
                  <c:v>0.2743302009650378</c:v>
                </c:pt>
                <c:pt idx="14">
                  <c:v>0.31467371022114721</c:v>
                </c:pt>
                <c:pt idx="15">
                  <c:v>0.30172076256636066</c:v>
                </c:pt>
                <c:pt idx="16">
                  <c:v>0.373583080865387</c:v>
                </c:pt>
                <c:pt idx="17">
                  <c:v>0.35773293137917089</c:v>
                </c:pt>
                <c:pt idx="18">
                  <c:v>0.3883230006864139</c:v>
                </c:pt>
                <c:pt idx="19">
                  <c:v>0.3301413603890852</c:v>
                </c:pt>
                <c:pt idx="20">
                  <c:v>0.43318935843148154</c:v>
                </c:pt>
                <c:pt idx="21">
                  <c:v>0.43276593943913139</c:v>
                </c:pt>
                <c:pt idx="22">
                  <c:v>0.47017083981647945</c:v>
                </c:pt>
                <c:pt idx="23">
                  <c:v>0.5245287906005327</c:v>
                </c:pt>
                <c:pt idx="24">
                  <c:v>0.60416743313803978</c:v>
                </c:pt>
                <c:pt idx="25">
                  <c:v>0.52517179667603309</c:v>
                </c:pt>
                <c:pt idx="26">
                  <c:v>0.35418540192632031</c:v>
                </c:pt>
                <c:pt idx="27">
                  <c:v>0.538454070173917</c:v>
                </c:pt>
                <c:pt idx="28">
                  <c:v>0.28957773523297875</c:v>
                </c:pt>
                <c:pt idx="29">
                  <c:v>0.46357673847070907</c:v>
                </c:pt>
                <c:pt idx="30">
                  <c:v>0.38592560870568426</c:v>
                </c:pt>
                <c:pt idx="31">
                  <c:v>0.64431946872170742</c:v>
                </c:pt>
                <c:pt idx="32">
                  <c:v>0.51893564514519441</c:v>
                </c:pt>
                <c:pt idx="33">
                  <c:v>0.62180477159672454</c:v>
                </c:pt>
                <c:pt idx="34">
                  <c:v>0.56138211220090151</c:v>
                </c:pt>
                <c:pt idx="35">
                  <c:v>0.37839153298708789</c:v>
                </c:pt>
                <c:pt idx="36">
                  <c:v>0.44533248291846872</c:v>
                </c:pt>
                <c:pt idx="37">
                  <c:v>0.6090505690576451</c:v>
                </c:pt>
                <c:pt idx="38">
                  <c:v>0.55784364292175526</c:v>
                </c:pt>
                <c:pt idx="39">
                  <c:v>0.51787878923556696</c:v>
                </c:pt>
                <c:pt idx="40">
                  <c:v>0.68402169777309696</c:v>
                </c:pt>
                <c:pt idx="41">
                  <c:v>0.63855748487133079</c:v>
                </c:pt>
                <c:pt idx="42">
                  <c:v>0.48374276412174916</c:v>
                </c:pt>
                <c:pt idx="43">
                  <c:v>0.59768111807583491</c:v>
                </c:pt>
                <c:pt idx="44">
                  <c:v>0.5853802558088701</c:v>
                </c:pt>
                <c:pt idx="45">
                  <c:v>0.4795767230920821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3E-4E81-A954-8976FB878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902287"/>
        <c:axId val="956927423"/>
      </c:lineChart>
      <c:catAx>
        <c:axId val="111590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Graph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927423"/>
        <c:crosses val="autoZero"/>
        <c:auto val="1"/>
        <c:lblAlgn val="ctr"/>
        <c:lblOffset val="100"/>
        <c:noMultiLvlLbl val="0"/>
      </c:catAx>
      <c:valAx>
        <c:axId val="95692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90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Graph Size, Broken Down by Number of Relationships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Inbox Cap = 1</c:v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'Inbox Cap = 1'!$A$48:$J$48</c:f>
              <c:numCache>
                <c:formatCode>0.000</c:formatCode>
                <c:ptCount val="10"/>
                <c:pt idx="0">
                  <c:v>0.55797791502637895</c:v>
                </c:pt>
                <c:pt idx="1">
                  <c:v>0.52047221186259496</c:v>
                </c:pt>
                <c:pt idx="2">
                  <c:v>0.57912958550719074</c:v>
                </c:pt>
                <c:pt idx="3">
                  <c:v>0.56957202072864543</c:v>
                </c:pt>
                <c:pt idx="4">
                  <c:v>0.64902319027740818</c:v>
                </c:pt>
                <c:pt idx="5">
                  <c:v>0.54150612472541726</c:v>
                </c:pt>
                <c:pt idx="6">
                  <c:v>0.56202232870335833</c:v>
                </c:pt>
                <c:pt idx="7">
                  <c:v>0.5594200125641674</c:v>
                </c:pt>
                <c:pt idx="8">
                  <c:v>0.52828502501483299</c:v>
                </c:pt>
                <c:pt idx="9">
                  <c:v>0.6222638897973608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6E-455A-8C20-1232DE2BC638}"/>
            </c:ext>
          </c:extLst>
        </c:ser>
        <c:ser>
          <c:idx val="1"/>
          <c:order val="1"/>
          <c:tx>
            <c:v>Inbox Cap = 3</c:v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'Inbox Cap = 3'!$A$48:$J$48</c:f>
              <c:numCache>
                <c:formatCode>0.000</c:formatCode>
                <c:ptCount val="10"/>
                <c:pt idx="0">
                  <c:v>0.6011146982622616</c:v>
                </c:pt>
                <c:pt idx="1">
                  <c:v>0.64001220023590744</c:v>
                </c:pt>
                <c:pt idx="2">
                  <c:v>0.62850352261559117</c:v>
                </c:pt>
                <c:pt idx="3">
                  <c:v>0.58468150803942598</c:v>
                </c:pt>
                <c:pt idx="4">
                  <c:v>0.58787871326678065</c:v>
                </c:pt>
                <c:pt idx="5">
                  <c:v>0.56714107066910879</c:v>
                </c:pt>
                <c:pt idx="6">
                  <c:v>0.62029599135601077</c:v>
                </c:pt>
                <c:pt idx="7">
                  <c:v>0.59543624305423748</c:v>
                </c:pt>
                <c:pt idx="8">
                  <c:v>0.58942539427294716</c:v>
                </c:pt>
                <c:pt idx="9">
                  <c:v>0.54905242203552207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6E-455A-8C20-1232DE2BC638}"/>
            </c:ext>
          </c:extLst>
        </c:ser>
        <c:ser>
          <c:idx val="2"/>
          <c:order val="2"/>
          <c:tx>
            <c:v>Inbox Cap = 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'Inbox Cap = 5'!$A$48:$J$48</c:f>
              <c:numCache>
                <c:formatCode>0.000</c:formatCode>
                <c:ptCount val="10"/>
                <c:pt idx="0">
                  <c:v>0.5686486567453477</c:v>
                </c:pt>
                <c:pt idx="1">
                  <c:v>0.63574040920617458</c:v>
                </c:pt>
                <c:pt idx="2">
                  <c:v>0.51949225700952506</c:v>
                </c:pt>
                <c:pt idx="3">
                  <c:v>0.59638240031005396</c:v>
                </c:pt>
                <c:pt idx="4">
                  <c:v>0.59571526190623203</c:v>
                </c:pt>
                <c:pt idx="5">
                  <c:v>0.6372046758863017</c:v>
                </c:pt>
                <c:pt idx="6">
                  <c:v>0.62614424473194108</c:v>
                </c:pt>
                <c:pt idx="7">
                  <c:v>0.57622841742502418</c:v>
                </c:pt>
                <c:pt idx="8">
                  <c:v>0.64334779372244999</c:v>
                </c:pt>
                <c:pt idx="9">
                  <c:v>0.60639405236974087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6E-455A-8C20-1232DE2BC638}"/>
            </c:ext>
          </c:extLst>
        </c:ser>
        <c:ser>
          <c:idx val="3"/>
          <c:order val="3"/>
          <c:tx>
            <c:v>Inbox Cap = 7</c:v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'Inbox Cap = 7'!$A$48:$J$48</c:f>
              <c:numCache>
                <c:formatCode>0.000</c:formatCode>
                <c:ptCount val="10"/>
                <c:pt idx="0">
                  <c:v>0.66032955234307589</c:v>
                </c:pt>
                <c:pt idx="1">
                  <c:v>0.53388766960290035</c:v>
                </c:pt>
                <c:pt idx="2">
                  <c:v>0.60585149362832469</c:v>
                </c:pt>
                <c:pt idx="3">
                  <c:v>0.52675168526460003</c:v>
                </c:pt>
                <c:pt idx="4">
                  <c:v>0.56129807046234448</c:v>
                </c:pt>
                <c:pt idx="5">
                  <c:v>0.61110431956623656</c:v>
                </c:pt>
                <c:pt idx="6">
                  <c:v>0.5358985826039967</c:v>
                </c:pt>
                <c:pt idx="7">
                  <c:v>0.58400716813913678</c:v>
                </c:pt>
                <c:pt idx="8">
                  <c:v>0.63571092022565279</c:v>
                </c:pt>
                <c:pt idx="9">
                  <c:v>0.58193219220818782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6E-455A-8C20-1232DE2BC638}"/>
            </c:ext>
          </c:extLst>
        </c:ser>
        <c:ser>
          <c:idx val="4"/>
          <c:order val="4"/>
          <c:tx>
            <c:v>Inbox Cap = 9</c:v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'Inbox Cap = 9'!$A$48:$J$48</c:f>
              <c:numCache>
                <c:formatCode>0.000</c:formatCode>
                <c:ptCount val="10"/>
                <c:pt idx="0">
                  <c:v>0.61386177559005961</c:v>
                </c:pt>
                <c:pt idx="1">
                  <c:v>0.56620307189713048</c:v>
                </c:pt>
                <c:pt idx="2">
                  <c:v>0.59284885049071856</c:v>
                </c:pt>
                <c:pt idx="3">
                  <c:v>0.59197373488275329</c:v>
                </c:pt>
                <c:pt idx="4">
                  <c:v>0.56286402246697176</c:v>
                </c:pt>
                <c:pt idx="5">
                  <c:v>0.56515689782667522</c:v>
                </c:pt>
                <c:pt idx="6">
                  <c:v>0.59236927200199441</c:v>
                </c:pt>
                <c:pt idx="7">
                  <c:v>0.58772306388301021</c:v>
                </c:pt>
                <c:pt idx="8">
                  <c:v>0.5492106136892877</c:v>
                </c:pt>
                <c:pt idx="9">
                  <c:v>0.64886636338261106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6E-455A-8C20-1232DE2BC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0669743"/>
        <c:axId val="1819850319"/>
        <c:extLst/>
      </c:lineChart>
      <c:catAx>
        <c:axId val="1820669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Higher Order Relationships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850319"/>
        <c:crosses val="autoZero"/>
        <c:auto val="1"/>
        <c:lblAlgn val="ctr"/>
        <c:lblOffset val="100"/>
        <c:noMultiLvlLbl val="0"/>
      </c:catAx>
      <c:valAx>
        <c:axId val="1819850319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66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 Values</a:t>
            </a:r>
            <a:r>
              <a:rPr lang="en-US" baseline="0"/>
              <a:t> for All Graph Configurations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5"/>
              <c:pt idx="0">
                <c:v>1</c:v>
              </c:pt>
              <c:pt idx="1">
                <c:v>3</c:v>
              </c:pt>
              <c:pt idx="2">
                <c:v>5</c:v>
              </c:pt>
              <c:pt idx="3">
                <c:v>7</c:v>
              </c:pt>
              <c:pt idx="4">
                <c:v>9</c:v>
              </c:pt>
            </c:numLit>
          </c:cat>
          <c:val>
            <c:numRef>
              <c:f>Graphs!$A$1:$A$5</c:f>
              <c:numCache>
                <c:formatCode>General</c:formatCode>
                <c:ptCount val="5"/>
                <c:pt idx="0">
                  <c:v>0.56896723042073505</c:v>
                </c:pt>
                <c:pt idx="1">
                  <c:v>0.59635417638077959</c:v>
                </c:pt>
                <c:pt idx="2">
                  <c:v>0.60052981693127971</c:v>
                </c:pt>
                <c:pt idx="3">
                  <c:v>0.58367716540444559</c:v>
                </c:pt>
                <c:pt idx="4">
                  <c:v>0.58710776661112141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AC-4EA6-BD6A-354327D9F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894127"/>
        <c:axId val="842466479"/>
      </c:lineChart>
      <c:catAx>
        <c:axId val="111589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Inbox</a:t>
                </a:r>
                <a:r>
                  <a:rPr lang="en-US" baseline="0"/>
                  <a:t> Cap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466479"/>
        <c:crosses val="autoZero"/>
        <c:auto val="1"/>
        <c:lblAlgn val="ctr"/>
        <c:lblOffset val="100"/>
        <c:noMultiLvlLbl val="0"/>
      </c:catAx>
      <c:valAx>
        <c:axId val="842466479"/>
        <c:scaling>
          <c:orientation val="minMax"/>
          <c:max val="0.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89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Number of Relationships, Broken Down by Graph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Inbox Cap = 1</c:v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'[Results_Varyint_Syntehtic_Data_Generation_Parameters_Inbox_Cap.xlsx]Inbox Cap = 1'!$L$1:$L$46</c:f>
              <c:numCache>
                <c:formatCode>0.000</c:formatCode>
                <c:ptCount val="46"/>
                <c:pt idx="0">
                  <c:v>0.33448901176666096</c:v>
                </c:pt>
                <c:pt idx="1">
                  <c:v>0.48800714270586126</c:v>
                </c:pt>
                <c:pt idx="2">
                  <c:v>0.56705299862514769</c:v>
                </c:pt>
                <c:pt idx="3">
                  <c:v>0.60713169942066381</c:v>
                </c:pt>
                <c:pt idx="4">
                  <c:v>0.53222000808078007</c:v>
                </c:pt>
                <c:pt idx="5">
                  <c:v>0.49669373882743112</c:v>
                </c:pt>
                <c:pt idx="6">
                  <c:v>0.50069282740175836</c:v>
                </c:pt>
                <c:pt idx="7">
                  <c:v>0.56356880105652651</c:v>
                </c:pt>
                <c:pt idx="8">
                  <c:v>0.51524668390347017</c:v>
                </c:pt>
                <c:pt idx="9">
                  <c:v>0.5133990148042793</c:v>
                </c:pt>
                <c:pt idx="10">
                  <c:v>0.57854496714077086</c:v>
                </c:pt>
                <c:pt idx="11">
                  <c:v>0.56792226298501114</c:v>
                </c:pt>
                <c:pt idx="12">
                  <c:v>0.68956919242304926</c:v>
                </c:pt>
                <c:pt idx="13">
                  <c:v>0.76887483174169768</c:v>
                </c:pt>
                <c:pt idx="14">
                  <c:v>0.53699375781473935</c:v>
                </c:pt>
                <c:pt idx="15">
                  <c:v>0.52460732430928492</c:v>
                </c:pt>
                <c:pt idx="16">
                  <c:v>0.55808875391163026</c:v>
                </c:pt>
                <c:pt idx="17">
                  <c:v>0.65768114909817954</c:v>
                </c:pt>
                <c:pt idx="18">
                  <c:v>0.38667429740828874</c:v>
                </c:pt>
                <c:pt idx="19">
                  <c:v>0.58058658493254311</c:v>
                </c:pt>
                <c:pt idx="20">
                  <c:v>0.56213192035366866</c:v>
                </c:pt>
                <c:pt idx="21">
                  <c:v>0.78129521447209049</c:v>
                </c:pt>
                <c:pt idx="22">
                  <c:v>0.38006895918044142</c:v>
                </c:pt>
                <c:pt idx="23">
                  <c:v>0.60220337852464978</c:v>
                </c:pt>
                <c:pt idx="24">
                  <c:v>0.68723467558458595</c:v>
                </c:pt>
                <c:pt idx="25">
                  <c:v>0.58540098745640001</c:v>
                </c:pt>
                <c:pt idx="26">
                  <c:v>0.64816766381611801</c:v>
                </c:pt>
                <c:pt idx="27">
                  <c:v>0.56983069579393986</c:v>
                </c:pt>
                <c:pt idx="28">
                  <c:v>0.60678907680519001</c:v>
                </c:pt>
                <c:pt idx="29">
                  <c:v>0.52967467526836143</c:v>
                </c:pt>
                <c:pt idx="30">
                  <c:v>0.65323185673861484</c:v>
                </c:pt>
                <c:pt idx="31">
                  <c:v>0.43368214865360943</c:v>
                </c:pt>
                <c:pt idx="32">
                  <c:v>0.57808251138362776</c:v>
                </c:pt>
                <c:pt idx="33">
                  <c:v>0.52761559486814824</c:v>
                </c:pt>
                <c:pt idx="34">
                  <c:v>0.64509877573049956</c:v>
                </c:pt>
                <c:pt idx="35">
                  <c:v>0.5861885132572755</c:v>
                </c:pt>
                <c:pt idx="36">
                  <c:v>0.65658342486547661</c:v>
                </c:pt>
                <c:pt idx="37">
                  <c:v>0.57679332204136025</c:v>
                </c:pt>
                <c:pt idx="38">
                  <c:v>0.62087682102384445</c:v>
                </c:pt>
                <c:pt idx="39">
                  <c:v>0.41316431109267215</c:v>
                </c:pt>
                <c:pt idx="40">
                  <c:v>0.54605940026459487</c:v>
                </c:pt>
                <c:pt idx="41">
                  <c:v>0.50596994426549302</c:v>
                </c:pt>
                <c:pt idx="42">
                  <c:v>0.61651874496901837</c:v>
                </c:pt>
                <c:pt idx="43">
                  <c:v>0.66083411573733053</c:v>
                </c:pt>
                <c:pt idx="44">
                  <c:v>0.63418219852127566</c:v>
                </c:pt>
                <c:pt idx="45">
                  <c:v>0.59676862032777112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AD-4F83-A5D3-7D907927ED8B}"/>
            </c:ext>
          </c:extLst>
        </c:ser>
        <c:ser>
          <c:idx val="1"/>
          <c:order val="1"/>
          <c:tx>
            <c:v>Inbox Cap = 3</c:v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'[Results_Varyint_Syntehtic_Data_Generation_Parameters_Inbox_Cap.xlsx]Inbox Cap = 3'!$L$1:$L$46</c:f>
              <c:numCache>
                <c:formatCode>0.000</c:formatCode>
                <c:ptCount val="46"/>
                <c:pt idx="0">
                  <c:v>0.50654212237632712</c:v>
                </c:pt>
                <c:pt idx="1">
                  <c:v>0.56250252841686599</c:v>
                </c:pt>
                <c:pt idx="2">
                  <c:v>0.66098146053121354</c:v>
                </c:pt>
                <c:pt idx="3">
                  <c:v>0.70147488981215</c:v>
                </c:pt>
                <c:pt idx="4">
                  <c:v>0.56610362329727593</c:v>
                </c:pt>
                <c:pt idx="5">
                  <c:v>0.54506949252221837</c:v>
                </c:pt>
                <c:pt idx="6">
                  <c:v>0.63859522997061524</c:v>
                </c:pt>
                <c:pt idx="7">
                  <c:v>0.4449053514708089</c:v>
                </c:pt>
                <c:pt idx="8">
                  <c:v>0.59793741424524838</c:v>
                </c:pt>
                <c:pt idx="9">
                  <c:v>0.60187721437576081</c:v>
                </c:pt>
                <c:pt idx="10">
                  <c:v>0.60107602340935862</c:v>
                </c:pt>
                <c:pt idx="11">
                  <c:v>0.48950615314678469</c:v>
                </c:pt>
                <c:pt idx="12">
                  <c:v>0.7253287661196739</c:v>
                </c:pt>
                <c:pt idx="13">
                  <c:v>0.61000577756991825</c:v>
                </c:pt>
                <c:pt idx="14">
                  <c:v>0.54305459218697794</c:v>
                </c:pt>
                <c:pt idx="15">
                  <c:v>0.62475184835237341</c:v>
                </c:pt>
                <c:pt idx="16">
                  <c:v>0.54727535208132583</c:v>
                </c:pt>
                <c:pt idx="17">
                  <c:v>0.41529723237861721</c:v>
                </c:pt>
                <c:pt idx="18">
                  <c:v>0.62629372517867177</c:v>
                </c:pt>
                <c:pt idx="19">
                  <c:v>0.52695657161578902</c:v>
                </c:pt>
                <c:pt idx="20">
                  <c:v>0.56189434905767277</c:v>
                </c:pt>
                <c:pt idx="21">
                  <c:v>0.65308214947035848</c:v>
                </c:pt>
                <c:pt idx="22">
                  <c:v>0.43613229726661434</c:v>
                </c:pt>
                <c:pt idx="23">
                  <c:v>0.57781942464380209</c:v>
                </c:pt>
                <c:pt idx="24">
                  <c:v>0.66091548101329345</c:v>
                </c:pt>
                <c:pt idx="25">
                  <c:v>0.63290756046562391</c:v>
                </c:pt>
                <c:pt idx="26">
                  <c:v>0.62764692839175229</c:v>
                </c:pt>
                <c:pt idx="27">
                  <c:v>0.69888237281018661</c:v>
                </c:pt>
                <c:pt idx="28">
                  <c:v>0.52169097642130591</c:v>
                </c:pt>
                <c:pt idx="29">
                  <c:v>0.65106991040103612</c:v>
                </c:pt>
                <c:pt idx="30">
                  <c:v>0.64248606285494825</c:v>
                </c:pt>
                <c:pt idx="31">
                  <c:v>0.63575535198985178</c:v>
                </c:pt>
                <c:pt idx="32">
                  <c:v>0.74041656786835208</c:v>
                </c:pt>
                <c:pt idx="33">
                  <c:v>0.53562543716125077</c:v>
                </c:pt>
                <c:pt idx="34">
                  <c:v>0.63031625596790364</c:v>
                </c:pt>
                <c:pt idx="35">
                  <c:v>0.4506269827924726</c:v>
                </c:pt>
                <c:pt idx="36">
                  <c:v>0.80014126353948745</c:v>
                </c:pt>
                <c:pt idx="37">
                  <c:v>0.60096724453865868</c:v>
                </c:pt>
                <c:pt idx="38">
                  <c:v>0.57850345521409241</c:v>
                </c:pt>
                <c:pt idx="39">
                  <c:v>0.63965997730917068</c:v>
                </c:pt>
                <c:pt idx="40">
                  <c:v>0.46972401423989518</c:v>
                </c:pt>
                <c:pt idx="41">
                  <c:v>0.55733189110863046</c:v>
                </c:pt>
                <c:pt idx="42">
                  <c:v>0.69851840695763334</c:v>
                </c:pt>
                <c:pt idx="43">
                  <c:v>0.61890145102661931</c:v>
                </c:pt>
                <c:pt idx="44">
                  <c:v>0.63014293297657442</c:v>
                </c:pt>
                <c:pt idx="45">
                  <c:v>0.64559799897068471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AD-4F83-A5D3-7D907927ED8B}"/>
            </c:ext>
          </c:extLst>
        </c:ser>
        <c:ser>
          <c:idx val="2"/>
          <c:order val="2"/>
          <c:tx>
            <c:v>Inbox Cap = 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'[Results_Varyint_Syntehtic_Data_Generation_Parameters_Inbox_Cap.xlsx]Inbox Cap = 5'!$L$1:$L$46</c:f>
              <c:numCache>
                <c:formatCode>0.000</c:formatCode>
                <c:ptCount val="46"/>
                <c:pt idx="0">
                  <c:v>0.56635424404232571</c:v>
                </c:pt>
                <c:pt idx="1">
                  <c:v>0.53381053778332477</c:v>
                </c:pt>
                <c:pt idx="2">
                  <c:v>0.59806137245391133</c:v>
                </c:pt>
                <c:pt idx="3">
                  <c:v>0.68297801522567803</c:v>
                </c:pt>
                <c:pt idx="4">
                  <c:v>0.58928243849469175</c:v>
                </c:pt>
                <c:pt idx="5">
                  <c:v>0.62832033032387991</c:v>
                </c:pt>
                <c:pt idx="6">
                  <c:v>0.67949716383142245</c:v>
                </c:pt>
                <c:pt idx="7">
                  <c:v>0.61197746435739053</c:v>
                </c:pt>
                <c:pt idx="8">
                  <c:v>0.69765734329994489</c:v>
                </c:pt>
                <c:pt idx="9">
                  <c:v>0.61446119353684703</c:v>
                </c:pt>
                <c:pt idx="10">
                  <c:v>0.63234938743844338</c:v>
                </c:pt>
                <c:pt idx="11">
                  <c:v>0.73634632505897302</c:v>
                </c:pt>
                <c:pt idx="12">
                  <c:v>0.54476091597705589</c:v>
                </c:pt>
                <c:pt idx="13">
                  <c:v>0.58802222860776598</c:v>
                </c:pt>
                <c:pt idx="14">
                  <c:v>0.55209853635946837</c:v>
                </c:pt>
                <c:pt idx="15">
                  <c:v>0.50465997023719456</c:v>
                </c:pt>
                <c:pt idx="16">
                  <c:v>0.50220103350265366</c:v>
                </c:pt>
                <c:pt idx="17">
                  <c:v>0.53738851813014599</c:v>
                </c:pt>
                <c:pt idx="18">
                  <c:v>0.44867647420608964</c:v>
                </c:pt>
                <c:pt idx="19">
                  <c:v>0.58680930388454677</c:v>
                </c:pt>
                <c:pt idx="20">
                  <c:v>0.56809569026619067</c:v>
                </c:pt>
                <c:pt idx="21">
                  <c:v>0.57765339352949907</c:v>
                </c:pt>
                <c:pt idx="22">
                  <c:v>0.73835017429997729</c:v>
                </c:pt>
                <c:pt idx="23">
                  <c:v>0.79298719423931441</c:v>
                </c:pt>
                <c:pt idx="24">
                  <c:v>0.70305161325114574</c:v>
                </c:pt>
                <c:pt idx="25">
                  <c:v>0.50186326559791561</c:v>
                </c:pt>
                <c:pt idx="26">
                  <c:v>0.70034344690761119</c:v>
                </c:pt>
                <c:pt idx="27">
                  <c:v>0.60228287676884074</c:v>
                </c:pt>
                <c:pt idx="28">
                  <c:v>0.47919259393982278</c:v>
                </c:pt>
                <c:pt idx="29">
                  <c:v>0.66551594008844162</c:v>
                </c:pt>
                <c:pt idx="30">
                  <c:v>0.55327082759196089</c:v>
                </c:pt>
                <c:pt idx="31">
                  <c:v>0.5828528632565193</c:v>
                </c:pt>
                <c:pt idx="32">
                  <c:v>0.65250954461048172</c:v>
                </c:pt>
                <c:pt idx="33">
                  <c:v>0.58807765826829084</c:v>
                </c:pt>
                <c:pt idx="34">
                  <c:v>0.65886304241618399</c:v>
                </c:pt>
                <c:pt idx="35">
                  <c:v>0.4477727132600231</c:v>
                </c:pt>
                <c:pt idx="36">
                  <c:v>0.62365275005061238</c:v>
                </c:pt>
                <c:pt idx="37">
                  <c:v>0.68130809671812309</c:v>
                </c:pt>
                <c:pt idx="38">
                  <c:v>0.69094827356963084</c:v>
                </c:pt>
                <c:pt idx="39">
                  <c:v>0.70907921890205117</c:v>
                </c:pt>
                <c:pt idx="40">
                  <c:v>0.69926056134810743</c:v>
                </c:pt>
                <c:pt idx="41">
                  <c:v>0.64346083000990073</c:v>
                </c:pt>
                <c:pt idx="42">
                  <c:v>0.49886243837618138</c:v>
                </c:pt>
                <c:pt idx="43">
                  <c:v>0.65740299994185858</c:v>
                </c:pt>
                <c:pt idx="44">
                  <c:v>0.37423744065016123</c:v>
                </c:pt>
                <c:pt idx="45">
                  <c:v>0.39776333422823984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AD-4F83-A5D3-7D907927ED8B}"/>
            </c:ext>
          </c:extLst>
        </c:ser>
        <c:ser>
          <c:idx val="3"/>
          <c:order val="3"/>
          <c:tx>
            <c:v>Inbox Cap = 7</c:v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'[Results_Varyint_Syntehtic_Data_Generation_Parameters_Inbox_Cap.xlsx]Inbox Cap = 7'!$L$1:$L$46</c:f>
              <c:numCache>
                <c:formatCode>0.000</c:formatCode>
                <c:ptCount val="46"/>
                <c:pt idx="0">
                  <c:v>0.56110771447393071</c:v>
                </c:pt>
                <c:pt idx="1">
                  <c:v>0.6943566104946769</c:v>
                </c:pt>
                <c:pt idx="2">
                  <c:v>0.61376214906587712</c:v>
                </c:pt>
                <c:pt idx="3">
                  <c:v>0.50028179378766802</c:v>
                </c:pt>
                <c:pt idx="4">
                  <c:v>0.53863839416174963</c:v>
                </c:pt>
                <c:pt idx="5">
                  <c:v>0.58519882257323608</c:v>
                </c:pt>
                <c:pt idx="6">
                  <c:v>0.68084198180482391</c:v>
                </c:pt>
                <c:pt idx="7">
                  <c:v>0.60782657980787858</c:v>
                </c:pt>
                <c:pt idx="8">
                  <c:v>0.53484916349496259</c:v>
                </c:pt>
                <c:pt idx="9">
                  <c:v>0.74133519486497046</c:v>
                </c:pt>
                <c:pt idx="10">
                  <c:v>0.56583460416643427</c:v>
                </c:pt>
                <c:pt idx="11">
                  <c:v>0.49047489341954487</c:v>
                </c:pt>
                <c:pt idx="12">
                  <c:v>0.46653789111733523</c:v>
                </c:pt>
                <c:pt idx="13">
                  <c:v>0.51338292059204083</c:v>
                </c:pt>
                <c:pt idx="14">
                  <c:v>0.56268070356377953</c:v>
                </c:pt>
                <c:pt idx="15">
                  <c:v>0.66484184318756823</c:v>
                </c:pt>
                <c:pt idx="16">
                  <c:v>0.63465086643913371</c:v>
                </c:pt>
                <c:pt idx="17">
                  <c:v>0.59004718496313002</c:v>
                </c:pt>
                <c:pt idx="18">
                  <c:v>0.5636534996898922</c:v>
                </c:pt>
                <c:pt idx="19">
                  <c:v>0.55530173555354945</c:v>
                </c:pt>
                <c:pt idx="20">
                  <c:v>0.56052426389928267</c:v>
                </c:pt>
                <c:pt idx="21">
                  <c:v>0.62315870690849995</c:v>
                </c:pt>
                <c:pt idx="22">
                  <c:v>0.45845818540559585</c:v>
                </c:pt>
                <c:pt idx="23">
                  <c:v>0.58605681421577771</c:v>
                </c:pt>
                <c:pt idx="24">
                  <c:v>0.58658314910631004</c:v>
                </c:pt>
                <c:pt idx="25">
                  <c:v>0.55124918437732373</c:v>
                </c:pt>
                <c:pt idx="26">
                  <c:v>0.58538378018516357</c:v>
                </c:pt>
                <c:pt idx="27">
                  <c:v>0.62670255700349675</c:v>
                </c:pt>
                <c:pt idx="28">
                  <c:v>0.64413340173333322</c:v>
                </c:pt>
                <c:pt idx="29">
                  <c:v>0.54183912493784692</c:v>
                </c:pt>
                <c:pt idx="30">
                  <c:v>0.58982649807266174</c:v>
                </c:pt>
                <c:pt idx="31">
                  <c:v>0.53580795353524535</c:v>
                </c:pt>
                <c:pt idx="32">
                  <c:v>0.38131243919253277</c:v>
                </c:pt>
                <c:pt idx="33">
                  <c:v>0.54517062110638403</c:v>
                </c:pt>
                <c:pt idx="34">
                  <c:v>0.57405629418999882</c:v>
                </c:pt>
                <c:pt idx="35">
                  <c:v>0.53462150801111474</c:v>
                </c:pt>
                <c:pt idx="36">
                  <c:v>0.60641772764827429</c:v>
                </c:pt>
                <c:pt idx="37">
                  <c:v>0.6571515824539309</c:v>
                </c:pt>
                <c:pt idx="38">
                  <c:v>0.57420024867521158</c:v>
                </c:pt>
                <c:pt idx="39">
                  <c:v>0.66615313642992569</c:v>
                </c:pt>
                <c:pt idx="40">
                  <c:v>0.65768687604114751</c:v>
                </c:pt>
                <c:pt idx="41">
                  <c:v>0.50447673277060123</c:v>
                </c:pt>
                <c:pt idx="42">
                  <c:v>0.53003021138790418</c:v>
                </c:pt>
                <c:pt idx="43">
                  <c:v>0.65350022202858304</c:v>
                </c:pt>
                <c:pt idx="44">
                  <c:v>0.71769176090134923</c:v>
                </c:pt>
                <c:pt idx="45">
                  <c:v>0.69135208116482239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AD-4F83-A5D3-7D907927ED8B}"/>
            </c:ext>
          </c:extLst>
        </c:ser>
        <c:ser>
          <c:idx val="4"/>
          <c:order val="4"/>
          <c:tx>
            <c:v>Inbox Cap = 9</c:v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'[Results_Varyint_Syntehtic_Data_Generation_Parameters_Inbox_Cap.xlsx]Inbox Cap = 9'!$L$1:$L$46</c:f>
              <c:numCache>
                <c:formatCode>0.000</c:formatCode>
                <c:ptCount val="46"/>
                <c:pt idx="0">
                  <c:v>0.50166211857697274</c:v>
                </c:pt>
                <c:pt idx="1">
                  <c:v>0.64904870888940902</c:v>
                </c:pt>
                <c:pt idx="2">
                  <c:v>0.6651277677474734</c:v>
                </c:pt>
                <c:pt idx="3">
                  <c:v>0.48890502663803764</c:v>
                </c:pt>
                <c:pt idx="4">
                  <c:v>0.66936447448060643</c:v>
                </c:pt>
                <c:pt idx="5">
                  <c:v>0.36150334159602171</c:v>
                </c:pt>
                <c:pt idx="6">
                  <c:v>0.59727010237362699</c:v>
                </c:pt>
                <c:pt idx="7">
                  <c:v>0.55968084479998681</c:v>
                </c:pt>
                <c:pt idx="8">
                  <c:v>0.58332965525934977</c:v>
                </c:pt>
                <c:pt idx="9">
                  <c:v>0.51047232742484494</c:v>
                </c:pt>
                <c:pt idx="10">
                  <c:v>0.66136575299811695</c:v>
                </c:pt>
                <c:pt idx="11">
                  <c:v>0.66000241253475367</c:v>
                </c:pt>
                <c:pt idx="12">
                  <c:v>0.63474807613859419</c:v>
                </c:pt>
                <c:pt idx="13">
                  <c:v>0.55882010078459765</c:v>
                </c:pt>
                <c:pt idx="14">
                  <c:v>0.70944577354801208</c:v>
                </c:pt>
                <c:pt idx="15">
                  <c:v>0.53430921597868319</c:v>
                </c:pt>
                <c:pt idx="16">
                  <c:v>0.53530029616914199</c:v>
                </c:pt>
                <c:pt idx="17">
                  <c:v>0.60974260591705398</c:v>
                </c:pt>
                <c:pt idx="18">
                  <c:v>0.71126751296437385</c:v>
                </c:pt>
                <c:pt idx="19">
                  <c:v>0.59861855102193584</c:v>
                </c:pt>
                <c:pt idx="20">
                  <c:v>0.58398528072414702</c:v>
                </c:pt>
                <c:pt idx="21">
                  <c:v>0.64748744429542671</c:v>
                </c:pt>
                <c:pt idx="22">
                  <c:v>0.62327824313039348</c:v>
                </c:pt>
                <c:pt idx="23">
                  <c:v>0.57247924309458242</c:v>
                </c:pt>
                <c:pt idx="24">
                  <c:v>0.70959972068118982</c:v>
                </c:pt>
                <c:pt idx="25">
                  <c:v>0.49484744405288356</c:v>
                </c:pt>
                <c:pt idx="26">
                  <c:v>0.58111051220534038</c:v>
                </c:pt>
                <c:pt idx="27">
                  <c:v>0.52959235546608396</c:v>
                </c:pt>
                <c:pt idx="28">
                  <c:v>0.57450041060042767</c:v>
                </c:pt>
                <c:pt idx="29">
                  <c:v>0.44707807584062031</c:v>
                </c:pt>
                <c:pt idx="30">
                  <c:v>0.68877617183309758</c:v>
                </c:pt>
                <c:pt idx="31">
                  <c:v>0.65576595592695153</c:v>
                </c:pt>
                <c:pt idx="32">
                  <c:v>0.4711648276805856</c:v>
                </c:pt>
                <c:pt idx="33">
                  <c:v>0.67403809259307157</c:v>
                </c:pt>
                <c:pt idx="34">
                  <c:v>0.68830413045047734</c:v>
                </c:pt>
                <c:pt idx="35">
                  <c:v>0.52200249780162777</c:v>
                </c:pt>
                <c:pt idx="36">
                  <c:v>0.65332831333148944</c:v>
                </c:pt>
                <c:pt idx="37">
                  <c:v>0.50515916488497514</c:v>
                </c:pt>
                <c:pt idx="38">
                  <c:v>0.63785138164051225</c:v>
                </c:pt>
                <c:pt idx="39">
                  <c:v>0.5798668109024383</c:v>
                </c:pt>
                <c:pt idx="40">
                  <c:v>0.66632493280513705</c:v>
                </c:pt>
                <c:pt idx="41">
                  <c:v>0.49736434899205317</c:v>
                </c:pt>
                <c:pt idx="42">
                  <c:v>0.52210664083384051</c:v>
                </c:pt>
                <c:pt idx="43">
                  <c:v>0.52611290401226196</c:v>
                </c:pt>
                <c:pt idx="44">
                  <c:v>0.6171317242213471</c:v>
                </c:pt>
                <c:pt idx="45">
                  <c:v>0.53771597026902374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AD-4F83-A5D3-7D907927E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902287"/>
        <c:axId val="956927423"/>
      </c:lineChart>
      <c:catAx>
        <c:axId val="111590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Graph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927423"/>
        <c:crosses val="autoZero"/>
        <c:auto val="1"/>
        <c:lblAlgn val="ctr"/>
        <c:lblOffset val="100"/>
        <c:noMultiLvlLbl val="0"/>
      </c:catAx>
      <c:valAx>
        <c:axId val="95692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90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 Values</a:t>
            </a:r>
            <a:r>
              <a:rPr lang="en-US" baseline="0"/>
              <a:t> for All Graph Configurations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5"/>
              <c:pt idx="0">
                <c:v>0.1</c:v>
              </c:pt>
              <c:pt idx="1">
                <c:v>0.3</c:v>
              </c:pt>
              <c:pt idx="2">
                <c:v>0.5</c:v>
              </c:pt>
              <c:pt idx="3">
                <c:v>0.7</c:v>
              </c:pt>
              <c:pt idx="4">
                <c:v>0.9</c:v>
              </c:pt>
            </c:numLit>
          </c:cat>
          <c:val>
            <c:numRef>
              <c:f>Graphs!$A$1:$A$5</c:f>
              <c:numCache>
                <c:formatCode>General</c:formatCode>
                <c:ptCount val="5"/>
                <c:pt idx="0">
                  <c:v>0.559454965980545</c:v>
                </c:pt>
                <c:pt idx="1">
                  <c:v>0.56578487714528025</c:v>
                </c:pt>
                <c:pt idx="2">
                  <c:v>0.57189282934013108</c:v>
                </c:pt>
                <c:pt idx="3">
                  <c:v>0.56360395024998211</c:v>
                </c:pt>
                <c:pt idx="4">
                  <c:v>0.55982323020218416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3B-45D8-A71D-FE1FF1A0F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894127"/>
        <c:axId val="842466479"/>
      </c:lineChart>
      <c:catAx>
        <c:axId val="111589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Rewire 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466479"/>
        <c:crosses val="autoZero"/>
        <c:auto val="1"/>
        <c:lblAlgn val="ctr"/>
        <c:lblOffset val="100"/>
        <c:noMultiLvlLbl val="0"/>
      </c:catAx>
      <c:valAx>
        <c:axId val="842466479"/>
        <c:scaling>
          <c:orientation val="minMax"/>
          <c:max val="0.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89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Number of Relationships, Broken Down by Graph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Rewire Probability = 0.1</c:v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'Rewire Pr = 0.1'!$L$1:$L$46</c:f>
              <c:numCache>
                <c:formatCode>0.000</c:formatCode>
                <c:ptCount val="46"/>
                <c:pt idx="0">
                  <c:v>0.6372163353507222</c:v>
                </c:pt>
                <c:pt idx="1">
                  <c:v>0.4676034700436098</c:v>
                </c:pt>
                <c:pt idx="2">
                  <c:v>0.43500378239477799</c:v>
                </c:pt>
                <c:pt idx="3">
                  <c:v>0.53055772547220992</c:v>
                </c:pt>
                <c:pt idx="4">
                  <c:v>0.63457010958066029</c:v>
                </c:pt>
                <c:pt idx="5">
                  <c:v>0.63034918147870367</c:v>
                </c:pt>
                <c:pt idx="6">
                  <c:v>0.41948923361585572</c:v>
                </c:pt>
                <c:pt idx="7">
                  <c:v>0.50620045409720749</c:v>
                </c:pt>
                <c:pt idx="8">
                  <c:v>0.52658396114605965</c:v>
                </c:pt>
                <c:pt idx="9">
                  <c:v>0.65271681156812433</c:v>
                </c:pt>
                <c:pt idx="10">
                  <c:v>0.56237364947979285</c:v>
                </c:pt>
                <c:pt idx="11">
                  <c:v>0.73175116049998312</c:v>
                </c:pt>
                <c:pt idx="12">
                  <c:v>0.5821526724877566</c:v>
                </c:pt>
                <c:pt idx="13">
                  <c:v>0.41227642524951535</c:v>
                </c:pt>
                <c:pt idx="14">
                  <c:v>0.45912194408434015</c:v>
                </c:pt>
                <c:pt idx="15">
                  <c:v>0.36229772398411475</c:v>
                </c:pt>
                <c:pt idx="16">
                  <c:v>0.60151592993467262</c:v>
                </c:pt>
                <c:pt idx="17">
                  <c:v>0.74232623355394367</c:v>
                </c:pt>
                <c:pt idx="18">
                  <c:v>0.52424152954291414</c:v>
                </c:pt>
                <c:pt idx="19">
                  <c:v>0.50495746484210691</c:v>
                </c:pt>
                <c:pt idx="20">
                  <c:v>0.57018588825889926</c:v>
                </c:pt>
                <c:pt idx="21">
                  <c:v>0.34654408763353128</c:v>
                </c:pt>
                <c:pt idx="22">
                  <c:v>0.67834829260326013</c:v>
                </c:pt>
                <c:pt idx="23">
                  <c:v>0.70988634028536945</c:v>
                </c:pt>
                <c:pt idx="24">
                  <c:v>0.54162983841021928</c:v>
                </c:pt>
                <c:pt idx="25">
                  <c:v>0.50495741982691389</c:v>
                </c:pt>
                <c:pt idx="26">
                  <c:v>0.54704128936480934</c:v>
                </c:pt>
                <c:pt idx="27">
                  <c:v>0.61261349153465594</c:v>
                </c:pt>
                <c:pt idx="28">
                  <c:v>0.52014395257159174</c:v>
                </c:pt>
                <c:pt idx="29">
                  <c:v>0.54662668178095741</c:v>
                </c:pt>
                <c:pt idx="30">
                  <c:v>0.50521697341192839</c:v>
                </c:pt>
                <c:pt idx="31">
                  <c:v>0.39257055655836898</c:v>
                </c:pt>
                <c:pt idx="32">
                  <c:v>0.54619642101778454</c:v>
                </c:pt>
                <c:pt idx="33">
                  <c:v>0.43735875570600025</c:v>
                </c:pt>
                <c:pt idx="34">
                  <c:v>0.57061917750611413</c:v>
                </c:pt>
                <c:pt idx="35">
                  <c:v>0.67768818585982282</c:v>
                </c:pt>
                <c:pt idx="36">
                  <c:v>0.62406647143899618</c:v>
                </c:pt>
                <c:pt idx="37">
                  <c:v>0.56923300349963346</c:v>
                </c:pt>
                <c:pt idx="38">
                  <c:v>0.57369837976227578</c:v>
                </c:pt>
                <c:pt idx="39">
                  <c:v>0.80226469309015513</c:v>
                </c:pt>
                <c:pt idx="40">
                  <c:v>0.72365639087331723</c:v>
                </c:pt>
                <c:pt idx="41">
                  <c:v>0.57514722138730467</c:v>
                </c:pt>
                <c:pt idx="42">
                  <c:v>0.52637435906643371</c:v>
                </c:pt>
                <c:pt idx="43">
                  <c:v>0.62614561029835958</c:v>
                </c:pt>
                <c:pt idx="44">
                  <c:v>0.5021209921149733</c:v>
                </c:pt>
                <c:pt idx="45">
                  <c:v>0.58128816283631413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84-4827-AF1B-856DF9D14EE1}"/>
            </c:ext>
          </c:extLst>
        </c:ser>
        <c:ser>
          <c:idx val="1"/>
          <c:order val="1"/>
          <c:tx>
            <c:v>Rewire Probability = 0.3</c:v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'Rewire Pr = 0.3'!$L$1:$L$46</c:f>
              <c:numCache>
                <c:formatCode>0.000</c:formatCode>
                <c:ptCount val="46"/>
                <c:pt idx="0">
                  <c:v>0.72922446509166483</c:v>
                </c:pt>
                <c:pt idx="1">
                  <c:v>0.55425341813413598</c:v>
                </c:pt>
                <c:pt idx="2">
                  <c:v>0.48846275740585038</c:v>
                </c:pt>
                <c:pt idx="3">
                  <c:v>0.5793248678032541</c:v>
                </c:pt>
                <c:pt idx="4">
                  <c:v>0.43899142557114851</c:v>
                </c:pt>
                <c:pt idx="5">
                  <c:v>0.68086144044930719</c:v>
                </c:pt>
                <c:pt idx="6">
                  <c:v>0.72341852289917408</c:v>
                </c:pt>
                <c:pt idx="7">
                  <c:v>0.60292117713216331</c:v>
                </c:pt>
                <c:pt idx="8">
                  <c:v>0.58027848119128866</c:v>
                </c:pt>
                <c:pt idx="9">
                  <c:v>0.4770346655343542</c:v>
                </c:pt>
                <c:pt idx="10">
                  <c:v>0.57218179009227732</c:v>
                </c:pt>
                <c:pt idx="11">
                  <c:v>0.42639112673271251</c:v>
                </c:pt>
                <c:pt idx="12">
                  <c:v>0.6438212008853661</c:v>
                </c:pt>
                <c:pt idx="13">
                  <c:v>0.66976246828114427</c:v>
                </c:pt>
                <c:pt idx="14">
                  <c:v>0.63445622711861671</c:v>
                </c:pt>
                <c:pt idx="15">
                  <c:v>0.50177214301773709</c:v>
                </c:pt>
                <c:pt idx="16">
                  <c:v>0.63844395687396338</c:v>
                </c:pt>
                <c:pt idx="17">
                  <c:v>0.4603437144060879</c:v>
                </c:pt>
                <c:pt idx="18">
                  <c:v>0.63553120408108943</c:v>
                </c:pt>
                <c:pt idx="19">
                  <c:v>0.6251986891797563</c:v>
                </c:pt>
                <c:pt idx="20">
                  <c:v>0.69113986134530503</c:v>
                </c:pt>
                <c:pt idx="21">
                  <c:v>0.53777285964198374</c:v>
                </c:pt>
                <c:pt idx="22">
                  <c:v>0.61599966481396895</c:v>
                </c:pt>
                <c:pt idx="23">
                  <c:v>0.62639096984914278</c:v>
                </c:pt>
                <c:pt idx="24">
                  <c:v>0.51125830754705748</c:v>
                </c:pt>
                <c:pt idx="25">
                  <c:v>0.46051404504397642</c:v>
                </c:pt>
                <c:pt idx="26">
                  <c:v>0.62077348566554014</c:v>
                </c:pt>
                <c:pt idx="27">
                  <c:v>0.58206878821724839</c:v>
                </c:pt>
                <c:pt idx="28">
                  <c:v>0.50795823155338871</c:v>
                </c:pt>
                <c:pt idx="29">
                  <c:v>0.56506034334200061</c:v>
                </c:pt>
                <c:pt idx="30">
                  <c:v>0.57860248634952005</c:v>
                </c:pt>
                <c:pt idx="31">
                  <c:v>0.48672322356707048</c:v>
                </c:pt>
                <c:pt idx="32">
                  <c:v>0.49198357085231609</c:v>
                </c:pt>
                <c:pt idx="33">
                  <c:v>0.4645123021384846</c:v>
                </c:pt>
                <c:pt idx="34">
                  <c:v>0.58550027544942085</c:v>
                </c:pt>
                <c:pt idx="35">
                  <c:v>0.58379836730815038</c:v>
                </c:pt>
                <c:pt idx="36">
                  <c:v>0.54016821258298853</c:v>
                </c:pt>
                <c:pt idx="37">
                  <c:v>0.54272927761417189</c:v>
                </c:pt>
                <c:pt idx="38">
                  <c:v>0.65214268417768695</c:v>
                </c:pt>
                <c:pt idx="39">
                  <c:v>0.51415386805427854</c:v>
                </c:pt>
                <c:pt idx="40">
                  <c:v>0.49625455764660903</c:v>
                </c:pt>
                <c:pt idx="41">
                  <c:v>0.55053867104776566</c:v>
                </c:pt>
                <c:pt idx="42">
                  <c:v>0.49942845099962163</c:v>
                </c:pt>
                <c:pt idx="43">
                  <c:v>0.51030117093714022</c:v>
                </c:pt>
                <c:pt idx="44">
                  <c:v>0.56135827213906475</c:v>
                </c:pt>
                <c:pt idx="45">
                  <c:v>0.58629865891790534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84-4827-AF1B-856DF9D14EE1}"/>
            </c:ext>
          </c:extLst>
        </c:ser>
        <c:ser>
          <c:idx val="2"/>
          <c:order val="2"/>
          <c:tx>
            <c:v>Rewire Probability = 0.5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'Rewire Pr = 0.5'!$L$1:$L$46</c:f>
              <c:numCache>
                <c:formatCode>0.000</c:formatCode>
                <c:ptCount val="46"/>
                <c:pt idx="0">
                  <c:v>0.634721534948684</c:v>
                </c:pt>
                <c:pt idx="1">
                  <c:v>0.54696310911049584</c:v>
                </c:pt>
                <c:pt idx="2">
                  <c:v>0.57911996863604576</c:v>
                </c:pt>
                <c:pt idx="3">
                  <c:v>0.55652847892949509</c:v>
                </c:pt>
                <c:pt idx="4">
                  <c:v>0.63583461113755402</c:v>
                </c:pt>
                <c:pt idx="5">
                  <c:v>0.63287812220313777</c:v>
                </c:pt>
                <c:pt idx="6">
                  <c:v>0.60089153778787241</c:v>
                </c:pt>
                <c:pt idx="7">
                  <c:v>0.60894841096459906</c:v>
                </c:pt>
                <c:pt idx="8">
                  <c:v>0.59824930247859442</c:v>
                </c:pt>
                <c:pt idx="9">
                  <c:v>0.57463593191272788</c:v>
                </c:pt>
                <c:pt idx="10">
                  <c:v>0.53769154278355935</c:v>
                </c:pt>
                <c:pt idx="11">
                  <c:v>0.532854762784013</c:v>
                </c:pt>
                <c:pt idx="12">
                  <c:v>0.42904782541664555</c:v>
                </c:pt>
                <c:pt idx="13">
                  <c:v>0.39498965730647495</c:v>
                </c:pt>
                <c:pt idx="14">
                  <c:v>0.55195066789203096</c:v>
                </c:pt>
                <c:pt idx="15">
                  <c:v>0.42670702669588872</c:v>
                </c:pt>
                <c:pt idx="16">
                  <c:v>0.60228107790155105</c:v>
                </c:pt>
                <c:pt idx="17">
                  <c:v>0.58251972868046242</c:v>
                </c:pt>
                <c:pt idx="18">
                  <c:v>0.55147570272878965</c:v>
                </c:pt>
                <c:pt idx="19">
                  <c:v>0.58582005668346926</c:v>
                </c:pt>
                <c:pt idx="20">
                  <c:v>0.70702670772320175</c:v>
                </c:pt>
                <c:pt idx="21">
                  <c:v>0.67304739544504311</c:v>
                </c:pt>
                <c:pt idx="22">
                  <c:v>0.58474517378583835</c:v>
                </c:pt>
                <c:pt idx="23">
                  <c:v>0.51186209858510323</c:v>
                </c:pt>
                <c:pt idx="24">
                  <c:v>0.70456810903256017</c:v>
                </c:pt>
                <c:pt idx="25">
                  <c:v>0.57484761020995612</c:v>
                </c:pt>
                <c:pt idx="26">
                  <c:v>0.54718677051850995</c:v>
                </c:pt>
                <c:pt idx="27">
                  <c:v>0.51290412188408685</c:v>
                </c:pt>
                <c:pt idx="28">
                  <c:v>0.46146154048256421</c:v>
                </c:pt>
                <c:pt idx="29">
                  <c:v>0.59033179202115593</c:v>
                </c:pt>
                <c:pt idx="30">
                  <c:v>0.60060844398383406</c:v>
                </c:pt>
                <c:pt idx="31">
                  <c:v>0.51297508517494173</c:v>
                </c:pt>
                <c:pt idx="32">
                  <c:v>0.74927481422978848</c:v>
                </c:pt>
                <c:pt idx="33">
                  <c:v>0.58925901256211011</c:v>
                </c:pt>
                <c:pt idx="34">
                  <c:v>0.51812370267469809</c:v>
                </c:pt>
                <c:pt idx="35">
                  <c:v>0.68022424698324369</c:v>
                </c:pt>
                <c:pt idx="36">
                  <c:v>0.6007716079872214</c:v>
                </c:pt>
                <c:pt idx="37">
                  <c:v>0.58670078744155751</c:v>
                </c:pt>
                <c:pt idx="38">
                  <c:v>0.59112294176499813</c:v>
                </c:pt>
                <c:pt idx="39">
                  <c:v>0.67707889232169627</c:v>
                </c:pt>
                <c:pt idx="40">
                  <c:v>0.55383876657290354</c:v>
                </c:pt>
                <c:pt idx="41">
                  <c:v>0.46413821938359368</c:v>
                </c:pt>
                <c:pt idx="42">
                  <c:v>0.601837432339828</c:v>
                </c:pt>
                <c:pt idx="43">
                  <c:v>0.59149022570313725</c:v>
                </c:pt>
                <c:pt idx="44">
                  <c:v>0.475310165102795</c:v>
                </c:pt>
                <c:pt idx="45">
                  <c:v>0.48222542874953378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84-4827-AF1B-856DF9D14EE1}"/>
            </c:ext>
          </c:extLst>
        </c:ser>
        <c:ser>
          <c:idx val="3"/>
          <c:order val="3"/>
          <c:tx>
            <c:v>Rewire Probability = 0.7</c:v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'Rewire Pr = 0.7'!$L$1:$L$46</c:f>
              <c:numCache>
                <c:formatCode>0.000</c:formatCode>
                <c:ptCount val="46"/>
                <c:pt idx="0">
                  <c:v>0.60445952943564696</c:v>
                </c:pt>
                <c:pt idx="1">
                  <c:v>0.63543092425797132</c:v>
                </c:pt>
                <c:pt idx="2">
                  <c:v>0.63922072347772496</c:v>
                </c:pt>
                <c:pt idx="3">
                  <c:v>0.66485721806755171</c:v>
                </c:pt>
                <c:pt idx="4">
                  <c:v>0.54519811573784305</c:v>
                </c:pt>
                <c:pt idx="5">
                  <c:v>0.50082781767865658</c:v>
                </c:pt>
                <c:pt idx="6">
                  <c:v>0.58148113951929603</c:v>
                </c:pt>
                <c:pt idx="7">
                  <c:v>0.60468242596280852</c:v>
                </c:pt>
                <c:pt idx="8">
                  <c:v>0.56473818355367722</c:v>
                </c:pt>
                <c:pt idx="9">
                  <c:v>0.56923290665823212</c:v>
                </c:pt>
                <c:pt idx="10">
                  <c:v>0.60899225457658857</c:v>
                </c:pt>
                <c:pt idx="11">
                  <c:v>0.48921656005755942</c:v>
                </c:pt>
                <c:pt idx="12">
                  <c:v>0.5590642853286012</c:v>
                </c:pt>
                <c:pt idx="13">
                  <c:v>0.71458863366388814</c:v>
                </c:pt>
                <c:pt idx="14">
                  <c:v>0.55065575000169087</c:v>
                </c:pt>
                <c:pt idx="15">
                  <c:v>0.50172496492081864</c:v>
                </c:pt>
                <c:pt idx="16">
                  <c:v>0.65180114810031853</c:v>
                </c:pt>
                <c:pt idx="17">
                  <c:v>0.53407022887336186</c:v>
                </c:pt>
                <c:pt idx="18">
                  <c:v>0.56402685589728063</c:v>
                </c:pt>
                <c:pt idx="19">
                  <c:v>0.61434517081964179</c:v>
                </c:pt>
                <c:pt idx="20">
                  <c:v>0.84165169378983773</c:v>
                </c:pt>
                <c:pt idx="21">
                  <c:v>0.5468828789591067</c:v>
                </c:pt>
                <c:pt idx="22">
                  <c:v>0.54089946929394983</c:v>
                </c:pt>
                <c:pt idx="23">
                  <c:v>0.41021361970406245</c:v>
                </c:pt>
                <c:pt idx="24">
                  <c:v>0.55011775174048894</c:v>
                </c:pt>
                <c:pt idx="25">
                  <c:v>0.6914260714973508</c:v>
                </c:pt>
                <c:pt idx="26">
                  <c:v>0.53696306779815495</c:v>
                </c:pt>
                <c:pt idx="27">
                  <c:v>0.50048640870005578</c:v>
                </c:pt>
                <c:pt idx="28">
                  <c:v>0.53177048811221839</c:v>
                </c:pt>
                <c:pt idx="29">
                  <c:v>0.30720628182503673</c:v>
                </c:pt>
                <c:pt idx="30">
                  <c:v>0.58781382620593203</c:v>
                </c:pt>
                <c:pt idx="31">
                  <c:v>0.58243820693587955</c:v>
                </c:pt>
                <c:pt idx="32">
                  <c:v>0.48660185580483101</c:v>
                </c:pt>
                <c:pt idx="33">
                  <c:v>0.5376189052462379</c:v>
                </c:pt>
                <c:pt idx="34">
                  <c:v>0.58508460304371934</c:v>
                </c:pt>
                <c:pt idx="35">
                  <c:v>0.45837274346450646</c:v>
                </c:pt>
                <c:pt idx="36">
                  <c:v>0.49968036233223556</c:v>
                </c:pt>
                <c:pt idx="37">
                  <c:v>0.51330369139424037</c:v>
                </c:pt>
                <c:pt idx="38">
                  <c:v>0.50348628339736101</c:v>
                </c:pt>
                <c:pt idx="39">
                  <c:v>0.58363066623603943</c:v>
                </c:pt>
                <c:pt idx="40">
                  <c:v>0.69668572103327719</c:v>
                </c:pt>
                <c:pt idx="41">
                  <c:v>0.50233641779687899</c:v>
                </c:pt>
                <c:pt idx="42">
                  <c:v>0.55550850701718468</c:v>
                </c:pt>
                <c:pt idx="43">
                  <c:v>0.48356114724990051</c:v>
                </c:pt>
                <c:pt idx="44">
                  <c:v>0.54887988810841182</c:v>
                </c:pt>
                <c:pt idx="45">
                  <c:v>0.64454631822308783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84-4827-AF1B-856DF9D14EE1}"/>
            </c:ext>
          </c:extLst>
        </c:ser>
        <c:ser>
          <c:idx val="4"/>
          <c:order val="4"/>
          <c:tx>
            <c:v>Rewire Probability = 0.9</c:v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'Rewire Pr = 0.9'!$L$1:$L$46</c:f>
              <c:numCache>
                <c:formatCode>0.000</c:formatCode>
                <c:ptCount val="46"/>
                <c:pt idx="0">
                  <c:v>0.73090255232438928</c:v>
                </c:pt>
                <c:pt idx="1">
                  <c:v>0.58668052080339639</c:v>
                </c:pt>
                <c:pt idx="2">
                  <c:v>0.62280192804895063</c:v>
                </c:pt>
                <c:pt idx="3">
                  <c:v>0.56759919701962391</c:v>
                </c:pt>
                <c:pt idx="4">
                  <c:v>0.53693118492465319</c:v>
                </c:pt>
                <c:pt idx="5">
                  <c:v>0.49457200130148715</c:v>
                </c:pt>
                <c:pt idx="6">
                  <c:v>0.45516878996986809</c:v>
                </c:pt>
                <c:pt idx="7">
                  <c:v>0.5443770104443324</c:v>
                </c:pt>
                <c:pt idx="8">
                  <c:v>0.54141537180231325</c:v>
                </c:pt>
                <c:pt idx="9">
                  <c:v>0.48060922732760164</c:v>
                </c:pt>
                <c:pt idx="10">
                  <c:v>0.46770949277201002</c:v>
                </c:pt>
                <c:pt idx="11">
                  <c:v>0.55902392875504681</c:v>
                </c:pt>
                <c:pt idx="12">
                  <c:v>0.64050385185548642</c:v>
                </c:pt>
                <c:pt idx="13">
                  <c:v>0.61549910016828346</c:v>
                </c:pt>
                <c:pt idx="14">
                  <c:v>0.55446644664443856</c:v>
                </c:pt>
                <c:pt idx="15">
                  <c:v>0.63924851576506814</c:v>
                </c:pt>
                <c:pt idx="16">
                  <c:v>0.69949832399697842</c:v>
                </c:pt>
                <c:pt idx="17">
                  <c:v>0.54483733805630619</c:v>
                </c:pt>
                <c:pt idx="18">
                  <c:v>0.53486827544127569</c:v>
                </c:pt>
                <c:pt idx="19">
                  <c:v>0.44073818713200064</c:v>
                </c:pt>
                <c:pt idx="20">
                  <c:v>0.62059901075046697</c:v>
                </c:pt>
                <c:pt idx="21">
                  <c:v>0.43256814690029344</c:v>
                </c:pt>
                <c:pt idx="22">
                  <c:v>0.67036905069064334</c:v>
                </c:pt>
                <c:pt idx="23">
                  <c:v>0.65776395582193803</c:v>
                </c:pt>
                <c:pt idx="24">
                  <c:v>0.54325212993533722</c:v>
                </c:pt>
                <c:pt idx="25">
                  <c:v>0.34813614691769512</c:v>
                </c:pt>
                <c:pt idx="26">
                  <c:v>0.60161733040113419</c:v>
                </c:pt>
                <c:pt idx="27">
                  <c:v>0.49608497910663302</c:v>
                </c:pt>
                <c:pt idx="28">
                  <c:v>0.67714557638820216</c:v>
                </c:pt>
                <c:pt idx="29">
                  <c:v>0.58682215757816036</c:v>
                </c:pt>
                <c:pt idx="30">
                  <c:v>0.55792833876015946</c:v>
                </c:pt>
                <c:pt idx="31">
                  <c:v>0.59868070933583606</c:v>
                </c:pt>
                <c:pt idx="32">
                  <c:v>0.54992291745960264</c:v>
                </c:pt>
                <c:pt idx="33">
                  <c:v>0.63217929825352903</c:v>
                </c:pt>
                <c:pt idx="34">
                  <c:v>0.39585801775077351</c:v>
                </c:pt>
                <c:pt idx="35">
                  <c:v>0.57249059674088698</c:v>
                </c:pt>
                <c:pt idx="36">
                  <c:v>0.49371278831146181</c:v>
                </c:pt>
                <c:pt idx="37">
                  <c:v>0.52756151421687636</c:v>
                </c:pt>
                <c:pt idx="38">
                  <c:v>0.54910485388211883</c:v>
                </c:pt>
                <c:pt idx="39">
                  <c:v>0.53210187676545107</c:v>
                </c:pt>
                <c:pt idx="40">
                  <c:v>0.56167620751102054</c:v>
                </c:pt>
                <c:pt idx="41">
                  <c:v>0.47345555922237381</c:v>
                </c:pt>
                <c:pt idx="42">
                  <c:v>0.60036723747237264</c:v>
                </c:pt>
                <c:pt idx="43">
                  <c:v>0.69256975341921556</c:v>
                </c:pt>
                <c:pt idx="44">
                  <c:v>0.59996570255526394</c:v>
                </c:pt>
                <c:pt idx="45">
                  <c:v>0.52248348859952709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84-4827-AF1B-856DF9D14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902287"/>
        <c:axId val="956927423"/>
      </c:lineChart>
      <c:catAx>
        <c:axId val="111590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Graph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927423"/>
        <c:crosses val="autoZero"/>
        <c:auto val="1"/>
        <c:lblAlgn val="ctr"/>
        <c:lblOffset val="100"/>
        <c:noMultiLvlLbl val="0"/>
      </c:catAx>
      <c:valAx>
        <c:axId val="95692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</a:t>
                </a:r>
                <a:r>
                  <a:rPr lang="en-US" baseline="0" dirty="0"/>
                  <a:t> P Value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90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Graph Size, Broken Down by Number of Relationships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Max Path Weight = 0.1</c:v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'Max Path Weight = 0.1'!$A$48:$J$48</c:f>
              <c:numCache>
                <c:formatCode>0.000</c:formatCode>
                <c:ptCount val="10"/>
                <c:pt idx="0">
                  <c:v>0.51444415082454986</c:v>
                </c:pt>
                <c:pt idx="1">
                  <c:v>0.55531168555636801</c:v>
                </c:pt>
                <c:pt idx="2">
                  <c:v>0.49437422018907601</c:v>
                </c:pt>
                <c:pt idx="3">
                  <c:v>0.5406855106427817</c:v>
                </c:pt>
                <c:pt idx="4">
                  <c:v>0.54318746957125907</c:v>
                </c:pt>
                <c:pt idx="5">
                  <c:v>0.45801059691923424</c:v>
                </c:pt>
                <c:pt idx="6">
                  <c:v>0.47876503027138012</c:v>
                </c:pt>
                <c:pt idx="7">
                  <c:v>0.51509705655045435</c:v>
                </c:pt>
                <c:pt idx="8">
                  <c:v>0.51836553877120639</c:v>
                </c:pt>
                <c:pt idx="9">
                  <c:v>0.4886716973507349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B8-4291-ABE3-7732DCE5A0A3}"/>
            </c:ext>
          </c:extLst>
        </c:ser>
        <c:ser>
          <c:idx val="1"/>
          <c:order val="1"/>
          <c:tx>
            <c:v>Max Path Weight = 0.3</c:v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'Max Path Weight = 0.3'!$A$48:$J$48</c:f>
              <c:numCache>
                <c:formatCode>0.000</c:formatCode>
                <c:ptCount val="10"/>
                <c:pt idx="0">
                  <c:v>0.49493720665969926</c:v>
                </c:pt>
                <c:pt idx="1">
                  <c:v>0.49777543855878609</c:v>
                </c:pt>
                <c:pt idx="2">
                  <c:v>0.57821468316713176</c:v>
                </c:pt>
                <c:pt idx="3">
                  <c:v>0.55070214891895852</c:v>
                </c:pt>
                <c:pt idx="4">
                  <c:v>0.4835883638123703</c:v>
                </c:pt>
                <c:pt idx="5">
                  <c:v>0.54437571916480454</c:v>
                </c:pt>
                <c:pt idx="6">
                  <c:v>0.4252590945692073</c:v>
                </c:pt>
                <c:pt idx="7">
                  <c:v>0.46155030833737742</c:v>
                </c:pt>
                <c:pt idx="8">
                  <c:v>0.58248729014078582</c:v>
                </c:pt>
                <c:pt idx="9">
                  <c:v>0.53182843092287635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B8-4291-ABE3-7732DCE5A0A3}"/>
            </c:ext>
          </c:extLst>
        </c:ser>
        <c:ser>
          <c:idx val="2"/>
          <c:order val="2"/>
          <c:tx>
            <c:v>Max Path Weight = 0.5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'Max Path Weight = 0.5'!$A$48:$J$48</c:f>
              <c:numCache>
                <c:formatCode>0.000</c:formatCode>
                <c:ptCount val="10"/>
                <c:pt idx="0">
                  <c:v>0.55230412973489384</c:v>
                </c:pt>
                <c:pt idx="1">
                  <c:v>0.58836602549263295</c:v>
                </c:pt>
                <c:pt idx="2">
                  <c:v>0.5509781271512062</c:v>
                </c:pt>
                <c:pt idx="3">
                  <c:v>0.5626452348455756</c:v>
                </c:pt>
                <c:pt idx="4">
                  <c:v>0.52299996273303917</c:v>
                </c:pt>
                <c:pt idx="5">
                  <c:v>0.59280874691482577</c:v>
                </c:pt>
                <c:pt idx="6">
                  <c:v>0.56524965982062048</c:v>
                </c:pt>
                <c:pt idx="7">
                  <c:v>0.57374299603651646</c:v>
                </c:pt>
                <c:pt idx="8">
                  <c:v>0.58074134537813216</c:v>
                </c:pt>
                <c:pt idx="9">
                  <c:v>0.61250137982308039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B8-4291-ABE3-7732DCE5A0A3}"/>
            </c:ext>
          </c:extLst>
        </c:ser>
        <c:ser>
          <c:idx val="3"/>
          <c:order val="3"/>
          <c:tx>
            <c:v>Max Path Weight = 0.7</c:v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'Max Path Weight = 0.7'!$A$48:$J$48</c:f>
              <c:numCache>
                <c:formatCode>0.000</c:formatCode>
                <c:ptCount val="10"/>
                <c:pt idx="0">
                  <c:v>0.61610270783017473</c:v>
                </c:pt>
                <c:pt idx="1">
                  <c:v>0.60003495699637321</c:v>
                </c:pt>
                <c:pt idx="2">
                  <c:v>0.61219343366344348</c:v>
                </c:pt>
                <c:pt idx="3">
                  <c:v>0.54234925767175901</c:v>
                </c:pt>
                <c:pt idx="4">
                  <c:v>0.53852985776944295</c:v>
                </c:pt>
                <c:pt idx="5">
                  <c:v>0.64176074213518963</c:v>
                </c:pt>
                <c:pt idx="6">
                  <c:v>0.60042847580222869</c:v>
                </c:pt>
                <c:pt idx="7">
                  <c:v>0.58629558175192964</c:v>
                </c:pt>
                <c:pt idx="8">
                  <c:v>0.57001468237823516</c:v>
                </c:pt>
                <c:pt idx="9">
                  <c:v>0.58845692084553214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B8-4291-ABE3-7732DCE5A0A3}"/>
            </c:ext>
          </c:extLst>
        </c:ser>
        <c:ser>
          <c:idx val="4"/>
          <c:order val="4"/>
          <c:tx>
            <c:v>Max Path Weight = 0.9</c:v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'Max Path Weight = 0.9'!$A$48:$J$48</c:f>
              <c:numCache>
                <c:formatCode>0.000</c:formatCode>
                <c:ptCount val="10"/>
                <c:pt idx="0">
                  <c:v>0.62780495996623298</c:v>
                </c:pt>
                <c:pt idx="1">
                  <c:v>0.70386866234165024</c:v>
                </c:pt>
                <c:pt idx="2">
                  <c:v>0.61978726552400121</c:v>
                </c:pt>
                <c:pt idx="3">
                  <c:v>0.68745880670076231</c:v>
                </c:pt>
                <c:pt idx="4">
                  <c:v>0.58473519512614913</c:v>
                </c:pt>
                <c:pt idx="5">
                  <c:v>0.65363543643226807</c:v>
                </c:pt>
                <c:pt idx="6">
                  <c:v>0.64736969891670326</c:v>
                </c:pt>
                <c:pt idx="7">
                  <c:v>0.64330789721893744</c:v>
                </c:pt>
                <c:pt idx="8">
                  <c:v>0.63792712847761668</c:v>
                </c:pt>
                <c:pt idx="9">
                  <c:v>0.60707289901082151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B8-4291-ABE3-7732DCE5A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0669743"/>
        <c:axId val="1819850319"/>
        <c:extLst/>
      </c:lineChart>
      <c:catAx>
        <c:axId val="1820669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Higher Order Relationships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850319"/>
        <c:crosses val="autoZero"/>
        <c:auto val="1"/>
        <c:lblAlgn val="ctr"/>
        <c:lblOffset val="100"/>
        <c:noMultiLvlLbl val="0"/>
      </c:catAx>
      <c:valAx>
        <c:axId val="1819850319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66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 Values</a:t>
            </a:r>
            <a:r>
              <a:rPr lang="en-US" baseline="0"/>
              <a:t> for All Graph Configurations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5"/>
              <c:pt idx="0">
                <c:v>0.1</c:v>
              </c:pt>
              <c:pt idx="1">
                <c:v>0.3</c:v>
              </c:pt>
              <c:pt idx="2">
                <c:v>0.5</c:v>
              </c:pt>
              <c:pt idx="3">
                <c:v>0.7</c:v>
              </c:pt>
              <c:pt idx="4">
                <c:v>0.9</c:v>
              </c:pt>
            </c:numLit>
          </c:cat>
          <c:val>
            <c:numRef>
              <c:f>Graphs!$A$1:$A$5</c:f>
              <c:numCache>
                <c:formatCode>General</c:formatCode>
                <c:ptCount val="5"/>
                <c:pt idx="0">
                  <c:v>0.51069129566470428</c:v>
                </c:pt>
                <c:pt idx="1">
                  <c:v>0.51507186842519925</c:v>
                </c:pt>
                <c:pt idx="2">
                  <c:v>0.57023376079305244</c:v>
                </c:pt>
                <c:pt idx="3">
                  <c:v>0.58961666168443005</c:v>
                </c:pt>
                <c:pt idx="4">
                  <c:v>0.64129679497151426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E1-480A-A866-DB4559CE3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894127"/>
        <c:axId val="842466479"/>
      </c:lineChart>
      <c:catAx>
        <c:axId val="111589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</a:t>
                </a:r>
                <a:r>
                  <a:rPr lang="en-US" baseline="0"/>
                  <a:t> Path Weight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466479"/>
        <c:crosses val="autoZero"/>
        <c:auto val="1"/>
        <c:lblAlgn val="ctr"/>
        <c:lblOffset val="100"/>
        <c:noMultiLvlLbl val="0"/>
      </c:catAx>
      <c:valAx>
        <c:axId val="842466479"/>
        <c:scaling>
          <c:orientation val="minMax"/>
          <c:max val="0.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89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Number of Relationships, Broken Down by Graph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Max path Weight = 0.1</c:v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'Max Path Weight = 0.1'!$L$1:$L$46</c:f>
              <c:numCache>
                <c:formatCode>0.000</c:formatCode>
                <c:ptCount val="46"/>
                <c:pt idx="0">
                  <c:v>0.55427446541349124</c:v>
                </c:pt>
                <c:pt idx="1">
                  <c:v>0.40588983726485878</c:v>
                </c:pt>
                <c:pt idx="2">
                  <c:v>0.51640345438139212</c:v>
                </c:pt>
                <c:pt idx="3">
                  <c:v>0.52684127709704842</c:v>
                </c:pt>
                <c:pt idx="4">
                  <c:v>0.40184627180984656</c:v>
                </c:pt>
                <c:pt idx="5">
                  <c:v>0.50019163204232675</c:v>
                </c:pt>
                <c:pt idx="6">
                  <c:v>0.4444609487535412</c:v>
                </c:pt>
                <c:pt idx="7">
                  <c:v>0.53809703905060091</c:v>
                </c:pt>
                <c:pt idx="8">
                  <c:v>0.43727441013771473</c:v>
                </c:pt>
                <c:pt idx="9">
                  <c:v>0.55360410325411358</c:v>
                </c:pt>
                <c:pt idx="10">
                  <c:v>0.55155044909118356</c:v>
                </c:pt>
                <c:pt idx="11">
                  <c:v>0.55726039595740506</c:v>
                </c:pt>
                <c:pt idx="12">
                  <c:v>0.40589609796062193</c:v>
                </c:pt>
                <c:pt idx="13">
                  <c:v>0.49509163164292425</c:v>
                </c:pt>
                <c:pt idx="14">
                  <c:v>0.54326615782081444</c:v>
                </c:pt>
                <c:pt idx="15">
                  <c:v>0.63089674378489424</c:v>
                </c:pt>
                <c:pt idx="16">
                  <c:v>0.68512860363471417</c:v>
                </c:pt>
                <c:pt idx="17">
                  <c:v>0.63525884351355366</c:v>
                </c:pt>
                <c:pt idx="18">
                  <c:v>0.53244432885370574</c:v>
                </c:pt>
                <c:pt idx="19">
                  <c:v>0.54873338221040424</c:v>
                </c:pt>
                <c:pt idx="20">
                  <c:v>0.49862111068267734</c:v>
                </c:pt>
                <c:pt idx="21">
                  <c:v>0.35585511068820636</c:v>
                </c:pt>
                <c:pt idx="22">
                  <c:v>0.54060812407341796</c:v>
                </c:pt>
                <c:pt idx="23">
                  <c:v>0.59161866078701753</c:v>
                </c:pt>
                <c:pt idx="24">
                  <c:v>0.63603686067800669</c:v>
                </c:pt>
                <c:pt idx="25">
                  <c:v>0.47002046482847543</c:v>
                </c:pt>
                <c:pt idx="26">
                  <c:v>0.46279840076191386</c:v>
                </c:pt>
                <c:pt idx="27">
                  <c:v>0.58570040991714456</c:v>
                </c:pt>
                <c:pt idx="28">
                  <c:v>0.31643468703289324</c:v>
                </c:pt>
                <c:pt idx="29">
                  <c:v>0.44139628673049741</c:v>
                </c:pt>
                <c:pt idx="30">
                  <c:v>0.68737925532208721</c:v>
                </c:pt>
                <c:pt idx="31">
                  <c:v>0.55014343806845978</c:v>
                </c:pt>
                <c:pt idx="32">
                  <c:v>0.48103986967903395</c:v>
                </c:pt>
                <c:pt idx="33">
                  <c:v>0.5237938338567919</c:v>
                </c:pt>
                <c:pt idx="34">
                  <c:v>0.46412958720366432</c:v>
                </c:pt>
                <c:pt idx="35">
                  <c:v>0.40981293993698553</c:v>
                </c:pt>
                <c:pt idx="36">
                  <c:v>0.35810262992840641</c:v>
                </c:pt>
                <c:pt idx="37">
                  <c:v>0.44153800305286178</c:v>
                </c:pt>
                <c:pt idx="38">
                  <c:v>0.60410996855365728</c:v>
                </c:pt>
                <c:pt idx="39">
                  <c:v>0.5365731382240766</c:v>
                </c:pt>
                <c:pt idx="40">
                  <c:v>0.48580963450364278</c:v>
                </c:pt>
                <c:pt idx="41">
                  <c:v>0.51048429930805506</c:v>
                </c:pt>
                <c:pt idx="42">
                  <c:v>0.68822086291918683</c:v>
                </c:pt>
                <c:pt idx="43">
                  <c:v>0.50171212067319515</c:v>
                </c:pt>
                <c:pt idx="44">
                  <c:v>0.52068138914105289</c:v>
                </c:pt>
                <c:pt idx="45">
                  <c:v>0.36476844034984102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8-4E2B-A078-84618565EB93}"/>
            </c:ext>
          </c:extLst>
        </c:ser>
        <c:ser>
          <c:idx val="1"/>
          <c:order val="1"/>
          <c:tx>
            <c:v>Max Path Weight = 0.3</c:v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'Max Path Weight = 0.3'!$L$1:$L$46</c:f>
              <c:numCache>
                <c:formatCode>0.000</c:formatCode>
                <c:ptCount val="46"/>
                <c:pt idx="0">
                  <c:v>0.56733737999118794</c:v>
                </c:pt>
                <c:pt idx="1">
                  <c:v>0.80420537949784943</c:v>
                </c:pt>
                <c:pt idx="2">
                  <c:v>0.67681564865014077</c:v>
                </c:pt>
                <c:pt idx="3">
                  <c:v>0.48280079299441675</c:v>
                </c:pt>
                <c:pt idx="4">
                  <c:v>0.55905390540244382</c:v>
                </c:pt>
                <c:pt idx="5">
                  <c:v>0.48066346382779629</c:v>
                </c:pt>
                <c:pt idx="6">
                  <c:v>0.439604762439678</c:v>
                </c:pt>
                <c:pt idx="7">
                  <c:v>0.425471758813874</c:v>
                </c:pt>
                <c:pt idx="8">
                  <c:v>0.52876286265721117</c:v>
                </c:pt>
                <c:pt idx="9">
                  <c:v>0.45440450909435154</c:v>
                </c:pt>
                <c:pt idx="10">
                  <c:v>0.44052059202313326</c:v>
                </c:pt>
                <c:pt idx="11">
                  <c:v>0.52784928657797958</c:v>
                </c:pt>
                <c:pt idx="12">
                  <c:v>0.57270569747431743</c:v>
                </c:pt>
                <c:pt idx="13">
                  <c:v>0.62185625357463059</c:v>
                </c:pt>
                <c:pt idx="14">
                  <c:v>0.6342428535284983</c:v>
                </c:pt>
                <c:pt idx="15">
                  <c:v>0.53427465433486354</c:v>
                </c:pt>
                <c:pt idx="16">
                  <c:v>0.49894399276873624</c:v>
                </c:pt>
                <c:pt idx="17">
                  <c:v>0.374411037690702</c:v>
                </c:pt>
                <c:pt idx="18">
                  <c:v>0.54287867566142922</c:v>
                </c:pt>
                <c:pt idx="19">
                  <c:v>0.56662280361152328</c:v>
                </c:pt>
                <c:pt idx="20">
                  <c:v>0.5395549154029069</c:v>
                </c:pt>
                <c:pt idx="21">
                  <c:v>0.61533549597629345</c:v>
                </c:pt>
                <c:pt idx="22">
                  <c:v>0.58292289948929532</c:v>
                </c:pt>
                <c:pt idx="23">
                  <c:v>0.58361769511200934</c:v>
                </c:pt>
                <c:pt idx="24">
                  <c:v>0.49398076255604118</c:v>
                </c:pt>
                <c:pt idx="25">
                  <c:v>0.61461088784743378</c:v>
                </c:pt>
                <c:pt idx="26">
                  <c:v>0.51159875802866372</c:v>
                </c:pt>
                <c:pt idx="27">
                  <c:v>0.60679513570830179</c:v>
                </c:pt>
                <c:pt idx="28">
                  <c:v>0.57468366734948062</c:v>
                </c:pt>
                <c:pt idx="29">
                  <c:v>0.41819537151661235</c:v>
                </c:pt>
                <c:pt idx="30">
                  <c:v>0.34986372035189922</c:v>
                </c:pt>
                <c:pt idx="31">
                  <c:v>0.41414195099995421</c:v>
                </c:pt>
                <c:pt idx="32">
                  <c:v>0.61253460083210975</c:v>
                </c:pt>
                <c:pt idx="33">
                  <c:v>0.45093983737859561</c:v>
                </c:pt>
                <c:pt idx="34">
                  <c:v>0.46599363453858461</c:v>
                </c:pt>
                <c:pt idx="35">
                  <c:v>0.48595741781080593</c:v>
                </c:pt>
                <c:pt idx="36">
                  <c:v>0.44395043118545685</c:v>
                </c:pt>
                <c:pt idx="37">
                  <c:v>0.37604651094268166</c:v>
                </c:pt>
                <c:pt idx="38">
                  <c:v>0.52448749282707485</c:v>
                </c:pt>
                <c:pt idx="39">
                  <c:v>0.40148937828327941</c:v>
                </c:pt>
                <c:pt idx="40">
                  <c:v>0.50838473130902384</c:v>
                </c:pt>
                <c:pt idx="41">
                  <c:v>0.53002397175699945</c:v>
                </c:pt>
                <c:pt idx="42">
                  <c:v>0.64781024963823819</c:v>
                </c:pt>
                <c:pt idx="43">
                  <c:v>0.4548448578193901</c:v>
                </c:pt>
                <c:pt idx="44">
                  <c:v>0.3016093405069098</c:v>
                </c:pt>
                <c:pt idx="45">
                  <c:v>0.45050592177638382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8-4E2B-A078-84618565EB93}"/>
            </c:ext>
          </c:extLst>
        </c:ser>
        <c:ser>
          <c:idx val="2"/>
          <c:order val="2"/>
          <c:tx>
            <c:v>Max Path Weight = 0.5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'Max Path Weight = 0.5'!$L$1:$L$46</c:f>
              <c:numCache>
                <c:formatCode>0.000</c:formatCode>
                <c:ptCount val="46"/>
                <c:pt idx="0">
                  <c:v>0.59861680401496975</c:v>
                </c:pt>
                <c:pt idx="1">
                  <c:v>0.54592143194868004</c:v>
                </c:pt>
                <c:pt idx="2">
                  <c:v>0.54910360778530032</c:v>
                </c:pt>
                <c:pt idx="3">
                  <c:v>0.51453349090734291</c:v>
                </c:pt>
                <c:pt idx="4">
                  <c:v>0.70317371932489248</c:v>
                </c:pt>
                <c:pt idx="5">
                  <c:v>0.4118310386778597</c:v>
                </c:pt>
                <c:pt idx="6">
                  <c:v>0.58506201458708607</c:v>
                </c:pt>
                <c:pt idx="7">
                  <c:v>0.59042713983977635</c:v>
                </c:pt>
                <c:pt idx="8">
                  <c:v>0.58015438827865173</c:v>
                </c:pt>
                <c:pt idx="9">
                  <c:v>0.5541253393485428</c:v>
                </c:pt>
                <c:pt idx="10">
                  <c:v>0.45508199579357739</c:v>
                </c:pt>
                <c:pt idx="11">
                  <c:v>0.423490151590875</c:v>
                </c:pt>
                <c:pt idx="12">
                  <c:v>0.78371385312536301</c:v>
                </c:pt>
                <c:pt idx="13">
                  <c:v>0.57299007327667217</c:v>
                </c:pt>
                <c:pt idx="14">
                  <c:v>0.48430115049041811</c:v>
                </c:pt>
                <c:pt idx="15">
                  <c:v>0.45977297042543608</c:v>
                </c:pt>
                <c:pt idx="16">
                  <c:v>0.70241755674278461</c:v>
                </c:pt>
                <c:pt idx="17">
                  <c:v>0.51400316617927744</c:v>
                </c:pt>
                <c:pt idx="18">
                  <c:v>0.55233754266601442</c:v>
                </c:pt>
                <c:pt idx="19">
                  <c:v>0.7313958008057998</c:v>
                </c:pt>
                <c:pt idx="20">
                  <c:v>0.65499859248518078</c:v>
                </c:pt>
                <c:pt idx="21">
                  <c:v>0.64136392136771758</c:v>
                </c:pt>
                <c:pt idx="22">
                  <c:v>0.63192392174709056</c:v>
                </c:pt>
                <c:pt idx="23">
                  <c:v>0.66920445682898744</c:v>
                </c:pt>
                <c:pt idx="24">
                  <c:v>0.58248342180994506</c:v>
                </c:pt>
                <c:pt idx="25">
                  <c:v>0.62951687309906024</c:v>
                </c:pt>
                <c:pt idx="26">
                  <c:v>0.63217727932209278</c:v>
                </c:pt>
                <c:pt idx="27">
                  <c:v>0.61364819062222664</c:v>
                </c:pt>
                <c:pt idx="28">
                  <c:v>0.6584750777103513</c:v>
                </c:pt>
                <c:pt idx="29">
                  <c:v>0.49323684328772577</c:v>
                </c:pt>
                <c:pt idx="30">
                  <c:v>0.4809819242194977</c:v>
                </c:pt>
                <c:pt idx="31">
                  <c:v>0.51654148634112984</c:v>
                </c:pt>
                <c:pt idx="32">
                  <c:v>0.67617807907268157</c:v>
                </c:pt>
                <c:pt idx="33">
                  <c:v>0.5524783330103642</c:v>
                </c:pt>
                <c:pt idx="34">
                  <c:v>0.58188493937493746</c:v>
                </c:pt>
                <c:pt idx="35">
                  <c:v>0.57364758419412376</c:v>
                </c:pt>
                <c:pt idx="36">
                  <c:v>0.67926727932538022</c:v>
                </c:pt>
                <c:pt idx="37">
                  <c:v>0.47989617308347743</c:v>
                </c:pt>
                <c:pt idx="38">
                  <c:v>0.64681559973321157</c:v>
                </c:pt>
                <c:pt idx="39">
                  <c:v>0.57507694475819215</c:v>
                </c:pt>
                <c:pt idx="40">
                  <c:v>0.59802218022949527</c:v>
                </c:pt>
                <c:pt idx="41">
                  <c:v>0.5478605414615183</c:v>
                </c:pt>
                <c:pt idx="42">
                  <c:v>0.40936044708673364</c:v>
                </c:pt>
                <c:pt idx="43">
                  <c:v>0.53672560190540297</c:v>
                </c:pt>
                <c:pt idx="44">
                  <c:v>0.44517351732749233</c:v>
                </c:pt>
                <c:pt idx="45">
                  <c:v>0.41136055126706922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8-4E2B-A078-84618565EB93}"/>
            </c:ext>
          </c:extLst>
        </c:ser>
        <c:ser>
          <c:idx val="3"/>
          <c:order val="3"/>
          <c:tx>
            <c:v>Max Path Weight = 0.7</c:v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'Max Path Weight = 0.7'!$L$1:$L$46</c:f>
              <c:numCache>
                <c:formatCode>0.000</c:formatCode>
                <c:ptCount val="46"/>
                <c:pt idx="0">
                  <c:v>0.72675164598496333</c:v>
                </c:pt>
                <c:pt idx="1">
                  <c:v>0.64368479752536434</c:v>
                </c:pt>
                <c:pt idx="2">
                  <c:v>0.63226301544083552</c:v>
                </c:pt>
                <c:pt idx="3">
                  <c:v>0.51415200894074942</c:v>
                </c:pt>
                <c:pt idx="4">
                  <c:v>0.77213365581510707</c:v>
                </c:pt>
                <c:pt idx="5">
                  <c:v>0.58144220194480767</c:v>
                </c:pt>
                <c:pt idx="6">
                  <c:v>0.67139618159567815</c:v>
                </c:pt>
                <c:pt idx="7">
                  <c:v>0.6496222899294477</c:v>
                </c:pt>
                <c:pt idx="8">
                  <c:v>0.50853988133192529</c:v>
                </c:pt>
                <c:pt idx="9">
                  <c:v>0.52376308473179944</c:v>
                </c:pt>
                <c:pt idx="10">
                  <c:v>0.45795889153261238</c:v>
                </c:pt>
                <c:pt idx="11">
                  <c:v>0.63583163317733249</c:v>
                </c:pt>
                <c:pt idx="12">
                  <c:v>0.64849971292244002</c:v>
                </c:pt>
                <c:pt idx="13">
                  <c:v>0.65611007139940691</c:v>
                </c:pt>
                <c:pt idx="14">
                  <c:v>0.53966819257231879</c:v>
                </c:pt>
                <c:pt idx="15">
                  <c:v>0.70111843743963365</c:v>
                </c:pt>
                <c:pt idx="16">
                  <c:v>0.56032231878875061</c:v>
                </c:pt>
                <c:pt idx="17">
                  <c:v>0.6673687881112339</c:v>
                </c:pt>
                <c:pt idx="18">
                  <c:v>0.55196977060156338</c:v>
                </c:pt>
                <c:pt idx="19">
                  <c:v>0.64466387955197924</c:v>
                </c:pt>
                <c:pt idx="20">
                  <c:v>0.64471838157652861</c:v>
                </c:pt>
                <c:pt idx="21">
                  <c:v>0.50224346200667891</c:v>
                </c:pt>
                <c:pt idx="22">
                  <c:v>0.56585435590835131</c:v>
                </c:pt>
                <c:pt idx="23">
                  <c:v>0.56106584125487502</c:v>
                </c:pt>
                <c:pt idx="24">
                  <c:v>0.6847856312627365</c:v>
                </c:pt>
                <c:pt idx="25">
                  <c:v>0.61900104652992805</c:v>
                </c:pt>
                <c:pt idx="26">
                  <c:v>0.59706139221140764</c:v>
                </c:pt>
                <c:pt idx="27">
                  <c:v>0.64213303305965108</c:v>
                </c:pt>
                <c:pt idx="28">
                  <c:v>0.57899406835175582</c:v>
                </c:pt>
                <c:pt idx="29">
                  <c:v>0.37733995324142</c:v>
                </c:pt>
                <c:pt idx="30">
                  <c:v>0.47254400399600066</c:v>
                </c:pt>
                <c:pt idx="31">
                  <c:v>0.44951629824691092</c:v>
                </c:pt>
                <c:pt idx="32">
                  <c:v>0.6715830960385657</c:v>
                </c:pt>
                <c:pt idx="33">
                  <c:v>0.52848259687212407</c:v>
                </c:pt>
                <c:pt idx="34">
                  <c:v>0.63738252105048177</c:v>
                </c:pt>
                <c:pt idx="35">
                  <c:v>0.52762677472007391</c:v>
                </c:pt>
                <c:pt idx="36">
                  <c:v>0.58514933757341647</c:v>
                </c:pt>
                <c:pt idx="37">
                  <c:v>0.53442093539319413</c:v>
                </c:pt>
                <c:pt idx="38">
                  <c:v>0.66433644440654427</c:v>
                </c:pt>
                <c:pt idx="39">
                  <c:v>0.73017236752365111</c:v>
                </c:pt>
                <c:pt idx="40">
                  <c:v>0.47211788707817803</c:v>
                </c:pt>
                <c:pt idx="41">
                  <c:v>0.45933473731515989</c:v>
                </c:pt>
                <c:pt idx="42">
                  <c:v>0.63421797321998152</c:v>
                </c:pt>
                <c:pt idx="43">
                  <c:v>0.38031426959862619</c:v>
                </c:pt>
                <c:pt idx="44">
                  <c:v>0.68005871034956311</c:v>
                </c:pt>
                <c:pt idx="45">
                  <c:v>0.63465085936006493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58-4E2B-A078-84618565EB93}"/>
            </c:ext>
          </c:extLst>
        </c:ser>
        <c:ser>
          <c:idx val="4"/>
          <c:order val="4"/>
          <c:tx>
            <c:v>Max Path Weight = 0.9</c:v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'Max Path Weight = 0.9'!$L$1:$L$46</c:f>
              <c:numCache>
                <c:formatCode>0.000</c:formatCode>
                <c:ptCount val="46"/>
                <c:pt idx="0">
                  <c:v>0.5758119496025994</c:v>
                </c:pt>
                <c:pt idx="1">
                  <c:v>0.81668455178316335</c:v>
                </c:pt>
                <c:pt idx="2">
                  <c:v>0.72658066934376442</c:v>
                </c:pt>
                <c:pt idx="3">
                  <c:v>0.67153171181599203</c:v>
                </c:pt>
                <c:pt idx="4">
                  <c:v>0.72410434802371459</c:v>
                </c:pt>
                <c:pt idx="5">
                  <c:v>0.6174707711758527</c:v>
                </c:pt>
                <c:pt idx="6">
                  <c:v>0.58449072763166932</c:v>
                </c:pt>
                <c:pt idx="7">
                  <c:v>0.72440626069053782</c:v>
                </c:pt>
                <c:pt idx="8">
                  <c:v>0.70542546516075888</c:v>
                </c:pt>
                <c:pt idx="9">
                  <c:v>0.76755243278271768</c:v>
                </c:pt>
                <c:pt idx="10">
                  <c:v>0.5402400445369987</c:v>
                </c:pt>
                <c:pt idx="11">
                  <c:v>0.75904144791690997</c:v>
                </c:pt>
                <c:pt idx="12">
                  <c:v>0.60369029588633893</c:v>
                </c:pt>
                <c:pt idx="13">
                  <c:v>0.57940618110581954</c:v>
                </c:pt>
                <c:pt idx="14">
                  <c:v>0.61568382754566309</c:v>
                </c:pt>
                <c:pt idx="15">
                  <c:v>0.71466575283216904</c:v>
                </c:pt>
                <c:pt idx="16">
                  <c:v>0.64372132518857916</c:v>
                </c:pt>
                <c:pt idx="17">
                  <c:v>0.64676706725427346</c:v>
                </c:pt>
                <c:pt idx="18">
                  <c:v>0.57951571419257353</c:v>
                </c:pt>
                <c:pt idx="19">
                  <c:v>0.60711572592824248</c:v>
                </c:pt>
                <c:pt idx="20">
                  <c:v>0.62622922334791664</c:v>
                </c:pt>
                <c:pt idx="21">
                  <c:v>0.75695974929514842</c:v>
                </c:pt>
                <c:pt idx="22">
                  <c:v>0.64862933158916269</c:v>
                </c:pt>
                <c:pt idx="23">
                  <c:v>0.66641923176181583</c:v>
                </c:pt>
                <c:pt idx="24">
                  <c:v>0.59566733802958427</c:v>
                </c:pt>
                <c:pt idx="25">
                  <c:v>0.58373082179053015</c:v>
                </c:pt>
                <c:pt idx="26">
                  <c:v>0.55645173136451154</c:v>
                </c:pt>
                <c:pt idx="27">
                  <c:v>0.60673398862506489</c:v>
                </c:pt>
                <c:pt idx="28">
                  <c:v>0.72692659032625573</c:v>
                </c:pt>
                <c:pt idx="29">
                  <c:v>0.59984595547264707</c:v>
                </c:pt>
                <c:pt idx="30">
                  <c:v>0.65556340914684152</c:v>
                </c:pt>
                <c:pt idx="31">
                  <c:v>0.64686955521927358</c:v>
                </c:pt>
                <c:pt idx="32">
                  <c:v>0.68103865301730848</c:v>
                </c:pt>
                <c:pt idx="33">
                  <c:v>0.57821191328093935</c:v>
                </c:pt>
                <c:pt idx="34">
                  <c:v>0.67504666627422949</c:v>
                </c:pt>
                <c:pt idx="35">
                  <c:v>0.62106994880431099</c:v>
                </c:pt>
                <c:pt idx="36">
                  <c:v>0.59654550498935954</c:v>
                </c:pt>
                <c:pt idx="37">
                  <c:v>0.69088215927210761</c:v>
                </c:pt>
                <c:pt idx="38">
                  <c:v>0.60385579911581166</c:v>
                </c:pt>
                <c:pt idx="39">
                  <c:v>0.58281093263863171</c:v>
                </c:pt>
                <c:pt idx="40">
                  <c:v>0.57366754188186775</c:v>
                </c:pt>
                <c:pt idx="41">
                  <c:v>0.56318841378059237</c:v>
                </c:pt>
                <c:pt idx="42">
                  <c:v>0.62758994029110515</c:v>
                </c:pt>
                <c:pt idx="43">
                  <c:v>0.57377173626966482</c:v>
                </c:pt>
                <c:pt idx="44">
                  <c:v>0.62751669408749544</c:v>
                </c:pt>
                <c:pt idx="45">
                  <c:v>0.63052346861914188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58-4E2B-A078-84618565E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902287"/>
        <c:axId val="956927423"/>
      </c:lineChart>
      <c:catAx>
        <c:axId val="111590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Graph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927423"/>
        <c:crosses val="autoZero"/>
        <c:auto val="1"/>
        <c:lblAlgn val="ctr"/>
        <c:lblOffset val="100"/>
        <c:noMultiLvlLbl val="0"/>
      </c:catAx>
      <c:valAx>
        <c:axId val="95692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90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Graph Size, Broken Down by Number of Relationships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Emission Probability = 0.1</c:v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'Emission Pr = 0.1'!$A$48:$J$48</c:f>
              <c:numCache>
                <c:formatCode>0.000</c:formatCode>
                <c:ptCount val="10"/>
                <c:pt idx="0">
                  <c:v>0.58992304607328416</c:v>
                </c:pt>
                <c:pt idx="1">
                  <c:v>0.5910462290495444</c:v>
                </c:pt>
                <c:pt idx="2">
                  <c:v>0.55602392737956385</c:v>
                </c:pt>
                <c:pt idx="3">
                  <c:v>0.55650763393283975</c:v>
                </c:pt>
                <c:pt idx="4">
                  <c:v>0.51594398124176344</c:v>
                </c:pt>
                <c:pt idx="5">
                  <c:v>0.58758591515241576</c:v>
                </c:pt>
                <c:pt idx="6">
                  <c:v>0.55404995272955238</c:v>
                </c:pt>
                <c:pt idx="7">
                  <c:v>0.58254559926792671</c:v>
                </c:pt>
                <c:pt idx="8">
                  <c:v>0.55202684135916269</c:v>
                </c:pt>
                <c:pt idx="9">
                  <c:v>0.64784223901436544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37-4163-85BD-27476A7CEE19}"/>
            </c:ext>
          </c:extLst>
        </c:ser>
        <c:ser>
          <c:idx val="1"/>
          <c:order val="1"/>
          <c:tx>
            <c:v>Emission Probability = 0.3</c:v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'Emission Pr = 0.3'!$A$48:$J$48</c:f>
              <c:numCache>
                <c:formatCode>0.000</c:formatCode>
                <c:ptCount val="10"/>
                <c:pt idx="0">
                  <c:v>0.56974143978773573</c:v>
                </c:pt>
                <c:pt idx="1">
                  <c:v>0.54115746690423616</c:v>
                </c:pt>
                <c:pt idx="2">
                  <c:v>0.48381382494082986</c:v>
                </c:pt>
                <c:pt idx="3">
                  <c:v>0.50445546106042816</c:v>
                </c:pt>
                <c:pt idx="4">
                  <c:v>0.56153307506423467</c:v>
                </c:pt>
                <c:pt idx="5">
                  <c:v>0.49652571327893941</c:v>
                </c:pt>
                <c:pt idx="6">
                  <c:v>0.49862622152649666</c:v>
                </c:pt>
                <c:pt idx="7">
                  <c:v>0.61303547571251049</c:v>
                </c:pt>
                <c:pt idx="8">
                  <c:v>0.46746038396958495</c:v>
                </c:pt>
                <c:pt idx="9">
                  <c:v>0.5336833168530567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37-4163-85BD-27476A7CEE19}"/>
            </c:ext>
          </c:extLst>
        </c:ser>
        <c:ser>
          <c:idx val="2"/>
          <c:order val="2"/>
          <c:tx>
            <c:v>Emission Probability = 0.5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'Emission Pr = 0.5'!$A$48:$J$48</c:f>
              <c:numCache>
                <c:formatCode>0.000</c:formatCode>
                <c:ptCount val="10"/>
                <c:pt idx="0">
                  <c:v>0.46835619621733565</c:v>
                </c:pt>
                <c:pt idx="1">
                  <c:v>0.57538996358728733</c:v>
                </c:pt>
                <c:pt idx="2">
                  <c:v>0.5307108617056443</c:v>
                </c:pt>
                <c:pt idx="3">
                  <c:v>0.52131517404889571</c:v>
                </c:pt>
                <c:pt idx="4">
                  <c:v>0.56233120846691198</c:v>
                </c:pt>
                <c:pt idx="5">
                  <c:v>0.47691182030328677</c:v>
                </c:pt>
                <c:pt idx="6">
                  <c:v>0.51616005845678892</c:v>
                </c:pt>
                <c:pt idx="7">
                  <c:v>0.49193878488085074</c:v>
                </c:pt>
                <c:pt idx="8">
                  <c:v>0.57054762089895905</c:v>
                </c:pt>
                <c:pt idx="9">
                  <c:v>0.53799216471290046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37-4163-85BD-27476A7CEE19}"/>
            </c:ext>
          </c:extLst>
        </c:ser>
        <c:ser>
          <c:idx val="3"/>
          <c:order val="3"/>
          <c:tx>
            <c:v>Emission Probability = 0.7</c:v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'Emission Pr = 0.7'!$A$48:$J$48</c:f>
              <c:numCache>
                <c:formatCode>0.000</c:formatCode>
                <c:ptCount val="10"/>
                <c:pt idx="0">
                  <c:v>0.57488352370375129</c:v>
                </c:pt>
                <c:pt idx="1">
                  <c:v>0.51112608164252749</c:v>
                </c:pt>
                <c:pt idx="2">
                  <c:v>0.45918087797956475</c:v>
                </c:pt>
                <c:pt idx="3">
                  <c:v>0.52752410732347621</c:v>
                </c:pt>
                <c:pt idx="4">
                  <c:v>0.4594056765272016</c:v>
                </c:pt>
                <c:pt idx="5">
                  <c:v>0.44683989729499257</c:v>
                </c:pt>
                <c:pt idx="6">
                  <c:v>0.48008391917108989</c:v>
                </c:pt>
                <c:pt idx="7">
                  <c:v>0.53587246867052296</c:v>
                </c:pt>
                <c:pt idx="8">
                  <c:v>0.53306762845231614</c:v>
                </c:pt>
                <c:pt idx="9">
                  <c:v>0.51914621103797753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37-4163-85BD-27476A7CEE19}"/>
            </c:ext>
          </c:extLst>
        </c:ser>
        <c:ser>
          <c:idx val="4"/>
          <c:order val="4"/>
          <c:tx>
            <c:v>Emission Probability = 0.9</c:v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'Emission Pr = 0.9'!$A$48:$J$48</c:f>
              <c:numCache>
                <c:formatCode>0.000</c:formatCode>
                <c:ptCount val="10"/>
                <c:pt idx="0">
                  <c:v>0.50040632496934645</c:v>
                </c:pt>
                <c:pt idx="1">
                  <c:v>0.51095974093965435</c:v>
                </c:pt>
                <c:pt idx="2">
                  <c:v>0.57947725786259252</c:v>
                </c:pt>
                <c:pt idx="3">
                  <c:v>0.53917706094700069</c:v>
                </c:pt>
                <c:pt idx="4">
                  <c:v>0.54843704532782445</c:v>
                </c:pt>
                <c:pt idx="5">
                  <c:v>0.58037148212165679</c:v>
                </c:pt>
                <c:pt idx="6">
                  <c:v>0.53587800908493199</c:v>
                </c:pt>
                <c:pt idx="7">
                  <c:v>0.57582922742586018</c:v>
                </c:pt>
                <c:pt idx="8">
                  <c:v>0.55138642461975795</c:v>
                </c:pt>
                <c:pt idx="9">
                  <c:v>0.51977325330346502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37-4163-85BD-27476A7CE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0669743"/>
        <c:axId val="1819850319"/>
        <c:extLst/>
      </c:lineChart>
      <c:catAx>
        <c:axId val="1820669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Higher Order Relationships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850319"/>
        <c:crosses val="autoZero"/>
        <c:auto val="1"/>
        <c:lblAlgn val="ctr"/>
        <c:lblOffset val="100"/>
        <c:noMultiLvlLbl val="0"/>
      </c:catAx>
      <c:valAx>
        <c:axId val="1819850319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66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 Values</a:t>
            </a:r>
            <a:r>
              <a:rPr lang="en-US" baseline="0"/>
              <a:t> for All Graph Configurations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5"/>
              <c:pt idx="0">
                <c:v>0.1</c:v>
              </c:pt>
              <c:pt idx="1">
                <c:v>0.3</c:v>
              </c:pt>
              <c:pt idx="2">
                <c:v>0.5</c:v>
              </c:pt>
              <c:pt idx="3">
                <c:v>0.7</c:v>
              </c:pt>
              <c:pt idx="4">
                <c:v>0.9</c:v>
              </c:pt>
            </c:numLit>
          </c:cat>
          <c:val>
            <c:numRef>
              <c:f>Graphs!$A$1:$A$5</c:f>
              <c:numCache>
                <c:formatCode>General</c:formatCode>
                <c:ptCount val="5"/>
                <c:pt idx="0">
                  <c:v>0.57334953652004184</c:v>
                </c:pt>
                <c:pt idx="1">
                  <c:v>0.5270032379098053</c:v>
                </c:pt>
                <c:pt idx="2">
                  <c:v>0.5251653853278867</c:v>
                </c:pt>
                <c:pt idx="3">
                  <c:v>0.50471303918034183</c:v>
                </c:pt>
                <c:pt idx="4">
                  <c:v>0.54416958266020898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B5-4308-979D-D411B2CD2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894127"/>
        <c:axId val="842466479"/>
      </c:lineChart>
      <c:catAx>
        <c:axId val="111589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Emission 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466479"/>
        <c:crosses val="autoZero"/>
        <c:auto val="1"/>
        <c:lblAlgn val="ctr"/>
        <c:lblOffset val="100"/>
        <c:noMultiLvlLbl val="0"/>
      </c:catAx>
      <c:valAx>
        <c:axId val="842466479"/>
        <c:scaling>
          <c:orientation val="minMax"/>
          <c:max val="0.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89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 Values, Averaged Over Number of Relationships, Broken Down by Graph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Emission Probability = 0.1</c:v>
          </c:tx>
          <c:spPr>
            <a:ln w="28575" cap="rnd">
              <a:solidFill>
                <a:schemeClr val="accent5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'[Results_Varyint_Syntehtic_Data_Generation_Parameters_Emission_Prob_v2.xlsx]Emission Pr = 0.1'!$L$1:$L$46</c:f>
              <c:numCache>
                <c:formatCode>0.000</c:formatCode>
                <c:ptCount val="46"/>
                <c:pt idx="0">
                  <c:v>0.72471680055019816</c:v>
                </c:pt>
                <c:pt idx="1">
                  <c:v>0.73312358891518115</c:v>
                </c:pt>
                <c:pt idx="2">
                  <c:v>0.51961925236972073</c:v>
                </c:pt>
                <c:pt idx="3">
                  <c:v>0.56222748229423913</c:v>
                </c:pt>
                <c:pt idx="4">
                  <c:v>0.65157829105560849</c:v>
                </c:pt>
                <c:pt idx="5">
                  <c:v>0.45126559199996341</c:v>
                </c:pt>
                <c:pt idx="6">
                  <c:v>0.6937212489537754</c:v>
                </c:pt>
                <c:pt idx="7">
                  <c:v>0.53618852034897047</c:v>
                </c:pt>
                <c:pt idx="8">
                  <c:v>0.39336404840477135</c:v>
                </c:pt>
                <c:pt idx="9">
                  <c:v>0.49963396814220318</c:v>
                </c:pt>
                <c:pt idx="10">
                  <c:v>0.60745096205547289</c:v>
                </c:pt>
                <c:pt idx="11">
                  <c:v>0.56439636155249373</c:v>
                </c:pt>
                <c:pt idx="12">
                  <c:v>0.52703402441720848</c:v>
                </c:pt>
                <c:pt idx="13">
                  <c:v>0.71086015624974064</c:v>
                </c:pt>
                <c:pt idx="14">
                  <c:v>0.60287914684829003</c:v>
                </c:pt>
                <c:pt idx="15">
                  <c:v>0.39256398444560936</c:v>
                </c:pt>
                <c:pt idx="16">
                  <c:v>0.62353526690925132</c:v>
                </c:pt>
                <c:pt idx="17">
                  <c:v>0.53773666579226176</c:v>
                </c:pt>
                <c:pt idx="18">
                  <c:v>0.47000622210731147</c:v>
                </c:pt>
                <c:pt idx="19">
                  <c:v>0.61056794450376883</c:v>
                </c:pt>
                <c:pt idx="20">
                  <c:v>0.46975254228179164</c:v>
                </c:pt>
                <c:pt idx="21">
                  <c:v>0.53844606207456391</c:v>
                </c:pt>
                <c:pt idx="22">
                  <c:v>0.55714615126888112</c:v>
                </c:pt>
                <c:pt idx="23">
                  <c:v>0.64277113784135353</c:v>
                </c:pt>
                <c:pt idx="24">
                  <c:v>0.72110384903760749</c:v>
                </c:pt>
                <c:pt idx="25">
                  <c:v>0.45647909563774169</c:v>
                </c:pt>
                <c:pt idx="26">
                  <c:v>0.53789184812165447</c:v>
                </c:pt>
                <c:pt idx="27">
                  <c:v>0.48947102319941749</c:v>
                </c:pt>
                <c:pt idx="28">
                  <c:v>0.5981717620216449</c:v>
                </c:pt>
                <c:pt idx="29">
                  <c:v>0.66782897929719276</c:v>
                </c:pt>
                <c:pt idx="30">
                  <c:v>0.7001953499664213</c:v>
                </c:pt>
                <c:pt idx="31">
                  <c:v>0.50381049171986703</c:v>
                </c:pt>
                <c:pt idx="32">
                  <c:v>0.57293668112080853</c:v>
                </c:pt>
                <c:pt idx="33">
                  <c:v>0.55055203902045391</c:v>
                </c:pt>
                <c:pt idx="34">
                  <c:v>0.64839406252647858</c:v>
                </c:pt>
                <c:pt idx="35">
                  <c:v>0.49489883200967089</c:v>
                </c:pt>
                <c:pt idx="36">
                  <c:v>0.63393424422951195</c:v>
                </c:pt>
                <c:pt idx="37">
                  <c:v>0.62874163167998909</c:v>
                </c:pt>
                <c:pt idx="38">
                  <c:v>0.47474840456662426</c:v>
                </c:pt>
                <c:pt idx="39">
                  <c:v>0.62061803936212245</c:v>
                </c:pt>
                <c:pt idx="40">
                  <c:v>0.54675701711749736</c:v>
                </c:pt>
                <c:pt idx="41">
                  <c:v>0.74079282382939005</c:v>
                </c:pt>
                <c:pt idx="42">
                  <c:v>0.60411780780778401</c:v>
                </c:pt>
                <c:pt idx="43">
                  <c:v>0.46619338111543629</c:v>
                </c:pt>
                <c:pt idx="44">
                  <c:v>0.57149620381731914</c:v>
                </c:pt>
                <c:pt idx="45">
                  <c:v>0.52435969133466243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BD-4F55-969F-9FE210880C8A}"/>
            </c:ext>
          </c:extLst>
        </c:ser>
        <c:ser>
          <c:idx val="1"/>
          <c:order val="1"/>
          <c:tx>
            <c:v>Emission Probability = 0.3</c:v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'[Results_Varyint_Syntehtic_Data_Generation_Parameters_Emission_Prob_v2.xlsx]Emission Pr = 0.3'!$L$1:$L$46</c:f>
              <c:numCache>
                <c:formatCode>0.000</c:formatCode>
                <c:ptCount val="46"/>
                <c:pt idx="0">
                  <c:v>0.56745785039360874</c:v>
                </c:pt>
                <c:pt idx="1">
                  <c:v>0.50403261201784788</c:v>
                </c:pt>
                <c:pt idx="2">
                  <c:v>0.49223869023448169</c:v>
                </c:pt>
                <c:pt idx="3">
                  <c:v>0.65167611271563219</c:v>
                </c:pt>
                <c:pt idx="4">
                  <c:v>0.44292672339181277</c:v>
                </c:pt>
                <c:pt idx="5">
                  <c:v>0.48155783871086422</c:v>
                </c:pt>
                <c:pt idx="6">
                  <c:v>0.44645851414749077</c:v>
                </c:pt>
                <c:pt idx="7">
                  <c:v>0.48825785247353226</c:v>
                </c:pt>
                <c:pt idx="8">
                  <c:v>0.45968114897480383</c:v>
                </c:pt>
                <c:pt idx="9">
                  <c:v>0.49229963195805082</c:v>
                </c:pt>
                <c:pt idx="10">
                  <c:v>0.66696467280817096</c:v>
                </c:pt>
                <c:pt idx="11">
                  <c:v>0.52083782909455512</c:v>
                </c:pt>
                <c:pt idx="12">
                  <c:v>0.35366454256920499</c:v>
                </c:pt>
                <c:pt idx="13">
                  <c:v>0.52777561559361308</c:v>
                </c:pt>
                <c:pt idx="14">
                  <c:v>0.40703792695301833</c:v>
                </c:pt>
                <c:pt idx="15">
                  <c:v>0.58255973383852866</c:v>
                </c:pt>
                <c:pt idx="16">
                  <c:v>0.65489652951425081</c:v>
                </c:pt>
                <c:pt idx="17">
                  <c:v>0.62695904951126935</c:v>
                </c:pt>
                <c:pt idx="18">
                  <c:v>0.65006464134544584</c:v>
                </c:pt>
                <c:pt idx="19">
                  <c:v>0.41704397312334018</c:v>
                </c:pt>
                <c:pt idx="20">
                  <c:v>0.57627060600553337</c:v>
                </c:pt>
                <c:pt idx="21">
                  <c:v>0.52310527578154209</c:v>
                </c:pt>
                <c:pt idx="22">
                  <c:v>0.42247418491153887</c:v>
                </c:pt>
                <c:pt idx="23">
                  <c:v>0.67257485818081564</c:v>
                </c:pt>
                <c:pt idx="24">
                  <c:v>0.4393370316391243</c:v>
                </c:pt>
                <c:pt idx="25">
                  <c:v>0.5300816316303496</c:v>
                </c:pt>
                <c:pt idx="26">
                  <c:v>0.41411817584658078</c:v>
                </c:pt>
                <c:pt idx="27">
                  <c:v>0.63993907349705503</c:v>
                </c:pt>
                <c:pt idx="28">
                  <c:v>0.52837662665991403</c:v>
                </c:pt>
                <c:pt idx="29">
                  <c:v>0.38713824202129199</c:v>
                </c:pt>
                <c:pt idx="30">
                  <c:v>0.64334795148433277</c:v>
                </c:pt>
                <c:pt idx="31">
                  <c:v>0.55868368785925226</c:v>
                </c:pt>
                <c:pt idx="32">
                  <c:v>0.55364175306483943</c:v>
                </c:pt>
                <c:pt idx="33">
                  <c:v>0.53000532018806756</c:v>
                </c:pt>
                <c:pt idx="34">
                  <c:v>0.48369890083142952</c:v>
                </c:pt>
                <c:pt idx="35">
                  <c:v>0.57874619696387031</c:v>
                </c:pt>
                <c:pt idx="36">
                  <c:v>0.59035944495063863</c:v>
                </c:pt>
                <c:pt idx="37">
                  <c:v>0.62202297485369451</c:v>
                </c:pt>
                <c:pt idx="38">
                  <c:v>0.53922562743013358</c:v>
                </c:pt>
                <c:pt idx="39">
                  <c:v>0.35947070108186929</c:v>
                </c:pt>
                <c:pt idx="40">
                  <c:v>0.64512682093624685</c:v>
                </c:pt>
                <c:pt idx="41">
                  <c:v>0.58302431406873134</c:v>
                </c:pt>
                <c:pt idx="42">
                  <c:v>0.44580075998908841</c:v>
                </c:pt>
                <c:pt idx="43">
                  <c:v>0.46446710000429609</c:v>
                </c:pt>
                <c:pt idx="44">
                  <c:v>0.60116481274578293</c:v>
                </c:pt>
                <c:pt idx="45">
                  <c:v>0.47555538185550111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BD-4F55-969F-9FE210880C8A}"/>
            </c:ext>
          </c:extLst>
        </c:ser>
        <c:ser>
          <c:idx val="2"/>
          <c:order val="2"/>
          <c:tx>
            <c:v>Emission Probability = 0.5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'[Results_Varyint_Syntehtic_Data_Generation_Parameters_Emission_Prob_v2.xlsx]Emission Pr = 0.5'!$L$1:$L$46</c:f>
              <c:numCache>
                <c:formatCode>0.000</c:formatCode>
                <c:ptCount val="46"/>
                <c:pt idx="0">
                  <c:v>0.37403423559142501</c:v>
                </c:pt>
                <c:pt idx="1">
                  <c:v>0.62076399941107852</c:v>
                </c:pt>
                <c:pt idx="2">
                  <c:v>0.47867011661605485</c:v>
                </c:pt>
                <c:pt idx="3">
                  <c:v>0.49404645230008148</c:v>
                </c:pt>
                <c:pt idx="4">
                  <c:v>0.63732803872194776</c:v>
                </c:pt>
                <c:pt idx="5">
                  <c:v>0.48634656252605168</c:v>
                </c:pt>
                <c:pt idx="6">
                  <c:v>0.53986668508683433</c:v>
                </c:pt>
                <c:pt idx="7">
                  <c:v>0.44384949279730207</c:v>
                </c:pt>
                <c:pt idx="8">
                  <c:v>0.49316185258841083</c:v>
                </c:pt>
                <c:pt idx="9">
                  <c:v>0.44337421348374473</c:v>
                </c:pt>
                <c:pt idx="10">
                  <c:v>0.55681466269933699</c:v>
                </c:pt>
                <c:pt idx="11">
                  <c:v>0.4658211518053319</c:v>
                </c:pt>
                <c:pt idx="12">
                  <c:v>0.68866025013002485</c:v>
                </c:pt>
                <c:pt idx="13">
                  <c:v>0.48264917451778089</c:v>
                </c:pt>
                <c:pt idx="14">
                  <c:v>0.38282972359816275</c:v>
                </c:pt>
                <c:pt idx="15">
                  <c:v>0.65108598099407566</c:v>
                </c:pt>
                <c:pt idx="16">
                  <c:v>0.49397188899986605</c:v>
                </c:pt>
                <c:pt idx="17">
                  <c:v>0.49702767516700802</c:v>
                </c:pt>
                <c:pt idx="18">
                  <c:v>0.54867374800261148</c:v>
                </c:pt>
                <c:pt idx="19">
                  <c:v>0.52053745548958541</c:v>
                </c:pt>
                <c:pt idx="20">
                  <c:v>0.59835223860151632</c:v>
                </c:pt>
                <c:pt idx="21">
                  <c:v>0.56127794121558194</c:v>
                </c:pt>
                <c:pt idx="22">
                  <c:v>0.59406479668526635</c:v>
                </c:pt>
                <c:pt idx="23">
                  <c:v>0.59521508849286997</c:v>
                </c:pt>
                <c:pt idx="24">
                  <c:v>0.51456705812990511</c:v>
                </c:pt>
                <c:pt idx="25">
                  <c:v>0.48875510168893521</c:v>
                </c:pt>
                <c:pt idx="26">
                  <c:v>0.53796564230765809</c:v>
                </c:pt>
                <c:pt idx="27">
                  <c:v>0.37536769600368408</c:v>
                </c:pt>
                <c:pt idx="28">
                  <c:v>0.5154586543265286</c:v>
                </c:pt>
                <c:pt idx="29">
                  <c:v>0.33390096498129662</c:v>
                </c:pt>
                <c:pt idx="30">
                  <c:v>0.57092123777845549</c:v>
                </c:pt>
                <c:pt idx="31">
                  <c:v>0.4652558186278421</c:v>
                </c:pt>
                <c:pt idx="32">
                  <c:v>0.45601811395097352</c:v>
                </c:pt>
                <c:pt idx="33">
                  <c:v>0.67429509409158483</c:v>
                </c:pt>
                <c:pt idx="34">
                  <c:v>0.4901224456641109</c:v>
                </c:pt>
                <c:pt idx="35">
                  <c:v>0.61392254588351503</c:v>
                </c:pt>
                <c:pt idx="36">
                  <c:v>0.47496074371049718</c:v>
                </c:pt>
                <c:pt idx="37">
                  <c:v>0.52626607168747597</c:v>
                </c:pt>
                <c:pt idx="38">
                  <c:v>0.6810763675522109</c:v>
                </c:pt>
                <c:pt idx="39">
                  <c:v>0.68217629048883821</c:v>
                </c:pt>
                <c:pt idx="40">
                  <c:v>0.54716944790242483</c:v>
                </c:pt>
                <c:pt idx="41">
                  <c:v>0.53646540017557709</c:v>
                </c:pt>
                <c:pt idx="42">
                  <c:v>0.41192274875698531</c:v>
                </c:pt>
                <c:pt idx="43">
                  <c:v>0.58971385982120039</c:v>
                </c:pt>
                <c:pt idx="44">
                  <c:v>0.51839584014141304</c:v>
                </c:pt>
                <c:pt idx="45">
                  <c:v>0.50448715588969884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BD-4F55-969F-9FE210880C8A}"/>
            </c:ext>
          </c:extLst>
        </c:ser>
        <c:ser>
          <c:idx val="3"/>
          <c:order val="3"/>
          <c:tx>
            <c:v>Emission Probability = 0.7</c:v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'[Results_Varyint_Syntehtic_Data_Generation_Parameters_Emission_Prob_v2.xlsx]Emission Pr = 0.7'!$L$1:$L$46</c:f>
              <c:numCache>
                <c:formatCode>0.000</c:formatCode>
                <c:ptCount val="46"/>
                <c:pt idx="0">
                  <c:v>0.37256363544665827</c:v>
                </c:pt>
                <c:pt idx="1">
                  <c:v>0.48246713403404479</c:v>
                </c:pt>
                <c:pt idx="2">
                  <c:v>0.42466113678877582</c:v>
                </c:pt>
                <c:pt idx="3">
                  <c:v>0.31893637558799132</c:v>
                </c:pt>
                <c:pt idx="4">
                  <c:v>0.4033535695409613</c:v>
                </c:pt>
                <c:pt idx="5">
                  <c:v>0.61326519483542641</c:v>
                </c:pt>
                <c:pt idx="6">
                  <c:v>0.51195396174872421</c:v>
                </c:pt>
                <c:pt idx="7">
                  <c:v>0.56538042034362401</c:v>
                </c:pt>
                <c:pt idx="8">
                  <c:v>0.50415444292053624</c:v>
                </c:pt>
                <c:pt idx="9">
                  <c:v>0.44325927847282987</c:v>
                </c:pt>
                <c:pt idx="10">
                  <c:v>0.51743617434007372</c:v>
                </c:pt>
                <c:pt idx="11">
                  <c:v>0.43530027068723076</c:v>
                </c:pt>
                <c:pt idx="12">
                  <c:v>0.46131803119900611</c:v>
                </c:pt>
                <c:pt idx="13">
                  <c:v>0.52940797909844139</c:v>
                </c:pt>
                <c:pt idx="14">
                  <c:v>0.54379666129645132</c:v>
                </c:pt>
                <c:pt idx="15">
                  <c:v>0.60652962782013053</c:v>
                </c:pt>
                <c:pt idx="16">
                  <c:v>0.47349014652208021</c:v>
                </c:pt>
                <c:pt idx="17">
                  <c:v>0.53219861026369686</c:v>
                </c:pt>
                <c:pt idx="18">
                  <c:v>0.50234612620470753</c:v>
                </c:pt>
                <c:pt idx="19">
                  <c:v>0.56284692134347292</c:v>
                </c:pt>
                <c:pt idx="20">
                  <c:v>0.58007858661125034</c:v>
                </c:pt>
                <c:pt idx="21">
                  <c:v>0.41797534741873532</c:v>
                </c:pt>
                <c:pt idx="22">
                  <c:v>0.44861937464877705</c:v>
                </c:pt>
                <c:pt idx="23">
                  <c:v>0.58211777342041537</c:v>
                </c:pt>
                <c:pt idx="24">
                  <c:v>0.46642507872602323</c:v>
                </c:pt>
                <c:pt idx="25">
                  <c:v>0.4590826165773419</c:v>
                </c:pt>
                <c:pt idx="26">
                  <c:v>0.30698653319193714</c:v>
                </c:pt>
                <c:pt idx="27">
                  <c:v>0.62824966492217083</c:v>
                </c:pt>
                <c:pt idx="28">
                  <c:v>0.5313838903111523</c:v>
                </c:pt>
                <c:pt idx="29">
                  <c:v>0.51846137313355967</c:v>
                </c:pt>
                <c:pt idx="30">
                  <c:v>0.51036466359428201</c:v>
                </c:pt>
                <c:pt idx="31">
                  <c:v>0.57589000621346587</c:v>
                </c:pt>
                <c:pt idx="32">
                  <c:v>0.67542672169448892</c:v>
                </c:pt>
                <c:pt idx="33">
                  <c:v>0.37961906170829718</c:v>
                </c:pt>
                <c:pt idx="34">
                  <c:v>0.5093334453934879</c:v>
                </c:pt>
                <c:pt idx="35">
                  <c:v>0.52938584225639973</c:v>
                </c:pt>
                <c:pt idx="36">
                  <c:v>0.51062969049188633</c:v>
                </c:pt>
                <c:pt idx="37">
                  <c:v>0.60264425946924483</c:v>
                </c:pt>
                <c:pt idx="38">
                  <c:v>0.52394831914273188</c:v>
                </c:pt>
                <c:pt idx="39">
                  <c:v>0.48010302704735136</c:v>
                </c:pt>
                <c:pt idx="40">
                  <c:v>0.55986984297400955</c:v>
                </c:pt>
                <c:pt idx="41">
                  <c:v>0.5919900548423529</c:v>
                </c:pt>
                <c:pt idx="42">
                  <c:v>0.51351992013685521</c:v>
                </c:pt>
                <c:pt idx="43">
                  <c:v>0.52242604644837176</c:v>
                </c:pt>
                <c:pt idx="44">
                  <c:v>0.50226610277893169</c:v>
                </c:pt>
                <c:pt idx="45">
                  <c:v>0.48533686064734871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BD-4F55-969F-9FE210880C8A}"/>
            </c:ext>
          </c:extLst>
        </c:ser>
        <c:ser>
          <c:idx val="4"/>
          <c:order val="4"/>
          <c:tx>
            <c:v>Emission Probability = 0.9</c:v>
          </c:tx>
          <c:spPr>
            <a:ln w="28575" cap="rnd">
              <a:solidFill>
                <a:schemeClr val="accent5">
                  <a:shade val="53000"/>
                </a:schemeClr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46"/>
              <c:pt idx="0">
                <c:v>5</c:v>
              </c:pt>
              <c:pt idx="1">
                <c:v>6</c:v>
              </c:pt>
              <c:pt idx="2">
                <c:v>7</c:v>
              </c:pt>
              <c:pt idx="3">
                <c:v>8</c:v>
              </c:pt>
              <c:pt idx="4">
                <c:v>9</c:v>
              </c:pt>
              <c:pt idx="5">
                <c:v>10</c:v>
              </c:pt>
              <c:pt idx="6">
                <c:v>11</c:v>
              </c:pt>
              <c:pt idx="7">
                <c:v>12</c:v>
              </c:pt>
              <c:pt idx="8">
                <c:v>13</c:v>
              </c:pt>
              <c:pt idx="9">
                <c:v>14</c:v>
              </c:pt>
              <c:pt idx="10">
                <c:v>15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21</c:v>
              </c:pt>
              <c:pt idx="17">
                <c:v>22</c:v>
              </c:pt>
              <c:pt idx="18">
                <c:v>23</c:v>
              </c:pt>
              <c:pt idx="19">
                <c:v>24</c:v>
              </c:pt>
              <c:pt idx="20">
                <c:v>25</c:v>
              </c:pt>
              <c:pt idx="21">
                <c:v>26</c:v>
              </c:pt>
              <c:pt idx="22">
                <c:v>27</c:v>
              </c:pt>
              <c:pt idx="23">
                <c:v>28</c:v>
              </c:pt>
              <c:pt idx="24">
                <c:v>29</c:v>
              </c:pt>
              <c:pt idx="25">
                <c:v>30</c:v>
              </c:pt>
              <c:pt idx="26">
                <c:v>31</c:v>
              </c:pt>
              <c:pt idx="27">
                <c:v>32</c:v>
              </c:pt>
              <c:pt idx="28">
                <c:v>33</c:v>
              </c:pt>
              <c:pt idx="29">
                <c:v>34</c:v>
              </c:pt>
              <c:pt idx="30">
                <c:v>35</c:v>
              </c:pt>
              <c:pt idx="31">
                <c:v>36</c:v>
              </c:pt>
              <c:pt idx="32">
                <c:v>37</c:v>
              </c:pt>
              <c:pt idx="33">
                <c:v>38</c:v>
              </c:pt>
              <c:pt idx="34">
                <c:v>39</c:v>
              </c:pt>
              <c:pt idx="35">
                <c:v>40</c:v>
              </c:pt>
              <c:pt idx="36">
                <c:v>41</c:v>
              </c:pt>
              <c:pt idx="37">
                <c:v>42</c:v>
              </c:pt>
              <c:pt idx="38">
                <c:v>43</c:v>
              </c:pt>
              <c:pt idx="39">
                <c:v>44</c:v>
              </c:pt>
              <c:pt idx="40">
                <c:v>45</c:v>
              </c:pt>
              <c:pt idx="41">
                <c:v>46</c:v>
              </c:pt>
              <c:pt idx="42">
                <c:v>47</c:v>
              </c:pt>
              <c:pt idx="43">
                <c:v>48</c:v>
              </c:pt>
              <c:pt idx="44">
                <c:v>49</c:v>
              </c:pt>
              <c:pt idx="45">
                <c:v>50</c:v>
              </c:pt>
            </c:numLit>
          </c:cat>
          <c:val>
            <c:numRef>
              <c:f>'[Results_Varyint_Syntehtic_Data_Generation_Parameters_Emission_Prob_v2.xlsx]Emission Pr = 0.9'!$L$1:$L$46</c:f>
              <c:numCache>
                <c:formatCode>0.000</c:formatCode>
                <c:ptCount val="46"/>
                <c:pt idx="0">
                  <c:v>0.43851753186474263</c:v>
                </c:pt>
                <c:pt idx="1">
                  <c:v>0.63365092916998544</c:v>
                </c:pt>
                <c:pt idx="2">
                  <c:v>0.4499102699886719</c:v>
                </c:pt>
                <c:pt idx="3">
                  <c:v>0.56748036775185873</c:v>
                </c:pt>
                <c:pt idx="4">
                  <c:v>0.38101189309508843</c:v>
                </c:pt>
                <c:pt idx="5">
                  <c:v>0.71375396497260279</c:v>
                </c:pt>
                <c:pt idx="6">
                  <c:v>0.49949793854441171</c:v>
                </c:pt>
                <c:pt idx="7">
                  <c:v>0.63270195956285169</c:v>
                </c:pt>
                <c:pt idx="8">
                  <c:v>0.52572578010760174</c:v>
                </c:pt>
                <c:pt idx="9">
                  <c:v>0.56011641108321597</c:v>
                </c:pt>
                <c:pt idx="10">
                  <c:v>0.47918005524457002</c:v>
                </c:pt>
                <c:pt idx="11">
                  <c:v>0.52751698687433124</c:v>
                </c:pt>
                <c:pt idx="12">
                  <c:v>0.45418618906772601</c:v>
                </c:pt>
                <c:pt idx="13">
                  <c:v>0.68554817205380447</c:v>
                </c:pt>
                <c:pt idx="14">
                  <c:v>0.53180254948873062</c:v>
                </c:pt>
                <c:pt idx="15">
                  <c:v>0.4175947054599119</c:v>
                </c:pt>
                <c:pt idx="16">
                  <c:v>0.55866979816291606</c:v>
                </c:pt>
                <c:pt idx="17">
                  <c:v>0.49844987250153527</c:v>
                </c:pt>
                <c:pt idx="18">
                  <c:v>0.55430035008473044</c:v>
                </c:pt>
                <c:pt idx="19">
                  <c:v>0.50546531731222699</c:v>
                </c:pt>
                <c:pt idx="20">
                  <c:v>0.57187142479285669</c:v>
                </c:pt>
                <c:pt idx="21">
                  <c:v>0.41951259611803005</c:v>
                </c:pt>
                <c:pt idx="22">
                  <c:v>0.46363576304050269</c:v>
                </c:pt>
                <c:pt idx="23">
                  <c:v>0.55889260719195466</c:v>
                </c:pt>
                <c:pt idx="24">
                  <c:v>0.41941022665748617</c:v>
                </c:pt>
                <c:pt idx="25">
                  <c:v>0.53416835568050036</c:v>
                </c:pt>
                <c:pt idx="26">
                  <c:v>0.62848474475399796</c:v>
                </c:pt>
                <c:pt idx="27">
                  <c:v>0.49388530992577157</c:v>
                </c:pt>
                <c:pt idx="28">
                  <c:v>0.51074948760220928</c:v>
                </c:pt>
                <c:pt idx="29">
                  <c:v>0.66205235949756247</c:v>
                </c:pt>
                <c:pt idx="30">
                  <c:v>0.57534569345787057</c:v>
                </c:pt>
                <c:pt idx="31">
                  <c:v>0.57315907497663854</c:v>
                </c:pt>
                <c:pt idx="32">
                  <c:v>0.42908142893288809</c:v>
                </c:pt>
                <c:pt idx="33">
                  <c:v>0.46836920565096374</c:v>
                </c:pt>
                <c:pt idx="34">
                  <c:v>0.70743171444366959</c:v>
                </c:pt>
                <c:pt idx="35">
                  <c:v>0.56174790211822523</c:v>
                </c:pt>
                <c:pt idx="36">
                  <c:v>0.51068255333644674</c:v>
                </c:pt>
                <c:pt idx="37">
                  <c:v>0.49820364992349342</c:v>
                </c:pt>
                <c:pt idx="38">
                  <c:v>0.58132973874270122</c:v>
                </c:pt>
                <c:pt idx="39">
                  <c:v>0.5558917457251924</c:v>
                </c:pt>
                <c:pt idx="40">
                  <c:v>0.62091572045263677</c:v>
                </c:pt>
                <c:pt idx="41">
                  <c:v>0.55152613212793788</c:v>
                </c:pt>
                <c:pt idx="42">
                  <c:v>0.69406782464991179</c:v>
                </c:pt>
                <c:pt idx="43">
                  <c:v>0.67166514518936771</c:v>
                </c:pt>
                <c:pt idx="44">
                  <c:v>0.54391298144972877</c:v>
                </c:pt>
                <c:pt idx="45">
                  <c:v>0.61072637353955739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BD-4F55-969F-9FE210880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5902287"/>
        <c:axId val="956927423"/>
      </c:lineChart>
      <c:catAx>
        <c:axId val="111590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Graph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927423"/>
        <c:crosses val="autoZero"/>
        <c:auto val="1"/>
        <c:lblAlgn val="ctr"/>
        <c:lblOffset val="100"/>
        <c:noMultiLvlLbl val="0"/>
      </c:catAx>
      <c:valAx>
        <c:axId val="95692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90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78AFB-4C97-4EA0-827B-66D079204F7E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34575-3DFB-42A0-83A0-CF13A7A22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5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lang="en-US" sz="1200" b="0" i="0" u="none" strike="noStrike" cap="none">
              <a:solidFill>
                <a:srgbClr val="A5A5A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887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99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1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Content">
  <p:cSld name="Title_and_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1333500" y="6550026"/>
            <a:ext cx="6477000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4191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>
                <a:latin typeface="Tahoma"/>
                <a:ea typeface="Tahoma"/>
                <a:cs typeface="Tahoma"/>
                <a:sym typeface="Tahoma"/>
              </a:defRPr>
            </a:lvl1pPr>
            <a:lvl2pPr marL="685800" lvl="1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/>
            </a:lvl2pPr>
            <a:lvl3pPr marL="1028700" lvl="2" indent="-238125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050"/>
            </a:lvl3pPr>
            <a:lvl4pPr marL="1371600" lvl="3" indent="-233363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/>
            </a:lvl4pPr>
            <a:lvl5pPr marL="1714500" lvl="4" indent="-233363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ctrTitle"/>
          </p:nvPr>
        </p:nvSpPr>
        <p:spPr>
          <a:xfrm>
            <a:off x="285751" y="120870"/>
            <a:ext cx="7758684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sz="1800" b="0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41"/>
          <p:cNvCxnSpPr/>
          <p:nvPr/>
        </p:nvCxnSpPr>
        <p:spPr>
          <a:xfrm>
            <a:off x="285751" y="841689"/>
            <a:ext cx="8477249" cy="0"/>
          </a:xfrm>
          <a:prstGeom prst="straightConnector1">
            <a:avLst/>
          </a:prstGeom>
          <a:noFill/>
          <a:ln w="22225" cap="flat" cmpd="sng">
            <a:solidFill>
              <a:srgbClr val="0F5E9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Google Shape;3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2143" y="206716"/>
            <a:ext cx="690857" cy="447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3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11/12/2023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3/PhysRevLett.116.2387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47611-0C8A-5774-4C7D-9640DAD35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584D-83F1-2F78-E615-FA56A41B1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477D4B-67D2-B5B1-AE9B-68023EFB8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12CCA-FCF3-9EB2-0827-4E6646C70F21}"/>
              </a:ext>
            </a:extLst>
          </p:cNvPr>
          <p:cNvSpPr txBox="1"/>
          <p:nvPr/>
        </p:nvSpPr>
        <p:spPr>
          <a:xfrm>
            <a:off x="283443" y="809718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Question: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ranking nodes in a complex network based on their localizable influence, how sensitive is the outcome to the presence of higher order relationships?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Relevance &amp; Novelty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 Entropy Networks are widely used tools for analyzing complex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have been criticized by James et al.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Criticisms include that Transfer Entropy Networks may ignore the effects of higher order relationships, or falsely localize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practical impact of higher order relationships on the utility of Transfer Entropy Networks has not been quantified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676FF15-85FE-C8BD-9EEA-7D87EDA3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229600" cy="365125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effectLst/>
                <a:latin typeface="+mn-lt"/>
              </a:rPr>
              <a:t>R. G. James, N. Barnett, and J. P. Crutchfield, “Information Flows? A Critique of Transfer Entropies,” </a:t>
            </a:r>
            <a:r>
              <a:rPr lang="en-US" sz="1200" i="1" dirty="0">
                <a:effectLst/>
                <a:latin typeface="+mn-lt"/>
              </a:rPr>
              <a:t>Phys. Rev. Lett.</a:t>
            </a:r>
            <a:r>
              <a:rPr lang="en-US" sz="1200" dirty="0">
                <a:effectLst/>
                <a:latin typeface="+mn-lt"/>
              </a:rPr>
              <a:t>, vol. 116, no. 23, p. 238701, Jun. 2016, doi: </a:t>
            </a:r>
            <a:r>
              <a:rPr lang="en-US" sz="1200" dirty="0">
                <a:effectLst/>
                <a:latin typeface="+mn-lt"/>
                <a:hlinkClick r:id="rId3"/>
              </a:rPr>
              <a:t>10.1103/PhysRevLett.116.238701</a:t>
            </a:r>
            <a:r>
              <a:rPr lang="en-US" sz="1200" dirty="0">
                <a:effectLst/>
                <a:latin typeface="+mn-lt"/>
              </a:rPr>
              <a:t>.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400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968AD-EF5C-26F7-66BA-9E2C3C27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143000"/>
            <a:ext cx="4152900" cy="2754630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Results: Max Path Weight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Average P values show slight positive trend as Max Path Weight increases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P-Values broken down by graph size or relations are noisier but show a relatively horizontal trend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220507-333D-1687-BD97-329AA8625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B30F51-4D3A-4694-AB28-C31D33ACA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483588"/>
              </p:ext>
            </p:extLst>
          </p:nvPr>
        </p:nvGraphicFramePr>
        <p:xfrm>
          <a:off x="4572000" y="11544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A67476-4661-4D96-BC8E-A74781A61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179913"/>
              </p:ext>
            </p:extLst>
          </p:nvPr>
        </p:nvGraphicFramePr>
        <p:xfrm>
          <a:off x="0" y="40911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B435DD-7842-4C74-8049-A03ECC562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03733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759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968AD-EF5C-26F7-66BA-9E2C3C27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143000"/>
            <a:ext cx="4152900" cy="2971800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Results: Emission Probability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P-Values for all graph configurations have a relatively horizontal trend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P-Values broken down by graph size or relations are noisier but show a relatively horizontal trend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220507-333D-1687-BD97-329AA8625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7B50AF-937D-4AF4-85F8-4D7FE7AD0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749599"/>
              </p:ext>
            </p:extLst>
          </p:nvPr>
        </p:nvGraphicFramePr>
        <p:xfrm>
          <a:off x="4572000" y="10286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7296B7-3E74-405C-82F4-AE7EFD5637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085872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8FC233-0B8C-4347-88E0-348DD8DAB4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128315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099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968AD-EF5C-26F7-66BA-9E2C3C27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143000"/>
            <a:ext cx="4152900" cy="2971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Results: Higher Order Sensitivity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average P-Values for all graph configurations show a negative trend that grows stronger as higher order sensitivity increases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average P-Values broken down by relations also show a negative trend that grows stronger as higher order sensitivity increases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average P-Values broken down by graph size show a scale effect in which smaller graphs are more heavily affected by higher values of higher order sensitivity, but larger graphs are affected relatively evenly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220507-333D-1687-BD97-329AA8625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7B50AF-937D-4AF4-85F8-4D7FE7AD0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205325"/>
              </p:ext>
            </p:extLst>
          </p:nvPr>
        </p:nvGraphicFramePr>
        <p:xfrm>
          <a:off x="4571998" y="1143000"/>
          <a:ext cx="4572002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7296B7-3E74-405C-82F4-AE7EFD5637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673819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8FC233-0B8C-4347-88E0-348DD8DAB4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577980"/>
              </p:ext>
            </p:extLst>
          </p:nvPr>
        </p:nvGraphicFramePr>
        <p:xfrm>
          <a:off x="4571998" y="41132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028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968AD-EF5C-26F7-66BA-9E2C3C27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143000"/>
            <a:ext cx="4152898" cy="2959728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Results: Inbox Cap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P-Values for all graph configurations are very consistent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P-Values broken down by graph size or relations are noisier but show a relatively horizontal trend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220507-333D-1687-BD97-329AA8625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2674C2-3DA9-4F50-BE79-82729A8523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292642"/>
              </p:ext>
            </p:extLst>
          </p:nvPr>
        </p:nvGraphicFramePr>
        <p:xfrm>
          <a:off x="4571998" y="1143000"/>
          <a:ext cx="4572002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AED0D2-10F5-4E33-8F43-C6B5367C3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418699"/>
              </p:ext>
            </p:extLst>
          </p:nvPr>
        </p:nvGraphicFramePr>
        <p:xfrm>
          <a:off x="0" y="41087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63B674-238C-400E-96C3-6C40F840D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096520"/>
              </p:ext>
            </p:extLst>
          </p:nvPr>
        </p:nvGraphicFramePr>
        <p:xfrm>
          <a:off x="4572000" y="41087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647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53400" y="6638116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171C3-418C-B0A0-F196-E8E53D7CF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803EC-A80E-8787-6325-F3A9C3B37B7C}"/>
              </a:ext>
            </a:extLst>
          </p:cNvPr>
          <p:cNvSpPr txBox="1">
            <a:spLocks/>
          </p:cNvSpPr>
          <p:nvPr/>
        </p:nvSpPr>
        <p:spPr bwMode="auto">
          <a:xfrm>
            <a:off x="468780" y="1417638"/>
            <a:ext cx="3982888" cy="516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lvl="0" indent="-257175" algn="l" rtl="0" eaLnBrk="0" fontAlgn="base" hangingPunct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kern="120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800" lvl="1" indent="-247650" algn="l" rtl="0" eaLnBrk="0" fontAlgn="base" hangingPunct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lvl="2" indent="-238125" algn="l" rtl="0" eaLnBrk="0" fontAlgn="base" hangingPunct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-233363" algn="l" rtl="0" eaLnBrk="0" fontAlgn="base" hangingPunct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lvl="4" indent="-233363" algn="l" rtl="0" eaLnBrk="0" fontAlgn="base" hangingPunct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lvl="5" indent="-257175" algn="l" defTabSz="914400" rtl="0" eaLnBrk="1" latinLnBrk="0" hangingPunct="1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lvl="6" indent="-257175" algn="l" defTabSz="914400" rtl="0" eaLnBrk="1" latinLnBrk="0" hangingPunct="1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lvl="7" indent="-257175" algn="l" defTabSz="914400" rtl="0" eaLnBrk="1" latinLnBrk="0" hangingPunct="1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lvl="8" indent="-257175" algn="l" defTabSz="914400" rtl="0" eaLnBrk="1" latinLnBrk="0" hangingPunct="1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Localizable Influence: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Influence that one node exerts on another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Higher Order Relationships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H(A,B) = higher order relationship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Small H(A,B) </a:t>
            </a:r>
          </a:p>
          <a:p>
            <a:pPr lvl="2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False localization will not change rankings</a:t>
            </a:r>
          </a:p>
          <a:p>
            <a:pPr lvl="2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Ignoring H(A,B) will ignore relatively little information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Large H(A,B)</a:t>
            </a:r>
          </a:p>
          <a:p>
            <a:pPr lvl="2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False localization may change rankings</a:t>
            </a:r>
          </a:p>
          <a:p>
            <a:pPr lvl="2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Ignoring H(A,B) will ignore a more significant amount of information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BA9C05-FFAE-90D7-78FD-E2D08D1A3177}"/>
              </a:ext>
            </a:extLst>
          </p:cNvPr>
          <p:cNvSpPr/>
          <p:nvPr/>
        </p:nvSpPr>
        <p:spPr>
          <a:xfrm>
            <a:off x="4572000" y="14176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D9A8C0-FDBA-136C-B366-E45C6A0C9259}"/>
              </a:ext>
            </a:extLst>
          </p:cNvPr>
          <p:cNvSpPr/>
          <p:nvPr/>
        </p:nvSpPr>
        <p:spPr>
          <a:xfrm>
            <a:off x="5410069" y="195195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1327E9-BED9-B601-7162-0BDCD12CFB2D}"/>
              </a:ext>
            </a:extLst>
          </p:cNvPr>
          <p:cNvSpPr/>
          <p:nvPr/>
        </p:nvSpPr>
        <p:spPr>
          <a:xfrm>
            <a:off x="4572000" y="24844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7B4F3C-5D69-FCCE-C450-253D5D832CEE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5105400" y="2407237"/>
            <a:ext cx="382784" cy="3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95A44-672B-9AFA-8A3E-1468F850393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5105400" y="1684338"/>
            <a:ext cx="382784" cy="34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36">
            <a:extLst>
              <a:ext uri="{FF2B5EF4-FFF2-40B4-BE49-F238E27FC236}">
                <a16:creationId xmlns:a16="http://schemas.microsoft.com/office/drawing/2014/main" id="{0EA3F943-8826-E2CC-53C2-E0BEB5DC8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06171"/>
              </p:ext>
            </p:extLst>
          </p:nvPr>
        </p:nvGraphicFramePr>
        <p:xfrm>
          <a:off x="4570015" y="3129715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13" name="Table 20">
            <a:extLst>
              <a:ext uri="{FF2B5EF4-FFF2-40B4-BE49-F238E27FC236}">
                <a16:creationId xmlns:a16="http://schemas.microsoft.com/office/drawing/2014/main" id="{58EC3A16-A3BA-8E28-2B7E-AC21124DC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74798"/>
              </p:ext>
            </p:extLst>
          </p:nvPr>
        </p:nvGraphicFramePr>
        <p:xfrm>
          <a:off x="6245819" y="1417638"/>
          <a:ext cx="24525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or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1189"/>
                  </a:ext>
                </a:extLst>
              </a:tr>
            </a:tbl>
          </a:graphicData>
        </a:graphic>
      </p:graphicFrame>
      <p:graphicFrame>
        <p:nvGraphicFramePr>
          <p:cNvPr id="14" name="Table 20">
            <a:extLst>
              <a:ext uri="{FF2B5EF4-FFF2-40B4-BE49-F238E27FC236}">
                <a16:creationId xmlns:a16="http://schemas.microsoft.com/office/drawing/2014/main" id="{35CB7A96-E5AF-7703-8988-6BBE40E08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29530"/>
              </p:ext>
            </p:extLst>
          </p:nvPr>
        </p:nvGraphicFramePr>
        <p:xfrm>
          <a:off x="6244430" y="3129557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  <p:graphicFrame>
        <p:nvGraphicFramePr>
          <p:cNvPr id="15" name="Table 36">
            <a:extLst>
              <a:ext uri="{FF2B5EF4-FFF2-40B4-BE49-F238E27FC236}">
                <a16:creationId xmlns:a16="http://schemas.microsoft.com/office/drawing/2014/main" id="{38E90D75-52AA-4DFC-8EF7-A9CE5048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92105"/>
              </p:ext>
            </p:extLst>
          </p:nvPr>
        </p:nvGraphicFramePr>
        <p:xfrm>
          <a:off x="4572000" y="4533628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16" name="Table 20">
            <a:extLst>
              <a:ext uri="{FF2B5EF4-FFF2-40B4-BE49-F238E27FC236}">
                <a16:creationId xmlns:a16="http://schemas.microsoft.com/office/drawing/2014/main" id="{1F068105-E438-435C-2765-7C79753F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76397"/>
              </p:ext>
            </p:extLst>
          </p:nvPr>
        </p:nvGraphicFramePr>
        <p:xfrm>
          <a:off x="6244430" y="4533628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02430" y="6629400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 dirty="0"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209550" y="1072971"/>
            <a:ext cx="8724900" cy="4309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Multi-Agent System</a:t>
            </a:r>
            <a:endParaRPr lang="en-US" sz="1650" b="1" dirty="0">
              <a:latin typeface="Arial"/>
              <a:cs typeface="Arial" panose="020B0604020202020204" pitchFamily="34" charset="0"/>
            </a:endParaRPr>
          </a:p>
          <a:p>
            <a:pPr marL="971550" lvl="2" indent="-285750">
              <a:spcBef>
                <a:spcPts val="0"/>
              </a:spcBef>
            </a:pPr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Use a Watts-</a:t>
            </a:r>
            <a:r>
              <a:rPr lang="en-US" sz="1450" dirty="0" err="1">
                <a:latin typeface="Arial" panose="020B0604020202020204" pitchFamily="34" charset="0"/>
                <a:cs typeface="Arial" panose="020B0604020202020204" pitchFamily="34" charset="0"/>
              </a:rPr>
              <a:t>Strogatz</a:t>
            </a:r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graph to define the connectivity of agents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The rewiring of step is governed by a parameter called ‘rewiring probability’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The graph is weighted and directed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The direction of an edge determines the direction in which messages are sent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Edge weights quantify probability that child node responds to messages from a parent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Ex: if the edge from Node 0 to Node 2 has a weight of 0.6, 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there is a 0.6 probability that Node 2 will send a message if Node 0 sends a message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The maximum edge weight is determined by a parameter called ‘max path weight’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Augment graph with higher order relationships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Each higher order relationship consists of a set of participating nodes and a target node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Relationship output is the geometric mean of the participating nodes’ outgoing messages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Ex: If Node 1 is the target node, and nodes 0 and 2 are the participating nodes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Node 1 &lt;- √(Node 0 * Node 2)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Define an ‘outbox’ for each node to record the number of messages sent at each time step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This will be used to extract time series describing the system behavior later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ctrTitle"/>
          </p:nvPr>
        </p:nvSpPr>
        <p:spPr>
          <a:xfrm>
            <a:off x="343746" y="228600"/>
            <a:ext cx="7758684" cy="4594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02430" y="6629400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209550" y="1072971"/>
            <a:ext cx="8724900" cy="4309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For a given configuration of the multi-agent system, run the simulation for T time steps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time step of the simulation, each agent may perform the following actions: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Send an unsolicited message to its child nodes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Probability determined by parameter called ‘emission probability’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Send messages in response to parent nodes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The maximum messages received is bounded by a parameter called ‘inbox cap’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For each parent node of the agent, </a:t>
            </a:r>
          </a:p>
          <a:p>
            <a:pPr marL="2000250" lvl="5" indent="-285750">
              <a:spcBef>
                <a:spcPts val="0"/>
              </a:spcBef>
            </a:pP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For each message received from that parent node (to a max of ‘inbox cap’), </a:t>
            </a:r>
          </a:p>
          <a:p>
            <a:pPr marL="2343150" lvl="6" indent="-285750">
              <a:spcBef>
                <a:spcPts val="0"/>
              </a:spcBef>
            </a:pP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Send a message with probability equal to the respective edge weight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Send messages in response to higher order relationships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Signal strength equals the geometric mean of  messages sent by participating nodes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For each pseudo-message, send a message with p = ‘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higher order sensitivity</a:t>
            </a: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  <a:p>
            <a:pPr marL="2000250" lvl="5" indent="-285750">
              <a:spcBef>
                <a:spcPts val="0"/>
              </a:spcBef>
            </a:pP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Ex: Node 0 sends 8 messages, Node 2 sends 2 messages</a:t>
            </a:r>
          </a:p>
          <a:p>
            <a:pPr marL="2000250" lvl="5" indent="-285750">
              <a:spcBef>
                <a:spcPts val="0"/>
              </a:spcBef>
            </a:pP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Node 1 receives √(8*2) = 4 pseudo-messages</a:t>
            </a:r>
          </a:p>
          <a:p>
            <a:pPr marL="2000250" lvl="5" indent="-285750">
              <a:spcBef>
                <a:spcPts val="0"/>
              </a:spcBef>
            </a:pP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For each pseudo-message, Node 1 messages with p = ‘higher order sensitivity’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If a node sends a message, it is added to that node’s outbox for this timestep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In the following timestep, each of its children will receive all messages that it sent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After the simulation is complete: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Each agent’s message sending history is extracted as a time series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The time series representing each agent’s behavior is binarized</a:t>
            </a:r>
            <a:endParaRPr lang="en-US" sz="12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/>
            <a:endParaRPr lang="en-US" dirty="0">
              <a:latin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Arial"/>
            </a:endParaRPr>
          </a:p>
        </p:txBody>
      </p:sp>
      <p:sp>
        <p:nvSpPr>
          <p:cNvPr id="169" name="Google Shape;169;p3"/>
          <p:cNvSpPr txBox="1">
            <a:spLocks noGrp="1"/>
          </p:cNvSpPr>
          <p:nvPr>
            <p:ph type="ctrTitle"/>
          </p:nvPr>
        </p:nvSpPr>
        <p:spPr>
          <a:xfrm>
            <a:off x="343746" y="228600"/>
            <a:ext cx="7758684" cy="4594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32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02430" y="6638923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dirty="0"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209550" y="1072971"/>
            <a:ext cx="8724900" cy="4309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/>
              </a:rPr>
              <a:t>Method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Transfer Entropy Network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Calculate the transfer entropy between the time series for each pair of nodes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Use these TE values as weights to define the directed edges of a new graph 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600" dirty="0">
                <a:latin typeface="Arial"/>
              </a:rPr>
              <a:t>Ex: If the TE from node 1 to node 0 is 0.5, 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600" dirty="0">
                <a:latin typeface="Arial"/>
              </a:rPr>
              <a:t>add an edge from node 1 to node 0 with weight 0.5</a:t>
            </a:r>
            <a:endParaRPr lang="en-US" sz="1500" dirty="0">
              <a:latin typeface="Arial"/>
            </a:endParaRP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This graph is a TE Network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Node Ranking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Use Katz Centrality to calculate the influence of nodes in a graph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Rank nodes according to this centrality metric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Ranking Comparison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Take the Node Ranking of the TE Network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/>
              </a:rPr>
              <a:t>This ranking shows the localizable influence that the TE network detected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Take the Node Ranking of the graph defining the multi-agent system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/>
              </a:rPr>
              <a:t>This ranking shows the ground truth for localizable influence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Perform rank correlation on the two rankings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/>
              </a:rPr>
              <a:t>This shows us how similar the two rankings are, which tells us how effective TE was</a:t>
            </a:r>
          </a:p>
          <a:p>
            <a:pPr marL="214313" indent="-214313"/>
            <a:endParaRPr lang="en-US" dirty="0">
              <a:latin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Arial"/>
            </a:endParaRPr>
          </a:p>
        </p:txBody>
      </p:sp>
      <p:sp>
        <p:nvSpPr>
          <p:cNvPr id="169" name="Google Shape;169;p3"/>
          <p:cNvSpPr txBox="1">
            <a:spLocks noGrp="1"/>
          </p:cNvSpPr>
          <p:nvPr>
            <p:ph type="ctrTitle"/>
          </p:nvPr>
        </p:nvSpPr>
        <p:spPr>
          <a:xfrm>
            <a:off x="343746" y="228600"/>
            <a:ext cx="7758684" cy="4594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74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9F53BA-38CA-6E87-46D8-6E922E65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143000"/>
            <a:ext cx="8305800" cy="762000"/>
          </a:xfrm>
        </p:spPr>
        <p:txBody>
          <a:bodyPr/>
          <a:lstStyle/>
          <a:p>
            <a:r>
              <a:rPr lang="en-US" dirty="0"/>
              <a:t>Sample Multi Agent System Networks and Transfer Entropy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8B324-41BF-B73C-7D57-9F3362E18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  <p:pic>
        <p:nvPicPr>
          <p:cNvPr id="5" name="Picture 4" descr="A graph of a graph of a number of blue dots and lines">
            <a:extLst>
              <a:ext uri="{FF2B5EF4-FFF2-40B4-BE49-F238E27FC236}">
                <a16:creationId xmlns:a16="http://schemas.microsoft.com/office/drawing/2014/main" id="{F25AE3AF-08FE-4275-39E8-44134CA8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2"/>
            <a:ext cx="3153355" cy="2365016"/>
          </a:xfrm>
          <a:prstGeom prst="rect">
            <a:avLst/>
          </a:prstGeom>
        </p:spPr>
      </p:pic>
      <p:pic>
        <p:nvPicPr>
          <p:cNvPr id="7" name="Picture 6" descr="A diagram of a network">
            <a:extLst>
              <a:ext uri="{FF2B5EF4-FFF2-40B4-BE49-F238E27FC236}">
                <a16:creationId xmlns:a16="http://schemas.microsoft.com/office/drawing/2014/main" id="{10C4B08F-56F9-BC2B-7302-77EAD494E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81202"/>
            <a:ext cx="3153355" cy="2365016"/>
          </a:xfrm>
          <a:prstGeom prst="rect">
            <a:avLst/>
          </a:prstGeom>
        </p:spPr>
      </p:pic>
      <p:pic>
        <p:nvPicPr>
          <p:cNvPr id="9" name="Picture 8" descr="A diagram of a triangle with blue circles and black lines">
            <a:extLst>
              <a:ext uri="{FF2B5EF4-FFF2-40B4-BE49-F238E27FC236}">
                <a16:creationId xmlns:a16="http://schemas.microsoft.com/office/drawing/2014/main" id="{7A3CC8AB-384B-5547-61C5-6CFF2C784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44" y="1981200"/>
            <a:ext cx="3153356" cy="2365017"/>
          </a:xfrm>
          <a:prstGeom prst="rect">
            <a:avLst/>
          </a:prstGeom>
        </p:spPr>
      </p:pic>
      <p:pic>
        <p:nvPicPr>
          <p:cNvPr id="11" name="Picture 10" descr="A diagram of a network">
            <a:extLst>
              <a:ext uri="{FF2B5EF4-FFF2-40B4-BE49-F238E27FC236}">
                <a16:creationId xmlns:a16="http://schemas.microsoft.com/office/drawing/2014/main" id="{41728487-8167-E5AE-AEF2-8CF5DB7E7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2983"/>
            <a:ext cx="3153356" cy="2365018"/>
          </a:xfrm>
          <a:prstGeom prst="rect">
            <a:avLst/>
          </a:prstGeom>
        </p:spPr>
      </p:pic>
      <p:pic>
        <p:nvPicPr>
          <p:cNvPr id="13" name="Picture 12" descr="A diagram of a network">
            <a:extLst>
              <a:ext uri="{FF2B5EF4-FFF2-40B4-BE49-F238E27FC236}">
                <a16:creationId xmlns:a16="http://schemas.microsoft.com/office/drawing/2014/main" id="{B1C362A0-12C1-51BB-19E6-1A91B896E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92981"/>
            <a:ext cx="3153360" cy="2365019"/>
          </a:xfrm>
          <a:prstGeom prst="rect">
            <a:avLst/>
          </a:prstGeom>
        </p:spPr>
      </p:pic>
      <p:pic>
        <p:nvPicPr>
          <p:cNvPr id="15" name="Picture 14" descr="A diagram of a network">
            <a:extLst>
              <a:ext uri="{FF2B5EF4-FFF2-40B4-BE49-F238E27FC236}">
                <a16:creationId xmlns:a16="http://schemas.microsoft.com/office/drawing/2014/main" id="{5E3FB9B4-42CA-BCF5-0583-4B4CB6CA4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43" y="4492982"/>
            <a:ext cx="3153356" cy="23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4BD7EA-9D75-8A5A-9BDF-153D657DA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 Procedure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Varied five parameters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Rewire Probability: 0.1 to 0.9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Max Path Weight: 0.1 to 0.9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Emission Probability: 0.1 to 0.9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Higher Order Sensitivity: 0.1 to 0.9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Inbox Cap: 1 to 9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Varied configurations of the multi-agent system</a:t>
            </a:r>
          </a:p>
          <a:p>
            <a:pPr lvl="2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Each intersection of:</a:t>
            </a:r>
          </a:p>
          <a:p>
            <a:pPr lvl="3"/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Number of higher order relationships: 1 to 10</a:t>
            </a:r>
          </a:p>
          <a:p>
            <a:pPr lvl="3"/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Graph Size: 5 to 50 nodes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62D20-A37F-DCC2-36B6-FF9F2F0F5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105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4BD7EA-9D75-8A5A-9BDF-153D657DA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 Procedure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For each parameter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For each value of that parameter</a:t>
            </a:r>
          </a:p>
          <a:p>
            <a:pPr lvl="3"/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For each configuration of the multi-agent system:</a:t>
            </a:r>
          </a:p>
          <a:p>
            <a:pPr lvl="4"/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Obtain 50 Ranking Comparisons with higher order relationships included in the multi-agent system</a:t>
            </a:r>
          </a:p>
          <a:p>
            <a:pPr lvl="5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This is the test sample</a:t>
            </a:r>
          </a:p>
          <a:p>
            <a:pPr lvl="4"/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Obtain 50 Ranking Comparisons without higher order relationships included in the multi-agent system</a:t>
            </a:r>
          </a:p>
          <a:p>
            <a:pPr lvl="5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This is the control sample</a:t>
            </a:r>
          </a:p>
          <a:p>
            <a:pPr lvl="4"/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Perform a student's t-test to determine if the two samples share a population mean</a:t>
            </a:r>
          </a:p>
          <a:p>
            <a:pPr lvl="5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3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: The samples come from the same population</a:t>
            </a:r>
          </a:p>
          <a:p>
            <a:pPr lvl="5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3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: The samples come from two different populations</a:t>
            </a:r>
          </a:p>
          <a:p>
            <a:pPr lvl="5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If higher order relationships impair TE, </a:t>
            </a:r>
          </a:p>
          <a:p>
            <a:pPr lvl="6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We would expect the two samples to come from different populations </a:t>
            </a:r>
          </a:p>
          <a:p>
            <a:pPr lvl="5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P-Value &gt; 0.05 means the samples could not be confidently distinguished</a:t>
            </a:r>
          </a:p>
          <a:p>
            <a:pPr lvl="6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Suggests higher order relationships did not impair TE</a:t>
            </a:r>
          </a:p>
          <a:p>
            <a:pPr lvl="5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P-Value &lt; 0.05 means the samples could be confidently distinguished</a:t>
            </a:r>
          </a:p>
          <a:p>
            <a:pPr lvl="6"/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Suggests higher order relationships did impair 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62D20-A37F-DCC2-36B6-FF9F2F0F5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060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968AD-EF5C-26F7-66BA-9E2C3C27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143000"/>
            <a:ext cx="4152900" cy="3033808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Results: Rewire Probability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P-Values for all graph configurations are very consistent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P-Values broken down by graph size or relations are noisier but show a relatively horizontal trend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220507-333D-1687-BD97-329AA8625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8E97BF-4143-4493-47BD-81D922697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929133"/>
              </p:ext>
            </p:extLst>
          </p:nvPr>
        </p:nvGraphicFramePr>
        <p:xfrm>
          <a:off x="4461953" y="1321116"/>
          <a:ext cx="4259265" cy="255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BFA56B-1C78-8873-80CD-14EFD647B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076534"/>
              </p:ext>
            </p:extLst>
          </p:nvPr>
        </p:nvGraphicFramePr>
        <p:xfrm>
          <a:off x="0" y="4176810"/>
          <a:ext cx="426720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41B03C-BF9C-A81E-00A7-477C57A1B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594693"/>
              </p:ext>
            </p:extLst>
          </p:nvPr>
        </p:nvGraphicFramePr>
        <p:xfrm>
          <a:off x="4461953" y="4176808"/>
          <a:ext cx="4267201" cy="2560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514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8607</TotalTime>
  <Words>1680</Words>
  <Application>Microsoft Office PowerPoint</Application>
  <PresentationFormat>On-screen Show (4:3)</PresentationFormat>
  <Paragraphs>213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Office Theme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Clayton Barham</cp:lastModifiedBy>
  <cp:revision>114</cp:revision>
  <dcterms:created xsi:type="dcterms:W3CDTF">2011-03-15T01:24:59Z</dcterms:created>
  <dcterms:modified xsi:type="dcterms:W3CDTF">2023-12-11T16:11:33Z</dcterms:modified>
</cp:coreProperties>
</file>