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5"/>
  </p:notesMasterIdLst>
  <p:sldIdLst>
    <p:sldId id="256" r:id="rId2"/>
    <p:sldId id="285" r:id="rId3"/>
    <p:sldId id="257" r:id="rId4"/>
    <p:sldId id="280" r:id="rId5"/>
    <p:sldId id="281" r:id="rId6"/>
    <p:sldId id="282" r:id="rId7"/>
    <p:sldId id="283" r:id="rId8"/>
    <p:sldId id="284" r:id="rId9"/>
    <p:sldId id="354" r:id="rId10"/>
    <p:sldId id="260" r:id="rId11"/>
    <p:sldId id="261" r:id="rId12"/>
    <p:sldId id="26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301" r:id="rId25"/>
    <p:sldId id="302" r:id="rId26"/>
    <p:sldId id="303" r:id="rId27"/>
    <p:sldId id="304" r:id="rId28"/>
    <p:sldId id="305" r:id="rId29"/>
    <p:sldId id="306" r:id="rId30"/>
    <p:sldId id="312" r:id="rId31"/>
    <p:sldId id="313" r:id="rId32"/>
    <p:sldId id="314" r:id="rId33"/>
    <p:sldId id="315" r:id="rId34"/>
    <p:sldId id="316" r:id="rId35"/>
    <p:sldId id="317" r:id="rId36"/>
    <p:sldId id="30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08" r:id="rId46"/>
    <p:sldId id="326" r:id="rId47"/>
    <p:sldId id="327" r:id="rId48"/>
    <p:sldId id="328" r:id="rId49"/>
    <p:sldId id="330" r:id="rId50"/>
    <p:sldId id="331" r:id="rId51"/>
    <p:sldId id="332" r:id="rId52"/>
    <p:sldId id="333" r:id="rId53"/>
    <p:sldId id="309" r:id="rId54"/>
    <p:sldId id="334" r:id="rId55"/>
    <p:sldId id="335" r:id="rId56"/>
    <p:sldId id="336" r:id="rId57"/>
    <p:sldId id="341" r:id="rId58"/>
    <p:sldId id="342" r:id="rId59"/>
    <p:sldId id="343" r:id="rId60"/>
    <p:sldId id="337" r:id="rId61"/>
    <p:sldId id="338" r:id="rId62"/>
    <p:sldId id="339" r:id="rId63"/>
    <p:sldId id="340" r:id="rId64"/>
    <p:sldId id="310" r:id="rId65"/>
    <p:sldId id="344" r:id="rId66"/>
    <p:sldId id="345" r:id="rId67"/>
    <p:sldId id="346" r:id="rId68"/>
    <p:sldId id="347" r:id="rId69"/>
    <p:sldId id="348" r:id="rId70"/>
    <p:sldId id="350" r:id="rId71"/>
    <p:sldId id="351" r:id="rId72"/>
    <p:sldId id="352" r:id="rId73"/>
    <p:sldId id="353" r:id="rId7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712528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086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66800" y="2606040"/>
            <a:ext cx="10058399" cy="2743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Font typeface="Cambria"/>
              <a:buNone/>
              <a:defRPr sz="6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066800" y="5360437"/>
            <a:ext cx="10058399" cy="365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5888735"/>
            <a:ext cx="12192000" cy="10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5888735"/>
            <a:ext cx="12192000" cy="109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4038599" y="-914400"/>
            <a:ext cx="4114800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7430115" y="2477114"/>
            <a:ext cx="556136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446634" y="-769004"/>
            <a:ext cx="5561370" cy="7863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3739" y="282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66800" y="1565829"/>
            <a:ext cx="59435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54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66800" y="5682342"/>
            <a:ext cx="5943599" cy="4105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" name="Shape 33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1295400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143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219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168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244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198" y="1825625"/>
            <a:ext cx="4724400" cy="4117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143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219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168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244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295400" y="2470150"/>
            <a:ext cx="4727448" cy="347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346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295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371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67628" y="1828800"/>
            <a:ext cx="4727448" cy="6413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69151" y="2470150"/>
            <a:ext cx="4727448" cy="3473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346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295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371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3739" y="282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229600" y="2514600"/>
            <a:ext cx="347471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790302" y="685800"/>
            <a:ext cx="61264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016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092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041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117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8229600" y="4343400"/>
            <a:ext cx="3474719" cy="1188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53739" y="282"/>
            <a:ext cx="4435717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2" name="Shape 72"/>
          <p:cNvSpPr/>
          <p:nvPr/>
        </p:nvSpPr>
        <p:spPr>
          <a:xfrm>
            <a:off x="7707084" y="0"/>
            <a:ext cx="548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229600" y="2514600"/>
            <a:ext cx="3474719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0" y="1325879"/>
            <a:ext cx="6858000" cy="42062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229600" y="4343400"/>
            <a:ext cx="3474719" cy="11887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257035"/>
            <a:ext cx="12192000" cy="54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ambria"/>
              <a:buNone/>
              <a:defRPr sz="3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-109220" algn="l" rtl="0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594360" marR="0" lvl="1" indent="-124459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-1270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234440" marR="0" lvl="3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554480" marR="0" lvl="4" indent="-14478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1828800" marR="0" lvl="5" indent="-13970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103120" marR="0" lvl="6" indent="-14732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2377440" marR="0" lvl="7" indent="-142239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2651760" marR="0" lvl="8" indent="-149860" algn="l" rtl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198357" y="6419462"/>
            <a:ext cx="698241" cy="238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BR"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‹nº›</a:t>
            </a:fld>
            <a:endParaRPr lang="pt-BR" sz="1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0" y="6257035"/>
            <a:ext cx="12192000" cy="54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5939" y="320358"/>
            <a:ext cx="1174749" cy="14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>
            <a:off x="4059237" y="2046924"/>
            <a:ext cx="4572000" cy="119682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600" b="1" i="0" u="none" strike="noStrike" cap="none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UNIVERSIDADE FEDERAL DO PARÁ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pt-BR" sz="1600" b="1" i="0" u="none" strike="noStrike" cap="none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INSTITUTO DE CIÊNCIAS EXATAS E NATURAIS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pt-BR" sz="1600" b="1" i="0" u="none" strike="noStrike" cap="none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FACULDADE DE COMPUTAÇÃO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752600" y="3332798"/>
            <a:ext cx="9144000" cy="793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ambria"/>
              <a:buNone/>
            </a:pPr>
            <a:r>
              <a:rPr lang="pt-BR" sz="40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PROGRAMAÇÃO</a:t>
            </a:r>
            <a:r>
              <a:rPr lang="pt-BR" sz="4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40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II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subTitle" idx="1"/>
          </p:nvPr>
        </p:nvSpPr>
        <p:spPr>
          <a:xfrm>
            <a:off x="2516188" y="4293235"/>
            <a:ext cx="7543800" cy="3816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pt-BR" sz="20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Console</a:t>
            </a:r>
            <a:endParaRPr lang="pt-BR" sz="20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624898" y="4857432"/>
            <a:ext cx="5484812" cy="8562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1800" b="1" i="0" u="sng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Aluno:</a:t>
            </a:r>
            <a:r>
              <a:rPr lang="pt-BR" sz="1800" b="0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0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Marcio Reis</a:t>
            </a:r>
            <a:endParaRPr lang="pt-BR" sz="1800" b="0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pt-BR" sz="1800" b="1" i="0" u="sng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Professor:</a:t>
            </a:r>
            <a:r>
              <a:rPr lang="pt-BR" sz="1800" b="0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pt-BR" sz="1800" b="0" i="0" u="none" strike="noStrike" cap="none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Claudomiro</a:t>
            </a:r>
            <a:r>
              <a:rPr lang="pt-BR" sz="1800" b="0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0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Sales</a:t>
            </a:r>
            <a:endParaRPr lang="pt-BR" sz="1800" b="0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Console 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Protected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ligado; 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bandejaAberta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marca;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volume;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numJogosNaMemoria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Data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dataDeFabricacao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*</a:t>
            </a:r>
            <a:r>
              <a:rPr lang="pt-BR" sz="22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listaDeJogosNaMemoria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lang="pt-BR" sz="22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endParaRPr lang="pt-BR" sz="2200" b="1" i="0" u="none" strike="noStrike" cap="none" dirty="0" smtClean="0">
              <a:solidFill>
                <a:srgbClr val="A71D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endParaRPr lang="pt-BR" sz="2200" b="1" dirty="0">
              <a:solidFill>
                <a:srgbClr val="A71D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70000"/>
              </a:lnSpc>
              <a:spcBef>
                <a:spcPts val="1013"/>
              </a:spcBef>
              <a:buClr>
                <a:srgbClr val="514A40"/>
              </a:buClr>
              <a:buSzPct val="45000"/>
            </a:pP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numeroDeSerie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  <a:endParaRPr lang="pt-BR" sz="22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22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versaoFirmware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lang="pt-BR" sz="22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22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22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double</a:t>
            </a:r>
            <a:r>
              <a:rPr lang="pt-BR" sz="22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VOLUMEMAXIMO=100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</a:t>
            </a:r>
            <a:endParaRPr lang="pt-BR" sz="22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/>
        </p:nvSpPr>
        <p:spPr>
          <a:xfrm>
            <a:off x="2732088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Console - Métodos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1794510" y="1523986"/>
            <a:ext cx="5223510" cy="3585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lvl="0">
              <a:lnSpc>
                <a:spcPct val="125000"/>
              </a:lnSpc>
              <a:buSzPct val="25000"/>
            </a:pPr>
            <a:r>
              <a:rPr lang="pt-BR" sz="18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i="0" u="none" strike="noStrike" cap="none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upVolume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i="0" u="none" strike="noStrike" cap="none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downVolume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ligar ();</a:t>
            </a: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mostraMarca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abrirBandeja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  <a:endParaRPr lang="pt-BR" sz="20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fecharBandeja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  <a:endParaRPr lang="pt-BR" sz="20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mostraDataDefabricacao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</a:p>
          <a:p>
            <a:pPr marL="25400" lvl="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lnSpc>
                <a:spcPct val="125000"/>
              </a:lnSpc>
              <a:spcBef>
                <a:spcPts val="1013"/>
              </a:spcBef>
              <a:buClr>
                <a:srgbClr val="514A40"/>
              </a:buClr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25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6842760" y="1548557"/>
            <a:ext cx="6096000" cy="35548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lvl="0">
              <a:lnSpc>
                <a:spcPct val="125000"/>
              </a:lnSpc>
              <a:buSzPct val="25000"/>
            </a:pPr>
            <a:r>
              <a:rPr lang="pt-BR" sz="1800" b="1" i="0" u="none" strike="noStrike" cap="none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18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i="0" u="none" strike="noStrike" cap="none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i="0" u="none" strike="noStrike" cap="none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atualizarFirmware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mostraVersaoFirmware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listarJogosNaMemoria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addJogoNaMemoria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lang="pt-BR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&amp;</a:t>
            </a:r>
            <a:r>
              <a:rPr lang="pt-BR" sz="1200" b="1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novoJogo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&amp;</a:t>
            </a:r>
            <a:r>
              <a:rPr lang="pt-BR" sz="20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lang="pt-BR" sz="12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2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addJogoNaMemoria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&amp;</a:t>
            </a:r>
            <a:r>
              <a:rPr lang="pt-BR" sz="1200" b="1" dirty="0" err="1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novoJogo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lang="pt-BR" sz="1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2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Console</a:t>
            </a:r>
            <a:r>
              <a:rPr lang="pt-BR" sz="12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2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spcBef>
                <a:spcPts val="1013"/>
              </a:spcBef>
              <a:buSzPct val="25000"/>
            </a:pPr>
            <a:endParaRPr lang="pt-BR" sz="20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25000"/>
              </a:lnSpc>
              <a:spcBef>
                <a:spcPts val="1013"/>
              </a:spcBef>
              <a:spcAft>
                <a:spcPts val="0"/>
              </a:spcAft>
              <a:buSzPct val="25000"/>
              <a:buNone/>
            </a:pPr>
            <a:endParaRPr lang="pt-BR" sz="20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5280660" y="1062990"/>
            <a:ext cx="22288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Clr>
                <a:srgbClr val="514A40"/>
              </a:buClr>
              <a:buSzPct val="100000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Métodos</a:t>
            </a:r>
          </a:p>
          <a:p>
            <a:pPr marR="0" lvl="0" algn="l" rtl="0">
              <a:spcBef>
                <a:spcPts val="0"/>
              </a:spcBef>
              <a:buClr>
                <a:srgbClr val="514A40"/>
              </a:buClr>
              <a:buSzPct val="100000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pt-BR" sz="24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649319"/>
            <a:ext cx="8333943" cy="285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Construtor-Recebe a Marca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55" y="1916832"/>
            <a:ext cx="10411902" cy="244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807738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Destrutor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772816"/>
            <a:ext cx="6177005" cy="263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719689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Metodo</a:t>
            </a:r>
            <a:r>
              <a:rPr lang="pt-BR" sz="3200" b="1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: ligar(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66838"/>
            <a:ext cx="67056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113021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22152" y="65627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Metódos</a:t>
            </a:r>
            <a:r>
              <a:rPr lang="pt-BR" sz="3200" b="1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uPvolume</a:t>
            </a:r>
            <a:r>
              <a:rPr lang="pt-BR" sz="3200" b="1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( ) e </a:t>
            </a:r>
            <a:r>
              <a:rPr lang="pt-BR" sz="3200" b="1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downVolume</a:t>
            </a:r>
            <a:r>
              <a:rPr lang="pt-BR" sz="3200" b="1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844825"/>
            <a:ext cx="7201005" cy="257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113021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Metódo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mostraMarca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933539"/>
            <a:ext cx="6063008" cy="233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11302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abrirBandeja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400641"/>
            <a:ext cx="6365947" cy="36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113021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mostraDataDeFabricacao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132857"/>
            <a:ext cx="7165100" cy="222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78118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 – Visão Geral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716295"/>
            <a:ext cx="8136904" cy="488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2989959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-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atualizarFirmware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2204864"/>
            <a:ext cx="8881623" cy="182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781180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addJogoNamemoria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25" y="768033"/>
            <a:ext cx="7309445" cy="506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781180"/>
      </p:ext>
    </p:extLst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Método -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listarjogosNaMemoria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166813"/>
            <a:ext cx="101536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781180"/>
      </p:ext>
    </p:extLst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864629"/>
            <a:ext cx="7848872" cy="486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290067"/>
      </p:ext>
    </p:extLst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82" y="880717"/>
            <a:ext cx="7547926" cy="477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026574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695450"/>
            <a:ext cx="96964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026574"/>
      </p:ext>
    </p:extLst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88841"/>
            <a:ext cx="8999377" cy="240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023223"/>
      </p:ext>
    </p:extLst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29697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conectadoPlayStationNetwork</a:t>
            </a:r>
            <a:r>
              <a:rPr lang="pt-BR" sz="22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  <a:endParaRPr lang="pt-BR" sz="22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Metodos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6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conectarPlayStationNetwork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err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err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28"/>
          <p:cNvSpPr txBox="1"/>
          <p:nvPr/>
        </p:nvSpPr>
        <p:spPr>
          <a:xfrm>
            <a:off x="424359" y="344609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</a:pPr>
            <a:r>
              <a:rPr lang="pt-BR" sz="24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Friend</a:t>
            </a:r>
            <a:endParaRPr lang="pt-BR" sz="2400" b="1" i="0" u="none" strike="noStrike" cap="none" dirty="0" smtClean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riend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&lt;&lt; (</a:t>
            </a:r>
            <a:r>
              <a:rPr lang="en-US" sz="2000" b="1" dirty="0" err="1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en-US" sz="2000" b="1" dirty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PlayStation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98586325"/>
      </p:ext>
    </p:extLst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609" y="2266302"/>
            <a:ext cx="9183277" cy="189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240079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1772816"/>
            <a:ext cx="58007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8" y="1628800"/>
            <a:ext cx="57721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063552" y="13407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Privados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256240" y="1298423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Públicos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231904" y="924558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smtClean="0"/>
              <a:t>Console</a:t>
            </a:r>
            <a:endParaRPr lang="pt-BR" b="1" dirty="0"/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de Cópia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276873"/>
            <a:ext cx="11591925" cy="192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633752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544966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Metódo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conectarPlayStationNetwork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419350"/>
            <a:ext cx="88963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82635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162175"/>
            <a:ext cx="1049655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6759952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743075"/>
            <a:ext cx="1022032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151928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89" y="1916832"/>
            <a:ext cx="10567450" cy="290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3861092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276873"/>
            <a:ext cx="9731907" cy="200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711034"/>
      </p:ext>
    </p:extLst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Xbox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641016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Xbox-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conectadoXboxLive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Metodos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6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conectar</a:t>
            </a:r>
            <a:r>
              <a:rPr lang="pt-BR" sz="18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XboxLive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();</a:t>
            </a:r>
            <a:endParaRPr lang="pt-BR" sz="1800" b="1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28"/>
          <p:cNvSpPr txBox="1"/>
          <p:nvPr/>
        </p:nvSpPr>
        <p:spPr>
          <a:xfrm>
            <a:off x="424359" y="344609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</a:pPr>
            <a:r>
              <a:rPr lang="pt-BR" sz="24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Friend</a:t>
            </a:r>
            <a:endParaRPr lang="pt-BR" sz="2400" b="1" i="0" u="none" strike="noStrike" cap="none" dirty="0" smtClean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riend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&lt;&lt; (</a:t>
            </a:r>
            <a:r>
              <a:rPr lang="en-US" sz="2000" b="1" dirty="0" err="1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en-US" sz="2000" b="1" dirty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en-US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10458456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988839"/>
            <a:ext cx="6129047" cy="260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95854"/>
      </p:ext>
    </p:extLst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de Cópia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233613"/>
            <a:ext cx="114871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356665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err="1" smtClean="0"/>
              <a:t>PlayStation</a:t>
            </a:r>
            <a:endParaRPr lang="pt-BR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254" y="2117423"/>
            <a:ext cx="5310206" cy="233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491013"/>
      </p:ext>
    </p:extLst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544966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Metódo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conectarXboxLive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53" y="2000463"/>
            <a:ext cx="6531080" cy="233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719229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952625"/>
            <a:ext cx="104013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940228"/>
      </p:ext>
    </p:extLst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590675"/>
            <a:ext cx="91344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819119"/>
      </p:ext>
    </p:extLst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347913"/>
            <a:ext cx="111537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215298"/>
      </p:ext>
    </p:extLst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348880"/>
            <a:ext cx="6891377" cy="196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620954"/>
      </p:ext>
    </p:extLst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606313"/>
      </p:ext>
    </p:extLst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densidade_pixel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Metodos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Xbox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err="1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11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11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 err="1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11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 err="1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28"/>
          <p:cNvSpPr txBox="1"/>
          <p:nvPr/>
        </p:nvSpPr>
        <p:spPr>
          <a:xfrm>
            <a:off x="424359" y="344609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</a:pPr>
            <a:r>
              <a:rPr lang="pt-BR" sz="24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Friend</a:t>
            </a:r>
            <a:endParaRPr lang="pt-BR" sz="2400" b="1" i="0" u="none" strike="noStrike" cap="none" dirty="0" smtClean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riend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&lt;&lt; (</a:t>
            </a:r>
            <a:r>
              <a:rPr lang="en-US" sz="2000" b="1" dirty="0" err="1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en-US" sz="2000" b="1" dirty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en-US" sz="20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86854539"/>
      </p:ext>
    </p:extLst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060848"/>
            <a:ext cx="5754473" cy="231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3913103"/>
      </p:ext>
    </p:extLst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de Cópia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500313"/>
            <a:ext cx="114871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103112"/>
      </p:ext>
    </p:extLst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133600"/>
            <a:ext cx="11601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283837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smtClean="0"/>
              <a:t>Xbox</a:t>
            </a:r>
            <a:endParaRPr lang="pt-BR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171698"/>
            <a:ext cx="4194968" cy="278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54856"/>
      </p:ext>
    </p:extLst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09738"/>
            <a:ext cx="115443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840081"/>
      </p:ext>
    </p:extLst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637245"/>
            <a:ext cx="9258916" cy="33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381770"/>
      </p:ext>
    </p:extLst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113339"/>
            <a:ext cx="7097265" cy="2181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112193"/>
      </p:ext>
    </p:extLst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Data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606313"/>
      </p:ext>
    </p:extLst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251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dia, mês, ano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4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4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4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24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2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DIAMAXIMO;</a:t>
            </a:r>
          </a:p>
          <a:p>
            <a:pPr marL="2540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int</a:t>
            </a:r>
            <a:r>
              <a:rPr lang="pt-BR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MESMAXIMO;</a:t>
            </a:r>
            <a:endParaRPr lang="pt-BR" sz="2200" b="1" i="0" u="none" strike="noStrike" cap="none" dirty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Metodos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void</a:t>
            </a: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mostraData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 );</a:t>
            </a:r>
          </a:p>
          <a:p>
            <a:pPr marL="25400">
              <a:lnSpc>
                <a:spcPct val="125000"/>
              </a:lnSpc>
              <a:buSzPct val="25000"/>
            </a:pPr>
            <a:r>
              <a:rPr lang="pt-BR" sz="20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static</a:t>
            </a: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Data </a:t>
            </a:r>
            <a:r>
              <a:rPr lang="pt-BR" sz="20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gerarDataAtual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 </a:t>
            </a:r>
            <a:r>
              <a:rPr lang="pt-BR" sz="24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Data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Data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Data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Data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28"/>
          <p:cNvSpPr txBox="1"/>
          <p:nvPr/>
        </p:nvSpPr>
        <p:spPr>
          <a:xfrm>
            <a:off x="424359" y="344609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</a:pPr>
            <a:r>
              <a:rPr lang="pt-BR" sz="24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Friend</a:t>
            </a:r>
            <a:endParaRPr lang="pt-BR" sz="2400" b="1" i="0" u="none" strike="noStrike" cap="none" dirty="0" smtClean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riend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&lt;&lt; (</a:t>
            </a:r>
            <a:r>
              <a:rPr lang="en-US" sz="2000" b="1" dirty="0" err="1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en-US" sz="2000" b="1" dirty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Data </a:t>
            </a:r>
            <a:r>
              <a:rPr lang="en-US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05870435"/>
      </p:ext>
    </p:extLst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1507151"/>
            <a:ext cx="3129508" cy="321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555146"/>
      </p:ext>
    </p:extLst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com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Tres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Inteiros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609725"/>
            <a:ext cx="54673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862636"/>
      </p:ext>
    </p:extLst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de Cópia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400509"/>
            <a:ext cx="6612012" cy="351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837678"/>
      </p:ext>
    </p:extLst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Metodo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mostrarData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76873"/>
            <a:ext cx="7755441" cy="211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795142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Metodo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gerarDataAtual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768033"/>
            <a:ext cx="836295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48474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err="1" smtClean="0"/>
              <a:t>Psp</a:t>
            </a:r>
            <a:endParaRPr lang="pt-BR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276872"/>
            <a:ext cx="4511995" cy="209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54856"/>
      </p:ext>
    </p:extLst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747838"/>
            <a:ext cx="83439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874344"/>
      </p:ext>
    </p:extLst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071563"/>
            <a:ext cx="69627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644756"/>
      </p:ext>
    </p:extLst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43138"/>
            <a:ext cx="1163002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485732"/>
      </p:ext>
    </p:extLst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2386013"/>
            <a:ext cx="711517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572929"/>
      </p:ext>
    </p:extLst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Game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1606313"/>
      </p:ext>
    </p:extLst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2652077" y="322897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Psp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- Atributos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295911" y="926148"/>
            <a:ext cx="5008002" cy="251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Atributos</a:t>
            </a:r>
          </a:p>
          <a:p>
            <a:pPr marL="241300" marR="0" lvl="0" indent="-21590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  <a:buFont typeface="Noto Sans Symbols"/>
              <a:buChar char="●"/>
            </a:pPr>
            <a:r>
              <a:rPr lang="pt-BR" sz="24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private</a:t>
            </a:r>
            <a:r>
              <a:rPr lang="pt-BR" sz="24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2400" b="1" i="0" u="none" strike="noStrike" cap="none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nome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; </a:t>
            </a:r>
          </a:p>
          <a:p>
            <a:pPr marL="25400" lvl="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4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" name="Shape 128"/>
          <p:cNvSpPr txBox="1"/>
          <p:nvPr/>
        </p:nvSpPr>
        <p:spPr>
          <a:xfrm>
            <a:off x="5807968" y="1078548"/>
            <a:ext cx="5008002" cy="473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Metodos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8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Public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lang="pt-BR" sz="1800" b="1" dirty="0" smtClean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pt-BR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getNome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( );</a:t>
            </a:r>
          </a:p>
          <a:p>
            <a:pPr marL="2540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 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err="1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6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6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==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lvl="0">
              <a:lnSpc>
                <a:spcPct val="125000"/>
              </a:lnSpc>
              <a:buSzPct val="25000"/>
            </a:pP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bool</a:t>
            </a:r>
            <a:r>
              <a:rPr lang="pt-BR" sz="18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!= (</a:t>
            </a:r>
            <a:r>
              <a:rPr lang="pt-BR" sz="18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pt-BR" sz="11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1800" b="1" dirty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 </a:t>
            </a:r>
            <a:r>
              <a:rPr lang="pt-BR" sz="11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pt-BR" sz="11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pt-BR" sz="1800" b="1" dirty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" name="Shape 128"/>
          <p:cNvSpPr txBox="1"/>
          <p:nvPr/>
        </p:nvSpPr>
        <p:spPr>
          <a:xfrm>
            <a:off x="424359" y="3446098"/>
            <a:ext cx="5008002" cy="19987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540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algn="l" rtl="0">
              <a:lnSpc>
                <a:spcPct val="7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45000"/>
            </a:pPr>
            <a:r>
              <a:rPr lang="pt-BR" sz="2400" b="1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Friend</a:t>
            </a:r>
            <a:endParaRPr lang="pt-BR" sz="2400" b="1" i="0" u="none" strike="noStrike" cap="none" dirty="0" smtClean="0">
              <a:solidFill>
                <a:schemeClr val="bg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>
              <a:spcBef>
                <a:spcPts val="1013"/>
              </a:spcBef>
              <a:buClr>
                <a:srgbClr val="514A40"/>
              </a:buClr>
              <a:buSzPct val="25000"/>
            </a:pPr>
            <a:r>
              <a:rPr lang="pt-BR" sz="22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lang="pt-BR" sz="2200" b="1" i="0" u="none" strike="noStrike" cap="none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riend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200" b="1" i="0" u="none" strike="noStrike" cap="none" dirty="0" err="1" smtClean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pt-BR" sz="2200" b="1" i="0" u="none" strike="noStrike" cap="none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 </a:t>
            </a:r>
            <a:r>
              <a:rPr lang="pt-BR" sz="2000" b="1" dirty="0" err="1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operator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&lt;&lt; (</a:t>
            </a:r>
            <a:r>
              <a:rPr lang="en-US" sz="2000" b="1" dirty="0" err="1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ostream</a:t>
            </a:r>
            <a:r>
              <a:rPr lang="en-US" sz="2000" b="1" dirty="0">
                <a:solidFill>
                  <a:schemeClr val="bg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output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000" b="1" dirty="0" err="1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const</a:t>
            </a:r>
            <a:r>
              <a:rPr lang="en-US" sz="2000" b="1" dirty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2000" b="1" dirty="0" smtClean="0">
                <a:solidFill>
                  <a:srgbClr val="00B050"/>
                </a:solidFill>
                <a:latin typeface="Cambria"/>
                <a:ea typeface="Cambria"/>
                <a:cs typeface="Cambria"/>
                <a:sym typeface="Cambria"/>
              </a:rPr>
              <a:t>Game </a:t>
            </a:r>
            <a:r>
              <a:rPr lang="en-US" sz="2000" b="1" dirty="0" smtClean="0">
                <a:solidFill>
                  <a:srgbClr val="A71D5D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r>
              <a:rPr lang="en-US" sz="2000" b="1" dirty="0" smtClean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lang="pt-BR" sz="20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);</a:t>
            </a:r>
            <a:r>
              <a:rPr lang="pt-BR" sz="2200" b="1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25400" marR="0" lvl="0" indent="0" algn="l" rtl="0"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80000"/>
              </a:lnSpc>
              <a:spcBef>
                <a:spcPts val="1013"/>
              </a:spcBef>
              <a:spcAft>
                <a:spcPts val="0"/>
              </a:spcAft>
              <a:buClr>
                <a:srgbClr val="514A40"/>
              </a:buClr>
              <a:buSzPct val="25000"/>
              <a:buFont typeface="Cambria"/>
              <a:buNone/>
            </a:pPr>
            <a:r>
              <a:rPr lang="pt-BR" sz="2200" b="1" i="0" u="none" strike="noStrike" cap="none" dirty="0" smtClean="0">
                <a:solidFill>
                  <a:srgbClr val="514A4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endParaRPr lang="pt-BR" sz="22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41300" marR="0" lvl="0" indent="-215900" algn="l" rtl="0">
              <a:lnSpc>
                <a:spcPct val="100000"/>
              </a:lnSpc>
              <a:spcBef>
                <a:spcPts val="1013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" marR="0" lvl="0" indent="0" algn="l" rtl="0">
              <a:lnSpc>
                <a:spcPct val="100000"/>
              </a:lnSpc>
              <a:spcBef>
                <a:spcPts val="1013"/>
              </a:spcBef>
              <a:buClr>
                <a:srgbClr val="000000"/>
              </a:buClr>
              <a:buFont typeface="Arial"/>
              <a:buNone/>
            </a:pPr>
            <a:endParaRPr sz="1800" b="1" i="0" u="none" strike="noStrike" cap="none" dirty="0">
              <a:solidFill>
                <a:srgbClr val="514A4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57140169"/>
      </p:ext>
    </p:extLst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Vazio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880989"/>
            <a:ext cx="4870367" cy="245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951327"/>
      </p:ext>
    </p:extLst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com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String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Nome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706" y="2071298"/>
            <a:ext cx="4551084" cy="22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70197"/>
      </p:ext>
    </p:extLst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Construtor de Cópia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893" y="2043850"/>
            <a:ext cx="6411242" cy="233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017045"/>
      </p:ext>
    </p:extLst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Metodo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  <a:r>
              <a:rPr lang="pt-BR" sz="3200" b="1" i="0" u="none" strike="noStrike" cap="none" dirty="0" err="1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getNome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( )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420888"/>
            <a:ext cx="5554264" cy="16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627761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smtClean="0"/>
              <a:t>Game</a:t>
            </a:r>
            <a:endParaRPr lang="pt-BR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22" y="2204864"/>
            <a:ext cx="4687317" cy="209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54856"/>
      </p:ext>
    </p:extLst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988841"/>
            <a:ext cx="8569537" cy="269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598327"/>
      </p:ext>
    </p:extLst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==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772816"/>
            <a:ext cx="7328489" cy="310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480418"/>
      </p:ext>
    </p:extLst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&lt;&lt;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24" y="2060848"/>
            <a:ext cx="10587196" cy="257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863624"/>
      </p:ext>
    </p:extLst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Sobrecarga- </a:t>
            </a:r>
            <a:r>
              <a:rPr lang="pt-BR" sz="32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perador !=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276872"/>
            <a:ext cx="7354034" cy="2166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6938998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2697798" y="231458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DIAGRAMA</a:t>
            </a:r>
            <a:r>
              <a:rPr lang="pt-BR" sz="3200" b="1" i="0" u="none" strike="noStrike" cap="none" dirty="0">
                <a:solidFill>
                  <a:srgbClr val="A85229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UML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/>
          <p:cNvSpPr txBox="1"/>
          <p:nvPr/>
        </p:nvSpPr>
        <p:spPr>
          <a:xfrm>
            <a:off x="5231904" y="924558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Classe</a:t>
            </a:r>
            <a:r>
              <a:rPr lang="pt-BR" b="1" dirty="0" smtClean="0"/>
              <a:t> </a:t>
            </a:r>
            <a:r>
              <a:rPr lang="pt-BR" sz="1800" b="1" dirty="0" smtClean="0"/>
              <a:t>Data</a:t>
            </a:r>
            <a:endParaRPr lang="pt-BR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149228"/>
            <a:ext cx="4401467" cy="295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25485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/>
        </p:nvSpPr>
        <p:spPr>
          <a:xfrm>
            <a:off x="2495600" y="2708920"/>
            <a:ext cx="7200900" cy="53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rgbClr val="A85229"/>
              </a:buClr>
              <a:buSzPct val="25000"/>
              <a:buFont typeface="Cambria"/>
              <a:buNone/>
            </a:pPr>
            <a:r>
              <a:rPr lang="pt-BR" sz="3200" b="1" i="0" u="none" strike="noStrike" cap="none" dirty="0" smtClean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Classe Console</a:t>
            </a:r>
            <a:endParaRPr lang="pt-BR" sz="32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75" y="122872"/>
            <a:ext cx="633413" cy="801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89394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dLineBusiness_16x9_TP103031021">
  <a:themeElements>
    <a:clrScheme name="RedLineBusiness_16x9">
      <a:dk1>
        <a:srgbClr val="514A40"/>
      </a:dk1>
      <a:lt1>
        <a:srgbClr val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746</Words>
  <Application>Microsoft Office PowerPoint</Application>
  <PresentationFormat>Personalizar</PresentationFormat>
  <Paragraphs>299</Paragraphs>
  <Slides>73</Slides>
  <Notes>73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4" baseType="lpstr">
      <vt:lpstr>RedLineBusiness_16x9_TP103031021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constancia</dc:creator>
  <cp:lastModifiedBy>ufpa48</cp:lastModifiedBy>
  <cp:revision>31</cp:revision>
  <dcterms:modified xsi:type="dcterms:W3CDTF">2016-03-14T16:21:55Z</dcterms:modified>
</cp:coreProperties>
</file>