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85" r:id="rId3"/>
    <p:sldId id="257" r:id="rId4"/>
    <p:sldId id="280" r:id="rId5"/>
    <p:sldId id="281" r:id="rId6"/>
    <p:sldId id="282" r:id="rId7"/>
    <p:sldId id="283" r:id="rId8"/>
    <p:sldId id="284" r:id="rId9"/>
    <p:sldId id="260" r:id="rId10"/>
    <p:sldId id="261" r:id="rId11"/>
    <p:sldId id="26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1" r:id="rId24"/>
    <p:sldId id="302" r:id="rId25"/>
    <p:sldId id="303" r:id="rId26"/>
    <p:sldId id="304" r:id="rId27"/>
    <p:sldId id="305" r:id="rId28"/>
    <p:sldId id="306" r:id="rId29"/>
    <p:sldId id="312" r:id="rId30"/>
    <p:sldId id="313" r:id="rId31"/>
    <p:sldId id="314" r:id="rId32"/>
    <p:sldId id="315" r:id="rId33"/>
    <p:sldId id="316" r:id="rId34"/>
    <p:sldId id="317" r:id="rId35"/>
    <p:sldId id="30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08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09" r:id="rId54"/>
    <p:sldId id="310" r:id="rId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712528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66800" y="260604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mbria"/>
              <a:buNone/>
              <a:defRPr sz="6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66800" y="5360437"/>
            <a:ext cx="1005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5888735"/>
            <a:ext cx="12192000" cy="10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5888735"/>
            <a:ext cx="12192000" cy="10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4038599" y="-914400"/>
            <a:ext cx="41148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430115" y="2477114"/>
            <a:ext cx="556136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446634" y="-769004"/>
            <a:ext cx="5561370" cy="7863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739" y="282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66800" y="1565829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54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66800" y="5682342"/>
            <a:ext cx="5943599" cy="410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143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219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168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244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198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143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219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168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244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295400" y="2470150"/>
            <a:ext cx="4727448" cy="347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346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295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371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67628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69151" y="2470150"/>
            <a:ext cx="4727448" cy="347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346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295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371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739" y="282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229600" y="2514600"/>
            <a:ext cx="347471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90302" y="685800"/>
            <a:ext cx="61264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092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041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117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229600" y="4343400"/>
            <a:ext cx="3474719" cy="1188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739" y="282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229600" y="2514600"/>
            <a:ext cx="347471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0" y="1325879"/>
            <a:ext cx="6858000" cy="42062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229600" y="4343400"/>
            <a:ext cx="3474719" cy="1188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257035"/>
            <a:ext cx="12192000" cy="54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6257035"/>
            <a:ext cx="12192000" cy="54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39" y="320358"/>
            <a:ext cx="1174749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4059237" y="2046924"/>
            <a:ext cx="4572000" cy="11968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6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UNIVERSIDADE FEDERAL DO PARÁ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pt-BR" sz="16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INSTITUTO DE CIÊNCIAS EXATAS E NATURAIS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pt-BR" sz="16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FACULDADE DE COMPUTAÇÃO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752600" y="3332798"/>
            <a:ext cx="9144000" cy="793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pt-BR" sz="40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PROGRAMAÇÃO</a:t>
            </a:r>
            <a:r>
              <a:rPr lang="pt-BR" sz="4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516188" y="4293235"/>
            <a:ext cx="7543800" cy="381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0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</a:t>
            </a:r>
            <a:endParaRPr lang="pt-BR" sz="20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624898" y="4857432"/>
            <a:ext cx="5484812" cy="856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 b="1" i="0" u="sng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Aluno:</a:t>
            </a:r>
            <a:r>
              <a:rPr lang="pt-BR" sz="1800" b="0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0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Marcio Reis</a:t>
            </a:r>
            <a:endParaRPr lang="pt-BR" sz="1800" b="0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pt-BR" sz="1800" b="1" i="0" u="sng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Professor:</a:t>
            </a:r>
            <a:r>
              <a:rPr lang="pt-BR" sz="1800" b="0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1800" b="0" i="0" u="none" strike="noStrike" cap="none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Claudomiro</a:t>
            </a:r>
            <a:r>
              <a:rPr lang="pt-BR" sz="1800" b="0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0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Sales</a:t>
            </a:r>
            <a:endParaRPr lang="pt-BR" sz="1800" b="0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732088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 - Métodos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794510" y="1523986"/>
            <a:ext cx="5223510" cy="3585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lvl="0">
              <a:lnSpc>
                <a:spcPct val="125000"/>
              </a:lnSpc>
              <a:buSzPct val="25000"/>
            </a:pPr>
            <a:r>
              <a:rPr lang="pt-BR" sz="18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i="0" u="none" strike="noStrike" cap="none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upVolume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i="0" u="none" strike="noStrike" cap="none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downVolume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ligar ();</a:t>
            </a: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mostraMarca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abrirBandeja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fecharBandeja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mostraDataDefabricacao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 lvl="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25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842760" y="1548557"/>
            <a:ext cx="6096000" cy="35548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lvl="0">
              <a:lnSpc>
                <a:spcPct val="125000"/>
              </a:lnSpc>
              <a:buSzPct val="25000"/>
            </a:pPr>
            <a:r>
              <a:rPr lang="pt-BR" sz="1800" b="1" i="0" u="none" strike="noStrike" cap="none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18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i="0" u="none" strike="noStrike" cap="none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atualizarFirmware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mostraVersaoFirmware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listarJogosNaMemoria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addJogoNaMemoria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pt-BR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pt-BR" sz="1200" b="1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novoJogo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pt-BR" sz="20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12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2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addJogoNaMemoria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pt-BR" sz="1200" b="1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novoJogo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1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2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1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25000"/>
              </a:lnSpc>
              <a:spcBef>
                <a:spcPts val="1013"/>
              </a:spcBef>
              <a:spcAft>
                <a:spcPts val="0"/>
              </a:spcAft>
              <a:buSzPct val="25000"/>
              <a:buNone/>
            </a:pP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280660" y="1062990"/>
            <a:ext cx="22288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514A4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Métodos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649319"/>
            <a:ext cx="8333943" cy="285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Construtor-Recebe a Marca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5" y="1916832"/>
            <a:ext cx="10411902" cy="244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80773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Destrutor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772816"/>
            <a:ext cx="6177005" cy="263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1968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Metodo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: ligar(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66838"/>
            <a:ext cx="6705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22152" y="65627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Metódos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uPvolume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( ) e </a:t>
            </a:r>
            <a:r>
              <a:rPr lang="pt-BR" sz="3200" b="1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downVolume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844825"/>
            <a:ext cx="7201005" cy="257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mostraMarca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933539"/>
            <a:ext cx="6063008" cy="233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abrirBandeja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400641"/>
            <a:ext cx="6365947" cy="36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mostraDataDeFabricacao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132857"/>
            <a:ext cx="7165100" cy="222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atualizarFirmware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204864"/>
            <a:ext cx="8881623" cy="182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16295"/>
            <a:ext cx="8136904" cy="488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98995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addJogoNamemoria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25" y="768033"/>
            <a:ext cx="7309445" cy="50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-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listarjogosNaMemoria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66813"/>
            <a:ext cx="10153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864629"/>
            <a:ext cx="7848872" cy="486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29006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2" y="880717"/>
            <a:ext cx="7547926" cy="477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26574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695450"/>
            <a:ext cx="9696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26574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8841"/>
            <a:ext cx="8999377" cy="240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02322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2969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conectadoPlayStationNetwork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  <a:endParaRPr lang="pt-BR" sz="22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6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conectarPlayStationNetwork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98586325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09" y="2266302"/>
            <a:ext cx="9183277" cy="189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240079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276873"/>
            <a:ext cx="11591925" cy="19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3375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1772816"/>
            <a:ext cx="5800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1628800"/>
            <a:ext cx="57721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63552" y="13407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Privados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256240" y="129842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Públicos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31904" y="92455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Console</a:t>
            </a:r>
            <a:endParaRPr lang="pt-BR" b="1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544966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conectarPlayStationNetwork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419350"/>
            <a:ext cx="8896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2635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162175"/>
            <a:ext cx="10496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759952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43075"/>
            <a:ext cx="102203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51928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9" y="1916832"/>
            <a:ext cx="10567450" cy="290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61092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276873"/>
            <a:ext cx="9731907" cy="20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1103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Xbox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641016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Xbox-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conectadoXboxLive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6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conectar</a:t>
            </a:r>
            <a:r>
              <a:rPr lang="pt-BR" sz="18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XboxLive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();</a:t>
            </a:r>
            <a:endParaRPr lang="pt-BR" sz="18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en-US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10458456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988839"/>
            <a:ext cx="6129047" cy="260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585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233613"/>
            <a:ext cx="114871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356665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544966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conectarXboxLive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53" y="2000463"/>
            <a:ext cx="6531080" cy="233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1922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err="1" smtClean="0"/>
              <a:t>PlayStation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254" y="2117423"/>
            <a:ext cx="5310206" cy="233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49101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52625"/>
            <a:ext cx="104013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94022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590675"/>
            <a:ext cx="91344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819119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347913"/>
            <a:ext cx="111537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215298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348880"/>
            <a:ext cx="6891377" cy="196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620954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06313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densidade_pixel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11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11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err="1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11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err="1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en-US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86854539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913103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103112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544966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conectarXboxLive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147995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28383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Xbox</a:t>
            </a:r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171698"/>
            <a:ext cx="4194968" cy="278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840081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381770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112193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Data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06313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Game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0631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err="1" smtClean="0"/>
              <a:t>Psp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4511995" cy="209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Game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22" y="2204864"/>
            <a:ext cx="4687317" cy="209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Data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149228"/>
            <a:ext cx="4401467" cy="295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 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Protected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ligado; 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bandejaAberta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marca;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volume;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numJogosNaMemoria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dataDeFabricacao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lang="pt-BR" sz="22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listaDeJogosNaMemoria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lang="pt-BR" sz="22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endParaRPr lang="pt-BR" sz="2200" b="1" i="0" u="none" strike="noStrike" cap="none" dirty="0" smtClean="0">
              <a:solidFill>
                <a:srgbClr val="A71D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endParaRPr lang="pt-BR" sz="2200" b="1" dirty="0">
              <a:solidFill>
                <a:srgbClr val="A71D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70000"/>
              </a:lnSpc>
              <a:spcBef>
                <a:spcPts val="1013"/>
              </a:spcBef>
              <a:buClr>
                <a:srgbClr val="514A40"/>
              </a:buClr>
              <a:buSzPct val="45000"/>
            </a:pP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numeroDeSerie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  <a:endParaRPr lang="pt-BR" sz="22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versaoFirmware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lang="pt-BR" sz="22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VOLUMEMAXIMO=100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lang="pt-BR" sz="22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dLineBusiness_16x9_TP103031021">
  <a:themeElements>
    <a:clrScheme name="RedLineBusiness_16x9">
      <a:dk1>
        <a:srgbClr val="514A40"/>
      </a:dk1>
      <a:lt1>
        <a:srgbClr val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531</Words>
  <Application>Microsoft Office PowerPoint</Application>
  <PresentationFormat>Personalizar</PresentationFormat>
  <Paragraphs>222</Paragraphs>
  <Slides>54</Slides>
  <Notes>54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RedLineBusiness_16x9_TP103031021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constancia</dc:creator>
  <cp:lastModifiedBy>ufpa48</cp:lastModifiedBy>
  <cp:revision>21</cp:revision>
  <dcterms:modified xsi:type="dcterms:W3CDTF">2016-03-14T15:53:27Z</dcterms:modified>
</cp:coreProperties>
</file>