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1">
                <a:solidFill>
                  <a:srgbClr val="DD0010"/>
                </a:solidFill>
                <a:latin typeface="Monotype Corsiva"/>
                <a:cs typeface="Monotype Corsiv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/>
              <a:t>Prepared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Monowar</a:t>
            </a:r>
            <a:r>
              <a:rPr dirty="0" spc="-25"/>
              <a:t> </a:t>
            </a:r>
            <a:r>
              <a:rPr dirty="0" spc="-10"/>
              <a:t>Hossain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1">
                <a:solidFill>
                  <a:srgbClr val="DD0010"/>
                </a:solidFill>
                <a:latin typeface="Monotype Corsiva"/>
                <a:cs typeface="Monotype Corsiv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/>
              <a:t>Prepared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Monowar</a:t>
            </a:r>
            <a:r>
              <a:rPr dirty="0" spc="-25"/>
              <a:t> </a:t>
            </a:r>
            <a:r>
              <a:rPr dirty="0" spc="-10"/>
              <a:t>Hossain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/>
              <a:t>Prepared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Monowar</a:t>
            </a:r>
            <a:r>
              <a:rPr dirty="0" spc="-25"/>
              <a:t> </a:t>
            </a:r>
            <a:r>
              <a:rPr dirty="0" spc="-10"/>
              <a:t>Hossain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/>
              <a:t>Prepared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Monowar</a:t>
            </a:r>
            <a:r>
              <a:rPr dirty="0" spc="-25"/>
              <a:t> </a:t>
            </a:r>
            <a:r>
              <a:rPr dirty="0" spc="-10"/>
              <a:t>Hossain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/>
              <a:t>Prepared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Monowar</a:t>
            </a:r>
            <a:r>
              <a:rPr dirty="0" spc="-25"/>
              <a:t> </a:t>
            </a:r>
            <a:r>
              <a:rPr dirty="0" spc="-10"/>
              <a:t>Hossain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7029" y="989076"/>
            <a:ext cx="8237606" cy="17614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0679" y="212796"/>
            <a:ext cx="7251065" cy="644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0116" y="1163575"/>
            <a:ext cx="5663565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1">
                <a:solidFill>
                  <a:srgbClr val="DD0010"/>
                </a:solidFill>
                <a:latin typeface="Monotype Corsiva"/>
                <a:cs typeface="Monotype Corsiv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30704" y="6466497"/>
            <a:ext cx="2484120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65"/>
              </a:lnSpc>
            </a:pPr>
            <a:r>
              <a:rPr dirty="0"/>
              <a:t>Prepared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Monowar</a:t>
            </a:r>
            <a:r>
              <a:rPr dirty="0" spc="-25"/>
              <a:t> </a:t>
            </a:r>
            <a:r>
              <a:rPr dirty="0" spc="-10"/>
              <a:t>Hossain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029" y="3671834"/>
            <a:ext cx="8237606" cy="1762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8545" y="1545408"/>
            <a:ext cx="6965950" cy="124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95"/>
              </a:spcBef>
            </a:pPr>
            <a:r>
              <a:rPr dirty="0"/>
              <a:t>CSE</a:t>
            </a:r>
            <a:r>
              <a:rPr dirty="0" spc="-15"/>
              <a:t> </a:t>
            </a:r>
            <a:r>
              <a:rPr dirty="0" spc="-25"/>
              <a:t>304</a:t>
            </a:r>
          </a:p>
          <a:p>
            <a:pPr algn="ctr">
              <a:lnSpc>
                <a:spcPct val="100000"/>
              </a:lnSpc>
            </a:pPr>
            <a:r>
              <a:rPr dirty="0"/>
              <a:t>Design</a:t>
            </a:r>
            <a:r>
              <a:rPr dirty="0" spc="-75"/>
              <a:t> </a:t>
            </a:r>
            <a:r>
              <a:rPr dirty="0"/>
              <a:t>&amp;</a:t>
            </a:r>
            <a:r>
              <a:rPr dirty="0" spc="-80"/>
              <a:t> </a:t>
            </a:r>
            <a:r>
              <a:rPr dirty="0"/>
              <a:t>Analysis</a:t>
            </a:r>
            <a:r>
              <a:rPr dirty="0" spc="-80"/>
              <a:t> </a:t>
            </a:r>
            <a:r>
              <a:rPr dirty="0"/>
              <a:t>of</a:t>
            </a:r>
            <a:r>
              <a:rPr dirty="0" spc="-80"/>
              <a:t> </a:t>
            </a:r>
            <a:r>
              <a:rPr dirty="0" spc="-10"/>
              <a:t>Algorithm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98702" y="3825006"/>
            <a:ext cx="5543550" cy="105029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770"/>
              </a:spcBef>
            </a:pP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Lecture</a:t>
            </a:r>
            <a:r>
              <a:rPr dirty="0" sz="2800" spc="-6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50">
                <a:solidFill>
                  <a:srgbClr val="323298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DFS</a:t>
            </a:r>
            <a:r>
              <a:rPr dirty="0" sz="2800" spc="-7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(Revisited)</a:t>
            </a:r>
            <a:r>
              <a:rPr dirty="0" sz="2800" spc="-6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&amp;</a:t>
            </a:r>
            <a:r>
              <a:rPr dirty="0" sz="2800" spc="-9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Topological</a:t>
            </a:r>
            <a:r>
              <a:rPr dirty="0" sz="2800" spc="-5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323298"/>
                </a:solidFill>
                <a:latin typeface="Arial"/>
                <a:cs typeface="Arial"/>
              </a:rPr>
              <a:t>Sort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606550">
              <a:lnSpc>
                <a:spcPct val="100000"/>
              </a:lnSpc>
              <a:spcBef>
                <a:spcPts val="95"/>
              </a:spcBef>
            </a:pPr>
            <a:r>
              <a:rPr dirty="0"/>
              <a:t>Properties</a:t>
            </a:r>
            <a:r>
              <a:rPr dirty="0" spc="-90"/>
              <a:t> </a:t>
            </a:r>
            <a:r>
              <a:rPr dirty="0"/>
              <a:t>of</a:t>
            </a:r>
            <a:r>
              <a:rPr dirty="0" spc="-110"/>
              <a:t> </a:t>
            </a:r>
            <a:r>
              <a:rPr dirty="0" spc="-25"/>
              <a:t>DFS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834">
              <a:lnSpc>
                <a:spcPct val="150000"/>
              </a:lnSpc>
              <a:spcBef>
                <a:spcPts val="100"/>
              </a:spcBef>
              <a:buChar char="•"/>
              <a:tabLst>
                <a:tab pos="469900" algn="l"/>
              </a:tabLst>
            </a:pPr>
            <a:r>
              <a:rPr dirty="0" i="0">
                <a:solidFill>
                  <a:srgbClr val="323298"/>
                </a:solidFill>
                <a:latin typeface="Comic Sans MS"/>
                <a:cs typeface="Comic Sans MS"/>
              </a:rPr>
              <a:t>u</a:t>
            </a:r>
            <a:r>
              <a:rPr dirty="0" spc="105" i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i="0">
                <a:solidFill>
                  <a:srgbClr val="323298"/>
                </a:solidFill>
                <a:latin typeface="Comic Sans MS"/>
                <a:cs typeface="Comic Sans MS"/>
              </a:rPr>
              <a:t>=</a:t>
            </a:r>
            <a:r>
              <a:rPr dirty="0" spc="110" i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i="0">
                <a:solidFill>
                  <a:srgbClr val="323298"/>
                </a:solidFill>
                <a:latin typeface="Comic Sans MS"/>
                <a:cs typeface="Comic Sans MS"/>
              </a:rPr>
              <a:t>prev[v]</a:t>
            </a:r>
            <a:r>
              <a:rPr dirty="0" spc="140" i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i="0">
                <a:solidFill>
                  <a:srgbClr val="323298"/>
                </a:solidFill>
                <a:latin typeface="Symbol"/>
                <a:cs typeface="Symbol"/>
              </a:rPr>
              <a:t></a:t>
            </a:r>
            <a:r>
              <a:rPr dirty="0" spc="45" i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pc="-30" i="0">
                <a:solidFill>
                  <a:srgbClr val="323298"/>
                </a:solidFill>
                <a:latin typeface="Arial"/>
                <a:cs typeface="Arial"/>
              </a:rPr>
              <a:t>DFS-</a:t>
            </a:r>
            <a:r>
              <a:rPr dirty="0" i="0">
                <a:solidFill>
                  <a:srgbClr val="323298"/>
                </a:solidFill>
                <a:latin typeface="Arial"/>
                <a:cs typeface="Arial"/>
              </a:rPr>
              <a:t>VISIT(</a:t>
            </a:r>
            <a:r>
              <a:rPr dirty="0" i="0">
                <a:solidFill>
                  <a:srgbClr val="323298"/>
                </a:solidFill>
                <a:latin typeface="Comic Sans MS"/>
                <a:cs typeface="Comic Sans MS"/>
              </a:rPr>
              <a:t>v</a:t>
            </a:r>
            <a:r>
              <a:rPr dirty="0" i="0">
                <a:solidFill>
                  <a:srgbClr val="323298"/>
                </a:solidFill>
                <a:latin typeface="Arial"/>
                <a:cs typeface="Arial"/>
              </a:rPr>
              <a:t>)</a:t>
            </a:r>
            <a:r>
              <a:rPr dirty="0" spc="5" i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pc="-25" i="0">
                <a:solidFill>
                  <a:srgbClr val="323298"/>
                </a:solidFill>
                <a:latin typeface="Arial"/>
                <a:cs typeface="Arial"/>
              </a:rPr>
              <a:t>was </a:t>
            </a:r>
            <a:r>
              <a:rPr dirty="0" i="0">
                <a:solidFill>
                  <a:srgbClr val="323298"/>
                </a:solidFill>
                <a:latin typeface="Arial"/>
                <a:cs typeface="Arial"/>
              </a:rPr>
              <a:t>called</a:t>
            </a:r>
            <a:r>
              <a:rPr dirty="0" spc="-50" i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i="0">
                <a:solidFill>
                  <a:srgbClr val="323298"/>
                </a:solidFill>
                <a:latin typeface="Arial"/>
                <a:cs typeface="Arial"/>
              </a:rPr>
              <a:t>during</a:t>
            </a:r>
            <a:r>
              <a:rPr dirty="0" spc="-35" i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i="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dirty="0" spc="-50" i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i="0">
                <a:solidFill>
                  <a:srgbClr val="323298"/>
                </a:solidFill>
                <a:latin typeface="Arial"/>
                <a:cs typeface="Arial"/>
              </a:rPr>
              <a:t>search</a:t>
            </a:r>
            <a:r>
              <a:rPr dirty="0" spc="-45" i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i="0">
                <a:solidFill>
                  <a:srgbClr val="323298"/>
                </a:solidFill>
                <a:latin typeface="Arial"/>
                <a:cs typeface="Arial"/>
              </a:rPr>
              <a:t>of</a:t>
            </a:r>
            <a:r>
              <a:rPr dirty="0" spc="-15" i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pc="-25" i="0">
                <a:solidFill>
                  <a:srgbClr val="323298"/>
                </a:solidFill>
                <a:latin typeface="Comic Sans MS"/>
                <a:cs typeface="Comic Sans MS"/>
              </a:rPr>
              <a:t>u</a:t>
            </a:r>
            <a:r>
              <a:rPr dirty="0" spc="-25" i="0">
                <a:solidFill>
                  <a:srgbClr val="323298"/>
                </a:solidFill>
                <a:latin typeface="Arial"/>
                <a:cs typeface="Arial"/>
              </a:rPr>
              <a:t>’s </a:t>
            </a:r>
            <a:r>
              <a:rPr dirty="0" i="0">
                <a:solidFill>
                  <a:srgbClr val="323298"/>
                </a:solidFill>
                <a:latin typeface="Arial"/>
                <a:cs typeface="Arial"/>
              </a:rPr>
              <a:t>adjacency</a:t>
            </a:r>
            <a:r>
              <a:rPr dirty="0" spc="-105" i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pc="-20" i="0">
                <a:solidFill>
                  <a:srgbClr val="323298"/>
                </a:solidFill>
                <a:latin typeface="Arial"/>
                <a:cs typeface="Arial"/>
              </a:rPr>
              <a:t>list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20129" y="3895228"/>
            <a:ext cx="6124575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834">
              <a:lnSpc>
                <a:spcPct val="150000"/>
              </a:lnSpc>
              <a:spcBef>
                <a:spcPts val="100"/>
              </a:spcBef>
              <a:buChar char="•"/>
              <a:tabLst>
                <a:tab pos="469900" algn="l"/>
              </a:tabLst>
            </a:pP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Vertex</a:t>
            </a:r>
            <a:r>
              <a:rPr dirty="0" sz="2800" spc="-3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v</a:t>
            </a:r>
            <a:r>
              <a:rPr dirty="0" sz="2800" spc="3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is</a:t>
            </a:r>
            <a:r>
              <a:rPr dirty="0" sz="2800" spc="-5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dirty="0" sz="2800" spc="-5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descendant</a:t>
            </a:r>
            <a:r>
              <a:rPr dirty="0" sz="2800" spc="-5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of</a:t>
            </a:r>
            <a:r>
              <a:rPr dirty="0" sz="28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vertex</a:t>
            </a:r>
            <a:r>
              <a:rPr dirty="0" sz="2800" spc="-1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50">
                <a:solidFill>
                  <a:srgbClr val="323298"/>
                </a:solidFill>
                <a:latin typeface="Comic Sans MS"/>
                <a:cs typeface="Comic Sans MS"/>
              </a:rPr>
              <a:t>u</a:t>
            </a:r>
            <a:r>
              <a:rPr dirty="0" sz="2800" spc="-5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in</a:t>
            </a:r>
            <a:r>
              <a:rPr dirty="0" sz="2800" spc="-3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the</a:t>
            </a:r>
            <a:r>
              <a:rPr dirty="0" sz="2800" spc="-3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depth</a:t>
            </a:r>
            <a:r>
              <a:rPr dirty="0" sz="2800" spc="-3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first</a:t>
            </a:r>
            <a:r>
              <a:rPr dirty="0" sz="2800" spc="-3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forest</a:t>
            </a:r>
            <a:r>
              <a:rPr dirty="0" sz="2800" spc="-2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Symbol"/>
                <a:cs typeface="Symbol"/>
              </a:rPr>
              <a:t></a:t>
            </a:r>
            <a:r>
              <a:rPr dirty="0" sz="2800" spc="4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v</a:t>
            </a:r>
            <a:r>
              <a:rPr dirty="0" sz="2800" spc="4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323298"/>
                </a:solidFill>
                <a:latin typeface="Arial"/>
                <a:cs typeface="Arial"/>
              </a:rPr>
              <a:t>is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discovered</a:t>
            </a:r>
            <a:r>
              <a:rPr dirty="0" sz="2800" spc="-6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during</a:t>
            </a:r>
            <a:r>
              <a:rPr dirty="0" sz="2800" spc="-6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the</a:t>
            </a:r>
            <a:r>
              <a:rPr dirty="0" sz="28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time</a:t>
            </a:r>
            <a:r>
              <a:rPr dirty="0" sz="2800" spc="-6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in</a:t>
            </a:r>
            <a:r>
              <a:rPr dirty="0" sz="2800" spc="-5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323298"/>
                </a:solidFill>
                <a:latin typeface="Arial"/>
                <a:cs typeface="Arial"/>
              </a:rPr>
              <a:t>which 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u</a:t>
            </a:r>
            <a:r>
              <a:rPr dirty="0" sz="2800" spc="5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is</a:t>
            </a:r>
            <a:r>
              <a:rPr dirty="0" sz="2800" spc="-1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323298"/>
                </a:solidFill>
                <a:latin typeface="Arial"/>
                <a:cs typeface="Arial"/>
              </a:rPr>
              <a:t>gray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734169" y="2832089"/>
            <a:ext cx="1976755" cy="1013460"/>
            <a:chOff x="6734169" y="2832089"/>
            <a:chExt cx="1976755" cy="1013460"/>
          </a:xfrm>
        </p:grpSpPr>
        <p:sp>
          <p:nvSpPr>
            <p:cNvPr id="6" name="object 6" descr=""/>
            <p:cNvSpPr/>
            <p:nvPr/>
          </p:nvSpPr>
          <p:spPr>
            <a:xfrm>
              <a:off x="6746869" y="2844789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82" y="0"/>
                  </a:moveTo>
                  <a:lnTo>
                    <a:pt x="196358" y="4736"/>
                  </a:lnTo>
                  <a:lnTo>
                    <a:pt x="142729" y="18229"/>
                  </a:lnTo>
                  <a:lnTo>
                    <a:pt x="95423" y="39406"/>
                  </a:lnTo>
                  <a:lnTo>
                    <a:pt x="55968" y="67191"/>
                  </a:lnTo>
                  <a:lnTo>
                    <a:pt x="25893" y="100512"/>
                  </a:lnTo>
                  <a:lnTo>
                    <a:pt x="6728" y="138295"/>
                  </a:lnTo>
                  <a:lnTo>
                    <a:pt x="0" y="179466"/>
                  </a:lnTo>
                  <a:lnTo>
                    <a:pt x="6728" y="220589"/>
                  </a:lnTo>
                  <a:lnTo>
                    <a:pt x="25893" y="258336"/>
                  </a:lnTo>
                  <a:lnTo>
                    <a:pt x="55968" y="291629"/>
                  </a:lnTo>
                  <a:lnTo>
                    <a:pt x="95423" y="319395"/>
                  </a:lnTo>
                  <a:lnTo>
                    <a:pt x="142729" y="340559"/>
                  </a:lnTo>
                  <a:lnTo>
                    <a:pt x="196358" y="354045"/>
                  </a:lnTo>
                  <a:lnTo>
                    <a:pt x="254782" y="358780"/>
                  </a:lnTo>
                  <a:lnTo>
                    <a:pt x="313201" y="354045"/>
                  </a:lnTo>
                  <a:lnTo>
                    <a:pt x="366839" y="340559"/>
                  </a:lnTo>
                  <a:lnTo>
                    <a:pt x="414164" y="319395"/>
                  </a:lnTo>
                  <a:lnTo>
                    <a:pt x="453642" y="291629"/>
                  </a:lnTo>
                  <a:lnTo>
                    <a:pt x="483738" y="258336"/>
                  </a:lnTo>
                  <a:lnTo>
                    <a:pt x="502921" y="220589"/>
                  </a:lnTo>
                  <a:lnTo>
                    <a:pt x="509656" y="179466"/>
                  </a:lnTo>
                  <a:lnTo>
                    <a:pt x="502921" y="138295"/>
                  </a:lnTo>
                  <a:lnTo>
                    <a:pt x="483738" y="100512"/>
                  </a:lnTo>
                  <a:lnTo>
                    <a:pt x="453642" y="67191"/>
                  </a:lnTo>
                  <a:lnTo>
                    <a:pt x="414164" y="39406"/>
                  </a:lnTo>
                  <a:lnTo>
                    <a:pt x="366839" y="18229"/>
                  </a:lnTo>
                  <a:lnTo>
                    <a:pt x="313201" y="4736"/>
                  </a:lnTo>
                  <a:lnTo>
                    <a:pt x="254782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746869" y="2844789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0" y="179466"/>
                  </a:moveTo>
                  <a:lnTo>
                    <a:pt x="6728" y="138295"/>
                  </a:lnTo>
                  <a:lnTo>
                    <a:pt x="25893" y="100512"/>
                  </a:lnTo>
                  <a:lnTo>
                    <a:pt x="55968" y="67191"/>
                  </a:lnTo>
                  <a:lnTo>
                    <a:pt x="95423" y="39406"/>
                  </a:lnTo>
                  <a:lnTo>
                    <a:pt x="142729" y="18229"/>
                  </a:lnTo>
                  <a:lnTo>
                    <a:pt x="196358" y="4736"/>
                  </a:lnTo>
                  <a:lnTo>
                    <a:pt x="254782" y="0"/>
                  </a:lnTo>
                  <a:lnTo>
                    <a:pt x="313201" y="4736"/>
                  </a:lnTo>
                  <a:lnTo>
                    <a:pt x="366839" y="18229"/>
                  </a:lnTo>
                  <a:lnTo>
                    <a:pt x="414164" y="39406"/>
                  </a:lnTo>
                  <a:lnTo>
                    <a:pt x="453642" y="67191"/>
                  </a:lnTo>
                  <a:lnTo>
                    <a:pt x="483738" y="100512"/>
                  </a:lnTo>
                  <a:lnTo>
                    <a:pt x="502921" y="138295"/>
                  </a:lnTo>
                  <a:lnTo>
                    <a:pt x="509656" y="179466"/>
                  </a:lnTo>
                  <a:lnTo>
                    <a:pt x="502921" y="220589"/>
                  </a:lnTo>
                  <a:lnTo>
                    <a:pt x="483738" y="258336"/>
                  </a:lnTo>
                  <a:lnTo>
                    <a:pt x="453642" y="291629"/>
                  </a:lnTo>
                  <a:lnTo>
                    <a:pt x="414164" y="319395"/>
                  </a:lnTo>
                  <a:lnTo>
                    <a:pt x="366839" y="340559"/>
                  </a:lnTo>
                  <a:lnTo>
                    <a:pt x="313201" y="354045"/>
                  </a:lnTo>
                  <a:lnTo>
                    <a:pt x="254782" y="358780"/>
                  </a:lnTo>
                  <a:lnTo>
                    <a:pt x="196358" y="354045"/>
                  </a:lnTo>
                  <a:lnTo>
                    <a:pt x="142729" y="340559"/>
                  </a:lnTo>
                  <a:lnTo>
                    <a:pt x="95423" y="319395"/>
                  </a:lnTo>
                  <a:lnTo>
                    <a:pt x="55968" y="291629"/>
                  </a:lnTo>
                  <a:lnTo>
                    <a:pt x="25893" y="258336"/>
                  </a:lnTo>
                  <a:lnTo>
                    <a:pt x="6728" y="220589"/>
                  </a:lnTo>
                  <a:lnTo>
                    <a:pt x="0" y="179466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496189" y="2844789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51" y="0"/>
                  </a:moveTo>
                  <a:lnTo>
                    <a:pt x="196329" y="4736"/>
                  </a:lnTo>
                  <a:lnTo>
                    <a:pt x="142705" y="18229"/>
                  </a:lnTo>
                  <a:lnTo>
                    <a:pt x="95404" y="39406"/>
                  </a:lnTo>
                  <a:lnTo>
                    <a:pt x="55956" y="67191"/>
                  </a:lnTo>
                  <a:lnTo>
                    <a:pt x="25887" y="100512"/>
                  </a:lnTo>
                  <a:lnTo>
                    <a:pt x="6726" y="138295"/>
                  </a:lnTo>
                  <a:lnTo>
                    <a:pt x="0" y="179466"/>
                  </a:lnTo>
                  <a:lnTo>
                    <a:pt x="6726" y="220589"/>
                  </a:lnTo>
                  <a:lnTo>
                    <a:pt x="25887" y="258336"/>
                  </a:lnTo>
                  <a:lnTo>
                    <a:pt x="55956" y="291629"/>
                  </a:lnTo>
                  <a:lnTo>
                    <a:pt x="95404" y="319395"/>
                  </a:lnTo>
                  <a:lnTo>
                    <a:pt x="142705" y="340559"/>
                  </a:lnTo>
                  <a:lnTo>
                    <a:pt x="196329" y="354045"/>
                  </a:lnTo>
                  <a:lnTo>
                    <a:pt x="254751" y="358780"/>
                  </a:lnTo>
                  <a:lnTo>
                    <a:pt x="313180" y="354045"/>
                  </a:lnTo>
                  <a:lnTo>
                    <a:pt x="366822" y="340559"/>
                  </a:lnTo>
                  <a:lnTo>
                    <a:pt x="414146" y="319395"/>
                  </a:lnTo>
                  <a:lnTo>
                    <a:pt x="453621" y="291629"/>
                  </a:lnTo>
                  <a:lnTo>
                    <a:pt x="483713" y="258336"/>
                  </a:lnTo>
                  <a:lnTo>
                    <a:pt x="502892" y="220589"/>
                  </a:lnTo>
                  <a:lnTo>
                    <a:pt x="509625" y="179466"/>
                  </a:lnTo>
                  <a:lnTo>
                    <a:pt x="502892" y="138295"/>
                  </a:lnTo>
                  <a:lnTo>
                    <a:pt x="483713" y="100512"/>
                  </a:lnTo>
                  <a:lnTo>
                    <a:pt x="453621" y="67191"/>
                  </a:lnTo>
                  <a:lnTo>
                    <a:pt x="414146" y="39406"/>
                  </a:lnTo>
                  <a:lnTo>
                    <a:pt x="366822" y="18229"/>
                  </a:lnTo>
                  <a:lnTo>
                    <a:pt x="313180" y="4736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746869" y="2844789"/>
              <a:ext cx="1951355" cy="988060"/>
            </a:xfrm>
            <a:custGeom>
              <a:avLst/>
              <a:gdLst/>
              <a:ahLst/>
              <a:cxnLst/>
              <a:rect l="l" t="t" r="r" b="b"/>
              <a:pathLst>
                <a:path w="1951354" h="988060">
                  <a:moveTo>
                    <a:pt x="749320" y="179466"/>
                  </a:moveTo>
                  <a:lnTo>
                    <a:pt x="756046" y="138295"/>
                  </a:lnTo>
                  <a:lnTo>
                    <a:pt x="775208" y="100512"/>
                  </a:lnTo>
                  <a:lnTo>
                    <a:pt x="805276" y="67191"/>
                  </a:lnTo>
                  <a:lnTo>
                    <a:pt x="844725" y="39406"/>
                  </a:lnTo>
                  <a:lnTo>
                    <a:pt x="892025" y="18229"/>
                  </a:lnTo>
                  <a:lnTo>
                    <a:pt x="945650" y="4736"/>
                  </a:lnTo>
                  <a:lnTo>
                    <a:pt x="1004072" y="0"/>
                  </a:lnTo>
                  <a:lnTo>
                    <a:pt x="1062500" y="4736"/>
                  </a:lnTo>
                  <a:lnTo>
                    <a:pt x="1116143" y="18229"/>
                  </a:lnTo>
                  <a:lnTo>
                    <a:pt x="1163467" y="39406"/>
                  </a:lnTo>
                  <a:lnTo>
                    <a:pt x="1202941" y="67191"/>
                  </a:lnTo>
                  <a:lnTo>
                    <a:pt x="1233033" y="100512"/>
                  </a:lnTo>
                  <a:lnTo>
                    <a:pt x="1252212" y="138295"/>
                  </a:lnTo>
                  <a:lnTo>
                    <a:pt x="1258945" y="179466"/>
                  </a:lnTo>
                  <a:lnTo>
                    <a:pt x="1252212" y="220589"/>
                  </a:lnTo>
                  <a:lnTo>
                    <a:pt x="1233033" y="258336"/>
                  </a:lnTo>
                  <a:lnTo>
                    <a:pt x="1202941" y="291629"/>
                  </a:lnTo>
                  <a:lnTo>
                    <a:pt x="1163467" y="319395"/>
                  </a:lnTo>
                  <a:lnTo>
                    <a:pt x="1116143" y="340559"/>
                  </a:lnTo>
                  <a:lnTo>
                    <a:pt x="1062500" y="354045"/>
                  </a:lnTo>
                  <a:lnTo>
                    <a:pt x="1004072" y="358780"/>
                  </a:lnTo>
                  <a:lnTo>
                    <a:pt x="945650" y="354045"/>
                  </a:lnTo>
                  <a:lnTo>
                    <a:pt x="892025" y="340559"/>
                  </a:lnTo>
                  <a:lnTo>
                    <a:pt x="844725" y="319395"/>
                  </a:lnTo>
                  <a:lnTo>
                    <a:pt x="805276" y="291629"/>
                  </a:lnTo>
                  <a:lnTo>
                    <a:pt x="775208" y="258336"/>
                  </a:lnTo>
                  <a:lnTo>
                    <a:pt x="756046" y="220589"/>
                  </a:lnTo>
                  <a:lnTo>
                    <a:pt x="749320" y="179466"/>
                  </a:lnTo>
                  <a:close/>
                </a:path>
                <a:path w="1951354" h="988060">
                  <a:moveTo>
                    <a:pt x="1441460" y="179466"/>
                  </a:moveTo>
                  <a:lnTo>
                    <a:pt x="1448188" y="138295"/>
                  </a:lnTo>
                  <a:lnTo>
                    <a:pt x="1467353" y="100512"/>
                  </a:lnTo>
                  <a:lnTo>
                    <a:pt x="1497426" y="67191"/>
                  </a:lnTo>
                  <a:lnTo>
                    <a:pt x="1536877" y="39406"/>
                  </a:lnTo>
                  <a:lnTo>
                    <a:pt x="1584178" y="18229"/>
                  </a:lnTo>
                  <a:lnTo>
                    <a:pt x="1637799" y="4736"/>
                  </a:lnTo>
                  <a:lnTo>
                    <a:pt x="1696211" y="0"/>
                  </a:lnTo>
                  <a:lnTo>
                    <a:pt x="1754642" y="4736"/>
                  </a:lnTo>
                  <a:lnTo>
                    <a:pt x="1808288" y="18229"/>
                  </a:lnTo>
                  <a:lnTo>
                    <a:pt x="1855619" y="39406"/>
                  </a:lnTo>
                  <a:lnTo>
                    <a:pt x="1895099" y="67191"/>
                  </a:lnTo>
                  <a:lnTo>
                    <a:pt x="1925198" y="100512"/>
                  </a:lnTo>
                  <a:lnTo>
                    <a:pt x="1944381" y="138295"/>
                  </a:lnTo>
                  <a:lnTo>
                    <a:pt x="1951116" y="179466"/>
                  </a:lnTo>
                  <a:lnTo>
                    <a:pt x="1944381" y="220589"/>
                  </a:lnTo>
                  <a:lnTo>
                    <a:pt x="1925198" y="258336"/>
                  </a:lnTo>
                  <a:lnTo>
                    <a:pt x="1895099" y="291629"/>
                  </a:lnTo>
                  <a:lnTo>
                    <a:pt x="1855619" y="319395"/>
                  </a:lnTo>
                  <a:lnTo>
                    <a:pt x="1808288" y="340559"/>
                  </a:lnTo>
                  <a:lnTo>
                    <a:pt x="1754642" y="354045"/>
                  </a:lnTo>
                  <a:lnTo>
                    <a:pt x="1696211" y="358780"/>
                  </a:lnTo>
                  <a:lnTo>
                    <a:pt x="1637799" y="354045"/>
                  </a:lnTo>
                  <a:lnTo>
                    <a:pt x="1584178" y="340559"/>
                  </a:lnTo>
                  <a:lnTo>
                    <a:pt x="1536877" y="319395"/>
                  </a:lnTo>
                  <a:lnTo>
                    <a:pt x="1497426" y="291629"/>
                  </a:lnTo>
                  <a:lnTo>
                    <a:pt x="1467353" y="258336"/>
                  </a:lnTo>
                  <a:lnTo>
                    <a:pt x="1448188" y="220589"/>
                  </a:lnTo>
                  <a:lnTo>
                    <a:pt x="1441460" y="179466"/>
                  </a:lnTo>
                  <a:close/>
                </a:path>
                <a:path w="1951354" h="988060">
                  <a:moveTo>
                    <a:pt x="0" y="808116"/>
                  </a:moveTo>
                  <a:lnTo>
                    <a:pt x="6728" y="766945"/>
                  </a:lnTo>
                  <a:lnTo>
                    <a:pt x="25893" y="729162"/>
                  </a:lnTo>
                  <a:lnTo>
                    <a:pt x="55968" y="695841"/>
                  </a:lnTo>
                  <a:lnTo>
                    <a:pt x="95423" y="668056"/>
                  </a:lnTo>
                  <a:lnTo>
                    <a:pt x="142729" y="646879"/>
                  </a:lnTo>
                  <a:lnTo>
                    <a:pt x="196358" y="633386"/>
                  </a:lnTo>
                  <a:lnTo>
                    <a:pt x="254782" y="628649"/>
                  </a:lnTo>
                  <a:lnTo>
                    <a:pt x="313201" y="633386"/>
                  </a:lnTo>
                  <a:lnTo>
                    <a:pt x="366839" y="646879"/>
                  </a:lnTo>
                  <a:lnTo>
                    <a:pt x="414164" y="668056"/>
                  </a:lnTo>
                  <a:lnTo>
                    <a:pt x="453642" y="695841"/>
                  </a:lnTo>
                  <a:lnTo>
                    <a:pt x="483738" y="729162"/>
                  </a:lnTo>
                  <a:lnTo>
                    <a:pt x="502921" y="766945"/>
                  </a:lnTo>
                  <a:lnTo>
                    <a:pt x="509656" y="808116"/>
                  </a:lnTo>
                  <a:lnTo>
                    <a:pt x="502921" y="849240"/>
                  </a:lnTo>
                  <a:lnTo>
                    <a:pt x="483738" y="886987"/>
                  </a:lnTo>
                  <a:lnTo>
                    <a:pt x="453642" y="920283"/>
                  </a:lnTo>
                  <a:lnTo>
                    <a:pt x="414164" y="948051"/>
                  </a:lnTo>
                  <a:lnTo>
                    <a:pt x="366839" y="969216"/>
                  </a:lnTo>
                  <a:lnTo>
                    <a:pt x="313201" y="982704"/>
                  </a:lnTo>
                  <a:lnTo>
                    <a:pt x="254782" y="987439"/>
                  </a:lnTo>
                  <a:lnTo>
                    <a:pt x="196358" y="982704"/>
                  </a:lnTo>
                  <a:lnTo>
                    <a:pt x="142729" y="969216"/>
                  </a:lnTo>
                  <a:lnTo>
                    <a:pt x="95423" y="948051"/>
                  </a:lnTo>
                  <a:lnTo>
                    <a:pt x="55968" y="920283"/>
                  </a:lnTo>
                  <a:lnTo>
                    <a:pt x="25893" y="886987"/>
                  </a:lnTo>
                  <a:lnTo>
                    <a:pt x="6728" y="849240"/>
                  </a:lnTo>
                  <a:lnTo>
                    <a:pt x="0" y="808116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496189" y="3473439"/>
              <a:ext cx="509905" cy="359410"/>
            </a:xfrm>
            <a:custGeom>
              <a:avLst/>
              <a:gdLst/>
              <a:ahLst/>
              <a:cxnLst/>
              <a:rect l="l" t="t" r="r" b="b"/>
              <a:pathLst>
                <a:path w="509904" h="359410">
                  <a:moveTo>
                    <a:pt x="254751" y="0"/>
                  </a:moveTo>
                  <a:lnTo>
                    <a:pt x="196329" y="4736"/>
                  </a:lnTo>
                  <a:lnTo>
                    <a:pt x="142705" y="18229"/>
                  </a:lnTo>
                  <a:lnTo>
                    <a:pt x="95404" y="39406"/>
                  </a:lnTo>
                  <a:lnTo>
                    <a:pt x="55956" y="67191"/>
                  </a:lnTo>
                  <a:lnTo>
                    <a:pt x="25887" y="100512"/>
                  </a:lnTo>
                  <a:lnTo>
                    <a:pt x="6726" y="138295"/>
                  </a:lnTo>
                  <a:lnTo>
                    <a:pt x="0" y="179466"/>
                  </a:lnTo>
                  <a:lnTo>
                    <a:pt x="6726" y="220590"/>
                  </a:lnTo>
                  <a:lnTo>
                    <a:pt x="25887" y="258337"/>
                  </a:lnTo>
                  <a:lnTo>
                    <a:pt x="55956" y="291633"/>
                  </a:lnTo>
                  <a:lnTo>
                    <a:pt x="95404" y="319401"/>
                  </a:lnTo>
                  <a:lnTo>
                    <a:pt x="142705" y="340566"/>
                  </a:lnTo>
                  <a:lnTo>
                    <a:pt x="196329" y="354054"/>
                  </a:lnTo>
                  <a:lnTo>
                    <a:pt x="254751" y="358789"/>
                  </a:lnTo>
                  <a:lnTo>
                    <a:pt x="313180" y="354054"/>
                  </a:lnTo>
                  <a:lnTo>
                    <a:pt x="366822" y="340566"/>
                  </a:lnTo>
                  <a:lnTo>
                    <a:pt x="414146" y="319401"/>
                  </a:lnTo>
                  <a:lnTo>
                    <a:pt x="453621" y="291633"/>
                  </a:lnTo>
                  <a:lnTo>
                    <a:pt x="483713" y="258337"/>
                  </a:lnTo>
                  <a:lnTo>
                    <a:pt x="502892" y="220590"/>
                  </a:lnTo>
                  <a:lnTo>
                    <a:pt x="509625" y="179466"/>
                  </a:lnTo>
                  <a:lnTo>
                    <a:pt x="502892" y="138295"/>
                  </a:lnTo>
                  <a:lnTo>
                    <a:pt x="483713" y="100512"/>
                  </a:lnTo>
                  <a:lnTo>
                    <a:pt x="453621" y="67191"/>
                  </a:lnTo>
                  <a:lnTo>
                    <a:pt x="414146" y="39406"/>
                  </a:lnTo>
                  <a:lnTo>
                    <a:pt x="366822" y="18229"/>
                  </a:lnTo>
                  <a:lnTo>
                    <a:pt x="313180" y="4736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496189" y="3473439"/>
              <a:ext cx="1202055" cy="359410"/>
            </a:xfrm>
            <a:custGeom>
              <a:avLst/>
              <a:gdLst/>
              <a:ahLst/>
              <a:cxnLst/>
              <a:rect l="l" t="t" r="r" b="b"/>
              <a:pathLst>
                <a:path w="1202054" h="359410">
                  <a:moveTo>
                    <a:pt x="0" y="179466"/>
                  </a:moveTo>
                  <a:lnTo>
                    <a:pt x="6726" y="138295"/>
                  </a:lnTo>
                  <a:lnTo>
                    <a:pt x="25887" y="100512"/>
                  </a:lnTo>
                  <a:lnTo>
                    <a:pt x="55956" y="67191"/>
                  </a:lnTo>
                  <a:lnTo>
                    <a:pt x="95404" y="39406"/>
                  </a:lnTo>
                  <a:lnTo>
                    <a:pt x="142705" y="18229"/>
                  </a:lnTo>
                  <a:lnTo>
                    <a:pt x="196329" y="4736"/>
                  </a:lnTo>
                  <a:lnTo>
                    <a:pt x="254751" y="0"/>
                  </a:lnTo>
                  <a:lnTo>
                    <a:pt x="313180" y="4736"/>
                  </a:lnTo>
                  <a:lnTo>
                    <a:pt x="366822" y="18229"/>
                  </a:lnTo>
                  <a:lnTo>
                    <a:pt x="414146" y="39406"/>
                  </a:lnTo>
                  <a:lnTo>
                    <a:pt x="453621" y="67191"/>
                  </a:lnTo>
                  <a:lnTo>
                    <a:pt x="483713" y="100512"/>
                  </a:lnTo>
                  <a:lnTo>
                    <a:pt x="502892" y="138295"/>
                  </a:lnTo>
                  <a:lnTo>
                    <a:pt x="509625" y="179466"/>
                  </a:lnTo>
                  <a:lnTo>
                    <a:pt x="502892" y="220590"/>
                  </a:lnTo>
                  <a:lnTo>
                    <a:pt x="483713" y="258337"/>
                  </a:lnTo>
                  <a:lnTo>
                    <a:pt x="453621" y="291633"/>
                  </a:lnTo>
                  <a:lnTo>
                    <a:pt x="414146" y="319401"/>
                  </a:lnTo>
                  <a:lnTo>
                    <a:pt x="366822" y="340566"/>
                  </a:lnTo>
                  <a:lnTo>
                    <a:pt x="313180" y="354054"/>
                  </a:lnTo>
                  <a:lnTo>
                    <a:pt x="254751" y="358789"/>
                  </a:lnTo>
                  <a:lnTo>
                    <a:pt x="196329" y="354054"/>
                  </a:lnTo>
                  <a:lnTo>
                    <a:pt x="142705" y="340566"/>
                  </a:lnTo>
                  <a:lnTo>
                    <a:pt x="95404" y="319401"/>
                  </a:lnTo>
                  <a:lnTo>
                    <a:pt x="55956" y="291633"/>
                  </a:lnTo>
                  <a:lnTo>
                    <a:pt x="25887" y="258337"/>
                  </a:lnTo>
                  <a:lnTo>
                    <a:pt x="6726" y="220590"/>
                  </a:lnTo>
                  <a:lnTo>
                    <a:pt x="0" y="179466"/>
                  </a:lnTo>
                  <a:close/>
                </a:path>
                <a:path w="1202054" h="359410">
                  <a:moveTo>
                    <a:pt x="692139" y="179466"/>
                  </a:moveTo>
                  <a:lnTo>
                    <a:pt x="698867" y="138295"/>
                  </a:lnTo>
                  <a:lnTo>
                    <a:pt x="718033" y="100512"/>
                  </a:lnTo>
                  <a:lnTo>
                    <a:pt x="748105" y="67191"/>
                  </a:lnTo>
                  <a:lnTo>
                    <a:pt x="787557" y="39406"/>
                  </a:lnTo>
                  <a:lnTo>
                    <a:pt x="834858" y="18229"/>
                  </a:lnTo>
                  <a:lnTo>
                    <a:pt x="888479" y="4736"/>
                  </a:lnTo>
                  <a:lnTo>
                    <a:pt x="946891" y="0"/>
                  </a:lnTo>
                  <a:lnTo>
                    <a:pt x="1005321" y="4736"/>
                  </a:lnTo>
                  <a:lnTo>
                    <a:pt x="1058968" y="18229"/>
                  </a:lnTo>
                  <a:lnTo>
                    <a:pt x="1106298" y="39406"/>
                  </a:lnTo>
                  <a:lnTo>
                    <a:pt x="1145779" y="67191"/>
                  </a:lnTo>
                  <a:lnTo>
                    <a:pt x="1175877" y="100512"/>
                  </a:lnTo>
                  <a:lnTo>
                    <a:pt x="1195060" y="138295"/>
                  </a:lnTo>
                  <a:lnTo>
                    <a:pt x="1201795" y="179466"/>
                  </a:lnTo>
                  <a:lnTo>
                    <a:pt x="1195060" y="220590"/>
                  </a:lnTo>
                  <a:lnTo>
                    <a:pt x="1175877" y="258337"/>
                  </a:lnTo>
                  <a:lnTo>
                    <a:pt x="1145779" y="291633"/>
                  </a:lnTo>
                  <a:lnTo>
                    <a:pt x="1106298" y="319401"/>
                  </a:lnTo>
                  <a:lnTo>
                    <a:pt x="1058968" y="340566"/>
                  </a:lnTo>
                  <a:lnTo>
                    <a:pt x="1005321" y="354054"/>
                  </a:lnTo>
                  <a:lnTo>
                    <a:pt x="946891" y="358789"/>
                  </a:lnTo>
                  <a:lnTo>
                    <a:pt x="888479" y="354054"/>
                  </a:lnTo>
                  <a:lnTo>
                    <a:pt x="834858" y="340566"/>
                  </a:lnTo>
                  <a:lnTo>
                    <a:pt x="787557" y="319401"/>
                  </a:lnTo>
                  <a:lnTo>
                    <a:pt x="748105" y="291633"/>
                  </a:lnTo>
                  <a:lnTo>
                    <a:pt x="718033" y="258337"/>
                  </a:lnTo>
                  <a:lnTo>
                    <a:pt x="698867" y="220590"/>
                  </a:lnTo>
                  <a:lnTo>
                    <a:pt x="692139" y="179466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6866641" y="2391201"/>
            <a:ext cx="174625" cy="74803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800" spc="-50" i="1">
                <a:latin typeface="Monotype Corsiva"/>
                <a:cs typeface="Monotype Corsiva"/>
              </a:rPr>
              <a:t>u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400" spc="-25">
                <a:latin typeface="Arial"/>
                <a:cs typeface="Arial"/>
              </a:rPr>
              <a:t>1/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592066" y="2416416"/>
            <a:ext cx="174625" cy="72263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1019"/>
              </a:spcBef>
            </a:pPr>
            <a:r>
              <a:rPr dirty="0" sz="1800" spc="-50" i="1">
                <a:latin typeface="Monotype Corsiva"/>
                <a:cs typeface="Monotype Corsiva"/>
              </a:rPr>
              <a:t>v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latin typeface="Arial"/>
                <a:cs typeface="Arial"/>
              </a:rPr>
              <a:t>2/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284212" y="2533646"/>
            <a:ext cx="180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w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844412" y="3788149"/>
            <a:ext cx="121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x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604890" y="3492307"/>
            <a:ext cx="185420" cy="59563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385"/>
              </a:spcBef>
            </a:pPr>
            <a:r>
              <a:rPr dirty="0" sz="1400" spc="-25">
                <a:latin typeface="Arial"/>
                <a:cs typeface="Arial"/>
              </a:rPr>
              <a:t>3/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800" spc="-50" i="1">
                <a:latin typeface="Monotype Corsiva"/>
                <a:cs typeface="Monotype Corsiva"/>
              </a:rPr>
              <a:t>y</a:t>
            </a:r>
            <a:endParaRPr sz="1800">
              <a:latin typeface="Monotype Corsiva"/>
              <a:cs typeface="Monotype Corsiv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948922" y="2962259"/>
            <a:ext cx="1958339" cy="890269"/>
            <a:chOff x="6948922" y="2962259"/>
            <a:chExt cx="1958339" cy="890269"/>
          </a:xfrm>
        </p:grpSpPr>
        <p:sp>
          <p:nvSpPr>
            <p:cNvPr id="18" name="object 18" descr=""/>
            <p:cNvSpPr/>
            <p:nvPr/>
          </p:nvSpPr>
          <p:spPr>
            <a:xfrm>
              <a:off x="6948922" y="3198632"/>
              <a:ext cx="76200" cy="295910"/>
            </a:xfrm>
            <a:custGeom>
              <a:avLst/>
              <a:gdLst/>
              <a:ahLst/>
              <a:cxnLst/>
              <a:rect l="l" t="t" r="r" b="b"/>
              <a:pathLst>
                <a:path w="76200" h="295910">
                  <a:moveTo>
                    <a:pt x="0" y="218297"/>
                  </a:moveTo>
                  <a:lnTo>
                    <a:pt x="36088" y="295381"/>
                  </a:lnTo>
                  <a:lnTo>
                    <a:pt x="69894" y="232135"/>
                  </a:lnTo>
                  <a:lnTo>
                    <a:pt x="42550" y="232135"/>
                  </a:lnTo>
                  <a:lnTo>
                    <a:pt x="33040" y="231891"/>
                  </a:lnTo>
                  <a:lnTo>
                    <a:pt x="33350" y="220339"/>
                  </a:lnTo>
                  <a:lnTo>
                    <a:pt x="33380" y="219192"/>
                  </a:lnTo>
                  <a:lnTo>
                    <a:pt x="0" y="218297"/>
                  </a:lnTo>
                  <a:close/>
                </a:path>
                <a:path w="76200" h="295910">
                  <a:moveTo>
                    <a:pt x="33380" y="219192"/>
                  </a:moveTo>
                  <a:lnTo>
                    <a:pt x="33040" y="231891"/>
                  </a:lnTo>
                  <a:lnTo>
                    <a:pt x="42550" y="232135"/>
                  </a:lnTo>
                  <a:lnTo>
                    <a:pt x="42866" y="220339"/>
                  </a:lnTo>
                  <a:lnTo>
                    <a:pt x="42890" y="219447"/>
                  </a:lnTo>
                  <a:lnTo>
                    <a:pt x="33380" y="219192"/>
                  </a:lnTo>
                  <a:close/>
                </a:path>
                <a:path w="76200" h="295910">
                  <a:moveTo>
                    <a:pt x="42890" y="219447"/>
                  </a:moveTo>
                  <a:lnTo>
                    <a:pt x="42556" y="231891"/>
                  </a:lnTo>
                  <a:lnTo>
                    <a:pt x="42550" y="232135"/>
                  </a:lnTo>
                  <a:lnTo>
                    <a:pt x="69894" y="232135"/>
                  </a:lnTo>
                  <a:lnTo>
                    <a:pt x="76200" y="220339"/>
                  </a:lnTo>
                  <a:lnTo>
                    <a:pt x="42890" y="219447"/>
                  </a:lnTo>
                  <a:close/>
                </a:path>
                <a:path w="76200" h="295910">
                  <a:moveTo>
                    <a:pt x="39258" y="0"/>
                  </a:moveTo>
                  <a:lnTo>
                    <a:pt x="33404" y="218297"/>
                  </a:lnTo>
                  <a:lnTo>
                    <a:pt x="33380" y="219192"/>
                  </a:lnTo>
                  <a:lnTo>
                    <a:pt x="42890" y="219447"/>
                  </a:lnTo>
                  <a:lnTo>
                    <a:pt x="48768" y="365"/>
                  </a:lnTo>
                  <a:lnTo>
                    <a:pt x="392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685014" y="3206252"/>
              <a:ext cx="114300" cy="295910"/>
            </a:xfrm>
            <a:custGeom>
              <a:avLst/>
              <a:gdLst/>
              <a:ahLst/>
              <a:cxnLst/>
              <a:rect l="l" t="t" r="r" b="b"/>
              <a:pathLst>
                <a:path w="114300" h="295910">
                  <a:moveTo>
                    <a:pt x="0" y="179953"/>
                  </a:moveTo>
                  <a:lnTo>
                    <a:pt x="53980" y="295777"/>
                  </a:lnTo>
                  <a:lnTo>
                    <a:pt x="104665" y="201015"/>
                  </a:lnTo>
                  <a:lnTo>
                    <a:pt x="75712" y="201015"/>
                  </a:lnTo>
                  <a:lnTo>
                    <a:pt x="37612" y="200009"/>
                  </a:lnTo>
                  <a:lnTo>
                    <a:pt x="38065" y="183001"/>
                  </a:lnTo>
                  <a:lnTo>
                    <a:pt x="38120" y="180970"/>
                  </a:lnTo>
                  <a:lnTo>
                    <a:pt x="0" y="179953"/>
                  </a:lnTo>
                  <a:close/>
                </a:path>
                <a:path w="114300" h="295910">
                  <a:moveTo>
                    <a:pt x="38120" y="180970"/>
                  </a:moveTo>
                  <a:lnTo>
                    <a:pt x="37612" y="200009"/>
                  </a:lnTo>
                  <a:lnTo>
                    <a:pt x="75712" y="201015"/>
                  </a:lnTo>
                  <a:lnTo>
                    <a:pt x="76192" y="183001"/>
                  </a:lnTo>
                  <a:lnTo>
                    <a:pt x="76219" y="181986"/>
                  </a:lnTo>
                  <a:lnTo>
                    <a:pt x="38120" y="180970"/>
                  </a:lnTo>
                  <a:close/>
                </a:path>
                <a:path w="114300" h="295910">
                  <a:moveTo>
                    <a:pt x="76219" y="181986"/>
                  </a:moveTo>
                  <a:lnTo>
                    <a:pt x="75739" y="200009"/>
                  </a:lnTo>
                  <a:lnTo>
                    <a:pt x="75712" y="201015"/>
                  </a:lnTo>
                  <a:lnTo>
                    <a:pt x="104665" y="201015"/>
                  </a:lnTo>
                  <a:lnTo>
                    <a:pt x="114300" y="183001"/>
                  </a:lnTo>
                  <a:lnTo>
                    <a:pt x="76219" y="181986"/>
                  </a:lnTo>
                  <a:close/>
                </a:path>
                <a:path w="114300" h="295910">
                  <a:moveTo>
                    <a:pt x="42946" y="0"/>
                  </a:moveTo>
                  <a:lnTo>
                    <a:pt x="38147" y="179953"/>
                  </a:lnTo>
                  <a:lnTo>
                    <a:pt x="38120" y="180970"/>
                  </a:lnTo>
                  <a:lnTo>
                    <a:pt x="76219" y="181986"/>
                  </a:lnTo>
                  <a:lnTo>
                    <a:pt x="81046" y="1005"/>
                  </a:lnTo>
                  <a:lnTo>
                    <a:pt x="4294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417448" y="3198632"/>
              <a:ext cx="76200" cy="295910"/>
            </a:xfrm>
            <a:custGeom>
              <a:avLst/>
              <a:gdLst/>
              <a:ahLst/>
              <a:cxnLst/>
              <a:rect l="l" t="t" r="r" b="b"/>
              <a:pathLst>
                <a:path w="76200" h="295910">
                  <a:moveTo>
                    <a:pt x="0" y="218297"/>
                  </a:moveTo>
                  <a:lnTo>
                    <a:pt x="35935" y="295381"/>
                  </a:lnTo>
                  <a:lnTo>
                    <a:pt x="69870" y="232135"/>
                  </a:lnTo>
                  <a:lnTo>
                    <a:pt x="42397" y="232135"/>
                  </a:lnTo>
                  <a:lnTo>
                    <a:pt x="32887" y="231891"/>
                  </a:lnTo>
                  <a:lnTo>
                    <a:pt x="33203" y="220339"/>
                  </a:lnTo>
                  <a:lnTo>
                    <a:pt x="33235" y="219188"/>
                  </a:lnTo>
                  <a:lnTo>
                    <a:pt x="0" y="218297"/>
                  </a:lnTo>
                  <a:close/>
                </a:path>
                <a:path w="76200" h="295910">
                  <a:moveTo>
                    <a:pt x="33235" y="219188"/>
                  </a:moveTo>
                  <a:lnTo>
                    <a:pt x="32887" y="231891"/>
                  </a:lnTo>
                  <a:lnTo>
                    <a:pt x="42397" y="232135"/>
                  </a:lnTo>
                  <a:lnTo>
                    <a:pt x="42714" y="220339"/>
                  </a:lnTo>
                  <a:lnTo>
                    <a:pt x="42738" y="219443"/>
                  </a:lnTo>
                  <a:lnTo>
                    <a:pt x="33235" y="219188"/>
                  </a:lnTo>
                  <a:close/>
                </a:path>
                <a:path w="76200" h="295910">
                  <a:moveTo>
                    <a:pt x="42738" y="219443"/>
                  </a:moveTo>
                  <a:lnTo>
                    <a:pt x="42404" y="231891"/>
                  </a:lnTo>
                  <a:lnTo>
                    <a:pt x="42397" y="232135"/>
                  </a:lnTo>
                  <a:lnTo>
                    <a:pt x="69870" y="232135"/>
                  </a:lnTo>
                  <a:lnTo>
                    <a:pt x="76200" y="220339"/>
                  </a:lnTo>
                  <a:lnTo>
                    <a:pt x="42738" y="219443"/>
                  </a:lnTo>
                  <a:close/>
                </a:path>
                <a:path w="76200" h="295910">
                  <a:moveTo>
                    <a:pt x="39227" y="0"/>
                  </a:moveTo>
                  <a:lnTo>
                    <a:pt x="33259" y="218297"/>
                  </a:lnTo>
                  <a:lnTo>
                    <a:pt x="33235" y="219188"/>
                  </a:lnTo>
                  <a:lnTo>
                    <a:pt x="42738" y="219443"/>
                  </a:lnTo>
                  <a:lnTo>
                    <a:pt x="48615" y="365"/>
                  </a:lnTo>
                  <a:lnTo>
                    <a:pt x="392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5454" y="2962259"/>
              <a:ext cx="214365" cy="11430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73930" y="3627363"/>
              <a:ext cx="214243" cy="76200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7210158" y="3150996"/>
              <a:ext cx="1697355" cy="701675"/>
            </a:xfrm>
            <a:custGeom>
              <a:avLst/>
              <a:gdLst/>
              <a:ahLst/>
              <a:cxnLst/>
              <a:rect l="l" t="t" r="r" b="b"/>
              <a:pathLst>
                <a:path w="1697354" h="701675">
                  <a:moveTo>
                    <a:pt x="362229" y="24015"/>
                  </a:moveTo>
                  <a:lnTo>
                    <a:pt x="281457" y="50927"/>
                  </a:lnTo>
                  <a:lnTo>
                    <a:pt x="304990" y="74485"/>
                  </a:lnTo>
                  <a:lnTo>
                    <a:pt x="0" y="379349"/>
                  </a:lnTo>
                  <a:lnTo>
                    <a:pt x="6858" y="386207"/>
                  </a:lnTo>
                  <a:lnTo>
                    <a:pt x="311734" y="81229"/>
                  </a:lnTo>
                  <a:lnTo>
                    <a:pt x="335280" y="104787"/>
                  </a:lnTo>
                  <a:lnTo>
                    <a:pt x="348373" y="65532"/>
                  </a:lnTo>
                  <a:lnTo>
                    <a:pt x="362229" y="24015"/>
                  </a:lnTo>
                  <a:close/>
                </a:path>
                <a:path w="1697354" h="701675">
                  <a:moveTo>
                    <a:pt x="1032395" y="6731"/>
                  </a:moveTo>
                  <a:lnTo>
                    <a:pt x="1025537" y="0"/>
                  </a:lnTo>
                  <a:lnTo>
                    <a:pt x="729576" y="302742"/>
                  </a:lnTo>
                  <a:lnTo>
                    <a:pt x="705739" y="279412"/>
                  </a:lnTo>
                  <a:lnTo>
                    <a:pt x="679704" y="360553"/>
                  </a:lnTo>
                  <a:lnTo>
                    <a:pt x="760234" y="332752"/>
                  </a:lnTo>
                  <a:lnTo>
                    <a:pt x="745693" y="318516"/>
                  </a:lnTo>
                  <a:lnTo>
                    <a:pt x="736384" y="309410"/>
                  </a:lnTo>
                  <a:lnTo>
                    <a:pt x="1032395" y="6731"/>
                  </a:lnTo>
                  <a:close/>
                </a:path>
                <a:path w="1697354" h="701675">
                  <a:moveTo>
                    <a:pt x="1696974" y="504571"/>
                  </a:moveTo>
                  <a:lnTo>
                    <a:pt x="1696097" y="476008"/>
                  </a:lnTo>
                  <a:lnTo>
                    <a:pt x="1696097" y="475729"/>
                  </a:lnTo>
                  <a:lnTo>
                    <a:pt x="1693379" y="447814"/>
                  </a:lnTo>
                  <a:lnTo>
                    <a:pt x="1685061" y="406019"/>
                  </a:lnTo>
                  <a:lnTo>
                    <a:pt x="1665249" y="360946"/>
                  </a:lnTo>
                  <a:lnTo>
                    <a:pt x="1640103" y="330949"/>
                  </a:lnTo>
                  <a:lnTo>
                    <a:pt x="1608582" y="303911"/>
                  </a:lnTo>
                  <a:lnTo>
                    <a:pt x="1574571" y="281571"/>
                  </a:lnTo>
                  <a:lnTo>
                    <a:pt x="1532775" y="263410"/>
                  </a:lnTo>
                  <a:lnTo>
                    <a:pt x="1532953" y="263410"/>
                  </a:lnTo>
                  <a:lnTo>
                    <a:pt x="1523365" y="261366"/>
                  </a:lnTo>
                  <a:lnTo>
                    <a:pt x="1515135" y="260604"/>
                  </a:lnTo>
                  <a:lnTo>
                    <a:pt x="1514221" y="260604"/>
                  </a:lnTo>
                  <a:lnTo>
                    <a:pt x="1506054" y="261366"/>
                  </a:lnTo>
                  <a:lnTo>
                    <a:pt x="1506601" y="261366"/>
                  </a:lnTo>
                  <a:lnTo>
                    <a:pt x="1500009" y="263131"/>
                  </a:lnTo>
                  <a:lnTo>
                    <a:pt x="1499743" y="263131"/>
                  </a:lnTo>
                  <a:lnTo>
                    <a:pt x="1499247" y="263410"/>
                  </a:lnTo>
                  <a:lnTo>
                    <a:pt x="1492885" y="266331"/>
                  </a:lnTo>
                  <a:lnTo>
                    <a:pt x="1463687" y="296545"/>
                  </a:lnTo>
                  <a:lnTo>
                    <a:pt x="1460969" y="301942"/>
                  </a:lnTo>
                  <a:lnTo>
                    <a:pt x="1430426" y="288277"/>
                  </a:lnTo>
                  <a:lnTo>
                    <a:pt x="1430159" y="288277"/>
                  </a:lnTo>
                  <a:lnTo>
                    <a:pt x="1433639" y="371221"/>
                  </a:lnTo>
                  <a:lnTo>
                    <a:pt x="1433715" y="373253"/>
                  </a:lnTo>
                  <a:lnTo>
                    <a:pt x="1499743" y="319278"/>
                  </a:lnTo>
                  <a:lnTo>
                    <a:pt x="1495513" y="317385"/>
                  </a:lnTo>
                  <a:lnTo>
                    <a:pt x="1469669" y="305828"/>
                  </a:lnTo>
                  <a:lnTo>
                    <a:pt x="1471828" y="301345"/>
                  </a:lnTo>
                  <a:lnTo>
                    <a:pt x="1471942" y="301117"/>
                  </a:lnTo>
                  <a:lnTo>
                    <a:pt x="1474889" y="296938"/>
                  </a:lnTo>
                  <a:lnTo>
                    <a:pt x="1476387" y="294767"/>
                  </a:lnTo>
                  <a:lnTo>
                    <a:pt x="1508544" y="270751"/>
                  </a:lnTo>
                  <a:lnTo>
                    <a:pt x="1508277" y="270751"/>
                  </a:lnTo>
                  <a:lnTo>
                    <a:pt x="1514868" y="270179"/>
                  </a:lnTo>
                  <a:lnTo>
                    <a:pt x="1523250" y="270751"/>
                  </a:lnTo>
                  <a:lnTo>
                    <a:pt x="1522018" y="270751"/>
                  </a:lnTo>
                  <a:lnTo>
                    <a:pt x="1529613" y="272427"/>
                  </a:lnTo>
                  <a:lnTo>
                    <a:pt x="1569720" y="289687"/>
                  </a:lnTo>
                  <a:lnTo>
                    <a:pt x="1602613" y="311416"/>
                  </a:lnTo>
                  <a:lnTo>
                    <a:pt x="1633245" y="337566"/>
                  </a:lnTo>
                  <a:lnTo>
                    <a:pt x="1662811" y="375297"/>
                  </a:lnTo>
                  <a:lnTo>
                    <a:pt x="1679079" y="420865"/>
                  </a:lnTo>
                  <a:lnTo>
                    <a:pt x="1686560" y="475729"/>
                  </a:lnTo>
                  <a:lnTo>
                    <a:pt x="1687461" y="504317"/>
                  </a:lnTo>
                  <a:lnTo>
                    <a:pt x="1686585" y="531634"/>
                  </a:lnTo>
                  <a:lnTo>
                    <a:pt x="1680095" y="578358"/>
                  </a:lnTo>
                  <a:lnTo>
                    <a:pt x="1666011" y="617093"/>
                  </a:lnTo>
                  <a:lnTo>
                    <a:pt x="1643761" y="651751"/>
                  </a:lnTo>
                  <a:lnTo>
                    <a:pt x="1608467" y="682244"/>
                  </a:lnTo>
                  <a:lnTo>
                    <a:pt x="1577619" y="691769"/>
                  </a:lnTo>
                  <a:lnTo>
                    <a:pt x="1569237" y="691769"/>
                  </a:lnTo>
                  <a:lnTo>
                    <a:pt x="1530985" y="682498"/>
                  </a:lnTo>
                  <a:lnTo>
                    <a:pt x="1487944" y="662051"/>
                  </a:lnTo>
                  <a:lnTo>
                    <a:pt x="1442097" y="634873"/>
                  </a:lnTo>
                  <a:lnTo>
                    <a:pt x="1418844" y="620141"/>
                  </a:lnTo>
                  <a:lnTo>
                    <a:pt x="1413789" y="628129"/>
                  </a:lnTo>
                  <a:lnTo>
                    <a:pt x="1460271" y="657085"/>
                  </a:lnTo>
                  <a:lnTo>
                    <a:pt x="1505712" y="681863"/>
                  </a:lnTo>
                  <a:lnTo>
                    <a:pt x="1548269" y="697865"/>
                  </a:lnTo>
                  <a:lnTo>
                    <a:pt x="1577619" y="701294"/>
                  </a:lnTo>
                  <a:lnTo>
                    <a:pt x="1586763" y="700290"/>
                  </a:lnTo>
                  <a:lnTo>
                    <a:pt x="1629041" y="679831"/>
                  </a:lnTo>
                  <a:lnTo>
                    <a:pt x="1663446" y="640715"/>
                  </a:lnTo>
                  <a:lnTo>
                    <a:pt x="1683016" y="601611"/>
                  </a:lnTo>
                  <a:lnTo>
                    <a:pt x="1693443" y="558304"/>
                  </a:lnTo>
                  <a:lnTo>
                    <a:pt x="1696097" y="532511"/>
                  </a:lnTo>
                  <a:lnTo>
                    <a:pt x="1696974" y="50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8301996" y="3788153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z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Prepared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Monowar</a:t>
            </a:r>
            <a:r>
              <a:rPr dirty="0" spc="-25"/>
              <a:t> </a:t>
            </a:r>
            <a:r>
              <a:rPr dirty="0" spc="-10"/>
              <a:t>Hossain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98245">
              <a:lnSpc>
                <a:spcPct val="100000"/>
              </a:lnSpc>
              <a:spcBef>
                <a:spcPts val="95"/>
              </a:spcBef>
            </a:pPr>
            <a:r>
              <a:rPr dirty="0"/>
              <a:t>Parenthesis</a:t>
            </a:r>
            <a:r>
              <a:rPr dirty="0" spc="-210"/>
              <a:t> </a:t>
            </a:r>
            <a:r>
              <a:rPr dirty="0" spc="-10"/>
              <a:t>Theorem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3962" y="1194591"/>
            <a:ext cx="3934460" cy="1452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69900" marR="5080" indent="-457200">
              <a:lnSpc>
                <a:spcPct val="130100"/>
              </a:lnSpc>
              <a:spcBef>
                <a:spcPts val="95"/>
              </a:spcBef>
            </a:pP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In</a:t>
            </a:r>
            <a:r>
              <a:rPr dirty="0" sz="2400" spc="-2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any</a:t>
            </a:r>
            <a:r>
              <a:rPr dirty="0" sz="2400" spc="-1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DFS</a:t>
            </a:r>
            <a:r>
              <a:rPr dirty="0" sz="2400" spc="-20">
                <a:solidFill>
                  <a:srgbClr val="323298"/>
                </a:solidFill>
                <a:latin typeface="Arial"/>
                <a:cs typeface="Arial"/>
              </a:rPr>
              <a:t> 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of</a:t>
            </a:r>
            <a:r>
              <a:rPr dirty="0" sz="2400" spc="-2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dirty="0" sz="2400" spc="-2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graph</a:t>
            </a:r>
            <a:r>
              <a:rPr dirty="0" sz="2400" spc="-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G,</a:t>
            </a:r>
            <a:r>
              <a:rPr dirty="0" sz="2400" spc="-4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323298"/>
                </a:solidFill>
                <a:latin typeface="Arial"/>
                <a:cs typeface="Arial"/>
              </a:rPr>
              <a:t>for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all</a:t>
            </a:r>
            <a:r>
              <a:rPr dirty="0" sz="2400" spc="-1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Comic Sans MS"/>
                <a:cs typeface="Comic Sans MS"/>
              </a:rPr>
              <a:t>u,</a:t>
            </a:r>
            <a:r>
              <a:rPr dirty="0" sz="2400" spc="9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23298"/>
                </a:solidFill>
                <a:latin typeface="Comic Sans MS"/>
                <a:cs typeface="Comic Sans MS"/>
              </a:rPr>
              <a:t>v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,</a:t>
            </a:r>
            <a:r>
              <a:rPr dirty="0" sz="24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exactly</a:t>
            </a:r>
            <a:r>
              <a:rPr dirty="0" sz="2400" spc="-1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one</a:t>
            </a:r>
            <a:r>
              <a:rPr dirty="0" sz="2400" spc="-1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of</a:t>
            </a:r>
            <a:r>
              <a:rPr dirty="0" sz="2400" spc="-3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323298"/>
                </a:solidFill>
                <a:latin typeface="Arial"/>
                <a:cs typeface="Arial"/>
              </a:rPr>
              <a:t>the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following</a:t>
            </a:r>
            <a:r>
              <a:rPr dirty="0" sz="2400" spc="-9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23298"/>
                </a:solidFill>
                <a:latin typeface="Arial"/>
                <a:cs typeface="Arial"/>
              </a:rPr>
              <a:t>holds: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3962" y="2692277"/>
            <a:ext cx="3968115" cy="3714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57200">
              <a:lnSpc>
                <a:spcPct val="130000"/>
              </a:lnSpc>
              <a:spcBef>
                <a:spcPts val="95"/>
              </a:spcBef>
              <a:buAutoNum type="arabicPeriod"/>
              <a:tabLst>
                <a:tab pos="469900" algn="l"/>
              </a:tabLst>
            </a:pPr>
            <a:r>
              <a:rPr dirty="0" sz="2000">
                <a:solidFill>
                  <a:srgbClr val="323298"/>
                </a:solidFill>
                <a:latin typeface="Comic Sans MS"/>
                <a:cs typeface="Comic Sans MS"/>
              </a:rPr>
              <a:t>[d[u],</a:t>
            </a:r>
            <a:r>
              <a:rPr dirty="0" sz="2000" spc="7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23298"/>
                </a:solidFill>
                <a:latin typeface="Comic Sans MS"/>
                <a:cs typeface="Comic Sans MS"/>
              </a:rPr>
              <a:t>f[u]]</a:t>
            </a:r>
            <a:r>
              <a:rPr dirty="0" sz="2000" spc="6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and</a:t>
            </a:r>
            <a:r>
              <a:rPr dirty="0" sz="2000" spc="-2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[</a:t>
            </a:r>
            <a:r>
              <a:rPr dirty="0" sz="2000">
                <a:solidFill>
                  <a:srgbClr val="323298"/>
                </a:solidFill>
                <a:latin typeface="Comic Sans MS"/>
                <a:cs typeface="Comic Sans MS"/>
              </a:rPr>
              <a:t>d[v],</a:t>
            </a:r>
            <a:r>
              <a:rPr dirty="0" sz="2000" spc="8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23298"/>
                </a:solidFill>
                <a:latin typeface="Comic Sans MS"/>
                <a:cs typeface="Comic Sans MS"/>
              </a:rPr>
              <a:t>f[v]]</a:t>
            </a:r>
            <a:r>
              <a:rPr dirty="0" sz="2000" spc="2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323298"/>
                </a:solidFill>
                <a:latin typeface="Arial"/>
                <a:cs typeface="Arial"/>
              </a:rPr>
              <a:t>are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disjoint,</a:t>
            </a:r>
            <a:r>
              <a:rPr dirty="0" sz="2000" spc="-3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and</a:t>
            </a:r>
            <a:r>
              <a:rPr dirty="0" sz="2000" spc="-1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neither</a:t>
            </a:r>
            <a:r>
              <a:rPr dirty="0" sz="2000" spc="-1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of</a:t>
            </a:r>
            <a:r>
              <a:rPr dirty="0" sz="2000" spc="-2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Comic Sans MS"/>
                <a:cs typeface="Comic Sans MS"/>
              </a:rPr>
              <a:t>u</a:t>
            </a:r>
            <a:r>
              <a:rPr dirty="0" sz="2000" spc="4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and</a:t>
            </a:r>
            <a:r>
              <a:rPr dirty="0" sz="2000" spc="-1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 spc="-60">
                <a:solidFill>
                  <a:srgbClr val="323298"/>
                </a:solidFill>
                <a:latin typeface="Comic Sans MS"/>
                <a:cs typeface="Comic Sans MS"/>
              </a:rPr>
              <a:t>v</a:t>
            </a:r>
            <a:r>
              <a:rPr dirty="0" sz="2000" spc="-6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is a</a:t>
            </a:r>
            <a:r>
              <a:rPr dirty="0" sz="2000" spc="-1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descendant</a:t>
            </a:r>
            <a:r>
              <a:rPr dirty="0" sz="20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of</a:t>
            </a:r>
            <a:r>
              <a:rPr dirty="0" sz="2000" spc="-2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the</a:t>
            </a:r>
            <a:r>
              <a:rPr dirty="0" sz="2000" spc="-1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23298"/>
                </a:solidFill>
                <a:latin typeface="Arial"/>
                <a:cs typeface="Arial"/>
              </a:rPr>
              <a:t>other</a:t>
            </a:r>
            <a:endParaRPr sz="2000">
              <a:latin typeface="Arial"/>
              <a:cs typeface="Arial"/>
            </a:endParaRPr>
          </a:p>
          <a:p>
            <a:pPr marL="469900" marR="402590" indent="-457200">
              <a:lnSpc>
                <a:spcPct val="1301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[</a:t>
            </a:r>
            <a:r>
              <a:rPr dirty="0" sz="2000">
                <a:solidFill>
                  <a:srgbClr val="323298"/>
                </a:solidFill>
                <a:latin typeface="Comic Sans MS"/>
                <a:cs typeface="Comic Sans MS"/>
              </a:rPr>
              <a:t>d[v],</a:t>
            </a:r>
            <a:r>
              <a:rPr dirty="0" sz="2000" spc="7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23298"/>
                </a:solidFill>
                <a:latin typeface="Comic Sans MS"/>
                <a:cs typeface="Comic Sans MS"/>
              </a:rPr>
              <a:t>f[v]]</a:t>
            </a:r>
            <a:r>
              <a:rPr dirty="0" sz="2000" spc="7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is</a:t>
            </a:r>
            <a:r>
              <a:rPr dirty="0" sz="2000" spc="-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entirely</a:t>
            </a:r>
            <a:r>
              <a:rPr dirty="0" sz="2000" spc="-3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23298"/>
                </a:solidFill>
                <a:latin typeface="Arial"/>
                <a:cs typeface="Arial"/>
              </a:rPr>
              <a:t>within </a:t>
            </a:r>
            <a:r>
              <a:rPr dirty="0" sz="2000">
                <a:solidFill>
                  <a:srgbClr val="323298"/>
                </a:solidFill>
                <a:latin typeface="Comic Sans MS"/>
                <a:cs typeface="Comic Sans MS"/>
              </a:rPr>
              <a:t>[d[u],</a:t>
            </a:r>
            <a:r>
              <a:rPr dirty="0" sz="2000" spc="6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23298"/>
                </a:solidFill>
                <a:latin typeface="Comic Sans MS"/>
                <a:cs typeface="Comic Sans MS"/>
              </a:rPr>
              <a:t>f[u]]</a:t>
            </a:r>
            <a:r>
              <a:rPr dirty="0" sz="2000" spc="6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and</a:t>
            </a:r>
            <a:r>
              <a:rPr dirty="0" sz="2000" spc="-2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Comic Sans MS"/>
                <a:cs typeface="Comic Sans MS"/>
              </a:rPr>
              <a:t>v</a:t>
            </a:r>
            <a:r>
              <a:rPr dirty="0" sz="2000" spc="4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is</a:t>
            </a:r>
            <a:r>
              <a:rPr dirty="0" sz="2000" spc="-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323298"/>
                </a:solidFill>
                <a:latin typeface="Arial"/>
                <a:cs typeface="Arial"/>
              </a:rPr>
              <a:t>a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descendant</a:t>
            </a:r>
            <a:r>
              <a:rPr dirty="0" sz="2000" spc="-5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of</a:t>
            </a:r>
            <a:r>
              <a:rPr dirty="0" sz="2000" spc="1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323298"/>
                </a:solidFill>
                <a:latin typeface="Comic Sans MS"/>
                <a:cs typeface="Comic Sans MS"/>
              </a:rPr>
              <a:t>u</a:t>
            </a:r>
            <a:endParaRPr sz="2000">
              <a:latin typeface="Comic Sans MS"/>
              <a:cs typeface="Comic Sans MS"/>
            </a:endParaRPr>
          </a:p>
          <a:p>
            <a:pPr marL="469900" marR="387350" indent="-457200">
              <a:lnSpc>
                <a:spcPct val="130000"/>
              </a:lnSpc>
              <a:spcBef>
                <a:spcPts val="480"/>
              </a:spcBef>
              <a:buAutoNum type="arabicPeriod"/>
              <a:tabLst>
                <a:tab pos="469900" algn="l"/>
              </a:tabLst>
            </a:pP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[</a:t>
            </a:r>
            <a:r>
              <a:rPr dirty="0" sz="2000">
                <a:solidFill>
                  <a:srgbClr val="323298"/>
                </a:solidFill>
                <a:latin typeface="Comic Sans MS"/>
                <a:cs typeface="Comic Sans MS"/>
              </a:rPr>
              <a:t>d[u],</a:t>
            </a:r>
            <a:r>
              <a:rPr dirty="0" sz="2000" spc="6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23298"/>
                </a:solidFill>
                <a:latin typeface="Comic Sans MS"/>
                <a:cs typeface="Comic Sans MS"/>
              </a:rPr>
              <a:t>f[u]]</a:t>
            </a:r>
            <a:r>
              <a:rPr dirty="0" sz="2000" spc="6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is</a:t>
            </a:r>
            <a:r>
              <a:rPr dirty="0" sz="2000" spc="-1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entirely</a:t>
            </a:r>
            <a:r>
              <a:rPr dirty="0" sz="2000" spc="-3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23298"/>
                </a:solidFill>
                <a:latin typeface="Arial"/>
                <a:cs typeface="Arial"/>
              </a:rPr>
              <a:t>within </a:t>
            </a:r>
            <a:r>
              <a:rPr dirty="0" sz="2000">
                <a:solidFill>
                  <a:srgbClr val="323298"/>
                </a:solidFill>
                <a:latin typeface="Comic Sans MS"/>
                <a:cs typeface="Comic Sans MS"/>
              </a:rPr>
              <a:t>[d[v],</a:t>
            </a:r>
            <a:r>
              <a:rPr dirty="0" sz="2000" spc="6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23298"/>
                </a:solidFill>
                <a:latin typeface="Comic Sans MS"/>
                <a:cs typeface="Comic Sans MS"/>
              </a:rPr>
              <a:t>f[v]]</a:t>
            </a:r>
            <a:r>
              <a:rPr dirty="0" sz="2000" spc="8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and</a:t>
            </a:r>
            <a:r>
              <a:rPr dirty="0" sz="2000" spc="-2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Comic Sans MS"/>
                <a:cs typeface="Comic Sans MS"/>
              </a:rPr>
              <a:t>u</a:t>
            </a:r>
            <a:r>
              <a:rPr dirty="0" sz="2000" spc="3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is</a:t>
            </a:r>
            <a:r>
              <a:rPr dirty="0" sz="2000" spc="-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323298"/>
                </a:solidFill>
                <a:latin typeface="Arial"/>
                <a:cs typeface="Arial"/>
              </a:rPr>
              <a:t>a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descendant</a:t>
            </a:r>
            <a:r>
              <a:rPr dirty="0" sz="2000" spc="-5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of</a:t>
            </a:r>
            <a:r>
              <a:rPr dirty="0" sz="2000" spc="1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323298"/>
                </a:solidFill>
                <a:latin typeface="Comic Sans MS"/>
                <a:cs typeface="Comic Sans MS"/>
              </a:rPr>
              <a:t>v</a:t>
            </a:r>
            <a:endParaRPr sz="2000">
              <a:latin typeface="Comic Sans MS"/>
              <a:cs typeface="Comic Sans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8506" y="1489080"/>
            <a:ext cx="2800360" cy="101283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156711" y="2161605"/>
            <a:ext cx="277495" cy="56705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285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7/8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1800" spc="-50" i="1">
                <a:latin typeface="Monotype Corsiva"/>
                <a:cs typeface="Monotype Corsiva"/>
              </a:rPr>
              <a:t>w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410966" y="2162793"/>
            <a:ext cx="274320" cy="56451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4/5</a:t>
            </a:r>
            <a:endParaRPr sz="1400">
              <a:latin typeface="Arial"/>
              <a:cs typeface="Arial"/>
            </a:endParaRPr>
          </a:p>
          <a:p>
            <a:pPr marL="81915">
              <a:lnSpc>
                <a:spcPct val="100000"/>
              </a:lnSpc>
              <a:spcBef>
                <a:spcPts val="225"/>
              </a:spcBef>
            </a:pPr>
            <a:r>
              <a:rPr dirty="0" sz="1800" spc="-50" i="1">
                <a:latin typeface="Monotype Corsiva"/>
                <a:cs typeface="Monotype Corsiva"/>
              </a:rPr>
              <a:t>x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410966" y="1018947"/>
            <a:ext cx="274320" cy="776605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algn="ctr" marL="38735">
              <a:lnSpc>
                <a:spcPct val="100000"/>
              </a:lnSpc>
              <a:spcBef>
                <a:spcPts val="1260"/>
              </a:spcBef>
            </a:pPr>
            <a:r>
              <a:rPr dirty="0" sz="1800" spc="-50" i="1">
                <a:latin typeface="Monotype Corsiva"/>
                <a:cs typeface="Monotype Corsiva"/>
              </a:rPr>
              <a:t>y</a:t>
            </a:r>
            <a:endParaRPr sz="1800">
              <a:latin typeface="Monotype Corsiva"/>
              <a:cs typeface="Monotype Corsiva"/>
            </a:endParaRPr>
          </a:p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3/6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60394" y="1018939"/>
            <a:ext cx="274320" cy="776605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algn="ctr" marL="54610">
              <a:lnSpc>
                <a:spcPct val="100000"/>
              </a:lnSpc>
              <a:spcBef>
                <a:spcPts val="1260"/>
              </a:spcBef>
            </a:pPr>
            <a:r>
              <a:rPr dirty="0" sz="1800" spc="-50" i="1">
                <a:latin typeface="Monotype Corsiva"/>
                <a:cs typeface="Monotype Corsiva"/>
              </a:rPr>
              <a:t>z</a:t>
            </a:r>
            <a:endParaRPr sz="1800">
              <a:latin typeface="Monotype Corsiva"/>
              <a:cs typeface="Monotype Corsiva"/>
            </a:endParaRPr>
          </a:p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2/9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73626" y="1018939"/>
            <a:ext cx="373380" cy="776605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algn="ctr" marL="22225">
              <a:lnSpc>
                <a:spcPct val="100000"/>
              </a:lnSpc>
              <a:spcBef>
                <a:spcPts val="1260"/>
              </a:spcBef>
            </a:pPr>
            <a:r>
              <a:rPr dirty="0" sz="1800" spc="-50" i="1">
                <a:latin typeface="Monotype Corsiva"/>
                <a:cs typeface="Monotype Corsiva"/>
              </a:rPr>
              <a:t>s</a:t>
            </a:r>
            <a:endParaRPr sz="1800">
              <a:latin typeface="Monotype Corsiva"/>
              <a:cs typeface="Monotype Corsiva"/>
            </a:endParaRPr>
          </a:p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1/10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824858" y="2161605"/>
            <a:ext cx="1224915" cy="56705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765175" algn="l"/>
              </a:tabLst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12/13</a:t>
            </a:r>
            <a:r>
              <a:rPr dirty="0" sz="140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14/15</a:t>
            </a:r>
            <a:endParaRPr sz="14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235"/>
              </a:spcBef>
              <a:tabLst>
                <a:tab pos="900430" algn="l"/>
              </a:tabLst>
            </a:pPr>
            <a:r>
              <a:rPr dirty="0" sz="1800" spc="-50" i="1">
                <a:latin typeface="Monotype Corsiva"/>
                <a:cs typeface="Monotype Corsiva"/>
              </a:rPr>
              <a:t>v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 i="1">
                <a:latin typeface="Monotype Corsiva"/>
                <a:cs typeface="Monotype Corsiva"/>
              </a:rPr>
              <a:t>u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583557" y="1018939"/>
            <a:ext cx="458470" cy="776605"/>
          </a:xfrm>
          <a:prstGeom prst="rect">
            <a:avLst/>
          </a:prstGeom>
        </p:spPr>
        <p:txBody>
          <a:bodyPr wrap="square" lIns="0" tIns="160020" rIns="0" bIns="0" rtlCol="0" vert="horz">
            <a:spAutoFit/>
          </a:bodyPr>
          <a:lstStyle/>
          <a:p>
            <a:pPr algn="ctr" marR="7620">
              <a:lnSpc>
                <a:spcPct val="100000"/>
              </a:lnSpc>
              <a:spcBef>
                <a:spcPts val="1260"/>
              </a:spcBef>
            </a:pPr>
            <a:r>
              <a:rPr dirty="0" sz="1800" spc="-50" i="1">
                <a:latin typeface="Monotype Corsiva"/>
                <a:cs typeface="Monotype Corsiva"/>
              </a:rPr>
              <a:t>t</a:t>
            </a:r>
            <a:endParaRPr sz="1800">
              <a:latin typeface="Monotype Corsiva"/>
              <a:cs typeface="Monotype Corsiva"/>
            </a:endParaRPr>
          </a:p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11/16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4346590" y="2857489"/>
            <a:ext cx="2729230" cy="2292985"/>
            <a:chOff x="4346590" y="2857489"/>
            <a:chExt cx="2729230" cy="2292985"/>
          </a:xfrm>
        </p:grpSpPr>
        <p:sp>
          <p:nvSpPr>
            <p:cNvPr id="14" name="object 14" descr=""/>
            <p:cNvSpPr/>
            <p:nvPr/>
          </p:nvSpPr>
          <p:spPr>
            <a:xfrm>
              <a:off x="4359275" y="3117913"/>
              <a:ext cx="2703830" cy="1771650"/>
            </a:xfrm>
            <a:custGeom>
              <a:avLst/>
              <a:gdLst/>
              <a:ahLst/>
              <a:cxnLst/>
              <a:rect l="l" t="t" r="r" b="b"/>
              <a:pathLst>
                <a:path w="2703829" h="1771650">
                  <a:moveTo>
                    <a:pt x="300037" y="0"/>
                  </a:moveTo>
                  <a:lnTo>
                    <a:pt x="0" y="0"/>
                  </a:lnTo>
                  <a:lnTo>
                    <a:pt x="0" y="252412"/>
                  </a:lnTo>
                  <a:lnTo>
                    <a:pt x="300037" y="252412"/>
                  </a:lnTo>
                  <a:lnTo>
                    <a:pt x="300037" y="0"/>
                  </a:lnTo>
                  <a:close/>
                </a:path>
                <a:path w="2703829" h="1771650">
                  <a:moveTo>
                    <a:pt x="900099" y="1012837"/>
                  </a:moveTo>
                  <a:lnTo>
                    <a:pt x="600062" y="1012837"/>
                  </a:lnTo>
                  <a:lnTo>
                    <a:pt x="600062" y="1265250"/>
                  </a:lnTo>
                  <a:lnTo>
                    <a:pt x="900099" y="1265250"/>
                  </a:lnTo>
                  <a:lnTo>
                    <a:pt x="900099" y="1012837"/>
                  </a:lnTo>
                  <a:close/>
                </a:path>
                <a:path w="2703829" h="1771650">
                  <a:moveTo>
                    <a:pt x="900099" y="506349"/>
                  </a:moveTo>
                  <a:lnTo>
                    <a:pt x="600138" y="506349"/>
                  </a:lnTo>
                  <a:lnTo>
                    <a:pt x="300101" y="506349"/>
                  </a:lnTo>
                  <a:lnTo>
                    <a:pt x="300101" y="758761"/>
                  </a:lnTo>
                  <a:lnTo>
                    <a:pt x="600062" y="758761"/>
                  </a:lnTo>
                  <a:lnTo>
                    <a:pt x="900099" y="758761"/>
                  </a:lnTo>
                  <a:lnTo>
                    <a:pt x="900099" y="506349"/>
                  </a:lnTo>
                  <a:close/>
                </a:path>
                <a:path w="2703829" h="1771650">
                  <a:moveTo>
                    <a:pt x="900099" y="0"/>
                  </a:moveTo>
                  <a:lnTo>
                    <a:pt x="600138" y="0"/>
                  </a:lnTo>
                  <a:lnTo>
                    <a:pt x="300101" y="0"/>
                  </a:lnTo>
                  <a:lnTo>
                    <a:pt x="300101" y="252412"/>
                  </a:lnTo>
                  <a:lnTo>
                    <a:pt x="600062" y="252412"/>
                  </a:lnTo>
                  <a:lnTo>
                    <a:pt x="900099" y="252412"/>
                  </a:lnTo>
                  <a:lnTo>
                    <a:pt x="900099" y="0"/>
                  </a:lnTo>
                  <a:close/>
                </a:path>
                <a:path w="2703829" h="1771650">
                  <a:moveTo>
                    <a:pt x="1201788" y="1519186"/>
                  </a:moveTo>
                  <a:lnTo>
                    <a:pt x="900163" y="1519186"/>
                  </a:lnTo>
                  <a:lnTo>
                    <a:pt x="900163" y="1771599"/>
                  </a:lnTo>
                  <a:lnTo>
                    <a:pt x="1201788" y="1771599"/>
                  </a:lnTo>
                  <a:lnTo>
                    <a:pt x="1201788" y="1519186"/>
                  </a:lnTo>
                  <a:close/>
                </a:path>
                <a:path w="2703829" h="1771650">
                  <a:moveTo>
                    <a:pt x="1201788" y="1012837"/>
                  </a:moveTo>
                  <a:lnTo>
                    <a:pt x="900163" y="1012837"/>
                  </a:lnTo>
                  <a:lnTo>
                    <a:pt x="900163" y="1265250"/>
                  </a:lnTo>
                  <a:lnTo>
                    <a:pt x="1201788" y="1265250"/>
                  </a:lnTo>
                  <a:lnTo>
                    <a:pt x="1201788" y="1012837"/>
                  </a:lnTo>
                  <a:close/>
                </a:path>
                <a:path w="2703829" h="1771650">
                  <a:moveTo>
                    <a:pt x="1201788" y="506349"/>
                  </a:moveTo>
                  <a:lnTo>
                    <a:pt x="900163" y="506349"/>
                  </a:lnTo>
                  <a:lnTo>
                    <a:pt x="900163" y="758761"/>
                  </a:lnTo>
                  <a:lnTo>
                    <a:pt x="1201788" y="758761"/>
                  </a:lnTo>
                  <a:lnTo>
                    <a:pt x="1201788" y="506349"/>
                  </a:lnTo>
                  <a:close/>
                </a:path>
                <a:path w="2703829" h="1771650">
                  <a:moveTo>
                    <a:pt x="1201788" y="0"/>
                  </a:moveTo>
                  <a:lnTo>
                    <a:pt x="900163" y="0"/>
                  </a:lnTo>
                  <a:lnTo>
                    <a:pt x="900163" y="252412"/>
                  </a:lnTo>
                  <a:lnTo>
                    <a:pt x="1201788" y="252412"/>
                  </a:lnTo>
                  <a:lnTo>
                    <a:pt x="1201788" y="0"/>
                  </a:lnTo>
                  <a:close/>
                </a:path>
                <a:path w="2703829" h="1771650">
                  <a:moveTo>
                    <a:pt x="1501838" y="1012837"/>
                  </a:moveTo>
                  <a:lnTo>
                    <a:pt x="1201801" y="1012837"/>
                  </a:lnTo>
                  <a:lnTo>
                    <a:pt x="1201801" y="1265250"/>
                  </a:lnTo>
                  <a:lnTo>
                    <a:pt x="1501838" y="1265250"/>
                  </a:lnTo>
                  <a:lnTo>
                    <a:pt x="1501838" y="1012837"/>
                  </a:lnTo>
                  <a:close/>
                </a:path>
                <a:path w="2703829" h="1771650">
                  <a:moveTo>
                    <a:pt x="1801812" y="506349"/>
                  </a:moveTo>
                  <a:lnTo>
                    <a:pt x="1501838" y="506349"/>
                  </a:lnTo>
                  <a:lnTo>
                    <a:pt x="1201801" y="506349"/>
                  </a:lnTo>
                  <a:lnTo>
                    <a:pt x="1201801" y="758761"/>
                  </a:lnTo>
                  <a:lnTo>
                    <a:pt x="1501775" y="758761"/>
                  </a:lnTo>
                  <a:lnTo>
                    <a:pt x="1801812" y="758761"/>
                  </a:lnTo>
                  <a:lnTo>
                    <a:pt x="1801812" y="506349"/>
                  </a:lnTo>
                  <a:close/>
                </a:path>
                <a:path w="2703829" h="1771650">
                  <a:moveTo>
                    <a:pt x="1801812" y="0"/>
                  </a:moveTo>
                  <a:lnTo>
                    <a:pt x="1501838" y="0"/>
                  </a:lnTo>
                  <a:lnTo>
                    <a:pt x="1201801" y="0"/>
                  </a:lnTo>
                  <a:lnTo>
                    <a:pt x="1201801" y="252412"/>
                  </a:lnTo>
                  <a:lnTo>
                    <a:pt x="1501775" y="252412"/>
                  </a:lnTo>
                  <a:lnTo>
                    <a:pt x="1801812" y="252412"/>
                  </a:lnTo>
                  <a:lnTo>
                    <a:pt x="1801812" y="0"/>
                  </a:lnTo>
                  <a:close/>
                </a:path>
                <a:path w="2703829" h="1771650">
                  <a:moveTo>
                    <a:pt x="2101926" y="1012837"/>
                  </a:moveTo>
                  <a:lnTo>
                    <a:pt x="1801888" y="1012837"/>
                  </a:lnTo>
                  <a:lnTo>
                    <a:pt x="1801888" y="1265250"/>
                  </a:lnTo>
                  <a:lnTo>
                    <a:pt x="2101926" y="1265250"/>
                  </a:lnTo>
                  <a:lnTo>
                    <a:pt x="2101926" y="1012837"/>
                  </a:lnTo>
                  <a:close/>
                </a:path>
                <a:path w="2703829" h="1771650">
                  <a:moveTo>
                    <a:pt x="2403462" y="506349"/>
                  </a:moveTo>
                  <a:lnTo>
                    <a:pt x="2101926" y="506349"/>
                  </a:lnTo>
                  <a:lnTo>
                    <a:pt x="1801888" y="506349"/>
                  </a:lnTo>
                  <a:lnTo>
                    <a:pt x="1801888" y="758761"/>
                  </a:lnTo>
                  <a:lnTo>
                    <a:pt x="2101837" y="758761"/>
                  </a:lnTo>
                  <a:lnTo>
                    <a:pt x="2403462" y="758761"/>
                  </a:lnTo>
                  <a:lnTo>
                    <a:pt x="2403462" y="506349"/>
                  </a:lnTo>
                  <a:close/>
                </a:path>
                <a:path w="2703829" h="1771650">
                  <a:moveTo>
                    <a:pt x="2403462" y="0"/>
                  </a:moveTo>
                  <a:lnTo>
                    <a:pt x="2101926" y="0"/>
                  </a:lnTo>
                  <a:lnTo>
                    <a:pt x="1801888" y="0"/>
                  </a:lnTo>
                  <a:lnTo>
                    <a:pt x="1801888" y="252412"/>
                  </a:lnTo>
                  <a:lnTo>
                    <a:pt x="2101837" y="252412"/>
                  </a:lnTo>
                  <a:lnTo>
                    <a:pt x="2403462" y="252412"/>
                  </a:lnTo>
                  <a:lnTo>
                    <a:pt x="2403462" y="0"/>
                  </a:lnTo>
                  <a:close/>
                </a:path>
                <a:path w="2703829" h="1771650">
                  <a:moveTo>
                    <a:pt x="2703512" y="0"/>
                  </a:moveTo>
                  <a:lnTo>
                    <a:pt x="2403475" y="0"/>
                  </a:lnTo>
                  <a:lnTo>
                    <a:pt x="2403475" y="252412"/>
                  </a:lnTo>
                  <a:lnTo>
                    <a:pt x="2703512" y="252412"/>
                  </a:lnTo>
                  <a:lnTo>
                    <a:pt x="270351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659386" y="2863839"/>
              <a:ext cx="0" cy="760730"/>
            </a:xfrm>
            <a:custGeom>
              <a:avLst/>
              <a:gdLst/>
              <a:ahLst/>
              <a:cxnLst/>
              <a:rect l="l" t="t" r="r" b="b"/>
              <a:pathLst>
                <a:path w="0" h="760729">
                  <a:moveTo>
                    <a:pt x="0" y="0"/>
                  </a:moveTo>
                  <a:lnTo>
                    <a:pt x="0" y="260360"/>
                  </a:lnTo>
                </a:path>
                <a:path w="0" h="760729">
                  <a:moveTo>
                    <a:pt x="0" y="500146"/>
                  </a:moveTo>
                  <a:lnTo>
                    <a:pt x="0" y="760475"/>
                  </a:lnTo>
                </a:path>
              </a:pathLst>
            </a:custGeom>
            <a:ln w="127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659386" y="3624315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w="0" h="252729">
                  <a:moveTo>
                    <a:pt x="0" y="0"/>
                  </a:moveTo>
                  <a:lnTo>
                    <a:pt x="0" y="25235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659386" y="2863839"/>
              <a:ext cx="300355" cy="2280285"/>
            </a:xfrm>
            <a:custGeom>
              <a:avLst/>
              <a:gdLst/>
              <a:ahLst/>
              <a:cxnLst/>
              <a:rect l="l" t="t" r="r" b="b"/>
              <a:pathLst>
                <a:path w="300354" h="2280285">
                  <a:moveTo>
                    <a:pt x="0" y="1012835"/>
                  </a:moveTo>
                  <a:lnTo>
                    <a:pt x="0" y="2279660"/>
                  </a:lnTo>
                </a:path>
                <a:path w="300354" h="2280285">
                  <a:moveTo>
                    <a:pt x="299953" y="0"/>
                  </a:moveTo>
                  <a:lnTo>
                    <a:pt x="299953" y="260360"/>
                  </a:lnTo>
                </a:path>
                <a:path w="300354" h="2280285">
                  <a:moveTo>
                    <a:pt x="299953" y="500146"/>
                  </a:moveTo>
                  <a:lnTo>
                    <a:pt x="299953" y="766846"/>
                  </a:lnTo>
                </a:path>
                <a:path w="300354" h="2280285">
                  <a:moveTo>
                    <a:pt x="299953" y="1006489"/>
                  </a:moveTo>
                  <a:lnTo>
                    <a:pt x="299953" y="1266831"/>
                  </a:lnTo>
                </a:path>
              </a:pathLst>
            </a:custGeom>
            <a:ln w="127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959339" y="4130671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w="0" h="252729">
                  <a:moveTo>
                    <a:pt x="0" y="0"/>
                  </a:moveTo>
                  <a:lnTo>
                    <a:pt x="0" y="2524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959339" y="2863839"/>
              <a:ext cx="300355" cy="2280285"/>
            </a:xfrm>
            <a:custGeom>
              <a:avLst/>
              <a:gdLst/>
              <a:ahLst/>
              <a:cxnLst/>
              <a:rect l="l" t="t" r="r" b="b"/>
              <a:pathLst>
                <a:path w="300354" h="2280285">
                  <a:moveTo>
                    <a:pt x="0" y="1519315"/>
                  </a:moveTo>
                  <a:lnTo>
                    <a:pt x="0" y="2279660"/>
                  </a:lnTo>
                </a:path>
                <a:path w="300354" h="2280285">
                  <a:moveTo>
                    <a:pt x="300106" y="0"/>
                  </a:moveTo>
                  <a:lnTo>
                    <a:pt x="300106" y="260360"/>
                  </a:lnTo>
                </a:path>
                <a:path w="300354" h="2280285">
                  <a:moveTo>
                    <a:pt x="300106" y="500146"/>
                  </a:moveTo>
                  <a:lnTo>
                    <a:pt x="300106" y="766846"/>
                  </a:lnTo>
                </a:path>
                <a:path w="300354" h="2280285">
                  <a:moveTo>
                    <a:pt x="300106" y="1006489"/>
                  </a:moveTo>
                  <a:lnTo>
                    <a:pt x="300106" y="1273189"/>
                  </a:lnTo>
                </a:path>
                <a:path w="300354" h="2280285">
                  <a:moveTo>
                    <a:pt x="300106" y="1512957"/>
                  </a:moveTo>
                  <a:lnTo>
                    <a:pt x="300106" y="1773311"/>
                  </a:lnTo>
                </a:path>
              </a:pathLst>
            </a:custGeom>
            <a:ln w="127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259445" y="4637151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w="0" h="252729">
                  <a:moveTo>
                    <a:pt x="0" y="0"/>
                  </a:moveTo>
                  <a:lnTo>
                    <a:pt x="0" y="2523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259445" y="2863839"/>
              <a:ext cx="301625" cy="2280285"/>
            </a:xfrm>
            <a:custGeom>
              <a:avLst/>
              <a:gdLst/>
              <a:ahLst/>
              <a:cxnLst/>
              <a:rect l="l" t="t" r="r" b="b"/>
              <a:pathLst>
                <a:path w="301625" h="2280285">
                  <a:moveTo>
                    <a:pt x="0" y="2025664"/>
                  </a:moveTo>
                  <a:lnTo>
                    <a:pt x="0" y="2279660"/>
                  </a:lnTo>
                </a:path>
                <a:path w="301625" h="2280285">
                  <a:moveTo>
                    <a:pt x="301630" y="0"/>
                  </a:moveTo>
                  <a:lnTo>
                    <a:pt x="301630" y="260360"/>
                  </a:lnTo>
                </a:path>
                <a:path w="301625" h="2280285">
                  <a:moveTo>
                    <a:pt x="301630" y="500146"/>
                  </a:moveTo>
                  <a:lnTo>
                    <a:pt x="301630" y="766846"/>
                  </a:lnTo>
                </a:path>
                <a:path w="301625" h="2280285">
                  <a:moveTo>
                    <a:pt x="301630" y="1006489"/>
                  </a:moveTo>
                  <a:lnTo>
                    <a:pt x="301630" y="1273189"/>
                  </a:lnTo>
                </a:path>
                <a:path w="301625" h="2280285">
                  <a:moveTo>
                    <a:pt x="301630" y="1512957"/>
                  </a:moveTo>
                  <a:lnTo>
                    <a:pt x="301630" y="1773311"/>
                  </a:lnTo>
                </a:path>
              </a:pathLst>
            </a:custGeom>
            <a:ln w="127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561075" y="4637151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w="0" h="252729">
                  <a:moveTo>
                    <a:pt x="0" y="0"/>
                  </a:moveTo>
                  <a:lnTo>
                    <a:pt x="0" y="2523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561075" y="2863839"/>
              <a:ext cx="300355" cy="2280285"/>
            </a:xfrm>
            <a:custGeom>
              <a:avLst/>
              <a:gdLst/>
              <a:ahLst/>
              <a:cxnLst/>
              <a:rect l="l" t="t" r="r" b="b"/>
              <a:pathLst>
                <a:path w="300354" h="2280285">
                  <a:moveTo>
                    <a:pt x="0" y="2025664"/>
                  </a:moveTo>
                  <a:lnTo>
                    <a:pt x="0" y="2279660"/>
                  </a:lnTo>
                </a:path>
                <a:path w="300354" h="2280285">
                  <a:moveTo>
                    <a:pt x="299984" y="0"/>
                  </a:moveTo>
                  <a:lnTo>
                    <a:pt x="299984" y="260360"/>
                  </a:lnTo>
                </a:path>
                <a:path w="300354" h="2280285">
                  <a:moveTo>
                    <a:pt x="299984" y="500146"/>
                  </a:moveTo>
                  <a:lnTo>
                    <a:pt x="299984" y="766846"/>
                  </a:lnTo>
                </a:path>
                <a:path w="300354" h="2280285">
                  <a:moveTo>
                    <a:pt x="299984" y="1006489"/>
                  </a:moveTo>
                  <a:lnTo>
                    <a:pt x="299984" y="1266831"/>
                  </a:lnTo>
                </a:path>
              </a:pathLst>
            </a:custGeom>
            <a:ln w="127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861059" y="4130671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w="0" h="252729">
                  <a:moveTo>
                    <a:pt x="0" y="0"/>
                  </a:moveTo>
                  <a:lnTo>
                    <a:pt x="0" y="2524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861059" y="2863839"/>
              <a:ext cx="300355" cy="2280285"/>
            </a:xfrm>
            <a:custGeom>
              <a:avLst/>
              <a:gdLst/>
              <a:ahLst/>
              <a:cxnLst/>
              <a:rect l="l" t="t" r="r" b="b"/>
              <a:pathLst>
                <a:path w="300354" h="2280285">
                  <a:moveTo>
                    <a:pt x="0" y="1519315"/>
                  </a:moveTo>
                  <a:lnTo>
                    <a:pt x="0" y="2279660"/>
                  </a:lnTo>
                </a:path>
                <a:path w="300354" h="2280285">
                  <a:moveTo>
                    <a:pt x="300106" y="0"/>
                  </a:moveTo>
                  <a:lnTo>
                    <a:pt x="300106" y="260360"/>
                  </a:lnTo>
                </a:path>
                <a:path w="300354" h="2280285">
                  <a:moveTo>
                    <a:pt x="300106" y="500146"/>
                  </a:moveTo>
                  <a:lnTo>
                    <a:pt x="300106" y="766846"/>
                  </a:lnTo>
                </a:path>
                <a:path w="300354" h="2280285">
                  <a:moveTo>
                    <a:pt x="300106" y="1006489"/>
                  </a:moveTo>
                  <a:lnTo>
                    <a:pt x="300106" y="1266831"/>
                  </a:lnTo>
                </a:path>
              </a:pathLst>
            </a:custGeom>
            <a:ln w="127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161165" y="4130671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w="0" h="252729">
                  <a:moveTo>
                    <a:pt x="0" y="0"/>
                  </a:moveTo>
                  <a:lnTo>
                    <a:pt x="0" y="2524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161165" y="2863839"/>
              <a:ext cx="300355" cy="2280285"/>
            </a:xfrm>
            <a:custGeom>
              <a:avLst/>
              <a:gdLst/>
              <a:ahLst/>
              <a:cxnLst/>
              <a:rect l="l" t="t" r="r" b="b"/>
              <a:pathLst>
                <a:path w="300354" h="2280285">
                  <a:moveTo>
                    <a:pt x="0" y="1519315"/>
                  </a:moveTo>
                  <a:lnTo>
                    <a:pt x="0" y="2279660"/>
                  </a:lnTo>
                </a:path>
                <a:path w="300354" h="2280285">
                  <a:moveTo>
                    <a:pt x="299953" y="0"/>
                  </a:moveTo>
                  <a:lnTo>
                    <a:pt x="299953" y="260360"/>
                  </a:lnTo>
                </a:path>
                <a:path w="300354" h="2280285">
                  <a:moveTo>
                    <a:pt x="299953" y="500146"/>
                  </a:moveTo>
                  <a:lnTo>
                    <a:pt x="299953" y="766846"/>
                  </a:lnTo>
                </a:path>
                <a:path w="300354" h="2280285">
                  <a:moveTo>
                    <a:pt x="299953" y="1006489"/>
                  </a:moveTo>
                  <a:lnTo>
                    <a:pt x="299953" y="1266831"/>
                  </a:lnTo>
                </a:path>
              </a:pathLst>
            </a:custGeom>
            <a:ln w="127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461119" y="4130671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w="0" h="252729">
                  <a:moveTo>
                    <a:pt x="0" y="0"/>
                  </a:moveTo>
                  <a:lnTo>
                    <a:pt x="0" y="25248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461119" y="2863839"/>
              <a:ext cx="301625" cy="2280285"/>
            </a:xfrm>
            <a:custGeom>
              <a:avLst/>
              <a:gdLst/>
              <a:ahLst/>
              <a:cxnLst/>
              <a:rect l="l" t="t" r="r" b="b"/>
              <a:pathLst>
                <a:path w="301625" h="2280285">
                  <a:moveTo>
                    <a:pt x="0" y="1519315"/>
                  </a:moveTo>
                  <a:lnTo>
                    <a:pt x="0" y="2279660"/>
                  </a:lnTo>
                </a:path>
                <a:path w="301625" h="2280285">
                  <a:moveTo>
                    <a:pt x="301630" y="0"/>
                  </a:moveTo>
                  <a:lnTo>
                    <a:pt x="301630" y="260360"/>
                  </a:lnTo>
                </a:path>
                <a:path w="301625" h="2280285">
                  <a:moveTo>
                    <a:pt x="301630" y="500146"/>
                  </a:moveTo>
                  <a:lnTo>
                    <a:pt x="301630" y="760475"/>
                  </a:lnTo>
                </a:path>
              </a:pathLst>
            </a:custGeom>
            <a:ln w="127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762749" y="3624315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w="0" h="252729">
                  <a:moveTo>
                    <a:pt x="0" y="0"/>
                  </a:moveTo>
                  <a:lnTo>
                    <a:pt x="0" y="25235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762749" y="2863839"/>
              <a:ext cx="300355" cy="2280285"/>
            </a:xfrm>
            <a:custGeom>
              <a:avLst/>
              <a:gdLst/>
              <a:ahLst/>
              <a:cxnLst/>
              <a:rect l="l" t="t" r="r" b="b"/>
              <a:pathLst>
                <a:path w="300354" h="2280285">
                  <a:moveTo>
                    <a:pt x="0" y="1012835"/>
                  </a:moveTo>
                  <a:lnTo>
                    <a:pt x="0" y="2279660"/>
                  </a:lnTo>
                </a:path>
                <a:path w="300354" h="2280285">
                  <a:moveTo>
                    <a:pt x="300106" y="0"/>
                  </a:moveTo>
                  <a:lnTo>
                    <a:pt x="300106" y="254020"/>
                  </a:lnTo>
                </a:path>
              </a:pathLst>
            </a:custGeom>
            <a:ln w="127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062855" y="3117860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w="0" h="252729">
                  <a:moveTo>
                    <a:pt x="0" y="0"/>
                  </a:moveTo>
                  <a:lnTo>
                    <a:pt x="0" y="25246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062855" y="3370326"/>
              <a:ext cx="0" cy="1773555"/>
            </a:xfrm>
            <a:custGeom>
              <a:avLst/>
              <a:gdLst/>
              <a:ahLst/>
              <a:cxnLst/>
              <a:rect l="l" t="t" r="r" b="b"/>
              <a:pathLst>
                <a:path w="0" h="1773554">
                  <a:moveTo>
                    <a:pt x="0" y="0"/>
                  </a:moveTo>
                  <a:lnTo>
                    <a:pt x="0" y="1773173"/>
                  </a:lnTo>
                </a:path>
              </a:pathLst>
            </a:custGeom>
            <a:ln w="127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352940" y="3117860"/>
              <a:ext cx="2716530" cy="1771650"/>
            </a:xfrm>
            <a:custGeom>
              <a:avLst/>
              <a:gdLst/>
              <a:ahLst/>
              <a:cxnLst/>
              <a:rect l="l" t="t" r="r" b="b"/>
              <a:pathLst>
                <a:path w="2716529" h="1771650">
                  <a:moveTo>
                    <a:pt x="0" y="0"/>
                  </a:moveTo>
                  <a:lnTo>
                    <a:pt x="2716255" y="0"/>
                  </a:lnTo>
                </a:path>
                <a:path w="2716529" h="1771650">
                  <a:moveTo>
                    <a:pt x="0" y="252465"/>
                  </a:moveTo>
                  <a:lnTo>
                    <a:pt x="2716255" y="252465"/>
                  </a:lnTo>
                </a:path>
                <a:path w="2716529" h="1771650">
                  <a:moveTo>
                    <a:pt x="300075" y="506455"/>
                  </a:moveTo>
                  <a:lnTo>
                    <a:pt x="2416149" y="506455"/>
                  </a:lnTo>
                </a:path>
                <a:path w="2716529" h="1771650">
                  <a:moveTo>
                    <a:pt x="300075" y="758814"/>
                  </a:moveTo>
                  <a:lnTo>
                    <a:pt x="2416149" y="758814"/>
                  </a:lnTo>
                </a:path>
                <a:path w="2716529" h="1771650">
                  <a:moveTo>
                    <a:pt x="600059" y="1012810"/>
                  </a:moveTo>
                  <a:lnTo>
                    <a:pt x="1514459" y="1012810"/>
                  </a:lnTo>
                </a:path>
                <a:path w="2716529" h="1771650">
                  <a:moveTo>
                    <a:pt x="1801855" y="1012810"/>
                  </a:moveTo>
                  <a:lnTo>
                    <a:pt x="2114549" y="1012810"/>
                  </a:lnTo>
                </a:path>
                <a:path w="2716529" h="1771650">
                  <a:moveTo>
                    <a:pt x="600059" y="1265294"/>
                  </a:moveTo>
                  <a:lnTo>
                    <a:pt x="1514459" y="1265294"/>
                  </a:lnTo>
                </a:path>
                <a:path w="2716529" h="1771650">
                  <a:moveTo>
                    <a:pt x="1801855" y="1265294"/>
                  </a:moveTo>
                  <a:lnTo>
                    <a:pt x="2114549" y="1265294"/>
                  </a:lnTo>
                </a:path>
                <a:path w="2716529" h="1771650">
                  <a:moveTo>
                    <a:pt x="900165" y="1519290"/>
                  </a:moveTo>
                  <a:lnTo>
                    <a:pt x="1214475" y="1519290"/>
                  </a:lnTo>
                </a:path>
                <a:path w="2716529" h="1771650">
                  <a:moveTo>
                    <a:pt x="900165" y="1771643"/>
                  </a:moveTo>
                  <a:lnTo>
                    <a:pt x="1214475" y="177164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359279" y="2863839"/>
              <a:ext cx="0" cy="254635"/>
            </a:xfrm>
            <a:custGeom>
              <a:avLst/>
              <a:gdLst/>
              <a:ahLst/>
              <a:cxnLst/>
              <a:rect l="l" t="t" r="r" b="b"/>
              <a:pathLst>
                <a:path w="0" h="254635">
                  <a:moveTo>
                    <a:pt x="0" y="0"/>
                  </a:moveTo>
                  <a:lnTo>
                    <a:pt x="0" y="254020"/>
                  </a:lnTo>
                </a:path>
              </a:pathLst>
            </a:custGeom>
            <a:ln w="127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359279" y="3117860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w="0" h="252729">
                  <a:moveTo>
                    <a:pt x="0" y="0"/>
                  </a:moveTo>
                  <a:lnTo>
                    <a:pt x="0" y="25246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359279" y="3370326"/>
              <a:ext cx="0" cy="1773555"/>
            </a:xfrm>
            <a:custGeom>
              <a:avLst/>
              <a:gdLst/>
              <a:ahLst/>
              <a:cxnLst/>
              <a:rect l="l" t="t" r="r" b="b"/>
              <a:pathLst>
                <a:path w="0" h="1773554">
                  <a:moveTo>
                    <a:pt x="0" y="0"/>
                  </a:moveTo>
                  <a:lnTo>
                    <a:pt x="0" y="1773173"/>
                  </a:lnTo>
                </a:path>
              </a:pathLst>
            </a:custGeom>
            <a:ln w="127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 descr=""/>
          <p:cNvGrpSpPr/>
          <p:nvPr/>
        </p:nvGrpSpPr>
        <p:grpSpPr>
          <a:xfrm>
            <a:off x="7350119" y="2857489"/>
            <a:ext cx="1527810" cy="2292985"/>
            <a:chOff x="7350119" y="2857489"/>
            <a:chExt cx="1527810" cy="2292985"/>
          </a:xfrm>
        </p:grpSpPr>
        <p:sp>
          <p:nvSpPr>
            <p:cNvPr id="39" name="object 39" descr=""/>
            <p:cNvSpPr/>
            <p:nvPr/>
          </p:nvSpPr>
          <p:spPr>
            <a:xfrm>
              <a:off x="7362837" y="3117913"/>
              <a:ext cx="1502410" cy="758825"/>
            </a:xfrm>
            <a:custGeom>
              <a:avLst/>
              <a:gdLst/>
              <a:ahLst/>
              <a:cxnLst/>
              <a:rect l="l" t="t" r="r" b="b"/>
              <a:pathLst>
                <a:path w="1502409" h="758825">
                  <a:moveTo>
                    <a:pt x="300037" y="0"/>
                  </a:moveTo>
                  <a:lnTo>
                    <a:pt x="0" y="0"/>
                  </a:lnTo>
                  <a:lnTo>
                    <a:pt x="0" y="252412"/>
                  </a:lnTo>
                  <a:lnTo>
                    <a:pt x="300037" y="252412"/>
                  </a:lnTo>
                  <a:lnTo>
                    <a:pt x="300037" y="0"/>
                  </a:lnTo>
                  <a:close/>
                </a:path>
                <a:path w="1502409" h="758825">
                  <a:moveTo>
                    <a:pt x="601700" y="506349"/>
                  </a:moveTo>
                  <a:lnTo>
                    <a:pt x="300075" y="506349"/>
                  </a:lnTo>
                  <a:lnTo>
                    <a:pt x="300075" y="758761"/>
                  </a:lnTo>
                  <a:lnTo>
                    <a:pt x="601700" y="758761"/>
                  </a:lnTo>
                  <a:lnTo>
                    <a:pt x="601700" y="506349"/>
                  </a:lnTo>
                  <a:close/>
                </a:path>
                <a:path w="1502409" h="758825">
                  <a:moveTo>
                    <a:pt x="1201724" y="506349"/>
                  </a:moveTo>
                  <a:lnTo>
                    <a:pt x="901687" y="506349"/>
                  </a:lnTo>
                  <a:lnTo>
                    <a:pt x="901687" y="758761"/>
                  </a:lnTo>
                  <a:lnTo>
                    <a:pt x="1201724" y="758761"/>
                  </a:lnTo>
                  <a:lnTo>
                    <a:pt x="1201724" y="506349"/>
                  </a:lnTo>
                  <a:close/>
                </a:path>
                <a:path w="1502409" h="758825">
                  <a:moveTo>
                    <a:pt x="1201724" y="0"/>
                  </a:moveTo>
                  <a:lnTo>
                    <a:pt x="901738" y="0"/>
                  </a:lnTo>
                  <a:lnTo>
                    <a:pt x="601700" y="0"/>
                  </a:lnTo>
                  <a:lnTo>
                    <a:pt x="300075" y="0"/>
                  </a:lnTo>
                  <a:lnTo>
                    <a:pt x="300075" y="252412"/>
                  </a:lnTo>
                  <a:lnTo>
                    <a:pt x="601700" y="252412"/>
                  </a:lnTo>
                  <a:lnTo>
                    <a:pt x="901687" y="252412"/>
                  </a:lnTo>
                  <a:lnTo>
                    <a:pt x="1201724" y="252412"/>
                  </a:lnTo>
                  <a:lnTo>
                    <a:pt x="1201724" y="0"/>
                  </a:lnTo>
                  <a:close/>
                </a:path>
                <a:path w="1502409" h="758825">
                  <a:moveTo>
                    <a:pt x="1501825" y="0"/>
                  </a:moveTo>
                  <a:lnTo>
                    <a:pt x="1201788" y="0"/>
                  </a:lnTo>
                  <a:lnTo>
                    <a:pt x="1201788" y="252412"/>
                  </a:lnTo>
                  <a:lnTo>
                    <a:pt x="1501825" y="252412"/>
                  </a:lnTo>
                  <a:lnTo>
                    <a:pt x="150182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362839" y="2863839"/>
              <a:ext cx="0" cy="254635"/>
            </a:xfrm>
            <a:custGeom>
              <a:avLst/>
              <a:gdLst/>
              <a:ahLst/>
              <a:cxnLst/>
              <a:rect l="l" t="t" r="r" b="b"/>
              <a:pathLst>
                <a:path w="0" h="254635">
                  <a:moveTo>
                    <a:pt x="0" y="0"/>
                  </a:moveTo>
                  <a:lnTo>
                    <a:pt x="0" y="254020"/>
                  </a:lnTo>
                </a:path>
              </a:pathLst>
            </a:custGeom>
            <a:ln w="127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362839" y="3117860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w="0" h="252729">
                  <a:moveTo>
                    <a:pt x="0" y="0"/>
                  </a:moveTo>
                  <a:lnTo>
                    <a:pt x="0" y="25246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362839" y="2863839"/>
              <a:ext cx="300355" cy="2280285"/>
            </a:xfrm>
            <a:custGeom>
              <a:avLst/>
              <a:gdLst/>
              <a:ahLst/>
              <a:cxnLst/>
              <a:rect l="l" t="t" r="r" b="b"/>
              <a:pathLst>
                <a:path w="300354" h="2280285">
                  <a:moveTo>
                    <a:pt x="0" y="506486"/>
                  </a:moveTo>
                  <a:lnTo>
                    <a:pt x="0" y="2279660"/>
                  </a:lnTo>
                </a:path>
                <a:path w="300354" h="2280285">
                  <a:moveTo>
                    <a:pt x="300075" y="0"/>
                  </a:moveTo>
                  <a:lnTo>
                    <a:pt x="300075" y="260360"/>
                  </a:lnTo>
                </a:path>
                <a:path w="300354" h="2280285">
                  <a:moveTo>
                    <a:pt x="300075" y="500146"/>
                  </a:moveTo>
                  <a:lnTo>
                    <a:pt x="300075" y="760475"/>
                  </a:lnTo>
                </a:path>
              </a:pathLst>
            </a:custGeom>
            <a:ln w="127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662915" y="3624315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w="0" h="252729">
                  <a:moveTo>
                    <a:pt x="0" y="0"/>
                  </a:moveTo>
                  <a:lnTo>
                    <a:pt x="0" y="25235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7662915" y="2863839"/>
              <a:ext cx="301625" cy="2280285"/>
            </a:xfrm>
            <a:custGeom>
              <a:avLst/>
              <a:gdLst/>
              <a:ahLst/>
              <a:cxnLst/>
              <a:rect l="l" t="t" r="r" b="b"/>
              <a:pathLst>
                <a:path w="301625" h="2280285">
                  <a:moveTo>
                    <a:pt x="0" y="1012835"/>
                  </a:moveTo>
                  <a:lnTo>
                    <a:pt x="0" y="2279660"/>
                  </a:lnTo>
                </a:path>
                <a:path w="301625" h="2280285">
                  <a:moveTo>
                    <a:pt x="301630" y="0"/>
                  </a:moveTo>
                  <a:lnTo>
                    <a:pt x="301630" y="260360"/>
                  </a:lnTo>
                </a:path>
                <a:path w="301625" h="2280285">
                  <a:moveTo>
                    <a:pt x="301630" y="500146"/>
                  </a:moveTo>
                  <a:lnTo>
                    <a:pt x="301630" y="760475"/>
                  </a:lnTo>
                </a:path>
              </a:pathLst>
            </a:custGeom>
            <a:ln w="127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7964545" y="3624315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w="0" h="252729">
                  <a:moveTo>
                    <a:pt x="0" y="0"/>
                  </a:moveTo>
                  <a:lnTo>
                    <a:pt x="0" y="25235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964545" y="2863839"/>
              <a:ext cx="300355" cy="2280285"/>
            </a:xfrm>
            <a:custGeom>
              <a:avLst/>
              <a:gdLst/>
              <a:ahLst/>
              <a:cxnLst/>
              <a:rect l="l" t="t" r="r" b="b"/>
              <a:pathLst>
                <a:path w="300354" h="2280285">
                  <a:moveTo>
                    <a:pt x="0" y="1012835"/>
                  </a:moveTo>
                  <a:lnTo>
                    <a:pt x="0" y="2279660"/>
                  </a:lnTo>
                </a:path>
                <a:path w="300354" h="2280285">
                  <a:moveTo>
                    <a:pt x="299984" y="0"/>
                  </a:moveTo>
                  <a:lnTo>
                    <a:pt x="299984" y="260360"/>
                  </a:lnTo>
                </a:path>
                <a:path w="300354" h="2280285">
                  <a:moveTo>
                    <a:pt x="299984" y="500146"/>
                  </a:moveTo>
                  <a:lnTo>
                    <a:pt x="299984" y="760475"/>
                  </a:lnTo>
                </a:path>
              </a:pathLst>
            </a:custGeom>
            <a:ln w="127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8264529" y="3624315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w="0" h="252729">
                  <a:moveTo>
                    <a:pt x="0" y="0"/>
                  </a:moveTo>
                  <a:lnTo>
                    <a:pt x="0" y="25235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8264529" y="2863839"/>
              <a:ext cx="300355" cy="2280285"/>
            </a:xfrm>
            <a:custGeom>
              <a:avLst/>
              <a:gdLst/>
              <a:ahLst/>
              <a:cxnLst/>
              <a:rect l="l" t="t" r="r" b="b"/>
              <a:pathLst>
                <a:path w="300354" h="2280285">
                  <a:moveTo>
                    <a:pt x="0" y="1012835"/>
                  </a:moveTo>
                  <a:lnTo>
                    <a:pt x="0" y="2279660"/>
                  </a:lnTo>
                </a:path>
                <a:path w="300354" h="2280285">
                  <a:moveTo>
                    <a:pt x="300106" y="0"/>
                  </a:moveTo>
                  <a:lnTo>
                    <a:pt x="300106" y="260360"/>
                  </a:lnTo>
                </a:path>
                <a:path w="300354" h="2280285">
                  <a:moveTo>
                    <a:pt x="300106" y="500146"/>
                  </a:moveTo>
                  <a:lnTo>
                    <a:pt x="300106" y="760475"/>
                  </a:lnTo>
                </a:path>
              </a:pathLst>
            </a:custGeom>
            <a:ln w="127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8564635" y="3624315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w="0" h="252729">
                  <a:moveTo>
                    <a:pt x="0" y="0"/>
                  </a:moveTo>
                  <a:lnTo>
                    <a:pt x="0" y="25235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8564635" y="3876675"/>
              <a:ext cx="0" cy="1266825"/>
            </a:xfrm>
            <a:custGeom>
              <a:avLst/>
              <a:gdLst/>
              <a:ahLst/>
              <a:cxnLst/>
              <a:rect l="l" t="t" r="r" b="b"/>
              <a:pathLst>
                <a:path w="0" h="1266825">
                  <a:moveTo>
                    <a:pt x="0" y="0"/>
                  </a:moveTo>
                  <a:lnTo>
                    <a:pt x="0" y="1266824"/>
                  </a:lnTo>
                </a:path>
              </a:pathLst>
            </a:custGeom>
            <a:ln w="127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7356469" y="3117860"/>
              <a:ext cx="1515110" cy="758825"/>
            </a:xfrm>
            <a:custGeom>
              <a:avLst/>
              <a:gdLst/>
              <a:ahLst/>
              <a:cxnLst/>
              <a:rect l="l" t="t" r="r" b="b"/>
              <a:pathLst>
                <a:path w="1515109" h="758825">
                  <a:moveTo>
                    <a:pt x="0" y="0"/>
                  </a:moveTo>
                  <a:lnTo>
                    <a:pt x="1514490" y="0"/>
                  </a:lnTo>
                </a:path>
                <a:path w="1515109" h="758825">
                  <a:moveTo>
                    <a:pt x="0" y="252465"/>
                  </a:moveTo>
                  <a:lnTo>
                    <a:pt x="1514490" y="252465"/>
                  </a:lnTo>
                </a:path>
                <a:path w="1515109" h="758825">
                  <a:moveTo>
                    <a:pt x="300106" y="506455"/>
                  </a:moveTo>
                  <a:lnTo>
                    <a:pt x="614446" y="506455"/>
                  </a:lnTo>
                </a:path>
                <a:path w="1515109" h="758825">
                  <a:moveTo>
                    <a:pt x="901720" y="506455"/>
                  </a:moveTo>
                  <a:lnTo>
                    <a:pt x="1214506" y="506455"/>
                  </a:lnTo>
                </a:path>
                <a:path w="1515109" h="758825">
                  <a:moveTo>
                    <a:pt x="300106" y="758814"/>
                  </a:moveTo>
                  <a:lnTo>
                    <a:pt x="614446" y="758814"/>
                  </a:lnTo>
                </a:path>
                <a:path w="1515109" h="758825">
                  <a:moveTo>
                    <a:pt x="901720" y="758814"/>
                  </a:moveTo>
                  <a:lnTo>
                    <a:pt x="1214506" y="75881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8864589" y="2863839"/>
              <a:ext cx="0" cy="254635"/>
            </a:xfrm>
            <a:custGeom>
              <a:avLst/>
              <a:gdLst/>
              <a:ahLst/>
              <a:cxnLst/>
              <a:rect l="l" t="t" r="r" b="b"/>
              <a:pathLst>
                <a:path w="0" h="254635">
                  <a:moveTo>
                    <a:pt x="0" y="0"/>
                  </a:moveTo>
                  <a:lnTo>
                    <a:pt x="0" y="254020"/>
                  </a:lnTo>
                </a:path>
              </a:pathLst>
            </a:custGeom>
            <a:ln w="127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8864589" y="3117860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w="0" h="252729">
                  <a:moveTo>
                    <a:pt x="0" y="0"/>
                  </a:moveTo>
                  <a:lnTo>
                    <a:pt x="0" y="25246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8864589" y="3370326"/>
              <a:ext cx="0" cy="1773555"/>
            </a:xfrm>
            <a:custGeom>
              <a:avLst/>
              <a:gdLst/>
              <a:ahLst/>
              <a:cxnLst/>
              <a:rect l="l" t="t" r="r" b="b"/>
              <a:pathLst>
                <a:path w="0" h="1773554">
                  <a:moveTo>
                    <a:pt x="0" y="0"/>
                  </a:moveTo>
                  <a:lnTo>
                    <a:pt x="0" y="1773173"/>
                  </a:lnTo>
                </a:path>
              </a:pathLst>
            </a:custGeom>
            <a:ln w="12700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4288031" y="5155888"/>
            <a:ext cx="4691380" cy="505459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  <a:tabLst>
                <a:tab pos="326390" algn="l"/>
                <a:tab pos="633095" algn="l"/>
                <a:tab pos="922019" algn="l"/>
                <a:tab pos="1220470" algn="l"/>
                <a:tab pos="1533525" algn="l"/>
                <a:tab pos="1831975" algn="l"/>
                <a:tab pos="2129155" algn="l"/>
                <a:tab pos="2435225" algn="l"/>
                <a:tab pos="2684780" algn="l"/>
                <a:tab pos="2995930" algn="l"/>
                <a:tab pos="3297554" algn="l"/>
                <a:tab pos="3600450" algn="l"/>
                <a:tab pos="3910329" algn="l"/>
                <a:tab pos="4507230" algn="l"/>
              </a:tabLst>
            </a:pPr>
            <a:r>
              <a:rPr dirty="0" sz="1200" spc="-50">
                <a:latin typeface="Arial"/>
                <a:cs typeface="Arial"/>
              </a:rPr>
              <a:t>1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50">
                <a:latin typeface="Arial"/>
                <a:cs typeface="Arial"/>
              </a:rPr>
              <a:t>2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50">
                <a:latin typeface="Arial"/>
                <a:cs typeface="Arial"/>
              </a:rPr>
              <a:t>3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50">
                <a:latin typeface="Arial"/>
                <a:cs typeface="Arial"/>
              </a:rPr>
              <a:t>4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50">
                <a:latin typeface="Arial"/>
                <a:cs typeface="Arial"/>
              </a:rPr>
              <a:t>5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50">
                <a:latin typeface="Arial"/>
                <a:cs typeface="Arial"/>
              </a:rPr>
              <a:t>6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50">
                <a:latin typeface="Arial"/>
                <a:cs typeface="Arial"/>
              </a:rPr>
              <a:t>7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50">
                <a:latin typeface="Arial"/>
                <a:cs typeface="Arial"/>
              </a:rPr>
              <a:t>8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50">
                <a:latin typeface="Arial"/>
                <a:cs typeface="Arial"/>
              </a:rPr>
              <a:t>9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25">
                <a:latin typeface="Arial"/>
                <a:cs typeface="Arial"/>
              </a:rPr>
              <a:t>10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25">
                <a:latin typeface="Arial"/>
                <a:cs typeface="Arial"/>
              </a:rPr>
              <a:t>11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25">
                <a:latin typeface="Arial"/>
                <a:cs typeface="Arial"/>
              </a:rPr>
              <a:t>12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25">
                <a:latin typeface="Arial"/>
                <a:cs typeface="Arial"/>
              </a:rPr>
              <a:t>13</a:t>
            </a:r>
            <a:r>
              <a:rPr dirty="0" sz="1200">
                <a:latin typeface="Arial"/>
                <a:cs typeface="Arial"/>
              </a:rPr>
              <a:t>	14</a:t>
            </a:r>
            <a:r>
              <a:rPr dirty="0" sz="1200" spc="125">
                <a:latin typeface="Arial"/>
                <a:cs typeface="Arial"/>
              </a:rPr>
              <a:t>  </a:t>
            </a:r>
            <a:r>
              <a:rPr dirty="0" sz="1200" spc="-25">
                <a:latin typeface="Arial"/>
                <a:cs typeface="Arial"/>
              </a:rPr>
              <a:t>15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25"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450"/>
              </a:spcBef>
              <a:tabLst>
                <a:tab pos="328295" algn="l"/>
                <a:tab pos="635000" algn="l"/>
                <a:tab pos="923925" algn="l"/>
                <a:tab pos="1222375" algn="l"/>
                <a:tab pos="1534795" algn="l"/>
                <a:tab pos="1833245" algn="l"/>
                <a:tab pos="2130425" algn="l"/>
                <a:tab pos="2436495" algn="l"/>
                <a:tab pos="2997200" algn="l"/>
                <a:tab pos="3298825" algn="l"/>
                <a:tab pos="3602354" algn="l"/>
                <a:tab pos="3912235" algn="l"/>
                <a:tab pos="4199255" algn="l"/>
                <a:tab pos="4508500" algn="l"/>
              </a:tabLst>
            </a:pPr>
            <a:r>
              <a:rPr dirty="0" sz="1200" spc="-25">
                <a:latin typeface="Arial"/>
                <a:cs typeface="Arial"/>
              </a:rPr>
              <a:t>(s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25">
                <a:latin typeface="Arial"/>
                <a:cs typeface="Arial"/>
              </a:rPr>
              <a:t>(z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25">
                <a:latin typeface="Arial"/>
                <a:cs typeface="Arial"/>
              </a:rPr>
              <a:t>(y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25">
                <a:latin typeface="Arial"/>
                <a:cs typeface="Arial"/>
              </a:rPr>
              <a:t>(x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25">
                <a:latin typeface="Arial"/>
                <a:cs typeface="Arial"/>
              </a:rPr>
              <a:t>x)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25">
                <a:latin typeface="Arial"/>
                <a:cs typeface="Arial"/>
              </a:rPr>
              <a:t>y)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25">
                <a:latin typeface="Arial"/>
                <a:cs typeface="Arial"/>
              </a:rPr>
              <a:t>(w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25">
                <a:latin typeface="Arial"/>
                <a:cs typeface="Arial"/>
              </a:rPr>
              <a:t>w)</a:t>
            </a:r>
            <a:r>
              <a:rPr dirty="0" sz="1200">
                <a:latin typeface="Arial"/>
                <a:cs typeface="Arial"/>
              </a:rPr>
              <a:t>	z)</a:t>
            </a:r>
            <a:r>
              <a:rPr dirty="0" sz="1200" spc="140">
                <a:latin typeface="Arial"/>
                <a:cs typeface="Arial"/>
              </a:rPr>
              <a:t>  </a:t>
            </a:r>
            <a:r>
              <a:rPr dirty="0" sz="1200" spc="-25">
                <a:latin typeface="Arial"/>
                <a:cs typeface="Arial"/>
              </a:rPr>
              <a:t>s)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25">
                <a:latin typeface="Arial"/>
                <a:cs typeface="Arial"/>
              </a:rPr>
              <a:t>(t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25">
                <a:latin typeface="Arial"/>
                <a:cs typeface="Arial"/>
              </a:rPr>
              <a:t>(v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25">
                <a:latin typeface="Arial"/>
                <a:cs typeface="Arial"/>
              </a:rPr>
              <a:t>u)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25">
                <a:latin typeface="Arial"/>
                <a:cs typeface="Arial"/>
              </a:rPr>
              <a:t>(u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25">
                <a:latin typeface="Arial"/>
                <a:cs typeface="Arial"/>
              </a:rPr>
              <a:t>u)</a:t>
            </a:r>
            <a:r>
              <a:rPr dirty="0" sz="1200">
                <a:latin typeface="Arial"/>
                <a:cs typeface="Arial"/>
              </a:rPr>
              <a:t>	</a:t>
            </a:r>
            <a:r>
              <a:rPr dirty="0" sz="1200" spc="-25">
                <a:latin typeface="Arial"/>
                <a:cs typeface="Arial"/>
              </a:rPr>
              <a:t>t)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5655060" y="3083430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5650238" y="3599423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latin typeface="Arial"/>
                <a:cs typeface="Arial"/>
              </a:rPr>
              <a:t>z</a:t>
            </a:r>
            <a:endParaRPr sz="1600">
              <a:latin typeface="Arial"/>
              <a:cs typeface="Arial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8051044" y="3092904"/>
            <a:ext cx="819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7750816" y="3591557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8351018" y="3601031"/>
            <a:ext cx="138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latin typeface="Arial"/>
                <a:cs typeface="Arial"/>
              </a:rPr>
              <a:t>u</a:t>
            </a:r>
            <a:endParaRPr sz="1600">
              <a:latin typeface="Arial"/>
              <a:cs typeface="Arial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5342386" y="4114035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6226561" y="4093283"/>
            <a:ext cx="1720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latin typeface="Arial"/>
                <a:cs typeface="Arial"/>
              </a:rPr>
              <a:t>w</a:t>
            </a:r>
            <a:endParaRPr sz="1600">
              <a:latin typeface="Arial"/>
              <a:cs typeface="Arial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5343910" y="4614162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latin typeface="Arial"/>
                <a:cs typeface="Arial"/>
              </a:rPr>
              <a:t>x</a:t>
            </a:r>
            <a:endParaRPr sz="1600">
              <a:latin typeface="Arial"/>
              <a:cs typeface="Arial"/>
            </a:endParaRPr>
          </a:p>
        </p:txBody>
      </p:sp>
      <p:sp>
        <p:nvSpPr>
          <p:cNvPr id="64" name="object 64" descr=""/>
          <p:cNvSpPr/>
          <p:nvPr/>
        </p:nvSpPr>
        <p:spPr>
          <a:xfrm>
            <a:off x="5367274" y="3365512"/>
            <a:ext cx="792480" cy="1273175"/>
          </a:xfrm>
          <a:custGeom>
            <a:avLst/>
            <a:gdLst/>
            <a:ahLst/>
            <a:cxnLst/>
            <a:rect l="l" t="t" r="r" b="b"/>
            <a:pathLst>
              <a:path w="792479" h="1273175">
                <a:moveTo>
                  <a:pt x="76200" y="1196962"/>
                </a:moveTo>
                <a:lnTo>
                  <a:pt x="44450" y="1218209"/>
                </a:lnTo>
                <a:lnTo>
                  <a:pt x="44450" y="1015987"/>
                </a:lnTo>
                <a:lnTo>
                  <a:pt x="31737" y="1015987"/>
                </a:lnTo>
                <a:lnTo>
                  <a:pt x="31737" y="1218057"/>
                </a:lnTo>
                <a:lnTo>
                  <a:pt x="0" y="1196962"/>
                </a:lnTo>
                <a:lnTo>
                  <a:pt x="38227" y="1273162"/>
                </a:lnTo>
                <a:lnTo>
                  <a:pt x="63550" y="1222362"/>
                </a:lnTo>
                <a:lnTo>
                  <a:pt x="76200" y="1196962"/>
                </a:lnTo>
                <a:close/>
              </a:path>
              <a:path w="792479" h="1273175">
                <a:moveTo>
                  <a:pt x="353301" y="525640"/>
                </a:moveTo>
                <a:lnTo>
                  <a:pt x="345313" y="515734"/>
                </a:lnTo>
                <a:lnTo>
                  <a:pt x="90601" y="719010"/>
                </a:lnTo>
                <a:lnTo>
                  <a:pt x="70751" y="694182"/>
                </a:lnTo>
                <a:lnTo>
                  <a:pt x="34937" y="771525"/>
                </a:lnTo>
                <a:lnTo>
                  <a:pt x="118364" y="753732"/>
                </a:lnTo>
                <a:lnTo>
                  <a:pt x="104863" y="736854"/>
                </a:lnTo>
                <a:lnTo>
                  <a:pt x="98539" y="728954"/>
                </a:lnTo>
                <a:lnTo>
                  <a:pt x="353301" y="525640"/>
                </a:lnTo>
                <a:close/>
              </a:path>
              <a:path w="792479" h="1273175">
                <a:moveTo>
                  <a:pt x="373113" y="180962"/>
                </a:moveTo>
                <a:lnTo>
                  <a:pt x="341376" y="202133"/>
                </a:lnTo>
                <a:lnTo>
                  <a:pt x="335013" y="206349"/>
                </a:lnTo>
                <a:lnTo>
                  <a:pt x="341350" y="202133"/>
                </a:lnTo>
                <a:lnTo>
                  <a:pt x="341376" y="0"/>
                </a:lnTo>
                <a:lnTo>
                  <a:pt x="328676" y="0"/>
                </a:lnTo>
                <a:lnTo>
                  <a:pt x="328676" y="202133"/>
                </a:lnTo>
                <a:lnTo>
                  <a:pt x="296913" y="180962"/>
                </a:lnTo>
                <a:lnTo>
                  <a:pt x="335013" y="257162"/>
                </a:lnTo>
                <a:lnTo>
                  <a:pt x="360413" y="206349"/>
                </a:lnTo>
                <a:lnTo>
                  <a:pt x="373113" y="180962"/>
                </a:lnTo>
                <a:close/>
              </a:path>
              <a:path w="792479" h="1273175">
                <a:moveTo>
                  <a:pt x="792213" y="763524"/>
                </a:moveTo>
                <a:lnTo>
                  <a:pt x="774941" y="737616"/>
                </a:lnTo>
                <a:lnTo>
                  <a:pt x="744969" y="692658"/>
                </a:lnTo>
                <a:lnTo>
                  <a:pt x="729221" y="720255"/>
                </a:lnTo>
                <a:lnTo>
                  <a:pt x="358787" y="508876"/>
                </a:lnTo>
                <a:lnTo>
                  <a:pt x="352539" y="519798"/>
                </a:lnTo>
                <a:lnTo>
                  <a:pt x="722909" y="731316"/>
                </a:lnTo>
                <a:lnTo>
                  <a:pt x="707136" y="758952"/>
                </a:lnTo>
                <a:lnTo>
                  <a:pt x="792213" y="763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7816837" y="3360419"/>
            <a:ext cx="606425" cy="268605"/>
          </a:xfrm>
          <a:custGeom>
            <a:avLst/>
            <a:gdLst/>
            <a:ahLst/>
            <a:cxnLst/>
            <a:rect l="l" t="t" r="r" b="b"/>
            <a:pathLst>
              <a:path w="606425" h="268604">
                <a:moveTo>
                  <a:pt x="606425" y="262255"/>
                </a:moveTo>
                <a:lnTo>
                  <a:pt x="590067" y="228600"/>
                </a:lnTo>
                <a:lnTo>
                  <a:pt x="569214" y="185686"/>
                </a:lnTo>
                <a:lnTo>
                  <a:pt x="549871" y="210845"/>
                </a:lnTo>
                <a:lnTo>
                  <a:pt x="275348" y="0"/>
                </a:lnTo>
                <a:lnTo>
                  <a:pt x="267614" y="10160"/>
                </a:lnTo>
                <a:lnTo>
                  <a:pt x="268846" y="11112"/>
                </a:lnTo>
                <a:lnTo>
                  <a:pt x="51625" y="212229"/>
                </a:lnTo>
                <a:lnTo>
                  <a:pt x="29984" y="188861"/>
                </a:lnTo>
                <a:lnTo>
                  <a:pt x="0" y="268592"/>
                </a:lnTo>
                <a:lnTo>
                  <a:pt x="81800" y="244856"/>
                </a:lnTo>
                <a:lnTo>
                  <a:pt x="68186" y="230124"/>
                </a:lnTo>
                <a:lnTo>
                  <a:pt x="60223" y="221526"/>
                </a:lnTo>
                <a:lnTo>
                  <a:pt x="279044" y="18948"/>
                </a:lnTo>
                <a:lnTo>
                  <a:pt x="542150" y="220891"/>
                </a:lnTo>
                <a:lnTo>
                  <a:pt x="522732" y="246126"/>
                </a:lnTo>
                <a:lnTo>
                  <a:pt x="606425" y="2622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 txBox="1"/>
          <p:nvPr/>
        </p:nvSpPr>
        <p:spPr>
          <a:xfrm>
            <a:off x="4573650" y="5773320"/>
            <a:ext cx="412877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Well-</a:t>
            </a:r>
            <a:r>
              <a:rPr dirty="0" sz="1800">
                <a:latin typeface="Arial"/>
                <a:cs typeface="Arial"/>
              </a:rPr>
              <a:t>formed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expression:</a:t>
            </a:r>
            <a:r>
              <a:rPr dirty="0" sz="1800" spc="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parenthesis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are </a:t>
            </a:r>
            <a:r>
              <a:rPr dirty="0" sz="1800">
                <a:latin typeface="Arial"/>
                <a:cs typeface="Arial"/>
              </a:rPr>
              <a:t>properly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nested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7" name="object 6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Prepared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Monowar</a:t>
            </a:r>
            <a:r>
              <a:rPr dirty="0" spc="-25"/>
              <a:t> </a:t>
            </a:r>
            <a:r>
              <a:rPr dirty="0" spc="-10"/>
              <a:t>Hossain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901065">
              <a:lnSpc>
                <a:spcPct val="100000"/>
              </a:lnSpc>
              <a:spcBef>
                <a:spcPts val="95"/>
              </a:spcBef>
            </a:pPr>
            <a:r>
              <a:rPr dirty="0"/>
              <a:t>Other</a:t>
            </a:r>
            <a:r>
              <a:rPr dirty="0" spc="-100"/>
              <a:t> </a:t>
            </a:r>
            <a:r>
              <a:rPr dirty="0"/>
              <a:t>Properties</a:t>
            </a:r>
            <a:r>
              <a:rPr dirty="0" spc="-90"/>
              <a:t> </a:t>
            </a:r>
            <a:r>
              <a:rPr dirty="0"/>
              <a:t>of</a:t>
            </a:r>
            <a:r>
              <a:rPr dirty="0" spc="-105"/>
              <a:t> </a:t>
            </a:r>
            <a:r>
              <a:rPr dirty="0" spc="-25"/>
              <a:t>DFS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3514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Corollary</a:t>
            </a:r>
          </a:p>
          <a:p>
            <a:pPr marL="364490">
              <a:lnSpc>
                <a:spcPct val="100000"/>
              </a:lnSpc>
              <a:spcBef>
                <a:spcPts val="1760"/>
              </a:spcBef>
            </a:pPr>
            <a:r>
              <a:rPr dirty="0" sz="2400" i="0">
                <a:solidFill>
                  <a:srgbClr val="323298"/>
                </a:solidFill>
                <a:latin typeface="Arial"/>
                <a:cs typeface="Arial"/>
              </a:rPr>
              <a:t>Vertex</a:t>
            </a:r>
            <a:r>
              <a:rPr dirty="0" sz="2400" spc="-55" i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i="0">
                <a:solidFill>
                  <a:srgbClr val="323298"/>
                </a:solidFill>
                <a:latin typeface="Comic Sans MS"/>
                <a:cs typeface="Comic Sans MS"/>
              </a:rPr>
              <a:t>v</a:t>
            </a:r>
            <a:r>
              <a:rPr dirty="0" sz="2400" spc="15" i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400" i="0">
                <a:solidFill>
                  <a:srgbClr val="323298"/>
                </a:solidFill>
                <a:latin typeface="Arial"/>
                <a:cs typeface="Arial"/>
              </a:rPr>
              <a:t>is</a:t>
            </a:r>
            <a:r>
              <a:rPr dirty="0" sz="2400" spc="-45" i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i="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dirty="0" sz="2400" spc="-40" i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i="0">
                <a:solidFill>
                  <a:srgbClr val="323298"/>
                </a:solidFill>
                <a:latin typeface="Arial"/>
                <a:cs typeface="Arial"/>
              </a:rPr>
              <a:t>proper</a:t>
            </a:r>
            <a:r>
              <a:rPr dirty="0" sz="2400" spc="-40" i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i="0">
                <a:solidFill>
                  <a:srgbClr val="323298"/>
                </a:solidFill>
                <a:latin typeface="Arial"/>
                <a:cs typeface="Arial"/>
              </a:rPr>
              <a:t>descendant</a:t>
            </a:r>
            <a:r>
              <a:rPr dirty="0" sz="2400" spc="-10" i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i="0">
                <a:solidFill>
                  <a:srgbClr val="323298"/>
                </a:solidFill>
                <a:latin typeface="Arial"/>
                <a:cs typeface="Arial"/>
              </a:rPr>
              <a:t>of</a:t>
            </a:r>
            <a:r>
              <a:rPr dirty="0" sz="2400" spc="-40" i="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spc="-50" i="0">
                <a:solidFill>
                  <a:srgbClr val="323298"/>
                </a:solidFill>
                <a:latin typeface="Comic Sans MS"/>
                <a:cs typeface="Comic Sans MS"/>
              </a:rPr>
              <a:t>u</a:t>
            </a:r>
            <a:endParaRPr sz="2400">
              <a:latin typeface="Comic Sans MS"/>
              <a:cs typeface="Comic Sans MS"/>
            </a:endParaRPr>
          </a:p>
          <a:p>
            <a:pPr marL="364490">
              <a:lnSpc>
                <a:spcPct val="100000"/>
              </a:lnSpc>
              <a:spcBef>
                <a:spcPts val="1295"/>
              </a:spcBef>
            </a:pPr>
            <a:r>
              <a:rPr dirty="0" sz="2400" i="0">
                <a:solidFill>
                  <a:srgbClr val="323298"/>
                </a:solidFill>
                <a:latin typeface="Symbol"/>
                <a:cs typeface="Symbol"/>
              </a:rPr>
              <a:t></a:t>
            </a:r>
            <a:r>
              <a:rPr dirty="0" sz="2400" spc="55" i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400" i="0">
                <a:solidFill>
                  <a:srgbClr val="323298"/>
                </a:solidFill>
                <a:latin typeface="Comic Sans MS"/>
                <a:cs typeface="Comic Sans MS"/>
              </a:rPr>
              <a:t>d[u]</a:t>
            </a:r>
            <a:r>
              <a:rPr dirty="0" sz="2400" spc="105" i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400" i="0">
                <a:solidFill>
                  <a:srgbClr val="323298"/>
                </a:solidFill>
                <a:latin typeface="Comic Sans MS"/>
                <a:cs typeface="Comic Sans MS"/>
              </a:rPr>
              <a:t>&lt;</a:t>
            </a:r>
            <a:r>
              <a:rPr dirty="0" sz="2400" spc="95" i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400" i="0">
                <a:solidFill>
                  <a:srgbClr val="323298"/>
                </a:solidFill>
                <a:latin typeface="Comic Sans MS"/>
                <a:cs typeface="Comic Sans MS"/>
              </a:rPr>
              <a:t>d[v]</a:t>
            </a:r>
            <a:r>
              <a:rPr dirty="0" sz="2400" spc="105" i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400" i="0">
                <a:solidFill>
                  <a:srgbClr val="323298"/>
                </a:solidFill>
                <a:latin typeface="Comic Sans MS"/>
                <a:cs typeface="Comic Sans MS"/>
              </a:rPr>
              <a:t>&lt;</a:t>
            </a:r>
            <a:r>
              <a:rPr dirty="0" sz="2400" spc="110" i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400" i="0">
                <a:solidFill>
                  <a:srgbClr val="323298"/>
                </a:solidFill>
                <a:latin typeface="Comic Sans MS"/>
                <a:cs typeface="Comic Sans MS"/>
              </a:rPr>
              <a:t>f[v]</a:t>
            </a:r>
            <a:r>
              <a:rPr dirty="0" sz="2400" spc="90" i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400" i="0">
                <a:solidFill>
                  <a:srgbClr val="323298"/>
                </a:solidFill>
                <a:latin typeface="Comic Sans MS"/>
                <a:cs typeface="Comic Sans MS"/>
              </a:rPr>
              <a:t>&lt;</a:t>
            </a:r>
            <a:r>
              <a:rPr dirty="0" sz="2400" spc="95" i="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400" spc="-20" i="0">
                <a:solidFill>
                  <a:srgbClr val="323298"/>
                </a:solidFill>
                <a:latin typeface="Comic Sans MS"/>
                <a:cs typeface="Comic Sans MS"/>
              </a:rPr>
              <a:t>f[u]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29570" y="3483988"/>
            <a:ext cx="39096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i="1">
                <a:solidFill>
                  <a:srgbClr val="DD0010"/>
                </a:solidFill>
                <a:latin typeface="Monotype Corsiva"/>
                <a:cs typeface="Monotype Corsiva"/>
              </a:rPr>
              <a:t>Theorem</a:t>
            </a:r>
            <a:r>
              <a:rPr dirty="0" sz="2800" spc="-125">
                <a:solidFill>
                  <a:srgbClr val="DD0010"/>
                </a:solidFill>
                <a:latin typeface="Times New Roman"/>
                <a:cs typeface="Times New Roman"/>
              </a:rPr>
              <a:t> </a:t>
            </a:r>
            <a:r>
              <a:rPr dirty="0" sz="2800" spc="-10" i="1">
                <a:solidFill>
                  <a:srgbClr val="DD0010"/>
                </a:solidFill>
                <a:latin typeface="Monotype Corsiva"/>
                <a:cs typeface="Monotype Corsiva"/>
              </a:rPr>
              <a:t>(White-</a:t>
            </a:r>
            <a:r>
              <a:rPr dirty="0" sz="2800" i="1">
                <a:solidFill>
                  <a:srgbClr val="DD0010"/>
                </a:solidFill>
                <a:latin typeface="Monotype Corsiva"/>
                <a:cs typeface="Monotype Corsiva"/>
              </a:rPr>
              <a:t>path</a:t>
            </a:r>
            <a:r>
              <a:rPr dirty="0" sz="2800" spc="-95">
                <a:solidFill>
                  <a:srgbClr val="DD0010"/>
                </a:solidFill>
                <a:latin typeface="Times New Roman"/>
                <a:cs typeface="Times New Roman"/>
              </a:rPr>
              <a:t> </a:t>
            </a:r>
            <a:r>
              <a:rPr dirty="0" sz="2800" spc="-10" i="1">
                <a:solidFill>
                  <a:srgbClr val="DD0010"/>
                </a:solidFill>
                <a:latin typeface="Monotype Corsiva"/>
                <a:cs typeface="Monotype Corsiva"/>
              </a:rPr>
              <a:t>Theorem)</a:t>
            </a:r>
            <a:endParaRPr sz="2800">
              <a:latin typeface="Monotype Corsiva"/>
              <a:cs typeface="Monotype Corsiv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72766" y="4052359"/>
            <a:ext cx="5683885" cy="1818639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 marR="5080">
              <a:lnSpc>
                <a:spcPct val="121700"/>
              </a:lnSpc>
              <a:spcBef>
                <a:spcPts val="195"/>
              </a:spcBef>
            </a:pP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In</a:t>
            </a:r>
            <a:r>
              <a:rPr dirty="0" sz="2400" spc="-2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dirty="0" sz="2400" spc="-1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23298"/>
                </a:solidFill>
                <a:latin typeface="Arial"/>
                <a:cs typeface="Arial"/>
              </a:rPr>
              <a:t>depth-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first</a:t>
            </a:r>
            <a:r>
              <a:rPr dirty="0" sz="2400" spc="-2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forest</a:t>
            </a:r>
            <a:r>
              <a:rPr dirty="0" sz="2400" spc="-1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of</a:t>
            </a:r>
            <a:r>
              <a:rPr dirty="0" sz="2400" spc="-3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dirty="0" sz="2400" spc="-1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graph</a:t>
            </a:r>
            <a:r>
              <a:rPr dirty="0" sz="2400" spc="-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G,</a:t>
            </a:r>
            <a:r>
              <a:rPr dirty="0" sz="2400" spc="-4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23298"/>
                </a:solidFill>
                <a:latin typeface="Arial"/>
                <a:cs typeface="Arial"/>
              </a:rPr>
              <a:t>vertex </a:t>
            </a:r>
            <a:r>
              <a:rPr dirty="0" sz="2400">
                <a:solidFill>
                  <a:srgbClr val="323298"/>
                </a:solidFill>
                <a:latin typeface="Comic Sans MS"/>
                <a:cs typeface="Comic Sans MS"/>
              </a:rPr>
              <a:t>v</a:t>
            </a:r>
            <a:r>
              <a:rPr dirty="0" sz="2400" spc="3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is</a:t>
            </a:r>
            <a:r>
              <a:rPr dirty="0" sz="2400" spc="-2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dirty="0" sz="2400" spc="-2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descendant</a:t>
            </a:r>
            <a:r>
              <a:rPr dirty="0" sz="2400" spc="-1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of</a:t>
            </a:r>
            <a:r>
              <a:rPr dirty="0" sz="2400" spc="-2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Comic Sans MS"/>
                <a:cs typeface="Comic Sans MS"/>
              </a:rPr>
              <a:t>u</a:t>
            </a:r>
            <a:r>
              <a:rPr dirty="0" sz="2400" spc="4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if</a:t>
            </a:r>
            <a:r>
              <a:rPr dirty="0" sz="2400" spc="-3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and</a:t>
            </a:r>
            <a:r>
              <a:rPr dirty="0" sz="2400" spc="-3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only</a:t>
            </a:r>
            <a:r>
              <a:rPr dirty="0" sz="2400" spc="-1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if</a:t>
            </a:r>
            <a:r>
              <a:rPr dirty="0" sz="2400" spc="-2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at</a:t>
            </a:r>
            <a:r>
              <a:rPr dirty="0" sz="2400" spc="-4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323298"/>
                </a:solidFill>
                <a:latin typeface="Arial"/>
                <a:cs typeface="Arial"/>
              </a:rPr>
              <a:t>time </a:t>
            </a:r>
            <a:r>
              <a:rPr dirty="0" sz="2400">
                <a:solidFill>
                  <a:srgbClr val="323298"/>
                </a:solidFill>
                <a:latin typeface="Comic Sans MS"/>
                <a:cs typeface="Comic Sans MS"/>
              </a:rPr>
              <a:t>d[u]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,</a:t>
            </a:r>
            <a:r>
              <a:rPr dirty="0" sz="2400" spc="-3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there</a:t>
            </a:r>
            <a:r>
              <a:rPr dirty="0" sz="2400" spc="-3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is</a:t>
            </a:r>
            <a:r>
              <a:rPr dirty="0" sz="2400" spc="-3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dirty="0" sz="2400" spc="-3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path</a:t>
            </a:r>
            <a:r>
              <a:rPr dirty="0" sz="2400" spc="-2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Comic Sans MS"/>
                <a:cs typeface="Comic Sans MS"/>
              </a:rPr>
              <a:t>u</a:t>
            </a:r>
            <a:r>
              <a:rPr dirty="0" sz="2400" spc="8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23298"/>
                </a:solidFill>
                <a:latin typeface="Wingdings 3"/>
                <a:cs typeface="Wingdings 3"/>
              </a:rPr>
              <a:t></a:t>
            </a:r>
            <a:r>
              <a:rPr dirty="0" sz="2400" spc="7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23298"/>
                </a:solidFill>
                <a:latin typeface="Comic Sans MS"/>
                <a:cs typeface="Comic Sans MS"/>
              </a:rPr>
              <a:t>v</a:t>
            </a:r>
            <a:r>
              <a:rPr dirty="0" sz="2400" spc="2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consisting</a:t>
            </a:r>
            <a:r>
              <a:rPr dirty="0" sz="2400" spc="-1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323298"/>
                </a:solidFill>
                <a:latin typeface="Arial"/>
                <a:cs typeface="Arial"/>
              </a:rPr>
              <a:t>of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only</a:t>
            </a:r>
            <a:r>
              <a:rPr dirty="0" sz="2400" spc="-5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white</a:t>
            </a:r>
            <a:r>
              <a:rPr dirty="0" sz="2400" spc="-5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23298"/>
                </a:solidFill>
                <a:latin typeface="Arial"/>
                <a:cs typeface="Arial"/>
              </a:rPr>
              <a:t>vertices.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638919" y="4530725"/>
            <a:ext cx="535305" cy="384175"/>
            <a:chOff x="6638919" y="4530725"/>
            <a:chExt cx="535305" cy="384175"/>
          </a:xfrm>
        </p:grpSpPr>
        <p:sp>
          <p:nvSpPr>
            <p:cNvPr id="7" name="object 7" descr=""/>
            <p:cNvSpPr/>
            <p:nvPr/>
          </p:nvSpPr>
          <p:spPr>
            <a:xfrm>
              <a:off x="6651619" y="4543425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82" y="0"/>
                  </a:moveTo>
                  <a:lnTo>
                    <a:pt x="196358" y="4735"/>
                  </a:lnTo>
                  <a:lnTo>
                    <a:pt x="142729" y="18225"/>
                  </a:lnTo>
                  <a:lnTo>
                    <a:pt x="95423" y="39397"/>
                  </a:lnTo>
                  <a:lnTo>
                    <a:pt x="55968" y="67178"/>
                  </a:lnTo>
                  <a:lnTo>
                    <a:pt x="25893" y="100496"/>
                  </a:lnTo>
                  <a:lnTo>
                    <a:pt x="6728" y="138278"/>
                  </a:lnTo>
                  <a:lnTo>
                    <a:pt x="0" y="179450"/>
                  </a:lnTo>
                  <a:lnTo>
                    <a:pt x="6728" y="220575"/>
                  </a:lnTo>
                  <a:lnTo>
                    <a:pt x="25893" y="258322"/>
                  </a:lnTo>
                  <a:lnTo>
                    <a:pt x="55968" y="291616"/>
                  </a:lnTo>
                  <a:lnTo>
                    <a:pt x="95423" y="319384"/>
                  </a:lnTo>
                  <a:lnTo>
                    <a:pt x="142729" y="340548"/>
                  </a:lnTo>
                  <a:lnTo>
                    <a:pt x="196358" y="354036"/>
                  </a:lnTo>
                  <a:lnTo>
                    <a:pt x="254782" y="358770"/>
                  </a:lnTo>
                  <a:lnTo>
                    <a:pt x="313201" y="354036"/>
                  </a:lnTo>
                  <a:lnTo>
                    <a:pt x="366839" y="340548"/>
                  </a:lnTo>
                  <a:lnTo>
                    <a:pt x="414164" y="319384"/>
                  </a:lnTo>
                  <a:lnTo>
                    <a:pt x="453642" y="291616"/>
                  </a:lnTo>
                  <a:lnTo>
                    <a:pt x="483738" y="258322"/>
                  </a:lnTo>
                  <a:lnTo>
                    <a:pt x="502921" y="220575"/>
                  </a:lnTo>
                  <a:lnTo>
                    <a:pt x="509656" y="179450"/>
                  </a:lnTo>
                  <a:lnTo>
                    <a:pt x="502921" y="138278"/>
                  </a:lnTo>
                  <a:lnTo>
                    <a:pt x="483738" y="100496"/>
                  </a:lnTo>
                  <a:lnTo>
                    <a:pt x="453642" y="67178"/>
                  </a:lnTo>
                  <a:lnTo>
                    <a:pt x="414164" y="39397"/>
                  </a:lnTo>
                  <a:lnTo>
                    <a:pt x="366839" y="18225"/>
                  </a:lnTo>
                  <a:lnTo>
                    <a:pt x="313201" y="4735"/>
                  </a:lnTo>
                  <a:lnTo>
                    <a:pt x="254782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651619" y="4543425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0" y="179450"/>
                  </a:moveTo>
                  <a:lnTo>
                    <a:pt x="6728" y="138278"/>
                  </a:lnTo>
                  <a:lnTo>
                    <a:pt x="25893" y="100496"/>
                  </a:lnTo>
                  <a:lnTo>
                    <a:pt x="55968" y="67178"/>
                  </a:lnTo>
                  <a:lnTo>
                    <a:pt x="95423" y="39397"/>
                  </a:lnTo>
                  <a:lnTo>
                    <a:pt x="142729" y="18225"/>
                  </a:lnTo>
                  <a:lnTo>
                    <a:pt x="196358" y="4735"/>
                  </a:lnTo>
                  <a:lnTo>
                    <a:pt x="254782" y="0"/>
                  </a:lnTo>
                  <a:lnTo>
                    <a:pt x="313201" y="4735"/>
                  </a:lnTo>
                  <a:lnTo>
                    <a:pt x="366839" y="18225"/>
                  </a:lnTo>
                  <a:lnTo>
                    <a:pt x="414164" y="39397"/>
                  </a:lnTo>
                  <a:lnTo>
                    <a:pt x="453642" y="67178"/>
                  </a:lnTo>
                  <a:lnTo>
                    <a:pt x="483738" y="100496"/>
                  </a:lnTo>
                  <a:lnTo>
                    <a:pt x="502921" y="138278"/>
                  </a:lnTo>
                  <a:lnTo>
                    <a:pt x="509656" y="179450"/>
                  </a:lnTo>
                  <a:lnTo>
                    <a:pt x="502921" y="220575"/>
                  </a:lnTo>
                  <a:lnTo>
                    <a:pt x="483738" y="258322"/>
                  </a:lnTo>
                  <a:lnTo>
                    <a:pt x="453642" y="291616"/>
                  </a:lnTo>
                  <a:lnTo>
                    <a:pt x="414164" y="319384"/>
                  </a:lnTo>
                  <a:lnTo>
                    <a:pt x="366839" y="340548"/>
                  </a:lnTo>
                  <a:lnTo>
                    <a:pt x="313201" y="354036"/>
                  </a:lnTo>
                  <a:lnTo>
                    <a:pt x="254782" y="358770"/>
                  </a:lnTo>
                  <a:lnTo>
                    <a:pt x="196358" y="354036"/>
                  </a:lnTo>
                  <a:lnTo>
                    <a:pt x="142729" y="340548"/>
                  </a:lnTo>
                  <a:lnTo>
                    <a:pt x="95423" y="319384"/>
                  </a:lnTo>
                  <a:lnTo>
                    <a:pt x="55968" y="291616"/>
                  </a:lnTo>
                  <a:lnTo>
                    <a:pt x="25893" y="258322"/>
                  </a:lnTo>
                  <a:lnTo>
                    <a:pt x="6728" y="220575"/>
                  </a:lnTo>
                  <a:lnTo>
                    <a:pt x="0" y="17945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771518" y="4598287"/>
            <a:ext cx="17462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latin typeface="Arial"/>
                <a:cs typeface="Arial"/>
              </a:rPr>
              <a:t>1/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638919" y="4530725"/>
            <a:ext cx="1976755" cy="1012825"/>
            <a:chOff x="6638919" y="4530725"/>
            <a:chExt cx="1976755" cy="1012825"/>
          </a:xfrm>
        </p:grpSpPr>
        <p:sp>
          <p:nvSpPr>
            <p:cNvPr id="11" name="object 11" descr=""/>
            <p:cNvSpPr/>
            <p:nvPr/>
          </p:nvSpPr>
          <p:spPr>
            <a:xfrm>
              <a:off x="7400939" y="4543425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51" y="0"/>
                  </a:moveTo>
                  <a:lnTo>
                    <a:pt x="196329" y="4735"/>
                  </a:lnTo>
                  <a:lnTo>
                    <a:pt x="142705" y="18225"/>
                  </a:lnTo>
                  <a:lnTo>
                    <a:pt x="95404" y="39397"/>
                  </a:lnTo>
                  <a:lnTo>
                    <a:pt x="55956" y="67178"/>
                  </a:lnTo>
                  <a:lnTo>
                    <a:pt x="25887" y="100496"/>
                  </a:lnTo>
                  <a:lnTo>
                    <a:pt x="6726" y="138278"/>
                  </a:lnTo>
                  <a:lnTo>
                    <a:pt x="0" y="179450"/>
                  </a:lnTo>
                  <a:lnTo>
                    <a:pt x="6726" y="220575"/>
                  </a:lnTo>
                  <a:lnTo>
                    <a:pt x="25887" y="258322"/>
                  </a:lnTo>
                  <a:lnTo>
                    <a:pt x="55956" y="291616"/>
                  </a:lnTo>
                  <a:lnTo>
                    <a:pt x="95404" y="319384"/>
                  </a:lnTo>
                  <a:lnTo>
                    <a:pt x="142705" y="340548"/>
                  </a:lnTo>
                  <a:lnTo>
                    <a:pt x="196329" y="354036"/>
                  </a:lnTo>
                  <a:lnTo>
                    <a:pt x="254751" y="358770"/>
                  </a:lnTo>
                  <a:lnTo>
                    <a:pt x="313180" y="354036"/>
                  </a:lnTo>
                  <a:lnTo>
                    <a:pt x="366822" y="340548"/>
                  </a:lnTo>
                  <a:lnTo>
                    <a:pt x="414146" y="319384"/>
                  </a:lnTo>
                  <a:lnTo>
                    <a:pt x="453621" y="291616"/>
                  </a:lnTo>
                  <a:lnTo>
                    <a:pt x="483713" y="258322"/>
                  </a:lnTo>
                  <a:lnTo>
                    <a:pt x="502892" y="220575"/>
                  </a:lnTo>
                  <a:lnTo>
                    <a:pt x="509625" y="179450"/>
                  </a:lnTo>
                  <a:lnTo>
                    <a:pt x="502892" y="138278"/>
                  </a:lnTo>
                  <a:lnTo>
                    <a:pt x="483713" y="100496"/>
                  </a:lnTo>
                  <a:lnTo>
                    <a:pt x="453621" y="67178"/>
                  </a:lnTo>
                  <a:lnTo>
                    <a:pt x="414146" y="39397"/>
                  </a:lnTo>
                  <a:lnTo>
                    <a:pt x="366822" y="18225"/>
                  </a:lnTo>
                  <a:lnTo>
                    <a:pt x="313180" y="4735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651619" y="4543425"/>
              <a:ext cx="1951355" cy="987425"/>
            </a:xfrm>
            <a:custGeom>
              <a:avLst/>
              <a:gdLst/>
              <a:ahLst/>
              <a:cxnLst/>
              <a:rect l="l" t="t" r="r" b="b"/>
              <a:pathLst>
                <a:path w="1951354" h="987425">
                  <a:moveTo>
                    <a:pt x="749320" y="179450"/>
                  </a:moveTo>
                  <a:lnTo>
                    <a:pt x="756046" y="138278"/>
                  </a:lnTo>
                  <a:lnTo>
                    <a:pt x="775208" y="100496"/>
                  </a:lnTo>
                  <a:lnTo>
                    <a:pt x="805276" y="67178"/>
                  </a:lnTo>
                  <a:lnTo>
                    <a:pt x="844725" y="39397"/>
                  </a:lnTo>
                  <a:lnTo>
                    <a:pt x="892025" y="18225"/>
                  </a:lnTo>
                  <a:lnTo>
                    <a:pt x="945650" y="4735"/>
                  </a:lnTo>
                  <a:lnTo>
                    <a:pt x="1004072" y="0"/>
                  </a:lnTo>
                  <a:lnTo>
                    <a:pt x="1062500" y="4735"/>
                  </a:lnTo>
                  <a:lnTo>
                    <a:pt x="1116143" y="18225"/>
                  </a:lnTo>
                  <a:lnTo>
                    <a:pt x="1163467" y="39397"/>
                  </a:lnTo>
                  <a:lnTo>
                    <a:pt x="1202941" y="67178"/>
                  </a:lnTo>
                  <a:lnTo>
                    <a:pt x="1233033" y="100496"/>
                  </a:lnTo>
                  <a:lnTo>
                    <a:pt x="1252212" y="138278"/>
                  </a:lnTo>
                  <a:lnTo>
                    <a:pt x="1258945" y="179450"/>
                  </a:lnTo>
                  <a:lnTo>
                    <a:pt x="1252212" y="220575"/>
                  </a:lnTo>
                  <a:lnTo>
                    <a:pt x="1233033" y="258322"/>
                  </a:lnTo>
                  <a:lnTo>
                    <a:pt x="1202941" y="291616"/>
                  </a:lnTo>
                  <a:lnTo>
                    <a:pt x="1163467" y="319384"/>
                  </a:lnTo>
                  <a:lnTo>
                    <a:pt x="1116143" y="340548"/>
                  </a:lnTo>
                  <a:lnTo>
                    <a:pt x="1062500" y="354036"/>
                  </a:lnTo>
                  <a:lnTo>
                    <a:pt x="1004072" y="358770"/>
                  </a:lnTo>
                  <a:lnTo>
                    <a:pt x="945650" y="354036"/>
                  </a:lnTo>
                  <a:lnTo>
                    <a:pt x="892025" y="340548"/>
                  </a:lnTo>
                  <a:lnTo>
                    <a:pt x="844725" y="319384"/>
                  </a:lnTo>
                  <a:lnTo>
                    <a:pt x="805276" y="291616"/>
                  </a:lnTo>
                  <a:lnTo>
                    <a:pt x="775208" y="258322"/>
                  </a:lnTo>
                  <a:lnTo>
                    <a:pt x="756046" y="220575"/>
                  </a:lnTo>
                  <a:lnTo>
                    <a:pt x="749320" y="179450"/>
                  </a:lnTo>
                  <a:close/>
                </a:path>
                <a:path w="1951354" h="987425">
                  <a:moveTo>
                    <a:pt x="1441460" y="179450"/>
                  </a:moveTo>
                  <a:lnTo>
                    <a:pt x="1448188" y="138278"/>
                  </a:lnTo>
                  <a:lnTo>
                    <a:pt x="1467353" y="100496"/>
                  </a:lnTo>
                  <a:lnTo>
                    <a:pt x="1497426" y="67178"/>
                  </a:lnTo>
                  <a:lnTo>
                    <a:pt x="1536877" y="39397"/>
                  </a:lnTo>
                  <a:lnTo>
                    <a:pt x="1584178" y="18225"/>
                  </a:lnTo>
                  <a:lnTo>
                    <a:pt x="1637799" y="4735"/>
                  </a:lnTo>
                  <a:lnTo>
                    <a:pt x="1696211" y="0"/>
                  </a:lnTo>
                  <a:lnTo>
                    <a:pt x="1754642" y="4735"/>
                  </a:lnTo>
                  <a:lnTo>
                    <a:pt x="1808288" y="18225"/>
                  </a:lnTo>
                  <a:lnTo>
                    <a:pt x="1855619" y="39397"/>
                  </a:lnTo>
                  <a:lnTo>
                    <a:pt x="1895099" y="67178"/>
                  </a:lnTo>
                  <a:lnTo>
                    <a:pt x="1925198" y="100496"/>
                  </a:lnTo>
                  <a:lnTo>
                    <a:pt x="1944381" y="138278"/>
                  </a:lnTo>
                  <a:lnTo>
                    <a:pt x="1951116" y="179450"/>
                  </a:lnTo>
                  <a:lnTo>
                    <a:pt x="1944381" y="220575"/>
                  </a:lnTo>
                  <a:lnTo>
                    <a:pt x="1925198" y="258322"/>
                  </a:lnTo>
                  <a:lnTo>
                    <a:pt x="1895099" y="291616"/>
                  </a:lnTo>
                  <a:lnTo>
                    <a:pt x="1855619" y="319384"/>
                  </a:lnTo>
                  <a:lnTo>
                    <a:pt x="1808288" y="340548"/>
                  </a:lnTo>
                  <a:lnTo>
                    <a:pt x="1754642" y="354036"/>
                  </a:lnTo>
                  <a:lnTo>
                    <a:pt x="1696211" y="358770"/>
                  </a:lnTo>
                  <a:lnTo>
                    <a:pt x="1637799" y="354036"/>
                  </a:lnTo>
                  <a:lnTo>
                    <a:pt x="1584178" y="340548"/>
                  </a:lnTo>
                  <a:lnTo>
                    <a:pt x="1536877" y="319384"/>
                  </a:lnTo>
                  <a:lnTo>
                    <a:pt x="1497426" y="291616"/>
                  </a:lnTo>
                  <a:lnTo>
                    <a:pt x="1467353" y="258322"/>
                  </a:lnTo>
                  <a:lnTo>
                    <a:pt x="1448188" y="220575"/>
                  </a:lnTo>
                  <a:lnTo>
                    <a:pt x="1441460" y="179450"/>
                  </a:lnTo>
                  <a:close/>
                </a:path>
                <a:path w="1951354" h="987425">
                  <a:moveTo>
                    <a:pt x="0" y="808100"/>
                  </a:moveTo>
                  <a:lnTo>
                    <a:pt x="6728" y="766928"/>
                  </a:lnTo>
                  <a:lnTo>
                    <a:pt x="25893" y="729146"/>
                  </a:lnTo>
                  <a:lnTo>
                    <a:pt x="55968" y="695828"/>
                  </a:lnTo>
                  <a:lnTo>
                    <a:pt x="95423" y="668047"/>
                  </a:lnTo>
                  <a:lnTo>
                    <a:pt x="142729" y="646875"/>
                  </a:lnTo>
                  <a:lnTo>
                    <a:pt x="196358" y="633385"/>
                  </a:lnTo>
                  <a:lnTo>
                    <a:pt x="254782" y="628649"/>
                  </a:lnTo>
                  <a:lnTo>
                    <a:pt x="313201" y="633385"/>
                  </a:lnTo>
                  <a:lnTo>
                    <a:pt x="366839" y="646875"/>
                  </a:lnTo>
                  <a:lnTo>
                    <a:pt x="414164" y="668047"/>
                  </a:lnTo>
                  <a:lnTo>
                    <a:pt x="453642" y="695828"/>
                  </a:lnTo>
                  <a:lnTo>
                    <a:pt x="483738" y="729146"/>
                  </a:lnTo>
                  <a:lnTo>
                    <a:pt x="502921" y="766928"/>
                  </a:lnTo>
                  <a:lnTo>
                    <a:pt x="509656" y="808100"/>
                  </a:lnTo>
                  <a:lnTo>
                    <a:pt x="502921" y="849225"/>
                  </a:lnTo>
                  <a:lnTo>
                    <a:pt x="483738" y="886971"/>
                  </a:lnTo>
                  <a:lnTo>
                    <a:pt x="453642" y="920266"/>
                  </a:lnTo>
                  <a:lnTo>
                    <a:pt x="414164" y="948034"/>
                  </a:lnTo>
                  <a:lnTo>
                    <a:pt x="366839" y="969198"/>
                  </a:lnTo>
                  <a:lnTo>
                    <a:pt x="313201" y="982686"/>
                  </a:lnTo>
                  <a:lnTo>
                    <a:pt x="254782" y="987420"/>
                  </a:lnTo>
                  <a:lnTo>
                    <a:pt x="196358" y="982686"/>
                  </a:lnTo>
                  <a:lnTo>
                    <a:pt x="142729" y="969198"/>
                  </a:lnTo>
                  <a:lnTo>
                    <a:pt x="95423" y="948034"/>
                  </a:lnTo>
                  <a:lnTo>
                    <a:pt x="55968" y="920266"/>
                  </a:lnTo>
                  <a:lnTo>
                    <a:pt x="25893" y="886971"/>
                  </a:lnTo>
                  <a:lnTo>
                    <a:pt x="6728" y="849225"/>
                  </a:lnTo>
                  <a:lnTo>
                    <a:pt x="0" y="808100"/>
                  </a:lnTo>
                  <a:close/>
                </a:path>
                <a:path w="1951354" h="987425">
                  <a:moveTo>
                    <a:pt x="749320" y="808100"/>
                  </a:moveTo>
                  <a:lnTo>
                    <a:pt x="756046" y="766928"/>
                  </a:lnTo>
                  <a:lnTo>
                    <a:pt x="775208" y="729146"/>
                  </a:lnTo>
                  <a:lnTo>
                    <a:pt x="805276" y="695828"/>
                  </a:lnTo>
                  <a:lnTo>
                    <a:pt x="844725" y="668047"/>
                  </a:lnTo>
                  <a:lnTo>
                    <a:pt x="892025" y="646875"/>
                  </a:lnTo>
                  <a:lnTo>
                    <a:pt x="945650" y="633385"/>
                  </a:lnTo>
                  <a:lnTo>
                    <a:pt x="1004072" y="628649"/>
                  </a:lnTo>
                  <a:lnTo>
                    <a:pt x="1062500" y="633385"/>
                  </a:lnTo>
                  <a:lnTo>
                    <a:pt x="1116143" y="646875"/>
                  </a:lnTo>
                  <a:lnTo>
                    <a:pt x="1163467" y="668047"/>
                  </a:lnTo>
                  <a:lnTo>
                    <a:pt x="1202941" y="695828"/>
                  </a:lnTo>
                  <a:lnTo>
                    <a:pt x="1233033" y="729146"/>
                  </a:lnTo>
                  <a:lnTo>
                    <a:pt x="1252212" y="766928"/>
                  </a:lnTo>
                  <a:lnTo>
                    <a:pt x="1258945" y="808100"/>
                  </a:lnTo>
                  <a:lnTo>
                    <a:pt x="1252212" y="849225"/>
                  </a:lnTo>
                  <a:lnTo>
                    <a:pt x="1233033" y="886971"/>
                  </a:lnTo>
                  <a:lnTo>
                    <a:pt x="1202941" y="920266"/>
                  </a:lnTo>
                  <a:lnTo>
                    <a:pt x="1163467" y="948034"/>
                  </a:lnTo>
                  <a:lnTo>
                    <a:pt x="1116143" y="969198"/>
                  </a:lnTo>
                  <a:lnTo>
                    <a:pt x="1062500" y="982686"/>
                  </a:lnTo>
                  <a:lnTo>
                    <a:pt x="1004072" y="987420"/>
                  </a:lnTo>
                  <a:lnTo>
                    <a:pt x="945650" y="982686"/>
                  </a:lnTo>
                  <a:lnTo>
                    <a:pt x="892025" y="969198"/>
                  </a:lnTo>
                  <a:lnTo>
                    <a:pt x="844725" y="948034"/>
                  </a:lnTo>
                  <a:lnTo>
                    <a:pt x="805276" y="920266"/>
                  </a:lnTo>
                  <a:lnTo>
                    <a:pt x="775208" y="886971"/>
                  </a:lnTo>
                  <a:lnTo>
                    <a:pt x="756046" y="849225"/>
                  </a:lnTo>
                  <a:lnTo>
                    <a:pt x="749320" y="808100"/>
                  </a:lnTo>
                  <a:close/>
                </a:path>
                <a:path w="1951354" h="987425">
                  <a:moveTo>
                    <a:pt x="1441460" y="808100"/>
                  </a:moveTo>
                  <a:lnTo>
                    <a:pt x="1448188" y="766928"/>
                  </a:lnTo>
                  <a:lnTo>
                    <a:pt x="1467353" y="729146"/>
                  </a:lnTo>
                  <a:lnTo>
                    <a:pt x="1497426" y="695828"/>
                  </a:lnTo>
                  <a:lnTo>
                    <a:pt x="1536877" y="668047"/>
                  </a:lnTo>
                  <a:lnTo>
                    <a:pt x="1584178" y="646875"/>
                  </a:lnTo>
                  <a:lnTo>
                    <a:pt x="1637799" y="633385"/>
                  </a:lnTo>
                  <a:lnTo>
                    <a:pt x="1696211" y="628649"/>
                  </a:lnTo>
                  <a:lnTo>
                    <a:pt x="1754642" y="633385"/>
                  </a:lnTo>
                  <a:lnTo>
                    <a:pt x="1808288" y="646875"/>
                  </a:lnTo>
                  <a:lnTo>
                    <a:pt x="1855619" y="668047"/>
                  </a:lnTo>
                  <a:lnTo>
                    <a:pt x="1895099" y="695828"/>
                  </a:lnTo>
                  <a:lnTo>
                    <a:pt x="1925198" y="729146"/>
                  </a:lnTo>
                  <a:lnTo>
                    <a:pt x="1944381" y="766928"/>
                  </a:lnTo>
                  <a:lnTo>
                    <a:pt x="1951116" y="808100"/>
                  </a:lnTo>
                  <a:lnTo>
                    <a:pt x="1944381" y="849225"/>
                  </a:lnTo>
                  <a:lnTo>
                    <a:pt x="1925198" y="886971"/>
                  </a:lnTo>
                  <a:lnTo>
                    <a:pt x="1895099" y="920266"/>
                  </a:lnTo>
                  <a:lnTo>
                    <a:pt x="1855619" y="948034"/>
                  </a:lnTo>
                  <a:lnTo>
                    <a:pt x="1808288" y="969198"/>
                  </a:lnTo>
                  <a:lnTo>
                    <a:pt x="1754642" y="982686"/>
                  </a:lnTo>
                  <a:lnTo>
                    <a:pt x="1696211" y="987420"/>
                  </a:lnTo>
                  <a:lnTo>
                    <a:pt x="1637799" y="982686"/>
                  </a:lnTo>
                  <a:lnTo>
                    <a:pt x="1584178" y="969198"/>
                  </a:lnTo>
                  <a:lnTo>
                    <a:pt x="1536877" y="948034"/>
                  </a:lnTo>
                  <a:lnTo>
                    <a:pt x="1497426" y="920266"/>
                  </a:lnTo>
                  <a:lnTo>
                    <a:pt x="1467353" y="886971"/>
                  </a:lnTo>
                  <a:lnTo>
                    <a:pt x="1448188" y="849225"/>
                  </a:lnTo>
                  <a:lnTo>
                    <a:pt x="1441460" y="80810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496688" y="4115296"/>
            <a:ext cx="174625" cy="72263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1019"/>
              </a:spcBef>
            </a:pPr>
            <a:r>
              <a:rPr dirty="0" sz="1800" spc="-110" b="1" i="1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latin typeface="Arial"/>
                <a:cs typeface="Arial"/>
              </a:rPr>
              <a:t>2/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749039" y="5487104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 i="1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853672" y="4679953"/>
            <a:ext cx="1958339" cy="871219"/>
            <a:chOff x="6853672" y="4679953"/>
            <a:chExt cx="1958339" cy="871219"/>
          </a:xfrm>
        </p:grpSpPr>
        <p:sp>
          <p:nvSpPr>
            <p:cNvPr id="16" name="object 16" descr=""/>
            <p:cNvSpPr/>
            <p:nvPr/>
          </p:nvSpPr>
          <p:spPr>
            <a:xfrm>
              <a:off x="6853669" y="4897246"/>
              <a:ext cx="1544955" cy="303530"/>
            </a:xfrm>
            <a:custGeom>
              <a:avLst/>
              <a:gdLst/>
              <a:ahLst/>
              <a:cxnLst/>
              <a:rect l="l" t="t" r="r" b="b"/>
              <a:pathLst>
                <a:path w="1544954" h="303529">
                  <a:moveTo>
                    <a:pt x="76200" y="220345"/>
                  </a:moveTo>
                  <a:lnTo>
                    <a:pt x="42887" y="219456"/>
                  </a:lnTo>
                  <a:lnTo>
                    <a:pt x="48768" y="381"/>
                  </a:lnTo>
                  <a:lnTo>
                    <a:pt x="42862" y="152"/>
                  </a:lnTo>
                  <a:lnTo>
                    <a:pt x="42862" y="220345"/>
                  </a:lnTo>
                  <a:lnTo>
                    <a:pt x="42557" y="231914"/>
                  </a:lnTo>
                  <a:lnTo>
                    <a:pt x="42545" y="232156"/>
                  </a:lnTo>
                  <a:lnTo>
                    <a:pt x="42862" y="220345"/>
                  </a:lnTo>
                  <a:lnTo>
                    <a:pt x="42862" y="152"/>
                  </a:lnTo>
                  <a:lnTo>
                    <a:pt x="39255" y="0"/>
                  </a:lnTo>
                  <a:lnTo>
                    <a:pt x="33401" y="218313"/>
                  </a:lnTo>
                  <a:lnTo>
                    <a:pt x="33375" y="219202"/>
                  </a:lnTo>
                  <a:lnTo>
                    <a:pt x="0" y="218313"/>
                  </a:lnTo>
                  <a:lnTo>
                    <a:pt x="36080" y="295402"/>
                  </a:lnTo>
                  <a:lnTo>
                    <a:pt x="69888" y="232156"/>
                  </a:lnTo>
                  <a:lnTo>
                    <a:pt x="76200" y="220345"/>
                  </a:lnTo>
                  <a:close/>
                </a:path>
                <a:path w="1544954" h="303529">
                  <a:moveTo>
                    <a:pt x="830338" y="228219"/>
                  </a:moveTo>
                  <a:lnTo>
                    <a:pt x="796899" y="227330"/>
                  </a:lnTo>
                  <a:lnTo>
                    <a:pt x="802779" y="8267"/>
                  </a:lnTo>
                  <a:lnTo>
                    <a:pt x="796874" y="8102"/>
                  </a:lnTo>
                  <a:lnTo>
                    <a:pt x="796874" y="228219"/>
                  </a:lnTo>
                  <a:lnTo>
                    <a:pt x="796569" y="239776"/>
                  </a:lnTo>
                  <a:lnTo>
                    <a:pt x="796556" y="240030"/>
                  </a:lnTo>
                  <a:lnTo>
                    <a:pt x="796874" y="228219"/>
                  </a:lnTo>
                  <a:lnTo>
                    <a:pt x="796874" y="8102"/>
                  </a:lnTo>
                  <a:lnTo>
                    <a:pt x="793394" y="8001"/>
                  </a:lnTo>
                  <a:lnTo>
                    <a:pt x="787400" y="226199"/>
                  </a:lnTo>
                  <a:lnTo>
                    <a:pt x="787374" y="227076"/>
                  </a:lnTo>
                  <a:lnTo>
                    <a:pt x="754138" y="226199"/>
                  </a:lnTo>
                  <a:lnTo>
                    <a:pt x="790067" y="303403"/>
                  </a:lnTo>
                  <a:lnTo>
                    <a:pt x="824014" y="240030"/>
                  </a:lnTo>
                  <a:lnTo>
                    <a:pt x="830338" y="228219"/>
                  </a:lnTo>
                  <a:close/>
                </a:path>
                <a:path w="1544954" h="303529">
                  <a:moveTo>
                    <a:pt x="1544726" y="220345"/>
                  </a:moveTo>
                  <a:lnTo>
                    <a:pt x="1511261" y="219456"/>
                  </a:lnTo>
                  <a:lnTo>
                    <a:pt x="1517142" y="381"/>
                  </a:lnTo>
                  <a:lnTo>
                    <a:pt x="1511236" y="152"/>
                  </a:lnTo>
                  <a:lnTo>
                    <a:pt x="1511236" y="220345"/>
                  </a:lnTo>
                  <a:lnTo>
                    <a:pt x="1510931" y="231914"/>
                  </a:lnTo>
                  <a:lnTo>
                    <a:pt x="1510919" y="232156"/>
                  </a:lnTo>
                  <a:lnTo>
                    <a:pt x="1511236" y="220345"/>
                  </a:lnTo>
                  <a:lnTo>
                    <a:pt x="1511236" y="152"/>
                  </a:lnTo>
                  <a:lnTo>
                    <a:pt x="1507756" y="0"/>
                  </a:lnTo>
                  <a:lnTo>
                    <a:pt x="1501787" y="218313"/>
                  </a:lnTo>
                  <a:lnTo>
                    <a:pt x="1501762" y="219202"/>
                  </a:lnTo>
                  <a:lnTo>
                    <a:pt x="1468526" y="218313"/>
                  </a:lnTo>
                  <a:lnTo>
                    <a:pt x="1504454" y="295402"/>
                  </a:lnTo>
                  <a:lnTo>
                    <a:pt x="1538389" y="232156"/>
                  </a:lnTo>
                  <a:lnTo>
                    <a:pt x="1544726" y="220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0204" y="4679953"/>
              <a:ext cx="214365" cy="7620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8680" y="5325998"/>
              <a:ext cx="214243" cy="76200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7114908" y="4849621"/>
              <a:ext cx="1697355" cy="701675"/>
            </a:xfrm>
            <a:custGeom>
              <a:avLst/>
              <a:gdLst/>
              <a:ahLst/>
              <a:cxnLst/>
              <a:rect l="l" t="t" r="r" b="b"/>
              <a:pathLst>
                <a:path w="1697354" h="701675">
                  <a:moveTo>
                    <a:pt x="362229" y="24003"/>
                  </a:moveTo>
                  <a:lnTo>
                    <a:pt x="281457" y="50939"/>
                  </a:lnTo>
                  <a:lnTo>
                    <a:pt x="304990" y="74485"/>
                  </a:lnTo>
                  <a:lnTo>
                    <a:pt x="0" y="379361"/>
                  </a:lnTo>
                  <a:lnTo>
                    <a:pt x="6858" y="386219"/>
                  </a:lnTo>
                  <a:lnTo>
                    <a:pt x="311734" y="81229"/>
                  </a:lnTo>
                  <a:lnTo>
                    <a:pt x="335280" y="104775"/>
                  </a:lnTo>
                  <a:lnTo>
                    <a:pt x="348373" y="65532"/>
                  </a:lnTo>
                  <a:lnTo>
                    <a:pt x="362229" y="24003"/>
                  </a:lnTo>
                  <a:close/>
                </a:path>
                <a:path w="1697354" h="701675">
                  <a:moveTo>
                    <a:pt x="1032395" y="6743"/>
                  </a:moveTo>
                  <a:lnTo>
                    <a:pt x="1025537" y="0"/>
                  </a:lnTo>
                  <a:lnTo>
                    <a:pt x="729576" y="302742"/>
                  </a:lnTo>
                  <a:lnTo>
                    <a:pt x="705739" y="279400"/>
                  </a:lnTo>
                  <a:lnTo>
                    <a:pt x="679704" y="360553"/>
                  </a:lnTo>
                  <a:lnTo>
                    <a:pt x="760234" y="332740"/>
                  </a:lnTo>
                  <a:lnTo>
                    <a:pt x="745693" y="318516"/>
                  </a:lnTo>
                  <a:lnTo>
                    <a:pt x="736384" y="309397"/>
                  </a:lnTo>
                  <a:lnTo>
                    <a:pt x="1032395" y="6743"/>
                  </a:lnTo>
                  <a:close/>
                </a:path>
                <a:path w="1697354" h="701675">
                  <a:moveTo>
                    <a:pt x="1696974" y="504571"/>
                  </a:moveTo>
                  <a:lnTo>
                    <a:pt x="1696097" y="475996"/>
                  </a:lnTo>
                  <a:lnTo>
                    <a:pt x="1696097" y="475754"/>
                  </a:lnTo>
                  <a:lnTo>
                    <a:pt x="1693392" y="447941"/>
                  </a:lnTo>
                  <a:lnTo>
                    <a:pt x="1685061" y="406031"/>
                  </a:lnTo>
                  <a:lnTo>
                    <a:pt x="1665249" y="361073"/>
                  </a:lnTo>
                  <a:lnTo>
                    <a:pt x="1640103" y="331089"/>
                  </a:lnTo>
                  <a:lnTo>
                    <a:pt x="1608582" y="303923"/>
                  </a:lnTo>
                  <a:lnTo>
                    <a:pt x="1574571" y="281559"/>
                  </a:lnTo>
                  <a:lnTo>
                    <a:pt x="1532509" y="263271"/>
                  </a:lnTo>
                  <a:lnTo>
                    <a:pt x="1515135" y="260604"/>
                  </a:lnTo>
                  <a:lnTo>
                    <a:pt x="1514221" y="260604"/>
                  </a:lnTo>
                  <a:lnTo>
                    <a:pt x="1509801" y="261023"/>
                  </a:lnTo>
                  <a:lnTo>
                    <a:pt x="1509801" y="270510"/>
                  </a:lnTo>
                  <a:lnTo>
                    <a:pt x="1508988" y="270662"/>
                  </a:lnTo>
                  <a:lnTo>
                    <a:pt x="1509560" y="270510"/>
                  </a:lnTo>
                  <a:lnTo>
                    <a:pt x="1509801" y="270510"/>
                  </a:lnTo>
                  <a:lnTo>
                    <a:pt x="1509801" y="261023"/>
                  </a:lnTo>
                  <a:lnTo>
                    <a:pt x="1506093" y="261366"/>
                  </a:lnTo>
                  <a:lnTo>
                    <a:pt x="1506601" y="261366"/>
                  </a:lnTo>
                  <a:lnTo>
                    <a:pt x="1500009" y="263017"/>
                  </a:lnTo>
                  <a:lnTo>
                    <a:pt x="1499247" y="263398"/>
                  </a:lnTo>
                  <a:lnTo>
                    <a:pt x="1492885" y="266319"/>
                  </a:lnTo>
                  <a:lnTo>
                    <a:pt x="1486293" y="270510"/>
                  </a:lnTo>
                  <a:lnTo>
                    <a:pt x="1463687" y="296545"/>
                  </a:lnTo>
                  <a:lnTo>
                    <a:pt x="1463560" y="296684"/>
                  </a:lnTo>
                  <a:lnTo>
                    <a:pt x="1461084" y="301752"/>
                  </a:lnTo>
                  <a:lnTo>
                    <a:pt x="1460969" y="301967"/>
                  </a:lnTo>
                  <a:lnTo>
                    <a:pt x="1430159" y="288163"/>
                  </a:lnTo>
                  <a:lnTo>
                    <a:pt x="1433639" y="371221"/>
                  </a:lnTo>
                  <a:lnTo>
                    <a:pt x="1433715" y="373265"/>
                  </a:lnTo>
                  <a:lnTo>
                    <a:pt x="1499616" y="319278"/>
                  </a:lnTo>
                  <a:lnTo>
                    <a:pt x="1495653" y="317500"/>
                  </a:lnTo>
                  <a:lnTo>
                    <a:pt x="1469631" y="305854"/>
                  </a:lnTo>
                  <a:lnTo>
                    <a:pt x="1471841" y="301332"/>
                  </a:lnTo>
                  <a:lnTo>
                    <a:pt x="1502625" y="272300"/>
                  </a:lnTo>
                  <a:lnTo>
                    <a:pt x="1502422" y="272300"/>
                  </a:lnTo>
                  <a:lnTo>
                    <a:pt x="1502854" y="272199"/>
                  </a:lnTo>
                  <a:lnTo>
                    <a:pt x="1503464" y="272034"/>
                  </a:lnTo>
                  <a:lnTo>
                    <a:pt x="1508658" y="270738"/>
                  </a:lnTo>
                  <a:lnTo>
                    <a:pt x="1510677" y="270510"/>
                  </a:lnTo>
                  <a:lnTo>
                    <a:pt x="1514856" y="270052"/>
                  </a:lnTo>
                  <a:lnTo>
                    <a:pt x="1521485" y="270649"/>
                  </a:lnTo>
                  <a:lnTo>
                    <a:pt x="1522945" y="270776"/>
                  </a:lnTo>
                  <a:lnTo>
                    <a:pt x="1522133" y="270776"/>
                  </a:lnTo>
                  <a:lnTo>
                    <a:pt x="1529613" y="272300"/>
                  </a:lnTo>
                  <a:lnTo>
                    <a:pt x="1538757" y="275209"/>
                  </a:lnTo>
                  <a:lnTo>
                    <a:pt x="1580667" y="296303"/>
                  </a:lnTo>
                  <a:lnTo>
                    <a:pt x="1613281" y="319659"/>
                  </a:lnTo>
                  <a:lnTo>
                    <a:pt x="1642110" y="346976"/>
                  </a:lnTo>
                  <a:lnTo>
                    <a:pt x="1667776" y="385457"/>
                  </a:lnTo>
                  <a:lnTo>
                    <a:pt x="1683778" y="447941"/>
                  </a:lnTo>
                  <a:lnTo>
                    <a:pt x="1686560" y="475754"/>
                  </a:lnTo>
                  <a:lnTo>
                    <a:pt x="1686585" y="475996"/>
                  </a:lnTo>
                  <a:lnTo>
                    <a:pt x="1687461" y="504329"/>
                  </a:lnTo>
                  <a:lnTo>
                    <a:pt x="1686585" y="531622"/>
                  </a:lnTo>
                  <a:lnTo>
                    <a:pt x="1685429" y="544449"/>
                  </a:lnTo>
                  <a:lnTo>
                    <a:pt x="1677441" y="588264"/>
                  </a:lnTo>
                  <a:lnTo>
                    <a:pt x="1655711" y="635127"/>
                  </a:lnTo>
                  <a:lnTo>
                    <a:pt x="1630438" y="665988"/>
                  </a:lnTo>
                  <a:lnTo>
                    <a:pt x="1593342" y="688975"/>
                  </a:lnTo>
                  <a:lnTo>
                    <a:pt x="1577619" y="691781"/>
                  </a:lnTo>
                  <a:lnTo>
                    <a:pt x="1569237" y="691642"/>
                  </a:lnTo>
                  <a:lnTo>
                    <a:pt x="1561376" y="690753"/>
                  </a:lnTo>
                  <a:lnTo>
                    <a:pt x="1560931" y="690753"/>
                  </a:lnTo>
                  <a:lnTo>
                    <a:pt x="1520583" y="678307"/>
                  </a:lnTo>
                  <a:lnTo>
                    <a:pt x="1465211" y="649109"/>
                  </a:lnTo>
                  <a:lnTo>
                    <a:pt x="1418844" y="620153"/>
                  </a:lnTo>
                  <a:lnTo>
                    <a:pt x="1413789" y="628154"/>
                  </a:lnTo>
                  <a:lnTo>
                    <a:pt x="1460271" y="657225"/>
                  </a:lnTo>
                  <a:lnTo>
                    <a:pt x="1505712" y="681990"/>
                  </a:lnTo>
                  <a:lnTo>
                    <a:pt x="1548269" y="697877"/>
                  </a:lnTo>
                  <a:lnTo>
                    <a:pt x="1577619" y="701306"/>
                  </a:lnTo>
                  <a:lnTo>
                    <a:pt x="1586763" y="700278"/>
                  </a:lnTo>
                  <a:lnTo>
                    <a:pt x="1629041" y="679831"/>
                  </a:lnTo>
                  <a:lnTo>
                    <a:pt x="1663446" y="640727"/>
                  </a:lnTo>
                  <a:lnTo>
                    <a:pt x="1683016" y="601599"/>
                  </a:lnTo>
                  <a:lnTo>
                    <a:pt x="1693443" y="558165"/>
                  </a:lnTo>
                  <a:lnTo>
                    <a:pt x="1696097" y="532384"/>
                  </a:lnTo>
                  <a:lnTo>
                    <a:pt x="1696974" y="50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0" name="object 2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42089" y="2163815"/>
            <a:ext cx="2172970" cy="1020063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8143500" y="2230878"/>
            <a:ext cx="3733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>
                <a:solidFill>
                  <a:srgbClr val="FFFFFF"/>
                </a:solidFill>
                <a:latin typeface="Arial"/>
                <a:cs typeface="Arial"/>
              </a:rPr>
              <a:t>9/12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Prepared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Monowar</a:t>
            </a:r>
            <a:r>
              <a:rPr dirty="0" spc="-25"/>
              <a:t> </a:t>
            </a:r>
            <a:r>
              <a:rPr dirty="0" spc="-10"/>
              <a:t>Hossain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7524121" y="2859782"/>
            <a:ext cx="27432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3/6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100828" y="2859782"/>
            <a:ext cx="45847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solidFill>
                  <a:srgbClr val="FFFFFF"/>
                </a:solidFill>
                <a:latin typeface="Arial"/>
                <a:cs typeface="Arial"/>
              </a:rPr>
              <a:t>10/11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524121" y="1747887"/>
            <a:ext cx="274320" cy="72263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1019"/>
              </a:spcBef>
            </a:pPr>
            <a:r>
              <a:rPr dirty="0" sz="1800" spc="-50" b="1" i="1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2/7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154042" y="2513453"/>
            <a:ext cx="1447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731632" y="2138531"/>
            <a:ext cx="317500" cy="128079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830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1/8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400" spc="-5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  <a:p>
            <a:pPr marL="55880">
              <a:lnSpc>
                <a:spcPct val="100000"/>
              </a:lnSpc>
              <a:spcBef>
                <a:spcPts val="860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4/5</a:t>
            </a:r>
            <a:endParaRPr sz="140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360"/>
              </a:spcBef>
            </a:pPr>
            <a:r>
              <a:rPr dirty="0" sz="1800" spc="-50" b="1" i="1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917567" y="2384794"/>
            <a:ext cx="1543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8746362" y="2607298"/>
            <a:ext cx="1447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42669">
              <a:lnSpc>
                <a:spcPct val="100000"/>
              </a:lnSpc>
              <a:spcBef>
                <a:spcPts val="95"/>
              </a:spcBef>
            </a:pPr>
            <a:r>
              <a:rPr dirty="0"/>
              <a:t>Directed</a:t>
            </a:r>
            <a:r>
              <a:rPr dirty="0" spc="-114"/>
              <a:t> </a:t>
            </a:r>
            <a:r>
              <a:rPr dirty="0"/>
              <a:t>Acyclic</a:t>
            </a:r>
            <a:r>
              <a:rPr dirty="0" spc="-100"/>
              <a:t> </a:t>
            </a:r>
            <a:r>
              <a:rPr dirty="0" spc="-10"/>
              <a:t>Graph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Prepared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Monowar</a:t>
            </a:r>
            <a:r>
              <a:rPr dirty="0" spc="-25"/>
              <a:t> </a:t>
            </a:r>
            <a:r>
              <a:rPr dirty="0" spc="-10"/>
              <a:t>Hossain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9570" y="1152482"/>
            <a:ext cx="8065134" cy="3662679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</a:tabLst>
            </a:pP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DAG</a:t>
            </a:r>
            <a:r>
              <a:rPr dirty="0" sz="2800" spc="-5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–</a:t>
            </a:r>
            <a:r>
              <a:rPr dirty="0" sz="28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Directed</a:t>
            </a:r>
            <a:r>
              <a:rPr dirty="0" sz="2800" spc="-5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graph</a:t>
            </a:r>
            <a:r>
              <a:rPr dirty="0" sz="2800" spc="-3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with</a:t>
            </a:r>
            <a:r>
              <a:rPr dirty="0" sz="2800" spc="-5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no</a:t>
            </a:r>
            <a:r>
              <a:rPr dirty="0" sz="2800" spc="-5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323298"/>
                </a:solidFill>
                <a:latin typeface="Arial"/>
                <a:cs typeface="Arial"/>
              </a:rPr>
              <a:t>cycles.</a:t>
            </a:r>
            <a:endParaRPr sz="28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Good</a:t>
            </a:r>
            <a:r>
              <a:rPr dirty="0" sz="2800" spc="-6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for</a:t>
            </a:r>
            <a:r>
              <a:rPr dirty="0" sz="2800" spc="-7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modeling</a:t>
            </a:r>
            <a:r>
              <a:rPr dirty="0" sz="28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processes</a:t>
            </a:r>
            <a:r>
              <a:rPr dirty="0" sz="2800" spc="-7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and</a:t>
            </a:r>
            <a:r>
              <a:rPr dirty="0" sz="2800" spc="-6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structures</a:t>
            </a:r>
            <a:r>
              <a:rPr dirty="0" sz="2800" spc="-7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323298"/>
                </a:solidFill>
                <a:latin typeface="Arial"/>
                <a:cs typeface="Arial"/>
              </a:rPr>
              <a:t>that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have</a:t>
            </a:r>
            <a:r>
              <a:rPr dirty="0" sz="2800" spc="-5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dirty="0" sz="2800" spc="-3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C3200"/>
                </a:solidFill>
                <a:latin typeface="Arial"/>
                <a:cs typeface="Arial"/>
              </a:rPr>
              <a:t>partial</a:t>
            </a:r>
            <a:r>
              <a:rPr dirty="0" sz="2800" spc="-55" b="1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CC3200"/>
                </a:solidFill>
                <a:latin typeface="Arial"/>
                <a:cs typeface="Arial"/>
              </a:rPr>
              <a:t>order:</a:t>
            </a:r>
            <a:endParaRPr sz="2800">
              <a:latin typeface="Arial"/>
              <a:cs typeface="Arial"/>
            </a:endParaRPr>
          </a:p>
          <a:p>
            <a:pPr lvl="1" marL="755015" indent="-285115">
              <a:lnSpc>
                <a:spcPct val="100000"/>
              </a:lnSpc>
              <a:spcBef>
                <a:spcPts val="620"/>
              </a:spcBef>
              <a:buFont typeface="Arial"/>
              <a:buChar char="–"/>
              <a:tabLst>
                <a:tab pos="755015" algn="l"/>
              </a:tabLst>
            </a:pPr>
            <a:r>
              <a:rPr dirty="0" sz="2400" i="1">
                <a:latin typeface="Arial"/>
                <a:cs typeface="Arial"/>
              </a:rPr>
              <a:t>a</a:t>
            </a:r>
            <a:r>
              <a:rPr dirty="0" sz="2400" spc="-1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&gt;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b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b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&gt;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</a:t>
            </a:r>
            <a:r>
              <a:rPr dirty="0" sz="2400" spc="175">
                <a:latin typeface="Times New Roman"/>
                <a:cs typeface="Times New Roman"/>
              </a:rPr>
              <a:t> </a:t>
            </a:r>
            <a:r>
              <a:rPr dirty="0" sz="2400" i="1">
                <a:latin typeface="Arial"/>
                <a:cs typeface="Arial"/>
              </a:rPr>
              <a:t>a</a:t>
            </a:r>
            <a:r>
              <a:rPr dirty="0" sz="2400" spc="-1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&gt;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c</a:t>
            </a:r>
            <a:r>
              <a:rPr dirty="0" sz="2400" spc="-25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lvl="1" marL="754380" marR="183515" indent="-285115">
              <a:lnSpc>
                <a:spcPct val="100000"/>
              </a:lnSpc>
              <a:spcBef>
                <a:spcPts val="550"/>
              </a:spcBef>
              <a:buChar char="–"/>
              <a:tabLst>
                <a:tab pos="756285" algn="l"/>
              </a:tabLst>
            </a:pPr>
            <a:r>
              <a:rPr dirty="0" sz="2400">
                <a:latin typeface="Arial"/>
                <a:cs typeface="Arial"/>
              </a:rPr>
              <a:t>But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may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have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</a:t>
            </a:r>
            <a:r>
              <a:rPr dirty="0" sz="2400" spc="-3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b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such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that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neither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a</a:t>
            </a:r>
            <a:r>
              <a:rPr dirty="0" sz="2400" spc="-3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&gt;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b</a:t>
            </a:r>
            <a:r>
              <a:rPr dirty="0" sz="2400" spc="-3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nor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b</a:t>
            </a:r>
            <a:r>
              <a:rPr dirty="0" sz="2400" spc="-30" i="1">
                <a:latin typeface="Arial"/>
                <a:cs typeface="Arial"/>
              </a:rPr>
              <a:t> </a:t>
            </a:r>
            <a:r>
              <a:rPr dirty="0" sz="2400" spc="-50" i="1">
                <a:latin typeface="Arial"/>
                <a:cs typeface="Arial"/>
              </a:rPr>
              <a:t>&gt; </a:t>
            </a:r>
            <a:r>
              <a:rPr dirty="0" sz="2400" spc="-50" i="1">
                <a:latin typeface="Arial"/>
                <a:cs typeface="Arial"/>
              </a:rPr>
              <a:t>	</a:t>
            </a:r>
            <a:r>
              <a:rPr dirty="0" sz="2400" spc="-25" i="1">
                <a:latin typeface="Arial"/>
                <a:cs typeface="Arial"/>
              </a:rPr>
              <a:t>a</a:t>
            </a:r>
            <a:r>
              <a:rPr dirty="0" sz="2400" spc="-25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60"/>
              </a:spcBef>
              <a:buChar char="•"/>
              <a:tabLst>
                <a:tab pos="355600" algn="l"/>
              </a:tabLst>
            </a:pP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Can</a:t>
            </a:r>
            <a:r>
              <a:rPr dirty="0" sz="2800" spc="-3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always</a:t>
            </a:r>
            <a:r>
              <a:rPr dirty="0" sz="28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make</a:t>
            </a:r>
            <a:r>
              <a:rPr dirty="0" sz="28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dirty="0" sz="2800" spc="-2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C3200"/>
                </a:solidFill>
                <a:latin typeface="Arial"/>
                <a:cs typeface="Arial"/>
              </a:rPr>
              <a:t>total</a:t>
            </a:r>
            <a:r>
              <a:rPr dirty="0" sz="2800" spc="-30" b="1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CC3200"/>
                </a:solidFill>
                <a:latin typeface="Arial"/>
                <a:cs typeface="Arial"/>
              </a:rPr>
              <a:t>order</a:t>
            </a:r>
            <a:r>
              <a:rPr dirty="0" sz="2800" spc="-35" b="1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(either</a:t>
            </a:r>
            <a:r>
              <a:rPr dirty="0" sz="2800" spc="-3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dirty="0" sz="2800" spc="-35" i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323298"/>
                </a:solidFill>
                <a:latin typeface="Arial"/>
                <a:cs typeface="Arial"/>
              </a:rPr>
              <a:t>&gt;</a:t>
            </a:r>
            <a:r>
              <a:rPr dirty="0" sz="2800" spc="-50" i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323298"/>
                </a:solidFill>
                <a:latin typeface="Arial"/>
                <a:cs typeface="Arial"/>
              </a:rPr>
              <a:t>b</a:t>
            </a:r>
            <a:r>
              <a:rPr dirty="0" sz="2800" spc="-40" i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or</a:t>
            </a:r>
            <a:r>
              <a:rPr dirty="0" sz="2800" spc="-3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50" i="1">
                <a:solidFill>
                  <a:srgbClr val="323298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25"/>
              </a:spcBef>
            </a:pPr>
            <a:r>
              <a:rPr dirty="0" sz="2800" i="1">
                <a:solidFill>
                  <a:srgbClr val="323298"/>
                </a:solidFill>
                <a:latin typeface="Arial"/>
                <a:cs typeface="Arial"/>
              </a:rPr>
              <a:t>&gt;</a:t>
            </a:r>
            <a:r>
              <a:rPr dirty="0" sz="2800" spc="-30" i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dirty="0" sz="2800" spc="-20" i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for</a:t>
            </a:r>
            <a:r>
              <a:rPr dirty="0" sz="2800" spc="-2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all</a:t>
            </a:r>
            <a:r>
              <a:rPr dirty="0" sz="2800" spc="-2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i="1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dirty="0" sz="2800" spc="-20" i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Symbol"/>
                <a:cs typeface="Symbol"/>
              </a:rPr>
              <a:t></a:t>
            </a:r>
            <a:r>
              <a:rPr dirty="0" sz="2800" spc="204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 i="1">
                <a:solidFill>
                  <a:srgbClr val="323298"/>
                </a:solidFill>
                <a:latin typeface="Arial"/>
                <a:cs typeface="Arial"/>
              </a:rPr>
              <a:t>b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)</a:t>
            </a:r>
            <a:r>
              <a:rPr dirty="0" sz="2800" spc="-3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from</a:t>
            </a:r>
            <a:r>
              <a:rPr dirty="0" sz="2800" spc="-1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dirty="0" sz="2800" spc="-3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partial</a:t>
            </a:r>
            <a:r>
              <a:rPr dirty="0" sz="2800" spc="-3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323298"/>
                </a:solidFill>
                <a:latin typeface="Arial"/>
                <a:cs typeface="Arial"/>
              </a:rPr>
              <a:t>order.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79" y="1135380"/>
            <a:ext cx="8296656" cy="8503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54430">
              <a:lnSpc>
                <a:spcPct val="100000"/>
              </a:lnSpc>
              <a:spcBef>
                <a:spcPts val="95"/>
              </a:spcBef>
            </a:pPr>
            <a:r>
              <a:rPr dirty="0"/>
              <a:t>Characterizing</a:t>
            </a:r>
            <a:r>
              <a:rPr dirty="0" spc="-114"/>
              <a:t> </a:t>
            </a:r>
            <a:r>
              <a:rPr dirty="0"/>
              <a:t>a</a:t>
            </a:r>
            <a:r>
              <a:rPr dirty="0" spc="-145"/>
              <a:t> </a:t>
            </a:r>
            <a:r>
              <a:rPr dirty="0" spc="-25"/>
              <a:t>DAG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28600" y="1066809"/>
            <a:ext cx="8281034" cy="83502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dirty="0" sz="1800" b="1">
                <a:solidFill>
                  <a:srgbClr val="CC3200"/>
                </a:solidFill>
                <a:latin typeface="Arial"/>
                <a:cs typeface="Arial"/>
              </a:rPr>
              <a:t>Lemma</a:t>
            </a:r>
            <a:r>
              <a:rPr dirty="0" sz="1800" spc="-15" b="1">
                <a:solidFill>
                  <a:srgbClr val="CC3200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CC3200"/>
                </a:solidFill>
                <a:latin typeface="Arial"/>
                <a:cs typeface="Arial"/>
              </a:rPr>
              <a:t>22.11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directed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graph </a:t>
            </a:r>
            <a:r>
              <a:rPr dirty="0" sz="1800" i="1">
                <a:latin typeface="Arial"/>
                <a:cs typeface="Arial"/>
              </a:rPr>
              <a:t>G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acyclic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iff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DFS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yields</a:t>
            </a:r>
            <a:r>
              <a:rPr dirty="0" sz="1800" spc="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back</a:t>
            </a:r>
            <a:r>
              <a:rPr dirty="0" sz="1800" spc="-10">
                <a:latin typeface="Arial"/>
                <a:cs typeface="Arial"/>
              </a:rPr>
              <a:t> edges.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057530" y="3373485"/>
            <a:ext cx="393700" cy="393700"/>
            <a:chOff x="3057530" y="3373485"/>
            <a:chExt cx="393700" cy="393700"/>
          </a:xfrm>
        </p:grpSpPr>
        <p:sp>
          <p:nvSpPr>
            <p:cNvPr id="6" name="object 6" descr=""/>
            <p:cNvSpPr/>
            <p:nvPr/>
          </p:nvSpPr>
          <p:spPr>
            <a:xfrm>
              <a:off x="3063880" y="337983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0"/>
                  </a:moveTo>
                  <a:lnTo>
                    <a:pt x="146837" y="5027"/>
                  </a:lnTo>
                  <a:lnTo>
                    <a:pt x="106746" y="19350"/>
                  </a:lnTo>
                  <a:lnTo>
                    <a:pt x="71374" y="41829"/>
                  </a:lnTo>
                  <a:lnTo>
                    <a:pt x="41867" y="71323"/>
                  </a:lnTo>
                  <a:lnTo>
                    <a:pt x="19372" y="106693"/>
                  </a:lnTo>
                  <a:lnTo>
                    <a:pt x="5034" y="146798"/>
                  </a:lnTo>
                  <a:lnTo>
                    <a:pt x="0" y="190499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499" y="380999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0999" y="190499"/>
                  </a:lnTo>
                  <a:lnTo>
                    <a:pt x="375965" y="146798"/>
                  </a:lnTo>
                  <a:lnTo>
                    <a:pt x="361627" y="106693"/>
                  </a:lnTo>
                  <a:lnTo>
                    <a:pt x="339132" y="71323"/>
                  </a:lnTo>
                  <a:lnTo>
                    <a:pt x="309625" y="41829"/>
                  </a:lnTo>
                  <a:lnTo>
                    <a:pt x="274253" y="19350"/>
                  </a:lnTo>
                  <a:lnTo>
                    <a:pt x="234162" y="5027"/>
                  </a:lnTo>
                  <a:lnTo>
                    <a:pt x="190499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63880" y="337983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499"/>
                  </a:moveTo>
                  <a:lnTo>
                    <a:pt x="5034" y="146798"/>
                  </a:lnTo>
                  <a:lnTo>
                    <a:pt x="19372" y="106693"/>
                  </a:lnTo>
                  <a:lnTo>
                    <a:pt x="41867" y="71323"/>
                  </a:lnTo>
                  <a:lnTo>
                    <a:pt x="71374" y="41829"/>
                  </a:lnTo>
                  <a:lnTo>
                    <a:pt x="106746" y="19350"/>
                  </a:lnTo>
                  <a:lnTo>
                    <a:pt x="146837" y="5027"/>
                  </a:lnTo>
                  <a:lnTo>
                    <a:pt x="190499" y="0"/>
                  </a:lnTo>
                  <a:lnTo>
                    <a:pt x="234162" y="5027"/>
                  </a:lnTo>
                  <a:lnTo>
                    <a:pt x="274253" y="19350"/>
                  </a:lnTo>
                  <a:lnTo>
                    <a:pt x="309625" y="41829"/>
                  </a:lnTo>
                  <a:lnTo>
                    <a:pt x="339132" y="71323"/>
                  </a:lnTo>
                  <a:lnTo>
                    <a:pt x="361627" y="106693"/>
                  </a:lnTo>
                  <a:lnTo>
                    <a:pt x="375965" y="146798"/>
                  </a:lnTo>
                  <a:lnTo>
                    <a:pt x="380999" y="190499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499" y="380999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4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185543" y="3415027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124330" y="3373485"/>
            <a:ext cx="2679700" cy="393700"/>
            <a:chOff x="4124330" y="3373485"/>
            <a:chExt cx="2679700" cy="393700"/>
          </a:xfrm>
        </p:grpSpPr>
        <p:sp>
          <p:nvSpPr>
            <p:cNvPr id="10" name="object 10" descr=""/>
            <p:cNvSpPr/>
            <p:nvPr/>
          </p:nvSpPr>
          <p:spPr>
            <a:xfrm>
              <a:off x="4130680" y="337983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0"/>
                  </a:moveTo>
                  <a:lnTo>
                    <a:pt x="146837" y="5027"/>
                  </a:lnTo>
                  <a:lnTo>
                    <a:pt x="106746" y="19350"/>
                  </a:lnTo>
                  <a:lnTo>
                    <a:pt x="71374" y="41829"/>
                  </a:lnTo>
                  <a:lnTo>
                    <a:pt x="41867" y="71323"/>
                  </a:lnTo>
                  <a:lnTo>
                    <a:pt x="19372" y="106693"/>
                  </a:lnTo>
                  <a:lnTo>
                    <a:pt x="5034" y="146798"/>
                  </a:lnTo>
                  <a:lnTo>
                    <a:pt x="0" y="190499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499" y="380999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0999" y="190499"/>
                  </a:lnTo>
                  <a:lnTo>
                    <a:pt x="375965" y="146798"/>
                  </a:lnTo>
                  <a:lnTo>
                    <a:pt x="361627" y="106693"/>
                  </a:lnTo>
                  <a:lnTo>
                    <a:pt x="339132" y="71323"/>
                  </a:lnTo>
                  <a:lnTo>
                    <a:pt x="309625" y="41829"/>
                  </a:lnTo>
                  <a:lnTo>
                    <a:pt x="274253" y="19350"/>
                  </a:lnTo>
                  <a:lnTo>
                    <a:pt x="234162" y="5027"/>
                  </a:lnTo>
                  <a:lnTo>
                    <a:pt x="190499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130680" y="337983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499"/>
                  </a:moveTo>
                  <a:lnTo>
                    <a:pt x="5034" y="146798"/>
                  </a:lnTo>
                  <a:lnTo>
                    <a:pt x="19372" y="106693"/>
                  </a:lnTo>
                  <a:lnTo>
                    <a:pt x="41867" y="71323"/>
                  </a:lnTo>
                  <a:lnTo>
                    <a:pt x="71374" y="41829"/>
                  </a:lnTo>
                  <a:lnTo>
                    <a:pt x="106746" y="19350"/>
                  </a:lnTo>
                  <a:lnTo>
                    <a:pt x="146837" y="5027"/>
                  </a:lnTo>
                  <a:lnTo>
                    <a:pt x="190499" y="0"/>
                  </a:lnTo>
                  <a:lnTo>
                    <a:pt x="234162" y="5027"/>
                  </a:lnTo>
                  <a:lnTo>
                    <a:pt x="274253" y="19350"/>
                  </a:lnTo>
                  <a:lnTo>
                    <a:pt x="309625" y="41829"/>
                  </a:lnTo>
                  <a:lnTo>
                    <a:pt x="339132" y="71323"/>
                  </a:lnTo>
                  <a:lnTo>
                    <a:pt x="361627" y="106693"/>
                  </a:lnTo>
                  <a:lnTo>
                    <a:pt x="375965" y="146798"/>
                  </a:lnTo>
                  <a:lnTo>
                    <a:pt x="380999" y="190499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499" y="380999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4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273680" y="337983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0"/>
                  </a:moveTo>
                  <a:lnTo>
                    <a:pt x="146837" y="5027"/>
                  </a:lnTo>
                  <a:lnTo>
                    <a:pt x="106746" y="19350"/>
                  </a:lnTo>
                  <a:lnTo>
                    <a:pt x="71374" y="41829"/>
                  </a:lnTo>
                  <a:lnTo>
                    <a:pt x="41867" y="71323"/>
                  </a:lnTo>
                  <a:lnTo>
                    <a:pt x="19372" y="106693"/>
                  </a:lnTo>
                  <a:lnTo>
                    <a:pt x="5034" y="146798"/>
                  </a:lnTo>
                  <a:lnTo>
                    <a:pt x="0" y="190499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499" y="380999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0999" y="190499"/>
                  </a:lnTo>
                  <a:lnTo>
                    <a:pt x="375965" y="146798"/>
                  </a:lnTo>
                  <a:lnTo>
                    <a:pt x="361627" y="106693"/>
                  </a:lnTo>
                  <a:lnTo>
                    <a:pt x="339132" y="71323"/>
                  </a:lnTo>
                  <a:lnTo>
                    <a:pt x="309625" y="41829"/>
                  </a:lnTo>
                  <a:lnTo>
                    <a:pt x="274253" y="19350"/>
                  </a:lnTo>
                  <a:lnTo>
                    <a:pt x="234162" y="5027"/>
                  </a:lnTo>
                  <a:lnTo>
                    <a:pt x="190499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273680" y="337983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499"/>
                  </a:moveTo>
                  <a:lnTo>
                    <a:pt x="5034" y="146798"/>
                  </a:lnTo>
                  <a:lnTo>
                    <a:pt x="19372" y="106693"/>
                  </a:lnTo>
                  <a:lnTo>
                    <a:pt x="41867" y="71323"/>
                  </a:lnTo>
                  <a:lnTo>
                    <a:pt x="71374" y="41829"/>
                  </a:lnTo>
                  <a:lnTo>
                    <a:pt x="106746" y="19350"/>
                  </a:lnTo>
                  <a:lnTo>
                    <a:pt x="146837" y="5027"/>
                  </a:lnTo>
                  <a:lnTo>
                    <a:pt x="190499" y="0"/>
                  </a:lnTo>
                  <a:lnTo>
                    <a:pt x="234162" y="5027"/>
                  </a:lnTo>
                  <a:lnTo>
                    <a:pt x="274253" y="19350"/>
                  </a:lnTo>
                  <a:lnTo>
                    <a:pt x="309625" y="41829"/>
                  </a:lnTo>
                  <a:lnTo>
                    <a:pt x="339132" y="71323"/>
                  </a:lnTo>
                  <a:lnTo>
                    <a:pt x="361627" y="106693"/>
                  </a:lnTo>
                  <a:lnTo>
                    <a:pt x="375965" y="146798"/>
                  </a:lnTo>
                  <a:lnTo>
                    <a:pt x="380999" y="190499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499" y="380999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4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416680" y="337983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0"/>
                  </a:moveTo>
                  <a:lnTo>
                    <a:pt x="146837" y="5027"/>
                  </a:lnTo>
                  <a:lnTo>
                    <a:pt x="106746" y="19350"/>
                  </a:lnTo>
                  <a:lnTo>
                    <a:pt x="71374" y="41829"/>
                  </a:lnTo>
                  <a:lnTo>
                    <a:pt x="41867" y="71323"/>
                  </a:lnTo>
                  <a:lnTo>
                    <a:pt x="19372" y="106693"/>
                  </a:lnTo>
                  <a:lnTo>
                    <a:pt x="5034" y="146798"/>
                  </a:lnTo>
                  <a:lnTo>
                    <a:pt x="0" y="190499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499" y="380999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0999" y="190499"/>
                  </a:lnTo>
                  <a:lnTo>
                    <a:pt x="375965" y="146798"/>
                  </a:lnTo>
                  <a:lnTo>
                    <a:pt x="361627" y="106693"/>
                  </a:lnTo>
                  <a:lnTo>
                    <a:pt x="339132" y="71323"/>
                  </a:lnTo>
                  <a:lnTo>
                    <a:pt x="309625" y="41829"/>
                  </a:lnTo>
                  <a:lnTo>
                    <a:pt x="274253" y="19350"/>
                  </a:lnTo>
                  <a:lnTo>
                    <a:pt x="234162" y="5027"/>
                  </a:lnTo>
                  <a:lnTo>
                    <a:pt x="190499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416680" y="337983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0" y="190499"/>
                  </a:moveTo>
                  <a:lnTo>
                    <a:pt x="5034" y="146798"/>
                  </a:lnTo>
                  <a:lnTo>
                    <a:pt x="19372" y="106693"/>
                  </a:lnTo>
                  <a:lnTo>
                    <a:pt x="41867" y="71323"/>
                  </a:lnTo>
                  <a:lnTo>
                    <a:pt x="71374" y="41829"/>
                  </a:lnTo>
                  <a:lnTo>
                    <a:pt x="106746" y="19350"/>
                  </a:lnTo>
                  <a:lnTo>
                    <a:pt x="146837" y="5027"/>
                  </a:lnTo>
                  <a:lnTo>
                    <a:pt x="190499" y="0"/>
                  </a:lnTo>
                  <a:lnTo>
                    <a:pt x="234162" y="5027"/>
                  </a:lnTo>
                  <a:lnTo>
                    <a:pt x="274253" y="19350"/>
                  </a:lnTo>
                  <a:lnTo>
                    <a:pt x="309625" y="41829"/>
                  </a:lnTo>
                  <a:lnTo>
                    <a:pt x="339132" y="71323"/>
                  </a:lnTo>
                  <a:lnTo>
                    <a:pt x="361627" y="106693"/>
                  </a:lnTo>
                  <a:lnTo>
                    <a:pt x="375965" y="146798"/>
                  </a:lnTo>
                  <a:lnTo>
                    <a:pt x="380999" y="190499"/>
                  </a:lnTo>
                  <a:lnTo>
                    <a:pt x="375965" y="234162"/>
                  </a:lnTo>
                  <a:lnTo>
                    <a:pt x="361627" y="274253"/>
                  </a:lnTo>
                  <a:lnTo>
                    <a:pt x="339132" y="309625"/>
                  </a:lnTo>
                  <a:lnTo>
                    <a:pt x="309625" y="339132"/>
                  </a:lnTo>
                  <a:lnTo>
                    <a:pt x="274253" y="361627"/>
                  </a:lnTo>
                  <a:lnTo>
                    <a:pt x="234162" y="375965"/>
                  </a:lnTo>
                  <a:lnTo>
                    <a:pt x="190499" y="380999"/>
                  </a:lnTo>
                  <a:lnTo>
                    <a:pt x="146837" y="375965"/>
                  </a:lnTo>
                  <a:lnTo>
                    <a:pt x="106746" y="361627"/>
                  </a:lnTo>
                  <a:lnTo>
                    <a:pt x="71374" y="339132"/>
                  </a:lnTo>
                  <a:lnTo>
                    <a:pt x="41867" y="309625"/>
                  </a:lnTo>
                  <a:lnTo>
                    <a:pt x="19372" y="274253"/>
                  </a:lnTo>
                  <a:lnTo>
                    <a:pt x="5034" y="234162"/>
                  </a:lnTo>
                  <a:lnTo>
                    <a:pt x="0" y="19049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6532884" y="3415027"/>
            <a:ext cx="15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Arial"/>
                <a:cs typeface="Arial"/>
              </a:rPr>
              <a:t>u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3254375" y="3532238"/>
            <a:ext cx="3359785" cy="463550"/>
          </a:xfrm>
          <a:custGeom>
            <a:avLst/>
            <a:gdLst/>
            <a:ahLst/>
            <a:cxnLst/>
            <a:rect l="l" t="t" r="r" b="b"/>
            <a:pathLst>
              <a:path w="3359784" h="463550">
                <a:moveTo>
                  <a:pt x="876300" y="38100"/>
                </a:moveTo>
                <a:lnTo>
                  <a:pt x="863625" y="31762"/>
                </a:lnTo>
                <a:lnTo>
                  <a:pt x="800100" y="0"/>
                </a:lnTo>
                <a:lnTo>
                  <a:pt x="800100" y="31762"/>
                </a:lnTo>
                <a:lnTo>
                  <a:pt x="190500" y="31762"/>
                </a:lnTo>
                <a:lnTo>
                  <a:pt x="190500" y="44475"/>
                </a:lnTo>
                <a:lnTo>
                  <a:pt x="800100" y="44475"/>
                </a:lnTo>
                <a:lnTo>
                  <a:pt x="800100" y="76200"/>
                </a:lnTo>
                <a:lnTo>
                  <a:pt x="863561" y="44475"/>
                </a:lnTo>
                <a:lnTo>
                  <a:pt x="876300" y="38100"/>
                </a:lnTo>
                <a:close/>
              </a:path>
              <a:path w="3359784" h="463550">
                <a:moveTo>
                  <a:pt x="2019300" y="38100"/>
                </a:moveTo>
                <a:lnTo>
                  <a:pt x="2006625" y="31762"/>
                </a:lnTo>
                <a:lnTo>
                  <a:pt x="1943100" y="0"/>
                </a:lnTo>
                <a:lnTo>
                  <a:pt x="1943100" y="31762"/>
                </a:lnTo>
                <a:lnTo>
                  <a:pt x="1257300" y="31762"/>
                </a:lnTo>
                <a:lnTo>
                  <a:pt x="1257300" y="44475"/>
                </a:lnTo>
                <a:lnTo>
                  <a:pt x="1943100" y="44475"/>
                </a:lnTo>
                <a:lnTo>
                  <a:pt x="1943100" y="76200"/>
                </a:lnTo>
                <a:lnTo>
                  <a:pt x="2006561" y="44475"/>
                </a:lnTo>
                <a:lnTo>
                  <a:pt x="2019300" y="38100"/>
                </a:lnTo>
                <a:close/>
              </a:path>
              <a:path w="3359784" h="463550">
                <a:moveTo>
                  <a:pt x="3162300" y="38100"/>
                </a:moveTo>
                <a:lnTo>
                  <a:pt x="3149625" y="31762"/>
                </a:lnTo>
                <a:lnTo>
                  <a:pt x="3086100" y="0"/>
                </a:lnTo>
                <a:lnTo>
                  <a:pt x="3086100" y="31762"/>
                </a:lnTo>
                <a:lnTo>
                  <a:pt x="2400300" y="31762"/>
                </a:lnTo>
                <a:lnTo>
                  <a:pt x="2400300" y="44475"/>
                </a:lnTo>
                <a:lnTo>
                  <a:pt x="3086100" y="44475"/>
                </a:lnTo>
                <a:lnTo>
                  <a:pt x="3086100" y="76200"/>
                </a:lnTo>
                <a:lnTo>
                  <a:pt x="3149562" y="44475"/>
                </a:lnTo>
                <a:lnTo>
                  <a:pt x="3162300" y="38100"/>
                </a:lnTo>
                <a:close/>
              </a:path>
              <a:path w="3359784" h="463550">
                <a:moveTo>
                  <a:pt x="3346196" y="255917"/>
                </a:moveTo>
                <a:lnTo>
                  <a:pt x="3327133" y="255917"/>
                </a:lnTo>
                <a:lnTo>
                  <a:pt x="3326917" y="255917"/>
                </a:lnTo>
                <a:lnTo>
                  <a:pt x="3312515" y="265328"/>
                </a:lnTo>
                <a:lnTo>
                  <a:pt x="3267456" y="286283"/>
                </a:lnTo>
                <a:lnTo>
                  <a:pt x="3206864" y="306476"/>
                </a:lnTo>
                <a:lnTo>
                  <a:pt x="3131299" y="326021"/>
                </a:lnTo>
                <a:lnTo>
                  <a:pt x="3088386" y="335546"/>
                </a:lnTo>
                <a:lnTo>
                  <a:pt x="3042145" y="344817"/>
                </a:lnTo>
                <a:lnTo>
                  <a:pt x="2992894" y="353961"/>
                </a:lnTo>
                <a:lnTo>
                  <a:pt x="2940685" y="362724"/>
                </a:lnTo>
                <a:lnTo>
                  <a:pt x="2885694" y="371246"/>
                </a:lnTo>
                <a:lnTo>
                  <a:pt x="2828023" y="379361"/>
                </a:lnTo>
                <a:lnTo>
                  <a:pt x="2705620" y="394868"/>
                </a:lnTo>
                <a:lnTo>
                  <a:pt x="2574556" y="408584"/>
                </a:lnTo>
                <a:lnTo>
                  <a:pt x="2436114" y="420776"/>
                </a:lnTo>
                <a:lnTo>
                  <a:pt x="2291575" y="431177"/>
                </a:lnTo>
                <a:lnTo>
                  <a:pt x="2139823" y="439559"/>
                </a:lnTo>
                <a:lnTo>
                  <a:pt x="2139048" y="439559"/>
                </a:lnTo>
                <a:lnTo>
                  <a:pt x="1988820" y="445655"/>
                </a:lnTo>
                <a:lnTo>
                  <a:pt x="1833245" y="449465"/>
                </a:lnTo>
                <a:lnTo>
                  <a:pt x="1676400" y="450735"/>
                </a:lnTo>
                <a:lnTo>
                  <a:pt x="1519555" y="449465"/>
                </a:lnTo>
                <a:lnTo>
                  <a:pt x="1363853" y="445655"/>
                </a:lnTo>
                <a:lnTo>
                  <a:pt x="1210691" y="439559"/>
                </a:lnTo>
                <a:lnTo>
                  <a:pt x="1061339" y="431304"/>
                </a:lnTo>
                <a:lnTo>
                  <a:pt x="916686" y="421017"/>
                </a:lnTo>
                <a:lnTo>
                  <a:pt x="778243" y="408825"/>
                </a:lnTo>
                <a:lnTo>
                  <a:pt x="647179" y="395249"/>
                </a:lnTo>
                <a:lnTo>
                  <a:pt x="524776" y="380009"/>
                </a:lnTo>
                <a:lnTo>
                  <a:pt x="412115" y="363359"/>
                </a:lnTo>
                <a:lnTo>
                  <a:pt x="359905" y="354596"/>
                </a:lnTo>
                <a:lnTo>
                  <a:pt x="310502" y="345579"/>
                </a:lnTo>
                <a:lnTo>
                  <a:pt x="264414" y="336435"/>
                </a:lnTo>
                <a:lnTo>
                  <a:pt x="221500" y="326910"/>
                </a:lnTo>
                <a:lnTo>
                  <a:pt x="181876" y="317258"/>
                </a:lnTo>
                <a:lnTo>
                  <a:pt x="113411" y="297446"/>
                </a:lnTo>
                <a:lnTo>
                  <a:pt x="63093" y="278015"/>
                </a:lnTo>
                <a:lnTo>
                  <a:pt x="61595" y="277380"/>
                </a:lnTo>
                <a:lnTo>
                  <a:pt x="61150" y="276999"/>
                </a:lnTo>
                <a:lnTo>
                  <a:pt x="60756" y="276682"/>
                </a:lnTo>
                <a:lnTo>
                  <a:pt x="68402" y="268376"/>
                </a:lnTo>
                <a:lnTo>
                  <a:pt x="81902" y="253746"/>
                </a:lnTo>
                <a:lnTo>
                  <a:pt x="0" y="230124"/>
                </a:lnTo>
                <a:lnTo>
                  <a:pt x="30137" y="309524"/>
                </a:lnTo>
                <a:lnTo>
                  <a:pt x="30238" y="309765"/>
                </a:lnTo>
                <a:lnTo>
                  <a:pt x="52082" y="286080"/>
                </a:lnTo>
                <a:lnTo>
                  <a:pt x="54102" y="287807"/>
                </a:lnTo>
                <a:lnTo>
                  <a:pt x="55105" y="288569"/>
                </a:lnTo>
                <a:lnTo>
                  <a:pt x="55753" y="288810"/>
                </a:lnTo>
                <a:lnTo>
                  <a:pt x="80772" y="299237"/>
                </a:lnTo>
                <a:lnTo>
                  <a:pt x="142494" y="319544"/>
                </a:lnTo>
                <a:lnTo>
                  <a:pt x="218694" y="339356"/>
                </a:lnTo>
                <a:lnTo>
                  <a:pt x="261886" y="348881"/>
                </a:lnTo>
                <a:lnTo>
                  <a:pt x="308216" y="358152"/>
                </a:lnTo>
                <a:lnTo>
                  <a:pt x="357746" y="367055"/>
                </a:lnTo>
                <a:lnTo>
                  <a:pt x="410197" y="375818"/>
                </a:lnTo>
                <a:lnTo>
                  <a:pt x="465340" y="384314"/>
                </a:lnTo>
                <a:lnTo>
                  <a:pt x="523100" y="392582"/>
                </a:lnTo>
                <a:lnTo>
                  <a:pt x="645782" y="407822"/>
                </a:lnTo>
                <a:lnTo>
                  <a:pt x="710425" y="414794"/>
                </a:lnTo>
                <a:lnTo>
                  <a:pt x="845578" y="427875"/>
                </a:lnTo>
                <a:lnTo>
                  <a:pt x="987425" y="439064"/>
                </a:lnTo>
                <a:lnTo>
                  <a:pt x="1210183" y="452259"/>
                </a:lnTo>
                <a:lnTo>
                  <a:pt x="1363586" y="458355"/>
                </a:lnTo>
                <a:lnTo>
                  <a:pt x="1519428" y="462165"/>
                </a:lnTo>
                <a:lnTo>
                  <a:pt x="1676527" y="463448"/>
                </a:lnTo>
                <a:lnTo>
                  <a:pt x="1833499" y="462165"/>
                </a:lnTo>
                <a:lnTo>
                  <a:pt x="1989455" y="458355"/>
                </a:lnTo>
                <a:lnTo>
                  <a:pt x="2142744" y="452132"/>
                </a:lnTo>
                <a:lnTo>
                  <a:pt x="2168017" y="450735"/>
                </a:lnTo>
                <a:lnTo>
                  <a:pt x="2292464" y="443877"/>
                </a:lnTo>
                <a:lnTo>
                  <a:pt x="2437117" y="433463"/>
                </a:lnTo>
                <a:lnTo>
                  <a:pt x="2575801" y="421271"/>
                </a:lnTo>
                <a:lnTo>
                  <a:pt x="2707144" y="407441"/>
                </a:lnTo>
                <a:lnTo>
                  <a:pt x="2769743" y="399935"/>
                </a:lnTo>
                <a:lnTo>
                  <a:pt x="2887586" y="383819"/>
                </a:lnTo>
                <a:lnTo>
                  <a:pt x="2942844" y="375297"/>
                </a:lnTo>
                <a:lnTo>
                  <a:pt x="2995180" y="366407"/>
                </a:lnTo>
                <a:lnTo>
                  <a:pt x="3044710" y="357390"/>
                </a:lnTo>
                <a:lnTo>
                  <a:pt x="3091192" y="348005"/>
                </a:lnTo>
                <a:lnTo>
                  <a:pt x="3134347" y="338480"/>
                </a:lnTo>
                <a:lnTo>
                  <a:pt x="3174250" y="328574"/>
                </a:lnTo>
                <a:lnTo>
                  <a:pt x="3243440" y="308381"/>
                </a:lnTo>
                <a:lnTo>
                  <a:pt x="3297542" y="287426"/>
                </a:lnTo>
                <a:lnTo>
                  <a:pt x="3334880" y="265938"/>
                </a:lnTo>
                <a:lnTo>
                  <a:pt x="3334664" y="265938"/>
                </a:lnTo>
                <a:lnTo>
                  <a:pt x="3335883" y="265328"/>
                </a:lnTo>
                <a:lnTo>
                  <a:pt x="3335642" y="265328"/>
                </a:lnTo>
                <a:lnTo>
                  <a:pt x="3346196" y="255917"/>
                </a:lnTo>
                <a:close/>
              </a:path>
              <a:path w="3359784" h="463550">
                <a:moveTo>
                  <a:pt x="3359556" y="230124"/>
                </a:moveTo>
                <a:lnTo>
                  <a:pt x="3346704" y="227228"/>
                </a:lnTo>
                <a:lnTo>
                  <a:pt x="3344481" y="236613"/>
                </a:lnTo>
                <a:lnTo>
                  <a:pt x="3338487" y="245668"/>
                </a:lnTo>
                <a:lnTo>
                  <a:pt x="3327133" y="255917"/>
                </a:lnTo>
                <a:lnTo>
                  <a:pt x="3327743" y="255397"/>
                </a:lnTo>
                <a:lnTo>
                  <a:pt x="3346780" y="255397"/>
                </a:lnTo>
                <a:lnTo>
                  <a:pt x="3347466" y="254787"/>
                </a:lnTo>
                <a:lnTo>
                  <a:pt x="3347834" y="254393"/>
                </a:lnTo>
                <a:lnTo>
                  <a:pt x="3348228" y="254025"/>
                </a:lnTo>
                <a:lnTo>
                  <a:pt x="3348355" y="253746"/>
                </a:lnTo>
                <a:lnTo>
                  <a:pt x="3348469" y="253504"/>
                </a:lnTo>
                <a:lnTo>
                  <a:pt x="3353143" y="246519"/>
                </a:lnTo>
                <a:lnTo>
                  <a:pt x="3353993" y="245249"/>
                </a:lnTo>
                <a:lnTo>
                  <a:pt x="3355606" y="242836"/>
                </a:lnTo>
                <a:lnTo>
                  <a:pt x="3356089" y="242201"/>
                </a:lnTo>
                <a:lnTo>
                  <a:pt x="3356368" y="241439"/>
                </a:lnTo>
                <a:lnTo>
                  <a:pt x="3356483" y="240677"/>
                </a:lnTo>
                <a:lnTo>
                  <a:pt x="3357143" y="237896"/>
                </a:lnTo>
                <a:lnTo>
                  <a:pt x="3357664" y="235737"/>
                </a:lnTo>
                <a:lnTo>
                  <a:pt x="3358985" y="230124"/>
                </a:lnTo>
                <a:lnTo>
                  <a:pt x="3359556" y="230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3660778" y="3226381"/>
            <a:ext cx="1816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 b="1">
                <a:solidFill>
                  <a:srgbClr val="009898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Prepared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Monowar</a:t>
            </a:r>
            <a:r>
              <a:rPr dirty="0" spc="-25"/>
              <a:t> </a:t>
            </a:r>
            <a:r>
              <a:rPr dirty="0" spc="-10"/>
              <a:t>Hossain</a:t>
            </a:r>
          </a:p>
        </p:txBody>
      </p:sp>
      <p:sp>
        <p:nvSpPr>
          <p:cNvPr id="19" name="object 19" descr=""/>
          <p:cNvSpPr txBox="1"/>
          <p:nvPr/>
        </p:nvSpPr>
        <p:spPr>
          <a:xfrm>
            <a:off x="4743712" y="3226381"/>
            <a:ext cx="1816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 b="1">
                <a:solidFill>
                  <a:srgbClr val="009898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886963" y="3226381"/>
            <a:ext cx="1816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 b="1">
                <a:solidFill>
                  <a:srgbClr val="009898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819907" y="3939664"/>
            <a:ext cx="2095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 b="1">
                <a:solidFill>
                  <a:srgbClr val="FF6500"/>
                </a:solidFill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89430">
              <a:lnSpc>
                <a:spcPct val="100000"/>
              </a:lnSpc>
              <a:spcBef>
                <a:spcPts val="95"/>
              </a:spcBef>
            </a:pPr>
            <a:r>
              <a:rPr dirty="0"/>
              <a:t>Topological</a:t>
            </a:r>
            <a:r>
              <a:rPr dirty="0" spc="-140"/>
              <a:t> </a:t>
            </a:r>
            <a:r>
              <a:rPr dirty="0" spc="-20"/>
              <a:t>Sort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9565" y="1082441"/>
            <a:ext cx="8021955" cy="3660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3535">
              <a:lnSpc>
                <a:spcPct val="110000"/>
              </a:lnSpc>
              <a:spcBef>
                <a:spcPts val="100"/>
              </a:spcBef>
            </a:pPr>
            <a:r>
              <a:rPr dirty="0" sz="2800" b="1">
                <a:solidFill>
                  <a:srgbClr val="323298"/>
                </a:solidFill>
                <a:latin typeface="Arial"/>
                <a:cs typeface="Arial"/>
              </a:rPr>
              <a:t>Topological</a:t>
            </a:r>
            <a:r>
              <a:rPr dirty="0" sz="2800" spc="-25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23298"/>
                </a:solidFill>
                <a:latin typeface="Arial"/>
                <a:cs typeface="Arial"/>
              </a:rPr>
              <a:t>sort</a:t>
            </a:r>
            <a:r>
              <a:rPr dirty="0" sz="2800" spc="-45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of</a:t>
            </a:r>
            <a:r>
              <a:rPr dirty="0" sz="2800" spc="-5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dirty="0" sz="2800" spc="-6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directed</a:t>
            </a:r>
            <a:r>
              <a:rPr dirty="0" sz="2800" spc="-5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acyclic</a:t>
            </a:r>
            <a:r>
              <a:rPr dirty="0" sz="2800" spc="-6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graph</a:t>
            </a:r>
            <a:r>
              <a:rPr dirty="0" sz="2800" spc="-6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G</a:t>
            </a:r>
            <a:r>
              <a:rPr dirty="0" sz="2800" spc="-7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50">
                <a:solidFill>
                  <a:srgbClr val="323298"/>
                </a:solidFill>
                <a:latin typeface="Arial"/>
                <a:cs typeface="Arial"/>
              </a:rPr>
              <a:t>=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(V,</a:t>
            </a:r>
            <a:r>
              <a:rPr dirty="0" sz="28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E):</a:t>
            </a:r>
            <a:r>
              <a:rPr dirty="0" sz="2800" spc="-3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dirty="0" sz="28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linear</a:t>
            </a:r>
            <a:r>
              <a:rPr dirty="0" sz="28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order</a:t>
            </a:r>
            <a:r>
              <a:rPr dirty="0" sz="2800" spc="-2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of</a:t>
            </a:r>
            <a:r>
              <a:rPr dirty="0" sz="2800" spc="-4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vertices</a:t>
            </a:r>
            <a:r>
              <a:rPr dirty="0" sz="28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such</a:t>
            </a:r>
            <a:r>
              <a:rPr dirty="0" sz="28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that</a:t>
            </a:r>
            <a:r>
              <a:rPr dirty="0" sz="28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if</a:t>
            </a:r>
            <a:r>
              <a:rPr dirty="0" sz="28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323298"/>
                </a:solidFill>
                <a:latin typeface="Arial"/>
                <a:cs typeface="Arial"/>
              </a:rPr>
              <a:t>there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exists</a:t>
            </a:r>
            <a:r>
              <a:rPr dirty="0" sz="2800" spc="-6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an</a:t>
            </a:r>
            <a:r>
              <a:rPr dirty="0" sz="2800" spc="-3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edge</a:t>
            </a:r>
            <a:r>
              <a:rPr dirty="0" sz="2800" spc="-1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(u,</a:t>
            </a:r>
            <a:r>
              <a:rPr dirty="0" sz="2800" spc="8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v)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,</a:t>
            </a:r>
            <a:r>
              <a:rPr dirty="0" sz="2800" spc="-4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then</a:t>
            </a:r>
            <a:r>
              <a:rPr dirty="0" sz="28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u</a:t>
            </a:r>
            <a:r>
              <a:rPr dirty="0" sz="2800" spc="3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appears</a:t>
            </a:r>
            <a:r>
              <a:rPr dirty="0" sz="2800" spc="-4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before</a:t>
            </a:r>
            <a:r>
              <a:rPr dirty="0" sz="2800" spc="-4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v</a:t>
            </a:r>
            <a:r>
              <a:rPr dirty="0" sz="2800" spc="4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 spc="-25">
                <a:solidFill>
                  <a:srgbClr val="323298"/>
                </a:solidFill>
                <a:latin typeface="Arial"/>
                <a:cs typeface="Arial"/>
              </a:rPr>
              <a:t>in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the</a:t>
            </a:r>
            <a:r>
              <a:rPr dirty="0" sz="2800" spc="-3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323298"/>
                </a:solidFill>
                <a:latin typeface="Arial"/>
                <a:cs typeface="Arial"/>
              </a:rPr>
              <a:t>ordering.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Directed</a:t>
            </a:r>
            <a:r>
              <a:rPr dirty="0" sz="2800" spc="-8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acyclic</a:t>
            </a:r>
            <a:r>
              <a:rPr dirty="0" sz="2800" spc="-9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graphs</a:t>
            </a:r>
            <a:r>
              <a:rPr dirty="0" sz="2800" spc="-7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323298"/>
                </a:solidFill>
                <a:latin typeface="Arial"/>
                <a:cs typeface="Arial"/>
              </a:rPr>
              <a:t>(DAGs)</a:t>
            </a:r>
            <a:endParaRPr sz="2800">
              <a:latin typeface="Arial"/>
              <a:cs typeface="Arial"/>
            </a:endParaRPr>
          </a:p>
          <a:p>
            <a:pPr marL="756285" marR="5080" indent="-287020">
              <a:lnSpc>
                <a:spcPct val="110000"/>
              </a:lnSpc>
              <a:spcBef>
                <a:spcPts val="630"/>
              </a:spcBef>
            </a:pPr>
            <a:r>
              <a:rPr dirty="0" sz="2400">
                <a:latin typeface="Arial"/>
                <a:cs typeface="Arial"/>
              </a:rPr>
              <a:t>–</a:t>
            </a:r>
            <a:r>
              <a:rPr dirty="0" sz="2400" spc="1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Used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represent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precedence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events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or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processes </a:t>
            </a:r>
            <a:r>
              <a:rPr dirty="0" sz="2400">
                <a:latin typeface="Arial"/>
                <a:cs typeface="Arial"/>
              </a:rPr>
              <a:t>that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have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partial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order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40054" y="4716789"/>
            <a:ext cx="1428750" cy="97726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965"/>
              </a:spcBef>
            </a:pPr>
            <a:r>
              <a:rPr dirty="0" sz="2400">
                <a:latin typeface="Comic Sans MS"/>
                <a:cs typeface="Comic Sans MS"/>
              </a:rPr>
              <a:t>a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Arial"/>
                <a:cs typeface="Arial"/>
              </a:rPr>
              <a:t>before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0">
                <a:latin typeface="Comic Sans MS"/>
                <a:cs typeface="Comic Sans MS"/>
              </a:rPr>
              <a:t>b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2400">
                <a:latin typeface="Comic Sans MS"/>
                <a:cs typeface="Comic Sans MS"/>
              </a:rPr>
              <a:t>b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Arial"/>
                <a:cs typeface="Arial"/>
              </a:rPr>
              <a:t>before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0">
                <a:latin typeface="Comic Sans MS"/>
                <a:cs typeface="Comic Sans MS"/>
              </a:rPr>
              <a:t>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002537" y="4716789"/>
            <a:ext cx="1397000" cy="977265"/>
          </a:xfrm>
          <a:prstGeom prst="rect">
            <a:avLst/>
          </a:prstGeom>
        </p:spPr>
        <p:txBody>
          <a:bodyPr wrap="square" lIns="0" tIns="1225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dirty="0" sz="2400">
                <a:latin typeface="Comic Sans MS"/>
                <a:cs typeface="Comic Sans MS"/>
              </a:rPr>
              <a:t>b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Arial"/>
                <a:cs typeface="Arial"/>
              </a:rPr>
              <a:t>before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50">
                <a:latin typeface="Comic Sans MS"/>
                <a:cs typeface="Comic Sans MS"/>
              </a:rPr>
              <a:t>c</a:t>
            </a:r>
            <a:endParaRPr sz="24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before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c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686050" y="4856226"/>
            <a:ext cx="122555" cy="871855"/>
          </a:xfrm>
          <a:custGeom>
            <a:avLst/>
            <a:gdLst/>
            <a:ahLst/>
            <a:cxnLst/>
            <a:rect l="l" t="t" r="r" b="b"/>
            <a:pathLst>
              <a:path w="122555" h="871854">
                <a:moveTo>
                  <a:pt x="0" y="0"/>
                </a:moveTo>
                <a:lnTo>
                  <a:pt x="23795" y="5705"/>
                </a:lnTo>
                <a:lnTo>
                  <a:pt x="43212" y="21258"/>
                </a:lnTo>
                <a:lnTo>
                  <a:pt x="56295" y="44312"/>
                </a:lnTo>
                <a:lnTo>
                  <a:pt x="61091" y="72521"/>
                </a:lnTo>
                <a:lnTo>
                  <a:pt x="61091" y="363092"/>
                </a:lnTo>
                <a:lnTo>
                  <a:pt x="65905" y="391375"/>
                </a:lnTo>
                <a:lnTo>
                  <a:pt x="79029" y="414463"/>
                </a:lnTo>
                <a:lnTo>
                  <a:pt x="98486" y="430027"/>
                </a:lnTo>
                <a:lnTo>
                  <a:pt x="122300" y="435732"/>
                </a:lnTo>
                <a:lnTo>
                  <a:pt x="98486" y="441440"/>
                </a:lnTo>
                <a:lnTo>
                  <a:pt x="79029" y="457007"/>
                </a:lnTo>
                <a:lnTo>
                  <a:pt x="65905" y="480100"/>
                </a:lnTo>
                <a:lnTo>
                  <a:pt x="61091" y="508385"/>
                </a:lnTo>
                <a:lnTo>
                  <a:pt x="61091" y="798838"/>
                </a:lnTo>
                <a:lnTo>
                  <a:pt x="56295" y="827115"/>
                </a:lnTo>
                <a:lnTo>
                  <a:pt x="43212" y="850204"/>
                </a:lnTo>
                <a:lnTo>
                  <a:pt x="23795" y="865770"/>
                </a:lnTo>
                <a:lnTo>
                  <a:pt x="0" y="87147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987423" y="5056122"/>
            <a:ext cx="1371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mic Sans MS"/>
                <a:cs typeface="Comic Sans MS"/>
              </a:rPr>
              <a:t>a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Arial"/>
                <a:cs typeface="Arial"/>
              </a:rPr>
              <a:t>before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0">
                <a:latin typeface="Comic Sans MS"/>
                <a:cs typeface="Comic Sans MS"/>
              </a:rPr>
              <a:t>c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453256" y="4830829"/>
            <a:ext cx="122555" cy="871855"/>
          </a:xfrm>
          <a:custGeom>
            <a:avLst/>
            <a:gdLst/>
            <a:ahLst/>
            <a:cxnLst/>
            <a:rect l="l" t="t" r="r" b="b"/>
            <a:pathLst>
              <a:path w="122554" h="871854">
                <a:moveTo>
                  <a:pt x="0" y="0"/>
                </a:moveTo>
                <a:lnTo>
                  <a:pt x="23740" y="5703"/>
                </a:lnTo>
                <a:lnTo>
                  <a:pt x="43159" y="21252"/>
                </a:lnTo>
                <a:lnTo>
                  <a:pt x="56269" y="44302"/>
                </a:lnTo>
                <a:lnTo>
                  <a:pt x="61081" y="72508"/>
                </a:lnTo>
                <a:lnTo>
                  <a:pt x="61081" y="363092"/>
                </a:lnTo>
                <a:lnTo>
                  <a:pt x="65876" y="391370"/>
                </a:lnTo>
                <a:lnTo>
                  <a:pt x="78958" y="414459"/>
                </a:lnTo>
                <a:lnTo>
                  <a:pt x="98372" y="430025"/>
                </a:lnTo>
                <a:lnTo>
                  <a:pt x="122163" y="435732"/>
                </a:lnTo>
                <a:lnTo>
                  <a:pt x="98372" y="441440"/>
                </a:lnTo>
                <a:lnTo>
                  <a:pt x="78958" y="457006"/>
                </a:lnTo>
                <a:lnTo>
                  <a:pt x="65876" y="480095"/>
                </a:lnTo>
                <a:lnTo>
                  <a:pt x="61081" y="508372"/>
                </a:lnTo>
                <a:lnTo>
                  <a:pt x="61081" y="798838"/>
                </a:lnTo>
                <a:lnTo>
                  <a:pt x="56269" y="827113"/>
                </a:lnTo>
                <a:lnTo>
                  <a:pt x="43159" y="850198"/>
                </a:lnTo>
                <a:lnTo>
                  <a:pt x="23740" y="865760"/>
                </a:lnTo>
                <a:lnTo>
                  <a:pt x="0" y="8714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741038" y="4849442"/>
            <a:ext cx="158305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What</a:t>
            </a:r>
            <a:r>
              <a:rPr dirty="0" sz="2400" spc="-10">
                <a:latin typeface="Arial"/>
                <a:cs typeface="Arial"/>
              </a:rPr>
              <a:t> about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Comic Sans MS"/>
                <a:cs typeface="Comic Sans MS"/>
              </a:rPr>
              <a:t>a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Comic Sans MS"/>
                <a:cs typeface="Comic Sans MS"/>
              </a:rPr>
              <a:t>b?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Prepared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Monowar</a:t>
            </a:r>
            <a:r>
              <a:rPr dirty="0" spc="-25"/>
              <a:t> </a:t>
            </a:r>
            <a:r>
              <a:rPr dirty="0" spc="-10"/>
              <a:t>Hossain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357123" y="5887918"/>
            <a:ext cx="64998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>
                <a:latin typeface="Arial"/>
                <a:cs typeface="Arial"/>
              </a:rPr>
              <a:t>Topological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sort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helps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establish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total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order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89430">
              <a:lnSpc>
                <a:spcPct val="100000"/>
              </a:lnSpc>
              <a:spcBef>
                <a:spcPts val="95"/>
              </a:spcBef>
            </a:pPr>
            <a:r>
              <a:rPr dirty="0"/>
              <a:t>Topological</a:t>
            </a:r>
            <a:r>
              <a:rPr dirty="0" spc="-140"/>
              <a:t> </a:t>
            </a:r>
            <a:r>
              <a:rPr dirty="0" spc="-20"/>
              <a:t>Sort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1426" y="1203451"/>
            <a:ext cx="46456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Want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“sort”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directed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acyclic graph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(DAG).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240217" y="1951047"/>
            <a:ext cx="514350" cy="485775"/>
            <a:chOff x="4240217" y="1951047"/>
            <a:chExt cx="514350" cy="485775"/>
          </a:xfrm>
        </p:grpSpPr>
        <p:sp>
          <p:nvSpPr>
            <p:cNvPr id="5" name="object 5" descr=""/>
            <p:cNvSpPr/>
            <p:nvPr/>
          </p:nvSpPr>
          <p:spPr>
            <a:xfrm>
              <a:off x="4244980" y="1955810"/>
              <a:ext cx="504825" cy="476250"/>
            </a:xfrm>
            <a:custGeom>
              <a:avLst/>
              <a:gdLst/>
              <a:ahLst/>
              <a:cxnLst/>
              <a:rect l="l" t="t" r="r" b="b"/>
              <a:pathLst>
                <a:path w="504825" h="476250">
                  <a:moveTo>
                    <a:pt x="252465" y="0"/>
                  </a:moveTo>
                  <a:lnTo>
                    <a:pt x="201581" y="4834"/>
                  </a:lnTo>
                  <a:lnTo>
                    <a:pt x="154189" y="18700"/>
                  </a:lnTo>
                  <a:lnTo>
                    <a:pt x="111304" y="40644"/>
                  </a:lnTo>
                  <a:lnTo>
                    <a:pt x="73940" y="69711"/>
                  </a:lnTo>
                  <a:lnTo>
                    <a:pt x="43113" y="104946"/>
                  </a:lnTo>
                  <a:lnTo>
                    <a:pt x="19838" y="145393"/>
                  </a:lnTo>
                  <a:lnTo>
                    <a:pt x="5128" y="190100"/>
                  </a:lnTo>
                  <a:lnTo>
                    <a:pt x="0" y="238109"/>
                  </a:lnTo>
                  <a:lnTo>
                    <a:pt x="5128" y="286120"/>
                  </a:lnTo>
                  <a:lnTo>
                    <a:pt x="19838" y="330830"/>
                  </a:lnTo>
                  <a:lnTo>
                    <a:pt x="43113" y="371283"/>
                  </a:lnTo>
                  <a:lnTo>
                    <a:pt x="73940" y="406523"/>
                  </a:lnTo>
                  <a:lnTo>
                    <a:pt x="111304" y="435595"/>
                  </a:lnTo>
                  <a:lnTo>
                    <a:pt x="154189" y="457544"/>
                  </a:lnTo>
                  <a:lnTo>
                    <a:pt x="201581" y="471414"/>
                  </a:lnTo>
                  <a:lnTo>
                    <a:pt x="252465" y="476249"/>
                  </a:lnTo>
                  <a:lnTo>
                    <a:pt x="303309" y="471414"/>
                  </a:lnTo>
                  <a:lnTo>
                    <a:pt x="350671" y="457544"/>
                  </a:lnTo>
                  <a:lnTo>
                    <a:pt x="393535" y="435595"/>
                  </a:lnTo>
                  <a:lnTo>
                    <a:pt x="430884" y="406523"/>
                  </a:lnTo>
                  <a:lnTo>
                    <a:pt x="461702" y="371283"/>
                  </a:lnTo>
                  <a:lnTo>
                    <a:pt x="484973" y="330830"/>
                  </a:lnTo>
                  <a:lnTo>
                    <a:pt x="499681" y="286120"/>
                  </a:lnTo>
                  <a:lnTo>
                    <a:pt x="504809" y="238109"/>
                  </a:lnTo>
                  <a:lnTo>
                    <a:pt x="499681" y="190100"/>
                  </a:lnTo>
                  <a:lnTo>
                    <a:pt x="484973" y="145393"/>
                  </a:lnTo>
                  <a:lnTo>
                    <a:pt x="461702" y="104946"/>
                  </a:lnTo>
                  <a:lnTo>
                    <a:pt x="430884" y="69711"/>
                  </a:lnTo>
                  <a:lnTo>
                    <a:pt x="393535" y="40644"/>
                  </a:lnTo>
                  <a:lnTo>
                    <a:pt x="350671" y="18700"/>
                  </a:lnTo>
                  <a:lnTo>
                    <a:pt x="303309" y="4834"/>
                  </a:lnTo>
                  <a:lnTo>
                    <a:pt x="252465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244980" y="1955810"/>
              <a:ext cx="504825" cy="476250"/>
            </a:xfrm>
            <a:custGeom>
              <a:avLst/>
              <a:gdLst/>
              <a:ahLst/>
              <a:cxnLst/>
              <a:rect l="l" t="t" r="r" b="b"/>
              <a:pathLst>
                <a:path w="504825" h="476250">
                  <a:moveTo>
                    <a:pt x="0" y="238109"/>
                  </a:moveTo>
                  <a:lnTo>
                    <a:pt x="5128" y="190100"/>
                  </a:lnTo>
                  <a:lnTo>
                    <a:pt x="19838" y="145393"/>
                  </a:lnTo>
                  <a:lnTo>
                    <a:pt x="43113" y="104946"/>
                  </a:lnTo>
                  <a:lnTo>
                    <a:pt x="73940" y="69711"/>
                  </a:lnTo>
                  <a:lnTo>
                    <a:pt x="111304" y="40644"/>
                  </a:lnTo>
                  <a:lnTo>
                    <a:pt x="154189" y="18700"/>
                  </a:lnTo>
                  <a:lnTo>
                    <a:pt x="201581" y="4834"/>
                  </a:lnTo>
                  <a:lnTo>
                    <a:pt x="252465" y="0"/>
                  </a:lnTo>
                  <a:lnTo>
                    <a:pt x="303309" y="4834"/>
                  </a:lnTo>
                  <a:lnTo>
                    <a:pt x="350671" y="18700"/>
                  </a:lnTo>
                  <a:lnTo>
                    <a:pt x="393535" y="40644"/>
                  </a:lnTo>
                  <a:lnTo>
                    <a:pt x="430884" y="69711"/>
                  </a:lnTo>
                  <a:lnTo>
                    <a:pt x="461702" y="104946"/>
                  </a:lnTo>
                  <a:lnTo>
                    <a:pt x="484973" y="145393"/>
                  </a:lnTo>
                  <a:lnTo>
                    <a:pt x="499681" y="190100"/>
                  </a:lnTo>
                  <a:lnTo>
                    <a:pt x="504809" y="238109"/>
                  </a:lnTo>
                  <a:lnTo>
                    <a:pt x="499681" y="286120"/>
                  </a:lnTo>
                  <a:lnTo>
                    <a:pt x="484973" y="330830"/>
                  </a:lnTo>
                  <a:lnTo>
                    <a:pt x="461702" y="371283"/>
                  </a:lnTo>
                  <a:lnTo>
                    <a:pt x="430884" y="406523"/>
                  </a:lnTo>
                  <a:lnTo>
                    <a:pt x="393535" y="435595"/>
                  </a:lnTo>
                  <a:lnTo>
                    <a:pt x="350671" y="457544"/>
                  </a:lnTo>
                  <a:lnTo>
                    <a:pt x="303309" y="471414"/>
                  </a:lnTo>
                  <a:lnTo>
                    <a:pt x="252465" y="476249"/>
                  </a:lnTo>
                  <a:lnTo>
                    <a:pt x="201581" y="471414"/>
                  </a:lnTo>
                  <a:lnTo>
                    <a:pt x="154189" y="457544"/>
                  </a:lnTo>
                  <a:lnTo>
                    <a:pt x="111304" y="435595"/>
                  </a:lnTo>
                  <a:lnTo>
                    <a:pt x="73940" y="406523"/>
                  </a:lnTo>
                  <a:lnTo>
                    <a:pt x="43113" y="371283"/>
                  </a:lnTo>
                  <a:lnTo>
                    <a:pt x="19838" y="330830"/>
                  </a:lnTo>
                  <a:lnTo>
                    <a:pt x="5128" y="286120"/>
                  </a:lnTo>
                  <a:lnTo>
                    <a:pt x="0" y="2381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403220" y="2038295"/>
            <a:ext cx="1911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365813" y="3049577"/>
            <a:ext cx="514984" cy="485775"/>
            <a:chOff x="5365813" y="3049577"/>
            <a:chExt cx="514984" cy="485775"/>
          </a:xfrm>
        </p:grpSpPr>
        <p:sp>
          <p:nvSpPr>
            <p:cNvPr id="9" name="object 9" descr=""/>
            <p:cNvSpPr/>
            <p:nvPr/>
          </p:nvSpPr>
          <p:spPr>
            <a:xfrm>
              <a:off x="5370576" y="3054339"/>
              <a:ext cx="505459" cy="476250"/>
            </a:xfrm>
            <a:custGeom>
              <a:avLst/>
              <a:gdLst/>
              <a:ahLst/>
              <a:cxnLst/>
              <a:rect l="l" t="t" r="r" b="b"/>
              <a:pathLst>
                <a:path w="505460" h="476250">
                  <a:moveTo>
                    <a:pt x="252343" y="0"/>
                  </a:moveTo>
                  <a:lnTo>
                    <a:pt x="201464" y="4835"/>
                  </a:lnTo>
                  <a:lnTo>
                    <a:pt x="154086" y="18705"/>
                  </a:lnTo>
                  <a:lnTo>
                    <a:pt x="111220" y="40654"/>
                  </a:lnTo>
                  <a:lnTo>
                    <a:pt x="73879" y="69726"/>
                  </a:lnTo>
                  <a:lnTo>
                    <a:pt x="43075" y="104966"/>
                  </a:lnTo>
                  <a:lnTo>
                    <a:pt x="19819" y="145419"/>
                  </a:lnTo>
                  <a:lnTo>
                    <a:pt x="5123" y="190129"/>
                  </a:lnTo>
                  <a:lnTo>
                    <a:pt x="0" y="238140"/>
                  </a:lnTo>
                  <a:lnTo>
                    <a:pt x="5123" y="286141"/>
                  </a:lnTo>
                  <a:lnTo>
                    <a:pt x="19819" y="330843"/>
                  </a:lnTo>
                  <a:lnTo>
                    <a:pt x="43075" y="371290"/>
                  </a:lnTo>
                  <a:lnTo>
                    <a:pt x="73879" y="406526"/>
                  </a:lnTo>
                  <a:lnTo>
                    <a:pt x="111220" y="435597"/>
                  </a:lnTo>
                  <a:lnTo>
                    <a:pt x="154086" y="457544"/>
                  </a:lnTo>
                  <a:lnTo>
                    <a:pt x="201464" y="471414"/>
                  </a:lnTo>
                  <a:lnTo>
                    <a:pt x="252343" y="476249"/>
                  </a:lnTo>
                  <a:lnTo>
                    <a:pt x="303229" y="471414"/>
                  </a:lnTo>
                  <a:lnTo>
                    <a:pt x="350625" y="457544"/>
                  </a:lnTo>
                  <a:lnTo>
                    <a:pt x="393515" y="435597"/>
                  </a:lnTo>
                  <a:lnTo>
                    <a:pt x="430884" y="406526"/>
                  </a:lnTo>
                  <a:lnTo>
                    <a:pt x="461716" y="371290"/>
                  </a:lnTo>
                  <a:lnTo>
                    <a:pt x="484997" y="330843"/>
                  </a:lnTo>
                  <a:lnTo>
                    <a:pt x="499710" y="286141"/>
                  </a:lnTo>
                  <a:lnTo>
                    <a:pt x="504840" y="238140"/>
                  </a:lnTo>
                  <a:lnTo>
                    <a:pt x="499710" y="190129"/>
                  </a:lnTo>
                  <a:lnTo>
                    <a:pt x="484997" y="145419"/>
                  </a:lnTo>
                  <a:lnTo>
                    <a:pt x="461716" y="104966"/>
                  </a:lnTo>
                  <a:lnTo>
                    <a:pt x="430884" y="69726"/>
                  </a:lnTo>
                  <a:lnTo>
                    <a:pt x="393515" y="40654"/>
                  </a:lnTo>
                  <a:lnTo>
                    <a:pt x="350625" y="18705"/>
                  </a:lnTo>
                  <a:lnTo>
                    <a:pt x="303229" y="4835"/>
                  </a:lnTo>
                  <a:lnTo>
                    <a:pt x="252343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370576" y="3054339"/>
              <a:ext cx="505459" cy="476250"/>
            </a:xfrm>
            <a:custGeom>
              <a:avLst/>
              <a:gdLst/>
              <a:ahLst/>
              <a:cxnLst/>
              <a:rect l="l" t="t" r="r" b="b"/>
              <a:pathLst>
                <a:path w="505460" h="476250">
                  <a:moveTo>
                    <a:pt x="0" y="238140"/>
                  </a:moveTo>
                  <a:lnTo>
                    <a:pt x="5123" y="190129"/>
                  </a:lnTo>
                  <a:lnTo>
                    <a:pt x="19819" y="145419"/>
                  </a:lnTo>
                  <a:lnTo>
                    <a:pt x="43075" y="104966"/>
                  </a:lnTo>
                  <a:lnTo>
                    <a:pt x="73879" y="69726"/>
                  </a:lnTo>
                  <a:lnTo>
                    <a:pt x="111220" y="40654"/>
                  </a:lnTo>
                  <a:lnTo>
                    <a:pt x="154086" y="18705"/>
                  </a:lnTo>
                  <a:lnTo>
                    <a:pt x="201464" y="4835"/>
                  </a:lnTo>
                  <a:lnTo>
                    <a:pt x="252343" y="0"/>
                  </a:lnTo>
                  <a:lnTo>
                    <a:pt x="303229" y="4835"/>
                  </a:lnTo>
                  <a:lnTo>
                    <a:pt x="350625" y="18705"/>
                  </a:lnTo>
                  <a:lnTo>
                    <a:pt x="393515" y="40654"/>
                  </a:lnTo>
                  <a:lnTo>
                    <a:pt x="430884" y="69726"/>
                  </a:lnTo>
                  <a:lnTo>
                    <a:pt x="461716" y="104966"/>
                  </a:lnTo>
                  <a:lnTo>
                    <a:pt x="484997" y="145419"/>
                  </a:lnTo>
                  <a:lnTo>
                    <a:pt x="499710" y="190129"/>
                  </a:lnTo>
                  <a:lnTo>
                    <a:pt x="504840" y="238140"/>
                  </a:lnTo>
                  <a:lnTo>
                    <a:pt x="499710" y="286141"/>
                  </a:lnTo>
                  <a:lnTo>
                    <a:pt x="484997" y="330843"/>
                  </a:lnTo>
                  <a:lnTo>
                    <a:pt x="461716" y="371290"/>
                  </a:lnTo>
                  <a:lnTo>
                    <a:pt x="430884" y="406526"/>
                  </a:lnTo>
                  <a:lnTo>
                    <a:pt x="393515" y="435597"/>
                  </a:lnTo>
                  <a:lnTo>
                    <a:pt x="350625" y="457544"/>
                  </a:lnTo>
                  <a:lnTo>
                    <a:pt x="303229" y="471414"/>
                  </a:lnTo>
                  <a:lnTo>
                    <a:pt x="252343" y="476249"/>
                  </a:lnTo>
                  <a:lnTo>
                    <a:pt x="201464" y="471414"/>
                  </a:lnTo>
                  <a:lnTo>
                    <a:pt x="154086" y="457544"/>
                  </a:lnTo>
                  <a:lnTo>
                    <a:pt x="111220" y="435597"/>
                  </a:lnTo>
                  <a:lnTo>
                    <a:pt x="73879" y="406526"/>
                  </a:lnTo>
                  <a:lnTo>
                    <a:pt x="43075" y="371290"/>
                  </a:lnTo>
                  <a:lnTo>
                    <a:pt x="19819" y="330843"/>
                  </a:lnTo>
                  <a:lnTo>
                    <a:pt x="5123" y="286141"/>
                  </a:lnTo>
                  <a:lnTo>
                    <a:pt x="0" y="23814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5535299" y="3137100"/>
            <a:ext cx="1784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330883" y="1974913"/>
            <a:ext cx="514984" cy="485775"/>
            <a:chOff x="5330883" y="1974913"/>
            <a:chExt cx="514984" cy="485775"/>
          </a:xfrm>
        </p:grpSpPr>
        <p:sp>
          <p:nvSpPr>
            <p:cNvPr id="13" name="object 13" descr=""/>
            <p:cNvSpPr/>
            <p:nvPr/>
          </p:nvSpPr>
          <p:spPr>
            <a:xfrm>
              <a:off x="5335645" y="1979676"/>
              <a:ext cx="505459" cy="476250"/>
            </a:xfrm>
            <a:custGeom>
              <a:avLst/>
              <a:gdLst/>
              <a:ahLst/>
              <a:cxnLst/>
              <a:rect l="l" t="t" r="r" b="b"/>
              <a:pathLst>
                <a:path w="505460" h="476250">
                  <a:moveTo>
                    <a:pt x="252343" y="0"/>
                  </a:moveTo>
                  <a:lnTo>
                    <a:pt x="201464" y="4835"/>
                  </a:lnTo>
                  <a:lnTo>
                    <a:pt x="154086" y="18705"/>
                  </a:lnTo>
                  <a:lnTo>
                    <a:pt x="111220" y="40652"/>
                  </a:lnTo>
                  <a:lnTo>
                    <a:pt x="73879" y="69722"/>
                  </a:lnTo>
                  <a:lnTo>
                    <a:pt x="43075" y="104959"/>
                  </a:lnTo>
                  <a:lnTo>
                    <a:pt x="19819" y="145406"/>
                  </a:lnTo>
                  <a:lnTo>
                    <a:pt x="5123" y="190108"/>
                  </a:lnTo>
                  <a:lnTo>
                    <a:pt x="0" y="238109"/>
                  </a:lnTo>
                  <a:lnTo>
                    <a:pt x="5123" y="286085"/>
                  </a:lnTo>
                  <a:lnTo>
                    <a:pt x="19819" y="330778"/>
                  </a:lnTo>
                  <a:lnTo>
                    <a:pt x="43075" y="371229"/>
                  </a:lnTo>
                  <a:lnTo>
                    <a:pt x="73879" y="406477"/>
                  </a:lnTo>
                  <a:lnTo>
                    <a:pt x="111220" y="435563"/>
                  </a:lnTo>
                  <a:lnTo>
                    <a:pt x="154086" y="457527"/>
                  </a:lnTo>
                  <a:lnTo>
                    <a:pt x="201464" y="471409"/>
                  </a:lnTo>
                  <a:lnTo>
                    <a:pt x="252343" y="476249"/>
                  </a:lnTo>
                  <a:lnTo>
                    <a:pt x="303229" y="471409"/>
                  </a:lnTo>
                  <a:lnTo>
                    <a:pt x="350625" y="457527"/>
                  </a:lnTo>
                  <a:lnTo>
                    <a:pt x="393515" y="435563"/>
                  </a:lnTo>
                  <a:lnTo>
                    <a:pt x="430884" y="406477"/>
                  </a:lnTo>
                  <a:lnTo>
                    <a:pt x="461716" y="371229"/>
                  </a:lnTo>
                  <a:lnTo>
                    <a:pt x="484997" y="330778"/>
                  </a:lnTo>
                  <a:lnTo>
                    <a:pt x="499710" y="286085"/>
                  </a:lnTo>
                  <a:lnTo>
                    <a:pt x="504840" y="238109"/>
                  </a:lnTo>
                  <a:lnTo>
                    <a:pt x="499710" y="190108"/>
                  </a:lnTo>
                  <a:lnTo>
                    <a:pt x="484997" y="145406"/>
                  </a:lnTo>
                  <a:lnTo>
                    <a:pt x="461716" y="104959"/>
                  </a:lnTo>
                  <a:lnTo>
                    <a:pt x="430884" y="69722"/>
                  </a:lnTo>
                  <a:lnTo>
                    <a:pt x="393515" y="40652"/>
                  </a:lnTo>
                  <a:lnTo>
                    <a:pt x="350625" y="18705"/>
                  </a:lnTo>
                  <a:lnTo>
                    <a:pt x="303229" y="4835"/>
                  </a:lnTo>
                  <a:lnTo>
                    <a:pt x="252343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335645" y="1979676"/>
              <a:ext cx="505459" cy="476250"/>
            </a:xfrm>
            <a:custGeom>
              <a:avLst/>
              <a:gdLst/>
              <a:ahLst/>
              <a:cxnLst/>
              <a:rect l="l" t="t" r="r" b="b"/>
              <a:pathLst>
                <a:path w="505460" h="476250">
                  <a:moveTo>
                    <a:pt x="0" y="238109"/>
                  </a:moveTo>
                  <a:lnTo>
                    <a:pt x="5123" y="190108"/>
                  </a:lnTo>
                  <a:lnTo>
                    <a:pt x="19819" y="145406"/>
                  </a:lnTo>
                  <a:lnTo>
                    <a:pt x="43075" y="104959"/>
                  </a:lnTo>
                  <a:lnTo>
                    <a:pt x="73879" y="69722"/>
                  </a:lnTo>
                  <a:lnTo>
                    <a:pt x="111220" y="40652"/>
                  </a:lnTo>
                  <a:lnTo>
                    <a:pt x="154086" y="18705"/>
                  </a:lnTo>
                  <a:lnTo>
                    <a:pt x="201464" y="4835"/>
                  </a:lnTo>
                  <a:lnTo>
                    <a:pt x="252343" y="0"/>
                  </a:lnTo>
                  <a:lnTo>
                    <a:pt x="303229" y="4835"/>
                  </a:lnTo>
                  <a:lnTo>
                    <a:pt x="350625" y="18705"/>
                  </a:lnTo>
                  <a:lnTo>
                    <a:pt x="393515" y="40652"/>
                  </a:lnTo>
                  <a:lnTo>
                    <a:pt x="430884" y="69722"/>
                  </a:lnTo>
                  <a:lnTo>
                    <a:pt x="461716" y="104959"/>
                  </a:lnTo>
                  <a:lnTo>
                    <a:pt x="484997" y="145406"/>
                  </a:lnTo>
                  <a:lnTo>
                    <a:pt x="499710" y="190108"/>
                  </a:lnTo>
                  <a:lnTo>
                    <a:pt x="504840" y="238109"/>
                  </a:lnTo>
                  <a:lnTo>
                    <a:pt x="499710" y="286085"/>
                  </a:lnTo>
                  <a:lnTo>
                    <a:pt x="484997" y="330778"/>
                  </a:lnTo>
                  <a:lnTo>
                    <a:pt x="461716" y="371229"/>
                  </a:lnTo>
                  <a:lnTo>
                    <a:pt x="430884" y="406477"/>
                  </a:lnTo>
                  <a:lnTo>
                    <a:pt x="393515" y="435563"/>
                  </a:lnTo>
                  <a:lnTo>
                    <a:pt x="350625" y="457527"/>
                  </a:lnTo>
                  <a:lnTo>
                    <a:pt x="303229" y="471409"/>
                  </a:lnTo>
                  <a:lnTo>
                    <a:pt x="252343" y="476249"/>
                  </a:lnTo>
                  <a:lnTo>
                    <a:pt x="201464" y="471409"/>
                  </a:lnTo>
                  <a:lnTo>
                    <a:pt x="154086" y="457527"/>
                  </a:lnTo>
                  <a:lnTo>
                    <a:pt x="111220" y="435563"/>
                  </a:lnTo>
                  <a:lnTo>
                    <a:pt x="73879" y="406477"/>
                  </a:lnTo>
                  <a:lnTo>
                    <a:pt x="43075" y="371229"/>
                  </a:lnTo>
                  <a:lnTo>
                    <a:pt x="19819" y="330778"/>
                  </a:lnTo>
                  <a:lnTo>
                    <a:pt x="5123" y="286085"/>
                  </a:lnTo>
                  <a:lnTo>
                    <a:pt x="0" y="2381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5494151" y="2062349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5560954" y="2443093"/>
            <a:ext cx="76200" cy="606425"/>
          </a:xfrm>
          <a:custGeom>
            <a:avLst/>
            <a:gdLst/>
            <a:ahLst/>
            <a:cxnLst/>
            <a:rect l="l" t="t" r="r" b="b"/>
            <a:pathLst>
              <a:path w="76200" h="606425">
                <a:moveTo>
                  <a:pt x="33406" y="530230"/>
                </a:moveTo>
                <a:lnTo>
                  <a:pt x="0" y="530230"/>
                </a:lnTo>
                <a:lnTo>
                  <a:pt x="38100" y="606430"/>
                </a:lnTo>
                <a:lnTo>
                  <a:pt x="69844" y="542940"/>
                </a:lnTo>
                <a:lnTo>
                  <a:pt x="33406" y="542940"/>
                </a:lnTo>
                <a:lnTo>
                  <a:pt x="33406" y="530230"/>
                </a:lnTo>
                <a:close/>
              </a:path>
              <a:path w="76200" h="606425">
                <a:moveTo>
                  <a:pt x="42915" y="0"/>
                </a:moveTo>
                <a:lnTo>
                  <a:pt x="33406" y="0"/>
                </a:lnTo>
                <a:lnTo>
                  <a:pt x="33406" y="542940"/>
                </a:lnTo>
                <a:lnTo>
                  <a:pt x="42915" y="542940"/>
                </a:lnTo>
                <a:lnTo>
                  <a:pt x="42915" y="0"/>
                </a:lnTo>
                <a:close/>
              </a:path>
              <a:path w="76200" h="606425">
                <a:moveTo>
                  <a:pt x="76200" y="530230"/>
                </a:moveTo>
                <a:lnTo>
                  <a:pt x="42915" y="530230"/>
                </a:lnTo>
                <a:lnTo>
                  <a:pt x="42915" y="542940"/>
                </a:lnTo>
                <a:lnTo>
                  <a:pt x="69844" y="542940"/>
                </a:lnTo>
                <a:lnTo>
                  <a:pt x="76200" y="5302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 descr=""/>
          <p:cNvGrpSpPr/>
          <p:nvPr/>
        </p:nvGrpSpPr>
        <p:grpSpPr>
          <a:xfrm>
            <a:off x="3117913" y="3059117"/>
            <a:ext cx="514984" cy="485775"/>
            <a:chOff x="3117913" y="3059117"/>
            <a:chExt cx="514984" cy="485775"/>
          </a:xfrm>
        </p:grpSpPr>
        <p:sp>
          <p:nvSpPr>
            <p:cNvPr id="18" name="object 18" descr=""/>
            <p:cNvSpPr/>
            <p:nvPr/>
          </p:nvSpPr>
          <p:spPr>
            <a:xfrm>
              <a:off x="3122675" y="3063880"/>
              <a:ext cx="505459" cy="476250"/>
            </a:xfrm>
            <a:custGeom>
              <a:avLst/>
              <a:gdLst/>
              <a:ahLst/>
              <a:cxnLst/>
              <a:rect l="l" t="t" r="r" b="b"/>
              <a:pathLst>
                <a:path w="505460" h="476250">
                  <a:moveTo>
                    <a:pt x="252343" y="0"/>
                  </a:moveTo>
                  <a:lnTo>
                    <a:pt x="201464" y="4835"/>
                  </a:lnTo>
                  <a:lnTo>
                    <a:pt x="154086" y="18705"/>
                  </a:lnTo>
                  <a:lnTo>
                    <a:pt x="111220" y="40652"/>
                  </a:lnTo>
                  <a:lnTo>
                    <a:pt x="73879" y="69722"/>
                  </a:lnTo>
                  <a:lnTo>
                    <a:pt x="43075" y="104959"/>
                  </a:lnTo>
                  <a:lnTo>
                    <a:pt x="19819" y="145406"/>
                  </a:lnTo>
                  <a:lnTo>
                    <a:pt x="5123" y="190108"/>
                  </a:lnTo>
                  <a:lnTo>
                    <a:pt x="0" y="238109"/>
                  </a:lnTo>
                  <a:lnTo>
                    <a:pt x="5123" y="286120"/>
                  </a:lnTo>
                  <a:lnTo>
                    <a:pt x="19819" y="330830"/>
                  </a:lnTo>
                  <a:lnTo>
                    <a:pt x="43075" y="371283"/>
                  </a:lnTo>
                  <a:lnTo>
                    <a:pt x="73879" y="406523"/>
                  </a:lnTo>
                  <a:lnTo>
                    <a:pt x="111220" y="435595"/>
                  </a:lnTo>
                  <a:lnTo>
                    <a:pt x="154086" y="457544"/>
                  </a:lnTo>
                  <a:lnTo>
                    <a:pt x="201464" y="471414"/>
                  </a:lnTo>
                  <a:lnTo>
                    <a:pt x="252343" y="476249"/>
                  </a:lnTo>
                  <a:lnTo>
                    <a:pt x="303229" y="471414"/>
                  </a:lnTo>
                  <a:lnTo>
                    <a:pt x="350625" y="457544"/>
                  </a:lnTo>
                  <a:lnTo>
                    <a:pt x="393515" y="435595"/>
                  </a:lnTo>
                  <a:lnTo>
                    <a:pt x="430884" y="406523"/>
                  </a:lnTo>
                  <a:lnTo>
                    <a:pt x="461716" y="371283"/>
                  </a:lnTo>
                  <a:lnTo>
                    <a:pt x="484997" y="330830"/>
                  </a:lnTo>
                  <a:lnTo>
                    <a:pt x="499710" y="286120"/>
                  </a:lnTo>
                  <a:lnTo>
                    <a:pt x="504840" y="238109"/>
                  </a:lnTo>
                  <a:lnTo>
                    <a:pt x="499710" y="190108"/>
                  </a:lnTo>
                  <a:lnTo>
                    <a:pt x="484997" y="145406"/>
                  </a:lnTo>
                  <a:lnTo>
                    <a:pt x="461716" y="104959"/>
                  </a:lnTo>
                  <a:lnTo>
                    <a:pt x="430884" y="69722"/>
                  </a:lnTo>
                  <a:lnTo>
                    <a:pt x="393515" y="40652"/>
                  </a:lnTo>
                  <a:lnTo>
                    <a:pt x="350625" y="18705"/>
                  </a:lnTo>
                  <a:lnTo>
                    <a:pt x="303229" y="4835"/>
                  </a:lnTo>
                  <a:lnTo>
                    <a:pt x="252343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122675" y="3063880"/>
              <a:ext cx="505459" cy="476250"/>
            </a:xfrm>
            <a:custGeom>
              <a:avLst/>
              <a:gdLst/>
              <a:ahLst/>
              <a:cxnLst/>
              <a:rect l="l" t="t" r="r" b="b"/>
              <a:pathLst>
                <a:path w="505460" h="476250">
                  <a:moveTo>
                    <a:pt x="0" y="238109"/>
                  </a:moveTo>
                  <a:lnTo>
                    <a:pt x="5123" y="190108"/>
                  </a:lnTo>
                  <a:lnTo>
                    <a:pt x="19819" y="145406"/>
                  </a:lnTo>
                  <a:lnTo>
                    <a:pt x="43075" y="104959"/>
                  </a:lnTo>
                  <a:lnTo>
                    <a:pt x="73879" y="69722"/>
                  </a:lnTo>
                  <a:lnTo>
                    <a:pt x="111220" y="40652"/>
                  </a:lnTo>
                  <a:lnTo>
                    <a:pt x="154086" y="18705"/>
                  </a:lnTo>
                  <a:lnTo>
                    <a:pt x="201464" y="4835"/>
                  </a:lnTo>
                  <a:lnTo>
                    <a:pt x="252343" y="0"/>
                  </a:lnTo>
                  <a:lnTo>
                    <a:pt x="303229" y="4835"/>
                  </a:lnTo>
                  <a:lnTo>
                    <a:pt x="350625" y="18705"/>
                  </a:lnTo>
                  <a:lnTo>
                    <a:pt x="393515" y="40652"/>
                  </a:lnTo>
                  <a:lnTo>
                    <a:pt x="430884" y="69722"/>
                  </a:lnTo>
                  <a:lnTo>
                    <a:pt x="461716" y="104959"/>
                  </a:lnTo>
                  <a:lnTo>
                    <a:pt x="484997" y="145406"/>
                  </a:lnTo>
                  <a:lnTo>
                    <a:pt x="499710" y="190108"/>
                  </a:lnTo>
                  <a:lnTo>
                    <a:pt x="504840" y="238109"/>
                  </a:lnTo>
                  <a:lnTo>
                    <a:pt x="499710" y="286120"/>
                  </a:lnTo>
                  <a:lnTo>
                    <a:pt x="484997" y="330830"/>
                  </a:lnTo>
                  <a:lnTo>
                    <a:pt x="461716" y="371283"/>
                  </a:lnTo>
                  <a:lnTo>
                    <a:pt x="430884" y="406523"/>
                  </a:lnTo>
                  <a:lnTo>
                    <a:pt x="393515" y="435595"/>
                  </a:lnTo>
                  <a:lnTo>
                    <a:pt x="350625" y="457544"/>
                  </a:lnTo>
                  <a:lnTo>
                    <a:pt x="303229" y="471414"/>
                  </a:lnTo>
                  <a:lnTo>
                    <a:pt x="252343" y="476249"/>
                  </a:lnTo>
                  <a:lnTo>
                    <a:pt x="201464" y="471414"/>
                  </a:lnTo>
                  <a:lnTo>
                    <a:pt x="154086" y="457544"/>
                  </a:lnTo>
                  <a:lnTo>
                    <a:pt x="111220" y="435595"/>
                  </a:lnTo>
                  <a:lnTo>
                    <a:pt x="73879" y="406523"/>
                  </a:lnTo>
                  <a:lnTo>
                    <a:pt x="43075" y="371283"/>
                  </a:lnTo>
                  <a:lnTo>
                    <a:pt x="19819" y="330830"/>
                  </a:lnTo>
                  <a:lnTo>
                    <a:pt x="5123" y="286120"/>
                  </a:lnTo>
                  <a:lnTo>
                    <a:pt x="0" y="2381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3280666" y="3146803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3082983" y="1984423"/>
            <a:ext cx="514984" cy="485775"/>
            <a:chOff x="3082983" y="1984423"/>
            <a:chExt cx="514984" cy="485775"/>
          </a:xfrm>
        </p:grpSpPr>
        <p:sp>
          <p:nvSpPr>
            <p:cNvPr id="22" name="object 22" descr=""/>
            <p:cNvSpPr/>
            <p:nvPr/>
          </p:nvSpPr>
          <p:spPr>
            <a:xfrm>
              <a:off x="3087745" y="1989185"/>
              <a:ext cx="505459" cy="476250"/>
            </a:xfrm>
            <a:custGeom>
              <a:avLst/>
              <a:gdLst/>
              <a:ahLst/>
              <a:cxnLst/>
              <a:rect l="l" t="t" r="r" b="b"/>
              <a:pathLst>
                <a:path w="505460" h="476250">
                  <a:moveTo>
                    <a:pt x="252343" y="0"/>
                  </a:moveTo>
                  <a:lnTo>
                    <a:pt x="201464" y="4835"/>
                  </a:lnTo>
                  <a:lnTo>
                    <a:pt x="154086" y="18705"/>
                  </a:lnTo>
                  <a:lnTo>
                    <a:pt x="111220" y="40654"/>
                  </a:lnTo>
                  <a:lnTo>
                    <a:pt x="73879" y="69726"/>
                  </a:lnTo>
                  <a:lnTo>
                    <a:pt x="43075" y="104966"/>
                  </a:lnTo>
                  <a:lnTo>
                    <a:pt x="19819" y="145419"/>
                  </a:lnTo>
                  <a:lnTo>
                    <a:pt x="5123" y="190129"/>
                  </a:lnTo>
                  <a:lnTo>
                    <a:pt x="0" y="238140"/>
                  </a:lnTo>
                  <a:lnTo>
                    <a:pt x="5123" y="286106"/>
                  </a:lnTo>
                  <a:lnTo>
                    <a:pt x="19819" y="330791"/>
                  </a:lnTo>
                  <a:lnTo>
                    <a:pt x="43075" y="371236"/>
                  </a:lnTo>
                  <a:lnTo>
                    <a:pt x="73879" y="406481"/>
                  </a:lnTo>
                  <a:lnTo>
                    <a:pt x="111220" y="435564"/>
                  </a:lnTo>
                  <a:lnTo>
                    <a:pt x="154086" y="457527"/>
                  </a:lnTo>
                  <a:lnTo>
                    <a:pt x="201464" y="471409"/>
                  </a:lnTo>
                  <a:lnTo>
                    <a:pt x="252343" y="476249"/>
                  </a:lnTo>
                  <a:lnTo>
                    <a:pt x="303229" y="471409"/>
                  </a:lnTo>
                  <a:lnTo>
                    <a:pt x="350625" y="457527"/>
                  </a:lnTo>
                  <a:lnTo>
                    <a:pt x="393515" y="435564"/>
                  </a:lnTo>
                  <a:lnTo>
                    <a:pt x="430884" y="406481"/>
                  </a:lnTo>
                  <a:lnTo>
                    <a:pt x="461716" y="371236"/>
                  </a:lnTo>
                  <a:lnTo>
                    <a:pt x="484997" y="330791"/>
                  </a:lnTo>
                  <a:lnTo>
                    <a:pt x="499710" y="286106"/>
                  </a:lnTo>
                  <a:lnTo>
                    <a:pt x="504840" y="238140"/>
                  </a:lnTo>
                  <a:lnTo>
                    <a:pt x="499710" y="190129"/>
                  </a:lnTo>
                  <a:lnTo>
                    <a:pt x="484997" y="145419"/>
                  </a:lnTo>
                  <a:lnTo>
                    <a:pt x="461716" y="104966"/>
                  </a:lnTo>
                  <a:lnTo>
                    <a:pt x="430884" y="69726"/>
                  </a:lnTo>
                  <a:lnTo>
                    <a:pt x="393515" y="40654"/>
                  </a:lnTo>
                  <a:lnTo>
                    <a:pt x="350625" y="18705"/>
                  </a:lnTo>
                  <a:lnTo>
                    <a:pt x="303229" y="4835"/>
                  </a:lnTo>
                  <a:lnTo>
                    <a:pt x="252343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087745" y="1989185"/>
              <a:ext cx="505459" cy="476250"/>
            </a:xfrm>
            <a:custGeom>
              <a:avLst/>
              <a:gdLst/>
              <a:ahLst/>
              <a:cxnLst/>
              <a:rect l="l" t="t" r="r" b="b"/>
              <a:pathLst>
                <a:path w="505460" h="476250">
                  <a:moveTo>
                    <a:pt x="0" y="238140"/>
                  </a:moveTo>
                  <a:lnTo>
                    <a:pt x="5123" y="190129"/>
                  </a:lnTo>
                  <a:lnTo>
                    <a:pt x="19819" y="145419"/>
                  </a:lnTo>
                  <a:lnTo>
                    <a:pt x="43075" y="104966"/>
                  </a:lnTo>
                  <a:lnTo>
                    <a:pt x="73879" y="69726"/>
                  </a:lnTo>
                  <a:lnTo>
                    <a:pt x="111220" y="40654"/>
                  </a:lnTo>
                  <a:lnTo>
                    <a:pt x="154086" y="18705"/>
                  </a:lnTo>
                  <a:lnTo>
                    <a:pt x="201464" y="4835"/>
                  </a:lnTo>
                  <a:lnTo>
                    <a:pt x="252343" y="0"/>
                  </a:lnTo>
                  <a:lnTo>
                    <a:pt x="303229" y="4835"/>
                  </a:lnTo>
                  <a:lnTo>
                    <a:pt x="350625" y="18705"/>
                  </a:lnTo>
                  <a:lnTo>
                    <a:pt x="393515" y="40654"/>
                  </a:lnTo>
                  <a:lnTo>
                    <a:pt x="430884" y="69726"/>
                  </a:lnTo>
                  <a:lnTo>
                    <a:pt x="461716" y="104966"/>
                  </a:lnTo>
                  <a:lnTo>
                    <a:pt x="484997" y="145419"/>
                  </a:lnTo>
                  <a:lnTo>
                    <a:pt x="499710" y="190129"/>
                  </a:lnTo>
                  <a:lnTo>
                    <a:pt x="504840" y="238140"/>
                  </a:lnTo>
                  <a:lnTo>
                    <a:pt x="499710" y="286106"/>
                  </a:lnTo>
                  <a:lnTo>
                    <a:pt x="484997" y="330791"/>
                  </a:lnTo>
                  <a:lnTo>
                    <a:pt x="461716" y="371236"/>
                  </a:lnTo>
                  <a:lnTo>
                    <a:pt x="430884" y="406481"/>
                  </a:lnTo>
                  <a:lnTo>
                    <a:pt x="393515" y="435564"/>
                  </a:lnTo>
                  <a:lnTo>
                    <a:pt x="350625" y="457527"/>
                  </a:lnTo>
                  <a:lnTo>
                    <a:pt x="303229" y="471409"/>
                  </a:lnTo>
                  <a:lnTo>
                    <a:pt x="252343" y="476249"/>
                  </a:lnTo>
                  <a:lnTo>
                    <a:pt x="201464" y="471409"/>
                  </a:lnTo>
                  <a:lnTo>
                    <a:pt x="154086" y="457527"/>
                  </a:lnTo>
                  <a:lnTo>
                    <a:pt x="111220" y="435564"/>
                  </a:lnTo>
                  <a:lnTo>
                    <a:pt x="73879" y="406481"/>
                  </a:lnTo>
                  <a:lnTo>
                    <a:pt x="43075" y="371236"/>
                  </a:lnTo>
                  <a:lnTo>
                    <a:pt x="19819" y="330791"/>
                  </a:lnTo>
                  <a:lnTo>
                    <a:pt x="5123" y="286106"/>
                  </a:lnTo>
                  <a:lnTo>
                    <a:pt x="0" y="23814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248916" y="2071874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3313176" y="2174869"/>
            <a:ext cx="1536700" cy="2026285"/>
            <a:chOff x="3313176" y="2174869"/>
            <a:chExt cx="1536700" cy="2026285"/>
          </a:xfrm>
        </p:grpSpPr>
        <p:sp>
          <p:nvSpPr>
            <p:cNvPr id="26" name="object 26" descr=""/>
            <p:cNvSpPr/>
            <p:nvPr/>
          </p:nvSpPr>
          <p:spPr>
            <a:xfrm>
              <a:off x="3313176" y="2174874"/>
              <a:ext cx="1121410" cy="1062355"/>
            </a:xfrm>
            <a:custGeom>
              <a:avLst/>
              <a:gdLst/>
              <a:ahLst/>
              <a:cxnLst/>
              <a:rect l="l" t="t" r="r" b="b"/>
              <a:pathLst>
                <a:path w="1121410" h="1062355">
                  <a:moveTo>
                    <a:pt x="76200" y="807961"/>
                  </a:moveTo>
                  <a:lnTo>
                    <a:pt x="42786" y="807961"/>
                  </a:lnTo>
                  <a:lnTo>
                    <a:pt x="42786" y="277761"/>
                  </a:lnTo>
                  <a:lnTo>
                    <a:pt x="33274" y="277761"/>
                  </a:lnTo>
                  <a:lnTo>
                    <a:pt x="33274" y="807961"/>
                  </a:lnTo>
                  <a:lnTo>
                    <a:pt x="0" y="807961"/>
                  </a:lnTo>
                  <a:lnTo>
                    <a:pt x="38100" y="884161"/>
                  </a:lnTo>
                  <a:lnTo>
                    <a:pt x="69837" y="820674"/>
                  </a:lnTo>
                  <a:lnTo>
                    <a:pt x="76200" y="807961"/>
                  </a:lnTo>
                  <a:close/>
                </a:path>
                <a:path w="1121410" h="1062355">
                  <a:moveTo>
                    <a:pt x="914273" y="38100"/>
                  </a:moveTo>
                  <a:lnTo>
                    <a:pt x="904646" y="33286"/>
                  </a:lnTo>
                  <a:lnTo>
                    <a:pt x="838073" y="0"/>
                  </a:lnTo>
                  <a:lnTo>
                    <a:pt x="838073" y="33286"/>
                  </a:lnTo>
                  <a:lnTo>
                    <a:pt x="265049" y="33286"/>
                  </a:lnTo>
                  <a:lnTo>
                    <a:pt x="265049" y="42799"/>
                  </a:lnTo>
                  <a:lnTo>
                    <a:pt x="838073" y="42799"/>
                  </a:lnTo>
                  <a:lnTo>
                    <a:pt x="838073" y="76200"/>
                  </a:lnTo>
                  <a:lnTo>
                    <a:pt x="904887" y="42799"/>
                  </a:lnTo>
                  <a:lnTo>
                    <a:pt x="914273" y="38100"/>
                  </a:lnTo>
                  <a:close/>
                </a:path>
                <a:path w="1121410" h="1062355">
                  <a:moveTo>
                    <a:pt x="1120902" y="243078"/>
                  </a:moveTo>
                  <a:lnTo>
                    <a:pt x="1114158" y="236347"/>
                  </a:lnTo>
                  <a:lnTo>
                    <a:pt x="344220" y="1004811"/>
                  </a:lnTo>
                  <a:lnTo>
                    <a:pt x="320675" y="981214"/>
                  </a:lnTo>
                  <a:lnTo>
                    <a:pt x="293611" y="1061986"/>
                  </a:lnTo>
                  <a:lnTo>
                    <a:pt x="374535" y="1035189"/>
                  </a:lnTo>
                  <a:lnTo>
                    <a:pt x="359930" y="1020559"/>
                  </a:lnTo>
                  <a:lnTo>
                    <a:pt x="350926" y="1011542"/>
                  </a:lnTo>
                  <a:lnTo>
                    <a:pt x="1120902" y="243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4359279" y="3219450"/>
              <a:ext cx="485775" cy="976630"/>
            </a:xfrm>
            <a:custGeom>
              <a:avLst/>
              <a:gdLst/>
              <a:ahLst/>
              <a:cxnLst/>
              <a:rect l="l" t="t" r="r" b="b"/>
              <a:pathLst>
                <a:path w="485775" h="976629">
                  <a:moveTo>
                    <a:pt x="364357" y="0"/>
                  </a:moveTo>
                  <a:lnTo>
                    <a:pt x="242834" y="122041"/>
                  </a:lnTo>
                  <a:lnTo>
                    <a:pt x="121401" y="0"/>
                  </a:lnTo>
                  <a:lnTo>
                    <a:pt x="121401" y="732281"/>
                  </a:lnTo>
                  <a:lnTo>
                    <a:pt x="0" y="732281"/>
                  </a:lnTo>
                  <a:lnTo>
                    <a:pt x="242834" y="976371"/>
                  </a:lnTo>
                  <a:lnTo>
                    <a:pt x="485759" y="732281"/>
                  </a:lnTo>
                  <a:lnTo>
                    <a:pt x="364357" y="732281"/>
                  </a:lnTo>
                  <a:lnTo>
                    <a:pt x="36435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4359279" y="3219450"/>
              <a:ext cx="485775" cy="976630"/>
            </a:xfrm>
            <a:custGeom>
              <a:avLst/>
              <a:gdLst/>
              <a:ahLst/>
              <a:cxnLst/>
              <a:rect l="l" t="t" r="r" b="b"/>
              <a:pathLst>
                <a:path w="485775" h="976629">
                  <a:moveTo>
                    <a:pt x="364357" y="0"/>
                  </a:moveTo>
                  <a:lnTo>
                    <a:pt x="364357" y="732281"/>
                  </a:lnTo>
                  <a:lnTo>
                    <a:pt x="485759" y="732281"/>
                  </a:lnTo>
                  <a:lnTo>
                    <a:pt x="242834" y="976371"/>
                  </a:lnTo>
                  <a:lnTo>
                    <a:pt x="0" y="732281"/>
                  </a:lnTo>
                  <a:lnTo>
                    <a:pt x="121401" y="732281"/>
                  </a:lnTo>
                  <a:lnTo>
                    <a:pt x="121401" y="0"/>
                  </a:lnTo>
                  <a:lnTo>
                    <a:pt x="242834" y="122041"/>
                  </a:lnTo>
                  <a:lnTo>
                    <a:pt x="36435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 descr=""/>
          <p:cNvGrpSpPr/>
          <p:nvPr/>
        </p:nvGrpSpPr>
        <p:grpSpPr>
          <a:xfrm>
            <a:off x="4383077" y="4541841"/>
            <a:ext cx="514984" cy="485775"/>
            <a:chOff x="4383077" y="4541841"/>
            <a:chExt cx="514984" cy="485775"/>
          </a:xfrm>
        </p:grpSpPr>
        <p:sp>
          <p:nvSpPr>
            <p:cNvPr id="30" name="object 30" descr=""/>
            <p:cNvSpPr/>
            <p:nvPr/>
          </p:nvSpPr>
          <p:spPr>
            <a:xfrm>
              <a:off x="4387839" y="4546604"/>
              <a:ext cx="505459" cy="476250"/>
            </a:xfrm>
            <a:custGeom>
              <a:avLst/>
              <a:gdLst/>
              <a:ahLst/>
              <a:cxnLst/>
              <a:rect l="l" t="t" r="r" b="b"/>
              <a:pathLst>
                <a:path w="505460" h="476250">
                  <a:moveTo>
                    <a:pt x="252496" y="0"/>
                  </a:moveTo>
                  <a:lnTo>
                    <a:pt x="201610" y="4835"/>
                  </a:lnTo>
                  <a:lnTo>
                    <a:pt x="154214" y="18704"/>
                  </a:lnTo>
                  <a:lnTo>
                    <a:pt x="111324" y="40651"/>
                  </a:lnTo>
                  <a:lnTo>
                    <a:pt x="73955" y="69721"/>
                  </a:lnTo>
                  <a:lnTo>
                    <a:pt x="43123" y="104959"/>
                  </a:lnTo>
                  <a:lnTo>
                    <a:pt x="19842" y="145409"/>
                  </a:lnTo>
                  <a:lnTo>
                    <a:pt x="5129" y="190116"/>
                  </a:lnTo>
                  <a:lnTo>
                    <a:pt x="0" y="238124"/>
                  </a:lnTo>
                  <a:lnTo>
                    <a:pt x="5129" y="286130"/>
                  </a:lnTo>
                  <a:lnTo>
                    <a:pt x="19842" y="330835"/>
                  </a:lnTo>
                  <a:lnTo>
                    <a:pt x="43123" y="371285"/>
                  </a:lnTo>
                  <a:lnTo>
                    <a:pt x="73955" y="406523"/>
                  </a:lnTo>
                  <a:lnTo>
                    <a:pt x="111324" y="435595"/>
                  </a:lnTo>
                  <a:lnTo>
                    <a:pt x="154214" y="457544"/>
                  </a:lnTo>
                  <a:lnTo>
                    <a:pt x="201610" y="471414"/>
                  </a:lnTo>
                  <a:lnTo>
                    <a:pt x="252496" y="476249"/>
                  </a:lnTo>
                  <a:lnTo>
                    <a:pt x="303340" y="471414"/>
                  </a:lnTo>
                  <a:lnTo>
                    <a:pt x="350702" y="457544"/>
                  </a:lnTo>
                  <a:lnTo>
                    <a:pt x="393565" y="435595"/>
                  </a:lnTo>
                  <a:lnTo>
                    <a:pt x="430914" y="406523"/>
                  </a:lnTo>
                  <a:lnTo>
                    <a:pt x="461732" y="371285"/>
                  </a:lnTo>
                  <a:lnTo>
                    <a:pt x="485003" y="330835"/>
                  </a:lnTo>
                  <a:lnTo>
                    <a:pt x="499711" y="286130"/>
                  </a:lnTo>
                  <a:lnTo>
                    <a:pt x="504840" y="238124"/>
                  </a:lnTo>
                  <a:lnTo>
                    <a:pt x="499711" y="190116"/>
                  </a:lnTo>
                  <a:lnTo>
                    <a:pt x="485003" y="145409"/>
                  </a:lnTo>
                  <a:lnTo>
                    <a:pt x="461732" y="104959"/>
                  </a:lnTo>
                  <a:lnTo>
                    <a:pt x="430914" y="69721"/>
                  </a:lnTo>
                  <a:lnTo>
                    <a:pt x="393565" y="40651"/>
                  </a:lnTo>
                  <a:lnTo>
                    <a:pt x="350702" y="18704"/>
                  </a:lnTo>
                  <a:lnTo>
                    <a:pt x="303340" y="4835"/>
                  </a:lnTo>
                  <a:lnTo>
                    <a:pt x="252496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387839" y="4546604"/>
              <a:ext cx="505459" cy="476250"/>
            </a:xfrm>
            <a:custGeom>
              <a:avLst/>
              <a:gdLst/>
              <a:ahLst/>
              <a:cxnLst/>
              <a:rect l="l" t="t" r="r" b="b"/>
              <a:pathLst>
                <a:path w="505460" h="476250">
                  <a:moveTo>
                    <a:pt x="0" y="238124"/>
                  </a:moveTo>
                  <a:lnTo>
                    <a:pt x="5129" y="190116"/>
                  </a:lnTo>
                  <a:lnTo>
                    <a:pt x="19842" y="145409"/>
                  </a:lnTo>
                  <a:lnTo>
                    <a:pt x="43123" y="104959"/>
                  </a:lnTo>
                  <a:lnTo>
                    <a:pt x="73955" y="69721"/>
                  </a:lnTo>
                  <a:lnTo>
                    <a:pt x="111324" y="40651"/>
                  </a:lnTo>
                  <a:lnTo>
                    <a:pt x="154214" y="18704"/>
                  </a:lnTo>
                  <a:lnTo>
                    <a:pt x="201610" y="4835"/>
                  </a:lnTo>
                  <a:lnTo>
                    <a:pt x="252496" y="0"/>
                  </a:lnTo>
                  <a:lnTo>
                    <a:pt x="303340" y="4835"/>
                  </a:lnTo>
                  <a:lnTo>
                    <a:pt x="350702" y="18704"/>
                  </a:lnTo>
                  <a:lnTo>
                    <a:pt x="393565" y="40651"/>
                  </a:lnTo>
                  <a:lnTo>
                    <a:pt x="430914" y="69721"/>
                  </a:lnTo>
                  <a:lnTo>
                    <a:pt x="461732" y="104959"/>
                  </a:lnTo>
                  <a:lnTo>
                    <a:pt x="485003" y="145409"/>
                  </a:lnTo>
                  <a:lnTo>
                    <a:pt x="499711" y="190116"/>
                  </a:lnTo>
                  <a:lnTo>
                    <a:pt x="504840" y="238124"/>
                  </a:lnTo>
                  <a:lnTo>
                    <a:pt x="499711" y="286130"/>
                  </a:lnTo>
                  <a:lnTo>
                    <a:pt x="485003" y="330835"/>
                  </a:lnTo>
                  <a:lnTo>
                    <a:pt x="461732" y="371285"/>
                  </a:lnTo>
                  <a:lnTo>
                    <a:pt x="430914" y="406523"/>
                  </a:lnTo>
                  <a:lnTo>
                    <a:pt x="393565" y="435595"/>
                  </a:lnTo>
                  <a:lnTo>
                    <a:pt x="350702" y="457544"/>
                  </a:lnTo>
                  <a:lnTo>
                    <a:pt x="303340" y="471414"/>
                  </a:lnTo>
                  <a:lnTo>
                    <a:pt x="252496" y="476249"/>
                  </a:lnTo>
                  <a:lnTo>
                    <a:pt x="201610" y="471414"/>
                  </a:lnTo>
                  <a:lnTo>
                    <a:pt x="154214" y="457544"/>
                  </a:lnTo>
                  <a:lnTo>
                    <a:pt x="111324" y="435595"/>
                  </a:lnTo>
                  <a:lnTo>
                    <a:pt x="73955" y="406523"/>
                  </a:lnTo>
                  <a:lnTo>
                    <a:pt x="43123" y="371285"/>
                  </a:lnTo>
                  <a:lnTo>
                    <a:pt x="19842" y="330835"/>
                  </a:lnTo>
                  <a:lnTo>
                    <a:pt x="5129" y="286130"/>
                  </a:lnTo>
                  <a:lnTo>
                    <a:pt x="0" y="2381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4546222" y="4629732"/>
            <a:ext cx="1911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6607233" y="4575238"/>
            <a:ext cx="514984" cy="485775"/>
            <a:chOff x="6607233" y="4575238"/>
            <a:chExt cx="514984" cy="485775"/>
          </a:xfrm>
        </p:grpSpPr>
        <p:sp>
          <p:nvSpPr>
            <p:cNvPr id="34" name="object 34" descr=""/>
            <p:cNvSpPr/>
            <p:nvPr/>
          </p:nvSpPr>
          <p:spPr>
            <a:xfrm>
              <a:off x="6611995" y="4580001"/>
              <a:ext cx="505459" cy="476250"/>
            </a:xfrm>
            <a:custGeom>
              <a:avLst/>
              <a:gdLst/>
              <a:ahLst/>
              <a:cxnLst/>
              <a:rect l="l" t="t" r="r" b="b"/>
              <a:pathLst>
                <a:path w="505459" h="476250">
                  <a:moveTo>
                    <a:pt x="252343" y="0"/>
                  </a:moveTo>
                  <a:lnTo>
                    <a:pt x="201464" y="4835"/>
                  </a:lnTo>
                  <a:lnTo>
                    <a:pt x="154086" y="18704"/>
                  </a:lnTo>
                  <a:lnTo>
                    <a:pt x="111220" y="40651"/>
                  </a:lnTo>
                  <a:lnTo>
                    <a:pt x="73879" y="69721"/>
                  </a:lnTo>
                  <a:lnTo>
                    <a:pt x="43075" y="104959"/>
                  </a:lnTo>
                  <a:lnTo>
                    <a:pt x="19819" y="145409"/>
                  </a:lnTo>
                  <a:lnTo>
                    <a:pt x="5123" y="190116"/>
                  </a:lnTo>
                  <a:lnTo>
                    <a:pt x="0" y="238124"/>
                  </a:lnTo>
                  <a:lnTo>
                    <a:pt x="5123" y="286096"/>
                  </a:lnTo>
                  <a:lnTo>
                    <a:pt x="19819" y="330785"/>
                  </a:lnTo>
                  <a:lnTo>
                    <a:pt x="43075" y="371233"/>
                  </a:lnTo>
                  <a:lnTo>
                    <a:pt x="73879" y="406479"/>
                  </a:lnTo>
                  <a:lnTo>
                    <a:pt x="111220" y="435564"/>
                  </a:lnTo>
                  <a:lnTo>
                    <a:pt x="154086" y="457527"/>
                  </a:lnTo>
                  <a:lnTo>
                    <a:pt x="201464" y="471409"/>
                  </a:lnTo>
                  <a:lnTo>
                    <a:pt x="252343" y="476249"/>
                  </a:lnTo>
                  <a:lnTo>
                    <a:pt x="303229" y="471409"/>
                  </a:lnTo>
                  <a:lnTo>
                    <a:pt x="350625" y="457527"/>
                  </a:lnTo>
                  <a:lnTo>
                    <a:pt x="393515" y="435564"/>
                  </a:lnTo>
                  <a:lnTo>
                    <a:pt x="430884" y="406479"/>
                  </a:lnTo>
                  <a:lnTo>
                    <a:pt x="461716" y="371233"/>
                  </a:lnTo>
                  <a:lnTo>
                    <a:pt x="484997" y="330785"/>
                  </a:lnTo>
                  <a:lnTo>
                    <a:pt x="499710" y="286096"/>
                  </a:lnTo>
                  <a:lnTo>
                    <a:pt x="504840" y="238124"/>
                  </a:lnTo>
                  <a:lnTo>
                    <a:pt x="499710" y="190116"/>
                  </a:lnTo>
                  <a:lnTo>
                    <a:pt x="484997" y="145409"/>
                  </a:lnTo>
                  <a:lnTo>
                    <a:pt x="461716" y="104959"/>
                  </a:lnTo>
                  <a:lnTo>
                    <a:pt x="430884" y="69721"/>
                  </a:lnTo>
                  <a:lnTo>
                    <a:pt x="393515" y="40651"/>
                  </a:lnTo>
                  <a:lnTo>
                    <a:pt x="350625" y="18704"/>
                  </a:lnTo>
                  <a:lnTo>
                    <a:pt x="303229" y="4835"/>
                  </a:lnTo>
                  <a:lnTo>
                    <a:pt x="252343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611995" y="4580001"/>
              <a:ext cx="505459" cy="476250"/>
            </a:xfrm>
            <a:custGeom>
              <a:avLst/>
              <a:gdLst/>
              <a:ahLst/>
              <a:cxnLst/>
              <a:rect l="l" t="t" r="r" b="b"/>
              <a:pathLst>
                <a:path w="505459" h="476250">
                  <a:moveTo>
                    <a:pt x="0" y="238124"/>
                  </a:moveTo>
                  <a:lnTo>
                    <a:pt x="5123" y="190116"/>
                  </a:lnTo>
                  <a:lnTo>
                    <a:pt x="19819" y="145409"/>
                  </a:lnTo>
                  <a:lnTo>
                    <a:pt x="43075" y="104959"/>
                  </a:lnTo>
                  <a:lnTo>
                    <a:pt x="73879" y="69721"/>
                  </a:lnTo>
                  <a:lnTo>
                    <a:pt x="111220" y="40651"/>
                  </a:lnTo>
                  <a:lnTo>
                    <a:pt x="154086" y="18704"/>
                  </a:lnTo>
                  <a:lnTo>
                    <a:pt x="201464" y="4835"/>
                  </a:lnTo>
                  <a:lnTo>
                    <a:pt x="252343" y="0"/>
                  </a:lnTo>
                  <a:lnTo>
                    <a:pt x="303229" y="4835"/>
                  </a:lnTo>
                  <a:lnTo>
                    <a:pt x="350625" y="18704"/>
                  </a:lnTo>
                  <a:lnTo>
                    <a:pt x="393515" y="40651"/>
                  </a:lnTo>
                  <a:lnTo>
                    <a:pt x="430884" y="69721"/>
                  </a:lnTo>
                  <a:lnTo>
                    <a:pt x="461716" y="104959"/>
                  </a:lnTo>
                  <a:lnTo>
                    <a:pt x="484997" y="145409"/>
                  </a:lnTo>
                  <a:lnTo>
                    <a:pt x="499710" y="190116"/>
                  </a:lnTo>
                  <a:lnTo>
                    <a:pt x="504840" y="238124"/>
                  </a:lnTo>
                  <a:lnTo>
                    <a:pt x="499710" y="286096"/>
                  </a:lnTo>
                  <a:lnTo>
                    <a:pt x="484997" y="330785"/>
                  </a:lnTo>
                  <a:lnTo>
                    <a:pt x="461716" y="371233"/>
                  </a:lnTo>
                  <a:lnTo>
                    <a:pt x="430884" y="406479"/>
                  </a:lnTo>
                  <a:lnTo>
                    <a:pt x="393515" y="435564"/>
                  </a:lnTo>
                  <a:lnTo>
                    <a:pt x="350625" y="457527"/>
                  </a:lnTo>
                  <a:lnTo>
                    <a:pt x="303229" y="471409"/>
                  </a:lnTo>
                  <a:lnTo>
                    <a:pt x="252343" y="476249"/>
                  </a:lnTo>
                  <a:lnTo>
                    <a:pt x="201464" y="471409"/>
                  </a:lnTo>
                  <a:lnTo>
                    <a:pt x="154086" y="457527"/>
                  </a:lnTo>
                  <a:lnTo>
                    <a:pt x="111220" y="435564"/>
                  </a:lnTo>
                  <a:lnTo>
                    <a:pt x="73879" y="406479"/>
                  </a:lnTo>
                  <a:lnTo>
                    <a:pt x="43075" y="371233"/>
                  </a:lnTo>
                  <a:lnTo>
                    <a:pt x="19819" y="330785"/>
                  </a:lnTo>
                  <a:lnTo>
                    <a:pt x="5123" y="286096"/>
                  </a:lnTo>
                  <a:lnTo>
                    <a:pt x="0" y="2381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6776725" y="4663184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5473773" y="4565713"/>
            <a:ext cx="514350" cy="485775"/>
            <a:chOff x="5473773" y="4565713"/>
            <a:chExt cx="514350" cy="485775"/>
          </a:xfrm>
        </p:grpSpPr>
        <p:sp>
          <p:nvSpPr>
            <p:cNvPr id="38" name="object 38" descr=""/>
            <p:cNvSpPr/>
            <p:nvPr/>
          </p:nvSpPr>
          <p:spPr>
            <a:xfrm>
              <a:off x="5478536" y="4570476"/>
              <a:ext cx="504825" cy="476250"/>
            </a:xfrm>
            <a:custGeom>
              <a:avLst/>
              <a:gdLst/>
              <a:ahLst/>
              <a:cxnLst/>
              <a:rect l="l" t="t" r="r" b="b"/>
              <a:pathLst>
                <a:path w="504825" h="476250">
                  <a:moveTo>
                    <a:pt x="252343" y="0"/>
                  </a:moveTo>
                  <a:lnTo>
                    <a:pt x="201464" y="4835"/>
                  </a:lnTo>
                  <a:lnTo>
                    <a:pt x="154086" y="18704"/>
                  </a:lnTo>
                  <a:lnTo>
                    <a:pt x="111220" y="40651"/>
                  </a:lnTo>
                  <a:lnTo>
                    <a:pt x="73879" y="69721"/>
                  </a:lnTo>
                  <a:lnTo>
                    <a:pt x="43075" y="104959"/>
                  </a:lnTo>
                  <a:lnTo>
                    <a:pt x="19819" y="145409"/>
                  </a:lnTo>
                  <a:lnTo>
                    <a:pt x="5123" y="190116"/>
                  </a:lnTo>
                  <a:lnTo>
                    <a:pt x="0" y="238124"/>
                  </a:lnTo>
                  <a:lnTo>
                    <a:pt x="5123" y="286096"/>
                  </a:lnTo>
                  <a:lnTo>
                    <a:pt x="19819" y="330785"/>
                  </a:lnTo>
                  <a:lnTo>
                    <a:pt x="43075" y="371233"/>
                  </a:lnTo>
                  <a:lnTo>
                    <a:pt x="73879" y="406479"/>
                  </a:lnTo>
                  <a:lnTo>
                    <a:pt x="111220" y="435564"/>
                  </a:lnTo>
                  <a:lnTo>
                    <a:pt x="154086" y="457527"/>
                  </a:lnTo>
                  <a:lnTo>
                    <a:pt x="201464" y="471409"/>
                  </a:lnTo>
                  <a:lnTo>
                    <a:pt x="252343" y="476249"/>
                  </a:lnTo>
                  <a:lnTo>
                    <a:pt x="303228" y="471409"/>
                  </a:lnTo>
                  <a:lnTo>
                    <a:pt x="350620" y="457527"/>
                  </a:lnTo>
                  <a:lnTo>
                    <a:pt x="393505" y="435564"/>
                  </a:lnTo>
                  <a:lnTo>
                    <a:pt x="430869" y="406479"/>
                  </a:lnTo>
                  <a:lnTo>
                    <a:pt x="461695" y="371233"/>
                  </a:lnTo>
                  <a:lnTo>
                    <a:pt x="484971" y="330785"/>
                  </a:lnTo>
                  <a:lnTo>
                    <a:pt x="499681" y="286096"/>
                  </a:lnTo>
                  <a:lnTo>
                    <a:pt x="504809" y="238124"/>
                  </a:lnTo>
                  <a:lnTo>
                    <a:pt x="499681" y="190116"/>
                  </a:lnTo>
                  <a:lnTo>
                    <a:pt x="484971" y="145409"/>
                  </a:lnTo>
                  <a:lnTo>
                    <a:pt x="461695" y="104959"/>
                  </a:lnTo>
                  <a:lnTo>
                    <a:pt x="430869" y="69721"/>
                  </a:lnTo>
                  <a:lnTo>
                    <a:pt x="393505" y="40651"/>
                  </a:lnTo>
                  <a:lnTo>
                    <a:pt x="350620" y="18704"/>
                  </a:lnTo>
                  <a:lnTo>
                    <a:pt x="303228" y="4835"/>
                  </a:lnTo>
                  <a:lnTo>
                    <a:pt x="252343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478536" y="4570476"/>
              <a:ext cx="504825" cy="476250"/>
            </a:xfrm>
            <a:custGeom>
              <a:avLst/>
              <a:gdLst/>
              <a:ahLst/>
              <a:cxnLst/>
              <a:rect l="l" t="t" r="r" b="b"/>
              <a:pathLst>
                <a:path w="504825" h="476250">
                  <a:moveTo>
                    <a:pt x="0" y="238124"/>
                  </a:moveTo>
                  <a:lnTo>
                    <a:pt x="5123" y="190116"/>
                  </a:lnTo>
                  <a:lnTo>
                    <a:pt x="19819" y="145409"/>
                  </a:lnTo>
                  <a:lnTo>
                    <a:pt x="43075" y="104959"/>
                  </a:lnTo>
                  <a:lnTo>
                    <a:pt x="73879" y="69721"/>
                  </a:lnTo>
                  <a:lnTo>
                    <a:pt x="111220" y="40651"/>
                  </a:lnTo>
                  <a:lnTo>
                    <a:pt x="154086" y="18704"/>
                  </a:lnTo>
                  <a:lnTo>
                    <a:pt x="201464" y="4835"/>
                  </a:lnTo>
                  <a:lnTo>
                    <a:pt x="252343" y="0"/>
                  </a:lnTo>
                  <a:lnTo>
                    <a:pt x="303228" y="4835"/>
                  </a:lnTo>
                  <a:lnTo>
                    <a:pt x="350620" y="18704"/>
                  </a:lnTo>
                  <a:lnTo>
                    <a:pt x="393505" y="40651"/>
                  </a:lnTo>
                  <a:lnTo>
                    <a:pt x="430869" y="69721"/>
                  </a:lnTo>
                  <a:lnTo>
                    <a:pt x="461695" y="104959"/>
                  </a:lnTo>
                  <a:lnTo>
                    <a:pt x="484971" y="145409"/>
                  </a:lnTo>
                  <a:lnTo>
                    <a:pt x="499681" y="190116"/>
                  </a:lnTo>
                  <a:lnTo>
                    <a:pt x="504809" y="238124"/>
                  </a:lnTo>
                  <a:lnTo>
                    <a:pt x="499681" y="286096"/>
                  </a:lnTo>
                  <a:lnTo>
                    <a:pt x="484971" y="330785"/>
                  </a:lnTo>
                  <a:lnTo>
                    <a:pt x="461695" y="371233"/>
                  </a:lnTo>
                  <a:lnTo>
                    <a:pt x="430869" y="406479"/>
                  </a:lnTo>
                  <a:lnTo>
                    <a:pt x="393505" y="435564"/>
                  </a:lnTo>
                  <a:lnTo>
                    <a:pt x="350620" y="457527"/>
                  </a:lnTo>
                  <a:lnTo>
                    <a:pt x="303228" y="471409"/>
                  </a:lnTo>
                  <a:lnTo>
                    <a:pt x="252343" y="476249"/>
                  </a:lnTo>
                  <a:lnTo>
                    <a:pt x="201464" y="471409"/>
                  </a:lnTo>
                  <a:lnTo>
                    <a:pt x="154086" y="457527"/>
                  </a:lnTo>
                  <a:lnTo>
                    <a:pt x="111220" y="435564"/>
                  </a:lnTo>
                  <a:lnTo>
                    <a:pt x="73879" y="406479"/>
                  </a:lnTo>
                  <a:lnTo>
                    <a:pt x="43075" y="371233"/>
                  </a:lnTo>
                  <a:lnTo>
                    <a:pt x="19819" y="330785"/>
                  </a:lnTo>
                  <a:lnTo>
                    <a:pt x="5123" y="286096"/>
                  </a:lnTo>
                  <a:lnTo>
                    <a:pt x="0" y="2381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5637026" y="4653786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2062162" y="4560891"/>
            <a:ext cx="514350" cy="485775"/>
            <a:chOff x="2062162" y="4560891"/>
            <a:chExt cx="514350" cy="485775"/>
          </a:xfrm>
        </p:grpSpPr>
        <p:sp>
          <p:nvSpPr>
            <p:cNvPr id="42" name="object 42" descr=""/>
            <p:cNvSpPr/>
            <p:nvPr/>
          </p:nvSpPr>
          <p:spPr>
            <a:xfrm>
              <a:off x="2066925" y="4565654"/>
              <a:ext cx="504825" cy="476250"/>
            </a:xfrm>
            <a:custGeom>
              <a:avLst/>
              <a:gdLst/>
              <a:ahLst/>
              <a:cxnLst/>
              <a:rect l="l" t="t" r="r" b="b"/>
              <a:pathLst>
                <a:path w="504825" h="476250">
                  <a:moveTo>
                    <a:pt x="252471" y="0"/>
                  </a:moveTo>
                  <a:lnTo>
                    <a:pt x="201587" y="4835"/>
                  </a:lnTo>
                  <a:lnTo>
                    <a:pt x="154194" y="18704"/>
                  </a:lnTo>
                  <a:lnTo>
                    <a:pt x="111308" y="40651"/>
                  </a:lnTo>
                  <a:lnTo>
                    <a:pt x="73943" y="69721"/>
                  </a:lnTo>
                  <a:lnTo>
                    <a:pt x="43115" y="104959"/>
                  </a:lnTo>
                  <a:lnTo>
                    <a:pt x="19839" y="145409"/>
                  </a:lnTo>
                  <a:lnTo>
                    <a:pt x="5128" y="190116"/>
                  </a:lnTo>
                  <a:lnTo>
                    <a:pt x="0" y="238124"/>
                  </a:lnTo>
                  <a:lnTo>
                    <a:pt x="5128" y="286130"/>
                  </a:lnTo>
                  <a:lnTo>
                    <a:pt x="19839" y="330835"/>
                  </a:lnTo>
                  <a:lnTo>
                    <a:pt x="43115" y="371285"/>
                  </a:lnTo>
                  <a:lnTo>
                    <a:pt x="73943" y="406523"/>
                  </a:lnTo>
                  <a:lnTo>
                    <a:pt x="111308" y="435595"/>
                  </a:lnTo>
                  <a:lnTo>
                    <a:pt x="154194" y="457544"/>
                  </a:lnTo>
                  <a:lnTo>
                    <a:pt x="201587" y="471414"/>
                  </a:lnTo>
                  <a:lnTo>
                    <a:pt x="252471" y="476249"/>
                  </a:lnTo>
                  <a:lnTo>
                    <a:pt x="303317" y="471414"/>
                  </a:lnTo>
                  <a:lnTo>
                    <a:pt x="350680" y="457544"/>
                  </a:lnTo>
                  <a:lnTo>
                    <a:pt x="393545" y="435595"/>
                  </a:lnTo>
                  <a:lnTo>
                    <a:pt x="430896" y="406523"/>
                  </a:lnTo>
                  <a:lnTo>
                    <a:pt x="461715" y="371285"/>
                  </a:lnTo>
                  <a:lnTo>
                    <a:pt x="484987" y="330835"/>
                  </a:lnTo>
                  <a:lnTo>
                    <a:pt x="499696" y="286130"/>
                  </a:lnTo>
                  <a:lnTo>
                    <a:pt x="504824" y="238124"/>
                  </a:lnTo>
                  <a:lnTo>
                    <a:pt x="499696" y="190116"/>
                  </a:lnTo>
                  <a:lnTo>
                    <a:pt x="484987" y="145409"/>
                  </a:lnTo>
                  <a:lnTo>
                    <a:pt x="461715" y="104959"/>
                  </a:lnTo>
                  <a:lnTo>
                    <a:pt x="430896" y="69721"/>
                  </a:lnTo>
                  <a:lnTo>
                    <a:pt x="393545" y="40651"/>
                  </a:lnTo>
                  <a:lnTo>
                    <a:pt x="350680" y="18704"/>
                  </a:lnTo>
                  <a:lnTo>
                    <a:pt x="303317" y="4835"/>
                  </a:lnTo>
                  <a:lnTo>
                    <a:pt x="252471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2066925" y="4565654"/>
              <a:ext cx="504825" cy="476250"/>
            </a:xfrm>
            <a:custGeom>
              <a:avLst/>
              <a:gdLst/>
              <a:ahLst/>
              <a:cxnLst/>
              <a:rect l="l" t="t" r="r" b="b"/>
              <a:pathLst>
                <a:path w="504825" h="476250">
                  <a:moveTo>
                    <a:pt x="0" y="238124"/>
                  </a:moveTo>
                  <a:lnTo>
                    <a:pt x="5128" y="190116"/>
                  </a:lnTo>
                  <a:lnTo>
                    <a:pt x="19839" y="145409"/>
                  </a:lnTo>
                  <a:lnTo>
                    <a:pt x="43115" y="104959"/>
                  </a:lnTo>
                  <a:lnTo>
                    <a:pt x="73943" y="69721"/>
                  </a:lnTo>
                  <a:lnTo>
                    <a:pt x="111308" y="40651"/>
                  </a:lnTo>
                  <a:lnTo>
                    <a:pt x="154194" y="18704"/>
                  </a:lnTo>
                  <a:lnTo>
                    <a:pt x="201587" y="4835"/>
                  </a:lnTo>
                  <a:lnTo>
                    <a:pt x="252471" y="0"/>
                  </a:lnTo>
                  <a:lnTo>
                    <a:pt x="303317" y="4835"/>
                  </a:lnTo>
                  <a:lnTo>
                    <a:pt x="350680" y="18704"/>
                  </a:lnTo>
                  <a:lnTo>
                    <a:pt x="393545" y="40651"/>
                  </a:lnTo>
                  <a:lnTo>
                    <a:pt x="430896" y="69721"/>
                  </a:lnTo>
                  <a:lnTo>
                    <a:pt x="461715" y="104959"/>
                  </a:lnTo>
                  <a:lnTo>
                    <a:pt x="484987" y="145409"/>
                  </a:lnTo>
                  <a:lnTo>
                    <a:pt x="499696" y="190116"/>
                  </a:lnTo>
                  <a:lnTo>
                    <a:pt x="504824" y="238124"/>
                  </a:lnTo>
                  <a:lnTo>
                    <a:pt x="499696" y="286130"/>
                  </a:lnTo>
                  <a:lnTo>
                    <a:pt x="484987" y="330835"/>
                  </a:lnTo>
                  <a:lnTo>
                    <a:pt x="461715" y="371285"/>
                  </a:lnTo>
                  <a:lnTo>
                    <a:pt x="430896" y="406523"/>
                  </a:lnTo>
                  <a:lnTo>
                    <a:pt x="393545" y="435595"/>
                  </a:lnTo>
                  <a:lnTo>
                    <a:pt x="350680" y="457544"/>
                  </a:lnTo>
                  <a:lnTo>
                    <a:pt x="303317" y="471414"/>
                  </a:lnTo>
                  <a:lnTo>
                    <a:pt x="252471" y="476249"/>
                  </a:lnTo>
                  <a:lnTo>
                    <a:pt x="201587" y="471414"/>
                  </a:lnTo>
                  <a:lnTo>
                    <a:pt x="154194" y="457544"/>
                  </a:lnTo>
                  <a:lnTo>
                    <a:pt x="111308" y="435595"/>
                  </a:lnTo>
                  <a:lnTo>
                    <a:pt x="73943" y="406523"/>
                  </a:lnTo>
                  <a:lnTo>
                    <a:pt x="43115" y="371285"/>
                  </a:lnTo>
                  <a:lnTo>
                    <a:pt x="19839" y="330835"/>
                  </a:lnTo>
                  <a:lnTo>
                    <a:pt x="5128" y="286130"/>
                  </a:lnTo>
                  <a:lnTo>
                    <a:pt x="0" y="2381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2227835" y="4648960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3225873" y="4575238"/>
            <a:ext cx="514350" cy="485775"/>
            <a:chOff x="3225873" y="4575238"/>
            <a:chExt cx="514350" cy="485775"/>
          </a:xfrm>
        </p:grpSpPr>
        <p:sp>
          <p:nvSpPr>
            <p:cNvPr id="46" name="object 46" descr=""/>
            <p:cNvSpPr/>
            <p:nvPr/>
          </p:nvSpPr>
          <p:spPr>
            <a:xfrm>
              <a:off x="3230636" y="4580001"/>
              <a:ext cx="504825" cy="476250"/>
            </a:xfrm>
            <a:custGeom>
              <a:avLst/>
              <a:gdLst/>
              <a:ahLst/>
              <a:cxnLst/>
              <a:rect l="l" t="t" r="r" b="b"/>
              <a:pathLst>
                <a:path w="504825" h="476250">
                  <a:moveTo>
                    <a:pt x="252343" y="0"/>
                  </a:moveTo>
                  <a:lnTo>
                    <a:pt x="201464" y="4835"/>
                  </a:lnTo>
                  <a:lnTo>
                    <a:pt x="154086" y="18704"/>
                  </a:lnTo>
                  <a:lnTo>
                    <a:pt x="111220" y="40651"/>
                  </a:lnTo>
                  <a:lnTo>
                    <a:pt x="73879" y="69721"/>
                  </a:lnTo>
                  <a:lnTo>
                    <a:pt x="43075" y="104959"/>
                  </a:lnTo>
                  <a:lnTo>
                    <a:pt x="19819" y="145409"/>
                  </a:lnTo>
                  <a:lnTo>
                    <a:pt x="5123" y="190116"/>
                  </a:lnTo>
                  <a:lnTo>
                    <a:pt x="0" y="238124"/>
                  </a:lnTo>
                  <a:lnTo>
                    <a:pt x="5123" y="286096"/>
                  </a:lnTo>
                  <a:lnTo>
                    <a:pt x="19819" y="330785"/>
                  </a:lnTo>
                  <a:lnTo>
                    <a:pt x="43075" y="371233"/>
                  </a:lnTo>
                  <a:lnTo>
                    <a:pt x="73879" y="406479"/>
                  </a:lnTo>
                  <a:lnTo>
                    <a:pt x="111220" y="435564"/>
                  </a:lnTo>
                  <a:lnTo>
                    <a:pt x="154086" y="457527"/>
                  </a:lnTo>
                  <a:lnTo>
                    <a:pt x="201464" y="471409"/>
                  </a:lnTo>
                  <a:lnTo>
                    <a:pt x="252343" y="476249"/>
                  </a:lnTo>
                  <a:lnTo>
                    <a:pt x="303228" y="471409"/>
                  </a:lnTo>
                  <a:lnTo>
                    <a:pt x="350620" y="457527"/>
                  </a:lnTo>
                  <a:lnTo>
                    <a:pt x="393505" y="435564"/>
                  </a:lnTo>
                  <a:lnTo>
                    <a:pt x="430869" y="406479"/>
                  </a:lnTo>
                  <a:lnTo>
                    <a:pt x="461695" y="371233"/>
                  </a:lnTo>
                  <a:lnTo>
                    <a:pt x="484971" y="330785"/>
                  </a:lnTo>
                  <a:lnTo>
                    <a:pt x="499681" y="286096"/>
                  </a:lnTo>
                  <a:lnTo>
                    <a:pt x="504809" y="238124"/>
                  </a:lnTo>
                  <a:lnTo>
                    <a:pt x="499681" y="190116"/>
                  </a:lnTo>
                  <a:lnTo>
                    <a:pt x="484971" y="145409"/>
                  </a:lnTo>
                  <a:lnTo>
                    <a:pt x="461695" y="104959"/>
                  </a:lnTo>
                  <a:lnTo>
                    <a:pt x="430869" y="69721"/>
                  </a:lnTo>
                  <a:lnTo>
                    <a:pt x="393505" y="40651"/>
                  </a:lnTo>
                  <a:lnTo>
                    <a:pt x="350620" y="18704"/>
                  </a:lnTo>
                  <a:lnTo>
                    <a:pt x="303228" y="4835"/>
                  </a:lnTo>
                  <a:lnTo>
                    <a:pt x="252343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230636" y="4580001"/>
              <a:ext cx="504825" cy="476250"/>
            </a:xfrm>
            <a:custGeom>
              <a:avLst/>
              <a:gdLst/>
              <a:ahLst/>
              <a:cxnLst/>
              <a:rect l="l" t="t" r="r" b="b"/>
              <a:pathLst>
                <a:path w="504825" h="476250">
                  <a:moveTo>
                    <a:pt x="0" y="238124"/>
                  </a:moveTo>
                  <a:lnTo>
                    <a:pt x="5123" y="190116"/>
                  </a:lnTo>
                  <a:lnTo>
                    <a:pt x="19819" y="145409"/>
                  </a:lnTo>
                  <a:lnTo>
                    <a:pt x="43075" y="104959"/>
                  </a:lnTo>
                  <a:lnTo>
                    <a:pt x="73879" y="69721"/>
                  </a:lnTo>
                  <a:lnTo>
                    <a:pt x="111220" y="40651"/>
                  </a:lnTo>
                  <a:lnTo>
                    <a:pt x="154086" y="18704"/>
                  </a:lnTo>
                  <a:lnTo>
                    <a:pt x="201464" y="4835"/>
                  </a:lnTo>
                  <a:lnTo>
                    <a:pt x="252343" y="0"/>
                  </a:lnTo>
                  <a:lnTo>
                    <a:pt x="303228" y="4835"/>
                  </a:lnTo>
                  <a:lnTo>
                    <a:pt x="350620" y="18704"/>
                  </a:lnTo>
                  <a:lnTo>
                    <a:pt x="393505" y="40651"/>
                  </a:lnTo>
                  <a:lnTo>
                    <a:pt x="430869" y="69721"/>
                  </a:lnTo>
                  <a:lnTo>
                    <a:pt x="461695" y="104959"/>
                  </a:lnTo>
                  <a:lnTo>
                    <a:pt x="484971" y="145409"/>
                  </a:lnTo>
                  <a:lnTo>
                    <a:pt x="499681" y="190116"/>
                  </a:lnTo>
                  <a:lnTo>
                    <a:pt x="504809" y="238124"/>
                  </a:lnTo>
                  <a:lnTo>
                    <a:pt x="499681" y="286096"/>
                  </a:lnTo>
                  <a:lnTo>
                    <a:pt x="484971" y="330785"/>
                  </a:lnTo>
                  <a:lnTo>
                    <a:pt x="461695" y="371233"/>
                  </a:lnTo>
                  <a:lnTo>
                    <a:pt x="430869" y="406479"/>
                  </a:lnTo>
                  <a:lnTo>
                    <a:pt x="393505" y="435564"/>
                  </a:lnTo>
                  <a:lnTo>
                    <a:pt x="350620" y="457527"/>
                  </a:lnTo>
                  <a:lnTo>
                    <a:pt x="303228" y="471409"/>
                  </a:lnTo>
                  <a:lnTo>
                    <a:pt x="252343" y="476249"/>
                  </a:lnTo>
                  <a:lnTo>
                    <a:pt x="201464" y="471409"/>
                  </a:lnTo>
                  <a:lnTo>
                    <a:pt x="154086" y="457527"/>
                  </a:lnTo>
                  <a:lnTo>
                    <a:pt x="111220" y="435564"/>
                  </a:lnTo>
                  <a:lnTo>
                    <a:pt x="73879" y="406479"/>
                  </a:lnTo>
                  <a:lnTo>
                    <a:pt x="43075" y="371233"/>
                  </a:lnTo>
                  <a:lnTo>
                    <a:pt x="19819" y="330785"/>
                  </a:lnTo>
                  <a:lnTo>
                    <a:pt x="5123" y="286096"/>
                  </a:lnTo>
                  <a:lnTo>
                    <a:pt x="0" y="2381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3388870" y="4663184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b="1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2414143" y="4313440"/>
            <a:ext cx="2137410" cy="538480"/>
          </a:xfrm>
          <a:custGeom>
            <a:avLst/>
            <a:gdLst/>
            <a:ahLst/>
            <a:cxnLst/>
            <a:rect l="l" t="t" r="r" b="b"/>
            <a:pathLst>
              <a:path w="2137410" h="538479">
                <a:moveTo>
                  <a:pt x="822706" y="499872"/>
                </a:moveTo>
                <a:lnTo>
                  <a:pt x="813041" y="495033"/>
                </a:lnTo>
                <a:lnTo>
                  <a:pt x="746506" y="461772"/>
                </a:lnTo>
                <a:lnTo>
                  <a:pt x="746506" y="495033"/>
                </a:lnTo>
                <a:lnTo>
                  <a:pt x="173469" y="495033"/>
                </a:lnTo>
                <a:lnTo>
                  <a:pt x="173469" y="504558"/>
                </a:lnTo>
                <a:lnTo>
                  <a:pt x="746506" y="504558"/>
                </a:lnTo>
                <a:lnTo>
                  <a:pt x="746506" y="537972"/>
                </a:lnTo>
                <a:lnTo>
                  <a:pt x="813320" y="504558"/>
                </a:lnTo>
                <a:lnTo>
                  <a:pt x="822706" y="499872"/>
                </a:lnTo>
                <a:close/>
              </a:path>
              <a:path w="2137410" h="538479">
                <a:moveTo>
                  <a:pt x="1956168" y="490347"/>
                </a:moveTo>
                <a:lnTo>
                  <a:pt x="1946490" y="485508"/>
                </a:lnTo>
                <a:lnTo>
                  <a:pt x="1879968" y="452247"/>
                </a:lnTo>
                <a:lnTo>
                  <a:pt x="1879968" y="485508"/>
                </a:lnTo>
                <a:lnTo>
                  <a:pt x="1306944" y="485508"/>
                </a:lnTo>
                <a:lnTo>
                  <a:pt x="1306944" y="495033"/>
                </a:lnTo>
                <a:lnTo>
                  <a:pt x="1879968" y="495033"/>
                </a:lnTo>
                <a:lnTo>
                  <a:pt x="1879968" y="528447"/>
                </a:lnTo>
                <a:lnTo>
                  <a:pt x="1946783" y="495033"/>
                </a:lnTo>
                <a:lnTo>
                  <a:pt x="1956168" y="490347"/>
                </a:lnTo>
                <a:close/>
              </a:path>
              <a:path w="2137410" h="538479">
                <a:moveTo>
                  <a:pt x="2137283" y="233172"/>
                </a:moveTo>
                <a:lnTo>
                  <a:pt x="2119401" y="210553"/>
                </a:lnTo>
                <a:lnTo>
                  <a:pt x="2084451" y="166357"/>
                </a:lnTo>
                <a:lnTo>
                  <a:pt x="2070265" y="196570"/>
                </a:lnTo>
                <a:lnTo>
                  <a:pt x="2063483" y="193408"/>
                </a:lnTo>
                <a:lnTo>
                  <a:pt x="1987042" y="158610"/>
                </a:lnTo>
                <a:lnTo>
                  <a:pt x="1948307" y="141973"/>
                </a:lnTo>
                <a:lnTo>
                  <a:pt x="1909076" y="125590"/>
                </a:lnTo>
                <a:lnTo>
                  <a:pt x="1869452" y="109969"/>
                </a:lnTo>
                <a:lnTo>
                  <a:pt x="1829066" y="94983"/>
                </a:lnTo>
                <a:lnTo>
                  <a:pt x="1788033" y="80772"/>
                </a:lnTo>
                <a:lnTo>
                  <a:pt x="1746123" y="67437"/>
                </a:lnTo>
                <a:lnTo>
                  <a:pt x="1703578" y="54978"/>
                </a:lnTo>
                <a:lnTo>
                  <a:pt x="1659902" y="43675"/>
                </a:lnTo>
                <a:lnTo>
                  <a:pt x="1615186" y="33528"/>
                </a:lnTo>
                <a:lnTo>
                  <a:pt x="1569339" y="24625"/>
                </a:lnTo>
                <a:lnTo>
                  <a:pt x="1522349" y="17005"/>
                </a:lnTo>
                <a:lnTo>
                  <a:pt x="1474216" y="10909"/>
                </a:lnTo>
                <a:lnTo>
                  <a:pt x="1460538" y="9525"/>
                </a:lnTo>
                <a:lnTo>
                  <a:pt x="1449311" y="8382"/>
                </a:lnTo>
                <a:lnTo>
                  <a:pt x="1397495" y="4432"/>
                </a:lnTo>
                <a:lnTo>
                  <a:pt x="1315478" y="762"/>
                </a:lnTo>
                <a:lnTo>
                  <a:pt x="1258328" y="0"/>
                </a:lnTo>
                <a:lnTo>
                  <a:pt x="1199769" y="241"/>
                </a:lnTo>
                <a:lnTo>
                  <a:pt x="1140333" y="1638"/>
                </a:lnTo>
                <a:lnTo>
                  <a:pt x="1080135" y="3810"/>
                </a:lnTo>
                <a:lnTo>
                  <a:pt x="1019822" y="6972"/>
                </a:lnTo>
                <a:lnTo>
                  <a:pt x="959624" y="10909"/>
                </a:lnTo>
                <a:lnTo>
                  <a:pt x="841362" y="21069"/>
                </a:lnTo>
                <a:lnTo>
                  <a:pt x="784212" y="27051"/>
                </a:lnTo>
                <a:lnTo>
                  <a:pt x="728853" y="33528"/>
                </a:lnTo>
                <a:lnTo>
                  <a:pt x="649973" y="44056"/>
                </a:lnTo>
                <a:lnTo>
                  <a:pt x="577469" y="55486"/>
                </a:lnTo>
                <a:lnTo>
                  <a:pt x="532371" y="63741"/>
                </a:lnTo>
                <a:lnTo>
                  <a:pt x="489077" y="72631"/>
                </a:lnTo>
                <a:lnTo>
                  <a:pt x="447294" y="82537"/>
                </a:lnTo>
                <a:lnTo>
                  <a:pt x="407022" y="93078"/>
                </a:lnTo>
                <a:lnTo>
                  <a:pt x="368046" y="104394"/>
                </a:lnTo>
                <a:lnTo>
                  <a:pt x="330581" y="116205"/>
                </a:lnTo>
                <a:lnTo>
                  <a:pt x="294132" y="128638"/>
                </a:lnTo>
                <a:lnTo>
                  <a:pt x="224142" y="155067"/>
                </a:lnTo>
                <a:lnTo>
                  <a:pt x="157607" y="183121"/>
                </a:lnTo>
                <a:lnTo>
                  <a:pt x="62103" y="227317"/>
                </a:lnTo>
                <a:lnTo>
                  <a:pt x="0" y="257556"/>
                </a:lnTo>
                <a:lnTo>
                  <a:pt x="4191" y="266052"/>
                </a:lnTo>
                <a:lnTo>
                  <a:pt x="66294" y="235839"/>
                </a:lnTo>
                <a:lnTo>
                  <a:pt x="129273" y="206235"/>
                </a:lnTo>
                <a:lnTo>
                  <a:pt x="194310" y="177660"/>
                </a:lnTo>
                <a:lnTo>
                  <a:pt x="262128" y="150495"/>
                </a:lnTo>
                <a:lnTo>
                  <a:pt x="333629" y="125209"/>
                </a:lnTo>
                <a:lnTo>
                  <a:pt x="370967" y="113538"/>
                </a:lnTo>
                <a:lnTo>
                  <a:pt x="409575" y="102222"/>
                </a:lnTo>
                <a:lnTo>
                  <a:pt x="449694" y="91681"/>
                </a:lnTo>
                <a:lnTo>
                  <a:pt x="491223" y="81915"/>
                </a:lnTo>
                <a:lnTo>
                  <a:pt x="534276" y="73012"/>
                </a:lnTo>
                <a:lnTo>
                  <a:pt x="579120" y="64884"/>
                </a:lnTo>
                <a:lnTo>
                  <a:pt x="626618" y="57264"/>
                </a:lnTo>
                <a:lnTo>
                  <a:pt x="703199" y="46342"/>
                </a:lnTo>
                <a:lnTo>
                  <a:pt x="785241" y="36436"/>
                </a:lnTo>
                <a:lnTo>
                  <a:pt x="842391" y="30480"/>
                </a:lnTo>
                <a:lnTo>
                  <a:pt x="900950" y="25146"/>
                </a:lnTo>
                <a:lnTo>
                  <a:pt x="960386" y="20434"/>
                </a:lnTo>
                <a:lnTo>
                  <a:pt x="1020432" y="16497"/>
                </a:lnTo>
                <a:lnTo>
                  <a:pt x="1080630" y="13335"/>
                </a:lnTo>
                <a:lnTo>
                  <a:pt x="1140701" y="11049"/>
                </a:lnTo>
                <a:lnTo>
                  <a:pt x="1200023" y="9766"/>
                </a:lnTo>
                <a:lnTo>
                  <a:pt x="1271422" y="9702"/>
                </a:lnTo>
                <a:lnTo>
                  <a:pt x="1315326" y="10287"/>
                </a:lnTo>
                <a:lnTo>
                  <a:pt x="1370342" y="12433"/>
                </a:lnTo>
                <a:lnTo>
                  <a:pt x="1423035" y="15735"/>
                </a:lnTo>
                <a:lnTo>
                  <a:pt x="1473212" y="20434"/>
                </a:lnTo>
                <a:lnTo>
                  <a:pt x="1521218" y="26530"/>
                </a:lnTo>
                <a:lnTo>
                  <a:pt x="1567942" y="34023"/>
                </a:lnTo>
                <a:lnTo>
                  <a:pt x="1613420" y="42786"/>
                </a:lnTo>
                <a:lnTo>
                  <a:pt x="1657731" y="52959"/>
                </a:lnTo>
                <a:lnTo>
                  <a:pt x="1701165" y="64249"/>
                </a:lnTo>
                <a:lnTo>
                  <a:pt x="1743443" y="76581"/>
                </a:lnTo>
                <a:lnTo>
                  <a:pt x="1785112" y="89776"/>
                </a:lnTo>
                <a:lnTo>
                  <a:pt x="1826018" y="104013"/>
                </a:lnTo>
                <a:lnTo>
                  <a:pt x="1866011" y="118872"/>
                </a:lnTo>
                <a:lnTo>
                  <a:pt x="1905635" y="134493"/>
                </a:lnTo>
                <a:lnTo>
                  <a:pt x="1944611" y="150736"/>
                </a:lnTo>
                <a:lnTo>
                  <a:pt x="1983232" y="167373"/>
                </a:lnTo>
                <a:lnTo>
                  <a:pt x="2059559" y="202044"/>
                </a:lnTo>
                <a:lnTo>
                  <a:pt x="2066226" y="205168"/>
                </a:lnTo>
                <a:lnTo>
                  <a:pt x="2052053" y="235318"/>
                </a:lnTo>
                <a:lnTo>
                  <a:pt x="2137283" y="233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5959480" y="4775203"/>
            <a:ext cx="649605" cy="76200"/>
          </a:xfrm>
          <a:custGeom>
            <a:avLst/>
            <a:gdLst/>
            <a:ahLst/>
            <a:cxnLst/>
            <a:rect l="l" t="t" r="r" b="b"/>
            <a:pathLst>
              <a:path w="649604" h="76200">
                <a:moveTo>
                  <a:pt x="573024" y="0"/>
                </a:moveTo>
                <a:lnTo>
                  <a:pt x="573024" y="76200"/>
                </a:lnTo>
                <a:lnTo>
                  <a:pt x="639842" y="42790"/>
                </a:lnTo>
                <a:lnTo>
                  <a:pt x="585734" y="42790"/>
                </a:lnTo>
                <a:lnTo>
                  <a:pt x="585734" y="33265"/>
                </a:lnTo>
                <a:lnTo>
                  <a:pt x="639555" y="33265"/>
                </a:lnTo>
                <a:lnTo>
                  <a:pt x="573024" y="0"/>
                </a:lnTo>
                <a:close/>
              </a:path>
              <a:path w="649604" h="76200">
                <a:moveTo>
                  <a:pt x="573024" y="33265"/>
                </a:moveTo>
                <a:lnTo>
                  <a:pt x="0" y="33265"/>
                </a:lnTo>
                <a:lnTo>
                  <a:pt x="0" y="42790"/>
                </a:lnTo>
                <a:lnTo>
                  <a:pt x="573024" y="42790"/>
                </a:lnTo>
                <a:lnTo>
                  <a:pt x="573024" y="33265"/>
                </a:lnTo>
                <a:close/>
              </a:path>
              <a:path w="649604" h="76200">
                <a:moveTo>
                  <a:pt x="639555" y="33265"/>
                </a:moveTo>
                <a:lnTo>
                  <a:pt x="585734" y="33265"/>
                </a:lnTo>
                <a:lnTo>
                  <a:pt x="585734" y="42790"/>
                </a:lnTo>
                <a:lnTo>
                  <a:pt x="639842" y="42790"/>
                </a:lnTo>
                <a:lnTo>
                  <a:pt x="649224" y="38100"/>
                </a:lnTo>
                <a:lnTo>
                  <a:pt x="639555" y="33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 txBox="1"/>
          <p:nvPr/>
        </p:nvSpPr>
        <p:spPr>
          <a:xfrm>
            <a:off x="621881" y="5316091"/>
            <a:ext cx="4994910" cy="8185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Think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original</a:t>
            </a:r>
            <a:r>
              <a:rPr dirty="0" sz="1800" spc="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DAG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 </a:t>
            </a:r>
            <a:r>
              <a:rPr dirty="0" sz="1800" b="1">
                <a:solidFill>
                  <a:srgbClr val="CC0000"/>
                </a:solidFill>
                <a:latin typeface="Arial"/>
                <a:cs typeface="Arial"/>
              </a:rPr>
              <a:t>partial</a:t>
            </a:r>
            <a:r>
              <a:rPr dirty="0" sz="1800" spc="-2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CC0000"/>
                </a:solidFill>
                <a:latin typeface="Arial"/>
                <a:cs typeface="Arial"/>
              </a:rPr>
              <a:t>order</a:t>
            </a:r>
            <a:r>
              <a:rPr dirty="0" sz="1800" spc="-1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dirty="0" sz="1800">
                <a:latin typeface="Arial"/>
                <a:cs typeface="Arial"/>
              </a:rPr>
              <a:t>Want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C0000"/>
                </a:solidFill>
                <a:latin typeface="Arial"/>
                <a:cs typeface="Arial"/>
              </a:rPr>
              <a:t>total</a:t>
            </a:r>
            <a:r>
              <a:rPr dirty="0" sz="1800" spc="-30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C0000"/>
                </a:solidFill>
                <a:latin typeface="Arial"/>
                <a:cs typeface="Arial"/>
              </a:rPr>
              <a:t>order</a:t>
            </a:r>
            <a:r>
              <a:rPr dirty="0" sz="1800" spc="-25" b="1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extends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partial</a:t>
            </a:r>
            <a:r>
              <a:rPr dirty="0" sz="1800" spc="-10">
                <a:latin typeface="Arial"/>
                <a:cs typeface="Arial"/>
              </a:rPr>
              <a:t> order.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2" name="object 5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Prepared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Monowar</a:t>
            </a:r>
            <a:r>
              <a:rPr dirty="0" spc="-25"/>
              <a:t> </a:t>
            </a:r>
            <a:r>
              <a:rPr dirty="0" spc="-10"/>
              <a:t>Hossain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21945">
              <a:lnSpc>
                <a:spcPct val="100000"/>
              </a:lnSpc>
              <a:spcBef>
                <a:spcPts val="95"/>
              </a:spcBef>
            </a:pPr>
            <a:r>
              <a:rPr dirty="0"/>
              <a:t>Topological</a:t>
            </a:r>
            <a:r>
              <a:rPr dirty="0" spc="-65"/>
              <a:t> </a:t>
            </a:r>
            <a:r>
              <a:rPr dirty="0"/>
              <a:t>Sort</a:t>
            </a:r>
            <a:r>
              <a:rPr dirty="0" spc="-70"/>
              <a:t> </a:t>
            </a:r>
            <a:r>
              <a:rPr dirty="0"/>
              <a:t>-</a:t>
            </a:r>
            <a:r>
              <a:rPr dirty="0" spc="-75"/>
              <a:t> </a:t>
            </a:r>
            <a:r>
              <a:rPr dirty="0" spc="-10"/>
              <a:t>Application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Prepared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Monowar</a:t>
            </a:r>
            <a:r>
              <a:rPr dirty="0" spc="-25"/>
              <a:t> </a:t>
            </a:r>
            <a:r>
              <a:rPr dirty="0" spc="-10"/>
              <a:t>Hossain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9570" y="1150736"/>
            <a:ext cx="7993380" cy="488315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5600" algn="l"/>
              </a:tabLst>
            </a:pP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Application</a:t>
            </a:r>
            <a:r>
              <a:rPr dirty="0" sz="2800" spc="-12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50">
                <a:solidFill>
                  <a:srgbClr val="323298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  <a:p>
            <a:pPr lvl="1" marL="755015" indent="-285115">
              <a:lnSpc>
                <a:spcPct val="100000"/>
              </a:lnSpc>
              <a:spcBef>
                <a:spcPts val="590"/>
              </a:spcBef>
              <a:buChar char="–"/>
              <a:tabLst>
                <a:tab pos="755015" algn="l"/>
              </a:tabLst>
            </a:pP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scheduling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sequence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jobs.</a:t>
            </a:r>
            <a:endParaRPr sz="2400">
              <a:latin typeface="Arial"/>
              <a:cs typeface="Arial"/>
            </a:endParaRPr>
          </a:p>
          <a:p>
            <a:pPr lvl="1" marL="755015" indent="-285115">
              <a:lnSpc>
                <a:spcPct val="100000"/>
              </a:lnSpc>
              <a:spcBef>
                <a:spcPts val="575"/>
              </a:spcBef>
              <a:buChar char="–"/>
              <a:tabLst>
                <a:tab pos="755015" algn="l"/>
              </a:tabLst>
            </a:pP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jobs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are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represented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by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vertices,</a:t>
            </a:r>
            <a:endParaRPr sz="2400">
              <a:latin typeface="Arial"/>
              <a:cs typeface="Arial"/>
            </a:endParaRPr>
          </a:p>
          <a:p>
            <a:pPr lvl="1" marL="755015" indent="-285115">
              <a:lnSpc>
                <a:spcPct val="100000"/>
              </a:lnSpc>
              <a:spcBef>
                <a:spcPts val="580"/>
              </a:spcBef>
              <a:buChar char="–"/>
              <a:tabLst>
                <a:tab pos="755015" algn="l"/>
              </a:tabLst>
            </a:pPr>
            <a:r>
              <a:rPr dirty="0" sz="2400">
                <a:latin typeface="Arial"/>
                <a:cs typeface="Arial"/>
              </a:rPr>
              <a:t>there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edge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from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y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if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job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must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be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completed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before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job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y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done</a:t>
            </a:r>
            <a:endParaRPr sz="2400">
              <a:latin typeface="Arial"/>
              <a:cs typeface="Arial"/>
            </a:endParaRPr>
          </a:p>
          <a:p>
            <a:pPr lvl="2" marL="1155700" marR="5080" indent="-228600">
              <a:lnSpc>
                <a:spcPct val="100000"/>
              </a:lnSpc>
              <a:spcBef>
                <a:spcPts val="484"/>
              </a:spcBef>
              <a:buChar char="•"/>
              <a:tabLst>
                <a:tab pos="1155700" algn="l"/>
              </a:tabLst>
            </a:pP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(for</a:t>
            </a:r>
            <a:r>
              <a:rPr dirty="0" sz="2000" spc="-3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example,</a:t>
            </a:r>
            <a:r>
              <a:rPr dirty="0" sz="2000" spc="-3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washing</a:t>
            </a:r>
            <a:r>
              <a:rPr dirty="0" sz="2000" spc="-3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machine</a:t>
            </a:r>
            <a:r>
              <a:rPr dirty="0" sz="2000" spc="-3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must</a:t>
            </a:r>
            <a:r>
              <a:rPr dirty="0" sz="20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finish</a:t>
            </a:r>
            <a:r>
              <a:rPr dirty="0" sz="2000" spc="-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before</a:t>
            </a:r>
            <a:r>
              <a:rPr dirty="0" sz="20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we</a:t>
            </a:r>
            <a:r>
              <a:rPr dirty="0" sz="2000" spc="-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put</a:t>
            </a:r>
            <a:r>
              <a:rPr dirty="0" sz="2000" spc="-3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323298"/>
                </a:solidFill>
                <a:latin typeface="Arial"/>
                <a:cs typeface="Arial"/>
              </a:rPr>
              <a:t>the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clothes</a:t>
            </a:r>
            <a:r>
              <a:rPr dirty="0" sz="2000" spc="-3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to</a:t>
            </a:r>
            <a:r>
              <a:rPr dirty="0" sz="2000" spc="-2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dry).</a:t>
            </a:r>
            <a:r>
              <a:rPr dirty="0" sz="2000" spc="-4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Then,</a:t>
            </a:r>
            <a:r>
              <a:rPr dirty="0" sz="2000" spc="-3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dirty="0" sz="2000" spc="-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topological</a:t>
            </a:r>
            <a:r>
              <a:rPr dirty="0" sz="2000" spc="-2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sort</a:t>
            </a:r>
            <a:r>
              <a:rPr dirty="0" sz="2000" spc="-4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gives</a:t>
            </a:r>
            <a:r>
              <a:rPr dirty="0" sz="2000" spc="-2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an</a:t>
            </a:r>
            <a:r>
              <a:rPr dirty="0" sz="2000" spc="-2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order</a:t>
            </a:r>
            <a:r>
              <a:rPr dirty="0" sz="2000" spc="-3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323298"/>
                </a:solidFill>
                <a:latin typeface="Arial"/>
                <a:cs typeface="Arial"/>
              </a:rPr>
              <a:t>in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which</a:t>
            </a:r>
            <a:r>
              <a:rPr dirty="0" sz="2000" spc="-2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to</a:t>
            </a:r>
            <a:r>
              <a:rPr dirty="0" sz="2000" spc="-2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perform</a:t>
            </a:r>
            <a:r>
              <a:rPr dirty="0" sz="2000" spc="-4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23298"/>
                </a:solidFill>
                <a:latin typeface="Arial"/>
                <a:cs typeface="Arial"/>
              </a:rPr>
              <a:t>the</a:t>
            </a:r>
            <a:r>
              <a:rPr dirty="0" sz="2000" spc="-1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323298"/>
                </a:solidFill>
                <a:latin typeface="Arial"/>
                <a:cs typeface="Arial"/>
              </a:rPr>
              <a:t>jobs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Char char="•"/>
              <a:tabLst>
                <a:tab pos="355600" algn="l"/>
              </a:tabLst>
            </a:pP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Application</a:t>
            </a:r>
            <a:r>
              <a:rPr dirty="0" sz="2800" spc="-12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50">
                <a:solidFill>
                  <a:srgbClr val="323298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algn="just" lvl="1" marL="754380" marR="111125" indent="-285115">
              <a:lnSpc>
                <a:spcPct val="100000"/>
              </a:lnSpc>
              <a:spcBef>
                <a:spcPts val="590"/>
              </a:spcBef>
              <a:buChar char="–"/>
              <a:tabLst>
                <a:tab pos="756285" algn="l"/>
              </a:tabLst>
            </a:pP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open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credit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system,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how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take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courses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(in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order) </a:t>
            </a:r>
            <a:r>
              <a:rPr dirty="0" sz="2400" spc="-1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such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that,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pre-</a:t>
            </a:r>
            <a:r>
              <a:rPr dirty="0" sz="2400">
                <a:latin typeface="Arial"/>
                <a:cs typeface="Arial"/>
              </a:rPr>
              <a:t>requisite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courses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will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not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create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any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Topological</a:t>
            </a:r>
            <a:r>
              <a:rPr dirty="0" spc="-65"/>
              <a:t> </a:t>
            </a:r>
            <a:r>
              <a:rPr dirty="0"/>
              <a:t>Sort</a:t>
            </a:r>
            <a:r>
              <a:rPr dirty="0" spc="-80"/>
              <a:t> </a:t>
            </a:r>
            <a:r>
              <a:rPr dirty="0"/>
              <a:t>(Fig</a:t>
            </a:r>
            <a:r>
              <a:rPr dirty="0" spc="-60"/>
              <a:t> </a:t>
            </a:r>
            <a:r>
              <a:rPr dirty="0"/>
              <a:t>–</a:t>
            </a:r>
            <a:r>
              <a:rPr dirty="0" spc="-80"/>
              <a:t> </a:t>
            </a:r>
            <a:r>
              <a:rPr dirty="0" spc="-10"/>
              <a:t>Cormen)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96845" y="1400159"/>
            <a:ext cx="1564005" cy="386080"/>
          </a:xfrm>
          <a:custGeom>
            <a:avLst/>
            <a:gdLst/>
            <a:ahLst/>
            <a:cxnLst/>
            <a:rect l="l" t="t" r="r" b="b"/>
            <a:pathLst>
              <a:path w="1564005" h="386080">
                <a:moveTo>
                  <a:pt x="0" y="64282"/>
                </a:moveTo>
                <a:lnTo>
                  <a:pt x="5053" y="39283"/>
                </a:lnTo>
                <a:lnTo>
                  <a:pt x="18834" y="18848"/>
                </a:lnTo>
                <a:lnTo>
                  <a:pt x="39274" y="5059"/>
                </a:lnTo>
                <a:lnTo>
                  <a:pt x="64305" y="0"/>
                </a:lnTo>
                <a:lnTo>
                  <a:pt x="1499366" y="0"/>
                </a:lnTo>
                <a:lnTo>
                  <a:pt x="1524430" y="5059"/>
                </a:lnTo>
                <a:lnTo>
                  <a:pt x="1544897" y="18848"/>
                </a:lnTo>
                <a:lnTo>
                  <a:pt x="1558695" y="39283"/>
                </a:lnTo>
                <a:lnTo>
                  <a:pt x="1563755" y="64282"/>
                </a:lnTo>
                <a:lnTo>
                  <a:pt x="1563755" y="321442"/>
                </a:lnTo>
                <a:lnTo>
                  <a:pt x="1558695" y="346511"/>
                </a:lnTo>
                <a:lnTo>
                  <a:pt x="1544897" y="366983"/>
                </a:lnTo>
                <a:lnTo>
                  <a:pt x="1524430" y="380785"/>
                </a:lnTo>
                <a:lnTo>
                  <a:pt x="1499366" y="385846"/>
                </a:lnTo>
                <a:lnTo>
                  <a:pt x="64305" y="385846"/>
                </a:lnTo>
                <a:lnTo>
                  <a:pt x="39274" y="380785"/>
                </a:lnTo>
                <a:lnTo>
                  <a:pt x="18834" y="366983"/>
                </a:lnTo>
                <a:lnTo>
                  <a:pt x="5053" y="346511"/>
                </a:lnTo>
                <a:lnTo>
                  <a:pt x="0" y="321442"/>
                </a:lnTo>
                <a:lnTo>
                  <a:pt x="0" y="64282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63121" y="1437508"/>
            <a:ext cx="1229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undershorts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27040" y="2147956"/>
            <a:ext cx="1100455" cy="386080"/>
          </a:xfrm>
          <a:custGeom>
            <a:avLst/>
            <a:gdLst/>
            <a:ahLst/>
            <a:cxnLst/>
            <a:rect l="l" t="t" r="r" b="b"/>
            <a:pathLst>
              <a:path w="1100455" h="386080">
                <a:moveTo>
                  <a:pt x="0" y="64251"/>
                </a:moveTo>
                <a:lnTo>
                  <a:pt x="5053" y="39206"/>
                </a:lnTo>
                <a:lnTo>
                  <a:pt x="18833" y="18787"/>
                </a:lnTo>
                <a:lnTo>
                  <a:pt x="39270" y="5037"/>
                </a:lnTo>
                <a:lnTo>
                  <a:pt x="64294" y="0"/>
                </a:lnTo>
                <a:lnTo>
                  <a:pt x="1035868" y="0"/>
                </a:lnTo>
                <a:lnTo>
                  <a:pt x="1060859" y="5037"/>
                </a:lnTo>
                <a:lnTo>
                  <a:pt x="1081291" y="18787"/>
                </a:lnTo>
                <a:lnTo>
                  <a:pt x="1095079" y="39206"/>
                </a:lnTo>
                <a:lnTo>
                  <a:pt x="1100138" y="64251"/>
                </a:lnTo>
                <a:lnTo>
                  <a:pt x="1100138" y="321442"/>
                </a:lnTo>
                <a:lnTo>
                  <a:pt x="1095079" y="346423"/>
                </a:lnTo>
                <a:lnTo>
                  <a:pt x="1081291" y="366849"/>
                </a:lnTo>
                <a:lnTo>
                  <a:pt x="1060859" y="380635"/>
                </a:lnTo>
                <a:lnTo>
                  <a:pt x="1035868" y="385693"/>
                </a:lnTo>
                <a:lnTo>
                  <a:pt x="64294" y="385693"/>
                </a:lnTo>
                <a:lnTo>
                  <a:pt x="39270" y="380635"/>
                </a:lnTo>
                <a:lnTo>
                  <a:pt x="18833" y="366849"/>
                </a:lnTo>
                <a:lnTo>
                  <a:pt x="5053" y="346423"/>
                </a:lnTo>
                <a:lnTo>
                  <a:pt x="0" y="321442"/>
                </a:lnTo>
                <a:lnTo>
                  <a:pt x="0" y="64251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84685" y="2185158"/>
            <a:ext cx="583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pants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31829" y="2895600"/>
            <a:ext cx="692150" cy="386080"/>
          </a:xfrm>
          <a:custGeom>
            <a:avLst/>
            <a:gdLst/>
            <a:ahLst/>
            <a:cxnLst/>
            <a:rect l="l" t="t" r="r" b="b"/>
            <a:pathLst>
              <a:path w="692150" h="386079">
                <a:moveTo>
                  <a:pt x="0" y="64251"/>
                </a:moveTo>
                <a:lnTo>
                  <a:pt x="5052" y="39270"/>
                </a:lnTo>
                <a:lnTo>
                  <a:pt x="18832" y="18844"/>
                </a:lnTo>
                <a:lnTo>
                  <a:pt x="39269" y="5058"/>
                </a:lnTo>
                <a:lnTo>
                  <a:pt x="64294" y="0"/>
                </a:lnTo>
                <a:lnTo>
                  <a:pt x="627839" y="0"/>
                </a:lnTo>
                <a:lnTo>
                  <a:pt x="652856" y="5058"/>
                </a:lnTo>
                <a:lnTo>
                  <a:pt x="673298" y="18844"/>
                </a:lnTo>
                <a:lnTo>
                  <a:pt x="687087" y="39270"/>
                </a:lnTo>
                <a:lnTo>
                  <a:pt x="692145" y="64251"/>
                </a:lnTo>
                <a:lnTo>
                  <a:pt x="692145" y="321442"/>
                </a:lnTo>
                <a:lnTo>
                  <a:pt x="687087" y="346493"/>
                </a:lnTo>
                <a:lnTo>
                  <a:pt x="673298" y="366956"/>
                </a:lnTo>
                <a:lnTo>
                  <a:pt x="652856" y="380755"/>
                </a:lnTo>
                <a:lnTo>
                  <a:pt x="627839" y="385815"/>
                </a:lnTo>
                <a:lnTo>
                  <a:pt x="64294" y="385815"/>
                </a:lnTo>
                <a:lnTo>
                  <a:pt x="39269" y="380755"/>
                </a:lnTo>
                <a:lnTo>
                  <a:pt x="18832" y="366956"/>
                </a:lnTo>
                <a:lnTo>
                  <a:pt x="5052" y="346493"/>
                </a:lnTo>
                <a:lnTo>
                  <a:pt x="0" y="321442"/>
                </a:lnTo>
                <a:lnTo>
                  <a:pt x="0" y="64251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81304" y="2933188"/>
            <a:ext cx="393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belt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416289" y="1400159"/>
            <a:ext cx="900430" cy="386080"/>
          </a:xfrm>
          <a:custGeom>
            <a:avLst/>
            <a:gdLst/>
            <a:ahLst/>
            <a:cxnLst/>
            <a:rect l="l" t="t" r="r" b="b"/>
            <a:pathLst>
              <a:path w="900429" h="386080">
                <a:moveTo>
                  <a:pt x="0" y="64282"/>
                </a:moveTo>
                <a:lnTo>
                  <a:pt x="5059" y="39283"/>
                </a:lnTo>
                <a:lnTo>
                  <a:pt x="18848" y="18848"/>
                </a:lnTo>
                <a:lnTo>
                  <a:pt x="39283" y="5059"/>
                </a:lnTo>
                <a:lnTo>
                  <a:pt x="64282" y="0"/>
                </a:lnTo>
                <a:lnTo>
                  <a:pt x="835792" y="0"/>
                </a:lnTo>
                <a:lnTo>
                  <a:pt x="860861" y="5059"/>
                </a:lnTo>
                <a:lnTo>
                  <a:pt x="881332" y="18848"/>
                </a:lnTo>
                <a:lnTo>
                  <a:pt x="895135" y="39283"/>
                </a:lnTo>
                <a:lnTo>
                  <a:pt x="900196" y="64282"/>
                </a:lnTo>
                <a:lnTo>
                  <a:pt x="900196" y="321442"/>
                </a:lnTo>
                <a:lnTo>
                  <a:pt x="895135" y="346511"/>
                </a:lnTo>
                <a:lnTo>
                  <a:pt x="881332" y="366983"/>
                </a:lnTo>
                <a:lnTo>
                  <a:pt x="860861" y="380785"/>
                </a:lnTo>
                <a:lnTo>
                  <a:pt x="835792" y="385846"/>
                </a:lnTo>
                <a:lnTo>
                  <a:pt x="64282" y="385846"/>
                </a:lnTo>
                <a:lnTo>
                  <a:pt x="39283" y="380785"/>
                </a:lnTo>
                <a:lnTo>
                  <a:pt x="18848" y="366983"/>
                </a:lnTo>
                <a:lnTo>
                  <a:pt x="5059" y="346511"/>
                </a:lnTo>
                <a:lnTo>
                  <a:pt x="0" y="321442"/>
                </a:lnTo>
                <a:lnTo>
                  <a:pt x="0" y="64282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561717" y="1437508"/>
            <a:ext cx="610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socks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432169" y="2147956"/>
            <a:ext cx="870585" cy="386080"/>
          </a:xfrm>
          <a:custGeom>
            <a:avLst/>
            <a:gdLst/>
            <a:ahLst/>
            <a:cxnLst/>
            <a:rect l="l" t="t" r="r" b="b"/>
            <a:pathLst>
              <a:path w="870585" h="386080">
                <a:moveTo>
                  <a:pt x="0" y="64251"/>
                </a:moveTo>
                <a:lnTo>
                  <a:pt x="5059" y="39206"/>
                </a:lnTo>
                <a:lnTo>
                  <a:pt x="18848" y="18787"/>
                </a:lnTo>
                <a:lnTo>
                  <a:pt x="39283" y="5037"/>
                </a:lnTo>
                <a:lnTo>
                  <a:pt x="64282" y="0"/>
                </a:lnTo>
                <a:lnTo>
                  <a:pt x="805708" y="0"/>
                </a:lnTo>
                <a:lnTo>
                  <a:pt x="830689" y="5037"/>
                </a:lnTo>
                <a:lnTo>
                  <a:pt x="851115" y="18787"/>
                </a:lnTo>
                <a:lnTo>
                  <a:pt x="864901" y="39206"/>
                </a:lnTo>
                <a:lnTo>
                  <a:pt x="869960" y="64251"/>
                </a:lnTo>
                <a:lnTo>
                  <a:pt x="869960" y="321442"/>
                </a:lnTo>
                <a:lnTo>
                  <a:pt x="864901" y="346423"/>
                </a:lnTo>
                <a:lnTo>
                  <a:pt x="851115" y="366849"/>
                </a:lnTo>
                <a:lnTo>
                  <a:pt x="830689" y="380635"/>
                </a:lnTo>
                <a:lnTo>
                  <a:pt x="805708" y="385693"/>
                </a:lnTo>
                <a:lnTo>
                  <a:pt x="64282" y="385693"/>
                </a:lnTo>
                <a:lnTo>
                  <a:pt x="39283" y="380635"/>
                </a:lnTo>
                <a:lnTo>
                  <a:pt x="18848" y="366849"/>
                </a:lnTo>
                <a:lnTo>
                  <a:pt x="5059" y="346423"/>
                </a:lnTo>
                <a:lnTo>
                  <a:pt x="0" y="321442"/>
                </a:lnTo>
                <a:lnTo>
                  <a:pt x="0" y="64251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3550160" y="2185158"/>
            <a:ext cx="634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shoes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3421136" y="3032119"/>
            <a:ext cx="892175" cy="386080"/>
          </a:xfrm>
          <a:custGeom>
            <a:avLst/>
            <a:gdLst/>
            <a:ahLst/>
            <a:cxnLst/>
            <a:rect l="l" t="t" r="r" b="b"/>
            <a:pathLst>
              <a:path w="892175" h="386079">
                <a:moveTo>
                  <a:pt x="0" y="64251"/>
                </a:moveTo>
                <a:lnTo>
                  <a:pt x="5037" y="39270"/>
                </a:lnTo>
                <a:lnTo>
                  <a:pt x="18787" y="18844"/>
                </a:lnTo>
                <a:lnTo>
                  <a:pt x="39206" y="5058"/>
                </a:lnTo>
                <a:lnTo>
                  <a:pt x="64251" y="0"/>
                </a:lnTo>
                <a:lnTo>
                  <a:pt x="827775" y="0"/>
                </a:lnTo>
                <a:lnTo>
                  <a:pt x="852845" y="5058"/>
                </a:lnTo>
                <a:lnTo>
                  <a:pt x="873316" y="18844"/>
                </a:lnTo>
                <a:lnTo>
                  <a:pt x="887118" y="39270"/>
                </a:lnTo>
                <a:lnTo>
                  <a:pt x="892180" y="64251"/>
                </a:lnTo>
                <a:lnTo>
                  <a:pt x="892180" y="321442"/>
                </a:lnTo>
                <a:lnTo>
                  <a:pt x="887118" y="346506"/>
                </a:lnTo>
                <a:lnTo>
                  <a:pt x="873316" y="366967"/>
                </a:lnTo>
                <a:lnTo>
                  <a:pt x="852845" y="380759"/>
                </a:lnTo>
                <a:lnTo>
                  <a:pt x="827775" y="385815"/>
                </a:lnTo>
                <a:lnTo>
                  <a:pt x="64251" y="385815"/>
                </a:lnTo>
                <a:lnTo>
                  <a:pt x="39206" y="380759"/>
                </a:lnTo>
                <a:lnTo>
                  <a:pt x="18787" y="366967"/>
                </a:lnTo>
                <a:lnTo>
                  <a:pt x="5037" y="346506"/>
                </a:lnTo>
                <a:lnTo>
                  <a:pt x="0" y="321442"/>
                </a:lnTo>
                <a:lnTo>
                  <a:pt x="0" y="64251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3558669" y="3069713"/>
            <a:ext cx="6178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watch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984379" y="2582936"/>
            <a:ext cx="821055" cy="386080"/>
          </a:xfrm>
          <a:custGeom>
            <a:avLst/>
            <a:gdLst/>
            <a:ahLst/>
            <a:cxnLst/>
            <a:rect l="l" t="t" r="r" b="b"/>
            <a:pathLst>
              <a:path w="821055" h="386080">
                <a:moveTo>
                  <a:pt x="0" y="64251"/>
                </a:moveTo>
                <a:lnTo>
                  <a:pt x="5057" y="39206"/>
                </a:lnTo>
                <a:lnTo>
                  <a:pt x="18841" y="18787"/>
                </a:lnTo>
                <a:lnTo>
                  <a:pt x="39269" y="5037"/>
                </a:lnTo>
                <a:lnTo>
                  <a:pt x="64257" y="0"/>
                </a:lnTo>
                <a:lnTo>
                  <a:pt x="756403" y="0"/>
                </a:lnTo>
                <a:lnTo>
                  <a:pt x="781468" y="5037"/>
                </a:lnTo>
                <a:lnTo>
                  <a:pt x="801934" y="18787"/>
                </a:lnTo>
                <a:lnTo>
                  <a:pt x="815733" y="39206"/>
                </a:lnTo>
                <a:lnTo>
                  <a:pt x="820792" y="64251"/>
                </a:lnTo>
                <a:lnTo>
                  <a:pt x="820792" y="321411"/>
                </a:lnTo>
                <a:lnTo>
                  <a:pt x="815733" y="346410"/>
                </a:lnTo>
                <a:lnTo>
                  <a:pt x="801934" y="366845"/>
                </a:lnTo>
                <a:lnTo>
                  <a:pt x="781468" y="380634"/>
                </a:lnTo>
                <a:lnTo>
                  <a:pt x="756403" y="385693"/>
                </a:lnTo>
                <a:lnTo>
                  <a:pt x="64257" y="385693"/>
                </a:lnTo>
                <a:lnTo>
                  <a:pt x="39269" y="380634"/>
                </a:lnTo>
                <a:lnTo>
                  <a:pt x="18841" y="366845"/>
                </a:lnTo>
                <a:lnTo>
                  <a:pt x="5057" y="346410"/>
                </a:lnTo>
                <a:lnTo>
                  <a:pt x="0" y="321411"/>
                </a:lnTo>
                <a:lnTo>
                  <a:pt x="0" y="64251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2166367" y="2620514"/>
            <a:ext cx="456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shirt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2005071" y="3330580"/>
            <a:ext cx="778510" cy="386080"/>
          </a:xfrm>
          <a:custGeom>
            <a:avLst/>
            <a:gdLst/>
            <a:ahLst/>
            <a:cxnLst/>
            <a:rect l="l" t="t" r="r" b="b"/>
            <a:pathLst>
              <a:path w="778510" h="386079">
                <a:moveTo>
                  <a:pt x="0" y="64251"/>
                </a:moveTo>
                <a:lnTo>
                  <a:pt x="5041" y="39270"/>
                </a:lnTo>
                <a:lnTo>
                  <a:pt x="18798" y="18844"/>
                </a:lnTo>
                <a:lnTo>
                  <a:pt x="39224" y="5058"/>
                </a:lnTo>
                <a:lnTo>
                  <a:pt x="64270" y="0"/>
                </a:lnTo>
                <a:lnTo>
                  <a:pt x="713494" y="0"/>
                </a:lnTo>
                <a:lnTo>
                  <a:pt x="738553" y="5058"/>
                </a:lnTo>
                <a:lnTo>
                  <a:pt x="759020" y="18844"/>
                </a:lnTo>
                <a:lnTo>
                  <a:pt x="772821" y="39270"/>
                </a:lnTo>
                <a:lnTo>
                  <a:pt x="777883" y="64251"/>
                </a:lnTo>
                <a:lnTo>
                  <a:pt x="777883" y="321442"/>
                </a:lnTo>
                <a:lnTo>
                  <a:pt x="772821" y="346493"/>
                </a:lnTo>
                <a:lnTo>
                  <a:pt x="759020" y="366956"/>
                </a:lnTo>
                <a:lnTo>
                  <a:pt x="738553" y="380755"/>
                </a:lnTo>
                <a:lnTo>
                  <a:pt x="713494" y="385815"/>
                </a:lnTo>
                <a:lnTo>
                  <a:pt x="64270" y="385815"/>
                </a:lnTo>
                <a:lnTo>
                  <a:pt x="39224" y="380755"/>
                </a:lnTo>
                <a:lnTo>
                  <a:pt x="18798" y="366956"/>
                </a:lnTo>
                <a:lnTo>
                  <a:pt x="5041" y="346493"/>
                </a:lnTo>
                <a:lnTo>
                  <a:pt x="0" y="321442"/>
                </a:lnTo>
                <a:lnTo>
                  <a:pt x="0" y="64251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2261363" y="3368113"/>
            <a:ext cx="2673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tie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304925" y="1744979"/>
            <a:ext cx="2581275" cy="2747645"/>
            <a:chOff x="1304925" y="1744979"/>
            <a:chExt cx="2581275" cy="2747645"/>
          </a:xfrm>
        </p:grpSpPr>
        <p:sp>
          <p:nvSpPr>
            <p:cNvPr id="20" name="object 20" descr=""/>
            <p:cNvSpPr/>
            <p:nvPr/>
          </p:nvSpPr>
          <p:spPr>
            <a:xfrm>
              <a:off x="1908178" y="4094226"/>
              <a:ext cx="971550" cy="386080"/>
            </a:xfrm>
            <a:custGeom>
              <a:avLst/>
              <a:gdLst/>
              <a:ahLst/>
              <a:cxnLst/>
              <a:rect l="l" t="t" r="r" b="b"/>
              <a:pathLst>
                <a:path w="971550" h="386079">
                  <a:moveTo>
                    <a:pt x="0" y="64257"/>
                  </a:moveTo>
                  <a:lnTo>
                    <a:pt x="5057" y="39219"/>
                  </a:lnTo>
                  <a:lnTo>
                    <a:pt x="18841" y="18797"/>
                  </a:lnTo>
                  <a:lnTo>
                    <a:pt x="39269" y="5040"/>
                  </a:lnTo>
                  <a:lnTo>
                    <a:pt x="64257" y="0"/>
                  </a:lnTo>
                  <a:lnTo>
                    <a:pt x="907279" y="0"/>
                  </a:lnTo>
                  <a:lnTo>
                    <a:pt x="932270" y="5040"/>
                  </a:lnTo>
                  <a:lnTo>
                    <a:pt x="952702" y="18797"/>
                  </a:lnTo>
                  <a:lnTo>
                    <a:pt x="966490" y="39219"/>
                  </a:lnTo>
                  <a:lnTo>
                    <a:pt x="971549" y="64257"/>
                  </a:lnTo>
                  <a:lnTo>
                    <a:pt x="971549" y="321432"/>
                  </a:lnTo>
                  <a:lnTo>
                    <a:pt x="966490" y="346423"/>
                  </a:lnTo>
                  <a:lnTo>
                    <a:pt x="952702" y="366855"/>
                  </a:lnTo>
                  <a:lnTo>
                    <a:pt x="932270" y="380643"/>
                  </a:lnTo>
                  <a:lnTo>
                    <a:pt x="907279" y="385703"/>
                  </a:lnTo>
                  <a:lnTo>
                    <a:pt x="64257" y="385703"/>
                  </a:lnTo>
                  <a:lnTo>
                    <a:pt x="39269" y="380643"/>
                  </a:lnTo>
                  <a:lnTo>
                    <a:pt x="18841" y="366855"/>
                  </a:lnTo>
                  <a:lnTo>
                    <a:pt x="5057" y="346423"/>
                  </a:lnTo>
                  <a:lnTo>
                    <a:pt x="0" y="321432"/>
                  </a:lnTo>
                  <a:lnTo>
                    <a:pt x="0" y="64257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304925" y="1744979"/>
              <a:ext cx="2581275" cy="2355850"/>
            </a:xfrm>
            <a:custGeom>
              <a:avLst/>
              <a:gdLst/>
              <a:ahLst/>
              <a:cxnLst/>
              <a:rect l="l" t="t" r="r" b="b"/>
              <a:pathLst>
                <a:path w="2581275" h="2355850">
                  <a:moveTo>
                    <a:pt x="628650" y="2349119"/>
                  </a:moveTo>
                  <a:lnTo>
                    <a:pt x="620102" y="2302141"/>
                  </a:lnTo>
                  <a:lnTo>
                    <a:pt x="613410" y="2265299"/>
                  </a:lnTo>
                  <a:lnTo>
                    <a:pt x="588010" y="2284349"/>
                  </a:lnTo>
                  <a:lnTo>
                    <a:pt x="13081" y="1516748"/>
                  </a:lnTo>
                  <a:lnTo>
                    <a:pt x="2794" y="1524254"/>
                  </a:lnTo>
                  <a:lnTo>
                    <a:pt x="577837" y="2291969"/>
                  </a:lnTo>
                  <a:lnTo>
                    <a:pt x="552450" y="2311019"/>
                  </a:lnTo>
                  <a:lnTo>
                    <a:pt x="628650" y="2349119"/>
                  </a:lnTo>
                  <a:close/>
                </a:path>
                <a:path w="2581275" h="2355850">
                  <a:moveTo>
                    <a:pt x="672846" y="1198118"/>
                  </a:moveTo>
                  <a:lnTo>
                    <a:pt x="670179" y="1185672"/>
                  </a:lnTo>
                  <a:lnTo>
                    <a:pt x="73037" y="1318425"/>
                  </a:lnTo>
                  <a:lnTo>
                    <a:pt x="66154" y="1287386"/>
                  </a:lnTo>
                  <a:lnTo>
                    <a:pt x="0" y="1341120"/>
                  </a:lnTo>
                  <a:lnTo>
                    <a:pt x="82677" y="1361821"/>
                  </a:lnTo>
                  <a:lnTo>
                    <a:pt x="76390" y="1333500"/>
                  </a:lnTo>
                  <a:lnTo>
                    <a:pt x="75780" y="1330744"/>
                  </a:lnTo>
                  <a:lnTo>
                    <a:pt x="672846" y="1198118"/>
                  </a:lnTo>
                  <a:close/>
                </a:path>
                <a:path w="2581275" h="2355850">
                  <a:moveTo>
                    <a:pt x="1109713" y="2279281"/>
                  </a:moveTo>
                  <a:lnTo>
                    <a:pt x="1077976" y="2279281"/>
                  </a:lnTo>
                  <a:lnTo>
                    <a:pt x="1077976" y="1977644"/>
                  </a:lnTo>
                  <a:lnTo>
                    <a:pt x="1065136" y="1977644"/>
                  </a:lnTo>
                  <a:lnTo>
                    <a:pt x="1065263" y="2279281"/>
                  </a:lnTo>
                  <a:lnTo>
                    <a:pt x="1033513" y="2279281"/>
                  </a:lnTo>
                  <a:lnTo>
                    <a:pt x="1071613" y="2355481"/>
                  </a:lnTo>
                  <a:lnTo>
                    <a:pt x="1103376" y="2291969"/>
                  </a:lnTo>
                  <a:lnTo>
                    <a:pt x="1109713" y="2279281"/>
                  </a:lnTo>
                  <a:close/>
                </a:path>
                <a:path w="2581275" h="2355850">
                  <a:moveTo>
                    <a:pt x="1122426" y="1522082"/>
                  </a:moveTo>
                  <a:lnTo>
                    <a:pt x="1090663" y="1522082"/>
                  </a:lnTo>
                  <a:lnTo>
                    <a:pt x="1090663" y="1534795"/>
                  </a:lnTo>
                  <a:lnTo>
                    <a:pt x="1090549" y="1220482"/>
                  </a:lnTo>
                  <a:lnTo>
                    <a:pt x="1077849" y="1220482"/>
                  </a:lnTo>
                  <a:lnTo>
                    <a:pt x="1077963" y="1522082"/>
                  </a:lnTo>
                  <a:lnTo>
                    <a:pt x="1046226" y="1522082"/>
                  </a:lnTo>
                  <a:lnTo>
                    <a:pt x="1084326" y="1598282"/>
                  </a:lnTo>
                  <a:lnTo>
                    <a:pt x="1116063" y="1534795"/>
                  </a:lnTo>
                  <a:lnTo>
                    <a:pt x="1122426" y="1522082"/>
                  </a:lnTo>
                  <a:close/>
                </a:path>
                <a:path w="2581275" h="2355850">
                  <a:moveTo>
                    <a:pt x="2128761" y="583819"/>
                  </a:moveTo>
                  <a:lnTo>
                    <a:pt x="2114537" y="569341"/>
                  </a:lnTo>
                  <a:lnTo>
                    <a:pt x="2069084" y="523100"/>
                  </a:lnTo>
                  <a:lnTo>
                    <a:pt x="2058822" y="553148"/>
                  </a:lnTo>
                  <a:lnTo>
                    <a:pt x="445008" y="0"/>
                  </a:lnTo>
                  <a:lnTo>
                    <a:pt x="440817" y="12077"/>
                  </a:lnTo>
                  <a:lnTo>
                    <a:pt x="2046224" y="562343"/>
                  </a:lnTo>
                  <a:lnTo>
                    <a:pt x="2046224" y="590080"/>
                  </a:lnTo>
                  <a:lnTo>
                    <a:pt x="2045614" y="591832"/>
                  </a:lnTo>
                  <a:lnTo>
                    <a:pt x="214363" y="591832"/>
                  </a:lnTo>
                  <a:lnTo>
                    <a:pt x="214363" y="604520"/>
                  </a:lnTo>
                  <a:lnTo>
                    <a:pt x="2046224" y="604520"/>
                  </a:lnTo>
                  <a:lnTo>
                    <a:pt x="2046224" y="636270"/>
                  </a:lnTo>
                  <a:lnTo>
                    <a:pt x="2109749" y="604520"/>
                  </a:lnTo>
                  <a:lnTo>
                    <a:pt x="2122424" y="598170"/>
                  </a:lnTo>
                  <a:lnTo>
                    <a:pt x="2109749" y="591832"/>
                  </a:lnTo>
                  <a:lnTo>
                    <a:pt x="2101189" y="587565"/>
                  </a:lnTo>
                  <a:lnTo>
                    <a:pt x="2128761" y="583819"/>
                  </a:lnTo>
                  <a:close/>
                </a:path>
                <a:path w="2581275" h="2355850">
                  <a:moveTo>
                    <a:pt x="2581275" y="329831"/>
                  </a:moveTo>
                  <a:lnTo>
                    <a:pt x="2549512" y="329831"/>
                  </a:lnTo>
                  <a:lnTo>
                    <a:pt x="2549512" y="48895"/>
                  </a:lnTo>
                  <a:lnTo>
                    <a:pt x="2536825" y="48895"/>
                  </a:lnTo>
                  <a:lnTo>
                    <a:pt x="2536825" y="329831"/>
                  </a:lnTo>
                  <a:lnTo>
                    <a:pt x="2505075" y="329831"/>
                  </a:lnTo>
                  <a:lnTo>
                    <a:pt x="2543175" y="406031"/>
                  </a:lnTo>
                  <a:lnTo>
                    <a:pt x="2574925" y="342506"/>
                  </a:lnTo>
                  <a:lnTo>
                    <a:pt x="2581275" y="3298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2083690" y="4137742"/>
            <a:ext cx="121920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1380" algn="l"/>
              </a:tabLst>
            </a:pPr>
            <a:r>
              <a:rPr dirty="0" baseline="1543" sz="2700" spc="-15">
                <a:latin typeface="Arial"/>
                <a:cs typeface="Arial"/>
              </a:rPr>
              <a:t>jacket</a:t>
            </a:r>
            <a:r>
              <a:rPr dirty="0" baseline="1543" sz="2700">
                <a:latin typeface="Arial"/>
                <a:cs typeface="Arial"/>
              </a:rPr>
              <a:t>	</a:t>
            </a:r>
            <a:r>
              <a:rPr dirty="0" sz="1800" spc="-25">
                <a:latin typeface="Arial"/>
                <a:cs typeface="Arial"/>
              </a:rPr>
              <a:t>3/4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037585" y="1325951"/>
            <a:ext cx="391160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Arial"/>
                <a:cs typeface="Arial"/>
              </a:rPr>
              <a:t>TOPOLOGICAL-</a:t>
            </a:r>
            <a:r>
              <a:rPr dirty="0" sz="2400">
                <a:latin typeface="Arial"/>
                <a:cs typeface="Arial"/>
              </a:rPr>
              <a:t>SORT(</a:t>
            </a:r>
            <a:r>
              <a:rPr dirty="0" sz="2400">
                <a:latin typeface="Comic Sans MS"/>
                <a:cs typeface="Comic Sans MS"/>
              </a:rPr>
              <a:t>V,</a:t>
            </a:r>
            <a:r>
              <a:rPr dirty="0" sz="2400" spc="6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Comic Sans MS"/>
                <a:cs typeface="Comic Sans MS"/>
              </a:rPr>
              <a:t>E</a:t>
            </a:r>
            <a:r>
              <a:rPr dirty="0" sz="2400" spc="-25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037585" y="1700246"/>
            <a:ext cx="3800475" cy="29521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199390" indent="-457200">
              <a:lnSpc>
                <a:spcPct val="120100"/>
              </a:lnSpc>
              <a:spcBef>
                <a:spcPts val="95"/>
              </a:spcBef>
              <a:buAutoNum type="arabicPeriod"/>
              <a:tabLst>
                <a:tab pos="469900" algn="l"/>
              </a:tabLst>
            </a:pPr>
            <a:r>
              <a:rPr dirty="0" sz="2000">
                <a:latin typeface="Arial"/>
                <a:cs typeface="Arial"/>
              </a:rPr>
              <a:t>Call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DFS(</a:t>
            </a:r>
            <a:r>
              <a:rPr dirty="0" sz="2000">
                <a:latin typeface="Comic Sans MS"/>
                <a:cs typeface="Comic Sans MS"/>
              </a:rPr>
              <a:t>V,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Comic Sans MS"/>
                <a:cs typeface="Comic Sans MS"/>
              </a:rPr>
              <a:t>E</a:t>
            </a:r>
            <a:r>
              <a:rPr dirty="0" sz="2000">
                <a:latin typeface="Arial"/>
                <a:cs typeface="Arial"/>
              </a:rPr>
              <a:t>)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compute </a:t>
            </a:r>
            <a:r>
              <a:rPr dirty="0" sz="2000">
                <a:solidFill>
                  <a:srgbClr val="0000FF"/>
                </a:solidFill>
                <a:latin typeface="Arial"/>
                <a:cs typeface="Arial"/>
              </a:rPr>
              <a:t>finishing</a:t>
            </a:r>
            <a:r>
              <a:rPr dirty="0" sz="2000" spc="-2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000FF"/>
                </a:solidFill>
                <a:latin typeface="Arial"/>
                <a:cs typeface="Arial"/>
              </a:rPr>
              <a:t>times</a:t>
            </a:r>
            <a:r>
              <a:rPr dirty="0" sz="2000" spc="3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Comic Sans MS"/>
                <a:cs typeface="Comic Sans MS"/>
              </a:rPr>
              <a:t>f[v]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each </a:t>
            </a:r>
            <a:r>
              <a:rPr dirty="0" sz="2000">
                <a:latin typeface="Arial"/>
                <a:cs typeface="Arial"/>
              </a:rPr>
              <a:t>vertex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0">
                <a:latin typeface="Comic Sans MS"/>
                <a:cs typeface="Comic Sans MS"/>
              </a:rPr>
              <a:t>v</a:t>
            </a:r>
            <a:endParaRPr sz="2000">
              <a:latin typeface="Comic Sans MS"/>
              <a:cs typeface="Comic Sans MS"/>
            </a:endParaRPr>
          </a:p>
          <a:p>
            <a:pPr marL="469900" marR="5080" indent="-457200">
              <a:lnSpc>
                <a:spcPct val="120000"/>
              </a:lnSpc>
              <a:buAutoNum type="arabicPeriod"/>
              <a:tabLst>
                <a:tab pos="469900" algn="l"/>
              </a:tabLst>
            </a:pPr>
            <a:r>
              <a:rPr dirty="0" sz="2000">
                <a:latin typeface="Arial"/>
                <a:cs typeface="Arial"/>
              </a:rPr>
              <a:t>When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each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vertex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Arial"/>
                <a:cs typeface="Arial"/>
              </a:rPr>
              <a:t>finished</a:t>
            </a:r>
            <a:r>
              <a:rPr dirty="0" sz="2000" spc="-10">
                <a:latin typeface="Arial"/>
                <a:cs typeface="Arial"/>
              </a:rPr>
              <a:t>, </a:t>
            </a:r>
            <a:r>
              <a:rPr dirty="0" sz="2000">
                <a:latin typeface="Arial"/>
                <a:cs typeface="Arial"/>
              </a:rPr>
              <a:t>insert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it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onto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front</a:t>
            </a:r>
            <a:r>
              <a:rPr dirty="0" sz="2000" spc="-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dirty="0" sz="2000" spc="-1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FF0000"/>
                </a:solidFill>
                <a:latin typeface="Arial"/>
                <a:cs typeface="Arial"/>
              </a:rPr>
              <a:t>a </a:t>
            </a:r>
            <a:r>
              <a:rPr dirty="0" sz="2000">
                <a:solidFill>
                  <a:srgbClr val="FF0000"/>
                </a:solidFill>
                <a:latin typeface="Arial"/>
                <a:cs typeface="Arial"/>
              </a:rPr>
              <a:t>linked</a:t>
            </a:r>
            <a:r>
              <a:rPr dirty="0" sz="2000" spc="-5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Arial"/>
                <a:cs typeface="Arial"/>
              </a:rPr>
              <a:t>list</a:t>
            </a:r>
            <a:endParaRPr sz="2000">
              <a:latin typeface="Arial"/>
              <a:cs typeface="Arial"/>
            </a:endParaRPr>
          </a:p>
          <a:p>
            <a:pPr marL="469265" indent="-45656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69265" algn="l"/>
              </a:tabLst>
            </a:pPr>
            <a:r>
              <a:rPr dirty="0" sz="2000">
                <a:latin typeface="Arial"/>
                <a:cs typeface="Arial"/>
              </a:rPr>
              <a:t>Return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linked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list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dirty="0" sz="2000" spc="-10">
                <a:latin typeface="Arial"/>
                <a:cs typeface="Arial"/>
              </a:rPr>
              <a:t>vertices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838456" y="3388314"/>
            <a:ext cx="3498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2/5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36042" y="2920108"/>
            <a:ext cx="354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6/7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849374" y="2608830"/>
            <a:ext cx="341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1/8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359405" y="3077341"/>
            <a:ext cx="45783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9/10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895350" y="1785886"/>
            <a:ext cx="109855" cy="1103630"/>
          </a:xfrm>
          <a:custGeom>
            <a:avLst/>
            <a:gdLst/>
            <a:ahLst/>
            <a:cxnLst/>
            <a:rect l="l" t="t" r="r" b="b"/>
            <a:pathLst>
              <a:path w="109855" h="1103630">
                <a:moveTo>
                  <a:pt x="76200" y="1027176"/>
                </a:moveTo>
                <a:lnTo>
                  <a:pt x="44437" y="1027176"/>
                </a:lnTo>
                <a:lnTo>
                  <a:pt x="44437" y="746125"/>
                </a:lnTo>
                <a:lnTo>
                  <a:pt x="31750" y="746125"/>
                </a:lnTo>
                <a:lnTo>
                  <a:pt x="31750" y="1027176"/>
                </a:lnTo>
                <a:lnTo>
                  <a:pt x="0" y="1027176"/>
                </a:lnTo>
                <a:lnTo>
                  <a:pt x="38100" y="1103376"/>
                </a:lnTo>
                <a:lnTo>
                  <a:pt x="69850" y="1039863"/>
                </a:lnTo>
                <a:lnTo>
                  <a:pt x="76200" y="1027176"/>
                </a:lnTo>
                <a:close/>
              </a:path>
              <a:path w="109855" h="1103630">
                <a:moveTo>
                  <a:pt x="109537" y="281025"/>
                </a:moveTo>
                <a:lnTo>
                  <a:pt x="77774" y="281025"/>
                </a:lnTo>
                <a:lnTo>
                  <a:pt x="77774" y="0"/>
                </a:lnTo>
                <a:lnTo>
                  <a:pt x="65087" y="0"/>
                </a:lnTo>
                <a:lnTo>
                  <a:pt x="65087" y="281025"/>
                </a:lnTo>
                <a:lnTo>
                  <a:pt x="33337" y="281025"/>
                </a:lnTo>
                <a:lnTo>
                  <a:pt x="71437" y="357225"/>
                </a:lnTo>
                <a:lnTo>
                  <a:pt x="103174" y="293738"/>
                </a:lnTo>
                <a:lnTo>
                  <a:pt x="109537" y="281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4324607" y="2186428"/>
            <a:ext cx="5848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13/14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533259" y="2034036"/>
            <a:ext cx="583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Arial"/>
                <a:cs typeface="Arial"/>
              </a:rPr>
              <a:t>12/15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755382" y="1427483"/>
            <a:ext cx="5949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5">
                <a:latin typeface="Arial"/>
                <a:cs typeface="Arial"/>
              </a:rPr>
              <a:t>11/</a:t>
            </a:r>
            <a:r>
              <a:rPr dirty="0" sz="1800" spc="-35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801884" y="1427475"/>
            <a:ext cx="5994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17/18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7988289" y="4986278"/>
            <a:ext cx="735330" cy="386080"/>
          </a:xfrm>
          <a:custGeom>
            <a:avLst/>
            <a:gdLst/>
            <a:ahLst/>
            <a:cxnLst/>
            <a:rect l="l" t="t" r="r" b="b"/>
            <a:pathLst>
              <a:path w="735329" h="386079">
                <a:moveTo>
                  <a:pt x="0" y="64388"/>
                </a:moveTo>
                <a:lnTo>
                  <a:pt x="5059" y="39324"/>
                </a:lnTo>
                <a:lnTo>
                  <a:pt x="18848" y="18857"/>
                </a:lnTo>
                <a:lnTo>
                  <a:pt x="39283" y="5059"/>
                </a:lnTo>
                <a:lnTo>
                  <a:pt x="64282" y="0"/>
                </a:lnTo>
                <a:lnTo>
                  <a:pt x="670712" y="0"/>
                </a:lnTo>
                <a:lnTo>
                  <a:pt x="695764" y="5059"/>
                </a:lnTo>
                <a:lnTo>
                  <a:pt x="716226" y="18857"/>
                </a:lnTo>
                <a:lnTo>
                  <a:pt x="730025" y="39324"/>
                </a:lnTo>
                <a:lnTo>
                  <a:pt x="735086" y="64388"/>
                </a:lnTo>
                <a:lnTo>
                  <a:pt x="735086" y="321563"/>
                </a:lnTo>
                <a:lnTo>
                  <a:pt x="730025" y="346552"/>
                </a:lnTo>
                <a:lnTo>
                  <a:pt x="716226" y="366980"/>
                </a:lnTo>
                <a:lnTo>
                  <a:pt x="695764" y="380764"/>
                </a:lnTo>
                <a:lnTo>
                  <a:pt x="670712" y="385821"/>
                </a:lnTo>
                <a:lnTo>
                  <a:pt x="64282" y="385821"/>
                </a:lnTo>
                <a:lnTo>
                  <a:pt x="39283" y="380764"/>
                </a:lnTo>
                <a:lnTo>
                  <a:pt x="18848" y="366980"/>
                </a:lnTo>
                <a:lnTo>
                  <a:pt x="5059" y="346552"/>
                </a:lnTo>
                <a:lnTo>
                  <a:pt x="0" y="321563"/>
                </a:lnTo>
                <a:lnTo>
                  <a:pt x="0" y="6438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7332726" y="4986278"/>
            <a:ext cx="449580" cy="386080"/>
          </a:xfrm>
          <a:custGeom>
            <a:avLst/>
            <a:gdLst/>
            <a:ahLst/>
            <a:cxnLst/>
            <a:rect l="l" t="t" r="r" b="b"/>
            <a:pathLst>
              <a:path w="449579" h="386079">
                <a:moveTo>
                  <a:pt x="0" y="64388"/>
                </a:moveTo>
                <a:lnTo>
                  <a:pt x="5041" y="39324"/>
                </a:lnTo>
                <a:lnTo>
                  <a:pt x="18798" y="18857"/>
                </a:lnTo>
                <a:lnTo>
                  <a:pt x="39219" y="5059"/>
                </a:lnTo>
                <a:lnTo>
                  <a:pt x="64251" y="0"/>
                </a:lnTo>
                <a:lnTo>
                  <a:pt x="384931" y="0"/>
                </a:lnTo>
                <a:lnTo>
                  <a:pt x="409930" y="5059"/>
                </a:lnTo>
                <a:lnTo>
                  <a:pt x="430366" y="18857"/>
                </a:lnTo>
                <a:lnTo>
                  <a:pt x="444155" y="39324"/>
                </a:lnTo>
                <a:lnTo>
                  <a:pt x="449214" y="64388"/>
                </a:lnTo>
                <a:lnTo>
                  <a:pt x="449214" y="321563"/>
                </a:lnTo>
                <a:lnTo>
                  <a:pt x="444155" y="346552"/>
                </a:lnTo>
                <a:lnTo>
                  <a:pt x="430366" y="366980"/>
                </a:lnTo>
                <a:lnTo>
                  <a:pt x="409930" y="380764"/>
                </a:lnTo>
                <a:lnTo>
                  <a:pt x="384931" y="385821"/>
                </a:lnTo>
                <a:lnTo>
                  <a:pt x="64251" y="385821"/>
                </a:lnTo>
                <a:lnTo>
                  <a:pt x="39219" y="380764"/>
                </a:lnTo>
                <a:lnTo>
                  <a:pt x="18798" y="366980"/>
                </a:lnTo>
                <a:lnTo>
                  <a:pt x="5041" y="346552"/>
                </a:lnTo>
                <a:lnTo>
                  <a:pt x="0" y="321563"/>
                </a:lnTo>
                <a:lnTo>
                  <a:pt x="0" y="6438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6621536" y="4986278"/>
            <a:ext cx="506730" cy="386080"/>
          </a:xfrm>
          <a:custGeom>
            <a:avLst/>
            <a:gdLst/>
            <a:ahLst/>
            <a:cxnLst/>
            <a:rect l="l" t="t" r="r" b="b"/>
            <a:pathLst>
              <a:path w="506729" h="386079">
                <a:moveTo>
                  <a:pt x="0" y="64388"/>
                </a:moveTo>
                <a:lnTo>
                  <a:pt x="5037" y="39324"/>
                </a:lnTo>
                <a:lnTo>
                  <a:pt x="18787" y="18857"/>
                </a:lnTo>
                <a:lnTo>
                  <a:pt x="39206" y="5059"/>
                </a:lnTo>
                <a:lnTo>
                  <a:pt x="64251" y="0"/>
                </a:lnTo>
                <a:lnTo>
                  <a:pt x="442081" y="0"/>
                </a:lnTo>
                <a:lnTo>
                  <a:pt x="467063" y="5059"/>
                </a:lnTo>
                <a:lnTo>
                  <a:pt x="487489" y="18857"/>
                </a:lnTo>
                <a:lnTo>
                  <a:pt x="501275" y="39324"/>
                </a:lnTo>
                <a:lnTo>
                  <a:pt x="506333" y="64388"/>
                </a:lnTo>
                <a:lnTo>
                  <a:pt x="506333" y="321563"/>
                </a:lnTo>
                <a:lnTo>
                  <a:pt x="501275" y="346552"/>
                </a:lnTo>
                <a:lnTo>
                  <a:pt x="487489" y="366980"/>
                </a:lnTo>
                <a:lnTo>
                  <a:pt x="467063" y="380764"/>
                </a:lnTo>
                <a:lnTo>
                  <a:pt x="442081" y="385821"/>
                </a:lnTo>
                <a:lnTo>
                  <a:pt x="64251" y="385821"/>
                </a:lnTo>
                <a:lnTo>
                  <a:pt x="39206" y="380764"/>
                </a:lnTo>
                <a:lnTo>
                  <a:pt x="18787" y="366980"/>
                </a:lnTo>
                <a:lnTo>
                  <a:pt x="5037" y="346552"/>
                </a:lnTo>
                <a:lnTo>
                  <a:pt x="0" y="321563"/>
                </a:lnTo>
                <a:lnTo>
                  <a:pt x="0" y="6438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5816589" y="4986278"/>
            <a:ext cx="600710" cy="386080"/>
          </a:xfrm>
          <a:custGeom>
            <a:avLst/>
            <a:gdLst/>
            <a:ahLst/>
            <a:cxnLst/>
            <a:rect l="l" t="t" r="r" b="b"/>
            <a:pathLst>
              <a:path w="600710" h="386079">
                <a:moveTo>
                  <a:pt x="0" y="64388"/>
                </a:moveTo>
                <a:lnTo>
                  <a:pt x="5059" y="39324"/>
                </a:lnTo>
                <a:lnTo>
                  <a:pt x="18848" y="18857"/>
                </a:lnTo>
                <a:lnTo>
                  <a:pt x="39283" y="5059"/>
                </a:lnTo>
                <a:lnTo>
                  <a:pt x="64282" y="0"/>
                </a:lnTo>
                <a:lnTo>
                  <a:pt x="535838" y="0"/>
                </a:lnTo>
                <a:lnTo>
                  <a:pt x="560819" y="5059"/>
                </a:lnTo>
                <a:lnTo>
                  <a:pt x="581245" y="18857"/>
                </a:lnTo>
                <a:lnTo>
                  <a:pt x="595031" y="39324"/>
                </a:lnTo>
                <a:lnTo>
                  <a:pt x="600090" y="64388"/>
                </a:lnTo>
                <a:lnTo>
                  <a:pt x="600090" y="321563"/>
                </a:lnTo>
                <a:lnTo>
                  <a:pt x="595031" y="346552"/>
                </a:lnTo>
                <a:lnTo>
                  <a:pt x="581245" y="366980"/>
                </a:lnTo>
                <a:lnTo>
                  <a:pt x="560819" y="380764"/>
                </a:lnTo>
                <a:lnTo>
                  <a:pt x="535838" y="385821"/>
                </a:lnTo>
                <a:lnTo>
                  <a:pt x="64282" y="385821"/>
                </a:lnTo>
                <a:lnTo>
                  <a:pt x="39283" y="380764"/>
                </a:lnTo>
                <a:lnTo>
                  <a:pt x="18848" y="366980"/>
                </a:lnTo>
                <a:lnTo>
                  <a:pt x="5059" y="346552"/>
                </a:lnTo>
                <a:lnTo>
                  <a:pt x="0" y="321563"/>
                </a:lnTo>
                <a:lnTo>
                  <a:pt x="0" y="6438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4862565" y="4986278"/>
            <a:ext cx="749935" cy="386080"/>
          </a:xfrm>
          <a:custGeom>
            <a:avLst/>
            <a:gdLst/>
            <a:ahLst/>
            <a:cxnLst/>
            <a:rect l="l" t="t" r="r" b="b"/>
            <a:pathLst>
              <a:path w="749935" h="386079">
                <a:moveTo>
                  <a:pt x="0" y="64388"/>
                </a:moveTo>
                <a:lnTo>
                  <a:pt x="5042" y="39324"/>
                </a:lnTo>
                <a:lnTo>
                  <a:pt x="18802" y="18857"/>
                </a:lnTo>
                <a:lnTo>
                  <a:pt x="39232" y="5059"/>
                </a:lnTo>
                <a:lnTo>
                  <a:pt x="64282" y="0"/>
                </a:lnTo>
                <a:lnTo>
                  <a:pt x="684916" y="0"/>
                </a:lnTo>
                <a:lnTo>
                  <a:pt x="709985" y="5059"/>
                </a:lnTo>
                <a:lnTo>
                  <a:pt x="730456" y="18857"/>
                </a:lnTo>
                <a:lnTo>
                  <a:pt x="744259" y="39324"/>
                </a:lnTo>
                <a:lnTo>
                  <a:pt x="749320" y="64388"/>
                </a:lnTo>
                <a:lnTo>
                  <a:pt x="749320" y="321563"/>
                </a:lnTo>
                <a:lnTo>
                  <a:pt x="744259" y="346552"/>
                </a:lnTo>
                <a:lnTo>
                  <a:pt x="730456" y="366980"/>
                </a:lnTo>
                <a:lnTo>
                  <a:pt x="709985" y="380764"/>
                </a:lnTo>
                <a:lnTo>
                  <a:pt x="684916" y="385821"/>
                </a:lnTo>
                <a:lnTo>
                  <a:pt x="64282" y="385821"/>
                </a:lnTo>
                <a:lnTo>
                  <a:pt x="39232" y="380764"/>
                </a:lnTo>
                <a:lnTo>
                  <a:pt x="18802" y="366980"/>
                </a:lnTo>
                <a:lnTo>
                  <a:pt x="5042" y="346552"/>
                </a:lnTo>
                <a:lnTo>
                  <a:pt x="0" y="321563"/>
                </a:lnTo>
                <a:lnTo>
                  <a:pt x="0" y="6438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4930270" y="5024372"/>
            <a:ext cx="373887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0915" algn="l"/>
                <a:tab pos="1762760" algn="l"/>
                <a:tab pos="2507615" algn="l"/>
                <a:tab pos="3129915" algn="l"/>
              </a:tabLst>
            </a:pPr>
            <a:r>
              <a:rPr dirty="0" sz="1800" spc="-10">
                <a:latin typeface="Arial"/>
                <a:cs typeface="Arial"/>
              </a:rPr>
              <a:t>watch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10">
                <a:latin typeface="Arial"/>
                <a:cs typeface="Arial"/>
              </a:rPr>
              <a:t>shirt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20">
                <a:latin typeface="Arial"/>
                <a:cs typeface="Arial"/>
              </a:rPr>
              <a:t>belt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25">
                <a:latin typeface="Arial"/>
                <a:cs typeface="Arial"/>
              </a:rPr>
              <a:t>tie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10">
                <a:latin typeface="Arial"/>
                <a:cs typeface="Arial"/>
              </a:rPr>
              <a:t>jacket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3902080" y="4986278"/>
            <a:ext cx="756285" cy="386080"/>
          </a:xfrm>
          <a:custGeom>
            <a:avLst/>
            <a:gdLst/>
            <a:ahLst/>
            <a:cxnLst/>
            <a:rect l="l" t="t" r="r" b="b"/>
            <a:pathLst>
              <a:path w="756285" h="386079">
                <a:moveTo>
                  <a:pt x="0" y="64388"/>
                </a:moveTo>
                <a:lnTo>
                  <a:pt x="5058" y="39324"/>
                </a:lnTo>
                <a:lnTo>
                  <a:pt x="18844" y="18857"/>
                </a:lnTo>
                <a:lnTo>
                  <a:pt x="39270" y="5059"/>
                </a:lnTo>
                <a:lnTo>
                  <a:pt x="64251" y="0"/>
                </a:lnTo>
                <a:lnTo>
                  <a:pt x="691377" y="0"/>
                </a:lnTo>
                <a:lnTo>
                  <a:pt x="716376" y="5059"/>
                </a:lnTo>
                <a:lnTo>
                  <a:pt x="736812" y="18857"/>
                </a:lnTo>
                <a:lnTo>
                  <a:pt x="750600" y="39324"/>
                </a:lnTo>
                <a:lnTo>
                  <a:pt x="755660" y="64388"/>
                </a:lnTo>
                <a:lnTo>
                  <a:pt x="755660" y="321563"/>
                </a:lnTo>
                <a:lnTo>
                  <a:pt x="750600" y="346552"/>
                </a:lnTo>
                <a:lnTo>
                  <a:pt x="736812" y="366980"/>
                </a:lnTo>
                <a:lnTo>
                  <a:pt x="716376" y="380764"/>
                </a:lnTo>
                <a:lnTo>
                  <a:pt x="691377" y="385821"/>
                </a:lnTo>
                <a:lnTo>
                  <a:pt x="64251" y="385821"/>
                </a:lnTo>
                <a:lnTo>
                  <a:pt x="39270" y="380764"/>
                </a:lnTo>
                <a:lnTo>
                  <a:pt x="18844" y="366980"/>
                </a:lnTo>
                <a:lnTo>
                  <a:pt x="5058" y="346552"/>
                </a:lnTo>
                <a:lnTo>
                  <a:pt x="0" y="321563"/>
                </a:lnTo>
                <a:lnTo>
                  <a:pt x="0" y="6438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3963673" y="5024372"/>
            <a:ext cx="6343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shoes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2940045" y="4986278"/>
            <a:ext cx="757555" cy="386080"/>
          </a:xfrm>
          <a:custGeom>
            <a:avLst/>
            <a:gdLst/>
            <a:ahLst/>
            <a:cxnLst/>
            <a:rect l="l" t="t" r="r" b="b"/>
            <a:pathLst>
              <a:path w="757554" h="386079">
                <a:moveTo>
                  <a:pt x="0" y="64388"/>
                </a:moveTo>
                <a:lnTo>
                  <a:pt x="5059" y="39324"/>
                </a:lnTo>
                <a:lnTo>
                  <a:pt x="18847" y="18857"/>
                </a:lnTo>
                <a:lnTo>
                  <a:pt x="39279" y="5059"/>
                </a:lnTo>
                <a:lnTo>
                  <a:pt x="64270" y="0"/>
                </a:lnTo>
                <a:lnTo>
                  <a:pt x="692926" y="0"/>
                </a:lnTo>
                <a:lnTo>
                  <a:pt x="717977" y="5059"/>
                </a:lnTo>
                <a:lnTo>
                  <a:pt x="738440" y="18857"/>
                </a:lnTo>
                <a:lnTo>
                  <a:pt x="752239" y="39324"/>
                </a:lnTo>
                <a:lnTo>
                  <a:pt x="757299" y="64388"/>
                </a:lnTo>
                <a:lnTo>
                  <a:pt x="757299" y="321563"/>
                </a:lnTo>
                <a:lnTo>
                  <a:pt x="752239" y="346552"/>
                </a:lnTo>
                <a:lnTo>
                  <a:pt x="738440" y="366980"/>
                </a:lnTo>
                <a:lnTo>
                  <a:pt x="717977" y="380764"/>
                </a:lnTo>
                <a:lnTo>
                  <a:pt x="692926" y="385821"/>
                </a:lnTo>
                <a:lnTo>
                  <a:pt x="64270" y="385821"/>
                </a:lnTo>
                <a:lnTo>
                  <a:pt x="39279" y="380764"/>
                </a:lnTo>
                <a:lnTo>
                  <a:pt x="18847" y="366980"/>
                </a:lnTo>
                <a:lnTo>
                  <a:pt x="5059" y="346552"/>
                </a:lnTo>
                <a:lnTo>
                  <a:pt x="0" y="321563"/>
                </a:lnTo>
                <a:lnTo>
                  <a:pt x="0" y="6438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3027682" y="5024372"/>
            <a:ext cx="583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pants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1349370" y="4986278"/>
            <a:ext cx="1386205" cy="386080"/>
          </a:xfrm>
          <a:custGeom>
            <a:avLst/>
            <a:gdLst/>
            <a:ahLst/>
            <a:cxnLst/>
            <a:rect l="l" t="t" r="r" b="b"/>
            <a:pathLst>
              <a:path w="1386205" h="386079">
                <a:moveTo>
                  <a:pt x="0" y="64388"/>
                </a:moveTo>
                <a:lnTo>
                  <a:pt x="5059" y="39324"/>
                </a:lnTo>
                <a:lnTo>
                  <a:pt x="18847" y="18857"/>
                </a:lnTo>
                <a:lnTo>
                  <a:pt x="39279" y="5059"/>
                </a:lnTo>
                <a:lnTo>
                  <a:pt x="64270" y="0"/>
                </a:lnTo>
                <a:lnTo>
                  <a:pt x="1321570" y="0"/>
                </a:lnTo>
                <a:lnTo>
                  <a:pt x="1346629" y="5059"/>
                </a:lnTo>
                <a:lnTo>
                  <a:pt x="1367096" y="18857"/>
                </a:lnTo>
                <a:lnTo>
                  <a:pt x="1380897" y="39324"/>
                </a:lnTo>
                <a:lnTo>
                  <a:pt x="1385959" y="64388"/>
                </a:lnTo>
                <a:lnTo>
                  <a:pt x="1385959" y="321563"/>
                </a:lnTo>
                <a:lnTo>
                  <a:pt x="1380897" y="346552"/>
                </a:lnTo>
                <a:lnTo>
                  <a:pt x="1367096" y="366980"/>
                </a:lnTo>
                <a:lnTo>
                  <a:pt x="1346629" y="380764"/>
                </a:lnTo>
                <a:lnTo>
                  <a:pt x="1321570" y="385821"/>
                </a:lnTo>
                <a:lnTo>
                  <a:pt x="64270" y="385821"/>
                </a:lnTo>
                <a:lnTo>
                  <a:pt x="39279" y="380764"/>
                </a:lnTo>
                <a:lnTo>
                  <a:pt x="18847" y="366980"/>
                </a:lnTo>
                <a:lnTo>
                  <a:pt x="5059" y="346552"/>
                </a:lnTo>
                <a:lnTo>
                  <a:pt x="0" y="321563"/>
                </a:lnTo>
                <a:lnTo>
                  <a:pt x="0" y="6438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1429005" y="5024372"/>
            <a:ext cx="12293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undershorts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 descr=""/>
          <p:cNvSpPr/>
          <p:nvPr/>
        </p:nvSpPr>
        <p:spPr>
          <a:xfrm>
            <a:off x="415920" y="4986278"/>
            <a:ext cx="728980" cy="386080"/>
          </a:xfrm>
          <a:custGeom>
            <a:avLst/>
            <a:gdLst/>
            <a:ahLst/>
            <a:cxnLst/>
            <a:rect l="l" t="t" r="r" b="b"/>
            <a:pathLst>
              <a:path w="728980" h="386079">
                <a:moveTo>
                  <a:pt x="0" y="64388"/>
                </a:moveTo>
                <a:lnTo>
                  <a:pt x="5053" y="39324"/>
                </a:lnTo>
                <a:lnTo>
                  <a:pt x="18833" y="18857"/>
                </a:lnTo>
                <a:lnTo>
                  <a:pt x="39274" y="5059"/>
                </a:lnTo>
                <a:lnTo>
                  <a:pt x="64306" y="0"/>
                </a:lnTo>
                <a:lnTo>
                  <a:pt x="664369" y="0"/>
                </a:lnTo>
                <a:lnTo>
                  <a:pt x="689393" y="5059"/>
                </a:lnTo>
                <a:lnTo>
                  <a:pt x="709830" y="18857"/>
                </a:lnTo>
                <a:lnTo>
                  <a:pt x="723610" y="39324"/>
                </a:lnTo>
                <a:lnTo>
                  <a:pt x="728664" y="64388"/>
                </a:lnTo>
                <a:lnTo>
                  <a:pt x="728664" y="321563"/>
                </a:lnTo>
                <a:lnTo>
                  <a:pt x="723610" y="346552"/>
                </a:lnTo>
                <a:lnTo>
                  <a:pt x="709830" y="366980"/>
                </a:lnTo>
                <a:lnTo>
                  <a:pt x="689393" y="380764"/>
                </a:lnTo>
                <a:lnTo>
                  <a:pt x="664369" y="385821"/>
                </a:lnTo>
                <a:lnTo>
                  <a:pt x="64306" y="385821"/>
                </a:lnTo>
                <a:lnTo>
                  <a:pt x="39274" y="380764"/>
                </a:lnTo>
                <a:lnTo>
                  <a:pt x="18833" y="366980"/>
                </a:lnTo>
                <a:lnTo>
                  <a:pt x="5053" y="346552"/>
                </a:lnTo>
                <a:lnTo>
                  <a:pt x="0" y="321563"/>
                </a:lnTo>
                <a:lnTo>
                  <a:pt x="0" y="6438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475587" y="5024372"/>
            <a:ext cx="610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Arial"/>
                <a:cs typeface="Arial"/>
              </a:rPr>
              <a:t>socks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9" name="object 4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Prepared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Monowar</a:t>
            </a:r>
            <a:r>
              <a:rPr dirty="0" spc="-25"/>
              <a:t> </a:t>
            </a:r>
            <a:r>
              <a:rPr dirty="0" spc="-10"/>
              <a:t>Hossain</a:t>
            </a:r>
          </a:p>
        </p:txBody>
      </p:sp>
      <p:sp>
        <p:nvSpPr>
          <p:cNvPr id="48" name="object 48" descr=""/>
          <p:cNvSpPr txBox="1"/>
          <p:nvPr/>
        </p:nvSpPr>
        <p:spPr>
          <a:xfrm>
            <a:off x="486862" y="5801969"/>
            <a:ext cx="3173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Running time: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</a:t>
            </a:r>
            <a:r>
              <a:rPr dirty="0" sz="2400">
                <a:latin typeface="Arial"/>
                <a:cs typeface="Arial"/>
              </a:rPr>
              <a:t>(V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-25">
                <a:latin typeface="Arial"/>
                <a:cs typeface="Arial"/>
              </a:rPr>
              <a:t> E)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553335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Readings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Prepared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Monowar</a:t>
            </a:r>
            <a:r>
              <a:rPr dirty="0" spc="-25"/>
              <a:t> </a:t>
            </a:r>
            <a:r>
              <a:rPr dirty="0" spc="-10"/>
              <a:t>Hossain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9570" y="1152482"/>
            <a:ext cx="7903845" cy="273494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</a:tabLst>
            </a:pP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Cormen</a:t>
            </a:r>
            <a:r>
              <a:rPr dirty="0" sz="2800" spc="-3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-</a:t>
            </a:r>
            <a:r>
              <a:rPr dirty="0" sz="2800" spc="-6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Chapter</a:t>
            </a:r>
            <a:r>
              <a:rPr dirty="0" sz="2800" spc="-6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25">
                <a:solidFill>
                  <a:srgbClr val="323298"/>
                </a:solidFill>
                <a:latin typeface="Arial"/>
                <a:cs typeface="Arial"/>
              </a:rPr>
              <a:t>22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10">
                <a:solidFill>
                  <a:srgbClr val="323298"/>
                </a:solidFill>
                <a:latin typeface="Arial"/>
                <a:cs typeface="Arial"/>
              </a:rPr>
              <a:t>Exercise:</a:t>
            </a:r>
            <a:endParaRPr sz="2800">
              <a:latin typeface="Arial"/>
              <a:cs typeface="Arial"/>
            </a:endParaRPr>
          </a:p>
          <a:p>
            <a:pPr lvl="1" marL="755015" indent="-285115">
              <a:lnSpc>
                <a:spcPct val="100000"/>
              </a:lnSpc>
              <a:spcBef>
                <a:spcPts val="595"/>
              </a:spcBef>
              <a:buChar char="–"/>
              <a:tabLst>
                <a:tab pos="755015" algn="l"/>
              </a:tabLst>
            </a:pPr>
            <a:r>
              <a:rPr dirty="0" sz="2400" spc="-20">
                <a:latin typeface="Arial"/>
                <a:cs typeface="Arial"/>
              </a:rPr>
              <a:t>22.4-</a:t>
            </a:r>
            <a:r>
              <a:rPr dirty="0" sz="2400">
                <a:latin typeface="Arial"/>
                <a:cs typeface="Arial"/>
              </a:rPr>
              <a:t>2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Number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paths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(important)</a:t>
            </a:r>
            <a:endParaRPr sz="2400">
              <a:latin typeface="Arial"/>
              <a:cs typeface="Arial"/>
            </a:endParaRPr>
          </a:p>
          <a:p>
            <a:pPr lvl="1" marL="755015" indent="-285115">
              <a:lnSpc>
                <a:spcPct val="100000"/>
              </a:lnSpc>
              <a:spcBef>
                <a:spcPts val="575"/>
              </a:spcBef>
              <a:buChar char="–"/>
              <a:tabLst>
                <a:tab pos="755015" algn="l"/>
              </a:tabLst>
            </a:pPr>
            <a:r>
              <a:rPr dirty="0" sz="2400" spc="-10">
                <a:latin typeface="Arial"/>
                <a:cs typeface="Arial"/>
              </a:rPr>
              <a:t>22.4-</a:t>
            </a:r>
            <a:r>
              <a:rPr dirty="0" sz="2400">
                <a:latin typeface="Arial"/>
                <a:cs typeface="Arial"/>
              </a:rPr>
              <a:t>3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cycle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(important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have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already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solved</a:t>
            </a:r>
            <a:endParaRPr sz="24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2400" spc="-25">
                <a:latin typeface="Arial"/>
                <a:cs typeface="Arial"/>
              </a:rPr>
              <a:t>it)</a:t>
            </a:r>
            <a:endParaRPr sz="2400">
              <a:latin typeface="Arial"/>
              <a:cs typeface="Arial"/>
            </a:endParaRPr>
          </a:p>
          <a:p>
            <a:pPr lvl="1" marL="755015" indent="-285115">
              <a:lnSpc>
                <a:spcPct val="100000"/>
              </a:lnSpc>
              <a:spcBef>
                <a:spcPts val="580"/>
              </a:spcBef>
              <a:buChar char="–"/>
              <a:tabLst>
                <a:tab pos="755015" algn="l"/>
              </a:tabLst>
            </a:pPr>
            <a:r>
              <a:rPr dirty="0" sz="2400" spc="-20">
                <a:latin typeface="Arial"/>
                <a:cs typeface="Arial"/>
              </a:rPr>
              <a:t>22.4-</a:t>
            </a:r>
            <a:r>
              <a:rPr dirty="0" sz="2400">
                <a:latin typeface="Arial"/>
                <a:cs typeface="Arial"/>
              </a:rPr>
              <a:t>5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: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Topological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sort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using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degree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479040">
              <a:lnSpc>
                <a:spcPct val="100000"/>
              </a:lnSpc>
              <a:spcBef>
                <a:spcPts val="95"/>
              </a:spcBef>
            </a:pPr>
            <a:r>
              <a:rPr dirty="0"/>
              <a:t>DFS(</a:t>
            </a:r>
            <a:r>
              <a:rPr dirty="0">
                <a:latin typeface="Comic Sans MS"/>
                <a:cs typeface="Comic Sans MS"/>
              </a:rPr>
              <a:t>V,</a:t>
            </a:r>
            <a:r>
              <a:rPr dirty="0" spc="105">
                <a:latin typeface="Times New Roman"/>
                <a:cs typeface="Times New Roman"/>
              </a:rPr>
              <a:t> </a:t>
            </a:r>
            <a:r>
              <a:rPr dirty="0" spc="-25">
                <a:latin typeface="Comic Sans MS"/>
                <a:cs typeface="Comic Sans MS"/>
              </a:rPr>
              <a:t>E</a:t>
            </a:r>
            <a:r>
              <a:rPr dirty="0" spc="-25"/>
              <a:t>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9570" y="1232352"/>
            <a:ext cx="28860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6100" algn="l"/>
              </a:tabLst>
            </a:pPr>
            <a:r>
              <a:rPr dirty="0" sz="2800" spc="-25" b="1">
                <a:solidFill>
                  <a:srgbClr val="323298"/>
                </a:solidFill>
                <a:latin typeface="Arial"/>
                <a:cs typeface="Arial"/>
              </a:rPr>
              <a:t>1.</a:t>
            </a:r>
            <a:r>
              <a:rPr dirty="0" sz="2800" b="1">
                <a:solidFill>
                  <a:srgbClr val="323298"/>
                </a:solidFill>
                <a:latin typeface="Arial"/>
                <a:cs typeface="Arial"/>
              </a:rPr>
              <a:t>	for</a:t>
            </a:r>
            <a:r>
              <a:rPr dirty="0" sz="2800" spc="-30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each</a:t>
            </a:r>
            <a:r>
              <a:rPr dirty="0" sz="2800" spc="-2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u</a:t>
            </a:r>
            <a:r>
              <a:rPr dirty="0" sz="2800" spc="10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Symbol"/>
                <a:cs typeface="Symbol"/>
              </a:rPr>
              <a:t></a:t>
            </a:r>
            <a:r>
              <a:rPr dirty="0" sz="2800" spc="10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 spc="-50">
                <a:solidFill>
                  <a:srgbClr val="323298"/>
                </a:solidFill>
                <a:latin typeface="Comic Sans MS"/>
                <a:cs typeface="Comic Sans MS"/>
              </a:rPr>
              <a:t>V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29568" y="1658768"/>
            <a:ext cx="323215" cy="104965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-25" b="1">
                <a:solidFill>
                  <a:srgbClr val="323298"/>
                </a:solidFill>
                <a:latin typeface="Arial"/>
                <a:cs typeface="Arial"/>
              </a:rPr>
              <a:t>2.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25">
                <a:solidFill>
                  <a:srgbClr val="323298"/>
                </a:solidFill>
                <a:latin typeface="Arial"/>
                <a:cs typeface="Arial"/>
              </a:rPr>
              <a:t>3.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53079" y="1658768"/>
            <a:ext cx="3371850" cy="104965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dirty="0" sz="2800" b="1">
                <a:solidFill>
                  <a:srgbClr val="323298"/>
                </a:solidFill>
                <a:latin typeface="Arial"/>
                <a:cs typeface="Arial"/>
              </a:rPr>
              <a:t>do</a:t>
            </a:r>
            <a:r>
              <a:rPr dirty="0" sz="2800" spc="-45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color[u]</a:t>
            </a:r>
            <a:r>
              <a:rPr dirty="0" sz="2800" spc="3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←</a:t>
            </a:r>
            <a:r>
              <a:rPr dirty="0" sz="2800" spc="-5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23298"/>
                </a:solidFill>
                <a:latin typeface="Arial"/>
                <a:cs typeface="Arial"/>
              </a:rPr>
              <a:t>WHITE</a:t>
            </a:r>
            <a:endParaRPr sz="2400">
              <a:latin typeface="Arial"/>
              <a:cs typeface="Arial"/>
            </a:endParaRPr>
          </a:p>
          <a:p>
            <a:pPr algn="ctr" marR="59055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prev[u]</a:t>
            </a:r>
            <a:r>
              <a:rPr dirty="0" sz="2800" spc="10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←</a:t>
            </a:r>
            <a:r>
              <a:rPr dirty="0" sz="28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25">
                <a:solidFill>
                  <a:srgbClr val="323298"/>
                </a:solidFill>
                <a:latin typeface="Arial"/>
                <a:cs typeface="Arial"/>
              </a:rPr>
              <a:t>NIL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29576" y="2682960"/>
            <a:ext cx="2886075" cy="105029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775"/>
              </a:spcBef>
              <a:buAutoNum type="arabicPeriod" startAt="4"/>
              <a:tabLst>
                <a:tab pos="546100" algn="l"/>
              </a:tabLst>
            </a:pP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time</a:t>
            </a:r>
            <a:r>
              <a:rPr dirty="0" sz="2800" spc="4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←</a:t>
            </a:r>
            <a:r>
              <a:rPr dirty="0" sz="28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50">
                <a:solidFill>
                  <a:srgbClr val="323298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670"/>
              </a:spcBef>
              <a:buAutoNum type="arabicPeriod" startAt="4"/>
              <a:tabLst>
                <a:tab pos="546100" algn="l"/>
              </a:tabLst>
            </a:pPr>
            <a:r>
              <a:rPr dirty="0" sz="2800" b="1">
                <a:solidFill>
                  <a:srgbClr val="323298"/>
                </a:solidFill>
                <a:latin typeface="Arial"/>
                <a:cs typeface="Arial"/>
              </a:rPr>
              <a:t>for</a:t>
            </a:r>
            <a:r>
              <a:rPr dirty="0" sz="2800" spc="-20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each</a:t>
            </a:r>
            <a:r>
              <a:rPr dirty="0" sz="2800" spc="-2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u</a:t>
            </a:r>
            <a:r>
              <a:rPr dirty="0" sz="2800" spc="11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Symbol"/>
                <a:cs typeface="Symbol"/>
              </a:rPr>
              <a:t></a:t>
            </a:r>
            <a:r>
              <a:rPr dirty="0" sz="2800" spc="11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 spc="-50">
                <a:solidFill>
                  <a:srgbClr val="323298"/>
                </a:solidFill>
                <a:latin typeface="Comic Sans MS"/>
                <a:cs typeface="Comic Sans MS"/>
              </a:rPr>
              <a:t>V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29579" y="3707145"/>
            <a:ext cx="323215" cy="105029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2800" spc="-25" b="1">
                <a:solidFill>
                  <a:srgbClr val="323298"/>
                </a:solidFill>
                <a:latin typeface="Arial"/>
                <a:cs typeface="Arial"/>
              </a:rPr>
              <a:t>6.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 spc="-25" b="1">
                <a:solidFill>
                  <a:srgbClr val="323298"/>
                </a:solidFill>
                <a:latin typeface="Arial"/>
                <a:cs typeface="Arial"/>
              </a:rPr>
              <a:t>7.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53089" y="3707145"/>
            <a:ext cx="4178935" cy="105029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2800" b="1">
                <a:solidFill>
                  <a:srgbClr val="323298"/>
                </a:solidFill>
                <a:latin typeface="Arial"/>
                <a:cs typeface="Arial"/>
              </a:rPr>
              <a:t>do</a:t>
            </a:r>
            <a:r>
              <a:rPr dirty="0" sz="2800" spc="-35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23298"/>
                </a:solidFill>
                <a:latin typeface="Arial"/>
                <a:cs typeface="Arial"/>
              </a:rPr>
              <a:t>if</a:t>
            </a:r>
            <a:r>
              <a:rPr dirty="0" sz="2800" spc="-20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color[u]</a:t>
            </a:r>
            <a:r>
              <a:rPr dirty="0" sz="2800" spc="8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=</a:t>
            </a:r>
            <a:r>
              <a:rPr dirty="0" sz="2800" spc="114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323298"/>
                </a:solidFill>
                <a:latin typeface="Comic Sans MS"/>
                <a:cs typeface="Comic Sans MS"/>
              </a:rPr>
              <a:t>WHITE</a:t>
            </a:r>
            <a:endParaRPr sz="2400">
              <a:latin typeface="Comic Sans MS"/>
              <a:cs typeface="Comic Sans MS"/>
            </a:endParaRPr>
          </a:p>
          <a:p>
            <a:pPr algn="ctr" marL="886460">
              <a:lnSpc>
                <a:spcPct val="100000"/>
              </a:lnSpc>
              <a:spcBef>
                <a:spcPts val="670"/>
              </a:spcBef>
            </a:pPr>
            <a:r>
              <a:rPr dirty="0" sz="2800" b="1">
                <a:solidFill>
                  <a:srgbClr val="323298"/>
                </a:solidFill>
                <a:latin typeface="Arial"/>
                <a:cs typeface="Arial"/>
              </a:rPr>
              <a:t>then</a:t>
            </a:r>
            <a:r>
              <a:rPr dirty="0" sz="2800" spc="-25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25">
                <a:solidFill>
                  <a:srgbClr val="323298"/>
                </a:solidFill>
                <a:latin typeface="Comic Sans MS"/>
                <a:cs typeface="Comic Sans MS"/>
              </a:rPr>
              <a:t>DFS-</a:t>
            </a:r>
            <a:r>
              <a:rPr dirty="0" sz="2800" spc="-10">
                <a:solidFill>
                  <a:srgbClr val="323298"/>
                </a:solidFill>
                <a:latin typeface="Comic Sans MS"/>
                <a:cs typeface="Comic Sans MS"/>
              </a:rPr>
              <a:t>VISIT(u)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9584" y="5246376"/>
            <a:ext cx="75107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6100" marR="5080" indent="-534035">
              <a:lnSpc>
                <a:spcPct val="100000"/>
              </a:lnSpc>
              <a:spcBef>
                <a:spcPts val="100"/>
              </a:spcBef>
              <a:buChar char="•"/>
              <a:tabLst>
                <a:tab pos="546100" algn="l"/>
              </a:tabLst>
            </a:pP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Every</a:t>
            </a:r>
            <a:r>
              <a:rPr dirty="0" sz="2400" spc="-6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time</a:t>
            </a:r>
            <a:r>
              <a:rPr dirty="0" sz="2400" spc="-6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323298"/>
                </a:solidFill>
                <a:latin typeface="Comic Sans MS"/>
                <a:cs typeface="Comic Sans MS"/>
              </a:rPr>
              <a:t>DFS-</a:t>
            </a:r>
            <a:r>
              <a:rPr dirty="0" sz="2400">
                <a:solidFill>
                  <a:srgbClr val="323298"/>
                </a:solidFill>
                <a:latin typeface="Comic Sans MS"/>
                <a:cs typeface="Comic Sans MS"/>
              </a:rPr>
              <a:t>VISIT(u)</a:t>
            </a:r>
            <a:r>
              <a:rPr dirty="0" sz="2400" spc="7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is</a:t>
            </a:r>
            <a:r>
              <a:rPr dirty="0" sz="2400" spc="-6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called,</a:t>
            </a:r>
            <a:r>
              <a:rPr dirty="0" sz="2400" spc="-5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Comic Sans MS"/>
                <a:cs typeface="Comic Sans MS"/>
              </a:rPr>
              <a:t>u</a:t>
            </a:r>
            <a:r>
              <a:rPr dirty="0" sz="2400" spc="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becomes</a:t>
            </a:r>
            <a:r>
              <a:rPr dirty="0" sz="2400" spc="-6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323298"/>
                </a:solidFill>
                <a:latin typeface="Arial"/>
                <a:cs typeface="Arial"/>
              </a:rPr>
              <a:t>the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root</a:t>
            </a:r>
            <a:r>
              <a:rPr dirty="0" sz="2400" spc="-2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of</a:t>
            </a:r>
            <a:r>
              <a:rPr dirty="0" sz="2400" spc="-3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dirty="0" sz="2400" spc="-2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new</a:t>
            </a:r>
            <a:r>
              <a:rPr dirty="0" sz="2400" spc="-3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tree</a:t>
            </a:r>
            <a:r>
              <a:rPr dirty="0" sz="2400" spc="-3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in</a:t>
            </a:r>
            <a:r>
              <a:rPr dirty="0" sz="2400" spc="-1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the</a:t>
            </a:r>
            <a:r>
              <a:rPr dirty="0" sz="2400" spc="-3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23298"/>
                </a:solidFill>
                <a:latin typeface="Arial"/>
                <a:cs typeface="Arial"/>
              </a:rPr>
              <a:t>depth-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first</a:t>
            </a:r>
            <a:r>
              <a:rPr dirty="0" sz="2400" spc="-1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23298"/>
                </a:solidFill>
                <a:latin typeface="Arial"/>
                <a:cs typeface="Arial"/>
              </a:rPr>
              <a:t>forest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473830" y="1581150"/>
            <a:ext cx="1951355" cy="987425"/>
          </a:xfrm>
          <a:custGeom>
            <a:avLst/>
            <a:gdLst/>
            <a:ahLst/>
            <a:cxnLst/>
            <a:rect l="l" t="t" r="r" b="b"/>
            <a:pathLst>
              <a:path w="1951354" h="987425">
                <a:moveTo>
                  <a:pt x="0" y="179435"/>
                </a:moveTo>
                <a:lnTo>
                  <a:pt x="6728" y="138266"/>
                </a:lnTo>
                <a:lnTo>
                  <a:pt x="25893" y="100488"/>
                </a:lnTo>
                <a:lnTo>
                  <a:pt x="55966" y="67173"/>
                </a:lnTo>
                <a:lnTo>
                  <a:pt x="95417" y="39394"/>
                </a:lnTo>
                <a:lnTo>
                  <a:pt x="142718" y="18223"/>
                </a:lnTo>
                <a:lnTo>
                  <a:pt x="196339" y="4734"/>
                </a:lnTo>
                <a:lnTo>
                  <a:pt x="254751" y="0"/>
                </a:lnTo>
                <a:lnTo>
                  <a:pt x="313182" y="4734"/>
                </a:lnTo>
                <a:lnTo>
                  <a:pt x="366828" y="18223"/>
                </a:lnTo>
                <a:lnTo>
                  <a:pt x="414158" y="39394"/>
                </a:lnTo>
                <a:lnTo>
                  <a:pt x="453639" y="67173"/>
                </a:lnTo>
                <a:lnTo>
                  <a:pt x="483737" y="100488"/>
                </a:lnTo>
                <a:lnTo>
                  <a:pt x="502921" y="138266"/>
                </a:lnTo>
                <a:lnTo>
                  <a:pt x="509656" y="179435"/>
                </a:lnTo>
                <a:lnTo>
                  <a:pt x="502921" y="220561"/>
                </a:lnTo>
                <a:lnTo>
                  <a:pt x="483737" y="258311"/>
                </a:lnTo>
                <a:lnTo>
                  <a:pt x="453639" y="291611"/>
                </a:lnTo>
                <a:lnTo>
                  <a:pt x="414158" y="319383"/>
                </a:lnTo>
                <a:lnTo>
                  <a:pt x="366828" y="340553"/>
                </a:lnTo>
                <a:lnTo>
                  <a:pt x="313182" y="354044"/>
                </a:lnTo>
                <a:lnTo>
                  <a:pt x="254751" y="358780"/>
                </a:lnTo>
                <a:lnTo>
                  <a:pt x="196339" y="354044"/>
                </a:lnTo>
                <a:lnTo>
                  <a:pt x="142718" y="340553"/>
                </a:lnTo>
                <a:lnTo>
                  <a:pt x="95417" y="319383"/>
                </a:lnTo>
                <a:lnTo>
                  <a:pt x="55966" y="291611"/>
                </a:lnTo>
                <a:lnTo>
                  <a:pt x="25893" y="258311"/>
                </a:lnTo>
                <a:lnTo>
                  <a:pt x="6728" y="220561"/>
                </a:lnTo>
                <a:lnTo>
                  <a:pt x="0" y="179435"/>
                </a:lnTo>
                <a:close/>
              </a:path>
              <a:path w="1951354" h="987425">
                <a:moveTo>
                  <a:pt x="749289" y="179435"/>
                </a:moveTo>
                <a:lnTo>
                  <a:pt x="756018" y="138266"/>
                </a:lnTo>
                <a:lnTo>
                  <a:pt x="775183" y="100488"/>
                </a:lnTo>
                <a:lnTo>
                  <a:pt x="805258" y="67173"/>
                </a:lnTo>
                <a:lnTo>
                  <a:pt x="844713" y="39394"/>
                </a:lnTo>
                <a:lnTo>
                  <a:pt x="892019" y="18223"/>
                </a:lnTo>
                <a:lnTo>
                  <a:pt x="945648" y="4734"/>
                </a:lnTo>
                <a:lnTo>
                  <a:pt x="1004072" y="0"/>
                </a:lnTo>
                <a:lnTo>
                  <a:pt x="1062491" y="4734"/>
                </a:lnTo>
                <a:lnTo>
                  <a:pt x="1116129" y="18223"/>
                </a:lnTo>
                <a:lnTo>
                  <a:pt x="1163454" y="39394"/>
                </a:lnTo>
                <a:lnTo>
                  <a:pt x="1202931" y="67173"/>
                </a:lnTo>
                <a:lnTo>
                  <a:pt x="1233028" y="100488"/>
                </a:lnTo>
                <a:lnTo>
                  <a:pt x="1252210" y="138266"/>
                </a:lnTo>
                <a:lnTo>
                  <a:pt x="1258945" y="179435"/>
                </a:lnTo>
                <a:lnTo>
                  <a:pt x="1252210" y="220561"/>
                </a:lnTo>
                <a:lnTo>
                  <a:pt x="1233028" y="258311"/>
                </a:lnTo>
                <a:lnTo>
                  <a:pt x="1202931" y="291611"/>
                </a:lnTo>
                <a:lnTo>
                  <a:pt x="1163454" y="319383"/>
                </a:lnTo>
                <a:lnTo>
                  <a:pt x="1116129" y="340553"/>
                </a:lnTo>
                <a:lnTo>
                  <a:pt x="1062491" y="354044"/>
                </a:lnTo>
                <a:lnTo>
                  <a:pt x="1004072" y="358780"/>
                </a:lnTo>
                <a:lnTo>
                  <a:pt x="945648" y="354044"/>
                </a:lnTo>
                <a:lnTo>
                  <a:pt x="892019" y="340553"/>
                </a:lnTo>
                <a:lnTo>
                  <a:pt x="844713" y="319383"/>
                </a:lnTo>
                <a:lnTo>
                  <a:pt x="805258" y="291611"/>
                </a:lnTo>
                <a:lnTo>
                  <a:pt x="775183" y="258311"/>
                </a:lnTo>
                <a:lnTo>
                  <a:pt x="756018" y="220561"/>
                </a:lnTo>
                <a:lnTo>
                  <a:pt x="749289" y="179435"/>
                </a:lnTo>
                <a:close/>
              </a:path>
              <a:path w="1951354" h="987425">
                <a:moveTo>
                  <a:pt x="1441460" y="179435"/>
                </a:moveTo>
                <a:lnTo>
                  <a:pt x="1448186" y="138266"/>
                </a:lnTo>
                <a:lnTo>
                  <a:pt x="1467348" y="100488"/>
                </a:lnTo>
                <a:lnTo>
                  <a:pt x="1497416" y="67173"/>
                </a:lnTo>
                <a:lnTo>
                  <a:pt x="1536864" y="39394"/>
                </a:lnTo>
                <a:lnTo>
                  <a:pt x="1584165" y="18223"/>
                </a:lnTo>
                <a:lnTo>
                  <a:pt x="1637790" y="4734"/>
                </a:lnTo>
                <a:lnTo>
                  <a:pt x="1696211" y="0"/>
                </a:lnTo>
                <a:lnTo>
                  <a:pt x="1754640" y="4734"/>
                </a:lnTo>
                <a:lnTo>
                  <a:pt x="1808282" y="18223"/>
                </a:lnTo>
                <a:lnTo>
                  <a:pt x="1855607" y="39394"/>
                </a:lnTo>
                <a:lnTo>
                  <a:pt x="1895081" y="67173"/>
                </a:lnTo>
                <a:lnTo>
                  <a:pt x="1925173" y="100488"/>
                </a:lnTo>
                <a:lnTo>
                  <a:pt x="1944352" y="138266"/>
                </a:lnTo>
                <a:lnTo>
                  <a:pt x="1951085" y="179435"/>
                </a:lnTo>
                <a:lnTo>
                  <a:pt x="1944352" y="220561"/>
                </a:lnTo>
                <a:lnTo>
                  <a:pt x="1925173" y="258311"/>
                </a:lnTo>
                <a:lnTo>
                  <a:pt x="1895081" y="291611"/>
                </a:lnTo>
                <a:lnTo>
                  <a:pt x="1855607" y="319383"/>
                </a:lnTo>
                <a:lnTo>
                  <a:pt x="1808282" y="340553"/>
                </a:lnTo>
                <a:lnTo>
                  <a:pt x="1754640" y="354044"/>
                </a:lnTo>
                <a:lnTo>
                  <a:pt x="1696211" y="358780"/>
                </a:lnTo>
                <a:lnTo>
                  <a:pt x="1637790" y="354044"/>
                </a:lnTo>
                <a:lnTo>
                  <a:pt x="1584165" y="340553"/>
                </a:lnTo>
                <a:lnTo>
                  <a:pt x="1536864" y="319383"/>
                </a:lnTo>
                <a:lnTo>
                  <a:pt x="1497416" y="291611"/>
                </a:lnTo>
                <a:lnTo>
                  <a:pt x="1467348" y="258311"/>
                </a:lnTo>
                <a:lnTo>
                  <a:pt x="1448186" y="220561"/>
                </a:lnTo>
                <a:lnTo>
                  <a:pt x="1441460" y="179435"/>
                </a:lnTo>
                <a:close/>
              </a:path>
              <a:path w="1951354" h="987425">
                <a:moveTo>
                  <a:pt x="0" y="808085"/>
                </a:moveTo>
                <a:lnTo>
                  <a:pt x="6728" y="766916"/>
                </a:lnTo>
                <a:lnTo>
                  <a:pt x="25893" y="729138"/>
                </a:lnTo>
                <a:lnTo>
                  <a:pt x="55966" y="695823"/>
                </a:lnTo>
                <a:lnTo>
                  <a:pt x="95417" y="668044"/>
                </a:lnTo>
                <a:lnTo>
                  <a:pt x="142718" y="646873"/>
                </a:lnTo>
                <a:lnTo>
                  <a:pt x="196339" y="633384"/>
                </a:lnTo>
                <a:lnTo>
                  <a:pt x="254751" y="628649"/>
                </a:lnTo>
                <a:lnTo>
                  <a:pt x="313182" y="633384"/>
                </a:lnTo>
                <a:lnTo>
                  <a:pt x="366828" y="646873"/>
                </a:lnTo>
                <a:lnTo>
                  <a:pt x="414158" y="668044"/>
                </a:lnTo>
                <a:lnTo>
                  <a:pt x="453639" y="695823"/>
                </a:lnTo>
                <a:lnTo>
                  <a:pt x="483737" y="729138"/>
                </a:lnTo>
                <a:lnTo>
                  <a:pt x="502921" y="766916"/>
                </a:lnTo>
                <a:lnTo>
                  <a:pt x="509656" y="808085"/>
                </a:lnTo>
                <a:lnTo>
                  <a:pt x="502921" y="849211"/>
                </a:lnTo>
                <a:lnTo>
                  <a:pt x="483737" y="886961"/>
                </a:lnTo>
                <a:lnTo>
                  <a:pt x="453639" y="920261"/>
                </a:lnTo>
                <a:lnTo>
                  <a:pt x="414158" y="948033"/>
                </a:lnTo>
                <a:lnTo>
                  <a:pt x="366828" y="969203"/>
                </a:lnTo>
                <a:lnTo>
                  <a:pt x="313182" y="982694"/>
                </a:lnTo>
                <a:lnTo>
                  <a:pt x="254751" y="987430"/>
                </a:lnTo>
                <a:lnTo>
                  <a:pt x="196339" y="982694"/>
                </a:lnTo>
                <a:lnTo>
                  <a:pt x="142718" y="969203"/>
                </a:lnTo>
                <a:lnTo>
                  <a:pt x="95417" y="948033"/>
                </a:lnTo>
                <a:lnTo>
                  <a:pt x="55966" y="920261"/>
                </a:lnTo>
                <a:lnTo>
                  <a:pt x="25893" y="886961"/>
                </a:lnTo>
                <a:lnTo>
                  <a:pt x="6728" y="849211"/>
                </a:lnTo>
                <a:lnTo>
                  <a:pt x="0" y="808085"/>
                </a:lnTo>
                <a:close/>
              </a:path>
              <a:path w="1951354" h="987425">
                <a:moveTo>
                  <a:pt x="749289" y="808085"/>
                </a:moveTo>
                <a:lnTo>
                  <a:pt x="756018" y="766916"/>
                </a:lnTo>
                <a:lnTo>
                  <a:pt x="775183" y="729138"/>
                </a:lnTo>
                <a:lnTo>
                  <a:pt x="805258" y="695823"/>
                </a:lnTo>
                <a:lnTo>
                  <a:pt x="844713" y="668044"/>
                </a:lnTo>
                <a:lnTo>
                  <a:pt x="892019" y="646873"/>
                </a:lnTo>
                <a:lnTo>
                  <a:pt x="945648" y="633384"/>
                </a:lnTo>
                <a:lnTo>
                  <a:pt x="1004072" y="628649"/>
                </a:lnTo>
                <a:lnTo>
                  <a:pt x="1062491" y="633384"/>
                </a:lnTo>
                <a:lnTo>
                  <a:pt x="1116129" y="646873"/>
                </a:lnTo>
                <a:lnTo>
                  <a:pt x="1163454" y="668044"/>
                </a:lnTo>
                <a:lnTo>
                  <a:pt x="1202931" y="695823"/>
                </a:lnTo>
                <a:lnTo>
                  <a:pt x="1233028" y="729138"/>
                </a:lnTo>
                <a:lnTo>
                  <a:pt x="1252210" y="766916"/>
                </a:lnTo>
                <a:lnTo>
                  <a:pt x="1258945" y="808085"/>
                </a:lnTo>
                <a:lnTo>
                  <a:pt x="1252210" y="849211"/>
                </a:lnTo>
                <a:lnTo>
                  <a:pt x="1233028" y="886961"/>
                </a:lnTo>
                <a:lnTo>
                  <a:pt x="1202931" y="920261"/>
                </a:lnTo>
                <a:lnTo>
                  <a:pt x="1163454" y="948033"/>
                </a:lnTo>
                <a:lnTo>
                  <a:pt x="1116129" y="969203"/>
                </a:lnTo>
                <a:lnTo>
                  <a:pt x="1062491" y="982694"/>
                </a:lnTo>
                <a:lnTo>
                  <a:pt x="1004072" y="987430"/>
                </a:lnTo>
                <a:lnTo>
                  <a:pt x="945648" y="982694"/>
                </a:lnTo>
                <a:lnTo>
                  <a:pt x="892019" y="969203"/>
                </a:lnTo>
                <a:lnTo>
                  <a:pt x="844713" y="948033"/>
                </a:lnTo>
                <a:lnTo>
                  <a:pt x="805258" y="920261"/>
                </a:lnTo>
                <a:lnTo>
                  <a:pt x="775183" y="886961"/>
                </a:lnTo>
                <a:lnTo>
                  <a:pt x="756018" y="849211"/>
                </a:lnTo>
                <a:lnTo>
                  <a:pt x="749289" y="808085"/>
                </a:lnTo>
                <a:close/>
              </a:path>
              <a:path w="1951354" h="987425">
                <a:moveTo>
                  <a:pt x="1441460" y="808085"/>
                </a:moveTo>
                <a:lnTo>
                  <a:pt x="1448186" y="766916"/>
                </a:lnTo>
                <a:lnTo>
                  <a:pt x="1467348" y="729138"/>
                </a:lnTo>
                <a:lnTo>
                  <a:pt x="1497416" y="695823"/>
                </a:lnTo>
                <a:lnTo>
                  <a:pt x="1536864" y="668044"/>
                </a:lnTo>
                <a:lnTo>
                  <a:pt x="1584165" y="646873"/>
                </a:lnTo>
                <a:lnTo>
                  <a:pt x="1637790" y="633384"/>
                </a:lnTo>
                <a:lnTo>
                  <a:pt x="1696211" y="628649"/>
                </a:lnTo>
                <a:lnTo>
                  <a:pt x="1754640" y="633384"/>
                </a:lnTo>
                <a:lnTo>
                  <a:pt x="1808282" y="646873"/>
                </a:lnTo>
                <a:lnTo>
                  <a:pt x="1855607" y="668044"/>
                </a:lnTo>
                <a:lnTo>
                  <a:pt x="1895081" y="695823"/>
                </a:lnTo>
                <a:lnTo>
                  <a:pt x="1925173" y="729138"/>
                </a:lnTo>
                <a:lnTo>
                  <a:pt x="1944352" y="766916"/>
                </a:lnTo>
                <a:lnTo>
                  <a:pt x="1951085" y="808085"/>
                </a:lnTo>
                <a:lnTo>
                  <a:pt x="1944352" y="849211"/>
                </a:lnTo>
                <a:lnTo>
                  <a:pt x="1925173" y="886961"/>
                </a:lnTo>
                <a:lnTo>
                  <a:pt x="1895081" y="920261"/>
                </a:lnTo>
                <a:lnTo>
                  <a:pt x="1855607" y="948033"/>
                </a:lnTo>
                <a:lnTo>
                  <a:pt x="1808282" y="969203"/>
                </a:lnTo>
                <a:lnTo>
                  <a:pt x="1754640" y="982694"/>
                </a:lnTo>
                <a:lnTo>
                  <a:pt x="1696211" y="987430"/>
                </a:lnTo>
                <a:lnTo>
                  <a:pt x="1637790" y="982694"/>
                </a:lnTo>
                <a:lnTo>
                  <a:pt x="1584165" y="969203"/>
                </a:lnTo>
                <a:lnTo>
                  <a:pt x="1536864" y="948033"/>
                </a:lnTo>
                <a:lnTo>
                  <a:pt x="1497416" y="920261"/>
                </a:lnTo>
                <a:lnTo>
                  <a:pt x="1467348" y="886961"/>
                </a:lnTo>
                <a:lnTo>
                  <a:pt x="1448186" y="849211"/>
                </a:lnTo>
                <a:lnTo>
                  <a:pt x="1441460" y="808085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593591" y="1258565"/>
            <a:ext cx="1308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u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361938" y="1269614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v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011162" y="1269614"/>
            <a:ext cx="180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w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571231" y="2524129"/>
            <a:ext cx="121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x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331709" y="2524129"/>
            <a:ext cx="1168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y</a:t>
            </a:r>
            <a:endParaRPr sz="1800">
              <a:latin typeface="Monotype Corsiva"/>
              <a:cs typeface="Monotype Corsiv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326002" y="1350781"/>
            <a:ext cx="2308225" cy="1238250"/>
            <a:chOff x="6326002" y="1350781"/>
            <a:chExt cx="2308225" cy="1238250"/>
          </a:xfrm>
        </p:grpSpPr>
        <p:sp>
          <p:nvSpPr>
            <p:cNvPr id="17" name="object 17" descr=""/>
            <p:cNvSpPr/>
            <p:nvPr/>
          </p:nvSpPr>
          <p:spPr>
            <a:xfrm>
              <a:off x="6675882" y="1934971"/>
              <a:ext cx="1544955" cy="303530"/>
            </a:xfrm>
            <a:custGeom>
              <a:avLst/>
              <a:gdLst/>
              <a:ahLst/>
              <a:cxnLst/>
              <a:rect l="l" t="t" r="r" b="b"/>
              <a:pathLst>
                <a:path w="1544954" h="303530">
                  <a:moveTo>
                    <a:pt x="76200" y="220332"/>
                  </a:moveTo>
                  <a:lnTo>
                    <a:pt x="42887" y="219456"/>
                  </a:lnTo>
                  <a:lnTo>
                    <a:pt x="48768" y="393"/>
                  </a:lnTo>
                  <a:lnTo>
                    <a:pt x="39255" y="0"/>
                  </a:lnTo>
                  <a:lnTo>
                    <a:pt x="33375" y="218325"/>
                  </a:lnTo>
                  <a:lnTo>
                    <a:pt x="33350" y="219202"/>
                  </a:lnTo>
                  <a:lnTo>
                    <a:pt x="0" y="218325"/>
                  </a:lnTo>
                  <a:lnTo>
                    <a:pt x="36055" y="295402"/>
                  </a:lnTo>
                  <a:lnTo>
                    <a:pt x="69875" y="232156"/>
                  </a:lnTo>
                  <a:lnTo>
                    <a:pt x="76200" y="220332"/>
                  </a:lnTo>
                  <a:close/>
                </a:path>
                <a:path w="1544954" h="303530">
                  <a:moveTo>
                    <a:pt x="820788" y="228231"/>
                  </a:moveTo>
                  <a:lnTo>
                    <a:pt x="787361" y="227330"/>
                  </a:lnTo>
                  <a:lnTo>
                    <a:pt x="793242" y="8255"/>
                  </a:lnTo>
                  <a:lnTo>
                    <a:pt x="783844" y="8013"/>
                  </a:lnTo>
                  <a:lnTo>
                    <a:pt x="777849" y="226187"/>
                  </a:lnTo>
                  <a:lnTo>
                    <a:pt x="777824" y="227076"/>
                  </a:lnTo>
                  <a:lnTo>
                    <a:pt x="744588" y="226187"/>
                  </a:lnTo>
                  <a:lnTo>
                    <a:pt x="780681" y="303390"/>
                  </a:lnTo>
                  <a:lnTo>
                    <a:pt x="814489" y="240030"/>
                  </a:lnTo>
                  <a:lnTo>
                    <a:pt x="820788" y="228231"/>
                  </a:lnTo>
                  <a:close/>
                </a:path>
                <a:path w="1544954" h="303530">
                  <a:moveTo>
                    <a:pt x="1544688" y="220332"/>
                  </a:moveTo>
                  <a:lnTo>
                    <a:pt x="1511261" y="219456"/>
                  </a:lnTo>
                  <a:lnTo>
                    <a:pt x="1517142" y="393"/>
                  </a:lnTo>
                  <a:lnTo>
                    <a:pt x="1507744" y="0"/>
                  </a:lnTo>
                  <a:lnTo>
                    <a:pt x="1501749" y="218325"/>
                  </a:lnTo>
                  <a:lnTo>
                    <a:pt x="1501724" y="219202"/>
                  </a:lnTo>
                  <a:lnTo>
                    <a:pt x="1468488" y="218325"/>
                  </a:lnTo>
                  <a:lnTo>
                    <a:pt x="1504429" y="295402"/>
                  </a:lnTo>
                  <a:lnTo>
                    <a:pt x="1538351" y="232156"/>
                  </a:lnTo>
                  <a:lnTo>
                    <a:pt x="1544688" y="220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2414" y="1717669"/>
              <a:ext cx="214365" cy="762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90" y="2363845"/>
              <a:ext cx="214243" cy="76078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6937121" y="1887359"/>
              <a:ext cx="1697355" cy="701675"/>
            </a:xfrm>
            <a:custGeom>
              <a:avLst/>
              <a:gdLst/>
              <a:ahLst/>
              <a:cxnLst/>
              <a:rect l="l" t="t" r="r" b="b"/>
              <a:pathLst>
                <a:path w="1697354" h="701675">
                  <a:moveTo>
                    <a:pt x="362191" y="23990"/>
                  </a:moveTo>
                  <a:lnTo>
                    <a:pt x="281419" y="50927"/>
                  </a:lnTo>
                  <a:lnTo>
                    <a:pt x="304990" y="74485"/>
                  </a:lnTo>
                  <a:lnTo>
                    <a:pt x="0" y="379349"/>
                  </a:lnTo>
                  <a:lnTo>
                    <a:pt x="6858" y="386207"/>
                  </a:lnTo>
                  <a:lnTo>
                    <a:pt x="311734" y="81216"/>
                  </a:lnTo>
                  <a:lnTo>
                    <a:pt x="335280" y="104762"/>
                  </a:lnTo>
                  <a:lnTo>
                    <a:pt x="348348" y="65532"/>
                  </a:lnTo>
                  <a:lnTo>
                    <a:pt x="362191" y="23990"/>
                  </a:lnTo>
                  <a:close/>
                </a:path>
                <a:path w="1697354" h="701675">
                  <a:moveTo>
                    <a:pt x="1032383" y="6731"/>
                  </a:moveTo>
                  <a:lnTo>
                    <a:pt x="1025525" y="0"/>
                  </a:lnTo>
                  <a:lnTo>
                    <a:pt x="729589" y="302717"/>
                  </a:lnTo>
                  <a:lnTo>
                    <a:pt x="705739" y="279374"/>
                  </a:lnTo>
                  <a:lnTo>
                    <a:pt x="679704" y="360540"/>
                  </a:lnTo>
                  <a:lnTo>
                    <a:pt x="760234" y="332714"/>
                  </a:lnTo>
                  <a:lnTo>
                    <a:pt x="745718" y="318516"/>
                  </a:lnTo>
                  <a:lnTo>
                    <a:pt x="736396" y="309384"/>
                  </a:lnTo>
                  <a:lnTo>
                    <a:pt x="1032383" y="6731"/>
                  </a:lnTo>
                  <a:close/>
                </a:path>
                <a:path w="1697354" h="701675">
                  <a:moveTo>
                    <a:pt x="1696974" y="504685"/>
                  </a:moveTo>
                  <a:lnTo>
                    <a:pt x="1693506" y="447929"/>
                  </a:lnTo>
                  <a:lnTo>
                    <a:pt x="1685150" y="406019"/>
                  </a:lnTo>
                  <a:lnTo>
                    <a:pt x="1665211" y="361061"/>
                  </a:lnTo>
                  <a:lnTo>
                    <a:pt x="1640192" y="331076"/>
                  </a:lnTo>
                  <a:lnTo>
                    <a:pt x="1608582" y="303911"/>
                  </a:lnTo>
                  <a:lnTo>
                    <a:pt x="1574660" y="281546"/>
                  </a:lnTo>
                  <a:lnTo>
                    <a:pt x="1532877" y="263372"/>
                  </a:lnTo>
                  <a:lnTo>
                    <a:pt x="1533080" y="263372"/>
                  </a:lnTo>
                  <a:lnTo>
                    <a:pt x="1523479" y="261366"/>
                  </a:lnTo>
                  <a:lnTo>
                    <a:pt x="1515224" y="260604"/>
                  </a:lnTo>
                  <a:lnTo>
                    <a:pt x="1514335" y="260604"/>
                  </a:lnTo>
                  <a:lnTo>
                    <a:pt x="1506029" y="261366"/>
                  </a:lnTo>
                  <a:lnTo>
                    <a:pt x="1506601" y="261366"/>
                  </a:lnTo>
                  <a:lnTo>
                    <a:pt x="1498511" y="263372"/>
                  </a:lnTo>
                  <a:lnTo>
                    <a:pt x="1499095" y="263372"/>
                  </a:lnTo>
                  <a:lnTo>
                    <a:pt x="1492694" y="266420"/>
                  </a:lnTo>
                  <a:lnTo>
                    <a:pt x="1487144" y="270040"/>
                  </a:lnTo>
                  <a:lnTo>
                    <a:pt x="1461033" y="301752"/>
                  </a:lnTo>
                  <a:lnTo>
                    <a:pt x="1460944" y="301929"/>
                  </a:lnTo>
                  <a:lnTo>
                    <a:pt x="1430147" y="288150"/>
                  </a:lnTo>
                  <a:lnTo>
                    <a:pt x="1433753" y="371208"/>
                  </a:lnTo>
                  <a:lnTo>
                    <a:pt x="1433842" y="373253"/>
                  </a:lnTo>
                  <a:lnTo>
                    <a:pt x="1499743" y="319278"/>
                  </a:lnTo>
                  <a:lnTo>
                    <a:pt x="1495437" y="317360"/>
                  </a:lnTo>
                  <a:lnTo>
                    <a:pt x="1469720" y="305854"/>
                  </a:lnTo>
                  <a:lnTo>
                    <a:pt x="1471942" y="301345"/>
                  </a:lnTo>
                  <a:lnTo>
                    <a:pt x="1472057" y="301104"/>
                  </a:lnTo>
                  <a:lnTo>
                    <a:pt x="1475028" y="296900"/>
                  </a:lnTo>
                  <a:lnTo>
                    <a:pt x="1508518" y="270751"/>
                  </a:lnTo>
                  <a:lnTo>
                    <a:pt x="1508239" y="270751"/>
                  </a:lnTo>
                  <a:lnTo>
                    <a:pt x="1514817" y="270040"/>
                  </a:lnTo>
                  <a:lnTo>
                    <a:pt x="1522831" y="270751"/>
                  </a:lnTo>
                  <a:lnTo>
                    <a:pt x="1522069" y="270751"/>
                  </a:lnTo>
                  <a:lnTo>
                    <a:pt x="1529575" y="272275"/>
                  </a:lnTo>
                  <a:lnTo>
                    <a:pt x="1569720" y="289801"/>
                  </a:lnTo>
                  <a:lnTo>
                    <a:pt x="1602727" y="311264"/>
                  </a:lnTo>
                  <a:lnTo>
                    <a:pt x="1633207" y="337680"/>
                  </a:lnTo>
                  <a:lnTo>
                    <a:pt x="1662925" y="375386"/>
                  </a:lnTo>
                  <a:lnTo>
                    <a:pt x="1679054" y="420865"/>
                  </a:lnTo>
                  <a:lnTo>
                    <a:pt x="1686521" y="475729"/>
                  </a:lnTo>
                  <a:lnTo>
                    <a:pt x="1686547" y="475970"/>
                  </a:lnTo>
                  <a:lnTo>
                    <a:pt x="1687436" y="504317"/>
                  </a:lnTo>
                  <a:lnTo>
                    <a:pt x="1686547" y="531596"/>
                  </a:lnTo>
                  <a:lnTo>
                    <a:pt x="1685417" y="544436"/>
                  </a:lnTo>
                  <a:lnTo>
                    <a:pt x="1677403" y="588264"/>
                  </a:lnTo>
                  <a:lnTo>
                    <a:pt x="1655826" y="635114"/>
                  </a:lnTo>
                  <a:lnTo>
                    <a:pt x="1630438" y="665988"/>
                  </a:lnTo>
                  <a:lnTo>
                    <a:pt x="1593342" y="688962"/>
                  </a:lnTo>
                  <a:lnTo>
                    <a:pt x="1577708" y="691769"/>
                  </a:lnTo>
                  <a:lnTo>
                    <a:pt x="1569326" y="691616"/>
                  </a:lnTo>
                  <a:lnTo>
                    <a:pt x="1561426" y="690740"/>
                  </a:lnTo>
                  <a:lnTo>
                    <a:pt x="1560944" y="690740"/>
                  </a:lnTo>
                  <a:lnTo>
                    <a:pt x="1520558" y="678294"/>
                  </a:lnTo>
                  <a:lnTo>
                    <a:pt x="1465199" y="649097"/>
                  </a:lnTo>
                  <a:lnTo>
                    <a:pt x="1418844" y="620141"/>
                  </a:lnTo>
                  <a:lnTo>
                    <a:pt x="1413751" y="628129"/>
                  </a:lnTo>
                  <a:lnTo>
                    <a:pt x="1460233" y="657212"/>
                  </a:lnTo>
                  <a:lnTo>
                    <a:pt x="1505712" y="681990"/>
                  </a:lnTo>
                  <a:lnTo>
                    <a:pt x="1548384" y="697865"/>
                  </a:lnTo>
                  <a:lnTo>
                    <a:pt x="1568996" y="701281"/>
                  </a:lnTo>
                  <a:lnTo>
                    <a:pt x="1577581" y="701281"/>
                  </a:lnTo>
                  <a:lnTo>
                    <a:pt x="1586725" y="700278"/>
                  </a:lnTo>
                  <a:lnTo>
                    <a:pt x="1595628" y="698106"/>
                  </a:lnTo>
                  <a:lnTo>
                    <a:pt x="1604378" y="694944"/>
                  </a:lnTo>
                  <a:lnTo>
                    <a:pt x="1610804" y="691769"/>
                  </a:lnTo>
                  <a:lnTo>
                    <a:pt x="1612912" y="690740"/>
                  </a:lnTo>
                  <a:lnTo>
                    <a:pt x="1644002" y="665988"/>
                  </a:lnTo>
                  <a:lnTo>
                    <a:pt x="1674241" y="621792"/>
                  </a:lnTo>
                  <a:lnTo>
                    <a:pt x="1689227" y="580885"/>
                  </a:lnTo>
                  <a:lnTo>
                    <a:pt x="1696085" y="532358"/>
                  </a:lnTo>
                  <a:lnTo>
                    <a:pt x="1696974" y="5046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6002" y="1350781"/>
              <a:ext cx="236738" cy="236707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8028819" y="2524121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z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Prepared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Monowar</a:t>
            </a:r>
            <a:r>
              <a:rPr dirty="0" spc="-25"/>
              <a:t> </a:t>
            </a:r>
            <a:r>
              <a:rPr dirty="0" spc="-10"/>
              <a:t>Hossain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09804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DFS-VISIT(</a:t>
            </a:r>
            <a:r>
              <a:rPr dirty="0" spc="-10">
                <a:latin typeface="Comic Sans MS"/>
                <a:cs typeface="Comic Sans MS"/>
              </a:rPr>
              <a:t>u</a:t>
            </a:r>
            <a:r>
              <a:rPr dirty="0" spc="-10"/>
              <a:t>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9570" y="1146386"/>
            <a:ext cx="3707765" cy="207454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46100" algn="l"/>
              </a:tabLst>
            </a:pP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color[u]</a:t>
            </a:r>
            <a:r>
              <a:rPr dirty="0" sz="2800" spc="1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←</a:t>
            </a:r>
            <a:r>
              <a:rPr dirty="0" sz="28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323298"/>
                </a:solidFill>
                <a:latin typeface="Arial"/>
                <a:cs typeface="Arial"/>
              </a:rPr>
              <a:t>GRAY</a:t>
            </a:r>
            <a:endParaRPr sz="24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46100" algn="l"/>
              </a:tabLst>
            </a:pP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time</a:t>
            </a:r>
            <a:r>
              <a:rPr dirty="0" sz="2800" spc="4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←</a:t>
            </a:r>
            <a:r>
              <a:rPr dirty="0" sz="28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323298"/>
                </a:solidFill>
                <a:latin typeface="Comic Sans MS"/>
                <a:cs typeface="Comic Sans MS"/>
              </a:rPr>
              <a:t>time+1</a:t>
            </a:r>
            <a:endParaRPr sz="2800">
              <a:latin typeface="Comic Sans MS"/>
              <a:cs typeface="Comic Sans MS"/>
            </a:endParaRPr>
          </a:p>
          <a:p>
            <a:pPr marL="546100" indent="-5334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46100" algn="l"/>
              </a:tabLst>
            </a:pP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d[u]</a:t>
            </a:r>
            <a:r>
              <a:rPr dirty="0" sz="2800" spc="5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←</a:t>
            </a:r>
            <a:r>
              <a:rPr dirty="0" sz="2800" spc="-2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323298"/>
                </a:solidFill>
                <a:latin typeface="Comic Sans MS"/>
                <a:cs typeface="Comic Sans MS"/>
              </a:rPr>
              <a:t>time</a:t>
            </a:r>
            <a:endParaRPr sz="2800">
              <a:latin typeface="Comic Sans MS"/>
              <a:cs typeface="Comic Sans MS"/>
            </a:endParaRPr>
          </a:p>
          <a:p>
            <a:pPr marL="546100" indent="-5334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46100" algn="l"/>
              </a:tabLst>
            </a:pPr>
            <a:r>
              <a:rPr dirty="0" sz="2800" b="1">
                <a:solidFill>
                  <a:srgbClr val="323298"/>
                </a:solidFill>
                <a:latin typeface="Arial"/>
                <a:cs typeface="Arial"/>
              </a:rPr>
              <a:t>for</a:t>
            </a:r>
            <a:r>
              <a:rPr dirty="0" sz="2800" spc="-35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each</a:t>
            </a:r>
            <a:r>
              <a:rPr dirty="0" sz="2800" spc="-2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v</a:t>
            </a:r>
            <a:r>
              <a:rPr dirty="0" sz="2800" spc="10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Symbol"/>
                <a:cs typeface="Symbol"/>
              </a:rPr>
              <a:t></a:t>
            </a:r>
            <a:r>
              <a:rPr dirty="0" sz="2800" spc="11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323298"/>
                </a:solidFill>
                <a:latin typeface="Comic Sans MS"/>
                <a:cs typeface="Comic Sans MS"/>
              </a:rPr>
              <a:t>Adj[u]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29576" y="3195342"/>
            <a:ext cx="323215" cy="15621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-25" b="1">
                <a:solidFill>
                  <a:srgbClr val="323298"/>
                </a:solidFill>
                <a:latin typeface="Arial"/>
                <a:cs typeface="Arial"/>
              </a:rPr>
              <a:t>5.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25" b="1">
                <a:solidFill>
                  <a:srgbClr val="323298"/>
                </a:solidFill>
                <a:latin typeface="Arial"/>
                <a:cs typeface="Arial"/>
              </a:rPr>
              <a:t>6.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 spc="-25">
                <a:solidFill>
                  <a:srgbClr val="323298"/>
                </a:solidFill>
                <a:latin typeface="Arial"/>
                <a:cs typeface="Arial"/>
              </a:rPr>
              <a:t>7.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53086" y="3195342"/>
            <a:ext cx="3922395" cy="15621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b="1">
                <a:solidFill>
                  <a:srgbClr val="323298"/>
                </a:solidFill>
                <a:latin typeface="Arial"/>
                <a:cs typeface="Arial"/>
              </a:rPr>
              <a:t>do</a:t>
            </a:r>
            <a:r>
              <a:rPr dirty="0" sz="2800" spc="-45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23298"/>
                </a:solidFill>
                <a:latin typeface="Arial"/>
                <a:cs typeface="Arial"/>
              </a:rPr>
              <a:t>if</a:t>
            </a:r>
            <a:r>
              <a:rPr dirty="0" sz="2800" spc="-35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color[v]</a:t>
            </a:r>
            <a:r>
              <a:rPr dirty="0" sz="2800" spc="2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=</a:t>
            </a:r>
            <a:r>
              <a:rPr dirty="0" sz="2800" spc="-4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23298"/>
                </a:solidFill>
                <a:latin typeface="Arial"/>
                <a:cs typeface="Arial"/>
              </a:rPr>
              <a:t>WHITE</a:t>
            </a:r>
            <a:endParaRPr sz="2400">
              <a:latin typeface="Arial"/>
              <a:cs typeface="Arial"/>
            </a:endParaRPr>
          </a:p>
          <a:p>
            <a:pPr algn="ctr" marL="643890">
              <a:lnSpc>
                <a:spcPct val="100000"/>
              </a:lnSpc>
              <a:spcBef>
                <a:spcPts val="675"/>
              </a:spcBef>
            </a:pPr>
            <a:r>
              <a:rPr dirty="0" sz="2800" b="1">
                <a:solidFill>
                  <a:srgbClr val="323298"/>
                </a:solidFill>
                <a:latin typeface="Arial"/>
                <a:cs typeface="Arial"/>
              </a:rPr>
              <a:t>then</a:t>
            </a:r>
            <a:r>
              <a:rPr dirty="0" sz="2800" spc="-50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prev[v]</a:t>
            </a:r>
            <a:r>
              <a:rPr dirty="0" sz="2800" spc="8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←</a:t>
            </a:r>
            <a:r>
              <a:rPr dirty="0" sz="2800" spc="-6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50">
                <a:solidFill>
                  <a:srgbClr val="323298"/>
                </a:solidFill>
                <a:latin typeface="Comic Sans MS"/>
                <a:cs typeface="Comic Sans MS"/>
              </a:rPr>
              <a:t>u</a:t>
            </a:r>
            <a:endParaRPr sz="2800">
              <a:latin typeface="Comic Sans MS"/>
              <a:cs typeface="Comic Sans MS"/>
            </a:endParaRPr>
          </a:p>
          <a:p>
            <a:pPr marL="1784985">
              <a:lnSpc>
                <a:spcPct val="100000"/>
              </a:lnSpc>
              <a:spcBef>
                <a:spcPts val="670"/>
              </a:spcBef>
            </a:pPr>
            <a:r>
              <a:rPr dirty="0" sz="2800" spc="-30">
                <a:solidFill>
                  <a:srgbClr val="323298"/>
                </a:solidFill>
                <a:latin typeface="Arial"/>
                <a:cs typeface="Arial"/>
              </a:rPr>
              <a:t>DFS-</a:t>
            </a:r>
            <a:r>
              <a:rPr dirty="0" sz="2800" spc="-10">
                <a:solidFill>
                  <a:srgbClr val="323298"/>
                </a:solidFill>
                <a:latin typeface="Arial"/>
                <a:cs typeface="Arial"/>
              </a:rPr>
              <a:t>VISIT(</a:t>
            </a:r>
            <a:r>
              <a:rPr dirty="0" sz="2800" spc="-10">
                <a:solidFill>
                  <a:srgbClr val="323298"/>
                </a:solidFill>
                <a:latin typeface="Comic Sans MS"/>
                <a:cs typeface="Comic Sans MS"/>
              </a:rPr>
              <a:t>v</a:t>
            </a:r>
            <a:r>
              <a:rPr dirty="0" sz="2800" spc="-10">
                <a:solidFill>
                  <a:srgbClr val="323298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29586" y="4731854"/>
            <a:ext cx="3385820" cy="15621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770"/>
              </a:spcBef>
              <a:buAutoNum type="arabicPeriod" startAt="8"/>
              <a:tabLst>
                <a:tab pos="546100" algn="l"/>
              </a:tabLst>
            </a:pP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color[u]</a:t>
            </a:r>
            <a:r>
              <a:rPr dirty="0" sz="2800" spc="1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←</a:t>
            </a:r>
            <a:r>
              <a:rPr dirty="0" sz="2800" spc="-5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323298"/>
                </a:solidFill>
                <a:latin typeface="Arial"/>
                <a:cs typeface="Arial"/>
              </a:rPr>
              <a:t>BLACK</a:t>
            </a:r>
            <a:endParaRPr sz="24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675"/>
              </a:spcBef>
              <a:buAutoNum type="arabicPeriod" startAt="8"/>
              <a:tabLst>
                <a:tab pos="546100" algn="l"/>
              </a:tabLst>
            </a:pP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time</a:t>
            </a:r>
            <a:r>
              <a:rPr dirty="0" sz="2800" spc="4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←</a:t>
            </a:r>
            <a:r>
              <a:rPr dirty="0" sz="28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time</a:t>
            </a:r>
            <a:r>
              <a:rPr dirty="0" sz="2800" spc="10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+</a:t>
            </a:r>
            <a:r>
              <a:rPr dirty="0" sz="2800" spc="9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 spc="-50">
                <a:solidFill>
                  <a:srgbClr val="323298"/>
                </a:solidFill>
                <a:latin typeface="Comic Sans MS"/>
                <a:cs typeface="Comic Sans MS"/>
              </a:rPr>
              <a:t>1</a:t>
            </a:r>
            <a:endParaRPr sz="2800">
              <a:latin typeface="Comic Sans MS"/>
              <a:cs typeface="Comic Sans MS"/>
            </a:endParaRPr>
          </a:p>
          <a:p>
            <a:pPr marL="544830" indent="-532130">
              <a:lnSpc>
                <a:spcPct val="100000"/>
              </a:lnSpc>
              <a:spcBef>
                <a:spcPts val="670"/>
              </a:spcBef>
              <a:buAutoNum type="arabicPeriod" startAt="8"/>
              <a:tabLst>
                <a:tab pos="544830" algn="l"/>
              </a:tabLst>
            </a:pP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f[u]</a:t>
            </a:r>
            <a:r>
              <a:rPr dirty="0" sz="2800" spc="4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←</a:t>
            </a:r>
            <a:r>
              <a:rPr dirty="0" sz="2800" spc="-2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323298"/>
                </a:solidFill>
                <a:latin typeface="Comic Sans MS"/>
                <a:cs typeface="Comic Sans MS"/>
              </a:rPr>
              <a:t>time</a:t>
            </a:r>
            <a:endParaRPr sz="2800">
              <a:latin typeface="Comic Sans MS"/>
              <a:cs typeface="Comic Sans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6056386" y="3600460"/>
            <a:ext cx="1976755" cy="1012825"/>
            <a:chOff x="6056386" y="3600460"/>
            <a:chExt cx="1976755" cy="1012825"/>
          </a:xfrm>
        </p:grpSpPr>
        <p:sp>
          <p:nvSpPr>
            <p:cNvPr id="8" name="object 8" descr=""/>
            <p:cNvSpPr/>
            <p:nvPr/>
          </p:nvSpPr>
          <p:spPr>
            <a:xfrm>
              <a:off x="6069086" y="3613160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51" y="0"/>
                  </a:moveTo>
                  <a:lnTo>
                    <a:pt x="196329" y="4734"/>
                  </a:lnTo>
                  <a:lnTo>
                    <a:pt x="142705" y="18223"/>
                  </a:lnTo>
                  <a:lnTo>
                    <a:pt x="95404" y="39394"/>
                  </a:lnTo>
                  <a:lnTo>
                    <a:pt x="55956" y="67173"/>
                  </a:lnTo>
                  <a:lnTo>
                    <a:pt x="25887" y="100488"/>
                  </a:lnTo>
                  <a:lnTo>
                    <a:pt x="6726" y="138266"/>
                  </a:lnTo>
                  <a:lnTo>
                    <a:pt x="0" y="179435"/>
                  </a:lnTo>
                  <a:lnTo>
                    <a:pt x="6726" y="220563"/>
                  </a:lnTo>
                  <a:lnTo>
                    <a:pt x="25887" y="258312"/>
                  </a:lnTo>
                  <a:lnTo>
                    <a:pt x="55956" y="291608"/>
                  </a:lnTo>
                  <a:lnTo>
                    <a:pt x="95404" y="319377"/>
                  </a:lnTo>
                  <a:lnTo>
                    <a:pt x="142705" y="340542"/>
                  </a:lnTo>
                  <a:lnTo>
                    <a:pt x="196329" y="354030"/>
                  </a:lnTo>
                  <a:lnTo>
                    <a:pt x="254751" y="358764"/>
                  </a:lnTo>
                  <a:lnTo>
                    <a:pt x="313173" y="354030"/>
                  </a:lnTo>
                  <a:lnTo>
                    <a:pt x="366798" y="340542"/>
                  </a:lnTo>
                  <a:lnTo>
                    <a:pt x="414098" y="319377"/>
                  </a:lnTo>
                  <a:lnTo>
                    <a:pt x="453547" y="291608"/>
                  </a:lnTo>
                  <a:lnTo>
                    <a:pt x="483615" y="258312"/>
                  </a:lnTo>
                  <a:lnTo>
                    <a:pt x="502777" y="220563"/>
                  </a:lnTo>
                  <a:lnTo>
                    <a:pt x="509503" y="179435"/>
                  </a:lnTo>
                  <a:lnTo>
                    <a:pt x="502777" y="138266"/>
                  </a:lnTo>
                  <a:lnTo>
                    <a:pt x="483615" y="100488"/>
                  </a:lnTo>
                  <a:lnTo>
                    <a:pt x="453547" y="67173"/>
                  </a:lnTo>
                  <a:lnTo>
                    <a:pt x="414098" y="39394"/>
                  </a:lnTo>
                  <a:lnTo>
                    <a:pt x="366798" y="18223"/>
                  </a:lnTo>
                  <a:lnTo>
                    <a:pt x="313173" y="4734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069086" y="3613160"/>
              <a:ext cx="1951355" cy="987425"/>
            </a:xfrm>
            <a:custGeom>
              <a:avLst/>
              <a:gdLst/>
              <a:ahLst/>
              <a:cxnLst/>
              <a:rect l="l" t="t" r="r" b="b"/>
              <a:pathLst>
                <a:path w="1951354" h="987425">
                  <a:moveTo>
                    <a:pt x="0" y="179435"/>
                  </a:moveTo>
                  <a:lnTo>
                    <a:pt x="6726" y="138266"/>
                  </a:lnTo>
                  <a:lnTo>
                    <a:pt x="25887" y="100488"/>
                  </a:lnTo>
                  <a:lnTo>
                    <a:pt x="55956" y="67173"/>
                  </a:lnTo>
                  <a:lnTo>
                    <a:pt x="95404" y="39394"/>
                  </a:lnTo>
                  <a:lnTo>
                    <a:pt x="142705" y="18223"/>
                  </a:lnTo>
                  <a:lnTo>
                    <a:pt x="196329" y="4734"/>
                  </a:lnTo>
                  <a:lnTo>
                    <a:pt x="254751" y="0"/>
                  </a:lnTo>
                  <a:lnTo>
                    <a:pt x="313173" y="4734"/>
                  </a:lnTo>
                  <a:lnTo>
                    <a:pt x="366798" y="18223"/>
                  </a:lnTo>
                  <a:lnTo>
                    <a:pt x="414098" y="39394"/>
                  </a:lnTo>
                  <a:lnTo>
                    <a:pt x="453547" y="67173"/>
                  </a:lnTo>
                  <a:lnTo>
                    <a:pt x="483615" y="100488"/>
                  </a:lnTo>
                  <a:lnTo>
                    <a:pt x="502777" y="138266"/>
                  </a:lnTo>
                  <a:lnTo>
                    <a:pt x="509503" y="179435"/>
                  </a:lnTo>
                  <a:lnTo>
                    <a:pt x="502777" y="220563"/>
                  </a:lnTo>
                  <a:lnTo>
                    <a:pt x="483615" y="258312"/>
                  </a:lnTo>
                  <a:lnTo>
                    <a:pt x="453547" y="291608"/>
                  </a:lnTo>
                  <a:lnTo>
                    <a:pt x="414098" y="319377"/>
                  </a:lnTo>
                  <a:lnTo>
                    <a:pt x="366798" y="340542"/>
                  </a:lnTo>
                  <a:lnTo>
                    <a:pt x="313173" y="354030"/>
                  </a:lnTo>
                  <a:lnTo>
                    <a:pt x="254751" y="358764"/>
                  </a:lnTo>
                  <a:lnTo>
                    <a:pt x="196329" y="354030"/>
                  </a:lnTo>
                  <a:lnTo>
                    <a:pt x="142705" y="340542"/>
                  </a:lnTo>
                  <a:lnTo>
                    <a:pt x="95404" y="319377"/>
                  </a:lnTo>
                  <a:lnTo>
                    <a:pt x="55956" y="291608"/>
                  </a:lnTo>
                  <a:lnTo>
                    <a:pt x="25887" y="258312"/>
                  </a:lnTo>
                  <a:lnTo>
                    <a:pt x="6726" y="220563"/>
                  </a:lnTo>
                  <a:lnTo>
                    <a:pt x="0" y="179435"/>
                  </a:lnTo>
                  <a:close/>
                </a:path>
                <a:path w="1951354" h="987425">
                  <a:moveTo>
                    <a:pt x="749289" y="179435"/>
                  </a:moveTo>
                  <a:lnTo>
                    <a:pt x="756017" y="138266"/>
                  </a:lnTo>
                  <a:lnTo>
                    <a:pt x="775183" y="100488"/>
                  </a:lnTo>
                  <a:lnTo>
                    <a:pt x="805255" y="67173"/>
                  </a:lnTo>
                  <a:lnTo>
                    <a:pt x="844707" y="39394"/>
                  </a:lnTo>
                  <a:lnTo>
                    <a:pt x="892008" y="18223"/>
                  </a:lnTo>
                  <a:lnTo>
                    <a:pt x="945629" y="4734"/>
                  </a:lnTo>
                  <a:lnTo>
                    <a:pt x="1004041" y="0"/>
                  </a:lnTo>
                  <a:lnTo>
                    <a:pt x="1062465" y="4734"/>
                  </a:lnTo>
                  <a:lnTo>
                    <a:pt x="1116094" y="18223"/>
                  </a:lnTo>
                  <a:lnTo>
                    <a:pt x="1163400" y="39394"/>
                  </a:lnTo>
                  <a:lnTo>
                    <a:pt x="1202855" y="67173"/>
                  </a:lnTo>
                  <a:lnTo>
                    <a:pt x="1232930" y="100488"/>
                  </a:lnTo>
                  <a:lnTo>
                    <a:pt x="1252095" y="138266"/>
                  </a:lnTo>
                  <a:lnTo>
                    <a:pt x="1258823" y="179435"/>
                  </a:lnTo>
                  <a:lnTo>
                    <a:pt x="1252095" y="220563"/>
                  </a:lnTo>
                  <a:lnTo>
                    <a:pt x="1232930" y="258312"/>
                  </a:lnTo>
                  <a:lnTo>
                    <a:pt x="1202855" y="291608"/>
                  </a:lnTo>
                  <a:lnTo>
                    <a:pt x="1163400" y="319377"/>
                  </a:lnTo>
                  <a:lnTo>
                    <a:pt x="1116094" y="340542"/>
                  </a:lnTo>
                  <a:lnTo>
                    <a:pt x="1062465" y="354030"/>
                  </a:lnTo>
                  <a:lnTo>
                    <a:pt x="1004041" y="358764"/>
                  </a:lnTo>
                  <a:lnTo>
                    <a:pt x="945629" y="354030"/>
                  </a:lnTo>
                  <a:lnTo>
                    <a:pt x="892008" y="340542"/>
                  </a:lnTo>
                  <a:lnTo>
                    <a:pt x="844707" y="319377"/>
                  </a:lnTo>
                  <a:lnTo>
                    <a:pt x="805255" y="291608"/>
                  </a:lnTo>
                  <a:lnTo>
                    <a:pt x="775183" y="258312"/>
                  </a:lnTo>
                  <a:lnTo>
                    <a:pt x="756017" y="220563"/>
                  </a:lnTo>
                  <a:lnTo>
                    <a:pt x="749289" y="179435"/>
                  </a:lnTo>
                  <a:close/>
                </a:path>
                <a:path w="1951354" h="987425">
                  <a:moveTo>
                    <a:pt x="1441429" y="179435"/>
                  </a:moveTo>
                  <a:lnTo>
                    <a:pt x="1448157" y="138266"/>
                  </a:lnTo>
                  <a:lnTo>
                    <a:pt x="1467323" y="100488"/>
                  </a:lnTo>
                  <a:lnTo>
                    <a:pt x="1497398" y="67173"/>
                  </a:lnTo>
                  <a:lnTo>
                    <a:pt x="1536852" y="39394"/>
                  </a:lnTo>
                  <a:lnTo>
                    <a:pt x="1584159" y="18223"/>
                  </a:lnTo>
                  <a:lnTo>
                    <a:pt x="1637788" y="4734"/>
                  </a:lnTo>
                  <a:lnTo>
                    <a:pt x="1696211" y="0"/>
                  </a:lnTo>
                  <a:lnTo>
                    <a:pt x="1754624" y="4734"/>
                  </a:lnTo>
                  <a:lnTo>
                    <a:pt x="1808245" y="18223"/>
                  </a:lnTo>
                  <a:lnTo>
                    <a:pt x="1855546" y="39394"/>
                  </a:lnTo>
                  <a:lnTo>
                    <a:pt x="1894997" y="67173"/>
                  </a:lnTo>
                  <a:lnTo>
                    <a:pt x="1925070" y="100488"/>
                  </a:lnTo>
                  <a:lnTo>
                    <a:pt x="1944235" y="138266"/>
                  </a:lnTo>
                  <a:lnTo>
                    <a:pt x="1950963" y="179435"/>
                  </a:lnTo>
                  <a:lnTo>
                    <a:pt x="1944235" y="220563"/>
                  </a:lnTo>
                  <a:lnTo>
                    <a:pt x="1925070" y="258312"/>
                  </a:lnTo>
                  <a:lnTo>
                    <a:pt x="1894997" y="291608"/>
                  </a:lnTo>
                  <a:lnTo>
                    <a:pt x="1855546" y="319377"/>
                  </a:lnTo>
                  <a:lnTo>
                    <a:pt x="1808245" y="340542"/>
                  </a:lnTo>
                  <a:lnTo>
                    <a:pt x="1754624" y="354030"/>
                  </a:lnTo>
                  <a:lnTo>
                    <a:pt x="1696211" y="358764"/>
                  </a:lnTo>
                  <a:lnTo>
                    <a:pt x="1637788" y="354030"/>
                  </a:lnTo>
                  <a:lnTo>
                    <a:pt x="1584159" y="340542"/>
                  </a:lnTo>
                  <a:lnTo>
                    <a:pt x="1536852" y="319377"/>
                  </a:lnTo>
                  <a:lnTo>
                    <a:pt x="1497398" y="291608"/>
                  </a:lnTo>
                  <a:lnTo>
                    <a:pt x="1467323" y="258312"/>
                  </a:lnTo>
                  <a:lnTo>
                    <a:pt x="1448157" y="220563"/>
                  </a:lnTo>
                  <a:lnTo>
                    <a:pt x="1441429" y="179435"/>
                  </a:lnTo>
                  <a:close/>
                </a:path>
                <a:path w="1951354" h="987425">
                  <a:moveTo>
                    <a:pt x="0" y="808094"/>
                  </a:moveTo>
                  <a:lnTo>
                    <a:pt x="6726" y="766922"/>
                  </a:lnTo>
                  <a:lnTo>
                    <a:pt x="25887" y="729140"/>
                  </a:lnTo>
                  <a:lnTo>
                    <a:pt x="55956" y="695822"/>
                  </a:lnTo>
                  <a:lnTo>
                    <a:pt x="95404" y="668041"/>
                  </a:lnTo>
                  <a:lnTo>
                    <a:pt x="142705" y="646868"/>
                  </a:lnTo>
                  <a:lnTo>
                    <a:pt x="196329" y="633378"/>
                  </a:lnTo>
                  <a:lnTo>
                    <a:pt x="254751" y="628643"/>
                  </a:lnTo>
                  <a:lnTo>
                    <a:pt x="313173" y="633378"/>
                  </a:lnTo>
                  <a:lnTo>
                    <a:pt x="366798" y="646868"/>
                  </a:lnTo>
                  <a:lnTo>
                    <a:pt x="414098" y="668041"/>
                  </a:lnTo>
                  <a:lnTo>
                    <a:pt x="453547" y="695822"/>
                  </a:lnTo>
                  <a:lnTo>
                    <a:pt x="483615" y="729140"/>
                  </a:lnTo>
                  <a:lnTo>
                    <a:pt x="502777" y="766922"/>
                  </a:lnTo>
                  <a:lnTo>
                    <a:pt x="509503" y="808094"/>
                  </a:lnTo>
                  <a:lnTo>
                    <a:pt x="502777" y="849218"/>
                  </a:lnTo>
                  <a:lnTo>
                    <a:pt x="483615" y="886965"/>
                  </a:lnTo>
                  <a:lnTo>
                    <a:pt x="453547" y="920260"/>
                  </a:lnTo>
                  <a:lnTo>
                    <a:pt x="414098" y="948027"/>
                  </a:lnTo>
                  <a:lnTo>
                    <a:pt x="366798" y="969192"/>
                  </a:lnTo>
                  <a:lnTo>
                    <a:pt x="313173" y="982680"/>
                  </a:lnTo>
                  <a:lnTo>
                    <a:pt x="254751" y="987414"/>
                  </a:lnTo>
                  <a:lnTo>
                    <a:pt x="196329" y="982680"/>
                  </a:lnTo>
                  <a:lnTo>
                    <a:pt x="142705" y="969192"/>
                  </a:lnTo>
                  <a:lnTo>
                    <a:pt x="95404" y="948027"/>
                  </a:lnTo>
                  <a:lnTo>
                    <a:pt x="55956" y="920260"/>
                  </a:lnTo>
                  <a:lnTo>
                    <a:pt x="25887" y="886965"/>
                  </a:lnTo>
                  <a:lnTo>
                    <a:pt x="6726" y="849218"/>
                  </a:lnTo>
                  <a:lnTo>
                    <a:pt x="0" y="808094"/>
                  </a:lnTo>
                  <a:close/>
                </a:path>
                <a:path w="1951354" h="987425">
                  <a:moveTo>
                    <a:pt x="749289" y="808094"/>
                  </a:moveTo>
                  <a:lnTo>
                    <a:pt x="756017" y="766922"/>
                  </a:lnTo>
                  <a:lnTo>
                    <a:pt x="775183" y="729140"/>
                  </a:lnTo>
                  <a:lnTo>
                    <a:pt x="805255" y="695822"/>
                  </a:lnTo>
                  <a:lnTo>
                    <a:pt x="844707" y="668041"/>
                  </a:lnTo>
                  <a:lnTo>
                    <a:pt x="892008" y="646868"/>
                  </a:lnTo>
                  <a:lnTo>
                    <a:pt x="945629" y="633378"/>
                  </a:lnTo>
                  <a:lnTo>
                    <a:pt x="1004041" y="628643"/>
                  </a:lnTo>
                  <a:lnTo>
                    <a:pt x="1062465" y="633378"/>
                  </a:lnTo>
                  <a:lnTo>
                    <a:pt x="1116094" y="646868"/>
                  </a:lnTo>
                  <a:lnTo>
                    <a:pt x="1163400" y="668041"/>
                  </a:lnTo>
                  <a:lnTo>
                    <a:pt x="1202855" y="695822"/>
                  </a:lnTo>
                  <a:lnTo>
                    <a:pt x="1232930" y="729140"/>
                  </a:lnTo>
                  <a:lnTo>
                    <a:pt x="1252095" y="766922"/>
                  </a:lnTo>
                  <a:lnTo>
                    <a:pt x="1258823" y="808094"/>
                  </a:lnTo>
                  <a:lnTo>
                    <a:pt x="1252095" y="849218"/>
                  </a:lnTo>
                  <a:lnTo>
                    <a:pt x="1232930" y="886965"/>
                  </a:lnTo>
                  <a:lnTo>
                    <a:pt x="1202855" y="920260"/>
                  </a:lnTo>
                  <a:lnTo>
                    <a:pt x="1163400" y="948027"/>
                  </a:lnTo>
                  <a:lnTo>
                    <a:pt x="1116094" y="969192"/>
                  </a:lnTo>
                  <a:lnTo>
                    <a:pt x="1062465" y="982680"/>
                  </a:lnTo>
                  <a:lnTo>
                    <a:pt x="1004041" y="987414"/>
                  </a:lnTo>
                  <a:lnTo>
                    <a:pt x="945629" y="982680"/>
                  </a:lnTo>
                  <a:lnTo>
                    <a:pt x="892008" y="969192"/>
                  </a:lnTo>
                  <a:lnTo>
                    <a:pt x="844707" y="948027"/>
                  </a:lnTo>
                  <a:lnTo>
                    <a:pt x="805255" y="920260"/>
                  </a:lnTo>
                  <a:lnTo>
                    <a:pt x="775183" y="886965"/>
                  </a:lnTo>
                  <a:lnTo>
                    <a:pt x="756017" y="849218"/>
                  </a:lnTo>
                  <a:lnTo>
                    <a:pt x="749289" y="808094"/>
                  </a:lnTo>
                  <a:close/>
                </a:path>
                <a:path w="1951354" h="987425">
                  <a:moveTo>
                    <a:pt x="1441429" y="808094"/>
                  </a:moveTo>
                  <a:lnTo>
                    <a:pt x="1448157" y="766922"/>
                  </a:lnTo>
                  <a:lnTo>
                    <a:pt x="1467323" y="729140"/>
                  </a:lnTo>
                  <a:lnTo>
                    <a:pt x="1497398" y="695822"/>
                  </a:lnTo>
                  <a:lnTo>
                    <a:pt x="1536852" y="668041"/>
                  </a:lnTo>
                  <a:lnTo>
                    <a:pt x="1584159" y="646868"/>
                  </a:lnTo>
                  <a:lnTo>
                    <a:pt x="1637788" y="633378"/>
                  </a:lnTo>
                  <a:lnTo>
                    <a:pt x="1696211" y="628643"/>
                  </a:lnTo>
                  <a:lnTo>
                    <a:pt x="1754624" y="633378"/>
                  </a:lnTo>
                  <a:lnTo>
                    <a:pt x="1808245" y="646868"/>
                  </a:lnTo>
                  <a:lnTo>
                    <a:pt x="1855546" y="668041"/>
                  </a:lnTo>
                  <a:lnTo>
                    <a:pt x="1894997" y="695822"/>
                  </a:lnTo>
                  <a:lnTo>
                    <a:pt x="1925070" y="729140"/>
                  </a:lnTo>
                  <a:lnTo>
                    <a:pt x="1944235" y="766922"/>
                  </a:lnTo>
                  <a:lnTo>
                    <a:pt x="1950963" y="808094"/>
                  </a:lnTo>
                  <a:lnTo>
                    <a:pt x="1944235" y="849218"/>
                  </a:lnTo>
                  <a:lnTo>
                    <a:pt x="1925070" y="886965"/>
                  </a:lnTo>
                  <a:lnTo>
                    <a:pt x="1894997" y="920260"/>
                  </a:lnTo>
                  <a:lnTo>
                    <a:pt x="1855546" y="948027"/>
                  </a:lnTo>
                  <a:lnTo>
                    <a:pt x="1808245" y="969192"/>
                  </a:lnTo>
                  <a:lnTo>
                    <a:pt x="1754624" y="982680"/>
                  </a:lnTo>
                  <a:lnTo>
                    <a:pt x="1696211" y="987414"/>
                  </a:lnTo>
                  <a:lnTo>
                    <a:pt x="1637788" y="982680"/>
                  </a:lnTo>
                  <a:lnTo>
                    <a:pt x="1584159" y="969192"/>
                  </a:lnTo>
                  <a:lnTo>
                    <a:pt x="1536852" y="948027"/>
                  </a:lnTo>
                  <a:lnTo>
                    <a:pt x="1497398" y="920260"/>
                  </a:lnTo>
                  <a:lnTo>
                    <a:pt x="1467323" y="886965"/>
                  </a:lnTo>
                  <a:lnTo>
                    <a:pt x="1448157" y="849218"/>
                  </a:lnTo>
                  <a:lnTo>
                    <a:pt x="1441429" y="808094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7606412" y="3301938"/>
            <a:ext cx="1816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w</a:t>
            </a:r>
            <a:endParaRPr sz="1800">
              <a:latin typeface="Monotype Corsiva"/>
              <a:cs typeface="Monotype Corsiv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271138" y="3749680"/>
            <a:ext cx="1958339" cy="871219"/>
            <a:chOff x="6271138" y="3749680"/>
            <a:chExt cx="1958339" cy="871219"/>
          </a:xfrm>
        </p:grpSpPr>
        <p:sp>
          <p:nvSpPr>
            <p:cNvPr id="12" name="object 12" descr=""/>
            <p:cNvSpPr/>
            <p:nvPr/>
          </p:nvSpPr>
          <p:spPr>
            <a:xfrm>
              <a:off x="6271133" y="3966971"/>
              <a:ext cx="1544955" cy="303530"/>
            </a:xfrm>
            <a:custGeom>
              <a:avLst/>
              <a:gdLst/>
              <a:ahLst/>
              <a:cxnLst/>
              <a:rect l="l" t="t" r="r" b="b"/>
              <a:pathLst>
                <a:path w="1544954" h="303529">
                  <a:moveTo>
                    <a:pt x="76200" y="220357"/>
                  </a:moveTo>
                  <a:lnTo>
                    <a:pt x="42773" y="219456"/>
                  </a:lnTo>
                  <a:lnTo>
                    <a:pt x="48641" y="254"/>
                  </a:lnTo>
                  <a:lnTo>
                    <a:pt x="39230" y="0"/>
                  </a:lnTo>
                  <a:lnTo>
                    <a:pt x="33261" y="218313"/>
                  </a:lnTo>
                  <a:lnTo>
                    <a:pt x="33235" y="219202"/>
                  </a:lnTo>
                  <a:lnTo>
                    <a:pt x="0" y="218313"/>
                  </a:lnTo>
                  <a:lnTo>
                    <a:pt x="36055" y="295414"/>
                  </a:lnTo>
                  <a:lnTo>
                    <a:pt x="69888" y="232168"/>
                  </a:lnTo>
                  <a:lnTo>
                    <a:pt x="76200" y="220357"/>
                  </a:lnTo>
                  <a:close/>
                </a:path>
                <a:path w="1544954" h="303529">
                  <a:moveTo>
                    <a:pt x="820674" y="228219"/>
                  </a:moveTo>
                  <a:lnTo>
                    <a:pt x="787361" y="227330"/>
                  </a:lnTo>
                  <a:lnTo>
                    <a:pt x="793242" y="8255"/>
                  </a:lnTo>
                  <a:lnTo>
                    <a:pt x="787336" y="8102"/>
                  </a:lnTo>
                  <a:lnTo>
                    <a:pt x="787336" y="228219"/>
                  </a:lnTo>
                  <a:lnTo>
                    <a:pt x="787031" y="239788"/>
                  </a:lnTo>
                  <a:lnTo>
                    <a:pt x="787019" y="240030"/>
                  </a:lnTo>
                  <a:lnTo>
                    <a:pt x="787336" y="228219"/>
                  </a:lnTo>
                  <a:lnTo>
                    <a:pt x="787336" y="8102"/>
                  </a:lnTo>
                  <a:lnTo>
                    <a:pt x="783704" y="8001"/>
                  </a:lnTo>
                  <a:lnTo>
                    <a:pt x="777849" y="226187"/>
                  </a:lnTo>
                  <a:lnTo>
                    <a:pt x="777824" y="227076"/>
                  </a:lnTo>
                  <a:lnTo>
                    <a:pt x="744474" y="226187"/>
                  </a:lnTo>
                  <a:lnTo>
                    <a:pt x="780529" y="303415"/>
                  </a:lnTo>
                  <a:lnTo>
                    <a:pt x="814362" y="240030"/>
                  </a:lnTo>
                  <a:lnTo>
                    <a:pt x="820674" y="228219"/>
                  </a:lnTo>
                  <a:close/>
                </a:path>
                <a:path w="1544954" h="303529">
                  <a:moveTo>
                    <a:pt x="1544574" y="220357"/>
                  </a:moveTo>
                  <a:lnTo>
                    <a:pt x="1511261" y="219468"/>
                  </a:lnTo>
                  <a:lnTo>
                    <a:pt x="1517142" y="254"/>
                  </a:lnTo>
                  <a:lnTo>
                    <a:pt x="1511236" y="101"/>
                  </a:lnTo>
                  <a:lnTo>
                    <a:pt x="1511236" y="220357"/>
                  </a:lnTo>
                  <a:lnTo>
                    <a:pt x="1510931" y="231902"/>
                  </a:lnTo>
                  <a:lnTo>
                    <a:pt x="1510919" y="232168"/>
                  </a:lnTo>
                  <a:lnTo>
                    <a:pt x="1511236" y="220357"/>
                  </a:lnTo>
                  <a:lnTo>
                    <a:pt x="1511236" y="101"/>
                  </a:lnTo>
                  <a:lnTo>
                    <a:pt x="1507604" y="0"/>
                  </a:lnTo>
                  <a:lnTo>
                    <a:pt x="1501749" y="218313"/>
                  </a:lnTo>
                  <a:lnTo>
                    <a:pt x="1501724" y="219214"/>
                  </a:lnTo>
                  <a:lnTo>
                    <a:pt x="1468374" y="218313"/>
                  </a:lnTo>
                  <a:lnTo>
                    <a:pt x="1504429" y="295414"/>
                  </a:lnTo>
                  <a:lnTo>
                    <a:pt x="1538262" y="232168"/>
                  </a:lnTo>
                  <a:lnTo>
                    <a:pt x="1544574" y="2203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97639" y="3749680"/>
              <a:ext cx="214274" cy="7619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95993" y="4395728"/>
              <a:ext cx="214396" cy="7620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6532372" y="3919346"/>
              <a:ext cx="1697355" cy="701675"/>
            </a:xfrm>
            <a:custGeom>
              <a:avLst/>
              <a:gdLst/>
              <a:ahLst/>
              <a:cxnLst/>
              <a:rect l="l" t="t" r="r" b="b"/>
              <a:pathLst>
                <a:path w="1697354" h="701675">
                  <a:moveTo>
                    <a:pt x="362077" y="24003"/>
                  </a:moveTo>
                  <a:lnTo>
                    <a:pt x="281305" y="50927"/>
                  </a:lnTo>
                  <a:lnTo>
                    <a:pt x="304876" y="74498"/>
                  </a:lnTo>
                  <a:lnTo>
                    <a:pt x="0" y="379349"/>
                  </a:lnTo>
                  <a:lnTo>
                    <a:pt x="6743" y="386207"/>
                  </a:lnTo>
                  <a:lnTo>
                    <a:pt x="311594" y="81216"/>
                  </a:lnTo>
                  <a:lnTo>
                    <a:pt x="335165" y="104775"/>
                  </a:lnTo>
                  <a:lnTo>
                    <a:pt x="348234" y="65532"/>
                  </a:lnTo>
                  <a:lnTo>
                    <a:pt x="362077" y="24003"/>
                  </a:lnTo>
                  <a:close/>
                </a:path>
                <a:path w="1697354" h="701675">
                  <a:moveTo>
                    <a:pt x="1032243" y="6731"/>
                  </a:moveTo>
                  <a:lnTo>
                    <a:pt x="1025537" y="0"/>
                  </a:lnTo>
                  <a:lnTo>
                    <a:pt x="729437" y="302742"/>
                  </a:lnTo>
                  <a:lnTo>
                    <a:pt x="705612" y="279412"/>
                  </a:lnTo>
                  <a:lnTo>
                    <a:pt x="679589" y="360565"/>
                  </a:lnTo>
                  <a:lnTo>
                    <a:pt x="760082" y="332752"/>
                  </a:lnTo>
                  <a:lnTo>
                    <a:pt x="745553" y="318516"/>
                  </a:lnTo>
                  <a:lnTo>
                    <a:pt x="736295" y="309460"/>
                  </a:lnTo>
                  <a:lnTo>
                    <a:pt x="1032243" y="6731"/>
                  </a:lnTo>
                  <a:close/>
                </a:path>
                <a:path w="1697354" h="701675">
                  <a:moveTo>
                    <a:pt x="1696974" y="504583"/>
                  </a:moveTo>
                  <a:lnTo>
                    <a:pt x="1696097" y="476008"/>
                  </a:lnTo>
                  <a:lnTo>
                    <a:pt x="1696097" y="475742"/>
                  </a:lnTo>
                  <a:lnTo>
                    <a:pt x="1693379" y="447814"/>
                  </a:lnTo>
                  <a:lnTo>
                    <a:pt x="1685036" y="406019"/>
                  </a:lnTo>
                  <a:lnTo>
                    <a:pt x="1665224" y="360946"/>
                  </a:lnTo>
                  <a:lnTo>
                    <a:pt x="1640078" y="331089"/>
                  </a:lnTo>
                  <a:lnTo>
                    <a:pt x="1608582" y="303911"/>
                  </a:lnTo>
                  <a:lnTo>
                    <a:pt x="1574546" y="281559"/>
                  </a:lnTo>
                  <a:lnTo>
                    <a:pt x="1551508" y="270167"/>
                  </a:lnTo>
                  <a:lnTo>
                    <a:pt x="1542173" y="266319"/>
                  </a:lnTo>
                  <a:lnTo>
                    <a:pt x="1532382" y="263271"/>
                  </a:lnTo>
                  <a:lnTo>
                    <a:pt x="1523365" y="261366"/>
                  </a:lnTo>
                  <a:lnTo>
                    <a:pt x="1515110" y="260604"/>
                  </a:lnTo>
                  <a:lnTo>
                    <a:pt x="1514348" y="260604"/>
                  </a:lnTo>
                  <a:lnTo>
                    <a:pt x="1507363" y="261239"/>
                  </a:lnTo>
                  <a:lnTo>
                    <a:pt x="1506842" y="261239"/>
                  </a:lnTo>
                  <a:lnTo>
                    <a:pt x="1506474" y="261366"/>
                  </a:lnTo>
                  <a:lnTo>
                    <a:pt x="1499870" y="263144"/>
                  </a:lnTo>
                  <a:lnTo>
                    <a:pt x="1499616" y="263271"/>
                  </a:lnTo>
                  <a:lnTo>
                    <a:pt x="1499349" y="263271"/>
                  </a:lnTo>
                  <a:lnTo>
                    <a:pt x="1492885" y="266458"/>
                  </a:lnTo>
                  <a:lnTo>
                    <a:pt x="1463890" y="296291"/>
                  </a:lnTo>
                  <a:lnTo>
                    <a:pt x="1463802" y="296418"/>
                  </a:lnTo>
                  <a:lnTo>
                    <a:pt x="1463687" y="296557"/>
                  </a:lnTo>
                  <a:lnTo>
                    <a:pt x="1463535" y="296799"/>
                  </a:lnTo>
                  <a:lnTo>
                    <a:pt x="1463408" y="296938"/>
                  </a:lnTo>
                  <a:lnTo>
                    <a:pt x="1461046" y="301752"/>
                  </a:lnTo>
                  <a:lnTo>
                    <a:pt x="1460944" y="301955"/>
                  </a:lnTo>
                  <a:lnTo>
                    <a:pt x="1430426" y="288290"/>
                  </a:lnTo>
                  <a:lnTo>
                    <a:pt x="1430159" y="288290"/>
                  </a:lnTo>
                  <a:lnTo>
                    <a:pt x="1433614" y="371233"/>
                  </a:lnTo>
                  <a:lnTo>
                    <a:pt x="1433690" y="373253"/>
                  </a:lnTo>
                  <a:lnTo>
                    <a:pt x="1499616" y="319278"/>
                  </a:lnTo>
                  <a:lnTo>
                    <a:pt x="1495361" y="317373"/>
                  </a:lnTo>
                  <a:lnTo>
                    <a:pt x="1469631" y="305854"/>
                  </a:lnTo>
                  <a:lnTo>
                    <a:pt x="1471904" y="301244"/>
                  </a:lnTo>
                  <a:lnTo>
                    <a:pt x="1502625" y="272288"/>
                  </a:lnTo>
                  <a:lnTo>
                    <a:pt x="1508518" y="270649"/>
                  </a:lnTo>
                  <a:lnTo>
                    <a:pt x="1508125" y="270649"/>
                  </a:lnTo>
                  <a:lnTo>
                    <a:pt x="1514729" y="270167"/>
                  </a:lnTo>
                  <a:lnTo>
                    <a:pt x="1521447" y="270649"/>
                  </a:lnTo>
                  <a:lnTo>
                    <a:pt x="1529588" y="272415"/>
                  </a:lnTo>
                  <a:lnTo>
                    <a:pt x="1569720" y="289699"/>
                  </a:lnTo>
                  <a:lnTo>
                    <a:pt x="1602613" y="311416"/>
                  </a:lnTo>
                  <a:lnTo>
                    <a:pt x="1633220" y="337566"/>
                  </a:lnTo>
                  <a:lnTo>
                    <a:pt x="1662811" y="375424"/>
                  </a:lnTo>
                  <a:lnTo>
                    <a:pt x="1679054" y="420878"/>
                  </a:lnTo>
                  <a:lnTo>
                    <a:pt x="1686521" y="475742"/>
                  </a:lnTo>
                  <a:lnTo>
                    <a:pt x="1686560" y="476008"/>
                  </a:lnTo>
                  <a:lnTo>
                    <a:pt x="1686433" y="531634"/>
                  </a:lnTo>
                  <a:lnTo>
                    <a:pt x="1679943" y="578497"/>
                  </a:lnTo>
                  <a:lnTo>
                    <a:pt x="1665986" y="617093"/>
                  </a:lnTo>
                  <a:lnTo>
                    <a:pt x="1643634" y="651764"/>
                  </a:lnTo>
                  <a:lnTo>
                    <a:pt x="1608467" y="682244"/>
                  </a:lnTo>
                  <a:lnTo>
                    <a:pt x="1577594" y="691654"/>
                  </a:lnTo>
                  <a:lnTo>
                    <a:pt x="1569212" y="691654"/>
                  </a:lnTo>
                  <a:lnTo>
                    <a:pt x="1530985" y="682510"/>
                  </a:lnTo>
                  <a:lnTo>
                    <a:pt x="1487792" y="662178"/>
                  </a:lnTo>
                  <a:lnTo>
                    <a:pt x="1442072" y="634885"/>
                  </a:lnTo>
                  <a:lnTo>
                    <a:pt x="1418844" y="620026"/>
                  </a:lnTo>
                  <a:lnTo>
                    <a:pt x="1413637" y="628142"/>
                  </a:lnTo>
                  <a:lnTo>
                    <a:pt x="1460119" y="657225"/>
                  </a:lnTo>
                  <a:lnTo>
                    <a:pt x="1505597" y="681990"/>
                  </a:lnTo>
                  <a:lnTo>
                    <a:pt x="1548269" y="697865"/>
                  </a:lnTo>
                  <a:lnTo>
                    <a:pt x="1568081" y="701179"/>
                  </a:lnTo>
                  <a:lnTo>
                    <a:pt x="1577594" y="701179"/>
                  </a:lnTo>
                  <a:lnTo>
                    <a:pt x="1620901" y="685800"/>
                  </a:lnTo>
                  <a:lnTo>
                    <a:pt x="1650860" y="657987"/>
                  </a:lnTo>
                  <a:lnTo>
                    <a:pt x="1674241" y="621792"/>
                  </a:lnTo>
                  <a:lnTo>
                    <a:pt x="1689087" y="580898"/>
                  </a:lnTo>
                  <a:lnTo>
                    <a:pt x="1695945" y="532511"/>
                  </a:lnTo>
                  <a:lnTo>
                    <a:pt x="1696974" y="504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6148837" y="2885844"/>
            <a:ext cx="934719" cy="102171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dirty="0" sz="1800" i="1">
                <a:latin typeface="Arial"/>
                <a:cs typeface="Arial"/>
              </a:rPr>
              <a:t>time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=</a:t>
            </a:r>
            <a:r>
              <a:rPr dirty="0" sz="1800" spc="-20" i="1">
                <a:latin typeface="Arial"/>
                <a:cs typeface="Arial"/>
              </a:rPr>
              <a:t> </a:t>
            </a:r>
            <a:r>
              <a:rPr dirty="0" sz="1800" spc="-50" i="1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52069">
              <a:lnSpc>
                <a:spcPct val="100000"/>
              </a:lnSpc>
              <a:spcBef>
                <a:spcPts val="560"/>
              </a:spcBef>
              <a:tabLst>
                <a:tab pos="820419" algn="l"/>
              </a:tabLst>
            </a:pPr>
            <a:r>
              <a:rPr dirty="0" baseline="3086" sz="2700" spc="-75" i="1">
                <a:latin typeface="Monotype Corsiva"/>
                <a:cs typeface="Monotype Corsiva"/>
              </a:rPr>
              <a:t>u</a:t>
            </a:r>
            <a:r>
              <a:rPr dirty="0" baseline="3086" sz="2700">
                <a:latin typeface="Times New Roman"/>
                <a:cs typeface="Times New Roman"/>
              </a:rPr>
              <a:t>	</a:t>
            </a:r>
            <a:r>
              <a:rPr dirty="0" sz="1800" spc="-50" i="1">
                <a:latin typeface="Monotype Corsiva"/>
                <a:cs typeface="Monotype Corsiva"/>
              </a:rPr>
              <a:t>v</a:t>
            </a:r>
            <a:endParaRPr sz="1800">
              <a:latin typeface="Monotype Corsiva"/>
              <a:cs typeface="Monotype Corsiva"/>
            </a:endParaRPr>
          </a:p>
          <a:p>
            <a:pPr marL="52069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latin typeface="Arial"/>
                <a:cs typeface="Arial"/>
              </a:rPr>
              <a:t>1/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6069086" y="1631960"/>
            <a:ext cx="1951355" cy="987425"/>
          </a:xfrm>
          <a:custGeom>
            <a:avLst/>
            <a:gdLst/>
            <a:ahLst/>
            <a:cxnLst/>
            <a:rect l="l" t="t" r="r" b="b"/>
            <a:pathLst>
              <a:path w="1951354" h="987425">
                <a:moveTo>
                  <a:pt x="0" y="179435"/>
                </a:moveTo>
                <a:lnTo>
                  <a:pt x="6726" y="138266"/>
                </a:lnTo>
                <a:lnTo>
                  <a:pt x="25887" y="100488"/>
                </a:lnTo>
                <a:lnTo>
                  <a:pt x="55956" y="67173"/>
                </a:lnTo>
                <a:lnTo>
                  <a:pt x="95404" y="39394"/>
                </a:lnTo>
                <a:lnTo>
                  <a:pt x="142705" y="18223"/>
                </a:lnTo>
                <a:lnTo>
                  <a:pt x="196329" y="4734"/>
                </a:lnTo>
                <a:lnTo>
                  <a:pt x="254751" y="0"/>
                </a:lnTo>
                <a:lnTo>
                  <a:pt x="313173" y="4734"/>
                </a:lnTo>
                <a:lnTo>
                  <a:pt x="366798" y="18223"/>
                </a:lnTo>
                <a:lnTo>
                  <a:pt x="414098" y="39394"/>
                </a:lnTo>
                <a:lnTo>
                  <a:pt x="453547" y="67173"/>
                </a:lnTo>
                <a:lnTo>
                  <a:pt x="483615" y="100488"/>
                </a:lnTo>
                <a:lnTo>
                  <a:pt x="502777" y="138266"/>
                </a:lnTo>
                <a:lnTo>
                  <a:pt x="509503" y="179435"/>
                </a:lnTo>
                <a:lnTo>
                  <a:pt x="502777" y="220559"/>
                </a:lnTo>
                <a:lnTo>
                  <a:pt x="483615" y="258305"/>
                </a:lnTo>
                <a:lnTo>
                  <a:pt x="453547" y="291599"/>
                </a:lnTo>
                <a:lnTo>
                  <a:pt x="414098" y="319365"/>
                </a:lnTo>
                <a:lnTo>
                  <a:pt x="366798" y="340528"/>
                </a:lnTo>
                <a:lnTo>
                  <a:pt x="313173" y="354015"/>
                </a:lnTo>
                <a:lnTo>
                  <a:pt x="254751" y="358749"/>
                </a:lnTo>
                <a:lnTo>
                  <a:pt x="196329" y="354015"/>
                </a:lnTo>
                <a:lnTo>
                  <a:pt x="142705" y="340528"/>
                </a:lnTo>
                <a:lnTo>
                  <a:pt x="95404" y="319365"/>
                </a:lnTo>
                <a:lnTo>
                  <a:pt x="55956" y="291599"/>
                </a:lnTo>
                <a:lnTo>
                  <a:pt x="25887" y="258305"/>
                </a:lnTo>
                <a:lnTo>
                  <a:pt x="6726" y="220559"/>
                </a:lnTo>
                <a:lnTo>
                  <a:pt x="0" y="179435"/>
                </a:lnTo>
                <a:close/>
              </a:path>
              <a:path w="1951354" h="987425">
                <a:moveTo>
                  <a:pt x="749289" y="179435"/>
                </a:moveTo>
                <a:lnTo>
                  <a:pt x="756017" y="138266"/>
                </a:lnTo>
                <a:lnTo>
                  <a:pt x="775183" y="100488"/>
                </a:lnTo>
                <a:lnTo>
                  <a:pt x="805255" y="67173"/>
                </a:lnTo>
                <a:lnTo>
                  <a:pt x="844707" y="39394"/>
                </a:lnTo>
                <a:lnTo>
                  <a:pt x="892008" y="18223"/>
                </a:lnTo>
                <a:lnTo>
                  <a:pt x="945629" y="4734"/>
                </a:lnTo>
                <a:lnTo>
                  <a:pt x="1004041" y="0"/>
                </a:lnTo>
                <a:lnTo>
                  <a:pt x="1062465" y="4734"/>
                </a:lnTo>
                <a:lnTo>
                  <a:pt x="1116094" y="18223"/>
                </a:lnTo>
                <a:lnTo>
                  <a:pt x="1163400" y="39394"/>
                </a:lnTo>
                <a:lnTo>
                  <a:pt x="1202855" y="67173"/>
                </a:lnTo>
                <a:lnTo>
                  <a:pt x="1232930" y="100488"/>
                </a:lnTo>
                <a:lnTo>
                  <a:pt x="1252095" y="138266"/>
                </a:lnTo>
                <a:lnTo>
                  <a:pt x="1258823" y="179435"/>
                </a:lnTo>
                <a:lnTo>
                  <a:pt x="1252095" y="220559"/>
                </a:lnTo>
                <a:lnTo>
                  <a:pt x="1232930" y="258305"/>
                </a:lnTo>
                <a:lnTo>
                  <a:pt x="1202855" y="291599"/>
                </a:lnTo>
                <a:lnTo>
                  <a:pt x="1163400" y="319365"/>
                </a:lnTo>
                <a:lnTo>
                  <a:pt x="1116094" y="340528"/>
                </a:lnTo>
                <a:lnTo>
                  <a:pt x="1062465" y="354015"/>
                </a:lnTo>
                <a:lnTo>
                  <a:pt x="1004041" y="358749"/>
                </a:lnTo>
                <a:lnTo>
                  <a:pt x="945629" y="354015"/>
                </a:lnTo>
                <a:lnTo>
                  <a:pt x="892008" y="340528"/>
                </a:lnTo>
                <a:lnTo>
                  <a:pt x="844707" y="319365"/>
                </a:lnTo>
                <a:lnTo>
                  <a:pt x="805255" y="291599"/>
                </a:lnTo>
                <a:lnTo>
                  <a:pt x="775183" y="258305"/>
                </a:lnTo>
                <a:lnTo>
                  <a:pt x="756017" y="220559"/>
                </a:lnTo>
                <a:lnTo>
                  <a:pt x="749289" y="179435"/>
                </a:lnTo>
                <a:close/>
              </a:path>
              <a:path w="1951354" h="987425">
                <a:moveTo>
                  <a:pt x="1441429" y="179435"/>
                </a:moveTo>
                <a:lnTo>
                  <a:pt x="1448157" y="138266"/>
                </a:lnTo>
                <a:lnTo>
                  <a:pt x="1467323" y="100488"/>
                </a:lnTo>
                <a:lnTo>
                  <a:pt x="1497398" y="67173"/>
                </a:lnTo>
                <a:lnTo>
                  <a:pt x="1536852" y="39394"/>
                </a:lnTo>
                <a:lnTo>
                  <a:pt x="1584159" y="18223"/>
                </a:lnTo>
                <a:lnTo>
                  <a:pt x="1637788" y="4734"/>
                </a:lnTo>
                <a:lnTo>
                  <a:pt x="1696211" y="0"/>
                </a:lnTo>
                <a:lnTo>
                  <a:pt x="1754624" y="4734"/>
                </a:lnTo>
                <a:lnTo>
                  <a:pt x="1808245" y="18223"/>
                </a:lnTo>
                <a:lnTo>
                  <a:pt x="1855546" y="39394"/>
                </a:lnTo>
                <a:lnTo>
                  <a:pt x="1894997" y="67173"/>
                </a:lnTo>
                <a:lnTo>
                  <a:pt x="1925070" y="100488"/>
                </a:lnTo>
                <a:lnTo>
                  <a:pt x="1944235" y="138266"/>
                </a:lnTo>
                <a:lnTo>
                  <a:pt x="1950963" y="179435"/>
                </a:lnTo>
                <a:lnTo>
                  <a:pt x="1944235" y="220559"/>
                </a:lnTo>
                <a:lnTo>
                  <a:pt x="1925070" y="258305"/>
                </a:lnTo>
                <a:lnTo>
                  <a:pt x="1894997" y="291599"/>
                </a:lnTo>
                <a:lnTo>
                  <a:pt x="1855546" y="319365"/>
                </a:lnTo>
                <a:lnTo>
                  <a:pt x="1808245" y="340528"/>
                </a:lnTo>
                <a:lnTo>
                  <a:pt x="1754624" y="354015"/>
                </a:lnTo>
                <a:lnTo>
                  <a:pt x="1696211" y="358749"/>
                </a:lnTo>
                <a:lnTo>
                  <a:pt x="1637788" y="354015"/>
                </a:lnTo>
                <a:lnTo>
                  <a:pt x="1584159" y="340528"/>
                </a:lnTo>
                <a:lnTo>
                  <a:pt x="1536852" y="319365"/>
                </a:lnTo>
                <a:lnTo>
                  <a:pt x="1497398" y="291599"/>
                </a:lnTo>
                <a:lnTo>
                  <a:pt x="1467323" y="258305"/>
                </a:lnTo>
                <a:lnTo>
                  <a:pt x="1448157" y="220559"/>
                </a:lnTo>
                <a:lnTo>
                  <a:pt x="1441429" y="179435"/>
                </a:lnTo>
                <a:close/>
              </a:path>
              <a:path w="1951354" h="987425">
                <a:moveTo>
                  <a:pt x="0" y="808085"/>
                </a:moveTo>
                <a:lnTo>
                  <a:pt x="6726" y="766916"/>
                </a:lnTo>
                <a:lnTo>
                  <a:pt x="25887" y="729138"/>
                </a:lnTo>
                <a:lnTo>
                  <a:pt x="55956" y="695823"/>
                </a:lnTo>
                <a:lnTo>
                  <a:pt x="95404" y="668044"/>
                </a:lnTo>
                <a:lnTo>
                  <a:pt x="142705" y="646873"/>
                </a:lnTo>
                <a:lnTo>
                  <a:pt x="196329" y="633384"/>
                </a:lnTo>
                <a:lnTo>
                  <a:pt x="254751" y="628649"/>
                </a:lnTo>
                <a:lnTo>
                  <a:pt x="313173" y="633384"/>
                </a:lnTo>
                <a:lnTo>
                  <a:pt x="366798" y="646873"/>
                </a:lnTo>
                <a:lnTo>
                  <a:pt x="414098" y="668044"/>
                </a:lnTo>
                <a:lnTo>
                  <a:pt x="453547" y="695823"/>
                </a:lnTo>
                <a:lnTo>
                  <a:pt x="483615" y="729138"/>
                </a:lnTo>
                <a:lnTo>
                  <a:pt x="502777" y="766916"/>
                </a:lnTo>
                <a:lnTo>
                  <a:pt x="509503" y="808085"/>
                </a:lnTo>
                <a:lnTo>
                  <a:pt x="502777" y="849209"/>
                </a:lnTo>
                <a:lnTo>
                  <a:pt x="483615" y="886955"/>
                </a:lnTo>
                <a:lnTo>
                  <a:pt x="453547" y="920249"/>
                </a:lnTo>
                <a:lnTo>
                  <a:pt x="414098" y="948015"/>
                </a:lnTo>
                <a:lnTo>
                  <a:pt x="366798" y="969178"/>
                </a:lnTo>
                <a:lnTo>
                  <a:pt x="313173" y="982665"/>
                </a:lnTo>
                <a:lnTo>
                  <a:pt x="254751" y="987399"/>
                </a:lnTo>
                <a:lnTo>
                  <a:pt x="196329" y="982665"/>
                </a:lnTo>
                <a:lnTo>
                  <a:pt x="142705" y="969178"/>
                </a:lnTo>
                <a:lnTo>
                  <a:pt x="95404" y="948015"/>
                </a:lnTo>
                <a:lnTo>
                  <a:pt x="55956" y="920249"/>
                </a:lnTo>
                <a:lnTo>
                  <a:pt x="25887" y="886955"/>
                </a:lnTo>
                <a:lnTo>
                  <a:pt x="6726" y="849209"/>
                </a:lnTo>
                <a:lnTo>
                  <a:pt x="0" y="808085"/>
                </a:lnTo>
                <a:close/>
              </a:path>
              <a:path w="1951354" h="987425">
                <a:moveTo>
                  <a:pt x="749289" y="808085"/>
                </a:moveTo>
                <a:lnTo>
                  <a:pt x="756017" y="766916"/>
                </a:lnTo>
                <a:lnTo>
                  <a:pt x="775183" y="729138"/>
                </a:lnTo>
                <a:lnTo>
                  <a:pt x="805255" y="695823"/>
                </a:lnTo>
                <a:lnTo>
                  <a:pt x="844707" y="668044"/>
                </a:lnTo>
                <a:lnTo>
                  <a:pt x="892008" y="646873"/>
                </a:lnTo>
                <a:lnTo>
                  <a:pt x="945629" y="633384"/>
                </a:lnTo>
                <a:lnTo>
                  <a:pt x="1004041" y="628649"/>
                </a:lnTo>
                <a:lnTo>
                  <a:pt x="1062465" y="633384"/>
                </a:lnTo>
                <a:lnTo>
                  <a:pt x="1116094" y="646873"/>
                </a:lnTo>
                <a:lnTo>
                  <a:pt x="1163400" y="668044"/>
                </a:lnTo>
                <a:lnTo>
                  <a:pt x="1202855" y="695823"/>
                </a:lnTo>
                <a:lnTo>
                  <a:pt x="1232930" y="729138"/>
                </a:lnTo>
                <a:lnTo>
                  <a:pt x="1252095" y="766916"/>
                </a:lnTo>
                <a:lnTo>
                  <a:pt x="1258823" y="808085"/>
                </a:lnTo>
                <a:lnTo>
                  <a:pt x="1252095" y="849209"/>
                </a:lnTo>
                <a:lnTo>
                  <a:pt x="1232930" y="886955"/>
                </a:lnTo>
                <a:lnTo>
                  <a:pt x="1202855" y="920249"/>
                </a:lnTo>
                <a:lnTo>
                  <a:pt x="1163400" y="948015"/>
                </a:lnTo>
                <a:lnTo>
                  <a:pt x="1116094" y="969178"/>
                </a:lnTo>
                <a:lnTo>
                  <a:pt x="1062465" y="982665"/>
                </a:lnTo>
                <a:lnTo>
                  <a:pt x="1004041" y="987399"/>
                </a:lnTo>
                <a:lnTo>
                  <a:pt x="945629" y="982665"/>
                </a:lnTo>
                <a:lnTo>
                  <a:pt x="892008" y="969178"/>
                </a:lnTo>
                <a:lnTo>
                  <a:pt x="844707" y="948015"/>
                </a:lnTo>
                <a:lnTo>
                  <a:pt x="805255" y="920249"/>
                </a:lnTo>
                <a:lnTo>
                  <a:pt x="775183" y="886955"/>
                </a:lnTo>
                <a:lnTo>
                  <a:pt x="756017" y="849209"/>
                </a:lnTo>
                <a:lnTo>
                  <a:pt x="749289" y="808085"/>
                </a:lnTo>
                <a:close/>
              </a:path>
              <a:path w="1951354" h="987425">
                <a:moveTo>
                  <a:pt x="1441429" y="808085"/>
                </a:moveTo>
                <a:lnTo>
                  <a:pt x="1448157" y="766916"/>
                </a:lnTo>
                <a:lnTo>
                  <a:pt x="1467323" y="729138"/>
                </a:lnTo>
                <a:lnTo>
                  <a:pt x="1497398" y="695823"/>
                </a:lnTo>
                <a:lnTo>
                  <a:pt x="1536852" y="668044"/>
                </a:lnTo>
                <a:lnTo>
                  <a:pt x="1584159" y="646873"/>
                </a:lnTo>
                <a:lnTo>
                  <a:pt x="1637788" y="633384"/>
                </a:lnTo>
                <a:lnTo>
                  <a:pt x="1696211" y="628649"/>
                </a:lnTo>
                <a:lnTo>
                  <a:pt x="1754624" y="633384"/>
                </a:lnTo>
                <a:lnTo>
                  <a:pt x="1808245" y="646873"/>
                </a:lnTo>
                <a:lnTo>
                  <a:pt x="1855546" y="668044"/>
                </a:lnTo>
                <a:lnTo>
                  <a:pt x="1894997" y="695823"/>
                </a:lnTo>
                <a:lnTo>
                  <a:pt x="1925070" y="729138"/>
                </a:lnTo>
                <a:lnTo>
                  <a:pt x="1944235" y="766916"/>
                </a:lnTo>
                <a:lnTo>
                  <a:pt x="1950963" y="808085"/>
                </a:lnTo>
                <a:lnTo>
                  <a:pt x="1944235" y="849209"/>
                </a:lnTo>
                <a:lnTo>
                  <a:pt x="1925070" y="886955"/>
                </a:lnTo>
                <a:lnTo>
                  <a:pt x="1894997" y="920249"/>
                </a:lnTo>
                <a:lnTo>
                  <a:pt x="1855546" y="948015"/>
                </a:lnTo>
                <a:lnTo>
                  <a:pt x="1808245" y="969178"/>
                </a:lnTo>
                <a:lnTo>
                  <a:pt x="1754624" y="982665"/>
                </a:lnTo>
                <a:lnTo>
                  <a:pt x="1696211" y="987399"/>
                </a:lnTo>
                <a:lnTo>
                  <a:pt x="1637788" y="982665"/>
                </a:lnTo>
                <a:lnTo>
                  <a:pt x="1584159" y="969178"/>
                </a:lnTo>
                <a:lnTo>
                  <a:pt x="1536852" y="948015"/>
                </a:lnTo>
                <a:lnTo>
                  <a:pt x="1497398" y="920249"/>
                </a:lnTo>
                <a:lnTo>
                  <a:pt x="1467323" y="886955"/>
                </a:lnTo>
                <a:lnTo>
                  <a:pt x="1448157" y="849209"/>
                </a:lnTo>
                <a:lnTo>
                  <a:pt x="1441429" y="808085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6188461" y="1309187"/>
            <a:ext cx="1308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u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957188" y="1320541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v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606413" y="1320541"/>
            <a:ext cx="180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w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166232" y="2574740"/>
            <a:ext cx="87820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2795" algn="l"/>
              </a:tabLst>
            </a:pPr>
            <a:r>
              <a:rPr dirty="0" sz="1800" spc="-50" i="1">
                <a:latin typeface="Monotype Corsiva"/>
                <a:cs typeface="Monotype Corsiva"/>
              </a:rPr>
              <a:t>x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 i="1">
                <a:latin typeface="Monotype Corsiva"/>
                <a:cs typeface="Monotype Corsiva"/>
              </a:rPr>
              <a:t>y</a:t>
            </a:r>
            <a:endParaRPr sz="1800">
              <a:latin typeface="Monotype Corsiva"/>
              <a:cs typeface="Monotype Corsiva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5895594" y="1570481"/>
            <a:ext cx="2334260" cy="1069340"/>
            <a:chOff x="5895594" y="1570481"/>
            <a:chExt cx="2334260" cy="1069340"/>
          </a:xfrm>
        </p:grpSpPr>
        <p:sp>
          <p:nvSpPr>
            <p:cNvPr id="23" name="object 23" descr=""/>
            <p:cNvSpPr/>
            <p:nvPr/>
          </p:nvSpPr>
          <p:spPr>
            <a:xfrm>
              <a:off x="6271133" y="1985771"/>
              <a:ext cx="1544955" cy="303530"/>
            </a:xfrm>
            <a:custGeom>
              <a:avLst/>
              <a:gdLst/>
              <a:ahLst/>
              <a:cxnLst/>
              <a:rect l="l" t="t" r="r" b="b"/>
              <a:pathLst>
                <a:path w="1544954" h="303530">
                  <a:moveTo>
                    <a:pt x="76200" y="220345"/>
                  </a:moveTo>
                  <a:lnTo>
                    <a:pt x="42773" y="219456"/>
                  </a:lnTo>
                  <a:lnTo>
                    <a:pt x="48641" y="368"/>
                  </a:lnTo>
                  <a:lnTo>
                    <a:pt x="39230" y="0"/>
                  </a:lnTo>
                  <a:lnTo>
                    <a:pt x="33261" y="218300"/>
                  </a:lnTo>
                  <a:lnTo>
                    <a:pt x="33235" y="219189"/>
                  </a:lnTo>
                  <a:lnTo>
                    <a:pt x="0" y="218300"/>
                  </a:lnTo>
                  <a:lnTo>
                    <a:pt x="36055" y="295414"/>
                  </a:lnTo>
                  <a:lnTo>
                    <a:pt x="69875" y="232168"/>
                  </a:lnTo>
                  <a:lnTo>
                    <a:pt x="76200" y="220345"/>
                  </a:lnTo>
                  <a:close/>
                </a:path>
                <a:path w="1544954" h="303530">
                  <a:moveTo>
                    <a:pt x="820674" y="228206"/>
                  </a:moveTo>
                  <a:lnTo>
                    <a:pt x="787361" y="227330"/>
                  </a:lnTo>
                  <a:lnTo>
                    <a:pt x="793242" y="8267"/>
                  </a:lnTo>
                  <a:lnTo>
                    <a:pt x="787336" y="8102"/>
                  </a:lnTo>
                  <a:lnTo>
                    <a:pt x="787336" y="228206"/>
                  </a:lnTo>
                  <a:lnTo>
                    <a:pt x="787031" y="239788"/>
                  </a:lnTo>
                  <a:lnTo>
                    <a:pt x="787019" y="240030"/>
                  </a:lnTo>
                  <a:lnTo>
                    <a:pt x="787336" y="228206"/>
                  </a:lnTo>
                  <a:lnTo>
                    <a:pt x="787336" y="8102"/>
                  </a:lnTo>
                  <a:lnTo>
                    <a:pt x="783704" y="7988"/>
                  </a:lnTo>
                  <a:lnTo>
                    <a:pt x="777849" y="226199"/>
                  </a:lnTo>
                  <a:lnTo>
                    <a:pt x="777824" y="227076"/>
                  </a:lnTo>
                  <a:lnTo>
                    <a:pt x="744474" y="226199"/>
                  </a:lnTo>
                  <a:lnTo>
                    <a:pt x="780529" y="303403"/>
                  </a:lnTo>
                  <a:lnTo>
                    <a:pt x="814362" y="240030"/>
                  </a:lnTo>
                  <a:lnTo>
                    <a:pt x="820674" y="228206"/>
                  </a:lnTo>
                  <a:close/>
                </a:path>
                <a:path w="1544954" h="303530">
                  <a:moveTo>
                    <a:pt x="1544574" y="220345"/>
                  </a:moveTo>
                  <a:lnTo>
                    <a:pt x="1511261" y="219456"/>
                  </a:lnTo>
                  <a:lnTo>
                    <a:pt x="1517142" y="368"/>
                  </a:lnTo>
                  <a:lnTo>
                    <a:pt x="1511236" y="152"/>
                  </a:lnTo>
                  <a:lnTo>
                    <a:pt x="1511236" y="220345"/>
                  </a:lnTo>
                  <a:lnTo>
                    <a:pt x="1510931" y="231902"/>
                  </a:lnTo>
                  <a:lnTo>
                    <a:pt x="1510919" y="232168"/>
                  </a:lnTo>
                  <a:lnTo>
                    <a:pt x="1511236" y="220345"/>
                  </a:lnTo>
                  <a:lnTo>
                    <a:pt x="1511236" y="152"/>
                  </a:lnTo>
                  <a:lnTo>
                    <a:pt x="1507604" y="0"/>
                  </a:lnTo>
                  <a:lnTo>
                    <a:pt x="1501749" y="218300"/>
                  </a:lnTo>
                  <a:lnTo>
                    <a:pt x="1501724" y="219202"/>
                  </a:lnTo>
                  <a:lnTo>
                    <a:pt x="1468374" y="218300"/>
                  </a:lnTo>
                  <a:lnTo>
                    <a:pt x="1504429" y="295414"/>
                  </a:lnTo>
                  <a:lnTo>
                    <a:pt x="1538249" y="232168"/>
                  </a:lnTo>
                  <a:lnTo>
                    <a:pt x="1544574" y="220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97639" y="1768479"/>
              <a:ext cx="214274" cy="7620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95993" y="2414534"/>
              <a:ext cx="214396" cy="76200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6532372" y="1938134"/>
              <a:ext cx="1697355" cy="701675"/>
            </a:xfrm>
            <a:custGeom>
              <a:avLst/>
              <a:gdLst/>
              <a:ahLst/>
              <a:cxnLst/>
              <a:rect l="l" t="t" r="r" b="b"/>
              <a:pathLst>
                <a:path w="1697354" h="701675">
                  <a:moveTo>
                    <a:pt x="362077" y="24015"/>
                  </a:moveTo>
                  <a:lnTo>
                    <a:pt x="281305" y="50939"/>
                  </a:lnTo>
                  <a:lnTo>
                    <a:pt x="304863" y="74498"/>
                  </a:lnTo>
                  <a:lnTo>
                    <a:pt x="0" y="379361"/>
                  </a:lnTo>
                  <a:lnTo>
                    <a:pt x="6743" y="386219"/>
                  </a:lnTo>
                  <a:lnTo>
                    <a:pt x="311594" y="81216"/>
                  </a:lnTo>
                  <a:lnTo>
                    <a:pt x="335165" y="104787"/>
                  </a:lnTo>
                  <a:lnTo>
                    <a:pt x="348246" y="65532"/>
                  </a:lnTo>
                  <a:lnTo>
                    <a:pt x="362077" y="24015"/>
                  </a:lnTo>
                  <a:close/>
                </a:path>
                <a:path w="1697354" h="701675">
                  <a:moveTo>
                    <a:pt x="1032243" y="6743"/>
                  </a:moveTo>
                  <a:lnTo>
                    <a:pt x="1025537" y="0"/>
                  </a:lnTo>
                  <a:lnTo>
                    <a:pt x="729449" y="302755"/>
                  </a:lnTo>
                  <a:lnTo>
                    <a:pt x="705612" y="279412"/>
                  </a:lnTo>
                  <a:lnTo>
                    <a:pt x="679589" y="360578"/>
                  </a:lnTo>
                  <a:lnTo>
                    <a:pt x="760082" y="332752"/>
                  </a:lnTo>
                  <a:lnTo>
                    <a:pt x="745553" y="318516"/>
                  </a:lnTo>
                  <a:lnTo>
                    <a:pt x="736295" y="309460"/>
                  </a:lnTo>
                  <a:lnTo>
                    <a:pt x="1032243" y="6743"/>
                  </a:lnTo>
                  <a:close/>
                </a:path>
                <a:path w="1697354" h="701675">
                  <a:moveTo>
                    <a:pt x="1696974" y="504596"/>
                  </a:moveTo>
                  <a:lnTo>
                    <a:pt x="1696097" y="476008"/>
                  </a:lnTo>
                  <a:lnTo>
                    <a:pt x="1696097" y="475767"/>
                  </a:lnTo>
                  <a:lnTo>
                    <a:pt x="1693379" y="447814"/>
                  </a:lnTo>
                  <a:lnTo>
                    <a:pt x="1685036" y="406031"/>
                  </a:lnTo>
                  <a:lnTo>
                    <a:pt x="1665224" y="360946"/>
                  </a:lnTo>
                  <a:lnTo>
                    <a:pt x="1640078" y="331101"/>
                  </a:lnTo>
                  <a:lnTo>
                    <a:pt x="1608582" y="303923"/>
                  </a:lnTo>
                  <a:lnTo>
                    <a:pt x="1574546" y="281571"/>
                  </a:lnTo>
                  <a:lnTo>
                    <a:pt x="1551495" y="270179"/>
                  </a:lnTo>
                  <a:lnTo>
                    <a:pt x="1542465" y="266458"/>
                  </a:lnTo>
                  <a:lnTo>
                    <a:pt x="1532775" y="263410"/>
                  </a:lnTo>
                  <a:lnTo>
                    <a:pt x="1532953" y="263410"/>
                  </a:lnTo>
                  <a:lnTo>
                    <a:pt x="1523365" y="261366"/>
                  </a:lnTo>
                  <a:lnTo>
                    <a:pt x="1515110" y="260604"/>
                  </a:lnTo>
                  <a:lnTo>
                    <a:pt x="1514348" y="260604"/>
                  </a:lnTo>
                  <a:lnTo>
                    <a:pt x="1506029" y="261366"/>
                  </a:lnTo>
                  <a:lnTo>
                    <a:pt x="1506474" y="261366"/>
                  </a:lnTo>
                  <a:lnTo>
                    <a:pt x="1498968" y="263410"/>
                  </a:lnTo>
                  <a:lnTo>
                    <a:pt x="1499108" y="263410"/>
                  </a:lnTo>
                  <a:lnTo>
                    <a:pt x="1492885" y="266458"/>
                  </a:lnTo>
                  <a:lnTo>
                    <a:pt x="1486268" y="270662"/>
                  </a:lnTo>
                  <a:lnTo>
                    <a:pt x="1480058" y="275996"/>
                  </a:lnTo>
                  <a:lnTo>
                    <a:pt x="1474355" y="281940"/>
                  </a:lnTo>
                  <a:lnTo>
                    <a:pt x="1468869" y="288950"/>
                  </a:lnTo>
                  <a:lnTo>
                    <a:pt x="1463802" y="296418"/>
                  </a:lnTo>
                  <a:lnTo>
                    <a:pt x="1463408" y="296938"/>
                  </a:lnTo>
                  <a:lnTo>
                    <a:pt x="1461020" y="301802"/>
                  </a:lnTo>
                  <a:lnTo>
                    <a:pt x="1460931" y="301967"/>
                  </a:lnTo>
                  <a:lnTo>
                    <a:pt x="1430426" y="288315"/>
                  </a:lnTo>
                  <a:lnTo>
                    <a:pt x="1430159" y="288315"/>
                  </a:lnTo>
                  <a:lnTo>
                    <a:pt x="1433614" y="371246"/>
                  </a:lnTo>
                  <a:lnTo>
                    <a:pt x="1433690" y="373265"/>
                  </a:lnTo>
                  <a:lnTo>
                    <a:pt x="1499616" y="319278"/>
                  </a:lnTo>
                  <a:lnTo>
                    <a:pt x="1495399" y="317385"/>
                  </a:lnTo>
                  <a:lnTo>
                    <a:pt x="1469644" y="305866"/>
                  </a:lnTo>
                  <a:lnTo>
                    <a:pt x="1463929" y="317385"/>
                  </a:lnTo>
                  <a:lnTo>
                    <a:pt x="1469618" y="305866"/>
                  </a:lnTo>
                  <a:lnTo>
                    <a:pt x="1471917" y="301256"/>
                  </a:lnTo>
                  <a:lnTo>
                    <a:pt x="1471993" y="301117"/>
                  </a:lnTo>
                  <a:lnTo>
                    <a:pt x="1502308" y="272427"/>
                  </a:lnTo>
                  <a:lnTo>
                    <a:pt x="1502816" y="272199"/>
                  </a:lnTo>
                  <a:lnTo>
                    <a:pt x="1503159" y="272034"/>
                  </a:lnTo>
                  <a:lnTo>
                    <a:pt x="1503400" y="272034"/>
                  </a:lnTo>
                  <a:lnTo>
                    <a:pt x="1508442" y="270662"/>
                  </a:lnTo>
                  <a:lnTo>
                    <a:pt x="1508125" y="270662"/>
                  </a:lnTo>
                  <a:lnTo>
                    <a:pt x="1514729" y="270179"/>
                  </a:lnTo>
                  <a:lnTo>
                    <a:pt x="1558937" y="284111"/>
                  </a:lnTo>
                  <a:lnTo>
                    <a:pt x="1591703" y="303555"/>
                  </a:lnTo>
                  <a:lnTo>
                    <a:pt x="1623555" y="328574"/>
                  </a:lnTo>
                  <a:lnTo>
                    <a:pt x="1650098" y="356374"/>
                  </a:lnTo>
                  <a:lnTo>
                    <a:pt x="1672082" y="396519"/>
                  </a:lnTo>
                  <a:lnTo>
                    <a:pt x="1683753" y="447814"/>
                  </a:lnTo>
                  <a:lnTo>
                    <a:pt x="1686534" y="475767"/>
                  </a:lnTo>
                  <a:lnTo>
                    <a:pt x="1686560" y="476008"/>
                  </a:lnTo>
                  <a:lnTo>
                    <a:pt x="1686433" y="531634"/>
                  </a:lnTo>
                  <a:lnTo>
                    <a:pt x="1679943" y="578510"/>
                  </a:lnTo>
                  <a:lnTo>
                    <a:pt x="1665986" y="617105"/>
                  </a:lnTo>
                  <a:lnTo>
                    <a:pt x="1643634" y="651789"/>
                  </a:lnTo>
                  <a:lnTo>
                    <a:pt x="1608467" y="682269"/>
                  </a:lnTo>
                  <a:lnTo>
                    <a:pt x="1577594" y="691654"/>
                  </a:lnTo>
                  <a:lnTo>
                    <a:pt x="1569212" y="691654"/>
                  </a:lnTo>
                  <a:lnTo>
                    <a:pt x="1561388" y="690765"/>
                  </a:lnTo>
                  <a:lnTo>
                    <a:pt x="1560906" y="690765"/>
                  </a:lnTo>
                  <a:lnTo>
                    <a:pt x="1551508" y="688848"/>
                  </a:lnTo>
                  <a:lnTo>
                    <a:pt x="1551355" y="688848"/>
                  </a:lnTo>
                  <a:lnTo>
                    <a:pt x="1541449" y="686079"/>
                  </a:lnTo>
                  <a:lnTo>
                    <a:pt x="1487792" y="662178"/>
                  </a:lnTo>
                  <a:lnTo>
                    <a:pt x="1442072" y="634898"/>
                  </a:lnTo>
                  <a:lnTo>
                    <a:pt x="1418844" y="620026"/>
                  </a:lnTo>
                  <a:lnTo>
                    <a:pt x="1413637" y="628167"/>
                  </a:lnTo>
                  <a:lnTo>
                    <a:pt x="1460119" y="657237"/>
                  </a:lnTo>
                  <a:lnTo>
                    <a:pt x="1505597" y="681990"/>
                  </a:lnTo>
                  <a:lnTo>
                    <a:pt x="1548269" y="697877"/>
                  </a:lnTo>
                  <a:lnTo>
                    <a:pt x="1568081" y="701192"/>
                  </a:lnTo>
                  <a:lnTo>
                    <a:pt x="1577594" y="701192"/>
                  </a:lnTo>
                  <a:lnTo>
                    <a:pt x="1620901" y="685800"/>
                  </a:lnTo>
                  <a:lnTo>
                    <a:pt x="1650860" y="657999"/>
                  </a:lnTo>
                  <a:lnTo>
                    <a:pt x="1674241" y="621792"/>
                  </a:lnTo>
                  <a:lnTo>
                    <a:pt x="1689087" y="580923"/>
                  </a:lnTo>
                  <a:lnTo>
                    <a:pt x="1695945" y="532523"/>
                  </a:lnTo>
                  <a:lnTo>
                    <a:pt x="1696974" y="504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95594" y="1570481"/>
              <a:ext cx="225795" cy="106923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7623816" y="2574743"/>
            <a:ext cx="126364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z</a:t>
            </a:r>
            <a:endParaRPr sz="1800">
              <a:latin typeface="Monotype Corsiva"/>
              <a:cs typeface="Monotype Corsiva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6056386" y="5222871"/>
            <a:ext cx="1976755" cy="1013460"/>
            <a:chOff x="6056386" y="5222871"/>
            <a:chExt cx="1976755" cy="1013460"/>
          </a:xfrm>
        </p:grpSpPr>
        <p:sp>
          <p:nvSpPr>
            <p:cNvPr id="30" name="object 30" descr=""/>
            <p:cNvSpPr/>
            <p:nvPr/>
          </p:nvSpPr>
          <p:spPr>
            <a:xfrm>
              <a:off x="6069086" y="5235571"/>
              <a:ext cx="509905" cy="359410"/>
            </a:xfrm>
            <a:custGeom>
              <a:avLst/>
              <a:gdLst/>
              <a:ahLst/>
              <a:cxnLst/>
              <a:rect l="l" t="t" r="r" b="b"/>
              <a:pathLst>
                <a:path w="509904" h="359410">
                  <a:moveTo>
                    <a:pt x="254751" y="0"/>
                  </a:moveTo>
                  <a:lnTo>
                    <a:pt x="196329" y="4735"/>
                  </a:lnTo>
                  <a:lnTo>
                    <a:pt x="142705" y="18227"/>
                  </a:lnTo>
                  <a:lnTo>
                    <a:pt x="95404" y="39401"/>
                  </a:lnTo>
                  <a:lnTo>
                    <a:pt x="55956" y="67183"/>
                  </a:lnTo>
                  <a:lnTo>
                    <a:pt x="25887" y="100502"/>
                  </a:lnTo>
                  <a:lnTo>
                    <a:pt x="6726" y="138282"/>
                  </a:lnTo>
                  <a:lnTo>
                    <a:pt x="0" y="179450"/>
                  </a:lnTo>
                  <a:lnTo>
                    <a:pt x="6726" y="220575"/>
                  </a:lnTo>
                  <a:lnTo>
                    <a:pt x="25887" y="258324"/>
                  </a:lnTo>
                  <a:lnTo>
                    <a:pt x="55956" y="291621"/>
                  </a:lnTo>
                  <a:lnTo>
                    <a:pt x="95404" y="319391"/>
                  </a:lnTo>
                  <a:lnTo>
                    <a:pt x="142705" y="340558"/>
                  </a:lnTo>
                  <a:lnTo>
                    <a:pt x="196329" y="354047"/>
                  </a:lnTo>
                  <a:lnTo>
                    <a:pt x="254751" y="358783"/>
                  </a:lnTo>
                  <a:lnTo>
                    <a:pt x="313173" y="354047"/>
                  </a:lnTo>
                  <a:lnTo>
                    <a:pt x="366798" y="340558"/>
                  </a:lnTo>
                  <a:lnTo>
                    <a:pt x="414098" y="319391"/>
                  </a:lnTo>
                  <a:lnTo>
                    <a:pt x="453547" y="291621"/>
                  </a:lnTo>
                  <a:lnTo>
                    <a:pt x="483615" y="258324"/>
                  </a:lnTo>
                  <a:lnTo>
                    <a:pt x="502777" y="220575"/>
                  </a:lnTo>
                  <a:lnTo>
                    <a:pt x="509503" y="179450"/>
                  </a:lnTo>
                  <a:lnTo>
                    <a:pt x="502777" y="138282"/>
                  </a:lnTo>
                  <a:lnTo>
                    <a:pt x="483615" y="100502"/>
                  </a:lnTo>
                  <a:lnTo>
                    <a:pt x="453547" y="67183"/>
                  </a:lnTo>
                  <a:lnTo>
                    <a:pt x="414098" y="39401"/>
                  </a:lnTo>
                  <a:lnTo>
                    <a:pt x="366798" y="18227"/>
                  </a:lnTo>
                  <a:lnTo>
                    <a:pt x="313173" y="4735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069086" y="5235571"/>
              <a:ext cx="509905" cy="359410"/>
            </a:xfrm>
            <a:custGeom>
              <a:avLst/>
              <a:gdLst/>
              <a:ahLst/>
              <a:cxnLst/>
              <a:rect l="l" t="t" r="r" b="b"/>
              <a:pathLst>
                <a:path w="509904" h="359410">
                  <a:moveTo>
                    <a:pt x="0" y="179450"/>
                  </a:moveTo>
                  <a:lnTo>
                    <a:pt x="6726" y="138282"/>
                  </a:lnTo>
                  <a:lnTo>
                    <a:pt x="25887" y="100502"/>
                  </a:lnTo>
                  <a:lnTo>
                    <a:pt x="55956" y="67183"/>
                  </a:lnTo>
                  <a:lnTo>
                    <a:pt x="95404" y="39401"/>
                  </a:lnTo>
                  <a:lnTo>
                    <a:pt x="142705" y="18227"/>
                  </a:lnTo>
                  <a:lnTo>
                    <a:pt x="196329" y="4735"/>
                  </a:lnTo>
                  <a:lnTo>
                    <a:pt x="254751" y="0"/>
                  </a:lnTo>
                  <a:lnTo>
                    <a:pt x="313173" y="4735"/>
                  </a:lnTo>
                  <a:lnTo>
                    <a:pt x="366798" y="18227"/>
                  </a:lnTo>
                  <a:lnTo>
                    <a:pt x="414098" y="39401"/>
                  </a:lnTo>
                  <a:lnTo>
                    <a:pt x="453547" y="67183"/>
                  </a:lnTo>
                  <a:lnTo>
                    <a:pt x="483615" y="100502"/>
                  </a:lnTo>
                  <a:lnTo>
                    <a:pt x="502777" y="138282"/>
                  </a:lnTo>
                  <a:lnTo>
                    <a:pt x="509503" y="179450"/>
                  </a:lnTo>
                  <a:lnTo>
                    <a:pt x="502777" y="220575"/>
                  </a:lnTo>
                  <a:lnTo>
                    <a:pt x="483615" y="258324"/>
                  </a:lnTo>
                  <a:lnTo>
                    <a:pt x="453547" y="291621"/>
                  </a:lnTo>
                  <a:lnTo>
                    <a:pt x="414098" y="319391"/>
                  </a:lnTo>
                  <a:lnTo>
                    <a:pt x="366798" y="340558"/>
                  </a:lnTo>
                  <a:lnTo>
                    <a:pt x="313173" y="354047"/>
                  </a:lnTo>
                  <a:lnTo>
                    <a:pt x="254751" y="358783"/>
                  </a:lnTo>
                  <a:lnTo>
                    <a:pt x="196329" y="354047"/>
                  </a:lnTo>
                  <a:lnTo>
                    <a:pt x="142705" y="340558"/>
                  </a:lnTo>
                  <a:lnTo>
                    <a:pt x="95404" y="319391"/>
                  </a:lnTo>
                  <a:lnTo>
                    <a:pt x="55956" y="291621"/>
                  </a:lnTo>
                  <a:lnTo>
                    <a:pt x="25887" y="258324"/>
                  </a:lnTo>
                  <a:lnTo>
                    <a:pt x="6726" y="220575"/>
                  </a:lnTo>
                  <a:lnTo>
                    <a:pt x="0" y="17945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818375" y="5235571"/>
              <a:ext cx="509905" cy="359410"/>
            </a:xfrm>
            <a:custGeom>
              <a:avLst/>
              <a:gdLst/>
              <a:ahLst/>
              <a:cxnLst/>
              <a:rect l="l" t="t" r="r" b="b"/>
              <a:pathLst>
                <a:path w="509904" h="359410">
                  <a:moveTo>
                    <a:pt x="254751" y="0"/>
                  </a:moveTo>
                  <a:lnTo>
                    <a:pt x="196339" y="4735"/>
                  </a:lnTo>
                  <a:lnTo>
                    <a:pt x="142718" y="18227"/>
                  </a:lnTo>
                  <a:lnTo>
                    <a:pt x="95417" y="39401"/>
                  </a:lnTo>
                  <a:lnTo>
                    <a:pt x="55966" y="67183"/>
                  </a:lnTo>
                  <a:lnTo>
                    <a:pt x="25893" y="100502"/>
                  </a:lnTo>
                  <a:lnTo>
                    <a:pt x="6728" y="138282"/>
                  </a:lnTo>
                  <a:lnTo>
                    <a:pt x="0" y="179450"/>
                  </a:lnTo>
                  <a:lnTo>
                    <a:pt x="6728" y="220575"/>
                  </a:lnTo>
                  <a:lnTo>
                    <a:pt x="25893" y="258324"/>
                  </a:lnTo>
                  <a:lnTo>
                    <a:pt x="55966" y="291621"/>
                  </a:lnTo>
                  <a:lnTo>
                    <a:pt x="95417" y="319391"/>
                  </a:lnTo>
                  <a:lnTo>
                    <a:pt x="142718" y="340558"/>
                  </a:lnTo>
                  <a:lnTo>
                    <a:pt x="196339" y="354047"/>
                  </a:lnTo>
                  <a:lnTo>
                    <a:pt x="254751" y="358783"/>
                  </a:lnTo>
                  <a:lnTo>
                    <a:pt x="313175" y="354047"/>
                  </a:lnTo>
                  <a:lnTo>
                    <a:pt x="366804" y="340558"/>
                  </a:lnTo>
                  <a:lnTo>
                    <a:pt x="414110" y="319391"/>
                  </a:lnTo>
                  <a:lnTo>
                    <a:pt x="453565" y="291621"/>
                  </a:lnTo>
                  <a:lnTo>
                    <a:pt x="483640" y="258324"/>
                  </a:lnTo>
                  <a:lnTo>
                    <a:pt x="502805" y="220575"/>
                  </a:lnTo>
                  <a:lnTo>
                    <a:pt x="509534" y="179450"/>
                  </a:lnTo>
                  <a:lnTo>
                    <a:pt x="502805" y="138282"/>
                  </a:lnTo>
                  <a:lnTo>
                    <a:pt x="483640" y="100502"/>
                  </a:lnTo>
                  <a:lnTo>
                    <a:pt x="453565" y="67183"/>
                  </a:lnTo>
                  <a:lnTo>
                    <a:pt x="414110" y="39401"/>
                  </a:lnTo>
                  <a:lnTo>
                    <a:pt x="366804" y="18227"/>
                  </a:lnTo>
                  <a:lnTo>
                    <a:pt x="313175" y="4735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069086" y="5235571"/>
              <a:ext cx="1951355" cy="988060"/>
            </a:xfrm>
            <a:custGeom>
              <a:avLst/>
              <a:gdLst/>
              <a:ahLst/>
              <a:cxnLst/>
              <a:rect l="l" t="t" r="r" b="b"/>
              <a:pathLst>
                <a:path w="1951354" h="988060">
                  <a:moveTo>
                    <a:pt x="749289" y="179450"/>
                  </a:moveTo>
                  <a:lnTo>
                    <a:pt x="756017" y="138282"/>
                  </a:lnTo>
                  <a:lnTo>
                    <a:pt x="775183" y="100502"/>
                  </a:lnTo>
                  <a:lnTo>
                    <a:pt x="805255" y="67183"/>
                  </a:lnTo>
                  <a:lnTo>
                    <a:pt x="844707" y="39401"/>
                  </a:lnTo>
                  <a:lnTo>
                    <a:pt x="892008" y="18227"/>
                  </a:lnTo>
                  <a:lnTo>
                    <a:pt x="945629" y="4735"/>
                  </a:lnTo>
                  <a:lnTo>
                    <a:pt x="1004041" y="0"/>
                  </a:lnTo>
                  <a:lnTo>
                    <a:pt x="1062465" y="4735"/>
                  </a:lnTo>
                  <a:lnTo>
                    <a:pt x="1116094" y="18227"/>
                  </a:lnTo>
                  <a:lnTo>
                    <a:pt x="1163400" y="39401"/>
                  </a:lnTo>
                  <a:lnTo>
                    <a:pt x="1202855" y="67183"/>
                  </a:lnTo>
                  <a:lnTo>
                    <a:pt x="1232930" y="100502"/>
                  </a:lnTo>
                  <a:lnTo>
                    <a:pt x="1252095" y="138282"/>
                  </a:lnTo>
                  <a:lnTo>
                    <a:pt x="1258823" y="179450"/>
                  </a:lnTo>
                  <a:lnTo>
                    <a:pt x="1252095" y="220575"/>
                  </a:lnTo>
                  <a:lnTo>
                    <a:pt x="1232930" y="258324"/>
                  </a:lnTo>
                  <a:lnTo>
                    <a:pt x="1202855" y="291621"/>
                  </a:lnTo>
                  <a:lnTo>
                    <a:pt x="1163400" y="319391"/>
                  </a:lnTo>
                  <a:lnTo>
                    <a:pt x="1116094" y="340558"/>
                  </a:lnTo>
                  <a:lnTo>
                    <a:pt x="1062465" y="354047"/>
                  </a:lnTo>
                  <a:lnTo>
                    <a:pt x="1004041" y="358783"/>
                  </a:lnTo>
                  <a:lnTo>
                    <a:pt x="945629" y="354047"/>
                  </a:lnTo>
                  <a:lnTo>
                    <a:pt x="892008" y="340558"/>
                  </a:lnTo>
                  <a:lnTo>
                    <a:pt x="844707" y="319391"/>
                  </a:lnTo>
                  <a:lnTo>
                    <a:pt x="805255" y="291621"/>
                  </a:lnTo>
                  <a:lnTo>
                    <a:pt x="775183" y="258324"/>
                  </a:lnTo>
                  <a:lnTo>
                    <a:pt x="756017" y="220575"/>
                  </a:lnTo>
                  <a:lnTo>
                    <a:pt x="749289" y="179450"/>
                  </a:lnTo>
                  <a:close/>
                </a:path>
                <a:path w="1951354" h="988060">
                  <a:moveTo>
                    <a:pt x="1441429" y="179450"/>
                  </a:moveTo>
                  <a:lnTo>
                    <a:pt x="1448157" y="138282"/>
                  </a:lnTo>
                  <a:lnTo>
                    <a:pt x="1467323" y="100502"/>
                  </a:lnTo>
                  <a:lnTo>
                    <a:pt x="1497398" y="67183"/>
                  </a:lnTo>
                  <a:lnTo>
                    <a:pt x="1536852" y="39401"/>
                  </a:lnTo>
                  <a:lnTo>
                    <a:pt x="1584159" y="18227"/>
                  </a:lnTo>
                  <a:lnTo>
                    <a:pt x="1637788" y="4735"/>
                  </a:lnTo>
                  <a:lnTo>
                    <a:pt x="1696211" y="0"/>
                  </a:lnTo>
                  <a:lnTo>
                    <a:pt x="1754624" y="4735"/>
                  </a:lnTo>
                  <a:lnTo>
                    <a:pt x="1808245" y="18227"/>
                  </a:lnTo>
                  <a:lnTo>
                    <a:pt x="1855546" y="39401"/>
                  </a:lnTo>
                  <a:lnTo>
                    <a:pt x="1894997" y="67183"/>
                  </a:lnTo>
                  <a:lnTo>
                    <a:pt x="1925070" y="100502"/>
                  </a:lnTo>
                  <a:lnTo>
                    <a:pt x="1944235" y="138282"/>
                  </a:lnTo>
                  <a:lnTo>
                    <a:pt x="1950963" y="179450"/>
                  </a:lnTo>
                  <a:lnTo>
                    <a:pt x="1944235" y="220575"/>
                  </a:lnTo>
                  <a:lnTo>
                    <a:pt x="1925070" y="258324"/>
                  </a:lnTo>
                  <a:lnTo>
                    <a:pt x="1894997" y="291621"/>
                  </a:lnTo>
                  <a:lnTo>
                    <a:pt x="1855546" y="319391"/>
                  </a:lnTo>
                  <a:lnTo>
                    <a:pt x="1808245" y="340558"/>
                  </a:lnTo>
                  <a:lnTo>
                    <a:pt x="1754624" y="354047"/>
                  </a:lnTo>
                  <a:lnTo>
                    <a:pt x="1696211" y="358783"/>
                  </a:lnTo>
                  <a:lnTo>
                    <a:pt x="1637788" y="354047"/>
                  </a:lnTo>
                  <a:lnTo>
                    <a:pt x="1584159" y="340558"/>
                  </a:lnTo>
                  <a:lnTo>
                    <a:pt x="1536852" y="319391"/>
                  </a:lnTo>
                  <a:lnTo>
                    <a:pt x="1497398" y="291621"/>
                  </a:lnTo>
                  <a:lnTo>
                    <a:pt x="1467323" y="258324"/>
                  </a:lnTo>
                  <a:lnTo>
                    <a:pt x="1448157" y="220575"/>
                  </a:lnTo>
                  <a:lnTo>
                    <a:pt x="1441429" y="179450"/>
                  </a:lnTo>
                  <a:close/>
                </a:path>
                <a:path w="1951354" h="988060">
                  <a:moveTo>
                    <a:pt x="0" y="808040"/>
                  </a:moveTo>
                  <a:lnTo>
                    <a:pt x="6726" y="766909"/>
                  </a:lnTo>
                  <a:lnTo>
                    <a:pt x="25887" y="729151"/>
                  </a:lnTo>
                  <a:lnTo>
                    <a:pt x="55956" y="695842"/>
                  </a:lnTo>
                  <a:lnTo>
                    <a:pt x="95404" y="668061"/>
                  </a:lnTo>
                  <a:lnTo>
                    <a:pt x="142705" y="646884"/>
                  </a:lnTo>
                  <a:lnTo>
                    <a:pt x="196329" y="633388"/>
                  </a:lnTo>
                  <a:lnTo>
                    <a:pt x="254751" y="628649"/>
                  </a:lnTo>
                  <a:lnTo>
                    <a:pt x="313173" y="633388"/>
                  </a:lnTo>
                  <a:lnTo>
                    <a:pt x="366798" y="646884"/>
                  </a:lnTo>
                  <a:lnTo>
                    <a:pt x="414098" y="668061"/>
                  </a:lnTo>
                  <a:lnTo>
                    <a:pt x="453547" y="695842"/>
                  </a:lnTo>
                  <a:lnTo>
                    <a:pt x="483615" y="729151"/>
                  </a:lnTo>
                  <a:lnTo>
                    <a:pt x="502777" y="766909"/>
                  </a:lnTo>
                  <a:lnTo>
                    <a:pt x="509503" y="808040"/>
                  </a:lnTo>
                  <a:lnTo>
                    <a:pt x="502777" y="849171"/>
                  </a:lnTo>
                  <a:lnTo>
                    <a:pt x="483615" y="886930"/>
                  </a:lnTo>
                  <a:lnTo>
                    <a:pt x="453547" y="920239"/>
                  </a:lnTo>
                  <a:lnTo>
                    <a:pt x="414098" y="948021"/>
                  </a:lnTo>
                  <a:lnTo>
                    <a:pt x="366798" y="969198"/>
                  </a:lnTo>
                  <a:lnTo>
                    <a:pt x="313173" y="982695"/>
                  </a:lnTo>
                  <a:lnTo>
                    <a:pt x="254751" y="987433"/>
                  </a:lnTo>
                  <a:lnTo>
                    <a:pt x="196329" y="982695"/>
                  </a:lnTo>
                  <a:lnTo>
                    <a:pt x="142705" y="969198"/>
                  </a:lnTo>
                  <a:lnTo>
                    <a:pt x="95404" y="948021"/>
                  </a:lnTo>
                  <a:lnTo>
                    <a:pt x="55956" y="920239"/>
                  </a:lnTo>
                  <a:lnTo>
                    <a:pt x="25887" y="886930"/>
                  </a:lnTo>
                  <a:lnTo>
                    <a:pt x="6726" y="849171"/>
                  </a:lnTo>
                  <a:lnTo>
                    <a:pt x="0" y="808040"/>
                  </a:lnTo>
                  <a:close/>
                </a:path>
                <a:path w="1951354" h="988060">
                  <a:moveTo>
                    <a:pt x="749289" y="808040"/>
                  </a:moveTo>
                  <a:lnTo>
                    <a:pt x="756017" y="766909"/>
                  </a:lnTo>
                  <a:lnTo>
                    <a:pt x="775183" y="729151"/>
                  </a:lnTo>
                  <a:lnTo>
                    <a:pt x="805255" y="695842"/>
                  </a:lnTo>
                  <a:lnTo>
                    <a:pt x="844707" y="668061"/>
                  </a:lnTo>
                  <a:lnTo>
                    <a:pt x="892008" y="646884"/>
                  </a:lnTo>
                  <a:lnTo>
                    <a:pt x="945629" y="633388"/>
                  </a:lnTo>
                  <a:lnTo>
                    <a:pt x="1004041" y="628649"/>
                  </a:lnTo>
                  <a:lnTo>
                    <a:pt x="1062465" y="633388"/>
                  </a:lnTo>
                  <a:lnTo>
                    <a:pt x="1116094" y="646884"/>
                  </a:lnTo>
                  <a:lnTo>
                    <a:pt x="1163400" y="668061"/>
                  </a:lnTo>
                  <a:lnTo>
                    <a:pt x="1202855" y="695842"/>
                  </a:lnTo>
                  <a:lnTo>
                    <a:pt x="1232930" y="729151"/>
                  </a:lnTo>
                  <a:lnTo>
                    <a:pt x="1252095" y="766909"/>
                  </a:lnTo>
                  <a:lnTo>
                    <a:pt x="1258823" y="808040"/>
                  </a:lnTo>
                  <a:lnTo>
                    <a:pt x="1252095" y="849171"/>
                  </a:lnTo>
                  <a:lnTo>
                    <a:pt x="1232930" y="886930"/>
                  </a:lnTo>
                  <a:lnTo>
                    <a:pt x="1202855" y="920239"/>
                  </a:lnTo>
                  <a:lnTo>
                    <a:pt x="1163400" y="948021"/>
                  </a:lnTo>
                  <a:lnTo>
                    <a:pt x="1116094" y="969198"/>
                  </a:lnTo>
                  <a:lnTo>
                    <a:pt x="1062465" y="982695"/>
                  </a:lnTo>
                  <a:lnTo>
                    <a:pt x="1004041" y="987433"/>
                  </a:lnTo>
                  <a:lnTo>
                    <a:pt x="945629" y="982695"/>
                  </a:lnTo>
                  <a:lnTo>
                    <a:pt x="892008" y="969198"/>
                  </a:lnTo>
                  <a:lnTo>
                    <a:pt x="844707" y="948021"/>
                  </a:lnTo>
                  <a:lnTo>
                    <a:pt x="805255" y="920239"/>
                  </a:lnTo>
                  <a:lnTo>
                    <a:pt x="775183" y="886930"/>
                  </a:lnTo>
                  <a:lnTo>
                    <a:pt x="756017" y="849171"/>
                  </a:lnTo>
                  <a:lnTo>
                    <a:pt x="749289" y="808040"/>
                  </a:lnTo>
                  <a:close/>
                </a:path>
                <a:path w="1951354" h="988060">
                  <a:moveTo>
                    <a:pt x="1441429" y="808040"/>
                  </a:moveTo>
                  <a:lnTo>
                    <a:pt x="1448157" y="766909"/>
                  </a:lnTo>
                  <a:lnTo>
                    <a:pt x="1467323" y="729151"/>
                  </a:lnTo>
                  <a:lnTo>
                    <a:pt x="1497398" y="695842"/>
                  </a:lnTo>
                  <a:lnTo>
                    <a:pt x="1536852" y="668061"/>
                  </a:lnTo>
                  <a:lnTo>
                    <a:pt x="1584159" y="646884"/>
                  </a:lnTo>
                  <a:lnTo>
                    <a:pt x="1637788" y="633388"/>
                  </a:lnTo>
                  <a:lnTo>
                    <a:pt x="1696211" y="628649"/>
                  </a:lnTo>
                  <a:lnTo>
                    <a:pt x="1754624" y="633388"/>
                  </a:lnTo>
                  <a:lnTo>
                    <a:pt x="1808245" y="646884"/>
                  </a:lnTo>
                  <a:lnTo>
                    <a:pt x="1855546" y="668061"/>
                  </a:lnTo>
                  <a:lnTo>
                    <a:pt x="1894997" y="695842"/>
                  </a:lnTo>
                  <a:lnTo>
                    <a:pt x="1925070" y="729151"/>
                  </a:lnTo>
                  <a:lnTo>
                    <a:pt x="1944235" y="766909"/>
                  </a:lnTo>
                  <a:lnTo>
                    <a:pt x="1950963" y="808040"/>
                  </a:lnTo>
                  <a:lnTo>
                    <a:pt x="1944235" y="849171"/>
                  </a:lnTo>
                  <a:lnTo>
                    <a:pt x="1925070" y="886930"/>
                  </a:lnTo>
                  <a:lnTo>
                    <a:pt x="1894997" y="920239"/>
                  </a:lnTo>
                  <a:lnTo>
                    <a:pt x="1855546" y="948021"/>
                  </a:lnTo>
                  <a:lnTo>
                    <a:pt x="1808245" y="969198"/>
                  </a:lnTo>
                  <a:lnTo>
                    <a:pt x="1754624" y="982695"/>
                  </a:lnTo>
                  <a:lnTo>
                    <a:pt x="1696211" y="987433"/>
                  </a:lnTo>
                  <a:lnTo>
                    <a:pt x="1637788" y="982695"/>
                  </a:lnTo>
                  <a:lnTo>
                    <a:pt x="1584159" y="969198"/>
                  </a:lnTo>
                  <a:lnTo>
                    <a:pt x="1536852" y="948021"/>
                  </a:lnTo>
                  <a:lnTo>
                    <a:pt x="1497398" y="920239"/>
                  </a:lnTo>
                  <a:lnTo>
                    <a:pt x="1467323" y="886930"/>
                  </a:lnTo>
                  <a:lnTo>
                    <a:pt x="1448157" y="849171"/>
                  </a:lnTo>
                  <a:lnTo>
                    <a:pt x="1441429" y="80804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6166232" y="4473557"/>
            <a:ext cx="196850" cy="1056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925" marR="48895" indent="-22225">
              <a:lnSpc>
                <a:spcPct val="1302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x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0" i="1">
                <a:latin typeface="Monotype Corsiva"/>
                <a:cs typeface="Monotype Corsiva"/>
              </a:rPr>
              <a:t>u</a:t>
            </a:r>
            <a:endParaRPr sz="1800">
              <a:latin typeface="Monotype Corsiva"/>
              <a:cs typeface="Monotype Corsiva"/>
            </a:endParaRPr>
          </a:p>
          <a:p>
            <a:pPr marL="34925">
              <a:lnSpc>
                <a:spcPct val="100000"/>
              </a:lnSpc>
              <a:spcBef>
                <a:spcPts val="810"/>
              </a:spcBef>
            </a:pPr>
            <a:r>
              <a:rPr dirty="0" sz="1400" spc="-25">
                <a:latin typeface="Arial"/>
                <a:cs typeface="Arial"/>
              </a:rPr>
              <a:t>1/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913885" y="4462258"/>
            <a:ext cx="174625" cy="1068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5880" marR="9525" indent="-30480">
              <a:lnSpc>
                <a:spcPct val="134400"/>
              </a:lnSpc>
              <a:spcBef>
                <a:spcPts val="95"/>
              </a:spcBef>
            </a:pPr>
            <a:r>
              <a:rPr dirty="0" sz="1800" spc="-50" i="1">
                <a:latin typeface="Monotype Corsiva"/>
                <a:cs typeface="Monotype Corsiva"/>
              </a:rPr>
              <a:t>y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0" i="1">
                <a:latin typeface="Monotype Corsiva"/>
                <a:cs typeface="Monotype Corsiva"/>
              </a:rPr>
              <a:t>v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latin typeface="Arial"/>
                <a:cs typeface="Arial"/>
              </a:rPr>
              <a:t>2/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606413" y="4462274"/>
            <a:ext cx="180975" cy="762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7145">
              <a:lnSpc>
                <a:spcPct val="134400"/>
              </a:lnSpc>
              <a:spcBef>
                <a:spcPts val="95"/>
              </a:spcBef>
            </a:pPr>
            <a:r>
              <a:rPr dirty="0" sz="1800" spc="-50" i="1">
                <a:latin typeface="Monotype Corsiva"/>
                <a:cs typeface="Monotype Corsiva"/>
              </a:rPr>
              <a:t>z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0" i="1">
                <a:latin typeface="Monotype Corsiva"/>
                <a:cs typeface="Monotype Corsiva"/>
              </a:rPr>
              <a:t>w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166232" y="6179307"/>
            <a:ext cx="121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x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6926970" y="6179307"/>
            <a:ext cx="1168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y</a:t>
            </a:r>
            <a:endParaRPr sz="1800">
              <a:latin typeface="Monotype Corsiva"/>
              <a:cs typeface="Monotype Corsiva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6271138" y="5353050"/>
            <a:ext cx="1958339" cy="890269"/>
            <a:chOff x="6271138" y="5353050"/>
            <a:chExt cx="1958339" cy="890269"/>
          </a:xfrm>
        </p:grpSpPr>
        <p:sp>
          <p:nvSpPr>
            <p:cNvPr id="40" name="object 40" descr=""/>
            <p:cNvSpPr/>
            <p:nvPr/>
          </p:nvSpPr>
          <p:spPr>
            <a:xfrm>
              <a:off x="6271133" y="5589460"/>
              <a:ext cx="1544955" cy="303530"/>
            </a:xfrm>
            <a:custGeom>
              <a:avLst/>
              <a:gdLst/>
              <a:ahLst/>
              <a:cxnLst/>
              <a:rect l="l" t="t" r="r" b="b"/>
              <a:pathLst>
                <a:path w="1544954" h="303529">
                  <a:moveTo>
                    <a:pt x="76200" y="220256"/>
                  </a:moveTo>
                  <a:lnTo>
                    <a:pt x="42773" y="219354"/>
                  </a:lnTo>
                  <a:lnTo>
                    <a:pt x="48641" y="254"/>
                  </a:lnTo>
                  <a:lnTo>
                    <a:pt x="39230" y="0"/>
                  </a:lnTo>
                  <a:lnTo>
                    <a:pt x="33261" y="218211"/>
                  </a:lnTo>
                  <a:lnTo>
                    <a:pt x="33235" y="219100"/>
                  </a:lnTo>
                  <a:lnTo>
                    <a:pt x="0" y="218211"/>
                  </a:lnTo>
                  <a:lnTo>
                    <a:pt x="36055" y="295414"/>
                  </a:lnTo>
                  <a:lnTo>
                    <a:pt x="69900" y="232054"/>
                  </a:lnTo>
                  <a:lnTo>
                    <a:pt x="76200" y="220256"/>
                  </a:lnTo>
                  <a:close/>
                </a:path>
                <a:path w="1544954" h="303529">
                  <a:moveTo>
                    <a:pt x="830186" y="228206"/>
                  </a:moveTo>
                  <a:lnTo>
                    <a:pt x="796874" y="227304"/>
                  </a:lnTo>
                  <a:lnTo>
                    <a:pt x="802754" y="8191"/>
                  </a:lnTo>
                  <a:lnTo>
                    <a:pt x="796848" y="8051"/>
                  </a:lnTo>
                  <a:lnTo>
                    <a:pt x="796848" y="228206"/>
                  </a:lnTo>
                  <a:lnTo>
                    <a:pt x="796544" y="239737"/>
                  </a:lnTo>
                  <a:lnTo>
                    <a:pt x="796531" y="240004"/>
                  </a:lnTo>
                  <a:lnTo>
                    <a:pt x="796848" y="228206"/>
                  </a:lnTo>
                  <a:lnTo>
                    <a:pt x="796848" y="8051"/>
                  </a:lnTo>
                  <a:lnTo>
                    <a:pt x="793242" y="7950"/>
                  </a:lnTo>
                  <a:lnTo>
                    <a:pt x="787387" y="226136"/>
                  </a:lnTo>
                  <a:lnTo>
                    <a:pt x="787361" y="227050"/>
                  </a:lnTo>
                  <a:lnTo>
                    <a:pt x="753986" y="226136"/>
                  </a:lnTo>
                  <a:lnTo>
                    <a:pt x="790067" y="303339"/>
                  </a:lnTo>
                  <a:lnTo>
                    <a:pt x="823887" y="240004"/>
                  </a:lnTo>
                  <a:lnTo>
                    <a:pt x="830186" y="228206"/>
                  </a:lnTo>
                  <a:close/>
                </a:path>
                <a:path w="1544954" h="303529">
                  <a:moveTo>
                    <a:pt x="1544574" y="220256"/>
                  </a:moveTo>
                  <a:lnTo>
                    <a:pt x="1511261" y="219367"/>
                  </a:lnTo>
                  <a:lnTo>
                    <a:pt x="1517142" y="254"/>
                  </a:lnTo>
                  <a:lnTo>
                    <a:pt x="1511236" y="101"/>
                  </a:lnTo>
                  <a:lnTo>
                    <a:pt x="1511236" y="220256"/>
                  </a:lnTo>
                  <a:lnTo>
                    <a:pt x="1510931" y="231813"/>
                  </a:lnTo>
                  <a:lnTo>
                    <a:pt x="1510919" y="232054"/>
                  </a:lnTo>
                  <a:lnTo>
                    <a:pt x="1511236" y="220256"/>
                  </a:lnTo>
                  <a:lnTo>
                    <a:pt x="1511236" y="101"/>
                  </a:lnTo>
                  <a:lnTo>
                    <a:pt x="1507604" y="0"/>
                  </a:lnTo>
                  <a:lnTo>
                    <a:pt x="1501749" y="218211"/>
                  </a:lnTo>
                  <a:lnTo>
                    <a:pt x="1501724" y="219113"/>
                  </a:lnTo>
                  <a:lnTo>
                    <a:pt x="1468374" y="218211"/>
                  </a:lnTo>
                  <a:lnTo>
                    <a:pt x="1504429" y="295414"/>
                  </a:lnTo>
                  <a:lnTo>
                    <a:pt x="1538274" y="232054"/>
                  </a:lnTo>
                  <a:lnTo>
                    <a:pt x="1544574" y="2202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97639" y="5353050"/>
              <a:ext cx="214274" cy="114300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95993" y="6018215"/>
              <a:ext cx="214396" cy="76200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6532372" y="5541784"/>
              <a:ext cx="1697355" cy="701675"/>
            </a:xfrm>
            <a:custGeom>
              <a:avLst/>
              <a:gdLst/>
              <a:ahLst/>
              <a:cxnLst/>
              <a:rect l="l" t="t" r="r" b="b"/>
              <a:pathLst>
                <a:path w="1697354" h="701675">
                  <a:moveTo>
                    <a:pt x="362077" y="24003"/>
                  </a:moveTo>
                  <a:lnTo>
                    <a:pt x="281305" y="50927"/>
                  </a:lnTo>
                  <a:lnTo>
                    <a:pt x="304863" y="74498"/>
                  </a:lnTo>
                  <a:lnTo>
                    <a:pt x="0" y="379399"/>
                  </a:lnTo>
                  <a:lnTo>
                    <a:pt x="6743" y="386143"/>
                  </a:lnTo>
                  <a:lnTo>
                    <a:pt x="311581" y="81229"/>
                  </a:lnTo>
                  <a:lnTo>
                    <a:pt x="335165" y="104825"/>
                  </a:lnTo>
                  <a:lnTo>
                    <a:pt x="348246" y="65532"/>
                  </a:lnTo>
                  <a:lnTo>
                    <a:pt x="362077" y="24003"/>
                  </a:lnTo>
                  <a:close/>
                </a:path>
                <a:path w="1697354" h="701675">
                  <a:moveTo>
                    <a:pt x="1032243" y="6718"/>
                  </a:moveTo>
                  <a:lnTo>
                    <a:pt x="1025537" y="0"/>
                  </a:lnTo>
                  <a:lnTo>
                    <a:pt x="729462" y="302742"/>
                  </a:lnTo>
                  <a:lnTo>
                    <a:pt x="705612" y="279438"/>
                  </a:lnTo>
                  <a:lnTo>
                    <a:pt x="679589" y="360540"/>
                  </a:lnTo>
                  <a:lnTo>
                    <a:pt x="760082" y="332689"/>
                  </a:lnTo>
                  <a:lnTo>
                    <a:pt x="745528" y="318465"/>
                  </a:lnTo>
                  <a:lnTo>
                    <a:pt x="736282" y="309422"/>
                  </a:lnTo>
                  <a:lnTo>
                    <a:pt x="1032243" y="6718"/>
                  </a:lnTo>
                  <a:close/>
                </a:path>
                <a:path w="1697354" h="701675">
                  <a:moveTo>
                    <a:pt x="1696974" y="504558"/>
                  </a:moveTo>
                  <a:lnTo>
                    <a:pt x="1696097" y="475970"/>
                  </a:lnTo>
                  <a:lnTo>
                    <a:pt x="1696097" y="475691"/>
                  </a:lnTo>
                  <a:lnTo>
                    <a:pt x="1693379" y="447802"/>
                  </a:lnTo>
                  <a:lnTo>
                    <a:pt x="1685036" y="405993"/>
                  </a:lnTo>
                  <a:lnTo>
                    <a:pt x="1665224" y="360946"/>
                  </a:lnTo>
                  <a:lnTo>
                    <a:pt x="1640078" y="331000"/>
                  </a:lnTo>
                  <a:lnTo>
                    <a:pt x="1608582" y="303885"/>
                  </a:lnTo>
                  <a:lnTo>
                    <a:pt x="1574546" y="281533"/>
                  </a:lnTo>
                  <a:lnTo>
                    <a:pt x="1532801" y="263398"/>
                  </a:lnTo>
                  <a:lnTo>
                    <a:pt x="1533004" y="263398"/>
                  </a:lnTo>
                  <a:lnTo>
                    <a:pt x="1523593" y="261391"/>
                  </a:lnTo>
                  <a:lnTo>
                    <a:pt x="1523898" y="261391"/>
                  </a:lnTo>
                  <a:lnTo>
                    <a:pt x="1515110" y="260591"/>
                  </a:lnTo>
                  <a:lnTo>
                    <a:pt x="1514221" y="260591"/>
                  </a:lnTo>
                  <a:lnTo>
                    <a:pt x="1505877" y="261391"/>
                  </a:lnTo>
                  <a:lnTo>
                    <a:pt x="1506601" y="261391"/>
                  </a:lnTo>
                  <a:lnTo>
                    <a:pt x="1498739" y="263398"/>
                  </a:lnTo>
                  <a:lnTo>
                    <a:pt x="1499108" y="263398"/>
                  </a:lnTo>
                  <a:lnTo>
                    <a:pt x="1492885" y="266369"/>
                  </a:lnTo>
                  <a:lnTo>
                    <a:pt x="1487017" y="270103"/>
                  </a:lnTo>
                  <a:lnTo>
                    <a:pt x="1463687" y="296532"/>
                  </a:lnTo>
                  <a:lnTo>
                    <a:pt x="1463535" y="296735"/>
                  </a:lnTo>
                  <a:lnTo>
                    <a:pt x="1463408" y="296938"/>
                  </a:lnTo>
                  <a:lnTo>
                    <a:pt x="1461046" y="301739"/>
                  </a:lnTo>
                  <a:lnTo>
                    <a:pt x="1460957" y="301929"/>
                  </a:lnTo>
                  <a:lnTo>
                    <a:pt x="1430159" y="288124"/>
                  </a:lnTo>
                  <a:lnTo>
                    <a:pt x="1433601" y="371157"/>
                  </a:lnTo>
                  <a:lnTo>
                    <a:pt x="1433690" y="373240"/>
                  </a:lnTo>
                  <a:lnTo>
                    <a:pt x="1499616" y="319252"/>
                  </a:lnTo>
                  <a:lnTo>
                    <a:pt x="1495450" y="317385"/>
                  </a:lnTo>
                  <a:lnTo>
                    <a:pt x="1469618" y="305816"/>
                  </a:lnTo>
                  <a:lnTo>
                    <a:pt x="1471828" y="301332"/>
                  </a:lnTo>
                  <a:lnTo>
                    <a:pt x="1502448" y="272338"/>
                  </a:lnTo>
                  <a:lnTo>
                    <a:pt x="1502206" y="272338"/>
                  </a:lnTo>
                  <a:lnTo>
                    <a:pt x="1502765" y="272199"/>
                  </a:lnTo>
                  <a:lnTo>
                    <a:pt x="1503489" y="272008"/>
                  </a:lnTo>
                  <a:lnTo>
                    <a:pt x="1508493" y="270738"/>
                  </a:lnTo>
                  <a:lnTo>
                    <a:pt x="1508252" y="270738"/>
                  </a:lnTo>
                  <a:lnTo>
                    <a:pt x="1514817" y="270103"/>
                  </a:lnTo>
                  <a:lnTo>
                    <a:pt x="1522437" y="270738"/>
                  </a:lnTo>
                  <a:lnTo>
                    <a:pt x="1521841" y="270738"/>
                  </a:lnTo>
                  <a:lnTo>
                    <a:pt x="1529588" y="272338"/>
                  </a:lnTo>
                  <a:lnTo>
                    <a:pt x="1569720" y="289699"/>
                  </a:lnTo>
                  <a:lnTo>
                    <a:pt x="1602613" y="311353"/>
                  </a:lnTo>
                  <a:lnTo>
                    <a:pt x="1633220" y="337578"/>
                  </a:lnTo>
                  <a:lnTo>
                    <a:pt x="1662811" y="375335"/>
                  </a:lnTo>
                  <a:lnTo>
                    <a:pt x="1679054" y="420852"/>
                  </a:lnTo>
                  <a:lnTo>
                    <a:pt x="1686521" y="475691"/>
                  </a:lnTo>
                  <a:lnTo>
                    <a:pt x="1686560" y="475970"/>
                  </a:lnTo>
                  <a:lnTo>
                    <a:pt x="1686433" y="531609"/>
                  </a:lnTo>
                  <a:lnTo>
                    <a:pt x="1679943" y="578434"/>
                  </a:lnTo>
                  <a:lnTo>
                    <a:pt x="1665986" y="617105"/>
                  </a:lnTo>
                  <a:lnTo>
                    <a:pt x="1643634" y="651751"/>
                  </a:lnTo>
                  <a:lnTo>
                    <a:pt x="1608467" y="682256"/>
                  </a:lnTo>
                  <a:lnTo>
                    <a:pt x="1577594" y="691756"/>
                  </a:lnTo>
                  <a:lnTo>
                    <a:pt x="1569707" y="691756"/>
                  </a:lnTo>
                  <a:lnTo>
                    <a:pt x="1530985" y="682472"/>
                  </a:lnTo>
                  <a:lnTo>
                    <a:pt x="1487792" y="662101"/>
                  </a:lnTo>
                  <a:lnTo>
                    <a:pt x="1442072" y="634873"/>
                  </a:lnTo>
                  <a:lnTo>
                    <a:pt x="1418844" y="620115"/>
                  </a:lnTo>
                  <a:lnTo>
                    <a:pt x="1413637" y="628142"/>
                  </a:lnTo>
                  <a:lnTo>
                    <a:pt x="1460119" y="657148"/>
                  </a:lnTo>
                  <a:lnTo>
                    <a:pt x="1505597" y="681901"/>
                  </a:lnTo>
                  <a:lnTo>
                    <a:pt x="1548384" y="697877"/>
                  </a:lnTo>
                  <a:lnTo>
                    <a:pt x="1577594" y="701281"/>
                  </a:lnTo>
                  <a:lnTo>
                    <a:pt x="1586738" y="700316"/>
                  </a:lnTo>
                  <a:lnTo>
                    <a:pt x="1595628" y="698207"/>
                  </a:lnTo>
                  <a:lnTo>
                    <a:pt x="1604200" y="695007"/>
                  </a:lnTo>
                  <a:lnTo>
                    <a:pt x="1610791" y="691756"/>
                  </a:lnTo>
                  <a:lnTo>
                    <a:pt x="1612671" y="690829"/>
                  </a:lnTo>
                  <a:lnTo>
                    <a:pt x="1643888" y="665861"/>
                  </a:lnTo>
                  <a:lnTo>
                    <a:pt x="1674241" y="621817"/>
                  </a:lnTo>
                  <a:lnTo>
                    <a:pt x="1689087" y="580872"/>
                  </a:lnTo>
                  <a:lnTo>
                    <a:pt x="1695945" y="532447"/>
                  </a:lnTo>
                  <a:lnTo>
                    <a:pt x="1696974" y="504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7623816" y="6179311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z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45" name="object 4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Prepared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Monowar</a:t>
            </a:r>
            <a:r>
              <a:rPr dirty="0" spc="-25"/>
              <a:t> </a:t>
            </a:r>
            <a:r>
              <a:rPr dirty="0" spc="-10"/>
              <a:t>Hossain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63906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Example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484636" y="1541536"/>
            <a:ext cx="1976755" cy="1012825"/>
            <a:chOff x="3484636" y="1541536"/>
            <a:chExt cx="1976755" cy="1012825"/>
          </a:xfrm>
        </p:grpSpPr>
        <p:sp>
          <p:nvSpPr>
            <p:cNvPr id="4" name="object 4" descr=""/>
            <p:cNvSpPr/>
            <p:nvPr/>
          </p:nvSpPr>
          <p:spPr>
            <a:xfrm>
              <a:off x="3497336" y="1554236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51" y="0"/>
                  </a:moveTo>
                  <a:lnTo>
                    <a:pt x="196329" y="4734"/>
                  </a:lnTo>
                  <a:lnTo>
                    <a:pt x="142705" y="18220"/>
                  </a:lnTo>
                  <a:lnTo>
                    <a:pt x="95404" y="39384"/>
                  </a:lnTo>
                  <a:lnTo>
                    <a:pt x="55956" y="67150"/>
                  </a:lnTo>
                  <a:lnTo>
                    <a:pt x="25887" y="100444"/>
                  </a:lnTo>
                  <a:lnTo>
                    <a:pt x="6726" y="138190"/>
                  </a:lnTo>
                  <a:lnTo>
                    <a:pt x="0" y="179313"/>
                  </a:lnTo>
                  <a:lnTo>
                    <a:pt x="6726" y="220444"/>
                  </a:lnTo>
                  <a:lnTo>
                    <a:pt x="25887" y="258207"/>
                  </a:lnTo>
                  <a:lnTo>
                    <a:pt x="55956" y="291525"/>
                  </a:lnTo>
                  <a:lnTo>
                    <a:pt x="95404" y="319317"/>
                  </a:lnTo>
                  <a:lnTo>
                    <a:pt x="142705" y="340504"/>
                  </a:lnTo>
                  <a:lnTo>
                    <a:pt x="196329" y="354008"/>
                  </a:lnTo>
                  <a:lnTo>
                    <a:pt x="254751" y="358749"/>
                  </a:lnTo>
                  <a:lnTo>
                    <a:pt x="313173" y="354008"/>
                  </a:lnTo>
                  <a:lnTo>
                    <a:pt x="366798" y="340504"/>
                  </a:lnTo>
                  <a:lnTo>
                    <a:pt x="414098" y="319317"/>
                  </a:lnTo>
                  <a:lnTo>
                    <a:pt x="453547" y="291525"/>
                  </a:lnTo>
                  <a:lnTo>
                    <a:pt x="483615" y="258207"/>
                  </a:lnTo>
                  <a:lnTo>
                    <a:pt x="502777" y="220444"/>
                  </a:lnTo>
                  <a:lnTo>
                    <a:pt x="509503" y="179313"/>
                  </a:lnTo>
                  <a:lnTo>
                    <a:pt x="502777" y="138190"/>
                  </a:lnTo>
                  <a:lnTo>
                    <a:pt x="483615" y="100444"/>
                  </a:lnTo>
                  <a:lnTo>
                    <a:pt x="453547" y="67150"/>
                  </a:lnTo>
                  <a:lnTo>
                    <a:pt x="414098" y="39384"/>
                  </a:lnTo>
                  <a:lnTo>
                    <a:pt x="366798" y="18220"/>
                  </a:lnTo>
                  <a:lnTo>
                    <a:pt x="313173" y="4734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497336" y="1554236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0" y="179313"/>
                  </a:moveTo>
                  <a:lnTo>
                    <a:pt x="6726" y="138190"/>
                  </a:lnTo>
                  <a:lnTo>
                    <a:pt x="25887" y="100444"/>
                  </a:lnTo>
                  <a:lnTo>
                    <a:pt x="55956" y="67150"/>
                  </a:lnTo>
                  <a:lnTo>
                    <a:pt x="95404" y="39384"/>
                  </a:lnTo>
                  <a:lnTo>
                    <a:pt x="142705" y="18220"/>
                  </a:lnTo>
                  <a:lnTo>
                    <a:pt x="196329" y="4734"/>
                  </a:lnTo>
                  <a:lnTo>
                    <a:pt x="254751" y="0"/>
                  </a:lnTo>
                  <a:lnTo>
                    <a:pt x="313173" y="4734"/>
                  </a:lnTo>
                  <a:lnTo>
                    <a:pt x="366798" y="18220"/>
                  </a:lnTo>
                  <a:lnTo>
                    <a:pt x="414098" y="39384"/>
                  </a:lnTo>
                  <a:lnTo>
                    <a:pt x="453547" y="67150"/>
                  </a:lnTo>
                  <a:lnTo>
                    <a:pt x="483615" y="100444"/>
                  </a:lnTo>
                  <a:lnTo>
                    <a:pt x="502777" y="138190"/>
                  </a:lnTo>
                  <a:lnTo>
                    <a:pt x="509503" y="179313"/>
                  </a:lnTo>
                  <a:lnTo>
                    <a:pt x="502777" y="220444"/>
                  </a:lnTo>
                  <a:lnTo>
                    <a:pt x="483615" y="258207"/>
                  </a:lnTo>
                  <a:lnTo>
                    <a:pt x="453547" y="291525"/>
                  </a:lnTo>
                  <a:lnTo>
                    <a:pt x="414098" y="319317"/>
                  </a:lnTo>
                  <a:lnTo>
                    <a:pt x="366798" y="340504"/>
                  </a:lnTo>
                  <a:lnTo>
                    <a:pt x="313173" y="354008"/>
                  </a:lnTo>
                  <a:lnTo>
                    <a:pt x="254751" y="358749"/>
                  </a:lnTo>
                  <a:lnTo>
                    <a:pt x="196329" y="354008"/>
                  </a:lnTo>
                  <a:lnTo>
                    <a:pt x="142705" y="340504"/>
                  </a:lnTo>
                  <a:lnTo>
                    <a:pt x="95404" y="319317"/>
                  </a:lnTo>
                  <a:lnTo>
                    <a:pt x="55956" y="291525"/>
                  </a:lnTo>
                  <a:lnTo>
                    <a:pt x="25887" y="258207"/>
                  </a:lnTo>
                  <a:lnTo>
                    <a:pt x="6726" y="220444"/>
                  </a:lnTo>
                  <a:lnTo>
                    <a:pt x="0" y="179313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246625" y="1554236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51" y="0"/>
                  </a:moveTo>
                  <a:lnTo>
                    <a:pt x="196339" y="4734"/>
                  </a:lnTo>
                  <a:lnTo>
                    <a:pt x="142718" y="18220"/>
                  </a:lnTo>
                  <a:lnTo>
                    <a:pt x="95417" y="39384"/>
                  </a:lnTo>
                  <a:lnTo>
                    <a:pt x="55966" y="67150"/>
                  </a:lnTo>
                  <a:lnTo>
                    <a:pt x="25893" y="100444"/>
                  </a:lnTo>
                  <a:lnTo>
                    <a:pt x="6728" y="138190"/>
                  </a:lnTo>
                  <a:lnTo>
                    <a:pt x="0" y="179313"/>
                  </a:lnTo>
                  <a:lnTo>
                    <a:pt x="6728" y="220444"/>
                  </a:lnTo>
                  <a:lnTo>
                    <a:pt x="25893" y="258207"/>
                  </a:lnTo>
                  <a:lnTo>
                    <a:pt x="55966" y="291525"/>
                  </a:lnTo>
                  <a:lnTo>
                    <a:pt x="95417" y="319317"/>
                  </a:lnTo>
                  <a:lnTo>
                    <a:pt x="142718" y="340504"/>
                  </a:lnTo>
                  <a:lnTo>
                    <a:pt x="196339" y="354008"/>
                  </a:lnTo>
                  <a:lnTo>
                    <a:pt x="254751" y="358749"/>
                  </a:lnTo>
                  <a:lnTo>
                    <a:pt x="313175" y="354008"/>
                  </a:lnTo>
                  <a:lnTo>
                    <a:pt x="366804" y="340504"/>
                  </a:lnTo>
                  <a:lnTo>
                    <a:pt x="414110" y="319317"/>
                  </a:lnTo>
                  <a:lnTo>
                    <a:pt x="453565" y="291525"/>
                  </a:lnTo>
                  <a:lnTo>
                    <a:pt x="483640" y="258207"/>
                  </a:lnTo>
                  <a:lnTo>
                    <a:pt x="502805" y="220444"/>
                  </a:lnTo>
                  <a:lnTo>
                    <a:pt x="509534" y="179313"/>
                  </a:lnTo>
                  <a:lnTo>
                    <a:pt x="502805" y="138190"/>
                  </a:lnTo>
                  <a:lnTo>
                    <a:pt x="483640" y="100444"/>
                  </a:lnTo>
                  <a:lnTo>
                    <a:pt x="453565" y="67150"/>
                  </a:lnTo>
                  <a:lnTo>
                    <a:pt x="414110" y="39384"/>
                  </a:lnTo>
                  <a:lnTo>
                    <a:pt x="366804" y="18220"/>
                  </a:lnTo>
                  <a:lnTo>
                    <a:pt x="313175" y="4734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497336" y="1554236"/>
              <a:ext cx="1951355" cy="987425"/>
            </a:xfrm>
            <a:custGeom>
              <a:avLst/>
              <a:gdLst/>
              <a:ahLst/>
              <a:cxnLst/>
              <a:rect l="l" t="t" r="r" b="b"/>
              <a:pathLst>
                <a:path w="1951354" h="987425">
                  <a:moveTo>
                    <a:pt x="749289" y="179313"/>
                  </a:moveTo>
                  <a:lnTo>
                    <a:pt x="756017" y="138190"/>
                  </a:lnTo>
                  <a:lnTo>
                    <a:pt x="775183" y="100444"/>
                  </a:lnTo>
                  <a:lnTo>
                    <a:pt x="805255" y="67150"/>
                  </a:lnTo>
                  <a:lnTo>
                    <a:pt x="844707" y="39384"/>
                  </a:lnTo>
                  <a:lnTo>
                    <a:pt x="892008" y="18220"/>
                  </a:lnTo>
                  <a:lnTo>
                    <a:pt x="945629" y="4734"/>
                  </a:lnTo>
                  <a:lnTo>
                    <a:pt x="1004041" y="0"/>
                  </a:lnTo>
                  <a:lnTo>
                    <a:pt x="1062465" y="4734"/>
                  </a:lnTo>
                  <a:lnTo>
                    <a:pt x="1116094" y="18220"/>
                  </a:lnTo>
                  <a:lnTo>
                    <a:pt x="1163400" y="39384"/>
                  </a:lnTo>
                  <a:lnTo>
                    <a:pt x="1202855" y="67150"/>
                  </a:lnTo>
                  <a:lnTo>
                    <a:pt x="1232930" y="100444"/>
                  </a:lnTo>
                  <a:lnTo>
                    <a:pt x="1252095" y="138190"/>
                  </a:lnTo>
                  <a:lnTo>
                    <a:pt x="1258823" y="179313"/>
                  </a:lnTo>
                  <a:lnTo>
                    <a:pt x="1252095" y="220444"/>
                  </a:lnTo>
                  <a:lnTo>
                    <a:pt x="1232930" y="258207"/>
                  </a:lnTo>
                  <a:lnTo>
                    <a:pt x="1202855" y="291525"/>
                  </a:lnTo>
                  <a:lnTo>
                    <a:pt x="1163400" y="319317"/>
                  </a:lnTo>
                  <a:lnTo>
                    <a:pt x="1116094" y="340504"/>
                  </a:lnTo>
                  <a:lnTo>
                    <a:pt x="1062465" y="354008"/>
                  </a:lnTo>
                  <a:lnTo>
                    <a:pt x="1004041" y="358749"/>
                  </a:lnTo>
                  <a:lnTo>
                    <a:pt x="945629" y="354008"/>
                  </a:lnTo>
                  <a:lnTo>
                    <a:pt x="892008" y="340504"/>
                  </a:lnTo>
                  <a:lnTo>
                    <a:pt x="844707" y="319317"/>
                  </a:lnTo>
                  <a:lnTo>
                    <a:pt x="805255" y="291525"/>
                  </a:lnTo>
                  <a:lnTo>
                    <a:pt x="775183" y="258207"/>
                  </a:lnTo>
                  <a:lnTo>
                    <a:pt x="756017" y="220444"/>
                  </a:lnTo>
                  <a:lnTo>
                    <a:pt x="749289" y="179313"/>
                  </a:lnTo>
                  <a:close/>
                </a:path>
                <a:path w="1951354" h="987425">
                  <a:moveTo>
                    <a:pt x="1441429" y="179313"/>
                  </a:moveTo>
                  <a:lnTo>
                    <a:pt x="1448157" y="138190"/>
                  </a:lnTo>
                  <a:lnTo>
                    <a:pt x="1467323" y="100444"/>
                  </a:lnTo>
                  <a:lnTo>
                    <a:pt x="1497398" y="67150"/>
                  </a:lnTo>
                  <a:lnTo>
                    <a:pt x="1536852" y="39384"/>
                  </a:lnTo>
                  <a:lnTo>
                    <a:pt x="1584159" y="18220"/>
                  </a:lnTo>
                  <a:lnTo>
                    <a:pt x="1637788" y="4734"/>
                  </a:lnTo>
                  <a:lnTo>
                    <a:pt x="1696211" y="0"/>
                  </a:lnTo>
                  <a:lnTo>
                    <a:pt x="1754624" y="4734"/>
                  </a:lnTo>
                  <a:lnTo>
                    <a:pt x="1808245" y="18220"/>
                  </a:lnTo>
                  <a:lnTo>
                    <a:pt x="1855546" y="39384"/>
                  </a:lnTo>
                  <a:lnTo>
                    <a:pt x="1894997" y="67150"/>
                  </a:lnTo>
                  <a:lnTo>
                    <a:pt x="1925070" y="100444"/>
                  </a:lnTo>
                  <a:lnTo>
                    <a:pt x="1944235" y="138190"/>
                  </a:lnTo>
                  <a:lnTo>
                    <a:pt x="1950963" y="179313"/>
                  </a:lnTo>
                  <a:lnTo>
                    <a:pt x="1944235" y="220444"/>
                  </a:lnTo>
                  <a:lnTo>
                    <a:pt x="1925070" y="258207"/>
                  </a:lnTo>
                  <a:lnTo>
                    <a:pt x="1894997" y="291525"/>
                  </a:lnTo>
                  <a:lnTo>
                    <a:pt x="1855546" y="319317"/>
                  </a:lnTo>
                  <a:lnTo>
                    <a:pt x="1808245" y="340504"/>
                  </a:lnTo>
                  <a:lnTo>
                    <a:pt x="1754624" y="354008"/>
                  </a:lnTo>
                  <a:lnTo>
                    <a:pt x="1696211" y="358749"/>
                  </a:lnTo>
                  <a:lnTo>
                    <a:pt x="1637788" y="354008"/>
                  </a:lnTo>
                  <a:lnTo>
                    <a:pt x="1584159" y="340504"/>
                  </a:lnTo>
                  <a:lnTo>
                    <a:pt x="1536852" y="319317"/>
                  </a:lnTo>
                  <a:lnTo>
                    <a:pt x="1497398" y="291525"/>
                  </a:lnTo>
                  <a:lnTo>
                    <a:pt x="1467323" y="258207"/>
                  </a:lnTo>
                  <a:lnTo>
                    <a:pt x="1448157" y="220444"/>
                  </a:lnTo>
                  <a:lnTo>
                    <a:pt x="1441429" y="179313"/>
                  </a:lnTo>
                  <a:close/>
                </a:path>
                <a:path w="1951354" h="987425">
                  <a:moveTo>
                    <a:pt x="0" y="807963"/>
                  </a:moveTo>
                  <a:lnTo>
                    <a:pt x="6726" y="766840"/>
                  </a:lnTo>
                  <a:lnTo>
                    <a:pt x="25887" y="729094"/>
                  </a:lnTo>
                  <a:lnTo>
                    <a:pt x="55956" y="695800"/>
                  </a:lnTo>
                  <a:lnTo>
                    <a:pt x="95404" y="668034"/>
                  </a:lnTo>
                  <a:lnTo>
                    <a:pt x="142705" y="646870"/>
                  </a:lnTo>
                  <a:lnTo>
                    <a:pt x="196329" y="633384"/>
                  </a:lnTo>
                  <a:lnTo>
                    <a:pt x="254751" y="628649"/>
                  </a:lnTo>
                  <a:lnTo>
                    <a:pt x="313173" y="633384"/>
                  </a:lnTo>
                  <a:lnTo>
                    <a:pt x="366798" y="646870"/>
                  </a:lnTo>
                  <a:lnTo>
                    <a:pt x="414098" y="668034"/>
                  </a:lnTo>
                  <a:lnTo>
                    <a:pt x="453547" y="695800"/>
                  </a:lnTo>
                  <a:lnTo>
                    <a:pt x="483615" y="729094"/>
                  </a:lnTo>
                  <a:lnTo>
                    <a:pt x="502777" y="766840"/>
                  </a:lnTo>
                  <a:lnTo>
                    <a:pt x="509503" y="807963"/>
                  </a:lnTo>
                  <a:lnTo>
                    <a:pt x="502777" y="849094"/>
                  </a:lnTo>
                  <a:lnTo>
                    <a:pt x="483615" y="886857"/>
                  </a:lnTo>
                  <a:lnTo>
                    <a:pt x="453547" y="920175"/>
                  </a:lnTo>
                  <a:lnTo>
                    <a:pt x="414098" y="947967"/>
                  </a:lnTo>
                  <a:lnTo>
                    <a:pt x="366798" y="969154"/>
                  </a:lnTo>
                  <a:lnTo>
                    <a:pt x="313173" y="982658"/>
                  </a:lnTo>
                  <a:lnTo>
                    <a:pt x="254751" y="987399"/>
                  </a:lnTo>
                  <a:lnTo>
                    <a:pt x="196329" y="982658"/>
                  </a:lnTo>
                  <a:lnTo>
                    <a:pt x="142705" y="969154"/>
                  </a:lnTo>
                  <a:lnTo>
                    <a:pt x="95404" y="947967"/>
                  </a:lnTo>
                  <a:lnTo>
                    <a:pt x="55956" y="920175"/>
                  </a:lnTo>
                  <a:lnTo>
                    <a:pt x="25887" y="886857"/>
                  </a:lnTo>
                  <a:lnTo>
                    <a:pt x="6726" y="849094"/>
                  </a:lnTo>
                  <a:lnTo>
                    <a:pt x="0" y="807963"/>
                  </a:lnTo>
                  <a:close/>
                </a:path>
                <a:path w="1951354" h="987425">
                  <a:moveTo>
                    <a:pt x="749289" y="807963"/>
                  </a:moveTo>
                  <a:lnTo>
                    <a:pt x="756017" y="766840"/>
                  </a:lnTo>
                  <a:lnTo>
                    <a:pt x="775183" y="729094"/>
                  </a:lnTo>
                  <a:lnTo>
                    <a:pt x="805255" y="695800"/>
                  </a:lnTo>
                  <a:lnTo>
                    <a:pt x="844707" y="668034"/>
                  </a:lnTo>
                  <a:lnTo>
                    <a:pt x="892008" y="646870"/>
                  </a:lnTo>
                  <a:lnTo>
                    <a:pt x="945629" y="633384"/>
                  </a:lnTo>
                  <a:lnTo>
                    <a:pt x="1004041" y="628649"/>
                  </a:lnTo>
                  <a:lnTo>
                    <a:pt x="1062465" y="633384"/>
                  </a:lnTo>
                  <a:lnTo>
                    <a:pt x="1116094" y="646870"/>
                  </a:lnTo>
                  <a:lnTo>
                    <a:pt x="1163400" y="668034"/>
                  </a:lnTo>
                  <a:lnTo>
                    <a:pt x="1202855" y="695800"/>
                  </a:lnTo>
                  <a:lnTo>
                    <a:pt x="1232930" y="729094"/>
                  </a:lnTo>
                  <a:lnTo>
                    <a:pt x="1252095" y="766840"/>
                  </a:lnTo>
                  <a:lnTo>
                    <a:pt x="1258823" y="807963"/>
                  </a:lnTo>
                  <a:lnTo>
                    <a:pt x="1252095" y="849094"/>
                  </a:lnTo>
                  <a:lnTo>
                    <a:pt x="1232930" y="886857"/>
                  </a:lnTo>
                  <a:lnTo>
                    <a:pt x="1202855" y="920175"/>
                  </a:lnTo>
                  <a:lnTo>
                    <a:pt x="1163400" y="947967"/>
                  </a:lnTo>
                  <a:lnTo>
                    <a:pt x="1116094" y="969154"/>
                  </a:lnTo>
                  <a:lnTo>
                    <a:pt x="1062465" y="982658"/>
                  </a:lnTo>
                  <a:lnTo>
                    <a:pt x="1004041" y="987399"/>
                  </a:lnTo>
                  <a:lnTo>
                    <a:pt x="945629" y="982658"/>
                  </a:lnTo>
                  <a:lnTo>
                    <a:pt x="892008" y="969154"/>
                  </a:lnTo>
                  <a:lnTo>
                    <a:pt x="844707" y="947967"/>
                  </a:lnTo>
                  <a:lnTo>
                    <a:pt x="805255" y="920175"/>
                  </a:lnTo>
                  <a:lnTo>
                    <a:pt x="775183" y="886857"/>
                  </a:lnTo>
                  <a:lnTo>
                    <a:pt x="756017" y="849094"/>
                  </a:lnTo>
                  <a:lnTo>
                    <a:pt x="749289" y="807963"/>
                  </a:lnTo>
                  <a:close/>
                </a:path>
                <a:path w="1951354" h="987425">
                  <a:moveTo>
                    <a:pt x="1441429" y="807963"/>
                  </a:moveTo>
                  <a:lnTo>
                    <a:pt x="1448157" y="766840"/>
                  </a:lnTo>
                  <a:lnTo>
                    <a:pt x="1467323" y="729094"/>
                  </a:lnTo>
                  <a:lnTo>
                    <a:pt x="1497398" y="695800"/>
                  </a:lnTo>
                  <a:lnTo>
                    <a:pt x="1536852" y="668034"/>
                  </a:lnTo>
                  <a:lnTo>
                    <a:pt x="1584159" y="646870"/>
                  </a:lnTo>
                  <a:lnTo>
                    <a:pt x="1637788" y="633384"/>
                  </a:lnTo>
                  <a:lnTo>
                    <a:pt x="1696211" y="628649"/>
                  </a:lnTo>
                  <a:lnTo>
                    <a:pt x="1754624" y="633384"/>
                  </a:lnTo>
                  <a:lnTo>
                    <a:pt x="1808245" y="646870"/>
                  </a:lnTo>
                  <a:lnTo>
                    <a:pt x="1855546" y="668034"/>
                  </a:lnTo>
                  <a:lnTo>
                    <a:pt x="1894997" y="695800"/>
                  </a:lnTo>
                  <a:lnTo>
                    <a:pt x="1925070" y="729094"/>
                  </a:lnTo>
                  <a:lnTo>
                    <a:pt x="1944235" y="766840"/>
                  </a:lnTo>
                  <a:lnTo>
                    <a:pt x="1950963" y="807963"/>
                  </a:lnTo>
                  <a:lnTo>
                    <a:pt x="1944235" y="849094"/>
                  </a:lnTo>
                  <a:lnTo>
                    <a:pt x="1925070" y="886857"/>
                  </a:lnTo>
                  <a:lnTo>
                    <a:pt x="1894997" y="920175"/>
                  </a:lnTo>
                  <a:lnTo>
                    <a:pt x="1855546" y="947967"/>
                  </a:lnTo>
                  <a:lnTo>
                    <a:pt x="1808245" y="969154"/>
                  </a:lnTo>
                  <a:lnTo>
                    <a:pt x="1754624" y="982658"/>
                  </a:lnTo>
                  <a:lnTo>
                    <a:pt x="1696211" y="987399"/>
                  </a:lnTo>
                  <a:lnTo>
                    <a:pt x="1637788" y="982658"/>
                  </a:lnTo>
                  <a:lnTo>
                    <a:pt x="1584159" y="969154"/>
                  </a:lnTo>
                  <a:lnTo>
                    <a:pt x="1536852" y="947967"/>
                  </a:lnTo>
                  <a:lnTo>
                    <a:pt x="1497398" y="920175"/>
                  </a:lnTo>
                  <a:lnTo>
                    <a:pt x="1467323" y="886857"/>
                  </a:lnTo>
                  <a:lnTo>
                    <a:pt x="1448157" y="849094"/>
                  </a:lnTo>
                  <a:lnTo>
                    <a:pt x="1441429" y="807963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616200" y="1099792"/>
            <a:ext cx="174625" cy="748665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800" spc="-50" i="1">
                <a:latin typeface="Monotype Corsiva"/>
                <a:cs typeface="Monotype Corsiva"/>
              </a:rPr>
              <a:t>u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400" spc="-25">
                <a:latin typeface="Arial"/>
                <a:cs typeface="Arial"/>
              </a:rPr>
              <a:t>1/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341625" y="1125604"/>
            <a:ext cx="873760" cy="72263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19"/>
              </a:spcBef>
              <a:tabLst>
                <a:tab pos="704850" algn="l"/>
              </a:tabLst>
            </a:pPr>
            <a:r>
              <a:rPr dirty="0" sz="1800" spc="-50" i="1">
                <a:latin typeface="Monotype Corsiva"/>
                <a:cs typeface="Monotype Corsiva"/>
              </a:rPr>
              <a:t>v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50" i="1">
                <a:latin typeface="Monotype Corsiva"/>
                <a:cs typeface="Monotype Corsiva"/>
              </a:rPr>
              <a:t>w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latin typeface="Arial"/>
                <a:cs typeface="Arial"/>
              </a:rPr>
              <a:t>2/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93983" y="2497078"/>
            <a:ext cx="121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x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354840" y="2497078"/>
            <a:ext cx="1168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y</a:t>
            </a:r>
            <a:endParaRPr sz="1800">
              <a:latin typeface="Monotype Corsiva"/>
              <a:cs typeface="Monotype Corsiv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699388" y="1671705"/>
            <a:ext cx="1958339" cy="890269"/>
            <a:chOff x="3699388" y="1671705"/>
            <a:chExt cx="1958339" cy="890269"/>
          </a:xfrm>
        </p:grpSpPr>
        <p:sp>
          <p:nvSpPr>
            <p:cNvPr id="13" name="object 13" descr=""/>
            <p:cNvSpPr/>
            <p:nvPr/>
          </p:nvSpPr>
          <p:spPr>
            <a:xfrm>
              <a:off x="3699383" y="1908047"/>
              <a:ext cx="1544955" cy="303530"/>
            </a:xfrm>
            <a:custGeom>
              <a:avLst/>
              <a:gdLst/>
              <a:ahLst/>
              <a:cxnLst/>
              <a:rect l="l" t="t" r="r" b="b"/>
              <a:pathLst>
                <a:path w="1544954" h="303530">
                  <a:moveTo>
                    <a:pt x="76200" y="220218"/>
                  </a:moveTo>
                  <a:lnTo>
                    <a:pt x="42773" y="219329"/>
                  </a:lnTo>
                  <a:lnTo>
                    <a:pt x="48641" y="254"/>
                  </a:lnTo>
                  <a:lnTo>
                    <a:pt x="39230" y="0"/>
                  </a:lnTo>
                  <a:lnTo>
                    <a:pt x="33261" y="218186"/>
                  </a:lnTo>
                  <a:lnTo>
                    <a:pt x="33235" y="219075"/>
                  </a:lnTo>
                  <a:lnTo>
                    <a:pt x="0" y="218186"/>
                  </a:lnTo>
                  <a:lnTo>
                    <a:pt x="36055" y="295414"/>
                  </a:lnTo>
                  <a:lnTo>
                    <a:pt x="69900" y="232016"/>
                  </a:lnTo>
                  <a:lnTo>
                    <a:pt x="76200" y="220218"/>
                  </a:lnTo>
                  <a:close/>
                </a:path>
                <a:path w="1544954" h="303530">
                  <a:moveTo>
                    <a:pt x="830186" y="228206"/>
                  </a:moveTo>
                  <a:lnTo>
                    <a:pt x="796874" y="227330"/>
                  </a:lnTo>
                  <a:lnTo>
                    <a:pt x="802754" y="8267"/>
                  </a:lnTo>
                  <a:lnTo>
                    <a:pt x="796848" y="8026"/>
                  </a:lnTo>
                  <a:lnTo>
                    <a:pt x="796848" y="228206"/>
                  </a:lnTo>
                  <a:lnTo>
                    <a:pt x="796544" y="239788"/>
                  </a:lnTo>
                  <a:lnTo>
                    <a:pt x="796531" y="240030"/>
                  </a:lnTo>
                  <a:lnTo>
                    <a:pt x="796848" y="228206"/>
                  </a:lnTo>
                  <a:lnTo>
                    <a:pt x="796848" y="8026"/>
                  </a:lnTo>
                  <a:lnTo>
                    <a:pt x="793242" y="7874"/>
                  </a:lnTo>
                  <a:lnTo>
                    <a:pt x="787387" y="226199"/>
                  </a:lnTo>
                  <a:lnTo>
                    <a:pt x="787361" y="227076"/>
                  </a:lnTo>
                  <a:lnTo>
                    <a:pt x="753986" y="226199"/>
                  </a:lnTo>
                  <a:lnTo>
                    <a:pt x="790067" y="303276"/>
                  </a:lnTo>
                  <a:lnTo>
                    <a:pt x="823861" y="240030"/>
                  </a:lnTo>
                  <a:lnTo>
                    <a:pt x="830186" y="228206"/>
                  </a:lnTo>
                  <a:close/>
                </a:path>
                <a:path w="1544954" h="303530">
                  <a:moveTo>
                    <a:pt x="1544574" y="220218"/>
                  </a:moveTo>
                  <a:lnTo>
                    <a:pt x="1511261" y="219329"/>
                  </a:lnTo>
                  <a:lnTo>
                    <a:pt x="1517142" y="254"/>
                  </a:lnTo>
                  <a:lnTo>
                    <a:pt x="1511236" y="101"/>
                  </a:lnTo>
                  <a:lnTo>
                    <a:pt x="1511236" y="220218"/>
                  </a:lnTo>
                  <a:lnTo>
                    <a:pt x="1510931" y="231775"/>
                  </a:lnTo>
                  <a:lnTo>
                    <a:pt x="1510919" y="232016"/>
                  </a:lnTo>
                  <a:lnTo>
                    <a:pt x="1511236" y="220218"/>
                  </a:lnTo>
                  <a:lnTo>
                    <a:pt x="1511236" y="101"/>
                  </a:lnTo>
                  <a:lnTo>
                    <a:pt x="1507604" y="0"/>
                  </a:lnTo>
                  <a:lnTo>
                    <a:pt x="1501749" y="218186"/>
                  </a:lnTo>
                  <a:lnTo>
                    <a:pt x="1501724" y="219075"/>
                  </a:lnTo>
                  <a:lnTo>
                    <a:pt x="1468374" y="218186"/>
                  </a:lnTo>
                  <a:lnTo>
                    <a:pt x="1504429" y="295414"/>
                  </a:lnTo>
                  <a:lnTo>
                    <a:pt x="1538274" y="232016"/>
                  </a:lnTo>
                  <a:lnTo>
                    <a:pt x="1544574" y="2202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5889" y="1671705"/>
              <a:ext cx="214274" cy="11430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4243" y="2336810"/>
              <a:ext cx="214396" cy="76200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3960622" y="1860410"/>
              <a:ext cx="1697355" cy="701675"/>
            </a:xfrm>
            <a:custGeom>
              <a:avLst/>
              <a:gdLst/>
              <a:ahLst/>
              <a:cxnLst/>
              <a:rect l="l" t="t" r="r" b="b"/>
              <a:pathLst>
                <a:path w="1697354" h="701675">
                  <a:moveTo>
                    <a:pt x="362077" y="23901"/>
                  </a:moveTo>
                  <a:lnTo>
                    <a:pt x="281305" y="50939"/>
                  </a:lnTo>
                  <a:lnTo>
                    <a:pt x="304863" y="74498"/>
                  </a:lnTo>
                  <a:lnTo>
                    <a:pt x="0" y="379361"/>
                  </a:lnTo>
                  <a:lnTo>
                    <a:pt x="6743" y="386092"/>
                  </a:lnTo>
                  <a:lnTo>
                    <a:pt x="311581" y="81216"/>
                  </a:lnTo>
                  <a:lnTo>
                    <a:pt x="335165" y="104787"/>
                  </a:lnTo>
                  <a:lnTo>
                    <a:pt x="348221" y="65532"/>
                  </a:lnTo>
                  <a:lnTo>
                    <a:pt x="362077" y="23901"/>
                  </a:lnTo>
                  <a:close/>
                </a:path>
                <a:path w="1697354" h="701675">
                  <a:moveTo>
                    <a:pt x="1032243" y="6616"/>
                  </a:moveTo>
                  <a:lnTo>
                    <a:pt x="1025537" y="0"/>
                  </a:lnTo>
                  <a:lnTo>
                    <a:pt x="729475" y="302717"/>
                  </a:lnTo>
                  <a:lnTo>
                    <a:pt x="705612" y="279412"/>
                  </a:lnTo>
                  <a:lnTo>
                    <a:pt x="679589" y="360578"/>
                  </a:lnTo>
                  <a:lnTo>
                    <a:pt x="760082" y="332625"/>
                  </a:lnTo>
                  <a:lnTo>
                    <a:pt x="745515" y="318401"/>
                  </a:lnTo>
                  <a:lnTo>
                    <a:pt x="736269" y="309359"/>
                  </a:lnTo>
                  <a:lnTo>
                    <a:pt x="1032243" y="6616"/>
                  </a:lnTo>
                  <a:close/>
                </a:path>
                <a:path w="1697354" h="701675">
                  <a:moveTo>
                    <a:pt x="1696974" y="504596"/>
                  </a:moveTo>
                  <a:lnTo>
                    <a:pt x="1696097" y="475881"/>
                  </a:lnTo>
                  <a:lnTo>
                    <a:pt x="1696097" y="475640"/>
                  </a:lnTo>
                  <a:lnTo>
                    <a:pt x="1693392" y="447814"/>
                  </a:lnTo>
                  <a:lnTo>
                    <a:pt x="1685036" y="405904"/>
                  </a:lnTo>
                  <a:lnTo>
                    <a:pt x="1665224" y="360946"/>
                  </a:lnTo>
                  <a:lnTo>
                    <a:pt x="1640078" y="330987"/>
                  </a:lnTo>
                  <a:lnTo>
                    <a:pt x="1608582" y="303796"/>
                  </a:lnTo>
                  <a:lnTo>
                    <a:pt x="1574546" y="281457"/>
                  </a:lnTo>
                  <a:lnTo>
                    <a:pt x="1533144" y="263410"/>
                  </a:lnTo>
                  <a:lnTo>
                    <a:pt x="1533537" y="263410"/>
                  </a:lnTo>
                  <a:lnTo>
                    <a:pt x="1523936" y="261366"/>
                  </a:lnTo>
                  <a:lnTo>
                    <a:pt x="1524685" y="261366"/>
                  </a:lnTo>
                  <a:lnTo>
                    <a:pt x="1515110" y="260489"/>
                  </a:lnTo>
                  <a:lnTo>
                    <a:pt x="1514221" y="260489"/>
                  </a:lnTo>
                  <a:lnTo>
                    <a:pt x="1506270" y="261366"/>
                  </a:lnTo>
                  <a:lnTo>
                    <a:pt x="1506601" y="261366"/>
                  </a:lnTo>
                  <a:lnTo>
                    <a:pt x="1498396" y="263410"/>
                  </a:lnTo>
                  <a:lnTo>
                    <a:pt x="1499108" y="263410"/>
                  </a:lnTo>
                  <a:lnTo>
                    <a:pt x="1492885" y="266331"/>
                  </a:lnTo>
                  <a:lnTo>
                    <a:pt x="1486979" y="270065"/>
                  </a:lnTo>
                  <a:lnTo>
                    <a:pt x="1461084" y="301688"/>
                  </a:lnTo>
                  <a:lnTo>
                    <a:pt x="1460995" y="301853"/>
                  </a:lnTo>
                  <a:lnTo>
                    <a:pt x="1430159" y="288036"/>
                  </a:lnTo>
                  <a:lnTo>
                    <a:pt x="1433601" y="371094"/>
                  </a:lnTo>
                  <a:lnTo>
                    <a:pt x="1433690" y="373138"/>
                  </a:lnTo>
                  <a:lnTo>
                    <a:pt x="1499616" y="319163"/>
                  </a:lnTo>
                  <a:lnTo>
                    <a:pt x="1495679" y="317385"/>
                  </a:lnTo>
                  <a:lnTo>
                    <a:pt x="1469656" y="305739"/>
                  </a:lnTo>
                  <a:lnTo>
                    <a:pt x="1463929" y="317385"/>
                  </a:lnTo>
                  <a:lnTo>
                    <a:pt x="1469644" y="305739"/>
                  </a:lnTo>
                  <a:lnTo>
                    <a:pt x="1471917" y="301129"/>
                  </a:lnTo>
                  <a:lnTo>
                    <a:pt x="1471980" y="301002"/>
                  </a:lnTo>
                  <a:lnTo>
                    <a:pt x="1502371" y="272313"/>
                  </a:lnTo>
                  <a:lnTo>
                    <a:pt x="1508442" y="270662"/>
                  </a:lnTo>
                  <a:lnTo>
                    <a:pt x="1508252" y="270662"/>
                  </a:lnTo>
                  <a:lnTo>
                    <a:pt x="1514792" y="270065"/>
                  </a:lnTo>
                  <a:lnTo>
                    <a:pt x="1521447" y="270662"/>
                  </a:lnTo>
                  <a:lnTo>
                    <a:pt x="1529588" y="272313"/>
                  </a:lnTo>
                  <a:lnTo>
                    <a:pt x="1569720" y="289712"/>
                  </a:lnTo>
                  <a:lnTo>
                    <a:pt x="1602613" y="311289"/>
                  </a:lnTo>
                  <a:lnTo>
                    <a:pt x="1633220" y="337566"/>
                  </a:lnTo>
                  <a:lnTo>
                    <a:pt x="1662811" y="375297"/>
                  </a:lnTo>
                  <a:lnTo>
                    <a:pt x="1679054" y="420776"/>
                  </a:lnTo>
                  <a:lnTo>
                    <a:pt x="1686534" y="475640"/>
                  </a:lnTo>
                  <a:lnTo>
                    <a:pt x="1686560" y="475881"/>
                  </a:lnTo>
                  <a:lnTo>
                    <a:pt x="1686433" y="531507"/>
                  </a:lnTo>
                  <a:lnTo>
                    <a:pt x="1679943" y="578358"/>
                  </a:lnTo>
                  <a:lnTo>
                    <a:pt x="1665986" y="617105"/>
                  </a:lnTo>
                  <a:lnTo>
                    <a:pt x="1643634" y="651789"/>
                  </a:lnTo>
                  <a:lnTo>
                    <a:pt x="1609090" y="681875"/>
                  </a:lnTo>
                  <a:lnTo>
                    <a:pt x="1577594" y="691654"/>
                  </a:lnTo>
                  <a:lnTo>
                    <a:pt x="1569212" y="691654"/>
                  </a:lnTo>
                  <a:lnTo>
                    <a:pt x="1561388" y="690765"/>
                  </a:lnTo>
                  <a:lnTo>
                    <a:pt x="1560868" y="690765"/>
                  </a:lnTo>
                  <a:lnTo>
                    <a:pt x="1520558" y="678180"/>
                  </a:lnTo>
                  <a:lnTo>
                    <a:pt x="1465059" y="648982"/>
                  </a:lnTo>
                  <a:lnTo>
                    <a:pt x="1418844" y="620026"/>
                  </a:lnTo>
                  <a:lnTo>
                    <a:pt x="1413637" y="628167"/>
                  </a:lnTo>
                  <a:lnTo>
                    <a:pt x="1460119" y="657123"/>
                  </a:lnTo>
                  <a:lnTo>
                    <a:pt x="1505597" y="681875"/>
                  </a:lnTo>
                  <a:lnTo>
                    <a:pt x="1548384" y="697877"/>
                  </a:lnTo>
                  <a:lnTo>
                    <a:pt x="1577594" y="701192"/>
                  </a:lnTo>
                  <a:lnTo>
                    <a:pt x="1586738" y="700278"/>
                  </a:lnTo>
                  <a:lnTo>
                    <a:pt x="1628889" y="679856"/>
                  </a:lnTo>
                  <a:lnTo>
                    <a:pt x="1663446" y="640727"/>
                  </a:lnTo>
                  <a:lnTo>
                    <a:pt x="1682991" y="601611"/>
                  </a:lnTo>
                  <a:lnTo>
                    <a:pt x="1693291" y="558177"/>
                  </a:lnTo>
                  <a:lnTo>
                    <a:pt x="1695945" y="532396"/>
                  </a:lnTo>
                  <a:lnTo>
                    <a:pt x="1696974" y="504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051555" y="2497070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z</a:t>
            </a:r>
            <a:endParaRPr sz="1800">
              <a:latin typeface="Monotype Corsiva"/>
              <a:cs typeface="Monotype Corsiv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434975" y="1541536"/>
            <a:ext cx="1976755" cy="1012825"/>
            <a:chOff x="434975" y="1541536"/>
            <a:chExt cx="1976755" cy="1012825"/>
          </a:xfrm>
        </p:grpSpPr>
        <p:sp>
          <p:nvSpPr>
            <p:cNvPr id="19" name="object 19" descr=""/>
            <p:cNvSpPr/>
            <p:nvPr/>
          </p:nvSpPr>
          <p:spPr>
            <a:xfrm>
              <a:off x="447675" y="1554236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5" h="358775">
                  <a:moveTo>
                    <a:pt x="254806" y="0"/>
                  </a:moveTo>
                  <a:lnTo>
                    <a:pt x="196379" y="4734"/>
                  </a:lnTo>
                  <a:lnTo>
                    <a:pt x="142746" y="18220"/>
                  </a:lnTo>
                  <a:lnTo>
                    <a:pt x="95435" y="39384"/>
                  </a:lnTo>
                  <a:lnTo>
                    <a:pt x="55976" y="67150"/>
                  </a:lnTo>
                  <a:lnTo>
                    <a:pt x="25897" y="100444"/>
                  </a:lnTo>
                  <a:lnTo>
                    <a:pt x="6729" y="138190"/>
                  </a:lnTo>
                  <a:lnTo>
                    <a:pt x="0" y="179313"/>
                  </a:lnTo>
                  <a:lnTo>
                    <a:pt x="6729" y="220444"/>
                  </a:lnTo>
                  <a:lnTo>
                    <a:pt x="25897" y="258207"/>
                  </a:lnTo>
                  <a:lnTo>
                    <a:pt x="55976" y="291525"/>
                  </a:lnTo>
                  <a:lnTo>
                    <a:pt x="95435" y="319317"/>
                  </a:lnTo>
                  <a:lnTo>
                    <a:pt x="142746" y="340504"/>
                  </a:lnTo>
                  <a:lnTo>
                    <a:pt x="196379" y="354008"/>
                  </a:lnTo>
                  <a:lnTo>
                    <a:pt x="254806" y="358749"/>
                  </a:lnTo>
                  <a:lnTo>
                    <a:pt x="313224" y="354008"/>
                  </a:lnTo>
                  <a:lnTo>
                    <a:pt x="366851" y="340504"/>
                  </a:lnTo>
                  <a:lnTo>
                    <a:pt x="414158" y="319317"/>
                  </a:lnTo>
                  <a:lnTo>
                    <a:pt x="453614" y="291525"/>
                  </a:lnTo>
                  <a:lnTo>
                    <a:pt x="483691" y="258207"/>
                  </a:lnTo>
                  <a:lnTo>
                    <a:pt x="502859" y="220444"/>
                  </a:lnTo>
                  <a:lnTo>
                    <a:pt x="509589" y="179313"/>
                  </a:lnTo>
                  <a:lnTo>
                    <a:pt x="502859" y="138190"/>
                  </a:lnTo>
                  <a:lnTo>
                    <a:pt x="483691" y="100444"/>
                  </a:lnTo>
                  <a:lnTo>
                    <a:pt x="453614" y="67150"/>
                  </a:lnTo>
                  <a:lnTo>
                    <a:pt x="414158" y="39384"/>
                  </a:lnTo>
                  <a:lnTo>
                    <a:pt x="366851" y="18220"/>
                  </a:lnTo>
                  <a:lnTo>
                    <a:pt x="313224" y="4734"/>
                  </a:lnTo>
                  <a:lnTo>
                    <a:pt x="254806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47675" y="1554236"/>
              <a:ext cx="1951355" cy="987425"/>
            </a:xfrm>
            <a:custGeom>
              <a:avLst/>
              <a:gdLst/>
              <a:ahLst/>
              <a:cxnLst/>
              <a:rect l="l" t="t" r="r" b="b"/>
              <a:pathLst>
                <a:path w="1951355" h="987425">
                  <a:moveTo>
                    <a:pt x="0" y="179313"/>
                  </a:moveTo>
                  <a:lnTo>
                    <a:pt x="6729" y="138190"/>
                  </a:lnTo>
                  <a:lnTo>
                    <a:pt x="25897" y="100444"/>
                  </a:lnTo>
                  <a:lnTo>
                    <a:pt x="55976" y="67150"/>
                  </a:lnTo>
                  <a:lnTo>
                    <a:pt x="95435" y="39384"/>
                  </a:lnTo>
                  <a:lnTo>
                    <a:pt x="142746" y="18220"/>
                  </a:lnTo>
                  <a:lnTo>
                    <a:pt x="196379" y="4734"/>
                  </a:lnTo>
                  <a:lnTo>
                    <a:pt x="254806" y="0"/>
                  </a:lnTo>
                  <a:lnTo>
                    <a:pt x="313224" y="4734"/>
                  </a:lnTo>
                  <a:lnTo>
                    <a:pt x="366851" y="18220"/>
                  </a:lnTo>
                  <a:lnTo>
                    <a:pt x="414158" y="39384"/>
                  </a:lnTo>
                  <a:lnTo>
                    <a:pt x="453614" y="67150"/>
                  </a:lnTo>
                  <a:lnTo>
                    <a:pt x="483691" y="100444"/>
                  </a:lnTo>
                  <a:lnTo>
                    <a:pt x="502859" y="138190"/>
                  </a:lnTo>
                  <a:lnTo>
                    <a:pt x="509589" y="179313"/>
                  </a:lnTo>
                  <a:lnTo>
                    <a:pt x="502859" y="220444"/>
                  </a:lnTo>
                  <a:lnTo>
                    <a:pt x="483691" y="258207"/>
                  </a:lnTo>
                  <a:lnTo>
                    <a:pt x="453614" y="291525"/>
                  </a:lnTo>
                  <a:lnTo>
                    <a:pt x="414158" y="319317"/>
                  </a:lnTo>
                  <a:lnTo>
                    <a:pt x="366851" y="340504"/>
                  </a:lnTo>
                  <a:lnTo>
                    <a:pt x="313224" y="354008"/>
                  </a:lnTo>
                  <a:lnTo>
                    <a:pt x="254806" y="358749"/>
                  </a:lnTo>
                  <a:lnTo>
                    <a:pt x="196379" y="354008"/>
                  </a:lnTo>
                  <a:lnTo>
                    <a:pt x="142746" y="340504"/>
                  </a:lnTo>
                  <a:lnTo>
                    <a:pt x="95435" y="319317"/>
                  </a:lnTo>
                  <a:lnTo>
                    <a:pt x="55976" y="291525"/>
                  </a:lnTo>
                  <a:lnTo>
                    <a:pt x="25897" y="258207"/>
                  </a:lnTo>
                  <a:lnTo>
                    <a:pt x="6729" y="220444"/>
                  </a:lnTo>
                  <a:lnTo>
                    <a:pt x="0" y="179313"/>
                  </a:lnTo>
                  <a:close/>
                </a:path>
                <a:path w="1951355" h="987425">
                  <a:moveTo>
                    <a:pt x="749295" y="179313"/>
                  </a:moveTo>
                  <a:lnTo>
                    <a:pt x="756023" y="138190"/>
                  </a:lnTo>
                  <a:lnTo>
                    <a:pt x="775188" y="100444"/>
                  </a:lnTo>
                  <a:lnTo>
                    <a:pt x="805261" y="67150"/>
                  </a:lnTo>
                  <a:lnTo>
                    <a:pt x="844714" y="39384"/>
                  </a:lnTo>
                  <a:lnTo>
                    <a:pt x="892018" y="18220"/>
                  </a:lnTo>
                  <a:lnTo>
                    <a:pt x="945645" y="4734"/>
                  </a:lnTo>
                  <a:lnTo>
                    <a:pt x="1004066" y="0"/>
                  </a:lnTo>
                  <a:lnTo>
                    <a:pt x="1062489" y="4734"/>
                  </a:lnTo>
                  <a:lnTo>
                    <a:pt x="1116132" y="18220"/>
                  </a:lnTo>
                  <a:lnTo>
                    <a:pt x="1163459" y="39384"/>
                  </a:lnTo>
                  <a:lnTo>
                    <a:pt x="1202938" y="67150"/>
                  </a:lnTo>
                  <a:lnTo>
                    <a:pt x="1233036" y="100444"/>
                  </a:lnTo>
                  <a:lnTo>
                    <a:pt x="1252219" y="138190"/>
                  </a:lnTo>
                  <a:lnTo>
                    <a:pt x="1258955" y="179313"/>
                  </a:lnTo>
                  <a:lnTo>
                    <a:pt x="1252219" y="220444"/>
                  </a:lnTo>
                  <a:lnTo>
                    <a:pt x="1233036" y="258207"/>
                  </a:lnTo>
                  <a:lnTo>
                    <a:pt x="1202938" y="291525"/>
                  </a:lnTo>
                  <a:lnTo>
                    <a:pt x="1163459" y="319317"/>
                  </a:lnTo>
                  <a:lnTo>
                    <a:pt x="1116132" y="340504"/>
                  </a:lnTo>
                  <a:lnTo>
                    <a:pt x="1062489" y="354008"/>
                  </a:lnTo>
                  <a:lnTo>
                    <a:pt x="1004066" y="358749"/>
                  </a:lnTo>
                  <a:lnTo>
                    <a:pt x="945645" y="354008"/>
                  </a:lnTo>
                  <a:lnTo>
                    <a:pt x="892018" y="340504"/>
                  </a:lnTo>
                  <a:lnTo>
                    <a:pt x="844714" y="319317"/>
                  </a:lnTo>
                  <a:lnTo>
                    <a:pt x="805261" y="291525"/>
                  </a:lnTo>
                  <a:lnTo>
                    <a:pt x="775188" y="258207"/>
                  </a:lnTo>
                  <a:lnTo>
                    <a:pt x="756023" y="220444"/>
                  </a:lnTo>
                  <a:lnTo>
                    <a:pt x="749295" y="179313"/>
                  </a:lnTo>
                  <a:close/>
                </a:path>
                <a:path w="1951355" h="987425">
                  <a:moveTo>
                    <a:pt x="1441454" y="179313"/>
                  </a:moveTo>
                  <a:lnTo>
                    <a:pt x="1448181" y="138190"/>
                  </a:lnTo>
                  <a:lnTo>
                    <a:pt x="1467344" y="100444"/>
                  </a:lnTo>
                  <a:lnTo>
                    <a:pt x="1497414" y="67150"/>
                  </a:lnTo>
                  <a:lnTo>
                    <a:pt x="1536864" y="39384"/>
                  </a:lnTo>
                  <a:lnTo>
                    <a:pt x="1584166" y="18220"/>
                  </a:lnTo>
                  <a:lnTo>
                    <a:pt x="1637791" y="4734"/>
                  </a:lnTo>
                  <a:lnTo>
                    <a:pt x="1696211" y="0"/>
                  </a:lnTo>
                  <a:lnTo>
                    <a:pt x="1754639" y="4734"/>
                  </a:lnTo>
                  <a:lnTo>
                    <a:pt x="1808283" y="18220"/>
                  </a:lnTo>
                  <a:lnTo>
                    <a:pt x="1855610" y="39384"/>
                  </a:lnTo>
                  <a:lnTo>
                    <a:pt x="1895088" y="67150"/>
                  </a:lnTo>
                  <a:lnTo>
                    <a:pt x="1925184" y="100444"/>
                  </a:lnTo>
                  <a:lnTo>
                    <a:pt x="1944366" y="138190"/>
                  </a:lnTo>
                  <a:lnTo>
                    <a:pt x="1951100" y="179313"/>
                  </a:lnTo>
                  <a:lnTo>
                    <a:pt x="1944366" y="220444"/>
                  </a:lnTo>
                  <a:lnTo>
                    <a:pt x="1925184" y="258207"/>
                  </a:lnTo>
                  <a:lnTo>
                    <a:pt x="1895088" y="291525"/>
                  </a:lnTo>
                  <a:lnTo>
                    <a:pt x="1855610" y="319317"/>
                  </a:lnTo>
                  <a:lnTo>
                    <a:pt x="1808283" y="340504"/>
                  </a:lnTo>
                  <a:lnTo>
                    <a:pt x="1754639" y="354008"/>
                  </a:lnTo>
                  <a:lnTo>
                    <a:pt x="1696211" y="358749"/>
                  </a:lnTo>
                  <a:lnTo>
                    <a:pt x="1637791" y="354008"/>
                  </a:lnTo>
                  <a:lnTo>
                    <a:pt x="1584166" y="340504"/>
                  </a:lnTo>
                  <a:lnTo>
                    <a:pt x="1536864" y="319317"/>
                  </a:lnTo>
                  <a:lnTo>
                    <a:pt x="1497414" y="291525"/>
                  </a:lnTo>
                  <a:lnTo>
                    <a:pt x="1467344" y="258207"/>
                  </a:lnTo>
                  <a:lnTo>
                    <a:pt x="1448181" y="220444"/>
                  </a:lnTo>
                  <a:lnTo>
                    <a:pt x="1441454" y="179313"/>
                  </a:lnTo>
                  <a:close/>
                </a:path>
                <a:path w="1951355" h="987425">
                  <a:moveTo>
                    <a:pt x="0" y="807963"/>
                  </a:moveTo>
                  <a:lnTo>
                    <a:pt x="6729" y="766840"/>
                  </a:lnTo>
                  <a:lnTo>
                    <a:pt x="25897" y="729094"/>
                  </a:lnTo>
                  <a:lnTo>
                    <a:pt x="55976" y="695800"/>
                  </a:lnTo>
                  <a:lnTo>
                    <a:pt x="95435" y="668034"/>
                  </a:lnTo>
                  <a:lnTo>
                    <a:pt x="142746" y="646870"/>
                  </a:lnTo>
                  <a:lnTo>
                    <a:pt x="196379" y="633384"/>
                  </a:lnTo>
                  <a:lnTo>
                    <a:pt x="254806" y="628649"/>
                  </a:lnTo>
                  <a:lnTo>
                    <a:pt x="313224" y="633384"/>
                  </a:lnTo>
                  <a:lnTo>
                    <a:pt x="366851" y="646870"/>
                  </a:lnTo>
                  <a:lnTo>
                    <a:pt x="414158" y="668034"/>
                  </a:lnTo>
                  <a:lnTo>
                    <a:pt x="453614" y="695800"/>
                  </a:lnTo>
                  <a:lnTo>
                    <a:pt x="483691" y="729094"/>
                  </a:lnTo>
                  <a:lnTo>
                    <a:pt x="502859" y="766840"/>
                  </a:lnTo>
                  <a:lnTo>
                    <a:pt x="509589" y="807963"/>
                  </a:lnTo>
                  <a:lnTo>
                    <a:pt x="502859" y="849094"/>
                  </a:lnTo>
                  <a:lnTo>
                    <a:pt x="483691" y="886857"/>
                  </a:lnTo>
                  <a:lnTo>
                    <a:pt x="453614" y="920175"/>
                  </a:lnTo>
                  <a:lnTo>
                    <a:pt x="414158" y="947967"/>
                  </a:lnTo>
                  <a:lnTo>
                    <a:pt x="366851" y="969154"/>
                  </a:lnTo>
                  <a:lnTo>
                    <a:pt x="313224" y="982658"/>
                  </a:lnTo>
                  <a:lnTo>
                    <a:pt x="254806" y="987399"/>
                  </a:lnTo>
                  <a:lnTo>
                    <a:pt x="196379" y="982658"/>
                  </a:lnTo>
                  <a:lnTo>
                    <a:pt x="142746" y="969154"/>
                  </a:lnTo>
                  <a:lnTo>
                    <a:pt x="95435" y="947967"/>
                  </a:lnTo>
                  <a:lnTo>
                    <a:pt x="55976" y="920175"/>
                  </a:lnTo>
                  <a:lnTo>
                    <a:pt x="25897" y="886857"/>
                  </a:lnTo>
                  <a:lnTo>
                    <a:pt x="6729" y="849094"/>
                  </a:lnTo>
                  <a:lnTo>
                    <a:pt x="0" y="807963"/>
                  </a:lnTo>
                  <a:close/>
                </a:path>
                <a:path w="1951355" h="987425">
                  <a:moveTo>
                    <a:pt x="749295" y="807963"/>
                  </a:moveTo>
                  <a:lnTo>
                    <a:pt x="756023" y="766840"/>
                  </a:lnTo>
                  <a:lnTo>
                    <a:pt x="775188" y="729094"/>
                  </a:lnTo>
                  <a:lnTo>
                    <a:pt x="805261" y="695800"/>
                  </a:lnTo>
                  <a:lnTo>
                    <a:pt x="844714" y="668034"/>
                  </a:lnTo>
                  <a:lnTo>
                    <a:pt x="892018" y="646870"/>
                  </a:lnTo>
                  <a:lnTo>
                    <a:pt x="945645" y="633384"/>
                  </a:lnTo>
                  <a:lnTo>
                    <a:pt x="1004066" y="628649"/>
                  </a:lnTo>
                  <a:lnTo>
                    <a:pt x="1062489" y="633384"/>
                  </a:lnTo>
                  <a:lnTo>
                    <a:pt x="1116132" y="646870"/>
                  </a:lnTo>
                  <a:lnTo>
                    <a:pt x="1163459" y="668034"/>
                  </a:lnTo>
                  <a:lnTo>
                    <a:pt x="1202938" y="695800"/>
                  </a:lnTo>
                  <a:lnTo>
                    <a:pt x="1233036" y="729094"/>
                  </a:lnTo>
                  <a:lnTo>
                    <a:pt x="1252219" y="766840"/>
                  </a:lnTo>
                  <a:lnTo>
                    <a:pt x="1258955" y="807963"/>
                  </a:lnTo>
                  <a:lnTo>
                    <a:pt x="1252219" y="849094"/>
                  </a:lnTo>
                  <a:lnTo>
                    <a:pt x="1233036" y="886857"/>
                  </a:lnTo>
                  <a:lnTo>
                    <a:pt x="1202938" y="920175"/>
                  </a:lnTo>
                  <a:lnTo>
                    <a:pt x="1163459" y="947967"/>
                  </a:lnTo>
                  <a:lnTo>
                    <a:pt x="1116132" y="969154"/>
                  </a:lnTo>
                  <a:lnTo>
                    <a:pt x="1062489" y="982658"/>
                  </a:lnTo>
                  <a:lnTo>
                    <a:pt x="1004066" y="987399"/>
                  </a:lnTo>
                  <a:lnTo>
                    <a:pt x="945645" y="982658"/>
                  </a:lnTo>
                  <a:lnTo>
                    <a:pt x="892018" y="969154"/>
                  </a:lnTo>
                  <a:lnTo>
                    <a:pt x="844714" y="947967"/>
                  </a:lnTo>
                  <a:lnTo>
                    <a:pt x="805261" y="920175"/>
                  </a:lnTo>
                  <a:lnTo>
                    <a:pt x="775188" y="886857"/>
                  </a:lnTo>
                  <a:lnTo>
                    <a:pt x="756023" y="849094"/>
                  </a:lnTo>
                  <a:lnTo>
                    <a:pt x="749295" y="807963"/>
                  </a:lnTo>
                  <a:close/>
                </a:path>
                <a:path w="1951355" h="987425">
                  <a:moveTo>
                    <a:pt x="1441454" y="807963"/>
                  </a:moveTo>
                  <a:lnTo>
                    <a:pt x="1448181" y="766840"/>
                  </a:lnTo>
                  <a:lnTo>
                    <a:pt x="1467344" y="729094"/>
                  </a:lnTo>
                  <a:lnTo>
                    <a:pt x="1497414" y="695800"/>
                  </a:lnTo>
                  <a:lnTo>
                    <a:pt x="1536864" y="668034"/>
                  </a:lnTo>
                  <a:lnTo>
                    <a:pt x="1584166" y="646870"/>
                  </a:lnTo>
                  <a:lnTo>
                    <a:pt x="1637791" y="633384"/>
                  </a:lnTo>
                  <a:lnTo>
                    <a:pt x="1696211" y="628649"/>
                  </a:lnTo>
                  <a:lnTo>
                    <a:pt x="1754639" y="633384"/>
                  </a:lnTo>
                  <a:lnTo>
                    <a:pt x="1808283" y="646870"/>
                  </a:lnTo>
                  <a:lnTo>
                    <a:pt x="1855610" y="668034"/>
                  </a:lnTo>
                  <a:lnTo>
                    <a:pt x="1895088" y="695800"/>
                  </a:lnTo>
                  <a:lnTo>
                    <a:pt x="1925184" y="729094"/>
                  </a:lnTo>
                  <a:lnTo>
                    <a:pt x="1944366" y="766840"/>
                  </a:lnTo>
                  <a:lnTo>
                    <a:pt x="1951100" y="807963"/>
                  </a:lnTo>
                  <a:lnTo>
                    <a:pt x="1944366" y="849094"/>
                  </a:lnTo>
                  <a:lnTo>
                    <a:pt x="1925184" y="886857"/>
                  </a:lnTo>
                  <a:lnTo>
                    <a:pt x="1895088" y="920175"/>
                  </a:lnTo>
                  <a:lnTo>
                    <a:pt x="1855610" y="947967"/>
                  </a:lnTo>
                  <a:lnTo>
                    <a:pt x="1808283" y="969154"/>
                  </a:lnTo>
                  <a:lnTo>
                    <a:pt x="1754639" y="982658"/>
                  </a:lnTo>
                  <a:lnTo>
                    <a:pt x="1696211" y="987399"/>
                  </a:lnTo>
                  <a:lnTo>
                    <a:pt x="1637791" y="982658"/>
                  </a:lnTo>
                  <a:lnTo>
                    <a:pt x="1584166" y="969154"/>
                  </a:lnTo>
                  <a:lnTo>
                    <a:pt x="1536864" y="947967"/>
                  </a:lnTo>
                  <a:lnTo>
                    <a:pt x="1497414" y="920175"/>
                  </a:lnTo>
                  <a:lnTo>
                    <a:pt x="1467344" y="886857"/>
                  </a:lnTo>
                  <a:lnTo>
                    <a:pt x="1448181" y="849094"/>
                  </a:lnTo>
                  <a:lnTo>
                    <a:pt x="1441454" y="807963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566110" y="1099792"/>
            <a:ext cx="174625" cy="748665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800" spc="-50" i="1">
                <a:latin typeface="Monotype Corsiva"/>
                <a:cs typeface="Monotype Corsiva"/>
              </a:rPr>
              <a:t>u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400" spc="-25">
                <a:latin typeface="Arial"/>
                <a:cs typeface="Arial"/>
              </a:rPr>
              <a:t>1/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334767" y="1242825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v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983991" y="1242825"/>
            <a:ext cx="180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w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43870" y="2497078"/>
            <a:ext cx="121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x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304667" y="2497078"/>
            <a:ext cx="1168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y</a:t>
            </a:r>
            <a:endParaRPr sz="1800">
              <a:latin typeface="Monotype Corsiva"/>
              <a:cs typeface="Monotype Corsiva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649760" y="1690755"/>
            <a:ext cx="1958339" cy="871219"/>
            <a:chOff x="649760" y="1690755"/>
            <a:chExt cx="1958339" cy="871219"/>
          </a:xfrm>
        </p:grpSpPr>
        <p:sp>
          <p:nvSpPr>
            <p:cNvPr id="27" name="object 27" descr=""/>
            <p:cNvSpPr/>
            <p:nvPr/>
          </p:nvSpPr>
          <p:spPr>
            <a:xfrm>
              <a:off x="649757" y="1908047"/>
              <a:ext cx="1544955" cy="303530"/>
            </a:xfrm>
            <a:custGeom>
              <a:avLst/>
              <a:gdLst/>
              <a:ahLst/>
              <a:cxnLst/>
              <a:rect l="l" t="t" r="r" b="b"/>
              <a:pathLst>
                <a:path w="1544955" h="303530">
                  <a:moveTo>
                    <a:pt x="76174" y="220218"/>
                  </a:moveTo>
                  <a:lnTo>
                    <a:pt x="42837" y="219329"/>
                  </a:lnTo>
                  <a:lnTo>
                    <a:pt x="48742" y="254"/>
                  </a:lnTo>
                  <a:lnTo>
                    <a:pt x="39217" y="0"/>
                  </a:lnTo>
                  <a:lnTo>
                    <a:pt x="33337" y="218186"/>
                  </a:lnTo>
                  <a:lnTo>
                    <a:pt x="33312" y="219075"/>
                  </a:lnTo>
                  <a:lnTo>
                    <a:pt x="0" y="218186"/>
                  </a:lnTo>
                  <a:lnTo>
                    <a:pt x="36042" y="295414"/>
                  </a:lnTo>
                  <a:lnTo>
                    <a:pt x="69875" y="232016"/>
                  </a:lnTo>
                  <a:lnTo>
                    <a:pt x="76174" y="220218"/>
                  </a:lnTo>
                  <a:close/>
                </a:path>
                <a:path w="1544955" h="303530">
                  <a:moveTo>
                    <a:pt x="820762" y="228206"/>
                  </a:moveTo>
                  <a:lnTo>
                    <a:pt x="787323" y="227330"/>
                  </a:lnTo>
                  <a:lnTo>
                    <a:pt x="793216" y="8267"/>
                  </a:lnTo>
                  <a:lnTo>
                    <a:pt x="783805" y="7874"/>
                  </a:lnTo>
                  <a:lnTo>
                    <a:pt x="777836" y="226199"/>
                  </a:lnTo>
                  <a:lnTo>
                    <a:pt x="777811" y="227076"/>
                  </a:lnTo>
                  <a:lnTo>
                    <a:pt x="744562" y="226199"/>
                  </a:lnTo>
                  <a:lnTo>
                    <a:pt x="780643" y="303276"/>
                  </a:lnTo>
                  <a:lnTo>
                    <a:pt x="814438" y="240030"/>
                  </a:lnTo>
                  <a:lnTo>
                    <a:pt x="820762" y="228206"/>
                  </a:lnTo>
                  <a:close/>
                </a:path>
                <a:path w="1544955" h="303530">
                  <a:moveTo>
                    <a:pt x="1544662" y="220218"/>
                  </a:moveTo>
                  <a:lnTo>
                    <a:pt x="1511223" y="219329"/>
                  </a:lnTo>
                  <a:lnTo>
                    <a:pt x="1517116" y="254"/>
                  </a:lnTo>
                  <a:lnTo>
                    <a:pt x="1507705" y="0"/>
                  </a:lnTo>
                  <a:lnTo>
                    <a:pt x="1501736" y="218186"/>
                  </a:lnTo>
                  <a:lnTo>
                    <a:pt x="1501711" y="219075"/>
                  </a:lnTo>
                  <a:lnTo>
                    <a:pt x="1468462" y="218186"/>
                  </a:lnTo>
                  <a:lnTo>
                    <a:pt x="1504543" y="295414"/>
                  </a:lnTo>
                  <a:lnTo>
                    <a:pt x="1538376" y="232016"/>
                  </a:lnTo>
                  <a:lnTo>
                    <a:pt x="1544662" y="2202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6314" y="1690755"/>
              <a:ext cx="214310" cy="76200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4729" y="2336810"/>
              <a:ext cx="214310" cy="76200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911021" y="1860410"/>
              <a:ext cx="1697355" cy="701675"/>
            </a:xfrm>
            <a:custGeom>
              <a:avLst/>
              <a:gdLst/>
              <a:ahLst/>
              <a:cxnLst/>
              <a:rect l="l" t="t" r="r" b="b"/>
              <a:pathLst>
                <a:path w="1697355" h="701675">
                  <a:moveTo>
                    <a:pt x="362140" y="23901"/>
                  </a:moveTo>
                  <a:lnTo>
                    <a:pt x="281317" y="50939"/>
                  </a:lnTo>
                  <a:lnTo>
                    <a:pt x="304901" y="74498"/>
                  </a:lnTo>
                  <a:lnTo>
                    <a:pt x="0" y="379361"/>
                  </a:lnTo>
                  <a:lnTo>
                    <a:pt x="6743" y="386092"/>
                  </a:lnTo>
                  <a:lnTo>
                    <a:pt x="311645" y="81241"/>
                  </a:lnTo>
                  <a:lnTo>
                    <a:pt x="335216" y="104787"/>
                  </a:lnTo>
                  <a:lnTo>
                    <a:pt x="348284" y="65532"/>
                  </a:lnTo>
                  <a:lnTo>
                    <a:pt x="362140" y="23901"/>
                  </a:lnTo>
                  <a:close/>
                </a:path>
                <a:path w="1697355" h="701675">
                  <a:moveTo>
                    <a:pt x="1032319" y="6616"/>
                  </a:moveTo>
                  <a:lnTo>
                    <a:pt x="1025461" y="0"/>
                  </a:lnTo>
                  <a:lnTo>
                    <a:pt x="729551" y="302729"/>
                  </a:lnTo>
                  <a:lnTo>
                    <a:pt x="705688" y="279412"/>
                  </a:lnTo>
                  <a:lnTo>
                    <a:pt x="679653" y="360578"/>
                  </a:lnTo>
                  <a:lnTo>
                    <a:pt x="760171" y="332625"/>
                  </a:lnTo>
                  <a:lnTo>
                    <a:pt x="745591" y="318401"/>
                  </a:lnTo>
                  <a:lnTo>
                    <a:pt x="736295" y="309308"/>
                  </a:lnTo>
                  <a:lnTo>
                    <a:pt x="1032319" y="6616"/>
                  </a:lnTo>
                  <a:close/>
                </a:path>
                <a:path w="1697355" h="701675">
                  <a:moveTo>
                    <a:pt x="1696923" y="504596"/>
                  </a:moveTo>
                  <a:lnTo>
                    <a:pt x="1696034" y="475881"/>
                  </a:lnTo>
                  <a:lnTo>
                    <a:pt x="1696021" y="475640"/>
                  </a:lnTo>
                  <a:lnTo>
                    <a:pt x="1693329" y="447814"/>
                  </a:lnTo>
                  <a:lnTo>
                    <a:pt x="1693240" y="446811"/>
                  </a:lnTo>
                  <a:lnTo>
                    <a:pt x="1685112" y="405904"/>
                  </a:lnTo>
                  <a:lnTo>
                    <a:pt x="1665160" y="360946"/>
                  </a:lnTo>
                  <a:lnTo>
                    <a:pt x="1640014" y="330987"/>
                  </a:lnTo>
                  <a:lnTo>
                    <a:pt x="1608531" y="303796"/>
                  </a:lnTo>
                  <a:lnTo>
                    <a:pt x="1574622" y="281457"/>
                  </a:lnTo>
                  <a:lnTo>
                    <a:pt x="1533207" y="263410"/>
                  </a:lnTo>
                  <a:lnTo>
                    <a:pt x="1533601" y="263410"/>
                  </a:lnTo>
                  <a:lnTo>
                    <a:pt x="1524000" y="261366"/>
                  </a:lnTo>
                  <a:lnTo>
                    <a:pt x="1524774" y="261366"/>
                  </a:lnTo>
                  <a:lnTo>
                    <a:pt x="1515046" y="260489"/>
                  </a:lnTo>
                  <a:lnTo>
                    <a:pt x="1514284" y="260489"/>
                  </a:lnTo>
                  <a:lnTo>
                    <a:pt x="1506194" y="261366"/>
                  </a:lnTo>
                  <a:lnTo>
                    <a:pt x="1506550" y="261366"/>
                  </a:lnTo>
                  <a:lnTo>
                    <a:pt x="1498498" y="263410"/>
                  </a:lnTo>
                  <a:lnTo>
                    <a:pt x="1499184" y="263410"/>
                  </a:lnTo>
                  <a:lnTo>
                    <a:pt x="1492834" y="266331"/>
                  </a:lnTo>
                  <a:lnTo>
                    <a:pt x="1487043" y="270065"/>
                  </a:lnTo>
                  <a:lnTo>
                    <a:pt x="1461122" y="301498"/>
                  </a:lnTo>
                  <a:lnTo>
                    <a:pt x="1461058" y="301637"/>
                  </a:lnTo>
                  <a:lnTo>
                    <a:pt x="1460931" y="301891"/>
                  </a:lnTo>
                  <a:lnTo>
                    <a:pt x="1430083" y="288036"/>
                  </a:lnTo>
                  <a:lnTo>
                    <a:pt x="1433690" y="371094"/>
                  </a:lnTo>
                  <a:lnTo>
                    <a:pt x="1433779" y="373138"/>
                  </a:lnTo>
                  <a:lnTo>
                    <a:pt x="1499692" y="319278"/>
                  </a:lnTo>
                  <a:lnTo>
                    <a:pt x="1495475" y="317385"/>
                  </a:lnTo>
                  <a:lnTo>
                    <a:pt x="1469631" y="305790"/>
                  </a:lnTo>
                  <a:lnTo>
                    <a:pt x="1471879" y="301142"/>
                  </a:lnTo>
                  <a:lnTo>
                    <a:pt x="1474939" y="296697"/>
                  </a:lnTo>
                  <a:lnTo>
                    <a:pt x="1476324" y="294652"/>
                  </a:lnTo>
                  <a:lnTo>
                    <a:pt x="1481137" y="288429"/>
                  </a:lnTo>
                  <a:lnTo>
                    <a:pt x="1508391" y="270662"/>
                  </a:lnTo>
                  <a:lnTo>
                    <a:pt x="1508188" y="270662"/>
                  </a:lnTo>
                  <a:lnTo>
                    <a:pt x="1514741" y="270065"/>
                  </a:lnTo>
                  <a:lnTo>
                    <a:pt x="1521409" y="270662"/>
                  </a:lnTo>
                  <a:lnTo>
                    <a:pt x="1529524" y="272313"/>
                  </a:lnTo>
                  <a:lnTo>
                    <a:pt x="1569669" y="289712"/>
                  </a:lnTo>
                  <a:lnTo>
                    <a:pt x="1602676" y="311289"/>
                  </a:lnTo>
                  <a:lnTo>
                    <a:pt x="1633156" y="337566"/>
                  </a:lnTo>
                  <a:lnTo>
                    <a:pt x="1662874" y="375297"/>
                  </a:lnTo>
                  <a:lnTo>
                    <a:pt x="1679016" y="420776"/>
                  </a:lnTo>
                  <a:lnTo>
                    <a:pt x="1686471" y="475640"/>
                  </a:lnTo>
                  <a:lnTo>
                    <a:pt x="1686496" y="475881"/>
                  </a:lnTo>
                  <a:lnTo>
                    <a:pt x="1687398" y="504202"/>
                  </a:lnTo>
                  <a:lnTo>
                    <a:pt x="1686496" y="531634"/>
                  </a:lnTo>
                  <a:lnTo>
                    <a:pt x="1685493" y="544461"/>
                  </a:lnTo>
                  <a:lnTo>
                    <a:pt x="1677352" y="588149"/>
                  </a:lnTo>
                  <a:lnTo>
                    <a:pt x="1655775" y="635139"/>
                  </a:lnTo>
                  <a:lnTo>
                    <a:pt x="1630375" y="665988"/>
                  </a:lnTo>
                  <a:lnTo>
                    <a:pt x="1593291" y="688848"/>
                  </a:lnTo>
                  <a:lnTo>
                    <a:pt x="1577670" y="691654"/>
                  </a:lnTo>
                  <a:lnTo>
                    <a:pt x="1569148" y="691654"/>
                  </a:lnTo>
                  <a:lnTo>
                    <a:pt x="1561350" y="690765"/>
                  </a:lnTo>
                  <a:lnTo>
                    <a:pt x="1560830" y="690765"/>
                  </a:lnTo>
                  <a:lnTo>
                    <a:pt x="1520647" y="678180"/>
                  </a:lnTo>
                  <a:lnTo>
                    <a:pt x="1465135" y="648982"/>
                  </a:lnTo>
                  <a:lnTo>
                    <a:pt x="1418920" y="620026"/>
                  </a:lnTo>
                  <a:lnTo>
                    <a:pt x="1413700" y="628167"/>
                  </a:lnTo>
                  <a:lnTo>
                    <a:pt x="1460182" y="657123"/>
                  </a:lnTo>
                  <a:lnTo>
                    <a:pt x="1505521" y="681875"/>
                  </a:lnTo>
                  <a:lnTo>
                    <a:pt x="1548333" y="697877"/>
                  </a:lnTo>
                  <a:lnTo>
                    <a:pt x="1577530" y="701192"/>
                  </a:lnTo>
                  <a:lnTo>
                    <a:pt x="1586674" y="700278"/>
                  </a:lnTo>
                  <a:lnTo>
                    <a:pt x="1628965" y="679856"/>
                  </a:lnTo>
                  <a:lnTo>
                    <a:pt x="1663395" y="640727"/>
                  </a:lnTo>
                  <a:lnTo>
                    <a:pt x="1682953" y="601611"/>
                  </a:lnTo>
                  <a:lnTo>
                    <a:pt x="1693354" y="558177"/>
                  </a:lnTo>
                  <a:lnTo>
                    <a:pt x="1695907" y="532396"/>
                  </a:lnTo>
                  <a:lnTo>
                    <a:pt x="1696923" y="504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2001394" y="2497070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z</a:t>
            </a:r>
            <a:endParaRPr sz="1800">
              <a:latin typeface="Monotype Corsiva"/>
              <a:cs typeface="Monotype Corsiva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6535805" y="1541536"/>
            <a:ext cx="1976755" cy="1012825"/>
            <a:chOff x="6535805" y="1541536"/>
            <a:chExt cx="1976755" cy="1012825"/>
          </a:xfrm>
        </p:grpSpPr>
        <p:sp>
          <p:nvSpPr>
            <p:cNvPr id="33" name="object 33" descr=""/>
            <p:cNvSpPr/>
            <p:nvPr/>
          </p:nvSpPr>
          <p:spPr>
            <a:xfrm>
              <a:off x="6548505" y="1554236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51" y="0"/>
                  </a:moveTo>
                  <a:lnTo>
                    <a:pt x="196339" y="4734"/>
                  </a:lnTo>
                  <a:lnTo>
                    <a:pt x="142718" y="18220"/>
                  </a:lnTo>
                  <a:lnTo>
                    <a:pt x="95417" y="39384"/>
                  </a:lnTo>
                  <a:lnTo>
                    <a:pt x="55966" y="67150"/>
                  </a:lnTo>
                  <a:lnTo>
                    <a:pt x="25893" y="100444"/>
                  </a:lnTo>
                  <a:lnTo>
                    <a:pt x="6728" y="138190"/>
                  </a:lnTo>
                  <a:lnTo>
                    <a:pt x="0" y="179313"/>
                  </a:lnTo>
                  <a:lnTo>
                    <a:pt x="6728" y="220444"/>
                  </a:lnTo>
                  <a:lnTo>
                    <a:pt x="25893" y="258207"/>
                  </a:lnTo>
                  <a:lnTo>
                    <a:pt x="55966" y="291525"/>
                  </a:lnTo>
                  <a:lnTo>
                    <a:pt x="95417" y="319317"/>
                  </a:lnTo>
                  <a:lnTo>
                    <a:pt x="142718" y="340504"/>
                  </a:lnTo>
                  <a:lnTo>
                    <a:pt x="196339" y="354008"/>
                  </a:lnTo>
                  <a:lnTo>
                    <a:pt x="254751" y="358749"/>
                  </a:lnTo>
                  <a:lnTo>
                    <a:pt x="313175" y="354008"/>
                  </a:lnTo>
                  <a:lnTo>
                    <a:pt x="366804" y="340504"/>
                  </a:lnTo>
                  <a:lnTo>
                    <a:pt x="414110" y="319317"/>
                  </a:lnTo>
                  <a:lnTo>
                    <a:pt x="453565" y="291525"/>
                  </a:lnTo>
                  <a:lnTo>
                    <a:pt x="483640" y="258207"/>
                  </a:lnTo>
                  <a:lnTo>
                    <a:pt x="502805" y="220444"/>
                  </a:lnTo>
                  <a:lnTo>
                    <a:pt x="509534" y="179313"/>
                  </a:lnTo>
                  <a:lnTo>
                    <a:pt x="502805" y="138190"/>
                  </a:lnTo>
                  <a:lnTo>
                    <a:pt x="483640" y="100444"/>
                  </a:lnTo>
                  <a:lnTo>
                    <a:pt x="453565" y="67150"/>
                  </a:lnTo>
                  <a:lnTo>
                    <a:pt x="414110" y="39384"/>
                  </a:lnTo>
                  <a:lnTo>
                    <a:pt x="366804" y="18220"/>
                  </a:lnTo>
                  <a:lnTo>
                    <a:pt x="313175" y="4734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548505" y="1554236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0" y="179313"/>
                  </a:moveTo>
                  <a:lnTo>
                    <a:pt x="6728" y="138190"/>
                  </a:lnTo>
                  <a:lnTo>
                    <a:pt x="25893" y="100444"/>
                  </a:lnTo>
                  <a:lnTo>
                    <a:pt x="55966" y="67150"/>
                  </a:lnTo>
                  <a:lnTo>
                    <a:pt x="95417" y="39384"/>
                  </a:lnTo>
                  <a:lnTo>
                    <a:pt x="142718" y="18220"/>
                  </a:lnTo>
                  <a:lnTo>
                    <a:pt x="196339" y="4734"/>
                  </a:lnTo>
                  <a:lnTo>
                    <a:pt x="254751" y="0"/>
                  </a:lnTo>
                  <a:lnTo>
                    <a:pt x="313175" y="4734"/>
                  </a:lnTo>
                  <a:lnTo>
                    <a:pt x="366804" y="18220"/>
                  </a:lnTo>
                  <a:lnTo>
                    <a:pt x="414110" y="39384"/>
                  </a:lnTo>
                  <a:lnTo>
                    <a:pt x="453565" y="67150"/>
                  </a:lnTo>
                  <a:lnTo>
                    <a:pt x="483640" y="100444"/>
                  </a:lnTo>
                  <a:lnTo>
                    <a:pt x="502805" y="138190"/>
                  </a:lnTo>
                  <a:lnTo>
                    <a:pt x="509534" y="179313"/>
                  </a:lnTo>
                  <a:lnTo>
                    <a:pt x="502805" y="220444"/>
                  </a:lnTo>
                  <a:lnTo>
                    <a:pt x="483640" y="258207"/>
                  </a:lnTo>
                  <a:lnTo>
                    <a:pt x="453565" y="291525"/>
                  </a:lnTo>
                  <a:lnTo>
                    <a:pt x="414110" y="319317"/>
                  </a:lnTo>
                  <a:lnTo>
                    <a:pt x="366804" y="340504"/>
                  </a:lnTo>
                  <a:lnTo>
                    <a:pt x="313175" y="354008"/>
                  </a:lnTo>
                  <a:lnTo>
                    <a:pt x="254751" y="358749"/>
                  </a:lnTo>
                  <a:lnTo>
                    <a:pt x="196339" y="354008"/>
                  </a:lnTo>
                  <a:lnTo>
                    <a:pt x="142718" y="340504"/>
                  </a:lnTo>
                  <a:lnTo>
                    <a:pt x="95417" y="319317"/>
                  </a:lnTo>
                  <a:lnTo>
                    <a:pt x="55966" y="291525"/>
                  </a:lnTo>
                  <a:lnTo>
                    <a:pt x="25893" y="258207"/>
                  </a:lnTo>
                  <a:lnTo>
                    <a:pt x="6728" y="220444"/>
                  </a:lnTo>
                  <a:lnTo>
                    <a:pt x="0" y="179313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297795" y="1554236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82" y="0"/>
                  </a:moveTo>
                  <a:lnTo>
                    <a:pt x="196358" y="4734"/>
                  </a:lnTo>
                  <a:lnTo>
                    <a:pt x="142729" y="18220"/>
                  </a:lnTo>
                  <a:lnTo>
                    <a:pt x="95423" y="39384"/>
                  </a:lnTo>
                  <a:lnTo>
                    <a:pt x="55968" y="67150"/>
                  </a:lnTo>
                  <a:lnTo>
                    <a:pt x="25893" y="100444"/>
                  </a:lnTo>
                  <a:lnTo>
                    <a:pt x="6728" y="138190"/>
                  </a:lnTo>
                  <a:lnTo>
                    <a:pt x="0" y="179313"/>
                  </a:lnTo>
                  <a:lnTo>
                    <a:pt x="6728" y="220444"/>
                  </a:lnTo>
                  <a:lnTo>
                    <a:pt x="25893" y="258207"/>
                  </a:lnTo>
                  <a:lnTo>
                    <a:pt x="55968" y="291525"/>
                  </a:lnTo>
                  <a:lnTo>
                    <a:pt x="95423" y="319317"/>
                  </a:lnTo>
                  <a:lnTo>
                    <a:pt x="142729" y="340504"/>
                  </a:lnTo>
                  <a:lnTo>
                    <a:pt x="196358" y="354008"/>
                  </a:lnTo>
                  <a:lnTo>
                    <a:pt x="254782" y="358749"/>
                  </a:lnTo>
                  <a:lnTo>
                    <a:pt x="313194" y="354008"/>
                  </a:lnTo>
                  <a:lnTo>
                    <a:pt x="366815" y="340504"/>
                  </a:lnTo>
                  <a:lnTo>
                    <a:pt x="414116" y="319317"/>
                  </a:lnTo>
                  <a:lnTo>
                    <a:pt x="453568" y="291525"/>
                  </a:lnTo>
                  <a:lnTo>
                    <a:pt x="483640" y="258207"/>
                  </a:lnTo>
                  <a:lnTo>
                    <a:pt x="502805" y="220444"/>
                  </a:lnTo>
                  <a:lnTo>
                    <a:pt x="509534" y="179313"/>
                  </a:lnTo>
                  <a:lnTo>
                    <a:pt x="502805" y="138190"/>
                  </a:lnTo>
                  <a:lnTo>
                    <a:pt x="483640" y="100444"/>
                  </a:lnTo>
                  <a:lnTo>
                    <a:pt x="453568" y="67150"/>
                  </a:lnTo>
                  <a:lnTo>
                    <a:pt x="414116" y="39384"/>
                  </a:lnTo>
                  <a:lnTo>
                    <a:pt x="366815" y="18220"/>
                  </a:lnTo>
                  <a:lnTo>
                    <a:pt x="313194" y="4734"/>
                  </a:lnTo>
                  <a:lnTo>
                    <a:pt x="254782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548505" y="1554236"/>
              <a:ext cx="1951355" cy="987425"/>
            </a:xfrm>
            <a:custGeom>
              <a:avLst/>
              <a:gdLst/>
              <a:ahLst/>
              <a:cxnLst/>
              <a:rect l="l" t="t" r="r" b="b"/>
              <a:pathLst>
                <a:path w="1951354" h="987425">
                  <a:moveTo>
                    <a:pt x="749289" y="179313"/>
                  </a:moveTo>
                  <a:lnTo>
                    <a:pt x="756018" y="138190"/>
                  </a:lnTo>
                  <a:lnTo>
                    <a:pt x="775183" y="100444"/>
                  </a:lnTo>
                  <a:lnTo>
                    <a:pt x="805258" y="67150"/>
                  </a:lnTo>
                  <a:lnTo>
                    <a:pt x="844713" y="39384"/>
                  </a:lnTo>
                  <a:lnTo>
                    <a:pt x="892019" y="18220"/>
                  </a:lnTo>
                  <a:lnTo>
                    <a:pt x="945648" y="4734"/>
                  </a:lnTo>
                  <a:lnTo>
                    <a:pt x="1004072" y="0"/>
                  </a:lnTo>
                  <a:lnTo>
                    <a:pt x="1062484" y="4734"/>
                  </a:lnTo>
                  <a:lnTo>
                    <a:pt x="1116105" y="18220"/>
                  </a:lnTo>
                  <a:lnTo>
                    <a:pt x="1163406" y="39384"/>
                  </a:lnTo>
                  <a:lnTo>
                    <a:pt x="1202857" y="67150"/>
                  </a:lnTo>
                  <a:lnTo>
                    <a:pt x="1232930" y="100444"/>
                  </a:lnTo>
                  <a:lnTo>
                    <a:pt x="1252095" y="138190"/>
                  </a:lnTo>
                  <a:lnTo>
                    <a:pt x="1258823" y="179313"/>
                  </a:lnTo>
                  <a:lnTo>
                    <a:pt x="1252095" y="220444"/>
                  </a:lnTo>
                  <a:lnTo>
                    <a:pt x="1232930" y="258207"/>
                  </a:lnTo>
                  <a:lnTo>
                    <a:pt x="1202857" y="291525"/>
                  </a:lnTo>
                  <a:lnTo>
                    <a:pt x="1163406" y="319317"/>
                  </a:lnTo>
                  <a:lnTo>
                    <a:pt x="1116105" y="340504"/>
                  </a:lnTo>
                  <a:lnTo>
                    <a:pt x="1062484" y="354008"/>
                  </a:lnTo>
                  <a:lnTo>
                    <a:pt x="1004072" y="358749"/>
                  </a:lnTo>
                  <a:lnTo>
                    <a:pt x="945648" y="354008"/>
                  </a:lnTo>
                  <a:lnTo>
                    <a:pt x="892019" y="340504"/>
                  </a:lnTo>
                  <a:lnTo>
                    <a:pt x="844713" y="319317"/>
                  </a:lnTo>
                  <a:lnTo>
                    <a:pt x="805258" y="291525"/>
                  </a:lnTo>
                  <a:lnTo>
                    <a:pt x="775183" y="258207"/>
                  </a:lnTo>
                  <a:lnTo>
                    <a:pt x="756018" y="220444"/>
                  </a:lnTo>
                  <a:lnTo>
                    <a:pt x="749289" y="179313"/>
                  </a:lnTo>
                  <a:close/>
                </a:path>
                <a:path w="1951354" h="987425">
                  <a:moveTo>
                    <a:pt x="1441460" y="179313"/>
                  </a:moveTo>
                  <a:lnTo>
                    <a:pt x="1448186" y="138190"/>
                  </a:lnTo>
                  <a:lnTo>
                    <a:pt x="1467348" y="100444"/>
                  </a:lnTo>
                  <a:lnTo>
                    <a:pt x="1497416" y="67150"/>
                  </a:lnTo>
                  <a:lnTo>
                    <a:pt x="1536864" y="39384"/>
                  </a:lnTo>
                  <a:lnTo>
                    <a:pt x="1584165" y="18220"/>
                  </a:lnTo>
                  <a:lnTo>
                    <a:pt x="1637790" y="4734"/>
                  </a:lnTo>
                  <a:lnTo>
                    <a:pt x="1696211" y="0"/>
                  </a:lnTo>
                  <a:lnTo>
                    <a:pt x="1754633" y="4734"/>
                  </a:lnTo>
                  <a:lnTo>
                    <a:pt x="1808258" y="18220"/>
                  </a:lnTo>
                  <a:lnTo>
                    <a:pt x="1855559" y="39384"/>
                  </a:lnTo>
                  <a:lnTo>
                    <a:pt x="1895007" y="67150"/>
                  </a:lnTo>
                  <a:lnTo>
                    <a:pt x="1925075" y="100444"/>
                  </a:lnTo>
                  <a:lnTo>
                    <a:pt x="1944237" y="138190"/>
                  </a:lnTo>
                  <a:lnTo>
                    <a:pt x="1950963" y="179313"/>
                  </a:lnTo>
                  <a:lnTo>
                    <a:pt x="1944237" y="220444"/>
                  </a:lnTo>
                  <a:lnTo>
                    <a:pt x="1925075" y="258207"/>
                  </a:lnTo>
                  <a:lnTo>
                    <a:pt x="1895007" y="291525"/>
                  </a:lnTo>
                  <a:lnTo>
                    <a:pt x="1855559" y="319317"/>
                  </a:lnTo>
                  <a:lnTo>
                    <a:pt x="1808258" y="340504"/>
                  </a:lnTo>
                  <a:lnTo>
                    <a:pt x="1754633" y="354008"/>
                  </a:lnTo>
                  <a:lnTo>
                    <a:pt x="1696211" y="358749"/>
                  </a:lnTo>
                  <a:lnTo>
                    <a:pt x="1637790" y="354008"/>
                  </a:lnTo>
                  <a:lnTo>
                    <a:pt x="1584165" y="340504"/>
                  </a:lnTo>
                  <a:lnTo>
                    <a:pt x="1536864" y="319317"/>
                  </a:lnTo>
                  <a:lnTo>
                    <a:pt x="1497416" y="291525"/>
                  </a:lnTo>
                  <a:lnTo>
                    <a:pt x="1467348" y="258207"/>
                  </a:lnTo>
                  <a:lnTo>
                    <a:pt x="1448186" y="220444"/>
                  </a:lnTo>
                  <a:lnTo>
                    <a:pt x="1441460" y="179313"/>
                  </a:lnTo>
                  <a:close/>
                </a:path>
                <a:path w="1951354" h="987425">
                  <a:moveTo>
                    <a:pt x="0" y="807963"/>
                  </a:moveTo>
                  <a:lnTo>
                    <a:pt x="6728" y="766840"/>
                  </a:lnTo>
                  <a:lnTo>
                    <a:pt x="25893" y="729094"/>
                  </a:lnTo>
                  <a:lnTo>
                    <a:pt x="55966" y="695800"/>
                  </a:lnTo>
                  <a:lnTo>
                    <a:pt x="95417" y="668034"/>
                  </a:lnTo>
                  <a:lnTo>
                    <a:pt x="142718" y="646870"/>
                  </a:lnTo>
                  <a:lnTo>
                    <a:pt x="196339" y="633384"/>
                  </a:lnTo>
                  <a:lnTo>
                    <a:pt x="254751" y="628649"/>
                  </a:lnTo>
                  <a:lnTo>
                    <a:pt x="313175" y="633384"/>
                  </a:lnTo>
                  <a:lnTo>
                    <a:pt x="366804" y="646870"/>
                  </a:lnTo>
                  <a:lnTo>
                    <a:pt x="414110" y="668034"/>
                  </a:lnTo>
                  <a:lnTo>
                    <a:pt x="453565" y="695800"/>
                  </a:lnTo>
                  <a:lnTo>
                    <a:pt x="483640" y="729094"/>
                  </a:lnTo>
                  <a:lnTo>
                    <a:pt x="502805" y="766840"/>
                  </a:lnTo>
                  <a:lnTo>
                    <a:pt x="509534" y="807963"/>
                  </a:lnTo>
                  <a:lnTo>
                    <a:pt x="502805" y="849094"/>
                  </a:lnTo>
                  <a:lnTo>
                    <a:pt x="483640" y="886857"/>
                  </a:lnTo>
                  <a:lnTo>
                    <a:pt x="453565" y="920175"/>
                  </a:lnTo>
                  <a:lnTo>
                    <a:pt x="414110" y="947967"/>
                  </a:lnTo>
                  <a:lnTo>
                    <a:pt x="366804" y="969154"/>
                  </a:lnTo>
                  <a:lnTo>
                    <a:pt x="313175" y="982658"/>
                  </a:lnTo>
                  <a:lnTo>
                    <a:pt x="254751" y="987399"/>
                  </a:lnTo>
                  <a:lnTo>
                    <a:pt x="196339" y="982658"/>
                  </a:lnTo>
                  <a:lnTo>
                    <a:pt x="142718" y="969154"/>
                  </a:lnTo>
                  <a:lnTo>
                    <a:pt x="95417" y="947967"/>
                  </a:lnTo>
                  <a:lnTo>
                    <a:pt x="55966" y="920175"/>
                  </a:lnTo>
                  <a:lnTo>
                    <a:pt x="25893" y="886857"/>
                  </a:lnTo>
                  <a:lnTo>
                    <a:pt x="6728" y="849094"/>
                  </a:lnTo>
                  <a:lnTo>
                    <a:pt x="0" y="807963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297795" y="2182886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82" y="0"/>
                  </a:moveTo>
                  <a:lnTo>
                    <a:pt x="196358" y="4734"/>
                  </a:lnTo>
                  <a:lnTo>
                    <a:pt x="142729" y="18220"/>
                  </a:lnTo>
                  <a:lnTo>
                    <a:pt x="95423" y="39384"/>
                  </a:lnTo>
                  <a:lnTo>
                    <a:pt x="55968" y="67150"/>
                  </a:lnTo>
                  <a:lnTo>
                    <a:pt x="25893" y="100444"/>
                  </a:lnTo>
                  <a:lnTo>
                    <a:pt x="6728" y="138190"/>
                  </a:lnTo>
                  <a:lnTo>
                    <a:pt x="0" y="179313"/>
                  </a:lnTo>
                  <a:lnTo>
                    <a:pt x="6728" y="220444"/>
                  </a:lnTo>
                  <a:lnTo>
                    <a:pt x="25893" y="258207"/>
                  </a:lnTo>
                  <a:lnTo>
                    <a:pt x="55968" y="291525"/>
                  </a:lnTo>
                  <a:lnTo>
                    <a:pt x="95423" y="319317"/>
                  </a:lnTo>
                  <a:lnTo>
                    <a:pt x="142729" y="340504"/>
                  </a:lnTo>
                  <a:lnTo>
                    <a:pt x="196358" y="354008"/>
                  </a:lnTo>
                  <a:lnTo>
                    <a:pt x="254782" y="358749"/>
                  </a:lnTo>
                  <a:lnTo>
                    <a:pt x="313194" y="354008"/>
                  </a:lnTo>
                  <a:lnTo>
                    <a:pt x="366815" y="340504"/>
                  </a:lnTo>
                  <a:lnTo>
                    <a:pt x="414116" y="319317"/>
                  </a:lnTo>
                  <a:lnTo>
                    <a:pt x="453568" y="291525"/>
                  </a:lnTo>
                  <a:lnTo>
                    <a:pt x="483640" y="258207"/>
                  </a:lnTo>
                  <a:lnTo>
                    <a:pt x="502805" y="220444"/>
                  </a:lnTo>
                  <a:lnTo>
                    <a:pt x="509534" y="179313"/>
                  </a:lnTo>
                  <a:lnTo>
                    <a:pt x="502805" y="138190"/>
                  </a:lnTo>
                  <a:lnTo>
                    <a:pt x="483640" y="100444"/>
                  </a:lnTo>
                  <a:lnTo>
                    <a:pt x="453568" y="67150"/>
                  </a:lnTo>
                  <a:lnTo>
                    <a:pt x="414116" y="39384"/>
                  </a:lnTo>
                  <a:lnTo>
                    <a:pt x="366815" y="18220"/>
                  </a:lnTo>
                  <a:lnTo>
                    <a:pt x="313194" y="4734"/>
                  </a:lnTo>
                  <a:lnTo>
                    <a:pt x="254782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297795" y="2182886"/>
              <a:ext cx="1202055" cy="358775"/>
            </a:xfrm>
            <a:custGeom>
              <a:avLst/>
              <a:gdLst/>
              <a:ahLst/>
              <a:cxnLst/>
              <a:rect l="l" t="t" r="r" b="b"/>
              <a:pathLst>
                <a:path w="1202054" h="358775">
                  <a:moveTo>
                    <a:pt x="0" y="179313"/>
                  </a:moveTo>
                  <a:lnTo>
                    <a:pt x="6728" y="138190"/>
                  </a:lnTo>
                  <a:lnTo>
                    <a:pt x="25893" y="100444"/>
                  </a:lnTo>
                  <a:lnTo>
                    <a:pt x="55968" y="67150"/>
                  </a:lnTo>
                  <a:lnTo>
                    <a:pt x="95423" y="39384"/>
                  </a:lnTo>
                  <a:lnTo>
                    <a:pt x="142729" y="18220"/>
                  </a:lnTo>
                  <a:lnTo>
                    <a:pt x="196358" y="4734"/>
                  </a:lnTo>
                  <a:lnTo>
                    <a:pt x="254782" y="0"/>
                  </a:lnTo>
                  <a:lnTo>
                    <a:pt x="313194" y="4734"/>
                  </a:lnTo>
                  <a:lnTo>
                    <a:pt x="366815" y="18220"/>
                  </a:lnTo>
                  <a:lnTo>
                    <a:pt x="414116" y="39384"/>
                  </a:lnTo>
                  <a:lnTo>
                    <a:pt x="453568" y="67150"/>
                  </a:lnTo>
                  <a:lnTo>
                    <a:pt x="483640" y="100444"/>
                  </a:lnTo>
                  <a:lnTo>
                    <a:pt x="502805" y="138190"/>
                  </a:lnTo>
                  <a:lnTo>
                    <a:pt x="509534" y="179313"/>
                  </a:lnTo>
                  <a:lnTo>
                    <a:pt x="502805" y="220444"/>
                  </a:lnTo>
                  <a:lnTo>
                    <a:pt x="483640" y="258207"/>
                  </a:lnTo>
                  <a:lnTo>
                    <a:pt x="453568" y="291525"/>
                  </a:lnTo>
                  <a:lnTo>
                    <a:pt x="414116" y="319317"/>
                  </a:lnTo>
                  <a:lnTo>
                    <a:pt x="366815" y="340504"/>
                  </a:lnTo>
                  <a:lnTo>
                    <a:pt x="313194" y="354008"/>
                  </a:lnTo>
                  <a:lnTo>
                    <a:pt x="254782" y="358749"/>
                  </a:lnTo>
                  <a:lnTo>
                    <a:pt x="196358" y="354008"/>
                  </a:lnTo>
                  <a:lnTo>
                    <a:pt x="142729" y="340504"/>
                  </a:lnTo>
                  <a:lnTo>
                    <a:pt x="95423" y="319317"/>
                  </a:lnTo>
                  <a:lnTo>
                    <a:pt x="55968" y="291525"/>
                  </a:lnTo>
                  <a:lnTo>
                    <a:pt x="25893" y="258207"/>
                  </a:lnTo>
                  <a:lnTo>
                    <a:pt x="6728" y="220444"/>
                  </a:lnTo>
                  <a:lnTo>
                    <a:pt x="0" y="179313"/>
                  </a:lnTo>
                  <a:close/>
                </a:path>
                <a:path w="1202054" h="358775">
                  <a:moveTo>
                    <a:pt x="692170" y="179313"/>
                  </a:moveTo>
                  <a:lnTo>
                    <a:pt x="698896" y="138190"/>
                  </a:lnTo>
                  <a:lnTo>
                    <a:pt x="718058" y="100444"/>
                  </a:lnTo>
                  <a:lnTo>
                    <a:pt x="748126" y="67150"/>
                  </a:lnTo>
                  <a:lnTo>
                    <a:pt x="787575" y="39384"/>
                  </a:lnTo>
                  <a:lnTo>
                    <a:pt x="834875" y="18220"/>
                  </a:lnTo>
                  <a:lnTo>
                    <a:pt x="888500" y="4734"/>
                  </a:lnTo>
                  <a:lnTo>
                    <a:pt x="946922" y="0"/>
                  </a:lnTo>
                  <a:lnTo>
                    <a:pt x="1005344" y="4734"/>
                  </a:lnTo>
                  <a:lnTo>
                    <a:pt x="1058968" y="18220"/>
                  </a:lnTo>
                  <a:lnTo>
                    <a:pt x="1106269" y="39384"/>
                  </a:lnTo>
                  <a:lnTo>
                    <a:pt x="1145717" y="67150"/>
                  </a:lnTo>
                  <a:lnTo>
                    <a:pt x="1175786" y="100444"/>
                  </a:lnTo>
                  <a:lnTo>
                    <a:pt x="1194947" y="138190"/>
                  </a:lnTo>
                  <a:lnTo>
                    <a:pt x="1201673" y="179313"/>
                  </a:lnTo>
                  <a:lnTo>
                    <a:pt x="1194947" y="220444"/>
                  </a:lnTo>
                  <a:lnTo>
                    <a:pt x="1175786" y="258207"/>
                  </a:lnTo>
                  <a:lnTo>
                    <a:pt x="1145717" y="291525"/>
                  </a:lnTo>
                  <a:lnTo>
                    <a:pt x="1106269" y="319317"/>
                  </a:lnTo>
                  <a:lnTo>
                    <a:pt x="1058968" y="340504"/>
                  </a:lnTo>
                  <a:lnTo>
                    <a:pt x="1005344" y="354008"/>
                  </a:lnTo>
                  <a:lnTo>
                    <a:pt x="946922" y="358749"/>
                  </a:lnTo>
                  <a:lnTo>
                    <a:pt x="888500" y="354008"/>
                  </a:lnTo>
                  <a:lnTo>
                    <a:pt x="834875" y="340504"/>
                  </a:lnTo>
                  <a:lnTo>
                    <a:pt x="787575" y="319317"/>
                  </a:lnTo>
                  <a:lnTo>
                    <a:pt x="748126" y="291525"/>
                  </a:lnTo>
                  <a:lnTo>
                    <a:pt x="718058" y="258207"/>
                  </a:lnTo>
                  <a:lnTo>
                    <a:pt x="698896" y="220444"/>
                  </a:lnTo>
                  <a:lnTo>
                    <a:pt x="692170" y="179313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6667886" y="1099792"/>
            <a:ext cx="175260" cy="748665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800" spc="-50" i="1">
                <a:latin typeface="Monotype Corsiva"/>
                <a:cs typeface="Monotype Corsiva"/>
              </a:rPr>
              <a:t>u</a:t>
            </a:r>
            <a:endParaRPr sz="1800">
              <a:latin typeface="Monotype Corsiva"/>
              <a:cs typeface="Monotype Corsiva"/>
            </a:endParaRPr>
          </a:p>
          <a:p>
            <a:pPr marL="13335">
              <a:lnSpc>
                <a:spcPct val="100000"/>
              </a:lnSpc>
              <a:spcBef>
                <a:spcPts val="815"/>
              </a:spcBef>
            </a:pPr>
            <a:r>
              <a:rPr dirty="0" sz="1400" spc="-25">
                <a:latin typeface="Arial"/>
                <a:cs typeface="Arial"/>
              </a:rPr>
              <a:t>1/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7393310" y="1125604"/>
            <a:ext cx="174625" cy="72263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19"/>
              </a:spcBef>
            </a:pPr>
            <a:r>
              <a:rPr dirty="0" sz="1800" spc="-50" i="1">
                <a:latin typeface="Monotype Corsiva"/>
                <a:cs typeface="Monotype Corsiva"/>
              </a:rPr>
              <a:t>v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latin typeface="Arial"/>
                <a:cs typeface="Arial"/>
              </a:rPr>
              <a:t>2/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8085839" y="1242825"/>
            <a:ext cx="180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w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6645907" y="2497078"/>
            <a:ext cx="121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x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7406385" y="2201667"/>
            <a:ext cx="185420" cy="59563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385"/>
              </a:spcBef>
            </a:pPr>
            <a:r>
              <a:rPr dirty="0" sz="1400" spc="-25">
                <a:latin typeface="Arial"/>
                <a:cs typeface="Arial"/>
              </a:rPr>
              <a:t>3/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800" spc="-50" i="1">
                <a:latin typeface="Monotype Corsiva"/>
                <a:cs typeface="Monotype Corsiva"/>
              </a:rPr>
              <a:t>y</a:t>
            </a:r>
            <a:endParaRPr sz="1800">
              <a:latin typeface="Monotype Corsiva"/>
              <a:cs typeface="Monotype Corsiva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6750558" y="1671705"/>
            <a:ext cx="1958339" cy="890269"/>
            <a:chOff x="6750558" y="1671705"/>
            <a:chExt cx="1958339" cy="890269"/>
          </a:xfrm>
        </p:grpSpPr>
        <p:sp>
          <p:nvSpPr>
            <p:cNvPr id="45" name="object 45" descr=""/>
            <p:cNvSpPr/>
            <p:nvPr/>
          </p:nvSpPr>
          <p:spPr>
            <a:xfrm>
              <a:off x="6750558" y="1908047"/>
              <a:ext cx="76200" cy="295910"/>
            </a:xfrm>
            <a:custGeom>
              <a:avLst/>
              <a:gdLst/>
              <a:ahLst/>
              <a:cxnLst/>
              <a:rect l="l" t="t" r="r" b="b"/>
              <a:pathLst>
                <a:path w="76200" h="295910">
                  <a:moveTo>
                    <a:pt x="0" y="218175"/>
                  </a:moveTo>
                  <a:lnTo>
                    <a:pt x="36057" y="295412"/>
                  </a:lnTo>
                  <a:lnTo>
                    <a:pt x="69902" y="232013"/>
                  </a:lnTo>
                  <a:lnTo>
                    <a:pt x="42428" y="232013"/>
                  </a:lnTo>
                  <a:lnTo>
                    <a:pt x="32887" y="231769"/>
                  </a:lnTo>
                  <a:lnTo>
                    <a:pt x="33205" y="220218"/>
                  </a:lnTo>
                  <a:lnTo>
                    <a:pt x="33237" y="219066"/>
                  </a:lnTo>
                  <a:lnTo>
                    <a:pt x="0" y="218175"/>
                  </a:lnTo>
                  <a:close/>
                </a:path>
                <a:path w="76200" h="295910">
                  <a:moveTo>
                    <a:pt x="33237" y="219066"/>
                  </a:moveTo>
                  <a:lnTo>
                    <a:pt x="32887" y="231769"/>
                  </a:lnTo>
                  <a:lnTo>
                    <a:pt x="42428" y="232013"/>
                  </a:lnTo>
                  <a:lnTo>
                    <a:pt x="42744" y="220218"/>
                  </a:lnTo>
                  <a:lnTo>
                    <a:pt x="42768" y="219322"/>
                  </a:lnTo>
                  <a:lnTo>
                    <a:pt x="33237" y="219066"/>
                  </a:lnTo>
                  <a:close/>
                </a:path>
                <a:path w="76200" h="295910">
                  <a:moveTo>
                    <a:pt x="42768" y="219322"/>
                  </a:moveTo>
                  <a:lnTo>
                    <a:pt x="42434" y="231769"/>
                  </a:lnTo>
                  <a:lnTo>
                    <a:pt x="42428" y="232013"/>
                  </a:lnTo>
                  <a:lnTo>
                    <a:pt x="69902" y="232013"/>
                  </a:lnTo>
                  <a:lnTo>
                    <a:pt x="76200" y="220218"/>
                  </a:lnTo>
                  <a:lnTo>
                    <a:pt x="42768" y="219322"/>
                  </a:lnTo>
                  <a:close/>
                </a:path>
                <a:path w="76200" h="295910">
                  <a:moveTo>
                    <a:pt x="39258" y="0"/>
                  </a:moveTo>
                  <a:lnTo>
                    <a:pt x="33261" y="218175"/>
                  </a:lnTo>
                  <a:lnTo>
                    <a:pt x="33237" y="219066"/>
                  </a:lnTo>
                  <a:lnTo>
                    <a:pt x="42768" y="219322"/>
                  </a:lnTo>
                  <a:lnTo>
                    <a:pt x="48646" y="243"/>
                  </a:lnTo>
                  <a:lnTo>
                    <a:pt x="392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486528" y="1915545"/>
              <a:ext cx="114300" cy="295910"/>
            </a:xfrm>
            <a:custGeom>
              <a:avLst/>
              <a:gdLst/>
              <a:ahLst/>
              <a:cxnLst/>
              <a:rect l="l" t="t" r="r" b="b"/>
              <a:pathLst>
                <a:path w="114300" h="295910">
                  <a:moveTo>
                    <a:pt x="0" y="180075"/>
                  </a:moveTo>
                  <a:lnTo>
                    <a:pt x="54102" y="295777"/>
                  </a:lnTo>
                  <a:lnTo>
                    <a:pt x="104657" y="201168"/>
                  </a:lnTo>
                  <a:lnTo>
                    <a:pt x="75681" y="201168"/>
                  </a:lnTo>
                  <a:lnTo>
                    <a:pt x="37581" y="200131"/>
                  </a:lnTo>
                  <a:lnTo>
                    <a:pt x="38045" y="183123"/>
                  </a:lnTo>
                  <a:lnTo>
                    <a:pt x="38100" y="181091"/>
                  </a:lnTo>
                  <a:lnTo>
                    <a:pt x="0" y="180075"/>
                  </a:lnTo>
                  <a:close/>
                </a:path>
                <a:path w="114300" h="295910">
                  <a:moveTo>
                    <a:pt x="38100" y="181091"/>
                  </a:moveTo>
                  <a:lnTo>
                    <a:pt x="37581" y="200131"/>
                  </a:lnTo>
                  <a:lnTo>
                    <a:pt x="75681" y="201168"/>
                  </a:lnTo>
                  <a:lnTo>
                    <a:pt x="76162" y="183123"/>
                  </a:lnTo>
                  <a:lnTo>
                    <a:pt x="76190" y="182107"/>
                  </a:lnTo>
                  <a:lnTo>
                    <a:pt x="38100" y="181091"/>
                  </a:lnTo>
                  <a:close/>
                </a:path>
                <a:path w="114300" h="295910">
                  <a:moveTo>
                    <a:pt x="76190" y="182107"/>
                  </a:moveTo>
                  <a:lnTo>
                    <a:pt x="75709" y="200131"/>
                  </a:lnTo>
                  <a:lnTo>
                    <a:pt x="75681" y="201168"/>
                  </a:lnTo>
                  <a:lnTo>
                    <a:pt x="104657" y="201168"/>
                  </a:lnTo>
                  <a:lnTo>
                    <a:pt x="114300" y="183123"/>
                  </a:lnTo>
                  <a:lnTo>
                    <a:pt x="76190" y="182107"/>
                  </a:lnTo>
                  <a:close/>
                </a:path>
                <a:path w="114300" h="295910">
                  <a:moveTo>
                    <a:pt x="43037" y="0"/>
                  </a:moveTo>
                  <a:lnTo>
                    <a:pt x="38128" y="180075"/>
                  </a:lnTo>
                  <a:lnTo>
                    <a:pt x="38100" y="181091"/>
                  </a:lnTo>
                  <a:lnTo>
                    <a:pt x="76190" y="182107"/>
                  </a:lnTo>
                  <a:lnTo>
                    <a:pt x="81015" y="1127"/>
                  </a:lnTo>
                  <a:lnTo>
                    <a:pt x="43037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8218932" y="1908047"/>
              <a:ext cx="76200" cy="295910"/>
            </a:xfrm>
            <a:custGeom>
              <a:avLst/>
              <a:gdLst/>
              <a:ahLst/>
              <a:cxnLst/>
              <a:rect l="l" t="t" r="r" b="b"/>
              <a:pathLst>
                <a:path w="76200" h="295910">
                  <a:moveTo>
                    <a:pt x="0" y="218175"/>
                  </a:moveTo>
                  <a:lnTo>
                    <a:pt x="36057" y="295412"/>
                  </a:lnTo>
                  <a:lnTo>
                    <a:pt x="69902" y="232013"/>
                  </a:lnTo>
                  <a:lnTo>
                    <a:pt x="42550" y="232013"/>
                  </a:lnTo>
                  <a:lnTo>
                    <a:pt x="33009" y="231769"/>
                  </a:lnTo>
                  <a:lnTo>
                    <a:pt x="33321" y="220218"/>
                  </a:lnTo>
                  <a:lnTo>
                    <a:pt x="33352" y="219069"/>
                  </a:lnTo>
                  <a:lnTo>
                    <a:pt x="0" y="218175"/>
                  </a:lnTo>
                  <a:close/>
                </a:path>
                <a:path w="76200" h="295910">
                  <a:moveTo>
                    <a:pt x="33352" y="219069"/>
                  </a:moveTo>
                  <a:lnTo>
                    <a:pt x="33009" y="231769"/>
                  </a:lnTo>
                  <a:lnTo>
                    <a:pt x="42550" y="232013"/>
                  </a:lnTo>
                  <a:lnTo>
                    <a:pt x="42866" y="220218"/>
                  </a:lnTo>
                  <a:lnTo>
                    <a:pt x="42890" y="219325"/>
                  </a:lnTo>
                  <a:lnTo>
                    <a:pt x="33352" y="219069"/>
                  </a:lnTo>
                  <a:close/>
                </a:path>
                <a:path w="76200" h="295910">
                  <a:moveTo>
                    <a:pt x="42890" y="219325"/>
                  </a:moveTo>
                  <a:lnTo>
                    <a:pt x="42556" y="231769"/>
                  </a:lnTo>
                  <a:lnTo>
                    <a:pt x="42550" y="232013"/>
                  </a:lnTo>
                  <a:lnTo>
                    <a:pt x="69902" y="232013"/>
                  </a:lnTo>
                  <a:lnTo>
                    <a:pt x="76200" y="220218"/>
                  </a:lnTo>
                  <a:lnTo>
                    <a:pt x="42890" y="219325"/>
                  </a:lnTo>
                  <a:close/>
                </a:path>
                <a:path w="76200" h="295910">
                  <a:moveTo>
                    <a:pt x="39258" y="0"/>
                  </a:moveTo>
                  <a:lnTo>
                    <a:pt x="33376" y="218175"/>
                  </a:lnTo>
                  <a:lnTo>
                    <a:pt x="33352" y="219069"/>
                  </a:lnTo>
                  <a:lnTo>
                    <a:pt x="42890" y="219325"/>
                  </a:lnTo>
                  <a:lnTo>
                    <a:pt x="48768" y="243"/>
                  </a:lnTo>
                  <a:lnTo>
                    <a:pt x="392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77090" y="1671705"/>
              <a:ext cx="214243" cy="114300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5414" y="2336810"/>
              <a:ext cx="214396" cy="76200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7011797" y="1860410"/>
              <a:ext cx="1697355" cy="701675"/>
            </a:xfrm>
            <a:custGeom>
              <a:avLst/>
              <a:gdLst/>
              <a:ahLst/>
              <a:cxnLst/>
              <a:rect l="l" t="t" r="r" b="b"/>
              <a:pathLst>
                <a:path w="1697354" h="701675">
                  <a:moveTo>
                    <a:pt x="362077" y="23901"/>
                  </a:moveTo>
                  <a:lnTo>
                    <a:pt x="281305" y="50939"/>
                  </a:lnTo>
                  <a:lnTo>
                    <a:pt x="304863" y="74498"/>
                  </a:lnTo>
                  <a:lnTo>
                    <a:pt x="0" y="379361"/>
                  </a:lnTo>
                  <a:lnTo>
                    <a:pt x="6731" y="386092"/>
                  </a:lnTo>
                  <a:lnTo>
                    <a:pt x="311594" y="81229"/>
                  </a:lnTo>
                  <a:lnTo>
                    <a:pt x="335153" y="104787"/>
                  </a:lnTo>
                  <a:lnTo>
                    <a:pt x="348221" y="65532"/>
                  </a:lnTo>
                  <a:lnTo>
                    <a:pt x="362077" y="23901"/>
                  </a:lnTo>
                  <a:close/>
                </a:path>
                <a:path w="1697354" h="701675">
                  <a:moveTo>
                    <a:pt x="1032268" y="6616"/>
                  </a:moveTo>
                  <a:lnTo>
                    <a:pt x="1025525" y="0"/>
                  </a:lnTo>
                  <a:lnTo>
                    <a:pt x="729488" y="302742"/>
                  </a:lnTo>
                  <a:lnTo>
                    <a:pt x="705612" y="279412"/>
                  </a:lnTo>
                  <a:lnTo>
                    <a:pt x="679577" y="360578"/>
                  </a:lnTo>
                  <a:lnTo>
                    <a:pt x="760082" y="332625"/>
                  </a:lnTo>
                  <a:lnTo>
                    <a:pt x="745515" y="318401"/>
                  </a:lnTo>
                  <a:lnTo>
                    <a:pt x="736282" y="309384"/>
                  </a:lnTo>
                  <a:lnTo>
                    <a:pt x="1032268" y="6616"/>
                  </a:lnTo>
                  <a:close/>
                </a:path>
                <a:path w="1697354" h="701675">
                  <a:moveTo>
                    <a:pt x="1696847" y="504596"/>
                  </a:moveTo>
                  <a:lnTo>
                    <a:pt x="1696097" y="475881"/>
                  </a:lnTo>
                  <a:lnTo>
                    <a:pt x="1696085" y="475640"/>
                  </a:lnTo>
                  <a:lnTo>
                    <a:pt x="1693379" y="447814"/>
                  </a:lnTo>
                  <a:lnTo>
                    <a:pt x="1693291" y="446811"/>
                  </a:lnTo>
                  <a:lnTo>
                    <a:pt x="1685023" y="405904"/>
                  </a:lnTo>
                  <a:lnTo>
                    <a:pt x="1665097" y="360946"/>
                  </a:lnTo>
                  <a:lnTo>
                    <a:pt x="1640065" y="330987"/>
                  </a:lnTo>
                  <a:lnTo>
                    <a:pt x="1608455" y="303796"/>
                  </a:lnTo>
                  <a:lnTo>
                    <a:pt x="1574533" y="281457"/>
                  </a:lnTo>
                  <a:lnTo>
                    <a:pt x="1551432" y="270065"/>
                  </a:lnTo>
                  <a:lnTo>
                    <a:pt x="1542161" y="266331"/>
                  </a:lnTo>
                  <a:lnTo>
                    <a:pt x="1533131" y="263410"/>
                  </a:lnTo>
                  <a:lnTo>
                    <a:pt x="1533525" y="263410"/>
                  </a:lnTo>
                  <a:lnTo>
                    <a:pt x="1523936" y="261366"/>
                  </a:lnTo>
                  <a:lnTo>
                    <a:pt x="1524685" y="261366"/>
                  </a:lnTo>
                  <a:lnTo>
                    <a:pt x="1515097" y="260489"/>
                  </a:lnTo>
                  <a:lnTo>
                    <a:pt x="1514221" y="260489"/>
                  </a:lnTo>
                  <a:lnTo>
                    <a:pt x="1506118" y="261366"/>
                  </a:lnTo>
                  <a:lnTo>
                    <a:pt x="1506601" y="261366"/>
                  </a:lnTo>
                  <a:lnTo>
                    <a:pt x="1498536" y="263410"/>
                  </a:lnTo>
                  <a:lnTo>
                    <a:pt x="1499095" y="263410"/>
                  </a:lnTo>
                  <a:lnTo>
                    <a:pt x="1492885" y="266331"/>
                  </a:lnTo>
                  <a:lnTo>
                    <a:pt x="1486268" y="270510"/>
                  </a:lnTo>
                  <a:lnTo>
                    <a:pt x="1480045" y="275844"/>
                  </a:lnTo>
                  <a:lnTo>
                    <a:pt x="1474343" y="281940"/>
                  </a:lnTo>
                  <a:lnTo>
                    <a:pt x="1468894" y="288798"/>
                  </a:lnTo>
                  <a:lnTo>
                    <a:pt x="1463408" y="296697"/>
                  </a:lnTo>
                  <a:lnTo>
                    <a:pt x="1463408" y="296938"/>
                  </a:lnTo>
                  <a:lnTo>
                    <a:pt x="1461071" y="301701"/>
                  </a:lnTo>
                  <a:lnTo>
                    <a:pt x="1460969" y="301904"/>
                  </a:lnTo>
                  <a:lnTo>
                    <a:pt x="1430147" y="288036"/>
                  </a:lnTo>
                  <a:lnTo>
                    <a:pt x="1433601" y="371094"/>
                  </a:lnTo>
                  <a:lnTo>
                    <a:pt x="1433690" y="373138"/>
                  </a:lnTo>
                  <a:lnTo>
                    <a:pt x="1499616" y="319278"/>
                  </a:lnTo>
                  <a:lnTo>
                    <a:pt x="1495412" y="317385"/>
                  </a:lnTo>
                  <a:lnTo>
                    <a:pt x="1469644" y="305803"/>
                  </a:lnTo>
                  <a:lnTo>
                    <a:pt x="1467129" y="310857"/>
                  </a:lnTo>
                  <a:lnTo>
                    <a:pt x="1469605" y="305803"/>
                  </a:lnTo>
                  <a:lnTo>
                    <a:pt x="1470583" y="303796"/>
                  </a:lnTo>
                  <a:lnTo>
                    <a:pt x="1471803" y="301320"/>
                  </a:lnTo>
                  <a:lnTo>
                    <a:pt x="1503184" y="271919"/>
                  </a:lnTo>
                  <a:lnTo>
                    <a:pt x="1502359" y="272338"/>
                  </a:lnTo>
                  <a:lnTo>
                    <a:pt x="1503845" y="271919"/>
                  </a:lnTo>
                  <a:lnTo>
                    <a:pt x="1508340" y="270662"/>
                  </a:lnTo>
                  <a:lnTo>
                    <a:pt x="1509877" y="270510"/>
                  </a:lnTo>
                  <a:lnTo>
                    <a:pt x="1514729" y="270065"/>
                  </a:lnTo>
                  <a:lnTo>
                    <a:pt x="1521472" y="270662"/>
                  </a:lnTo>
                  <a:lnTo>
                    <a:pt x="1558925" y="283984"/>
                  </a:lnTo>
                  <a:lnTo>
                    <a:pt x="1591691" y="303428"/>
                  </a:lnTo>
                  <a:lnTo>
                    <a:pt x="1623580" y="328422"/>
                  </a:lnTo>
                  <a:lnTo>
                    <a:pt x="1650098" y="356247"/>
                  </a:lnTo>
                  <a:lnTo>
                    <a:pt x="1671955" y="396392"/>
                  </a:lnTo>
                  <a:lnTo>
                    <a:pt x="1683778" y="447814"/>
                  </a:lnTo>
                  <a:lnTo>
                    <a:pt x="1686521" y="475640"/>
                  </a:lnTo>
                  <a:lnTo>
                    <a:pt x="1686547" y="475881"/>
                  </a:lnTo>
                  <a:lnTo>
                    <a:pt x="1686433" y="531634"/>
                  </a:lnTo>
                  <a:lnTo>
                    <a:pt x="1679968" y="578358"/>
                  </a:lnTo>
                  <a:lnTo>
                    <a:pt x="1665859" y="617105"/>
                  </a:lnTo>
                  <a:lnTo>
                    <a:pt x="1643761" y="651662"/>
                  </a:lnTo>
                  <a:lnTo>
                    <a:pt x="1609102" y="681875"/>
                  </a:lnTo>
                  <a:lnTo>
                    <a:pt x="1577581" y="691654"/>
                  </a:lnTo>
                  <a:lnTo>
                    <a:pt x="1569199" y="691654"/>
                  </a:lnTo>
                  <a:lnTo>
                    <a:pt x="1561274" y="690765"/>
                  </a:lnTo>
                  <a:lnTo>
                    <a:pt x="1560741" y="690765"/>
                  </a:lnTo>
                  <a:lnTo>
                    <a:pt x="1520558" y="678180"/>
                  </a:lnTo>
                  <a:lnTo>
                    <a:pt x="1465199" y="648982"/>
                  </a:lnTo>
                  <a:lnTo>
                    <a:pt x="1418844" y="620026"/>
                  </a:lnTo>
                  <a:lnTo>
                    <a:pt x="1413751" y="628167"/>
                  </a:lnTo>
                  <a:lnTo>
                    <a:pt x="1460233" y="657123"/>
                  </a:lnTo>
                  <a:lnTo>
                    <a:pt x="1505585" y="681875"/>
                  </a:lnTo>
                  <a:lnTo>
                    <a:pt x="1548257" y="697877"/>
                  </a:lnTo>
                  <a:lnTo>
                    <a:pt x="1577467" y="701192"/>
                  </a:lnTo>
                  <a:lnTo>
                    <a:pt x="1586611" y="700278"/>
                  </a:lnTo>
                  <a:lnTo>
                    <a:pt x="1628914" y="679856"/>
                  </a:lnTo>
                  <a:lnTo>
                    <a:pt x="1663446" y="640727"/>
                  </a:lnTo>
                  <a:lnTo>
                    <a:pt x="1683016" y="601611"/>
                  </a:lnTo>
                  <a:lnTo>
                    <a:pt x="1693291" y="558177"/>
                  </a:lnTo>
                  <a:lnTo>
                    <a:pt x="1695970" y="532396"/>
                  </a:lnTo>
                  <a:lnTo>
                    <a:pt x="1696847" y="5045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8103495" y="2497070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z</a:t>
            </a:r>
            <a:endParaRPr sz="1800">
              <a:latin typeface="Monotype Corsiva"/>
              <a:cs typeface="Monotype Corsiva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434975" y="3302000"/>
            <a:ext cx="1976755" cy="1012825"/>
            <a:chOff x="434975" y="3302000"/>
            <a:chExt cx="1976755" cy="1012825"/>
          </a:xfrm>
        </p:grpSpPr>
        <p:sp>
          <p:nvSpPr>
            <p:cNvPr id="53" name="object 53" descr=""/>
            <p:cNvSpPr/>
            <p:nvPr/>
          </p:nvSpPr>
          <p:spPr>
            <a:xfrm>
              <a:off x="447675" y="3314700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5" h="358775">
                  <a:moveTo>
                    <a:pt x="254806" y="0"/>
                  </a:moveTo>
                  <a:lnTo>
                    <a:pt x="196379" y="4734"/>
                  </a:lnTo>
                  <a:lnTo>
                    <a:pt x="142746" y="18223"/>
                  </a:lnTo>
                  <a:lnTo>
                    <a:pt x="95435" y="39394"/>
                  </a:lnTo>
                  <a:lnTo>
                    <a:pt x="55976" y="67173"/>
                  </a:lnTo>
                  <a:lnTo>
                    <a:pt x="25897" y="100488"/>
                  </a:lnTo>
                  <a:lnTo>
                    <a:pt x="6729" y="138266"/>
                  </a:lnTo>
                  <a:lnTo>
                    <a:pt x="0" y="179435"/>
                  </a:lnTo>
                  <a:lnTo>
                    <a:pt x="6729" y="220561"/>
                  </a:lnTo>
                  <a:lnTo>
                    <a:pt x="25897" y="258311"/>
                  </a:lnTo>
                  <a:lnTo>
                    <a:pt x="55976" y="291611"/>
                  </a:lnTo>
                  <a:lnTo>
                    <a:pt x="95435" y="319383"/>
                  </a:lnTo>
                  <a:lnTo>
                    <a:pt x="142746" y="340553"/>
                  </a:lnTo>
                  <a:lnTo>
                    <a:pt x="196379" y="354044"/>
                  </a:lnTo>
                  <a:lnTo>
                    <a:pt x="254806" y="358780"/>
                  </a:lnTo>
                  <a:lnTo>
                    <a:pt x="313224" y="354044"/>
                  </a:lnTo>
                  <a:lnTo>
                    <a:pt x="366851" y="340553"/>
                  </a:lnTo>
                  <a:lnTo>
                    <a:pt x="414158" y="319383"/>
                  </a:lnTo>
                  <a:lnTo>
                    <a:pt x="453614" y="291611"/>
                  </a:lnTo>
                  <a:lnTo>
                    <a:pt x="483691" y="258311"/>
                  </a:lnTo>
                  <a:lnTo>
                    <a:pt x="502859" y="220561"/>
                  </a:lnTo>
                  <a:lnTo>
                    <a:pt x="509589" y="179435"/>
                  </a:lnTo>
                  <a:lnTo>
                    <a:pt x="502859" y="138266"/>
                  </a:lnTo>
                  <a:lnTo>
                    <a:pt x="483691" y="100488"/>
                  </a:lnTo>
                  <a:lnTo>
                    <a:pt x="453614" y="67173"/>
                  </a:lnTo>
                  <a:lnTo>
                    <a:pt x="414158" y="39394"/>
                  </a:lnTo>
                  <a:lnTo>
                    <a:pt x="366851" y="18223"/>
                  </a:lnTo>
                  <a:lnTo>
                    <a:pt x="313224" y="4734"/>
                  </a:lnTo>
                  <a:lnTo>
                    <a:pt x="254806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447675" y="3314700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5" h="358775">
                  <a:moveTo>
                    <a:pt x="0" y="179435"/>
                  </a:moveTo>
                  <a:lnTo>
                    <a:pt x="6729" y="138266"/>
                  </a:lnTo>
                  <a:lnTo>
                    <a:pt x="25897" y="100488"/>
                  </a:lnTo>
                  <a:lnTo>
                    <a:pt x="55976" y="67173"/>
                  </a:lnTo>
                  <a:lnTo>
                    <a:pt x="95435" y="39394"/>
                  </a:lnTo>
                  <a:lnTo>
                    <a:pt x="142746" y="18223"/>
                  </a:lnTo>
                  <a:lnTo>
                    <a:pt x="196379" y="4734"/>
                  </a:lnTo>
                  <a:lnTo>
                    <a:pt x="254806" y="0"/>
                  </a:lnTo>
                  <a:lnTo>
                    <a:pt x="313224" y="4734"/>
                  </a:lnTo>
                  <a:lnTo>
                    <a:pt x="366851" y="18223"/>
                  </a:lnTo>
                  <a:lnTo>
                    <a:pt x="414158" y="39394"/>
                  </a:lnTo>
                  <a:lnTo>
                    <a:pt x="453614" y="67173"/>
                  </a:lnTo>
                  <a:lnTo>
                    <a:pt x="483691" y="100488"/>
                  </a:lnTo>
                  <a:lnTo>
                    <a:pt x="502859" y="138266"/>
                  </a:lnTo>
                  <a:lnTo>
                    <a:pt x="509589" y="179435"/>
                  </a:lnTo>
                  <a:lnTo>
                    <a:pt x="502859" y="220561"/>
                  </a:lnTo>
                  <a:lnTo>
                    <a:pt x="483691" y="258311"/>
                  </a:lnTo>
                  <a:lnTo>
                    <a:pt x="453614" y="291611"/>
                  </a:lnTo>
                  <a:lnTo>
                    <a:pt x="414158" y="319383"/>
                  </a:lnTo>
                  <a:lnTo>
                    <a:pt x="366851" y="340553"/>
                  </a:lnTo>
                  <a:lnTo>
                    <a:pt x="313224" y="354044"/>
                  </a:lnTo>
                  <a:lnTo>
                    <a:pt x="254806" y="358780"/>
                  </a:lnTo>
                  <a:lnTo>
                    <a:pt x="196379" y="354044"/>
                  </a:lnTo>
                  <a:lnTo>
                    <a:pt x="142746" y="340553"/>
                  </a:lnTo>
                  <a:lnTo>
                    <a:pt x="95435" y="319383"/>
                  </a:lnTo>
                  <a:lnTo>
                    <a:pt x="55976" y="291611"/>
                  </a:lnTo>
                  <a:lnTo>
                    <a:pt x="25897" y="258311"/>
                  </a:lnTo>
                  <a:lnTo>
                    <a:pt x="6729" y="220561"/>
                  </a:lnTo>
                  <a:lnTo>
                    <a:pt x="0" y="17943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196970" y="3314700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5" h="358775">
                  <a:moveTo>
                    <a:pt x="254770" y="0"/>
                  </a:moveTo>
                  <a:lnTo>
                    <a:pt x="196349" y="4734"/>
                  </a:lnTo>
                  <a:lnTo>
                    <a:pt x="142722" y="18223"/>
                  </a:lnTo>
                  <a:lnTo>
                    <a:pt x="95418" y="39394"/>
                  </a:lnTo>
                  <a:lnTo>
                    <a:pt x="55965" y="67173"/>
                  </a:lnTo>
                  <a:lnTo>
                    <a:pt x="25892" y="100488"/>
                  </a:lnTo>
                  <a:lnTo>
                    <a:pt x="6727" y="138266"/>
                  </a:lnTo>
                  <a:lnTo>
                    <a:pt x="0" y="179435"/>
                  </a:lnTo>
                  <a:lnTo>
                    <a:pt x="6727" y="220561"/>
                  </a:lnTo>
                  <a:lnTo>
                    <a:pt x="25892" y="258311"/>
                  </a:lnTo>
                  <a:lnTo>
                    <a:pt x="55965" y="291611"/>
                  </a:lnTo>
                  <a:lnTo>
                    <a:pt x="95418" y="319383"/>
                  </a:lnTo>
                  <a:lnTo>
                    <a:pt x="142722" y="340553"/>
                  </a:lnTo>
                  <a:lnTo>
                    <a:pt x="196349" y="354044"/>
                  </a:lnTo>
                  <a:lnTo>
                    <a:pt x="254770" y="358780"/>
                  </a:lnTo>
                  <a:lnTo>
                    <a:pt x="313193" y="354044"/>
                  </a:lnTo>
                  <a:lnTo>
                    <a:pt x="366836" y="340553"/>
                  </a:lnTo>
                  <a:lnTo>
                    <a:pt x="414163" y="319383"/>
                  </a:lnTo>
                  <a:lnTo>
                    <a:pt x="453642" y="291611"/>
                  </a:lnTo>
                  <a:lnTo>
                    <a:pt x="483740" y="258311"/>
                  </a:lnTo>
                  <a:lnTo>
                    <a:pt x="502923" y="220561"/>
                  </a:lnTo>
                  <a:lnTo>
                    <a:pt x="509659" y="179435"/>
                  </a:lnTo>
                  <a:lnTo>
                    <a:pt x="502923" y="138266"/>
                  </a:lnTo>
                  <a:lnTo>
                    <a:pt x="483740" y="100488"/>
                  </a:lnTo>
                  <a:lnTo>
                    <a:pt x="453642" y="67173"/>
                  </a:lnTo>
                  <a:lnTo>
                    <a:pt x="414163" y="39394"/>
                  </a:lnTo>
                  <a:lnTo>
                    <a:pt x="366836" y="18223"/>
                  </a:lnTo>
                  <a:lnTo>
                    <a:pt x="313193" y="4734"/>
                  </a:lnTo>
                  <a:lnTo>
                    <a:pt x="25477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196970" y="3314700"/>
              <a:ext cx="1202055" cy="358775"/>
            </a:xfrm>
            <a:custGeom>
              <a:avLst/>
              <a:gdLst/>
              <a:ahLst/>
              <a:cxnLst/>
              <a:rect l="l" t="t" r="r" b="b"/>
              <a:pathLst>
                <a:path w="1202055" h="358775">
                  <a:moveTo>
                    <a:pt x="0" y="179435"/>
                  </a:moveTo>
                  <a:lnTo>
                    <a:pt x="6727" y="138266"/>
                  </a:lnTo>
                  <a:lnTo>
                    <a:pt x="25892" y="100488"/>
                  </a:lnTo>
                  <a:lnTo>
                    <a:pt x="55965" y="67173"/>
                  </a:lnTo>
                  <a:lnTo>
                    <a:pt x="95418" y="39394"/>
                  </a:lnTo>
                  <a:lnTo>
                    <a:pt x="142722" y="18223"/>
                  </a:lnTo>
                  <a:lnTo>
                    <a:pt x="196349" y="4734"/>
                  </a:lnTo>
                  <a:lnTo>
                    <a:pt x="254770" y="0"/>
                  </a:lnTo>
                  <a:lnTo>
                    <a:pt x="313193" y="4734"/>
                  </a:lnTo>
                  <a:lnTo>
                    <a:pt x="366836" y="18223"/>
                  </a:lnTo>
                  <a:lnTo>
                    <a:pt x="414163" y="39394"/>
                  </a:lnTo>
                  <a:lnTo>
                    <a:pt x="453642" y="67173"/>
                  </a:lnTo>
                  <a:lnTo>
                    <a:pt x="483740" y="100488"/>
                  </a:lnTo>
                  <a:lnTo>
                    <a:pt x="502923" y="138266"/>
                  </a:lnTo>
                  <a:lnTo>
                    <a:pt x="509659" y="179435"/>
                  </a:lnTo>
                  <a:lnTo>
                    <a:pt x="502923" y="220561"/>
                  </a:lnTo>
                  <a:lnTo>
                    <a:pt x="483740" y="258311"/>
                  </a:lnTo>
                  <a:lnTo>
                    <a:pt x="453642" y="291611"/>
                  </a:lnTo>
                  <a:lnTo>
                    <a:pt x="414163" y="319383"/>
                  </a:lnTo>
                  <a:lnTo>
                    <a:pt x="366836" y="340553"/>
                  </a:lnTo>
                  <a:lnTo>
                    <a:pt x="313193" y="354044"/>
                  </a:lnTo>
                  <a:lnTo>
                    <a:pt x="254770" y="358780"/>
                  </a:lnTo>
                  <a:lnTo>
                    <a:pt x="196349" y="354044"/>
                  </a:lnTo>
                  <a:lnTo>
                    <a:pt x="142722" y="340553"/>
                  </a:lnTo>
                  <a:lnTo>
                    <a:pt x="95418" y="319383"/>
                  </a:lnTo>
                  <a:lnTo>
                    <a:pt x="55965" y="291611"/>
                  </a:lnTo>
                  <a:lnTo>
                    <a:pt x="25892" y="258311"/>
                  </a:lnTo>
                  <a:lnTo>
                    <a:pt x="6727" y="220561"/>
                  </a:lnTo>
                  <a:lnTo>
                    <a:pt x="0" y="179435"/>
                  </a:lnTo>
                  <a:close/>
                </a:path>
                <a:path w="1202055" h="358775">
                  <a:moveTo>
                    <a:pt x="692158" y="179435"/>
                  </a:moveTo>
                  <a:lnTo>
                    <a:pt x="698885" y="138266"/>
                  </a:lnTo>
                  <a:lnTo>
                    <a:pt x="718048" y="100488"/>
                  </a:lnTo>
                  <a:lnTo>
                    <a:pt x="748118" y="67173"/>
                  </a:lnTo>
                  <a:lnTo>
                    <a:pt x="787569" y="39394"/>
                  </a:lnTo>
                  <a:lnTo>
                    <a:pt x="834870" y="18223"/>
                  </a:lnTo>
                  <a:lnTo>
                    <a:pt x="888495" y="4734"/>
                  </a:lnTo>
                  <a:lnTo>
                    <a:pt x="946916" y="0"/>
                  </a:lnTo>
                  <a:lnTo>
                    <a:pt x="1005343" y="4734"/>
                  </a:lnTo>
                  <a:lnTo>
                    <a:pt x="1058987" y="18223"/>
                  </a:lnTo>
                  <a:lnTo>
                    <a:pt x="1106314" y="39394"/>
                  </a:lnTo>
                  <a:lnTo>
                    <a:pt x="1145792" y="67173"/>
                  </a:lnTo>
                  <a:lnTo>
                    <a:pt x="1175888" y="100488"/>
                  </a:lnTo>
                  <a:lnTo>
                    <a:pt x="1195070" y="138266"/>
                  </a:lnTo>
                  <a:lnTo>
                    <a:pt x="1201805" y="179435"/>
                  </a:lnTo>
                  <a:lnTo>
                    <a:pt x="1195070" y="220561"/>
                  </a:lnTo>
                  <a:lnTo>
                    <a:pt x="1175888" y="258311"/>
                  </a:lnTo>
                  <a:lnTo>
                    <a:pt x="1145792" y="291611"/>
                  </a:lnTo>
                  <a:lnTo>
                    <a:pt x="1106314" y="319383"/>
                  </a:lnTo>
                  <a:lnTo>
                    <a:pt x="1058987" y="340553"/>
                  </a:lnTo>
                  <a:lnTo>
                    <a:pt x="1005343" y="354044"/>
                  </a:lnTo>
                  <a:lnTo>
                    <a:pt x="946916" y="358780"/>
                  </a:lnTo>
                  <a:lnTo>
                    <a:pt x="888495" y="354044"/>
                  </a:lnTo>
                  <a:lnTo>
                    <a:pt x="834870" y="340553"/>
                  </a:lnTo>
                  <a:lnTo>
                    <a:pt x="787569" y="319383"/>
                  </a:lnTo>
                  <a:lnTo>
                    <a:pt x="748118" y="291611"/>
                  </a:lnTo>
                  <a:lnTo>
                    <a:pt x="718048" y="258311"/>
                  </a:lnTo>
                  <a:lnTo>
                    <a:pt x="698885" y="220561"/>
                  </a:lnTo>
                  <a:lnTo>
                    <a:pt x="692158" y="17943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447675" y="3943350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5" h="358775">
                  <a:moveTo>
                    <a:pt x="254806" y="0"/>
                  </a:moveTo>
                  <a:lnTo>
                    <a:pt x="196379" y="4735"/>
                  </a:lnTo>
                  <a:lnTo>
                    <a:pt x="142746" y="18225"/>
                  </a:lnTo>
                  <a:lnTo>
                    <a:pt x="95435" y="39397"/>
                  </a:lnTo>
                  <a:lnTo>
                    <a:pt x="55976" y="67178"/>
                  </a:lnTo>
                  <a:lnTo>
                    <a:pt x="25897" y="100496"/>
                  </a:lnTo>
                  <a:lnTo>
                    <a:pt x="6729" y="138278"/>
                  </a:lnTo>
                  <a:lnTo>
                    <a:pt x="0" y="179450"/>
                  </a:lnTo>
                  <a:lnTo>
                    <a:pt x="6729" y="220575"/>
                  </a:lnTo>
                  <a:lnTo>
                    <a:pt x="25897" y="258322"/>
                  </a:lnTo>
                  <a:lnTo>
                    <a:pt x="55976" y="291616"/>
                  </a:lnTo>
                  <a:lnTo>
                    <a:pt x="95435" y="319384"/>
                  </a:lnTo>
                  <a:lnTo>
                    <a:pt x="142746" y="340548"/>
                  </a:lnTo>
                  <a:lnTo>
                    <a:pt x="196379" y="354036"/>
                  </a:lnTo>
                  <a:lnTo>
                    <a:pt x="254806" y="358770"/>
                  </a:lnTo>
                  <a:lnTo>
                    <a:pt x="313224" y="354036"/>
                  </a:lnTo>
                  <a:lnTo>
                    <a:pt x="366851" y="340548"/>
                  </a:lnTo>
                  <a:lnTo>
                    <a:pt x="414158" y="319384"/>
                  </a:lnTo>
                  <a:lnTo>
                    <a:pt x="453614" y="291616"/>
                  </a:lnTo>
                  <a:lnTo>
                    <a:pt x="483691" y="258322"/>
                  </a:lnTo>
                  <a:lnTo>
                    <a:pt x="502859" y="220575"/>
                  </a:lnTo>
                  <a:lnTo>
                    <a:pt x="509589" y="179450"/>
                  </a:lnTo>
                  <a:lnTo>
                    <a:pt x="502859" y="138278"/>
                  </a:lnTo>
                  <a:lnTo>
                    <a:pt x="483691" y="100496"/>
                  </a:lnTo>
                  <a:lnTo>
                    <a:pt x="453614" y="67178"/>
                  </a:lnTo>
                  <a:lnTo>
                    <a:pt x="414158" y="39397"/>
                  </a:lnTo>
                  <a:lnTo>
                    <a:pt x="366851" y="18225"/>
                  </a:lnTo>
                  <a:lnTo>
                    <a:pt x="313224" y="4735"/>
                  </a:lnTo>
                  <a:lnTo>
                    <a:pt x="254806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447675" y="3943350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5" h="358775">
                  <a:moveTo>
                    <a:pt x="0" y="179450"/>
                  </a:moveTo>
                  <a:lnTo>
                    <a:pt x="6729" y="138278"/>
                  </a:lnTo>
                  <a:lnTo>
                    <a:pt x="25897" y="100496"/>
                  </a:lnTo>
                  <a:lnTo>
                    <a:pt x="55976" y="67178"/>
                  </a:lnTo>
                  <a:lnTo>
                    <a:pt x="95435" y="39397"/>
                  </a:lnTo>
                  <a:lnTo>
                    <a:pt x="142746" y="18225"/>
                  </a:lnTo>
                  <a:lnTo>
                    <a:pt x="196379" y="4735"/>
                  </a:lnTo>
                  <a:lnTo>
                    <a:pt x="254806" y="0"/>
                  </a:lnTo>
                  <a:lnTo>
                    <a:pt x="313224" y="4735"/>
                  </a:lnTo>
                  <a:lnTo>
                    <a:pt x="366851" y="18225"/>
                  </a:lnTo>
                  <a:lnTo>
                    <a:pt x="414158" y="39397"/>
                  </a:lnTo>
                  <a:lnTo>
                    <a:pt x="453614" y="67178"/>
                  </a:lnTo>
                  <a:lnTo>
                    <a:pt x="483691" y="100496"/>
                  </a:lnTo>
                  <a:lnTo>
                    <a:pt x="502859" y="138278"/>
                  </a:lnTo>
                  <a:lnTo>
                    <a:pt x="509589" y="179450"/>
                  </a:lnTo>
                  <a:lnTo>
                    <a:pt x="502859" y="220575"/>
                  </a:lnTo>
                  <a:lnTo>
                    <a:pt x="483691" y="258322"/>
                  </a:lnTo>
                  <a:lnTo>
                    <a:pt x="453614" y="291616"/>
                  </a:lnTo>
                  <a:lnTo>
                    <a:pt x="414158" y="319384"/>
                  </a:lnTo>
                  <a:lnTo>
                    <a:pt x="366851" y="340548"/>
                  </a:lnTo>
                  <a:lnTo>
                    <a:pt x="313224" y="354036"/>
                  </a:lnTo>
                  <a:lnTo>
                    <a:pt x="254806" y="358770"/>
                  </a:lnTo>
                  <a:lnTo>
                    <a:pt x="196379" y="354036"/>
                  </a:lnTo>
                  <a:lnTo>
                    <a:pt x="142746" y="340548"/>
                  </a:lnTo>
                  <a:lnTo>
                    <a:pt x="95435" y="319384"/>
                  </a:lnTo>
                  <a:lnTo>
                    <a:pt x="55976" y="291616"/>
                  </a:lnTo>
                  <a:lnTo>
                    <a:pt x="25897" y="258322"/>
                  </a:lnTo>
                  <a:lnTo>
                    <a:pt x="6729" y="220575"/>
                  </a:lnTo>
                  <a:lnTo>
                    <a:pt x="0" y="17945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1196970" y="3943350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5" h="358775">
                  <a:moveTo>
                    <a:pt x="254770" y="0"/>
                  </a:moveTo>
                  <a:lnTo>
                    <a:pt x="196349" y="4735"/>
                  </a:lnTo>
                  <a:lnTo>
                    <a:pt x="142722" y="18225"/>
                  </a:lnTo>
                  <a:lnTo>
                    <a:pt x="95418" y="39397"/>
                  </a:lnTo>
                  <a:lnTo>
                    <a:pt x="55965" y="67178"/>
                  </a:lnTo>
                  <a:lnTo>
                    <a:pt x="25892" y="100496"/>
                  </a:lnTo>
                  <a:lnTo>
                    <a:pt x="6727" y="138278"/>
                  </a:lnTo>
                  <a:lnTo>
                    <a:pt x="0" y="179450"/>
                  </a:lnTo>
                  <a:lnTo>
                    <a:pt x="6727" y="220575"/>
                  </a:lnTo>
                  <a:lnTo>
                    <a:pt x="25892" y="258322"/>
                  </a:lnTo>
                  <a:lnTo>
                    <a:pt x="55965" y="291616"/>
                  </a:lnTo>
                  <a:lnTo>
                    <a:pt x="95418" y="319384"/>
                  </a:lnTo>
                  <a:lnTo>
                    <a:pt x="142722" y="340548"/>
                  </a:lnTo>
                  <a:lnTo>
                    <a:pt x="196349" y="354036"/>
                  </a:lnTo>
                  <a:lnTo>
                    <a:pt x="254770" y="358770"/>
                  </a:lnTo>
                  <a:lnTo>
                    <a:pt x="313193" y="354036"/>
                  </a:lnTo>
                  <a:lnTo>
                    <a:pt x="366836" y="340548"/>
                  </a:lnTo>
                  <a:lnTo>
                    <a:pt x="414163" y="319384"/>
                  </a:lnTo>
                  <a:lnTo>
                    <a:pt x="453642" y="291616"/>
                  </a:lnTo>
                  <a:lnTo>
                    <a:pt x="483740" y="258322"/>
                  </a:lnTo>
                  <a:lnTo>
                    <a:pt x="502923" y="220575"/>
                  </a:lnTo>
                  <a:lnTo>
                    <a:pt x="509659" y="179450"/>
                  </a:lnTo>
                  <a:lnTo>
                    <a:pt x="502923" y="138278"/>
                  </a:lnTo>
                  <a:lnTo>
                    <a:pt x="483740" y="100496"/>
                  </a:lnTo>
                  <a:lnTo>
                    <a:pt x="453642" y="67178"/>
                  </a:lnTo>
                  <a:lnTo>
                    <a:pt x="414163" y="39397"/>
                  </a:lnTo>
                  <a:lnTo>
                    <a:pt x="366836" y="18225"/>
                  </a:lnTo>
                  <a:lnTo>
                    <a:pt x="313193" y="4735"/>
                  </a:lnTo>
                  <a:lnTo>
                    <a:pt x="25477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1196970" y="3943350"/>
              <a:ext cx="1202055" cy="358775"/>
            </a:xfrm>
            <a:custGeom>
              <a:avLst/>
              <a:gdLst/>
              <a:ahLst/>
              <a:cxnLst/>
              <a:rect l="l" t="t" r="r" b="b"/>
              <a:pathLst>
                <a:path w="1202055" h="358775">
                  <a:moveTo>
                    <a:pt x="0" y="179450"/>
                  </a:moveTo>
                  <a:lnTo>
                    <a:pt x="6727" y="138278"/>
                  </a:lnTo>
                  <a:lnTo>
                    <a:pt x="25892" y="100496"/>
                  </a:lnTo>
                  <a:lnTo>
                    <a:pt x="55965" y="67178"/>
                  </a:lnTo>
                  <a:lnTo>
                    <a:pt x="95418" y="39397"/>
                  </a:lnTo>
                  <a:lnTo>
                    <a:pt x="142722" y="18225"/>
                  </a:lnTo>
                  <a:lnTo>
                    <a:pt x="196349" y="4735"/>
                  </a:lnTo>
                  <a:lnTo>
                    <a:pt x="254770" y="0"/>
                  </a:lnTo>
                  <a:lnTo>
                    <a:pt x="313193" y="4735"/>
                  </a:lnTo>
                  <a:lnTo>
                    <a:pt x="366836" y="18225"/>
                  </a:lnTo>
                  <a:lnTo>
                    <a:pt x="414163" y="39397"/>
                  </a:lnTo>
                  <a:lnTo>
                    <a:pt x="453642" y="67178"/>
                  </a:lnTo>
                  <a:lnTo>
                    <a:pt x="483740" y="100496"/>
                  </a:lnTo>
                  <a:lnTo>
                    <a:pt x="502923" y="138278"/>
                  </a:lnTo>
                  <a:lnTo>
                    <a:pt x="509659" y="179450"/>
                  </a:lnTo>
                  <a:lnTo>
                    <a:pt x="502923" y="220575"/>
                  </a:lnTo>
                  <a:lnTo>
                    <a:pt x="483740" y="258322"/>
                  </a:lnTo>
                  <a:lnTo>
                    <a:pt x="453642" y="291616"/>
                  </a:lnTo>
                  <a:lnTo>
                    <a:pt x="414163" y="319384"/>
                  </a:lnTo>
                  <a:lnTo>
                    <a:pt x="366836" y="340548"/>
                  </a:lnTo>
                  <a:lnTo>
                    <a:pt x="313193" y="354036"/>
                  </a:lnTo>
                  <a:lnTo>
                    <a:pt x="254770" y="358770"/>
                  </a:lnTo>
                  <a:lnTo>
                    <a:pt x="196349" y="354036"/>
                  </a:lnTo>
                  <a:lnTo>
                    <a:pt x="142722" y="340548"/>
                  </a:lnTo>
                  <a:lnTo>
                    <a:pt x="95418" y="319384"/>
                  </a:lnTo>
                  <a:lnTo>
                    <a:pt x="55965" y="291616"/>
                  </a:lnTo>
                  <a:lnTo>
                    <a:pt x="25892" y="258322"/>
                  </a:lnTo>
                  <a:lnTo>
                    <a:pt x="6727" y="220575"/>
                  </a:lnTo>
                  <a:lnTo>
                    <a:pt x="0" y="179450"/>
                  </a:lnTo>
                  <a:close/>
                </a:path>
                <a:path w="1202055" h="358775">
                  <a:moveTo>
                    <a:pt x="692158" y="179450"/>
                  </a:moveTo>
                  <a:lnTo>
                    <a:pt x="698885" y="138278"/>
                  </a:lnTo>
                  <a:lnTo>
                    <a:pt x="718048" y="100496"/>
                  </a:lnTo>
                  <a:lnTo>
                    <a:pt x="748118" y="67178"/>
                  </a:lnTo>
                  <a:lnTo>
                    <a:pt x="787569" y="39397"/>
                  </a:lnTo>
                  <a:lnTo>
                    <a:pt x="834870" y="18225"/>
                  </a:lnTo>
                  <a:lnTo>
                    <a:pt x="888495" y="4735"/>
                  </a:lnTo>
                  <a:lnTo>
                    <a:pt x="946916" y="0"/>
                  </a:lnTo>
                  <a:lnTo>
                    <a:pt x="1005343" y="4735"/>
                  </a:lnTo>
                  <a:lnTo>
                    <a:pt x="1058987" y="18225"/>
                  </a:lnTo>
                  <a:lnTo>
                    <a:pt x="1106314" y="39397"/>
                  </a:lnTo>
                  <a:lnTo>
                    <a:pt x="1145792" y="67178"/>
                  </a:lnTo>
                  <a:lnTo>
                    <a:pt x="1175888" y="100496"/>
                  </a:lnTo>
                  <a:lnTo>
                    <a:pt x="1195070" y="138278"/>
                  </a:lnTo>
                  <a:lnTo>
                    <a:pt x="1201805" y="179450"/>
                  </a:lnTo>
                  <a:lnTo>
                    <a:pt x="1195070" y="220575"/>
                  </a:lnTo>
                  <a:lnTo>
                    <a:pt x="1175888" y="258322"/>
                  </a:lnTo>
                  <a:lnTo>
                    <a:pt x="1145792" y="291616"/>
                  </a:lnTo>
                  <a:lnTo>
                    <a:pt x="1106314" y="319384"/>
                  </a:lnTo>
                  <a:lnTo>
                    <a:pt x="1058987" y="340548"/>
                  </a:lnTo>
                  <a:lnTo>
                    <a:pt x="1005343" y="354036"/>
                  </a:lnTo>
                  <a:lnTo>
                    <a:pt x="946916" y="358770"/>
                  </a:lnTo>
                  <a:lnTo>
                    <a:pt x="888495" y="354036"/>
                  </a:lnTo>
                  <a:lnTo>
                    <a:pt x="834870" y="340548"/>
                  </a:lnTo>
                  <a:lnTo>
                    <a:pt x="787569" y="319384"/>
                  </a:lnTo>
                  <a:lnTo>
                    <a:pt x="748118" y="291616"/>
                  </a:lnTo>
                  <a:lnTo>
                    <a:pt x="718048" y="258322"/>
                  </a:lnTo>
                  <a:lnTo>
                    <a:pt x="698885" y="220575"/>
                  </a:lnTo>
                  <a:lnTo>
                    <a:pt x="692158" y="17945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566110" y="2861391"/>
            <a:ext cx="174625" cy="747395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800" spc="-50" i="1">
                <a:latin typeface="Monotype Corsiva"/>
                <a:cs typeface="Monotype Corsiva"/>
              </a:rPr>
              <a:t>u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400" spc="-25">
                <a:latin typeface="Arial"/>
                <a:cs typeface="Arial"/>
              </a:rPr>
              <a:t>1/</a:t>
            </a:r>
            <a:endParaRPr sz="1400">
              <a:latin typeface="Arial"/>
              <a:cs typeface="Arial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1291591" y="2886306"/>
            <a:ext cx="174625" cy="72263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1019"/>
              </a:spcBef>
            </a:pPr>
            <a:r>
              <a:rPr dirty="0" sz="1800" spc="-50" i="1">
                <a:latin typeface="Monotype Corsiva"/>
                <a:cs typeface="Monotype Corsiva"/>
              </a:rPr>
              <a:t>v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latin typeface="Arial"/>
                <a:cs typeface="Arial"/>
              </a:rPr>
              <a:t>2/</a:t>
            </a:r>
            <a:endParaRPr sz="1400">
              <a:latin typeface="Arial"/>
              <a:cs typeface="Arial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1983991" y="3003542"/>
            <a:ext cx="180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w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543870" y="3962335"/>
            <a:ext cx="196850" cy="59563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385"/>
              </a:spcBef>
            </a:pPr>
            <a:r>
              <a:rPr dirty="0" sz="1400" spc="-25">
                <a:latin typeface="Arial"/>
                <a:cs typeface="Arial"/>
              </a:rPr>
              <a:t>4/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800" spc="-50" i="1">
                <a:latin typeface="Monotype Corsiva"/>
                <a:cs typeface="Monotype Corsiva"/>
              </a:rPr>
              <a:t>x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1304667" y="3962335"/>
            <a:ext cx="185420" cy="59563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385"/>
              </a:spcBef>
            </a:pPr>
            <a:r>
              <a:rPr dirty="0" sz="1400" spc="-25">
                <a:latin typeface="Arial"/>
                <a:cs typeface="Arial"/>
              </a:rPr>
              <a:t>3/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800" spc="-50" i="1">
                <a:latin typeface="Monotype Corsiva"/>
                <a:cs typeface="Monotype Corsiva"/>
              </a:rPr>
              <a:t>y</a:t>
            </a:r>
            <a:endParaRPr sz="1800">
              <a:latin typeface="Monotype Corsiva"/>
              <a:cs typeface="Monotype Corsiva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649760" y="3432169"/>
            <a:ext cx="1958339" cy="890269"/>
            <a:chOff x="649760" y="3432169"/>
            <a:chExt cx="1958339" cy="890269"/>
          </a:xfrm>
        </p:grpSpPr>
        <p:sp>
          <p:nvSpPr>
            <p:cNvPr id="67" name="object 67" descr=""/>
            <p:cNvSpPr/>
            <p:nvPr/>
          </p:nvSpPr>
          <p:spPr>
            <a:xfrm>
              <a:off x="649760" y="3668511"/>
              <a:ext cx="76200" cy="295910"/>
            </a:xfrm>
            <a:custGeom>
              <a:avLst/>
              <a:gdLst/>
              <a:ahLst/>
              <a:cxnLst/>
              <a:rect l="l" t="t" r="r" b="b"/>
              <a:pathLst>
                <a:path w="76200" h="295910">
                  <a:moveTo>
                    <a:pt x="0" y="218319"/>
                  </a:moveTo>
                  <a:lnTo>
                    <a:pt x="36039" y="295412"/>
                  </a:lnTo>
                  <a:lnTo>
                    <a:pt x="69859" y="232166"/>
                  </a:lnTo>
                  <a:lnTo>
                    <a:pt x="42504" y="232166"/>
                  </a:lnTo>
                  <a:lnTo>
                    <a:pt x="32979" y="231916"/>
                  </a:lnTo>
                  <a:lnTo>
                    <a:pt x="33290" y="220355"/>
                  </a:lnTo>
                  <a:lnTo>
                    <a:pt x="33321" y="219209"/>
                  </a:lnTo>
                  <a:lnTo>
                    <a:pt x="0" y="218319"/>
                  </a:lnTo>
                  <a:close/>
                </a:path>
                <a:path w="76200" h="295910">
                  <a:moveTo>
                    <a:pt x="33321" y="219209"/>
                  </a:moveTo>
                  <a:lnTo>
                    <a:pt x="32979" y="231916"/>
                  </a:lnTo>
                  <a:lnTo>
                    <a:pt x="42504" y="232166"/>
                  </a:lnTo>
                  <a:lnTo>
                    <a:pt x="42822" y="220355"/>
                  </a:lnTo>
                  <a:lnTo>
                    <a:pt x="42846" y="219464"/>
                  </a:lnTo>
                  <a:lnTo>
                    <a:pt x="33321" y="219209"/>
                  </a:lnTo>
                  <a:close/>
                </a:path>
                <a:path w="76200" h="295910">
                  <a:moveTo>
                    <a:pt x="42846" y="219464"/>
                  </a:moveTo>
                  <a:lnTo>
                    <a:pt x="42511" y="231916"/>
                  </a:lnTo>
                  <a:lnTo>
                    <a:pt x="42504" y="232166"/>
                  </a:lnTo>
                  <a:lnTo>
                    <a:pt x="69859" y="232166"/>
                  </a:lnTo>
                  <a:lnTo>
                    <a:pt x="76175" y="220355"/>
                  </a:lnTo>
                  <a:lnTo>
                    <a:pt x="42846" y="219464"/>
                  </a:lnTo>
                  <a:close/>
                </a:path>
                <a:path w="76200" h="295910">
                  <a:moveTo>
                    <a:pt x="39218" y="0"/>
                  </a:moveTo>
                  <a:lnTo>
                    <a:pt x="33345" y="218319"/>
                  </a:lnTo>
                  <a:lnTo>
                    <a:pt x="33321" y="219209"/>
                  </a:lnTo>
                  <a:lnTo>
                    <a:pt x="42846" y="219464"/>
                  </a:lnTo>
                  <a:lnTo>
                    <a:pt x="48743" y="396"/>
                  </a:lnTo>
                  <a:lnTo>
                    <a:pt x="39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1385828" y="3676131"/>
              <a:ext cx="114300" cy="295910"/>
            </a:xfrm>
            <a:custGeom>
              <a:avLst/>
              <a:gdLst/>
              <a:ahLst/>
              <a:cxnLst/>
              <a:rect l="l" t="t" r="r" b="b"/>
              <a:pathLst>
                <a:path w="114300" h="295910">
                  <a:moveTo>
                    <a:pt x="0" y="179969"/>
                  </a:moveTo>
                  <a:lnTo>
                    <a:pt x="54102" y="295793"/>
                  </a:lnTo>
                  <a:lnTo>
                    <a:pt x="104671" y="201055"/>
                  </a:lnTo>
                  <a:lnTo>
                    <a:pt x="75687" y="201055"/>
                  </a:lnTo>
                  <a:lnTo>
                    <a:pt x="37587" y="200031"/>
                  </a:lnTo>
                  <a:lnTo>
                    <a:pt x="38041" y="183017"/>
                  </a:lnTo>
                  <a:lnTo>
                    <a:pt x="38095" y="180985"/>
                  </a:lnTo>
                  <a:lnTo>
                    <a:pt x="0" y="179969"/>
                  </a:lnTo>
                  <a:close/>
                </a:path>
                <a:path w="114300" h="295910">
                  <a:moveTo>
                    <a:pt x="38095" y="180985"/>
                  </a:moveTo>
                  <a:lnTo>
                    <a:pt x="37587" y="200031"/>
                  </a:lnTo>
                  <a:lnTo>
                    <a:pt x="75687" y="201055"/>
                  </a:lnTo>
                  <a:lnTo>
                    <a:pt x="76168" y="183017"/>
                  </a:lnTo>
                  <a:lnTo>
                    <a:pt x="76196" y="182001"/>
                  </a:lnTo>
                  <a:lnTo>
                    <a:pt x="38095" y="180985"/>
                  </a:lnTo>
                  <a:close/>
                </a:path>
                <a:path w="114300" h="295910">
                  <a:moveTo>
                    <a:pt x="76196" y="182001"/>
                  </a:moveTo>
                  <a:lnTo>
                    <a:pt x="75715" y="200031"/>
                  </a:lnTo>
                  <a:lnTo>
                    <a:pt x="75687" y="201055"/>
                  </a:lnTo>
                  <a:lnTo>
                    <a:pt x="104671" y="201055"/>
                  </a:lnTo>
                  <a:lnTo>
                    <a:pt x="114300" y="183017"/>
                  </a:lnTo>
                  <a:lnTo>
                    <a:pt x="76196" y="182001"/>
                  </a:lnTo>
                  <a:close/>
                </a:path>
                <a:path w="114300" h="295910">
                  <a:moveTo>
                    <a:pt x="42921" y="0"/>
                  </a:moveTo>
                  <a:lnTo>
                    <a:pt x="38122" y="179969"/>
                  </a:lnTo>
                  <a:lnTo>
                    <a:pt x="38095" y="180985"/>
                  </a:lnTo>
                  <a:lnTo>
                    <a:pt x="76196" y="182001"/>
                  </a:lnTo>
                  <a:lnTo>
                    <a:pt x="81021" y="1036"/>
                  </a:lnTo>
                  <a:lnTo>
                    <a:pt x="4292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2118228" y="3668511"/>
              <a:ext cx="76200" cy="295910"/>
            </a:xfrm>
            <a:custGeom>
              <a:avLst/>
              <a:gdLst/>
              <a:ahLst/>
              <a:cxnLst/>
              <a:rect l="l" t="t" r="r" b="b"/>
              <a:pathLst>
                <a:path w="76200" h="295910">
                  <a:moveTo>
                    <a:pt x="0" y="218319"/>
                  </a:moveTo>
                  <a:lnTo>
                    <a:pt x="36076" y="295412"/>
                  </a:lnTo>
                  <a:lnTo>
                    <a:pt x="69886" y="232166"/>
                  </a:lnTo>
                  <a:lnTo>
                    <a:pt x="42422" y="232166"/>
                  </a:lnTo>
                  <a:lnTo>
                    <a:pt x="32897" y="231916"/>
                  </a:lnTo>
                  <a:lnTo>
                    <a:pt x="33213" y="220355"/>
                  </a:lnTo>
                  <a:lnTo>
                    <a:pt x="33244" y="219207"/>
                  </a:lnTo>
                  <a:lnTo>
                    <a:pt x="0" y="218319"/>
                  </a:lnTo>
                  <a:close/>
                </a:path>
                <a:path w="76200" h="295910">
                  <a:moveTo>
                    <a:pt x="33244" y="219207"/>
                  </a:moveTo>
                  <a:lnTo>
                    <a:pt x="32897" y="231916"/>
                  </a:lnTo>
                  <a:lnTo>
                    <a:pt x="42422" y="232166"/>
                  </a:lnTo>
                  <a:lnTo>
                    <a:pt x="42739" y="220355"/>
                  </a:lnTo>
                  <a:lnTo>
                    <a:pt x="42763" y="219461"/>
                  </a:lnTo>
                  <a:lnTo>
                    <a:pt x="33244" y="219207"/>
                  </a:lnTo>
                  <a:close/>
                </a:path>
                <a:path w="76200" h="295910">
                  <a:moveTo>
                    <a:pt x="42763" y="219461"/>
                  </a:moveTo>
                  <a:lnTo>
                    <a:pt x="42428" y="231916"/>
                  </a:lnTo>
                  <a:lnTo>
                    <a:pt x="42422" y="232166"/>
                  </a:lnTo>
                  <a:lnTo>
                    <a:pt x="69886" y="232166"/>
                  </a:lnTo>
                  <a:lnTo>
                    <a:pt x="76200" y="220355"/>
                  </a:lnTo>
                  <a:lnTo>
                    <a:pt x="42763" y="219461"/>
                  </a:lnTo>
                  <a:close/>
                </a:path>
                <a:path w="76200" h="295910">
                  <a:moveTo>
                    <a:pt x="39243" y="0"/>
                  </a:moveTo>
                  <a:lnTo>
                    <a:pt x="33269" y="218319"/>
                  </a:lnTo>
                  <a:lnTo>
                    <a:pt x="33244" y="219207"/>
                  </a:lnTo>
                  <a:lnTo>
                    <a:pt x="42763" y="219461"/>
                  </a:lnTo>
                  <a:lnTo>
                    <a:pt x="48649" y="396"/>
                  </a:lnTo>
                  <a:lnTo>
                    <a:pt x="392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6314" y="3432169"/>
              <a:ext cx="214310" cy="114300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4729" y="4078224"/>
              <a:ext cx="214310" cy="114300"/>
            </a:xfrm>
            <a:prstGeom prst="rect">
              <a:avLst/>
            </a:prstGeom>
          </p:spPr>
        </p:pic>
        <p:sp>
          <p:nvSpPr>
            <p:cNvPr id="72" name="object 72" descr=""/>
            <p:cNvSpPr/>
            <p:nvPr/>
          </p:nvSpPr>
          <p:spPr>
            <a:xfrm>
              <a:off x="911021" y="3620909"/>
              <a:ext cx="1697355" cy="701675"/>
            </a:xfrm>
            <a:custGeom>
              <a:avLst/>
              <a:gdLst/>
              <a:ahLst/>
              <a:cxnLst/>
              <a:rect l="l" t="t" r="r" b="b"/>
              <a:pathLst>
                <a:path w="1697355" h="701675">
                  <a:moveTo>
                    <a:pt x="362140" y="23990"/>
                  </a:moveTo>
                  <a:lnTo>
                    <a:pt x="281317" y="50927"/>
                  </a:lnTo>
                  <a:lnTo>
                    <a:pt x="304914" y="74498"/>
                  </a:lnTo>
                  <a:lnTo>
                    <a:pt x="0" y="379349"/>
                  </a:lnTo>
                  <a:lnTo>
                    <a:pt x="6743" y="386207"/>
                  </a:lnTo>
                  <a:lnTo>
                    <a:pt x="311658" y="81229"/>
                  </a:lnTo>
                  <a:lnTo>
                    <a:pt x="335216" y="104762"/>
                  </a:lnTo>
                  <a:lnTo>
                    <a:pt x="348284" y="65532"/>
                  </a:lnTo>
                  <a:lnTo>
                    <a:pt x="362140" y="23990"/>
                  </a:lnTo>
                  <a:close/>
                </a:path>
                <a:path w="1697355" h="701675">
                  <a:moveTo>
                    <a:pt x="1032319" y="6731"/>
                  </a:moveTo>
                  <a:lnTo>
                    <a:pt x="1025461" y="0"/>
                  </a:lnTo>
                  <a:lnTo>
                    <a:pt x="729513" y="302729"/>
                  </a:lnTo>
                  <a:lnTo>
                    <a:pt x="705688" y="279387"/>
                  </a:lnTo>
                  <a:lnTo>
                    <a:pt x="679653" y="360540"/>
                  </a:lnTo>
                  <a:lnTo>
                    <a:pt x="760171" y="332727"/>
                  </a:lnTo>
                  <a:lnTo>
                    <a:pt x="745642" y="318503"/>
                  </a:lnTo>
                  <a:lnTo>
                    <a:pt x="736320" y="309384"/>
                  </a:lnTo>
                  <a:lnTo>
                    <a:pt x="1032319" y="6731"/>
                  </a:lnTo>
                  <a:close/>
                </a:path>
                <a:path w="1697355" h="701675">
                  <a:moveTo>
                    <a:pt x="1696923" y="504698"/>
                  </a:moveTo>
                  <a:lnTo>
                    <a:pt x="1693341" y="447929"/>
                  </a:lnTo>
                  <a:lnTo>
                    <a:pt x="1685112" y="406019"/>
                  </a:lnTo>
                  <a:lnTo>
                    <a:pt x="1665160" y="361061"/>
                  </a:lnTo>
                  <a:lnTo>
                    <a:pt x="1640014" y="331076"/>
                  </a:lnTo>
                  <a:lnTo>
                    <a:pt x="1608531" y="303911"/>
                  </a:lnTo>
                  <a:lnTo>
                    <a:pt x="1574622" y="281546"/>
                  </a:lnTo>
                  <a:lnTo>
                    <a:pt x="1551457" y="270040"/>
                  </a:lnTo>
                  <a:lnTo>
                    <a:pt x="1542097" y="266433"/>
                  </a:lnTo>
                  <a:lnTo>
                    <a:pt x="1532458" y="263258"/>
                  </a:lnTo>
                  <a:lnTo>
                    <a:pt x="1523428" y="261353"/>
                  </a:lnTo>
                  <a:lnTo>
                    <a:pt x="1515046" y="260591"/>
                  </a:lnTo>
                  <a:lnTo>
                    <a:pt x="1514284" y="260591"/>
                  </a:lnTo>
                  <a:lnTo>
                    <a:pt x="1509712" y="261023"/>
                  </a:lnTo>
                  <a:lnTo>
                    <a:pt x="1509712" y="270497"/>
                  </a:lnTo>
                  <a:lnTo>
                    <a:pt x="1508912" y="270637"/>
                  </a:lnTo>
                  <a:lnTo>
                    <a:pt x="1509471" y="270497"/>
                  </a:lnTo>
                  <a:lnTo>
                    <a:pt x="1509712" y="270497"/>
                  </a:lnTo>
                  <a:lnTo>
                    <a:pt x="1509712" y="261023"/>
                  </a:lnTo>
                  <a:lnTo>
                    <a:pt x="1506016" y="261353"/>
                  </a:lnTo>
                  <a:lnTo>
                    <a:pt x="1506550" y="261353"/>
                  </a:lnTo>
                  <a:lnTo>
                    <a:pt x="1499946" y="263004"/>
                  </a:lnTo>
                  <a:lnTo>
                    <a:pt x="1499184" y="263385"/>
                  </a:lnTo>
                  <a:lnTo>
                    <a:pt x="1492834" y="266306"/>
                  </a:lnTo>
                  <a:lnTo>
                    <a:pt x="1486357" y="270497"/>
                  </a:lnTo>
                  <a:lnTo>
                    <a:pt x="1463611" y="296532"/>
                  </a:lnTo>
                  <a:lnTo>
                    <a:pt x="1463497" y="296672"/>
                  </a:lnTo>
                  <a:lnTo>
                    <a:pt x="1461020" y="301726"/>
                  </a:lnTo>
                  <a:lnTo>
                    <a:pt x="1460957" y="301955"/>
                  </a:lnTo>
                  <a:lnTo>
                    <a:pt x="1460144" y="303530"/>
                  </a:lnTo>
                  <a:lnTo>
                    <a:pt x="1455369" y="313296"/>
                  </a:lnTo>
                  <a:lnTo>
                    <a:pt x="1460906" y="301955"/>
                  </a:lnTo>
                  <a:lnTo>
                    <a:pt x="1460449" y="301726"/>
                  </a:lnTo>
                  <a:lnTo>
                    <a:pt x="1430083" y="288150"/>
                  </a:lnTo>
                  <a:lnTo>
                    <a:pt x="1433690" y="371208"/>
                  </a:lnTo>
                  <a:lnTo>
                    <a:pt x="1433779" y="373253"/>
                  </a:lnTo>
                  <a:lnTo>
                    <a:pt x="1499692" y="319265"/>
                  </a:lnTo>
                  <a:lnTo>
                    <a:pt x="1495717" y="317487"/>
                  </a:lnTo>
                  <a:lnTo>
                    <a:pt x="1469694" y="305866"/>
                  </a:lnTo>
                  <a:lnTo>
                    <a:pt x="1471472" y="301955"/>
                  </a:lnTo>
                  <a:lnTo>
                    <a:pt x="1502664" y="272288"/>
                  </a:lnTo>
                  <a:lnTo>
                    <a:pt x="1503019" y="272122"/>
                  </a:lnTo>
                  <a:lnTo>
                    <a:pt x="1508582" y="270725"/>
                  </a:lnTo>
                  <a:lnTo>
                    <a:pt x="1510601" y="270497"/>
                  </a:lnTo>
                  <a:lnTo>
                    <a:pt x="1514779" y="270040"/>
                  </a:lnTo>
                  <a:lnTo>
                    <a:pt x="1521409" y="270637"/>
                  </a:lnTo>
                  <a:lnTo>
                    <a:pt x="1522882" y="270764"/>
                  </a:lnTo>
                  <a:lnTo>
                    <a:pt x="1522056" y="270764"/>
                  </a:lnTo>
                  <a:lnTo>
                    <a:pt x="1529524" y="272288"/>
                  </a:lnTo>
                  <a:lnTo>
                    <a:pt x="1569669" y="289814"/>
                  </a:lnTo>
                  <a:lnTo>
                    <a:pt x="1602676" y="311264"/>
                  </a:lnTo>
                  <a:lnTo>
                    <a:pt x="1633156" y="337680"/>
                  </a:lnTo>
                  <a:lnTo>
                    <a:pt x="1662874" y="375399"/>
                  </a:lnTo>
                  <a:lnTo>
                    <a:pt x="1679016" y="420878"/>
                  </a:lnTo>
                  <a:lnTo>
                    <a:pt x="1686471" y="475742"/>
                  </a:lnTo>
                  <a:lnTo>
                    <a:pt x="1686496" y="475983"/>
                  </a:lnTo>
                  <a:lnTo>
                    <a:pt x="1687398" y="504317"/>
                  </a:lnTo>
                  <a:lnTo>
                    <a:pt x="1686496" y="531609"/>
                  </a:lnTo>
                  <a:lnTo>
                    <a:pt x="1685493" y="544436"/>
                  </a:lnTo>
                  <a:lnTo>
                    <a:pt x="1677352" y="588251"/>
                  </a:lnTo>
                  <a:lnTo>
                    <a:pt x="1655775" y="635114"/>
                  </a:lnTo>
                  <a:lnTo>
                    <a:pt x="1630375" y="665975"/>
                  </a:lnTo>
                  <a:lnTo>
                    <a:pt x="1593291" y="688962"/>
                  </a:lnTo>
                  <a:lnTo>
                    <a:pt x="1577670" y="691769"/>
                  </a:lnTo>
                  <a:lnTo>
                    <a:pt x="1569148" y="691629"/>
                  </a:lnTo>
                  <a:lnTo>
                    <a:pt x="1561312" y="690740"/>
                  </a:lnTo>
                  <a:lnTo>
                    <a:pt x="1560855" y="690740"/>
                  </a:lnTo>
                  <a:lnTo>
                    <a:pt x="1520520" y="678294"/>
                  </a:lnTo>
                  <a:lnTo>
                    <a:pt x="1465135" y="649097"/>
                  </a:lnTo>
                  <a:lnTo>
                    <a:pt x="1418920" y="620141"/>
                  </a:lnTo>
                  <a:lnTo>
                    <a:pt x="1413700" y="628142"/>
                  </a:lnTo>
                  <a:lnTo>
                    <a:pt x="1460182" y="657212"/>
                  </a:lnTo>
                  <a:lnTo>
                    <a:pt x="1505521" y="681977"/>
                  </a:lnTo>
                  <a:lnTo>
                    <a:pt x="1548333" y="697865"/>
                  </a:lnTo>
                  <a:lnTo>
                    <a:pt x="1577530" y="701294"/>
                  </a:lnTo>
                  <a:lnTo>
                    <a:pt x="1586674" y="700265"/>
                  </a:lnTo>
                  <a:lnTo>
                    <a:pt x="1595577" y="698106"/>
                  </a:lnTo>
                  <a:lnTo>
                    <a:pt x="1604340" y="694931"/>
                  </a:lnTo>
                  <a:lnTo>
                    <a:pt x="1610664" y="691769"/>
                  </a:lnTo>
                  <a:lnTo>
                    <a:pt x="1612722" y="690740"/>
                  </a:lnTo>
                  <a:lnTo>
                    <a:pt x="1643964" y="665975"/>
                  </a:lnTo>
                  <a:lnTo>
                    <a:pt x="1674190" y="621779"/>
                  </a:lnTo>
                  <a:lnTo>
                    <a:pt x="1689163" y="580898"/>
                  </a:lnTo>
                  <a:lnTo>
                    <a:pt x="1695907" y="532371"/>
                  </a:lnTo>
                  <a:lnTo>
                    <a:pt x="1696923" y="5046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 descr=""/>
          <p:cNvSpPr txBox="1"/>
          <p:nvPr/>
        </p:nvSpPr>
        <p:spPr>
          <a:xfrm>
            <a:off x="2001394" y="4258181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z</a:t>
            </a:r>
            <a:endParaRPr sz="1800">
              <a:latin typeface="Monotype Corsiva"/>
              <a:cs typeface="Monotype Corsiva"/>
            </a:endParaRPr>
          </a:p>
        </p:txBody>
      </p:sp>
      <p:grpSp>
        <p:nvGrpSpPr>
          <p:cNvPr id="74" name="object 74" descr=""/>
          <p:cNvGrpSpPr/>
          <p:nvPr/>
        </p:nvGrpSpPr>
        <p:grpSpPr>
          <a:xfrm>
            <a:off x="3484636" y="3302000"/>
            <a:ext cx="1976755" cy="1012825"/>
            <a:chOff x="3484636" y="3302000"/>
            <a:chExt cx="1976755" cy="1012825"/>
          </a:xfrm>
        </p:grpSpPr>
        <p:sp>
          <p:nvSpPr>
            <p:cNvPr id="75" name="object 75" descr=""/>
            <p:cNvSpPr/>
            <p:nvPr/>
          </p:nvSpPr>
          <p:spPr>
            <a:xfrm>
              <a:off x="3497336" y="3314700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51" y="0"/>
                  </a:moveTo>
                  <a:lnTo>
                    <a:pt x="196329" y="4734"/>
                  </a:lnTo>
                  <a:lnTo>
                    <a:pt x="142705" y="18223"/>
                  </a:lnTo>
                  <a:lnTo>
                    <a:pt x="95404" y="39394"/>
                  </a:lnTo>
                  <a:lnTo>
                    <a:pt x="55956" y="67173"/>
                  </a:lnTo>
                  <a:lnTo>
                    <a:pt x="25887" y="100488"/>
                  </a:lnTo>
                  <a:lnTo>
                    <a:pt x="6726" y="138266"/>
                  </a:lnTo>
                  <a:lnTo>
                    <a:pt x="0" y="179435"/>
                  </a:lnTo>
                  <a:lnTo>
                    <a:pt x="6726" y="220561"/>
                  </a:lnTo>
                  <a:lnTo>
                    <a:pt x="25887" y="258311"/>
                  </a:lnTo>
                  <a:lnTo>
                    <a:pt x="55956" y="291611"/>
                  </a:lnTo>
                  <a:lnTo>
                    <a:pt x="95404" y="319383"/>
                  </a:lnTo>
                  <a:lnTo>
                    <a:pt x="142705" y="340553"/>
                  </a:lnTo>
                  <a:lnTo>
                    <a:pt x="196329" y="354044"/>
                  </a:lnTo>
                  <a:lnTo>
                    <a:pt x="254751" y="358780"/>
                  </a:lnTo>
                  <a:lnTo>
                    <a:pt x="313173" y="354044"/>
                  </a:lnTo>
                  <a:lnTo>
                    <a:pt x="366798" y="340553"/>
                  </a:lnTo>
                  <a:lnTo>
                    <a:pt x="414098" y="319383"/>
                  </a:lnTo>
                  <a:lnTo>
                    <a:pt x="453547" y="291611"/>
                  </a:lnTo>
                  <a:lnTo>
                    <a:pt x="483615" y="258311"/>
                  </a:lnTo>
                  <a:lnTo>
                    <a:pt x="502777" y="220561"/>
                  </a:lnTo>
                  <a:lnTo>
                    <a:pt x="509503" y="179435"/>
                  </a:lnTo>
                  <a:lnTo>
                    <a:pt x="502777" y="138266"/>
                  </a:lnTo>
                  <a:lnTo>
                    <a:pt x="483615" y="100488"/>
                  </a:lnTo>
                  <a:lnTo>
                    <a:pt x="453547" y="67173"/>
                  </a:lnTo>
                  <a:lnTo>
                    <a:pt x="414098" y="39394"/>
                  </a:lnTo>
                  <a:lnTo>
                    <a:pt x="366798" y="18223"/>
                  </a:lnTo>
                  <a:lnTo>
                    <a:pt x="313173" y="4734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 descr=""/>
            <p:cNvSpPr/>
            <p:nvPr/>
          </p:nvSpPr>
          <p:spPr>
            <a:xfrm>
              <a:off x="3497336" y="3314700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0" y="179435"/>
                  </a:moveTo>
                  <a:lnTo>
                    <a:pt x="6726" y="138266"/>
                  </a:lnTo>
                  <a:lnTo>
                    <a:pt x="25887" y="100488"/>
                  </a:lnTo>
                  <a:lnTo>
                    <a:pt x="55956" y="67173"/>
                  </a:lnTo>
                  <a:lnTo>
                    <a:pt x="95404" y="39394"/>
                  </a:lnTo>
                  <a:lnTo>
                    <a:pt x="142705" y="18223"/>
                  </a:lnTo>
                  <a:lnTo>
                    <a:pt x="196329" y="4734"/>
                  </a:lnTo>
                  <a:lnTo>
                    <a:pt x="254751" y="0"/>
                  </a:lnTo>
                  <a:lnTo>
                    <a:pt x="313173" y="4734"/>
                  </a:lnTo>
                  <a:lnTo>
                    <a:pt x="366798" y="18223"/>
                  </a:lnTo>
                  <a:lnTo>
                    <a:pt x="414098" y="39394"/>
                  </a:lnTo>
                  <a:lnTo>
                    <a:pt x="453547" y="67173"/>
                  </a:lnTo>
                  <a:lnTo>
                    <a:pt x="483615" y="100488"/>
                  </a:lnTo>
                  <a:lnTo>
                    <a:pt x="502777" y="138266"/>
                  </a:lnTo>
                  <a:lnTo>
                    <a:pt x="509503" y="179435"/>
                  </a:lnTo>
                  <a:lnTo>
                    <a:pt x="502777" y="220561"/>
                  </a:lnTo>
                  <a:lnTo>
                    <a:pt x="483615" y="258311"/>
                  </a:lnTo>
                  <a:lnTo>
                    <a:pt x="453547" y="291611"/>
                  </a:lnTo>
                  <a:lnTo>
                    <a:pt x="414098" y="319383"/>
                  </a:lnTo>
                  <a:lnTo>
                    <a:pt x="366798" y="340553"/>
                  </a:lnTo>
                  <a:lnTo>
                    <a:pt x="313173" y="354044"/>
                  </a:lnTo>
                  <a:lnTo>
                    <a:pt x="254751" y="358780"/>
                  </a:lnTo>
                  <a:lnTo>
                    <a:pt x="196329" y="354044"/>
                  </a:lnTo>
                  <a:lnTo>
                    <a:pt x="142705" y="340553"/>
                  </a:lnTo>
                  <a:lnTo>
                    <a:pt x="95404" y="319383"/>
                  </a:lnTo>
                  <a:lnTo>
                    <a:pt x="55956" y="291611"/>
                  </a:lnTo>
                  <a:lnTo>
                    <a:pt x="25887" y="258311"/>
                  </a:lnTo>
                  <a:lnTo>
                    <a:pt x="6726" y="220561"/>
                  </a:lnTo>
                  <a:lnTo>
                    <a:pt x="0" y="17943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4246625" y="3314700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51" y="0"/>
                  </a:moveTo>
                  <a:lnTo>
                    <a:pt x="196339" y="4734"/>
                  </a:lnTo>
                  <a:lnTo>
                    <a:pt x="142718" y="18223"/>
                  </a:lnTo>
                  <a:lnTo>
                    <a:pt x="95417" y="39394"/>
                  </a:lnTo>
                  <a:lnTo>
                    <a:pt x="55966" y="67173"/>
                  </a:lnTo>
                  <a:lnTo>
                    <a:pt x="25893" y="100488"/>
                  </a:lnTo>
                  <a:lnTo>
                    <a:pt x="6728" y="138266"/>
                  </a:lnTo>
                  <a:lnTo>
                    <a:pt x="0" y="179435"/>
                  </a:lnTo>
                  <a:lnTo>
                    <a:pt x="6728" y="220561"/>
                  </a:lnTo>
                  <a:lnTo>
                    <a:pt x="25893" y="258311"/>
                  </a:lnTo>
                  <a:lnTo>
                    <a:pt x="55966" y="291611"/>
                  </a:lnTo>
                  <a:lnTo>
                    <a:pt x="95417" y="319383"/>
                  </a:lnTo>
                  <a:lnTo>
                    <a:pt x="142718" y="340553"/>
                  </a:lnTo>
                  <a:lnTo>
                    <a:pt x="196339" y="354044"/>
                  </a:lnTo>
                  <a:lnTo>
                    <a:pt x="254751" y="358780"/>
                  </a:lnTo>
                  <a:lnTo>
                    <a:pt x="313175" y="354044"/>
                  </a:lnTo>
                  <a:lnTo>
                    <a:pt x="366804" y="340553"/>
                  </a:lnTo>
                  <a:lnTo>
                    <a:pt x="414110" y="319383"/>
                  </a:lnTo>
                  <a:lnTo>
                    <a:pt x="453565" y="291611"/>
                  </a:lnTo>
                  <a:lnTo>
                    <a:pt x="483640" y="258311"/>
                  </a:lnTo>
                  <a:lnTo>
                    <a:pt x="502805" y="220561"/>
                  </a:lnTo>
                  <a:lnTo>
                    <a:pt x="509534" y="179435"/>
                  </a:lnTo>
                  <a:lnTo>
                    <a:pt x="502805" y="138266"/>
                  </a:lnTo>
                  <a:lnTo>
                    <a:pt x="483640" y="100488"/>
                  </a:lnTo>
                  <a:lnTo>
                    <a:pt x="453565" y="67173"/>
                  </a:lnTo>
                  <a:lnTo>
                    <a:pt x="414110" y="39394"/>
                  </a:lnTo>
                  <a:lnTo>
                    <a:pt x="366804" y="18223"/>
                  </a:lnTo>
                  <a:lnTo>
                    <a:pt x="313175" y="4734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4246625" y="3314700"/>
              <a:ext cx="1202055" cy="358775"/>
            </a:xfrm>
            <a:custGeom>
              <a:avLst/>
              <a:gdLst/>
              <a:ahLst/>
              <a:cxnLst/>
              <a:rect l="l" t="t" r="r" b="b"/>
              <a:pathLst>
                <a:path w="1202054" h="358775">
                  <a:moveTo>
                    <a:pt x="0" y="179435"/>
                  </a:moveTo>
                  <a:lnTo>
                    <a:pt x="6728" y="138266"/>
                  </a:lnTo>
                  <a:lnTo>
                    <a:pt x="25893" y="100488"/>
                  </a:lnTo>
                  <a:lnTo>
                    <a:pt x="55966" y="67173"/>
                  </a:lnTo>
                  <a:lnTo>
                    <a:pt x="95417" y="39394"/>
                  </a:lnTo>
                  <a:lnTo>
                    <a:pt x="142718" y="18223"/>
                  </a:lnTo>
                  <a:lnTo>
                    <a:pt x="196339" y="4734"/>
                  </a:lnTo>
                  <a:lnTo>
                    <a:pt x="254751" y="0"/>
                  </a:lnTo>
                  <a:lnTo>
                    <a:pt x="313175" y="4734"/>
                  </a:lnTo>
                  <a:lnTo>
                    <a:pt x="366804" y="18223"/>
                  </a:lnTo>
                  <a:lnTo>
                    <a:pt x="414110" y="39394"/>
                  </a:lnTo>
                  <a:lnTo>
                    <a:pt x="453565" y="67173"/>
                  </a:lnTo>
                  <a:lnTo>
                    <a:pt x="483640" y="100488"/>
                  </a:lnTo>
                  <a:lnTo>
                    <a:pt x="502805" y="138266"/>
                  </a:lnTo>
                  <a:lnTo>
                    <a:pt x="509534" y="179435"/>
                  </a:lnTo>
                  <a:lnTo>
                    <a:pt x="502805" y="220561"/>
                  </a:lnTo>
                  <a:lnTo>
                    <a:pt x="483640" y="258311"/>
                  </a:lnTo>
                  <a:lnTo>
                    <a:pt x="453565" y="291611"/>
                  </a:lnTo>
                  <a:lnTo>
                    <a:pt x="414110" y="319383"/>
                  </a:lnTo>
                  <a:lnTo>
                    <a:pt x="366804" y="340553"/>
                  </a:lnTo>
                  <a:lnTo>
                    <a:pt x="313175" y="354044"/>
                  </a:lnTo>
                  <a:lnTo>
                    <a:pt x="254751" y="358780"/>
                  </a:lnTo>
                  <a:lnTo>
                    <a:pt x="196339" y="354044"/>
                  </a:lnTo>
                  <a:lnTo>
                    <a:pt x="142718" y="340553"/>
                  </a:lnTo>
                  <a:lnTo>
                    <a:pt x="95417" y="319383"/>
                  </a:lnTo>
                  <a:lnTo>
                    <a:pt x="55966" y="291611"/>
                  </a:lnTo>
                  <a:lnTo>
                    <a:pt x="25893" y="258311"/>
                  </a:lnTo>
                  <a:lnTo>
                    <a:pt x="6728" y="220561"/>
                  </a:lnTo>
                  <a:lnTo>
                    <a:pt x="0" y="179435"/>
                  </a:lnTo>
                  <a:close/>
                </a:path>
                <a:path w="1202054" h="358775">
                  <a:moveTo>
                    <a:pt x="692139" y="179435"/>
                  </a:moveTo>
                  <a:lnTo>
                    <a:pt x="698868" y="138266"/>
                  </a:lnTo>
                  <a:lnTo>
                    <a:pt x="718033" y="100488"/>
                  </a:lnTo>
                  <a:lnTo>
                    <a:pt x="748108" y="67173"/>
                  </a:lnTo>
                  <a:lnTo>
                    <a:pt x="787563" y="39394"/>
                  </a:lnTo>
                  <a:lnTo>
                    <a:pt x="834869" y="18223"/>
                  </a:lnTo>
                  <a:lnTo>
                    <a:pt x="888498" y="4734"/>
                  </a:lnTo>
                  <a:lnTo>
                    <a:pt x="946922" y="0"/>
                  </a:lnTo>
                  <a:lnTo>
                    <a:pt x="1005334" y="4734"/>
                  </a:lnTo>
                  <a:lnTo>
                    <a:pt x="1058955" y="18223"/>
                  </a:lnTo>
                  <a:lnTo>
                    <a:pt x="1106256" y="39394"/>
                  </a:lnTo>
                  <a:lnTo>
                    <a:pt x="1145707" y="67173"/>
                  </a:lnTo>
                  <a:lnTo>
                    <a:pt x="1175780" y="100488"/>
                  </a:lnTo>
                  <a:lnTo>
                    <a:pt x="1194945" y="138266"/>
                  </a:lnTo>
                  <a:lnTo>
                    <a:pt x="1201673" y="179435"/>
                  </a:lnTo>
                  <a:lnTo>
                    <a:pt x="1194945" y="220561"/>
                  </a:lnTo>
                  <a:lnTo>
                    <a:pt x="1175780" y="258311"/>
                  </a:lnTo>
                  <a:lnTo>
                    <a:pt x="1145707" y="291611"/>
                  </a:lnTo>
                  <a:lnTo>
                    <a:pt x="1106256" y="319383"/>
                  </a:lnTo>
                  <a:lnTo>
                    <a:pt x="1058955" y="340553"/>
                  </a:lnTo>
                  <a:lnTo>
                    <a:pt x="1005334" y="354044"/>
                  </a:lnTo>
                  <a:lnTo>
                    <a:pt x="946922" y="358780"/>
                  </a:lnTo>
                  <a:lnTo>
                    <a:pt x="888498" y="354044"/>
                  </a:lnTo>
                  <a:lnTo>
                    <a:pt x="834869" y="340553"/>
                  </a:lnTo>
                  <a:lnTo>
                    <a:pt x="787563" y="319383"/>
                  </a:lnTo>
                  <a:lnTo>
                    <a:pt x="748108" y="291611"/>
                  </a:lnTo>
                  <a:lnTo>
                    <a:pt x="718033" y="258311"/>
                  </a:lnTo>
                  <a:lnTo>
                    <a:pt x="698868" y="220561"/>
                  </a:lnTo>
                  <a:lnTo>
                    <a:pt x="692139" y="17943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3497336" y="3943350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51" y="0"/>
                  </a:moveTo>
                  <a:lnTo>
                    <a:pt x="196329" y="4735"/>
                  </a:lnTo>
                  <a:lnTo>
                    <a:pt x="142705" y="18225"/>
                  </a:lnTo>
                  <a:lnTo>
                    <a:pt x="95404" y="39397"/>
                  </a:lnTo>
                  <a:lnTo>
                    <a:pt x="55956" y="67178"/>
                  </a:lnTo>
                  <a:lnTo>
                    <a:pt x="25887" y="100496"/>
                  </a:lnTo>
                  <a:lnTo>
                    <a:pt x="6726" y="138278"/>
                  </a:lnTo>
                  <a:lnTo>
                    <a:pt x="0" y="179450"/>
                  </a:lnTo>
                  <a:lnTo>
                    <a:pt x="6726" y="220575"/>
                  </a:lnTo>
                  <a:lnTo>
                    <a:pt x="25887" y="258322"/>
                  </a:lnTo>
                  <a:lnTo>
                    <a:pt x="55956" y="291616"/>
                  </a:lnTo>
                  <a:lnTo>
                    <a:pt x="95404" y="319384"/>
                  </a:lnTo>
                  <a:lnTo>
                    <a:pt x="142705" y="340548"/>
                  </a:lnTo>
                  <a:lnTo>
                    <a:pt x="196329" y="354036"/>
                  </a:lnTo>
                  <a:lnTo>
                    <a:pt x="254751" y="358770"/>
                  </a:lnTo>
                  <a:lnTo>
                    <a:pt x="313173" y="354036"/>
                  </a:lnTo>
                  <a:lnTo>
                    <a:pt x="366798" y="340548"/>
                  </a:lnTo>
                  <a:lnTo>
                    <a:pt x="414098" y="319384"/>
                  </a:lnTo>
                  <a:lnTo>
                    <a:pt x="453547" y="291616"/>
                  </a:lnTo>
                  <a:lnTo>
                    <a:pt x="483615" y="258322"/>
                  </a:lnTo>
                  <a:lnTo>
                    <a:pt x="502777" y="220575"/>
                  </a:lnTo>
                  <a:lnTo>
                    <a:pt x="509503" y="179450"/>
                  </a:lnTo>
                  <a:lnTo>
                    <a:pt x="502777" y="138278"/>
                  </a:lnTo>
                  <a:lnTo>
                    <a:pt x="483615" y="100496"/>
                  </a:lnTo>
                  <a:lnTo>
                    <a:pt x="453547" y="67178"/>
                  </a:lnTo>
                  <a:lnTo>
                    <a:pt x="414098" y="39397"/>
                  </a:lnTo>
                  <a:lnTo>
                    <a:pt x="366798" y="18225"/>
                  </a:lnTo>
                  <a:lnTo>
                    <a:pt x="313173" y="4735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 descr=""/>
            <p:cNvSpPr/>
            <p:nvPr/>
          </p:nvSpPr>
          <p:spPr>
            <a:xfrm>
              <a:off x="3497336" y="3943350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0" y="179450"/>
                  </a:moveTo>
                  <a:lnTo>
                    <a:pt x="6726" y="138278"/>
                  </a:lnTo>
                  <a:lnTo>
                    <a:pt x="25887" y="100496"/>
                  </a:lnTo>
                  <a:lnTo>
                    <a:pt x="55956" y="67178"/>
                  </a:lnTo>
                  <a:lnTo>
                    <a:pt x="95404" y="39397"/>
                  </a:lnTo>
                  <a:lnTo>
                    <a:pt x="142705" y="18225"/>
                  </a:lnTo>
                  <a:lnTo>
                    <a:pt x="196329" y="4735"/>
                  </a:lnTo>
                  <a:lnTo>
                    <a:pt x="254751" y="0"/>
                  </a:lnTo>
                  <a:lnTo>
                    <a:pt x="313173" y="4735"/>
                  </a:lnTo>
                  <a:lnTo>
                    <a:pt x="366798" y="18225"/>
                  </a:lnTo>
                  <a:lnTo>
                    <a:pt x="414098" y="39397"/>
                  </a:lnTo>
                  <a:lnTo>
                    <a:pt x="453547" y="67178"/>
                  </a:lnTo>
                  <a:lnTo>
                    <a:pt x="483615" y="100496"/>
                  </a:lnTo>
                  <a:lnTo>
                    <a:pt x="502777" y="138278"/>
                  </a:lnTo>
                  <a:lnTo>
                    <a:pt x="509503" y="179450"/>
                  </a:lnTo>
                  <a:lnTo>
                    <a:pt x="502777" y="220575"/>
                  </a:lnTo>
                  <a:lnTo>
                    <a:pt x="483615" y="258322"/>
                  </a:lnTo>
                  <a:lnTo>
                    <a:pt x="453547" y="291616"/>
                  </a:lnTo>
                  <a:lnTo>
                    <a:pt x="414098" y="319384"/>
                  </a:lnTo>
                  <a:lnTo>
                    <a:pt x="366798" y="340548"/>
                  </a:lnTo>
                  <a:lnTo>
                    <a:pt x="313173" y="354036"/>
                  </a:lnTo>
                  <a:lnTo>
                    <a:pt x="254751" y="358770"/>
                  </a:lnTo>
                  <a:lnTo>
                    <a:pt x="196329" y="354036"/>
                  </a:lnTo>
                  <a:lnTo>
                    <a:pt x="142705" y="340548"/>
                  </a:lnTo>
                  <a:lnTo>
                    <a:pt x="95404" y="319384"/>
                  </a:lnTo>
                  <a:lnTo>
                    <a:pt x="55956" y="291616"/>
                  </a:lnTo>
                  <a:lnTo>
                    <a:pt x="25887" y="258322"/>
                  </a:lnTo>
                  <a:lnTo>
                    <a:pt x="6726" y="220575"/>
                  </a:lnTo>
                  <a:lnTo>
                    <a:pt x="0" y="17945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4246625" y="3943350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51" y="0"/>
                  </a:moveTo>
                  <a:lnTo>
                    <a:pt x="196339" y="4735"/>
                  </a:lnTo>
                  <a:lnTo>
                    <a:pt x="142718" y="18225"/>
                  </a:lnTo>
                  <a:lnTo>
                    <a:pt x="95417" y="39397"/>
                  </a:lnTo>
                  <a:lnTo>
                    <a:pt x="55966" y="67178"/>
                  </a:lnTo>
                  <a:lnTo>
                    <a:pt x="25893" y="100496"/>
                  </a:lnTo>
                  <a:lnTo>
                    <a:pt x="6728" y="138278"/>
                  </a:lnTo>
                  <a:lnTo>
                    <a:pt x="0" y="179450"/>
                  </a:lnTo>
                  <a:lnTo>
                    <a:pt x="6728" y="220575"/>
                  </a:lnTo>
                  <a:lnTo>
                    <a:pt x="25893" y="258322"/>
                  </a:lnTo>
                  <a:lnTo>
                    <a:pt x="55966" y="291616"/>
                  </a:lnTo>
                  <a:lnTo>
                    <a:pt x="95417" y="319384"/>
                  </a:lnTo>
                  <a:lnTo>
                    <a:pt x="142718" y="340548"/>
                  </a:lnTo>
                  <a:lnTo>
                    <a:pt x="196339" y="354036"/>
                  </a:lnTo>
                  <a:lnTo>
                    <a:pt x="254751" y="358770"/>
                  </a:lnTo>
                  <a:lnTo>
                    <a:pt x="313175" y="354036"/>
                  </a:lnTo>
                  <a:lnTo>
                    <a:pt x="366804" y="340548"/>
                  </a:lnTo>
                  <a:lnTo>
                    <a:pt x="414110" y="319384"/>
                  </a:lnTo>
                  <a:lnTo>
                    <a:pt x="453565" y="291616"/>
                  </a:lnTo>
                  <a:lnTo>
                    <a:pt x="483640" y="258322"/>
                  </a:lnTo>
                  <a:lnTo>
                    <a:pt x="502805" y="220575"/>
                  </a:lnTo>
                  <a:lnTo>
                    <a:pt x="509534" y="179450"/>
                  </a:lnTo>
                  <a:lnTo>
                    <a:pt x="502805" y="138278"/>
                  </a:lnTo>
                  <a:lnTo>
                    <a:pt x="483640" y="100496"/>
                  </a:lnTo>
                  <a:lnTo>
                    <a:pt x="453565" y="67178"/>
                  </a:lnTo>
                  <a:lnTo>
                    <a:pt x="414110" y="39397"/>
                  </a:lnTo>
                  <a:lnTo>
                    <a:pt x="366804" y="18225"/>
                  </a:lnTo>
                  <a:lnTo>
                    <a:pt x="313175" y="4735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4246625" y="3943350"/>
              <a:ext cx="1202055" cy="358775"/>
            </a:xfrm>
            <a:custGeom>
              <a:avLst/>
              <a:gdLst/>
              <a:ahLst/>
              <a:cxnLst/>
              <a:rect l="l" t="t" r="r" b="b"/>
              <a:pathLst>
                <a:path w="1202054" h="358775">
                  <a:moveTo>
                    <a:pt x="0" y="179450"/>
                  </a:moveTo>
                  <a:lnTo>
                    <a:pt x="6728" y="138278"/>
                  </a:lnTo>
                  <a:lnTo>
                    <a:pt x="25893" y="100496"/>
                  </a:lnTo>
                  <a:lnTo>
                    <a:pt x="55966" y="67178"/>
                  </a:lnTo>
                  <a:lnTo>
                    <a:pt x="95417" y="39397"/>
                  </a:lnTo>
                  <a:lnTo>
                    <a:pt x="142718" y="18225"/>
                  </a:lnTo>
                  <a:lnTo>
                    <a:pt x="196339" y="4735"/>
                  </a:lnTo>
                  <a:lnTo>
                    <a:pt x="254751" y="0"/>
                  </a:lnTo>
                  <a:lnTo>
                    <a:pt x="313175" y="4735"/>
                  </a:lnTo>
                  <a:lnTo>
                    <a:pt x="366804" y="18225"/>
                  </a:lnTo>
                  <a:lnTo>
                    <a:pt x="414110" y="39397"/>
                  </a:lnTo>
                  <a:lnTo>
                    <a:pt x="453565" y="67178"/>
                  </a:lnTo>
                  <a:lnTo>
                    <a:pt x="483640" y="100496"/>
                  </a:lnTo>
                  <a:lnTo>
                    <a:pt x="502805" y="138278"/>
                  </a:lnTo>
                  <a:lnTo>
                    <a:pt x="509534" y="179450"/>
                  </a:lnTo>
                  <a:lnTo>
                    <a:pt x="502805" y="220575"/>
                  </a:lnTo>
                  <a:lnTo>
                    <a:pt x="483640" y="258322"/>
                  </a:lnTo>
                  <a:lnTo>
                    <a:pt x="453565" y="291616"/>
                  </a:lnTo>
                  <a:lnTo>
                    <a:pt x="414110" y="319384"/>
                  </a:lnTo>
                  <a:lnTo>
                    <a:pt x="366804" y="340548"/>
                  </a:lnTo>
                  <a:lnTo>
                    <a:pt x="313175" y="354036"/>
                  </a:lnTo>
                  <a:lnTo>
                    <a:pt x="254751" y="358770"/>
                  </a:lnTo>
                  <a:lnTo>
                    <a:pt x="196339" y="354036"/>
                  </a:lnTo>
                  <a:lnTo>
                    <a:pt x="142718" y="340548"/>
                  </a:lnTo>
                  <a:lnTo>
                    <a:pt x="95417" y="319384"/>
                  </a:lnTo>
                  <a:lnTo>
                    <a:pt x="55966" y="291616"/>
                  </a:lnTo>
                  <a:lnTo>
                    <a:pt x="25893" y="258322"/>
                  </a:lnTo>
                  <a:lnTo>
                    <a:pt x="6728" y="220575"/>
                  </a:lnTo>
                  <a:lnTo>
                    <a:pt x="0" y="179450"/>
                  </a:lnTo>
                  <a:close/>
                </a:path>
                <a:path w="1202054" h="358775">
                  <a:moveTo>
                    <a:pt x="692139" y="179450"/>
                  </a:moveTo>
                  <a:lnTo>
                    <a:pt x="698868" y="138278"/>
                  </a:lnTo>
                  <a:lnTo>
                    <a:pt x="718033" y="100496"/>
                  </a:lnTo>
                  <a:lnTo>
                    <a:pt x="748108" y="67178"/>
                  </a:lnTo>
                  <a:lnTo>
                    <a:pt x="787563" y="39397"/>
                  </a:lnTo>
                  <a:lnTo>
                    <a:pt x="834869" y="18225"/>
                  </a:lnTo>
                  <a:lnTo>
                    <a:pt x="888498" y="4735"/>
                  </a:lnTo>
                  <a:lnTo>
                    <a:pt x="946922" y="0"/>
                  </a:lnTo>
                  <a:lnTo>
                    <a:pt x="1005334" y="4735"/>
                  </a:lnTo>
                  <a:lnTo>
                    <a:pt x="1058955" y="18225"/>
                  </a:lnTo>
                  <a:lnTo>
                    <a:pt x="1106256" y="39397"/>
                  </a:lnTo>
                  <a:lnTo>
                    <a:pt x="1145707" y="67178"/>
                  </a:lnTo>
                  <a:lnTo>
                    <a:pt x="1175780" y="100496"/>
                  </a:lnTo>
                  <a:lnTo>
                    <a:pt x="1194945" y="138278"/>
                  </a:lnTo>
                  <a:lnTo>
                    <a:pt x="1201673" y="179450"/>
                  </a:lnTo>
                  <a:lnTo>
                    <a:pt x="1194945" y="220575"/>
                  </a:lnTo>
                  <a:lnTo>
                    <a:pt x="1175780" y="258322"/>
                  </a:lnTo>
                  <a:lnTo>
                    <a:pt x="1145707" y="291616"/>
                  </a:lnTo>
                  <a:lnTo>
                    <a:pt x="1106256" y="319384"/>
                  </a:lnTo>
                  <a:lnTo>
                    <a:pt x="1058955" y="340548"/>
                  </a:lnTo>
                  <a:lnTo>
                    <a:pt x="1005334" y="354036"/>
                  </a:lnTo>
                  <a:lnTo>
                    <a:pt x="946922" y="358770"/>
                  </a:lnTo>
                  <a:lnTo>
                    <a:pt x="888498" y="354036"/>
                  </a:lnTo>
                  <a:lnTo>
                    <a:pt x="834869" y="340548"/>
                  </a:lnTo>
                  <a:lnTo>
                    <a:pt x="787563" y="319384"/>
                  </a:lnTo>
                  <a:lnTo>
                    <a:pt x="748108" y="291616"/>
                  </a:lnTo>
                  <a:lnTo>
                    <a:pt x="718033" y="258322"/>
                  </a:lnTo>
                  <a:lnTo>
                    <a:pt x="698868" y="220575"/>
                  </a:lnTo>
                  <a:lnTo>
                    <a:pt x="692139" y="17945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 descr=""/>
          <p:cNvSpPr txBox="1"/>
          <p:nvPr/>
        </p:nvSpPr>
        <p:spPr>
          <a:xfrm>
            <a:off x="3616200" y="2861391"/>
            <a:ext cx="174625" cy="747395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800" spc="-50" i="1">
                <a:latin typeface="Monotype Corsiva"/>
                <a:cs typeface="Monotype Corsiva"/>
              </a:rPr>
              <a:t>u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400" spc="-25">
                <a:latin typeface="Arial"/>
                <a:cs typeface="Arial"/>
              </a:rPr>
              <a:t>1/</a:t>
            </a:r>
            <a:endParaRPr sz="1400">
              <a:latin typeface="Arial"/>
              <a:cs typeface="Arial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4341625" y="2886306"/>
            <a:ext cx="174625" cy="72263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19"/>
              </a:spcBef>
            </a:pPr>
            <a:r>
              <a:rPr dirty="0" sz="1800" spc="-50" i="1">
                <a:latin typeface="Monotype Corsiva"/>
                <a:cs typeface="Monotype Corsiva"/>
              </a:rPr>
              <a:t>v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latin typeface="Arial"/>
                <a:cs typeface="Arial"/>
              </a:rPr>
              <a:t>2/</a:t>
            </a:r>
            <a:endParaRPr sz="1400">
              <a:latin typeface="Arial"/>
              <a:cs typeface="Arial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5034164" y="3003542"/>
            <a:ext cx="180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w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3593983" y="3962335"/>
            <a:ext cx="196850" cy="59563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385"/>
              </a:spcBef>
            </a:pPr>
            <a:r>
              <a:rPr dirty="0" sz="1400" spc="-25">
                <a:latin typeface="Arial"/>
                <a:cs typeface="Arial"/>
              </a:rPr>
              <a:t>4/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800" spc="-50" i="1">
                <a:latin typeface="Monotype Corsiva"/>
                <a:cs typeface="Monotype Corsiva"/>
              </a:rPr>
              <a:t>x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4354840" y="3962335"/>
            <a:ext cx="185420" cy="59563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385"/>
              </a:spcBef>
            </a:pPr>
            <a:r>
              <a:rPr dirty="0" sz="1400" spc="-25">
                <a:latin typeface="Arial"/>
                <a:cs typeface="Arial"/>
              </a:rPr>
              <a:t>3/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800" spc="-50" i="1">
                <a:latin typeface="Monotype Corsiva"/>
                <a:cs typeface="Monotype Corsiva"/>
              </a:rPr>
              <a:t>y</a:t>
            </a:r>
            <a:endParaRPr sz="1800">
              <a:latin typeface="Monotype Corsiva"/>
              <a:cs typeface="Monotype Corsiva"/>
            </a:endParaRPr>
          </a:p>
        </p:txBody>
      </p:sp>
      <p:grpSp>
        <p:nvGrpSpPr>
          <p:cNvPr id="88" name="object 88" descr=""/>
          <p:cNvGrpSpPr/>
          <p:nvPr/>
        </p:nvGrpSpPr>
        <p:grpSpPr>
          <a:xfrm>
            <a:off x="3699388" y="3432169"/>
            <a:ext cx="1958339" cy="890269"/>
            <a:chOff x="3699388" y="3432169"/>
            <a:chExt cx="1958339" cy="890269"/>
          </a:xfrm>
        </p:grpSpPr>
        <p:sp>
          <p:nvSpPr>
            <p:cNvPr id="89" name="object 89" descr=""/>
            <p:cNvSpPr/>
            <p:nvPr/>
          </p:nvSpPr>
          <p:spPr>
            <a:xfrm>
              <a:off x="3699388" y="3668511"/>
              <a:ext cx="76200" cy="295910"/>
            </a:xfrm>
            <a:custGeom>
              <a:avLst/>
              <a:gdLst/>
              <a:ahLst/>
              <a:cxnLst/>
              <a:rect l="l" t="t" r="r" b="b"/>
              <a:pathLst>
                <a:path w="76200" h="295910">
                  <a:moveTo>
                    <a:pt x="0" y="218319"/>
                  </a:moveTo>
                  <a:lnTo>
                    <a:pt x="36057" y="295412"/>
                  </a:lnTo>
                  <a:lnTo>
                    <a:pt x="69883" y="232166"/>
                  </a:lnTo>
                  <a:lnTo>
                    <a:pt x="42428" y="232166"/>
                  </a:lnTo>
                  <a:lnTo>
                    <a:pt x="32887" y="231916"/>
                  </a:lnTo>
                  <a:lnTo>
                    <a:pt x="33203" y="220355"/>
                  </a:lnTo>
                  <a:lnTo>
                    <a:pt x="33235" y="219207"/>
                  </a:lnTo>
                  <a:lnTo>
                    <a:pt x="0" y="218319"/>
                  </a:lnTo>
                  <a:close/>
                </a:path>
                <a:path w="76200" h="295910">
                  <a:moveTo>
                    <a:pt x="33235" y="219207"/>
                  </a:moveTo>
                  <a:lnTo>
                    <a:pt x="32887" y="231916"/>
                  </a:lnTo>
                  <a:lnTo>
                    <a:pt x="42428" y="232166"/>
                  </a:lnTo>
                  <a:lnTo>
                    <a:pt x="42745" y="220355"/>
                  </a:lnTo>
                  <a:lnTo>
                    <a:pt x="42768" y="219461"/>
                  </a:lnTo>
                  <a:lnTo>
                    <a:pt x="33235" y="219207"/>
                  </a:lnTo>
                  <a:close/>
                </a:path>
                <a:path w="76200" h="295910">
                  <a:moveTo>
                    <a:pt x="42768" y="219461"/>
                  </a:moveTo>
                  <a:lnTo>
                    <a:pt x="42434" y="231916"/>
                  </a:lnTo>
                  <a:lnTo>
                    <a:pt x="42428" y="232166"/>
                  </a:lnTo>
                  <a:lnTo>
                    <a:pt x="69883" y="232166"/>
                  </a:lnTo>
                  <a:lnTo>
                    <a:pt x="76200" y="220355"/>
                  </a:lnTo>
                  <a:lnTo>
                    <a:pt x="42768" y="219461"/>
                  </a:lnTo>
                  <a:close/>
                </a:path>
                <a:path w="76200" h="295910">
                  <a:moveTo>
                    <a:pt x="39227" y="0"/>
                  </a:moveTo>
                  <a:lnTo>
                    <a:pt x="33259" y="218319"/>
                  </a:lnTo>
                  <a:lnTo>
                    <a:pt x="33235" y="219207"/>
                  </a:lnTo>
                  <a:lnTo>
                    <a:pt x="42768" y="219461"/>
                  </a:lnTo>
                  <a:lnTo>
                    <a:pt x="48646" y="396"/>
                  </a:lnTo>
                  <a:lnTo>
                    <a:pt x="392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4435358" y="3676131"/>
              <a:ext cx="114300" cy="295910"/>
            </a:xfrm>
            <a:custGeom>
              <a:avLst/>
              <a:gdLst/>
              <a:ahLst/>
              <a:cxnLst/>
              <a:rect l="l" t="t" r="r" b="b"/>
              <a:pathLst>
                <a:path w="114300" h="295910">
                  <a:moveTo>
                    <a:pt x="0" y="179969"/>
                  </a:moveTo>
                  <a:lnTo>
                    <a:pt x="54102" y="295793"/>
                  </a:lnTo>
                  <a:lnTo>
                    <a:pt x="104671" y="201055"/>
                  </a:lnTo>
                  <a:lnTo>
                    <a:pt x="75681" y="201055"/>
                  </a:lnTo>
                  <a:lnTo>
                    <a:pt x="37581" y="200031"/>
                  </a:lnTo>
                  <a:lnTo>
                    <a:pt x="38045" y="183017"/>
                  </a:lnTo>
                  <a:lnTo>
                    <a:pt x="38101" y="180985"/>
                  </a:lnTo>
                  <a:lnTo>
                    <a:pt x="0" y="179969"/>
                  </a:lnTo>
                  <a:close/>
                </a:path>
                <a:path w="114300" h="295910">
                  <a:moveTo>
                    <a:pt x="38101" y="180985"/>
                  </a:moveTo>
                  <a:lnTo>
                    <a:pt x="37581" y="200031"/>
                  </a:lnTo>
                  <a:lnTo>
                    <a:pt x="75681" y="201055"/>
                  </a:lnTo>
                  <a:lnTo>
                    <a:pt x="76162" y="183017"/>
                  </a:lnTo>
                  <a:lnTo>
                    <a:pt x="76189" y="182000"/>
                  </a:lnTo>
                  <a:lnTo>
                    <a:pt x="38101" y="180985"/>
                  </a:lnTo>
                  <a:close/>
                </a:path>
                <a:path w="114300" h="295910">
                  <a:moveTo>
                    <a:pt x="76189" y="182000"/>
                  </a:moveTo>
                  <a:lnTo>
                    <a:pt x="75709" y="200031"/>
                  </a:lnTo>
                  <a:lnTo>
                    <a:pt x="75681" y="201055"/>
                  </a:lnTo>
                  <a:lnTo>
                    <a:pt x="104671" y="201055"/>
                  </a:lnTo>
                  <a:lnTo>
                    <a:pt x="114300" y="183017"/>
                  </a:lnTo>
                  <a:lnTo>
                    <a:pt x="76189" y="182000"/>
                  </a:lnTo>
                  <a:close/>
                </a:path>
                <a:path w="114300" h="295910">
                  <a:moveTo>
                    <a:pt x="43037" y="0"/>
                  </a:moveTo>
                  <a:lnTo>
                    <a:pt x="38129" y="179969"/>
                  </a:lnTo>
                  <a:lnTo>
                    <a:pt x="38101" y="180985"/>
                  </a:lnTo>
                  <a:lnTo>
                    <a:pt x="76189" y="182000"/>
                  </a:lnTo>
                  <a:lnTo>
                    <a:pt x="81015" y="1036"/>
                  </a:lnTo>
                  <a:lnTo>
                    <a:pt x="43037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5167762" y="3668511"/>
              <a:ext cx="76200" cy="295910"/>
            </a:xfrm>
            <a:custGeom>
              <a:avLst/>
              <a:gdLst/>
              <a:ahLst/>
              <a:cxnLst/>
              <a:rect l="l" t="t" r="r" b="b"/>
              <a:pathLst>
                <a:path w="76200" h="295910">
                  <a:moveTo>
                    <a:pt x="0" y="218319"/>
                  </a:moveTo>
                  <a:lnTo>
                    <a:pt x="36057" y="295412"/>
                  </a:lnTo>
                  <a:lnTo>
                    <a:pt x="69883" y="232166"/>
                  </a:lnTo>
                  <a:lnTo>
                    <a:pt x="42550" y="232166"/>
                  </a:lnTo>
                  <a:lnTo>
                    <a:pt x="33009" y="231916"/>
                  </a:lnTo>
                  <a:lnTo>
                    <a:pt x="33319" y="220355"/>
                  </a:lnTo>
                  <a:lnTo>
                    <a:pt x="33350" y="219210"/>
                  </a:lnTo>
                  <a:lnTo>
                    <a:pt x="0" y="218319"/>
                  </a:lnTo>
                  <a:close/>
                </a:path>
                <a:path w="76200" h="295910">
                  <a:moveTo>
                    <a:pt x="33350" y="219210"/>
                  </a:moveTo>
                  <a:lnTo>
                    <a:pt x="33009" y="231916"/>
                  </a:lnTo>
                  <a:lnTo>
                    <a:pt x="42550" y="232166"/>
                  </a:lnTo>
                  <a:lnTo>
                    <a:pt x="42866" y="220355"/>
                  </a:lnTo>
                  <a:lnTo>
                    <a:pt x="42890" y="219465"/>
                  </a:lnTo>
                  <a:lnTo>
                    <a:pt x="33350" y="219210"/>
                  </a:lnTo>
                  <a:close/>
                </a:path>
                <a:path w="76200" h="295910">
                  <a:moveTo>
                    <a:pt x="42890" y="219465"/>
                  </a:moveTo>
                  <a:lnTo>
                    <a:pt x="42556" y="231916"/>
                  </a:lnTo>
                  <a:lnTo>
                    <a:pt x="42550" y="232166"/>
                  </a:lnTo>
                  <a:lnTo>
                    <a:pt x="69883" y="232166"/>
                  </a:lnTo>
                  <a:lnTo>
                    <a:pt x="76200" y="220355"/>
                  </a:lnTo>
                  <a:lnTo>
                    <a:pt x="42890" y="219465"/>
                  </a:lnTo>
                  <a:close/>
                </a:path>
                <a:path w="76200" h="295910">
                  <a:moveTo>
                    <a:pt x="39227" y="0"/>
                  </a:moveTo>
                  <a:lnTo>
                    <a:pt x="33374" y="218319"/>
                  </a:lnTo>
                  <a:lnTo>
                    <a:pt x="33350" y="219210"/>
                  </a:lnTo>
                  <a:lnTo>
                    <a:pt x="42890" y="219465"/>
                  </a:lnTo>
                  <a:lnTo>
                    <a:pt x="48768" y="396"/>
                  </a:lnTo>
                  <a:lnTo>
                    <a:pt x="392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25889" y="3432169"/>
              <a:ext cx="214274" cy="114300"/>
            </a:xfrm>
            <a:prstGeom prst="rect">
              <a:avLst/>
            </a:prstGeom>
          </p:spPr>
        </p:pic>
        <p:pic>
          <p:nvPicPr>
            <p:cNvPr id="93" name="object 9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24243" y="4078224"/>
              <a:ext cx="214396" cy="114300"/>
            </a:xfrm>
            <a:prstGeom prst="rect">
              <a:avLst/>
            </a:prstGeom>
          </p:spPr>
        </p:pic>
        <p:sp>
          <p:nvSpPr>
            <p:cNvPr id="94" name="object 94" descr=""/>
            <p:cNvSpPr/>
            <p:nvPr/>
          </p:nvSpPr>
          <p:spPr>
            <a:xfrm>
              <a:off x="3960622" y="3620909"/>
              <a:ext cx="1697355" cy="701675"/>
            </a:xfrm>
            <a:custGeom>
              <a:avLst/>
              <a:gdLst/>
              <a:ahLst/>
              <a:cxnLst/>
              <a:rect l="l" t="t" r="r" b="b"/>
              <a:pathLst>
                <a:path w="1697354" h="701675">
                  <a:moveTo>
                    <a:pt x="33655" y="359156"/>
                  </a:moveTo>
                  <a:lnTo>
                    <a:pt x="26924" y="352412"/>
                  </a:lnTo>
                  <a:lnTo>
                    <a:pt x="0" y="379349"/>
                  </a:lnTo>
                  <a:lnTo>
                    <a:pt x="6743" y="386207"/>
                  </a:lnTo>
                  <a:lnTo>
                    <a:pt x="33655" y="359156"/>
                  </a:lnTo>
                  <a:close/>
                </a:path>
                <a:path w="1697354" h="701675">
                  <a:moveTo>
                    <a:pt x="80772" y="312026"/>
                  </a:moveTo>
                  <a:lnTo>
                    <a:pt x="74041" y="305295"/>
                  </a:lnTo>
                  <a:lnTo>
                    <a:pt x="47129" y="332219"/>
                  </a:lnTo>
                  <a:lnTo>
                    <a:pt x="53835" y="338963"/>
                  </a:lnTo>
                  <a:lnTo>
                    <a:pt x="80772" y="312026"/>
                  </a:lnTo>
                  <a:close/>
                </a:path>
                <a:path w="1697354" h="701675">
                  <a:moveTo>
                    <a:pt x="128016" y="264909"/>
                  </a:moveTo>
                  <a:lnTo>
                    <a:pt x="121285" y="258191"/>
                  </a:lnTo>
                  <a:lnTo>
                    <a:pt x="94221" y="285102"/>
                  </a:lnTo>
                  <a:lnTo>
                    <a:pt x="100952" y="291833"/>
                  </a:lnTo>
                  <a:lnTo>
                    <a:pt x="128016" y="264909"/>
                  </a:lnTo>
                  <a:close/>
                </a:path>
                <a:path w="1697354" h="701675">
                  <a:moveTo>
                    <a:pt x="175145" y="217805"/>
                  </a:moveTo>
                  <a:lnTo>
                    <a:pt x="168402" y="211061"/>
                  </a:lnTo>
                  <a:lnTo>
                    <a:pt x="141465" y="237998"/>
                  </a:lnTo>
                  <a:lnTo>
                    <a:pt x="148196" y="244716"/>
                  </a:lnTo>
                  <a:lnTo>
                    <a:pt x="175145" y="217805"/>
                  </a:lnTo>
                  <a:close/>
                </a:path>
                <a:path w="1697354" h="701675">
                  <a:moveTo>
                    <a:pt x="222237" y="170561"/>
                  </a:moveTo>
                  <a:lnTo>
                    <a:pt x="215531" y="163830"/>
                  </a:lnTo>
                  <a:lnTo>
                    <a:pt x="188582" y="190868"/>
                  </a:lnTo>
                  <a:lnTo>
                    <a:pt x="195326" y="197612"/>
                  </a:lnTo>
                  <a:lnTo>
                    <a:pt x="222237" y="170561"/>
                  </a:lnTo>
                  <a:close/>
                </a:path>
                <a:path w="1697354" h="701675">
                  <a:moveTo>
                    <a:pt x="269354" y="123444"/>
                  </a:moveTo>
                  <a:lnTo>
                    <a:pt x="262623" y="116700"/>
                  </a:lnTo>
                  <a:lnTo>
                    <a:pt x="235712" y="143624"/>
                  </a:lnTo>
                  <a:lnTo>
                    <a:pt x="242443" y="150355"/>
                  </a:lnTo>
                  <a:lnTo>
                    <a:pt x="269354" y="123444"/>
                  </a:lnTo>
                  <a:close/>
                </a:path>
                <a:path w="1697354" h="701675">
                  <a:moveTo>
                    <a:pt x="362077" y="23990"/>
                  </a:moveTo>
                  <a:lnTo>
                    <a:pt x="281305" y="50927"/>
                  </a:lnTo>
                  <a:lnTo>
                    <a:pt x="304850" y="74472"/>
                  </a:lnTo>
                  <a:lnTo>
                    <a:pt x="282829" y="96494"/>
                  </a:lnTo>
                  <a:lnTo>
                    <a:pt x="289560" y="103238"/>
                  </a:lnTo>
                  <a:lnTo>
                    <a:pt x="311645" y="81254"/>
                  </a:lnTo>
                  <a:lnTo>
                    <a:pt x="335165" y="104762"/>
                  </a:lnTo>
                  <a:lnTo>
                    <a:pt x="346887" y="69583"/>
                  </a:lnTo>
                  <a:lnTo>
                    <a:pt x="362077" y="23990"/>
                  </a:lnTo>
                  <a:close/>
                </a:path>
                <a:path w="1697354" h="701675">
                  <a:moveTo>
                    <a:pt x="1032243" y="6731"/>
                  </a:moveTo>
                  <a:lnTo>
                    <a:pt x="1025537" y="0"/>
                  </a:lnTo>
                  <a:lnTo>
                    <a:pt x="729437" y="302717"/>
                  </a:lnTo>
                  <a:lnTo>
                    <a:pt x="705612" y="279387"/>
                  </a:lnTo>
                  <a:lnTo>
                    <a:pt x="679589" y="360540"/>
                  </a:lnTo>
                  <a:lnTo>
                    <a:pt x="760082" y="332727"/>
                  </a:lnTo>
                  <a:lnTo>
                    <a:pt x="745553" y="318503"/>
                  </a:lnTo>
                  <a:lnTo>
                    <a:pt x="736295" y="309448"/>
                  </a:lnTo>
                  <a:lnTo>
                    <a:pt x="1032243" y="6731"/>
                  </a:lnTo>
                  <a:close/>
                </a:path>
                <a:path w="1697354" h="701675">
                  <a:moveTo>
                    <a:pt x="1696974" y="504698"/>
                  </a:moveTo>
                  <a:lnTo>
                    <a:pt x="1696097" y="475983"/>
                  </a:lnTo>
                  <a:lnTo>
                    <a:pt x="1696097" y="475742"/>
                  </a:lnTo>
                  <a:lnTo>
                    <a:pt x="1693392" y="447929"/>
                  </a:lnTo>
                  <a:lnTo>
                    <a:pt x="1685036" y="406019"/>
                  </a:lnTo>
                  <a:lnTo>
                    <a:pt x="1665224" y="361061"/>
                  </a:lnTo>
                  <a:lnTo>
                    <a:pt x="1640078" y="331076"/>
                  </a:lnTo>
                  <a:lnTo>
                    <a:pt x="1608582" y="303911"/>
                  </a:lnTo>
                  <a:lnTo>
                    <a:pt x="1574546" y="281546"/>
                  </a:lnTo>
                  <a:lnTo>
                    <a:pt x="1532509" y="263258"/>
                  </a:lnTo>
                  <a:lnTo>
                    <a:pt x="1515110" y="260591"/>
                  </a:lnTo>
                  <a:lnTo>
                    <a:pt x="1514221" y="260591"/>
                  </a:lnTo>
                  <a:lnTo>
                    <a:pt x="1509776" y="261010"/>
                  </a:lnTo>
                  <a:lnTo>
                    <a:pt x="1509776" y="270497"/>
                  </a:lnTo>
                  <a:lnTo>
                    <a:pt x="1508975" y="270637"/>
                  </a:lnTo>
                  <a:lnTo>
                    <a:pt x="1509547" y="270497"/>
                  </a:lnTo>
                  <a:lnTo>
                    <a:pt x="1509776" y="270497"/>
                  </a:lnTo>
                  <a:lnTo>
                    <a:pt x="1509776" y="261010"/>
                  </a:lnTo>
                  <a:lnTo>
                    <a:pt x="1506093" y="261353"/>
                  </a:lnTo>
                  <a:lnTo>
                    <a:pt x="1506601" y="261353"/>
                  </a:lnTo>
                  <a:lnTo>
                    <a:pt x="1499870" y="263004"/>
                  </a:lnTo>
                  <a:lnTo>
                    <a:pt x="1499108" y="263385"/>
                  </a:lnTo>
                  <a:lnTo>
                    <a:pt x="1492885" y="266306"/>
                  </a:lnTo>
                  <a:lnTo>
                    <a:pt x="1486268" y="270497"/>
                  </a:lnTo>
                  <a:lnTo>
                    <a:pt x="1463687" y="296532"/>
                  </a:lnTo>
                  <a:lnTo>
                    <a:pt x="1463535" y="296672"/>
                  </a:lnTo>
                  <a:lnTo>
                    <a:pt x="1461046" y="301739"/>
                  </a:lnTo>
                  <a:lnTo>
                    <a:pt x="1460931" y="301980"/>
                  </a:lnTo>
                  <a:lnTo>
                    <a:pt x="1430007" y="288150"/>
                  </a:lnTo>
                  <a:lnTo>
                    <a:pt x="1433601" y="371208"/>
                  </a:lnTo>
                  <a:lnTo>
                    <a:pt x="1433690" y="373253"/>
                  </a:lnTo>
                  <a:lnTo>
                    <a:pt x="1499616" y="319265"/>
                  </a:lnTo>
                  <a:lnTo>
                    <a:pt x="1495361" y="317360"/>
                  </a:lnTo>
                  <a:lnTo>
                    <a:pt x="1469593" y="305841"/>
                  </a:lnTo>
                  <a:lnTo>
                    <a:pt x="1471917" y="301104"/>
                  </a:lnTo>
                  <a:lnTo>
                    <a:pt x="1475054" y="296672"/>
                  </a:lnTo>
                  <a:lnTo>
                    <a:pt x="1476362" y="294767"/>
                  </a:lnTo>
                  <a:lnTo>
                    <a:pt x="1481213" y="288531"/>
                  </a:lnTo>
                  <a:lnTo>
                    <a:pt x="1514830" y="270040"/>
                  </a:lnTo>
                  <a:lnTo>
                    <a:pt x="1521447" y="270637"/>
                  </a:lnTo>
                  <a:lnTo>
                    <a:pt x="1522920" y="270764"/>
                  </a:lnTo>
                  <a:lnTo>
                    <a:pt x="1522107" y="270764"/>
                  </a:lnTo>
                  <a:lnTo>
                    <a:pt x="1529588" y="272288"/>
                  </a:lnTo>
                  <a:lnTo>
                    <a:pt x="1569720" y="289814"/>
                  </a:lnTo>
                  <a:lnTo>
                    <a:pt x="1602613" y="311264"/>
                  </a:lnTo>
                  <a:lnTo>
                    <a:pt x="1633220" y="337680"/>
                  </a:lnTo>
                  <a:lnTo>
                    <a:pt x="1662811" y="375399"/>
                  </a:lnTo>
                  <a:lnTo>
                    <a:pt x="1679054" y="420878"/>
                  </a:lnTo>
                  <a:lnTo>
                    <a:pt x="1686534" y="475742"/>
                  </a:lnTo>
                  <a:lnTo>
                    <a:pt x="1686560" y="475983"/>
                  </a:lnTo>
                  <a:lnTo>
                    <a:pt x="1686433" y="531609"/>
                  </a:lnTo>
                  <a:lnTo>
                    <a:pt x="1679943" y="578345"/>
                  </a:lnTo>
                  <a:lnTo>
                    <a:pt x="1665986" y="617093"/>
                  </a:lnTo>
                  <a:lnTo>
                    <a:pt x="1643634" y="651764"/>
                  </a:lnTo>
                  <a:lnTo>
                    <a:pt x="1608467" y="682244"/>
                  </a:lnTo>
                  <a:lnTo>
                    <a:pt x="1577594" y="691769"/>
                  </a:lnTo>
                  <a:lnTo>
                    <a:pt x="1569212" y="691629"/>
                  </a:lnTo>
                  <a:lnTo>
                    <a:pt x="1561350" y="690740"/>
                  </a:lnTo>
                  <a:lnTo>
                    <a:pt x="1560893" y="690740"/>
                  </a:lnTo>
                  <a:lnTo>
                    <a:pt x="1520444" y="678294"/>
                  </a:lnTo>
                  <a:lnTo>
                    <a:pt x="1465059" y="649097"/>
                  </a:lnTo>
                  <a:lnTo>
                    <a:pt x="1418844" y="620141"/>
                  </a:lnTo>
                  <a:lnTo>
                    <a:pt x="1413637" y="628142"/>
                  </a:lnTo>
                  <a:lnTo>
                    <a:pt x="1460119" y="657212"/>
                  </a:lnTo>
                  <a:lnTo>
                    <a:pt x="1505597" y="681977"/>
                  </a:lnTo>
                  <a:lnTo>
                    <a:pt x="1548384" y="697865"/>
                  </a:lnTo>
                  <a:lnTo>
                    <a:pt x="1577594" y="701294"/>
                  </a:lnTo>
                  <a:lnTo>
                    <a:pt x="1586738" y="700265"/>
                  </a:lnTo>
                  <a:lnTo>
                    <a:pt x="1628889" y="679818"/>
                  </a:lnTo>
                  <a:lnTo>
                    <a:pt x="1663446" y="640715"/>
                  </a:lnTo>
                  <a:lnTo>
                    <a:pt x="1682991" y="601586"/>
                  </a:lnTo>
                  <a:lnTo>
                    <a:pt x="1693291" y="558152"/>
                  </a:lnTo>
                  <a:lnTo>
                    <a:pt x="1695945" y="532371"/>
                  </a:lnTo>
                  <a:lnTo>
                    <a:pt x="1696974" y="5046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 descr=""/>
          <p:cNvSpPr txBox="1"/>
          <p:nvPr/>
        </p:nvSpPr>
        <p:spPr>
          <a:xfrm>
            <a:off x="5051555" y="4258181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z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3995677" y="3651958"/>
            <a:ext cx="14478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7" name="object 97" descr=""/>
          <p:cNvGrpSpPr/>
          <p:nvPr/>
        </p:nvGrpSpPr>
        <p:grpSpPr>
          <a:xfrm>
            <a:off x="6535805" y="3302000"/>
            <a:ext cx="1976755" cy="1012825"/>
            <a:chOff x="6535805" y="3302000"/>
            <a:chExt cx="1976755" cy="1012825"/>
          </a:xfrm>
        </p:grpSpPr>
        <p:sp>
          <p:nvSpPr>
            <p:cNvPr id="98" name="object 98" descr=""/>
            <p:cNvSpPr/>
            <p:nvPr/>
          </p:nvSpPr>
          <p:spPr>
            <a:xfrm>
              <a:off x="6548505" y="3314700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51" y="0"/>
                  </a:moveTo>
                  <a:lnTo>
                    <a:pt x="196339" y="4734"/>
                  </a:lnTo>
                  <a:lnTo>
                    <a:pt x="142718" y="18223"/>
                  </a:lnTo>
                  <a:lnTo>
                    <a:pt x="95417" y="39394"/>
                  </a:lnTo>
                  <a:lnTo>
                    <a:pt x="55966" y="67173"/>
                  </a:lnTo>
                  <a:lnTo>
                    <a:pt x="25893" y="100488"/>
                  </a:lnTo>
                  <a:lnTo>
                    <a:pt x="6728" y="138266"/>
                  </a:lnTo>
                  <a:lnTo>
                    <a:pt x="0" y="179435"/>
                  </a:lnTo>
                  <a:lnTo>
                    <a:pt x="6728" y="220561"/>
                  </a:lnTo>
                  <a:lnTo>
                    <a:pt x="25893" y="258311"/>
                  </a:lnTo>
                  <a:lnTo>
                    <a:pt x="55966" y="291611"/>
                  </a:lnTo>
                  <a:lnTo>
                    <a:pt x="95417" y="319383"/>
                  </a:lnTo>
                  <a:lnTo>
                    <a:pt x="142718" y="340553"/>
                  </a:lnTo>
                  <a:lnTo>
                    <a:pt x="196339" y="354044"/>
                  </a:lnTo>
                  <a:lnTo>
                    <a:pt x="254751" y="358780"/>
                  </a:lnTo>
                  <a:lnTo>
                    <a:pt x="313175" y="354044"/>
                  </a:lnTo>
                  <a:lnTo>
                    <a:pt x="366804" y="340553"/>
                  </a:lnTo>
                  <a:lnTo>
                    <a:pt x="414110" y="319383"/>
                  </a:lnTo>
                  <a:lnTo>
                    <a:pt x="453565" y="291611"/>
                  </a:lnTo>
                  <a:lnTo>
                    <a:pt x="483640" y="258311"/>
                  </a:lnTo>
                  <a:lnTo>
                    <a:pt x="502805" y="220561"/>
                  </a:lnTo>
                  <a:lnTo>
                    <a:pt x="509534" y="179435"/>
                  </a:lnTo>
                  <a:lnTo>
                    <a:pt x="502805" y="138266"/>
                  </a:lnTo>
                  <a:lnTo>
                    <a:pt x="483640" y="100488"/>
                  </a:lnTo>
                  <a:lnTo>
                    <a:pt x="453565" y="67173"/>
                  </a:lnTo>
                  <a:lnTo>
                    <a:pt x="414110" y="39394"/>
                  </a:lnTo>
                  <a:lnTo>
                    <a:pt x="366804" y="18223"/>
                  </a:lnTo>
                  <a:lnTo>
                    <a:pt x="313175" y="4734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 descr=""/>
            <p:cNvSpPr/>
            <p:nvPr/>
          </p:nvSpPr>
          <p:spPr>
            <a:xfrm>
              <a:off x="6548505" y="3314700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0" y="179435"/>
                  </a:moveTo>
                  <a:lnTo>
                    <a:pt x="6728" y="138266"/>
                  </a:lnTo>
                  <a:lnTo>
                    <a:pt x="25893" y="100488"/>
                  </a:lnTo>
                  <a:lnTo>
                    <a:pt x="55966" y="67173"/>
                  </a:lnTo>
                  <a:lnTo>
                    <a:pt x="95417" y="39394"/>
                  </a:lnTo>
                  <a:lnTo>
                    <a:pt x="142718" y="18223"/>
                  </a:lnTo>
                  <a:lnTo>
                    <a:pt x="196339" y="4734"/>
                  </a:lnTo>
                  <a:lnTo>
                    <a:pt x="254751" y="0"/>
                  </a:lnTo>
                  <a:lnTo>
                    <a:pt x="313175" y="4734"/>
                  </a:lnTo>
                  <a:lnTo>
                    <a:pt x="366804" y="18223"/>
                  </a:lnTo>
                  <a:lnTo>
                    <a:pt x="414110" y="39394"/>
                  </a:lnTo>
                  <a:lnTo>
                    <a:pt x="453565" y="67173"/>
                  </a:lnTo>
                  <a:lnTo>
                    <a:pt x="483640" y="100488"/>
                  </a:lnTo>
                  <a:lnTo>
                    <a:pt x="502805" y="138266"/>
                  </a:lnTo>
                  <a:lnTo>
                    <a:pt x="509534" y="179435"/>
                  </a:lnTo>
                  <a:lnTo>
                    <a:pt x="502805" y="220561"/>
                  </a:lnTo>
                  <a:lnTo>
                    <a:pt x="483640" y="258311"/>
                  </a:lnTo>
                  <a:lnTo>
                    <a:pt x="453565" y="291611"/>
                  </a:lnTo>
                  <a:lnTo>
                    <a:pt x="414110" y="319383"/>
                  </a:lnTo>
                  <a:lnTo>
                    <a:pt x="366804" y="340553"/>
                  </a:lnTo>
                  <a:lnTo>
                    <a:pt x="313175" y="354044"/>
                  </a:lnTo>
                  <a:lnTo>
                    <a:pt x="254751" y="358780"/>
                  </a:lnTo>
                  <a:lnTo>
                    <a:pt x="196339" y="354044"/>
                  </a:lnTo>
                  <a:lnTo>
                    <a:pt x="142718" y="340553"/>
                  </a:lnTo>
                  <a:lnTo>
                    <a:pt x="95417" y="319383"/>
                  </a:lnTo>
                  <a:lnTo>
                    <a:pt x="55966" y="291611"/>
                  </a:lnTo>
                  <a:lnTo>
                    <a:pt x="25893" y="258311"/>
                  </a:lnTo>
                  <a:lnTo>
                    <a:pt x="6728" y="220561"/>
                  </a:lnTo>
                  <a:lnTo>
                    <a:pt x="0" y="17943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 descr=""/>
            <p:cNvSpPr/>
            <p:nvPr/>
          </p:nvSpPr>
          <p:spPr>
            <a:xfrm>
              <a:off x="7297795" y="3314700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82" y="0"/>
                  </a:moveTo>
                  <a:lnTo>
                    <a:pt x="196358" y="4734"/>
                  </a:lnTo>
                  <a:lnTo>
                    <a:pt x="142729" y="18223"/>
                  </a:lnTo>
                  <a:lnTo>
                    <a:pt x="95423" y="39394"/>
                  </a:lnTo>
                  <a:lnTo>
                    <a:pt x="55968" y="67173"/>
                  </a:lnTo>
                  <a:lnTo>
                    <a:pt x="25893" y="100488"/>
                  </a:lnTo>
                  <a:lnTo>
                    <a:pt x="6728" y="138266"/>
                  </a:lnTo>
                  <a:lnTo>
                    <a:pt x="0" y="179435"/>
                  </a:lnTo>
                  <a:lnTo>
                    <a:pt x="6728" y="220561"/>
                  </a:lnTo>
                  <a:lnTo>
                    <a:pt x="25893" y="258311"/>
                  </a:lnTo>
                  <a:lnTo>
                    <a:pt x="55968" y="291611"/>
                  </a:lnTo>
                  <a:lnTo>
                    <a:pt x="95423" y="319383"/>
                  </a:lnTo>
                  <a:lnTo>
                    <a:pt x="142729" y="340553"/>
                  </a:lnTo>
                  <a:lnTo>
                    <a:pt x="196358" y="354044"/>
                  </a:lnTo>
                  <a:lnTo>
                    <a:pt x="254782" y="358780"/>
                  </a:lnTo>
                  <a:lnTo>
                    <a:pt x="313194" y="354044"/>
                  </a:lnTo>
                  <a:lnTo>
                    <a:pt x="366815" y="340553"/>
                  </a:lnTo>
                  <a:lnTo>
                    <a:pt x="414116" y="319383"/>
                  </a:lnTo>
                  <a:lnTo>
                    <a:pt x="453568" y="291611"/>
                  </a:lnTo>
                  <a:lnTo>
                    <a:pt x="483640" y="258311"/>
                  </a:lnTo>
                  <a:lnTo>
                    <a:pt x="502805" y="220561"/>
                  </a:lnTo>
                  <a:lnTo>
                    <a:pt x="509534" y="179435"/>
                  </a:lnTo>
                  <a:lnTo>
                    <a:pt x="502805" y="138266"/>
                  </a:lnTo>
                  <a:lnTo>
                    <a:pt x="483640" y="100488"/>
                  </a:lnTo>
                  <a:lnTo>
                    <a:pt x="453568" y="67173"/>
                  </a:lnTo>
                  <a:lnTo>
                    <a:pt x="414116" y="39394"/>
                  </a:lnTo>
                  <a:lnTo>
                    <a:pt x="366815" y="18223"/>
                  </a:lnTo>
                  <a:lnTo>
                    <a:pt x="313194" y="4734"/>
                  </a:lnTo>
                  <a:lnTo>
                    <a:pt x="254782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7297795" y="3314700"/>
              <a:ext cx="1202055" cy="358775"/>
            </a:xfrm>
            <a:custGeom>
              <a:avLst/>
              <a:gdLst/>
              <a:ahLst/>
              <a:cxnLst/>
              <a:rect l="l" t="t" r="r" b="b"/>
              <a:pathLst>
                <a:path w="1202054" h="358775">
                  <a:moveTo>
                    <a:pt x="0" y="179435"/>
                  </a:moveTo>
                  <a:lnTo>
                    <a:pt x="6728" y="138266"/>
                  </a:lnTo>
                  <a:lnTo>
                    <a:pt x="25893" y="100488"/>
                  </a:lnTo>
                  <a:lnTo>
                    <a:pt x="55968" y="67173"/>
                  </a:lnTo>
                  <a:lnTo>
                    <a:pt x="95423" y="39394"/>
                  </a:lnTo>
                  <a:lnTo>
                    <a:pt x="142729" y="18223"/>
                  </a:lnTo>
                  <a:lnTo>
                    <a:pt x="196358" y="4734"/>
                  </a:lnTo>
                  <a:lnTo>
                    <a:pt x="254782" y="0"/>
                  </a:lnTo>
                  <a:lnTo>
                    <a:pt x="313194" y="4734"/>
                  </a:lnTo>
                  <a:lnTo>
                    <a:pt x="366815" y="18223"/>
                  </a:lnTo>
                  <a:lnTo>
                    <a:pt x="414116" y="39394"/>
                  </a:lnTo>
                  <a:lnTo>
                    <a:pt x="453568" y="67173"/>
                  </a:lnTo>
                  <a:lnTo>
                    <a:pt x="483640" y="100488"/>
                  </a:lnTo>
                  <a:lnTo>
                    <a:pt x="502805" y="138266"/>
                  </a:lnTo>
                  <a:lnTo>
                    <a:pt x="509534" y="179435"/>
                  </a:lnTo>
                  <a:lnTo>
                    <a:pt x="502805" y="220561"/>
                  </a:lnTo>
                  <a:lnTo>
                    <a:pt x="483640" y="258311"/>
                  </a:lnTo>
                  <a:lnTo>
                    <a:pt x="453568" y="291611"/>
                  </a:lnTo>
                  <a:lnTo>
                    <a:pt x="414116" y="319383"/>
                  </a:lnTo>
                  <a:lnTo>
                    <a:pt x="366815" y="340553"/>
                  </a:lnTo>
                  <a:lnTo>
                    <a:pt x="313194" y="354044"/>
                  </a:lnTo>
                  <a:lnTo>
                    <a:pt x="254782" y="358780"/>
                  </a:lnTo>
                  <a:lnTo>
                    <a:pt x="196358" y="354044"/>
                  </a:lnTo>
                  <a:lnTo>
                    <a:pt x="142729" y="340553"/>
                  </a:lnTo>
                  <a:lnTo>
                    <a:pt x="95423" y="319383"/>
                  </a:lnTo>
                  <a:lnTo>
                    <a:pt x="55968" y="291611"/>
                  </a:lnTo>
                  <a:lnTo>
                    <a:pt x="25893" y="258311"/>
                  </a:lnTo>
                  <a:lnTo>
                    <a:pt x="6728" y="220561"/>
                  </a:lnTo>
                  <a:lnTo>
                    <a:pt x="0" y="179435"/>
                  </a:lnTo>
                  <a:close/>
                </a:path>
                <a:path w="1202054" h="358775">
                  <a:moveTo>
                    <a:pt x="692170" y="179435"/>
                  </a:moveTo>
                  <a:lnTo>
                    <a:pt x="698896" y="138266"/>
                  </a:lnTo>
                  <a:lnTo>
                    <a:pt x="718058" y="100488"/>
                  </a:lnTo>
                  <a:lnTo>
                    <a:pt x="748126" y="67173"/>
                  </a:lnTo>
                  <a:lnTo>
                    <a:pt x="787575" y="39394"/>
                  </a:lnTo>
                  <a:lnTo>
                    <a:pt x="834875" y="18223"/>
                  </a:lnTo>
                  <a:lnTo>
                    <a:pt x="888500" y="4734"/>
                  </a:lnTo>
                  <a:lnTo>
                    <a:pt x="946922" y="0"/>
                  </a:lnTo>
                  <a:lnTo>
                    <a:pt x="1005344" y="4734"/>
                  </a:lnTo>
                  <a:lnTo>
                    <a:pt x="1058968" y="18223"/>
                  </a:lnTo>
                  <a:lnTo>
                    <a:pt x="1106269" y="39394"/>
                  </a:lnTo>
                  <a:lnTo>
                    <a:pt x="1145717" y="67173"/>
                  </a:lnTo>
                  <a:lnTo>
                    <a:pt x="1175786" y="100488"/>
                  </a:lnTo>
                  <a:lnTo>
                    <a:pt x="1194947" y="138266"/>
                  </a:lnTo>
                  <a:lnTo>
                    <a:pt x="1201673" y="179435"/>
                  </a:lnTo>
                  <a:lnTo>
                    <a:pt x="1194947" y="220561"/>
                  </a:lnTo>
                  <a:lnTo>
                    <a:pt x="1175786" y="258311"/>
                  </a:lnTo>
                  <a:lnTo>
                    <a:pt x="1145717" y="291611"/>
                  </a:lnTo>
                  <a:lnTo>
                    <a:pt x="1106269" y="319383"/>
                  </a:lnTo>
                  <a:lnTo>
                    <a:pt x="1058968" y="340553"/>
                  </a:lnTo>
                  <a:lnTo>
                    <a:pt x="1005344" y="354044"/>
                  </a:lnTo>
                  <a:lnTo>
                    <a:pt x="946922" y="358780"/>
                  </a:lnTo>
                  <a:lnTo>
                    <a:pt x="888500" y="354044"/>
                  </a:lnTo>
                  <a:lnTo>
                    <a:pt x="834875" y="340553"/>
                  </a:lnTo>
                  <a:lnTo>
                    <a:pt x="787575" y="319383"/>
                  </a:lnTo>
                  <a:lnTo>
                    <a:pt x="748126" y="291611"/>
                  </a:lnTo>
                  <a:lnTo>
                    <a:pt x="718058" y="258311"/>
                  </a:lnTo>
                  <a:lnTo>
                    <a:pt x="698896" y="220561"/>
                  </a:lnTo>
                  <a:lnTo>
                    <a:pt x="692170" y="17943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6548505" y="3943350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51" y="0"/>
                  </a:moveTo>
                  <a:lnTo>
                    <a:pt x="196339" y="4735"/>
                  </a:lnTo>
                  <a:lnTo>
                    <a:pt x="142718" y="18225"/>
                  </a:lnTo>
                  <a:lnTo>
                    <a:pt x="95417" y="39397"/>
                  </a:lnTo>
                  <a:lnTo>
                    <a:pt x="55966" y="67178"/>
                  </a:lnTo>
                  <a:lnTo>
                    <a:pt x="25893" y="100496"/>
                  </a:lnTo>
                  <a:lnTo>
                    <a:pt x="6728" y="138278"/>
                  </a:lnTo>
                  <a:lnTo>
                    <a:pt x="0" y="179450"/>
                  </a:lnTo>
                  <a:lnTo>
                    <a:pt x="6728" y="220575"/>
                  </a:lnTo>
                  <a:lnTo>
                    <a:pt x="25893" y="258322"/>
                  </a:lnTo>
                  <a:lnTo>
                    <a:pt x="55966" y="291616"/>
                  </a:lnTo>
                  <a:lnTo>
                    <a:pt x="95417" y="319384"/>
                  </a:lnTo>
                  <a:lnTo>
                    <a:pt x="142718" y="340548"/>
                  </a:lnTo>
                  <a:lnTo>
                    <a:pt x="196339" y="354036"/>
                  </a:lnTo>
                  <a:lnTo>
                    <a:pt x="254751" y="358770"/>
                  </a:lnTo>
                  <a:lnTo>
                    <a:pt x="313175" y="354036"/>
                  </a:lnTo>
                  <a:lnTo>
                    <a:pt x="366804" y="340548"/>
                  </a:lnTo>
                  <a:lnTo>
                    <a:pt x="414110" y="319384"/>
                  </a:lnTo>
                  <a:lnTo>
                    <a:pt x="453565" y="291616"/>
                  </a:lnTo>
                  <a:lnTo>
                    <a:pt x="483640" y="258322"/>
                  </a:lnTo>
                  <a:lnTo>
                    <a:pt x="502805" y="220575"/>
                  </a:lnTo>
                  <a:lnTo>
                    <a:pt x="509534" y="179450"/>
                  </a:lnTo>
                  <a:lnTo>
                    <a:pt x="502805" y="138278"/>
                  </a:lnTo>
                  <a:lnTo>
                    <a:pt x="483640" y="100496"/>
                  </a:lnTo>
                  <a:lnTo>
                    <a:pt x="453565" y="67178"/>
                  </a:lnTo>
                  <a:lnTo>
                    <a:pt x="414110" y="39397"/>
                  </a:lnTo>
                  <a:lnTo>
                    <a:pt x="366804" y="18225"/>
                  </a:lnTo>
                  <a:lnTo>
                    <a:pt x="313175" y="4735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 descr=""/>
            <p:cNvSpPr/>
            <p:nvPr/>
          </p:nvSpPr>
          <p:spPr>
            <a:xfrm>
              <a:off x="6548505" y="3943350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0" y="179450"/>
                  </a:moveTo>
                  <a:lnTo>
                    <a:pt x="6728" y="138278"/>
                  </a:lnTo>
                  <a:lnTo>
                    <a:pt x="25893" y="100496"/>
                  </a:lnTo>
                  <a:lnTo>
                    <a:pt x="55966" y="67178"/>
                  </a:lnTo>
                  <a:lnTo>
                    <a:pt x="95417" y="39397"/>
                  </a:lnTo>
                  <a:lnTo>
                    <a:pt x="142718" y="18225"/>
                  </a:lnTo>
                  <a:lnTo>
                    <a:pt x="196339" y="4735"/>
                  </a:lnTo>
                  <a:lnTo>
                    <a:pt x="254751" y="0"/>
                  </a:lnTo>
                  <a:lnTo>
                    <a:pt x="313175" y="4735"/>
                  </a:lnTo>
                  <a:lnTo>
                    <a:pt x="366804" y="18225"/>
                  </a:lnTo>
                  <a:lnTo>
                    <a:pt x="414110" y="39397"/>
                  </a:lnTo>
                  <a:lnTo>
                    <a:pt x="453565" y="67178"/>
                  </a:lnTo>
                  <a:lnTo>
                    <a:pt x="483640" y="100496"/>
                  </a:lnTo>
                  <a:lnTo>
                    <a:pt x="502805" y="138278"/>
                  </a:lnTo>
                  <a:lnTo>
                    <a:pt x="509534" y="179450"/>
                  </a:lnTo>
                  <a:lnTo>
                    <a:pt x="502805" y="220575"/>
                  </a:lnTo>
                  <a:lnTo>
                    <a:pt x="483640" y="258322"/>
                  </a:lnTo>
                  <a:lnTo>
                    <a:pt x="453565" y="291616"/>
                  </a:lnTo>
                  <a:lnTo>
                    <a:pt x="414110" y="319384"/>
                  </a:lnTo>
                  <a:lnTo>
                    <a:pt x="366804" y="340548"/>
                  </a:lnTo>
                  <a:lnTo>
                    <a:pt x="313175" y="354036"/>
                  </a:lnTo>
                  <a:lnTo>
                    <a:pt x="254751" y="358770"/>
                  </a:lnTo>
                  <a:lnTo>
                    <a:pt x="196339" y="354036"/>
                  </a:lnTo>
                  <a:lnTo>
                    <a:pt x="142718" y="340548"/>
                  </a:lnTo>
                  <a:lnTo>
                    <a:pt x="95417" y="319384"/>
                  </a:lnTo>
                  <a:lnTo>
                    <a:pt x="55966" y="291616"/>
                  </a:lnTo>
                  <a:lnTo>
                    <a:pt x="25893" y="258322"/>
                  </a:lnTo>
                  <a:lnTo>
                    <a:pt x="6728" y="220575"/>
                  </a:lnTo>
                  <a:lnTo>
                    <a:pt x="0" y="17945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7297795" y="3943350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82" y="0"/>
                  </a:moveTo>
                  <a:lnTo>
                    <a:pt x="196358" y="4735"/>
                  </a:lnTo>
                  <a:lnTo>
                    <a:pt x="142729" y="18225"/>
                  </a:lnTo>
                  <a:lnTo>
                    <a:pt x="95423" y="39397"/>
                  </a:lnTo>
                  <a:lnTo>
                    <a:pt x="55968" y="67178"/>
                  </a:lnTo>
                  <a:lnTo>
                    <a:pt x="25893" y="100496"/>
                  </a:lnTo>
                  <a:lnTo>
                    <a:pt x="6728" y="138278"/>
                  </a:lnTo>
                  <a:lnTo>
                    <a:pt x="0" y="179450"/>
                  </a:lnTo>
                  <a:lnTo>
                    <a:pt x="6728" y="220575"/>
                  </a:lnTo>
                  <a:lnTo>
                    <a:pt x="25893" y="258322"/>
                  </a:lnTo>
                  <a:lnTo>
                    <a:pt x="55968" y="291616"/>
                  </a:lnTo>
                  <a:lnTo>
                    <a:pt x="95423" y="319384"/>
                  </a:lnTo>
                  <a:lnTo>
                    <a:pt x="142729" y="340548"/>
                  </a:lnTo>
                  <a:lnTo>
                    <a:pt x="196358" y="354036"/>
                  </a:lnTo>
                  <a:lnTo>
                    <a:pt x="254782" y="358770"/>
                  </a:lnTo>
                  <a:lnTo>
                    <a:pt x="313194" y="354036"/>
                  </a:lnTo>
                  <a:lnTo>
                    <a:pt x="366815" y="340548"/>
                  </a:lnTo>
                  <a:lnTo>
                    <a:pt x="414116" y="319384"/>
                  </a:lnTo>
                  <a:lnTo>
                    <a:pt x="453568" y="291616"/>
                  </a:lnTo>
                  <a:lnTo>
                    <a:pt x="483640" y="258322"/>
                  </a:lnTo>
                  <a:lnTo>
                    <a:pt x="502805" y="220575"/>
                  </a:lnTo>
                  <a:lnTo>
                    <a:pt x="509534" y="179450"/>
                  </a:lnTo>
                  <a:lnTo>
                    <a:pt x="502805" y="138278"/>
                  </a:lnTo>
                  <a:lnTo>
                    <a:pt x="483640" y="100496"/>
                  </a:lnTo>
                  <a:lnTo>
                    <a:pt x="453568" y="67178"/>
                  </a:lnTo>
                  <a:lnTo>
                    <a:pt x="414116" y="39397"/>
                  </a:lnTo>
                  <a:lnTo>
                    <a:pt x="366815" y="18225"/>
                  </a:lnTo>
                  <a:lnTo>
                    <a:pt x="313194" y="4735"/>
                  </a:lnTo>
                  <a:lnTo>
                    <a:pt x="254782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5" name="object 105" descr=""/>
            <p:cNvSpPr/>
            <p:nvPr/>
          </p:nvSpPr>
          <p:spPr>
            <a:xfrm>
              <a:off x="7297795" y="3943350"/>
              <a:ext cx="1202055" cy="358775"/>
            </a:xfrm>
            <a:custGeom>
              <a:avLst/>
              <a:gdLst/>
              <a:ahLst/>
              <a:cxnLst/>
              <a:rect l="l" t="t" r="r" b="b"/>
              <a:pathLst>
                <a:path w="1202054" h="358775">
                  <a:moveTo>
                    <a:pt x="0" y="179450"/>
                  </a:moveTo>
                  <a:lnTo>
                    <a:pt x="6728" y="138278"/>
                  </a:lnTo>
                  <a:lnTo>
                    <a:pt x="25893" y="100496"/>
                  </a:lnTo>
                  <a:lnTo>
                    <a:pt x="55968" y="67178"/>
                  </a:lnTo>
                  <a:lnTo>
                    <a:pt x="95423" y="39397"/>
                  </a:lnTo>
                  <a:lnTo>
                    <a:pt x="142729" y="18225"/>
                  </a:lnTo>
                  <a:lnTo>
                    <a:pt x="196358" y="4735"/>
                  </a:lnTo>
                  <a:lnTo>
                    <a:pt x="254782" y="0"/>
                  </a:lnTo>
                  <a:lnTo>
                    <a:pt x="313194" y="4735"/>
                  </a:lnTo>
                  <a:lnTo>
                    <a:pt x="366815" y="18225"/>
                  </a:lnTo>
                  <a:lnTo>
                    <a:pt x="414116" y="39397"/>
                  </a:lnTo>
                  <a:lnTo>
                    <a:pt x="453568" y="67178"/>
                  </a:lnTo>
                  <a:lnTo>
                    <a:pt x="483640" y="100496"/>
                  </a:lnTo>
                  <a:lnTo>
                    <a:pt x="502805" y="138278"/>
                  </a:lnTo>
                  <a:lnTo>
                    <a:pt x="509534" y="179450"/>
                  </a:lnTo>
                  <a:lnTo>
                    <a:pt x="502805" y="220575"/>
                  </a:lnTo>
                  <a:lnTo>
                    <a:pt x="483640" y="258322"/>
                  </a:lnTo>
                  <a:lnTo>
                    <a:pt x="453568" y="291616"/>
                  </a:lnTo>
                  <a:lnTo>
                    <a:pt x="414116" y="319384"/>
                  </a:lnTo>
                  <a:lnTo>
                    <a:pt x="366815" y="340548"/>
                  </a:lnTo>
                  <a:lnTo>
                    <a:pt x="313194" y="354036"/>
                  </a:lnTo>
                  <a:lnTo>
                    <a:pt x="254782" y="358770"/>
                  </a:lnTo>
                  <a:lnTo>
                    <a:pt x="196358" y="354036"/>
                  </a:lnTo>
                  <a:lnTo>
                    <a:pt x="142729" y="340548"/>
                  </a:lnTo>
                  <a:lnTo>
                    <a:pt x="95423" y="319384"/>
                  </a:lnTo>
                  <a:lnTo>
                    <a:pt x="55968" y="291616"/>
                  </a:lnTo>
                  <a:lnTo>
                    <a:pt x="25893" y="258322"/>
                  </a:lnTo>
                  <a:lnTo>
                    <a:pt x="6728" y="220575"/>
                  </a:lnTo>
                  <a:lnTo>
                    <a:pt x="0" y="179450"/>
                  </a:lnTo>
                  <a:close/>
                </a:path>
                <a:path w="1202054" h="358775">
                  <a:moveTo>
                    <a:pt x="692170" y="179450"/>
                  </a:moveTo>
                  <a:lnTo>
                    <a:pt x="698896" y="138278"/>
                  </a:lnTo>
                  <a:lnTo>
                    <a:pt x="718058" y="100496"/>
                  </a:lnTo>
                  <a:lnTo>
                    <a:pt x="748126" y="67178"/>
                  </a:lnTo>
                  <a:lnTo>
                    <a:pt x="787575" y="39397"/>
                  </a:lnTo>
                  <a:lnTo>
                    <a:pt x="834875" y="18225"/>
                  </a:lnTo>
                  <a:lnTo>
                    <a:pt x="888500" y="4735"/>
                  </a:lnTo>
                  <a:lnTo>
                    <a:pt x="946922" y="0"/>
                  </a:lnTo>
                  <a:lnTo>
                    <a:pt x="1005344" y="4735"/>
                  </a:lnTo>
                  <a:lnTo>
                    <a:pt x="1058968" y="18225"/>
                  </a:lnTo>
                  <a:lnTo>
                    <a:pt x="1106269" y="39397"/>
                  </a:lnTo>
                  <a:lnTo>
                    <a:pt x="1145717" y="67178"/>
                  </a:lnTo>
                  <a:lnTo>
                    <a:pt x="1175786" y="100496"/>
                  </a:lnTo>
                  <a:lnTo>
                    <a:pt x="1194947" y="138278"/>
                  </a:lnTo>
                  <a:lnTo>
                    <a:pt x="1201673" y="179450"/>
                  </a:lnTo>
                  <a:lnTo>
                    <a:pt x="1194947" y="220575"/>
                  </a:lnTo>
                  <a:lnTo>
                    <a:pt x="1175786" y="258322"/>
                  </a:lnTo>
                  <a:lnTo>
                    <a:pt x="1145717" y="291616"/>
                  </a:lnTo>
                  <a:lnTo>
                    <a:pt x="1106269" y="319384"/>
                  </a:lnTo>
                  <a:lnTo>
                    <a:pt x="1058968" y="340548"/>
                  </a:lnTo>
                  <a:lnTo>
                    <a:pt x="1005344" y="354036"/>
                  </a:lnTo>
                  <a:lnTo>
                    <a:pt x="946922" y="358770"/>
                  </a:lnTo>
                  <a:lnTo>
                    <a:pt x="888500" y="354036"/>
                  </a:lnTo>
                  <a:lnTo>
                    <a:pt x="834875" y="340548"/>
                  </a:lnTo>
                  <a:lnTo>
                    <a:pt x="787575" y="319384"/>
                  </a:lnTo>
                  <a:lnTo>
                    <a:pt x="748126" y="291616"/>
                  </a:lnTo>
                  <a:lnTo>
                    <a:pt x="718058" y="258322"/>
                  </a:lnTo>
                  <a:lnTo>
                    <a:pt x="698896" y="220575"/>
                  </a:lnTo>
                  <a:lnTo>
                    <a:pt x="692170" y="17945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6" name="object 106" descr=""/>
          <p:cNvSpPr txBox="1"/>
          <p:nvPr/>
        </p:nvSpPr>
        <p:spPr>
          <a:xfrm>
            <a:off x="6667886" y="2861391"/>
            <a:ext cx="175260" cy="747395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800" spc="-50" i="1">
                <a:latin typeface="Monotype Corsiva"/>
                <a:cs typeface="Monotype Corsiva"/>
              </a:rPr>
              <a:t>u</a:t>
            </a:r>
            <a:endParaRPr sz="1800">
              <a:latin typeface="Monotype Corsiva"/>
              <a:cs typeface="Monotype Corsiva"/>
            </a:endParaRPr>
          </a:p>
          <a:p>
            <a:pPr marL="13335">
              <a:lnSpc>
                <a:spcPct val="100000"/>
              </a:lnSpc>
              <a:spcBef>
                <a:spcPts val="810"/>
              </a:spcBef>
            </a:pPr>
            <a:r>
              <a:rPr dirty="0" sz="1400" spc="-25">
                <a:latin typeface="Arial"/>
                <a:cs typeface="Arial"/>
              </a:rPr>
              <a:t>1/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7393310" y="2886306"/>
            <a:ext cx="174625" cy="72263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19"/>
              </a:spcBef>
            </a:pPr>
            <a:r>
              <a:rPr dirty="0" sz="1800" spc="-50" i="1">
                <a:latin typeface="Monotype Corsiva"/>
                <a:cs typeface="Monotype Corsiva"/>
              </a:rPr>
              <a:t>v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latin typeface="Arial"/>
                <a:cs typeface="Arial"/>
              </a:rPr>
              <a:t>2/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8085839" y="3003542"/>
            <a:ext cx="180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w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6645907" y="3962335"/>
            <a:ext cx="296545" cy="59563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385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4/5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800" spc="-50" i="1">
                <a:latin typeface="Monotype Corsiva"/>
                <a:cs typeface="Monotype Corsiva"/>
              </a:rPr>
              <a:t>x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7406385" y="3962335"/>
            <a:ext cx="185420" cy="59563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385"/>
              </a:spcBef>
            </a:pPr>
            <a:r>
              <a:rPr dirty="0" sz="1400" spc="-25">
                <a:latin typeface="Arial"/>
                <a:cs typeface="Arial"/>
              </a:rPr>
              <a:t>3/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800" spc="-50" i="1">
                <a:latin typeface="Monotype Corsiva"/>
                <a:cs typeface="Monotype Corsiva"/>
              </a:rPr>
              <a:t>y</a:t>
            </a:r>
            <a:endParaRPr sz="1800">
              <a:latin typeface="Monotype Corsiva"/>
              <a:cs typeface="Monotype Corsiva"/>
            </a:endParaRPr>
          </a:p>
        </p:txBody>
      </p:sp>
      <p:grpSp>
        <p:nvGrpSpPr>
          <p:cNvPr id="111" name="object 111" descr=""/>
          <p:cNvGrpSpPr/>
          <p:nvPr/>
        </p:nvGrpSpPr>
        <p:grpSpPr>
          <a:xfrm>
            <a:off x="6750558" y="3432169"/>
            <a:ext cx="1958339" cy="890269"/>
            <a:chOff x="6750558" y="3432169"/>
            <a:chExt cx="1958339" cy="890269"/>
          </a:xfrm>
        </p:grpSpPr>
        <p:sp>
          <p:nvSpPr>
            <p:cNvPr id="112" name="object 112" descr=""/>
            <p:cNvSpPr/>
            <p:nvPr/>
          </p:nvSpPr>
          <p:spPr>
            <a:xfrm>
              <a:off x="6750558" y="3668511"/>
              <a:ext cx="76200" cy="295910"/>
            </a:xfrm>
            <a:custGeom>
              <a:avLst/>
              <a:gdLst/>
              <a:ahLst/>
              <a:cxnLst/>
              <a:rect l="l" t="t" r="r" b="b"/>
              <a:pathLst>
                <a:path w="76200" h="295910">
                  <a:moveTo>
                    <a:pt x="0" y="218319"/>
                  </a:moveTo>
                  <a:lnTo>
                    <a:pt x="36057" y="295412"/>
                  </a:lnTo>
                  <a:lnTo>
                    <a:pt x="69883" y="232166"/>
                  </a:lnTo>
                  <a:lnTo>
                    <a:pt x="42428" y="232166"/>
                  </a:lnTo>
                  <a:lnTo>
                    <a:pt x="32887" y="231916"/>
                  </a:lnTo>
                  <a:lnTo>
                    <a:pt x="33205" y="220355"/>
                  </a:lnTo>
                  <a:lnTo>
                    <a:pt x="33237" y="219207"/>
                  </a:lnTo>
                  <a:lnTo>
                    <a:pt x="0" y="218319"/>
                  </a:lnTo>
                  <a:close/>
                </a:path>
                <a:path w="76200" h="295910">
                  <a:moveTo>
                    <a:pt x="33237" y="219207"/>
                  </a:moveTo>
                  <a:lnTo>
                    <a:pt x="32887" y="231916"/>
                  </a:lnTo>
                  <a:lnTo>
                    <a:pt x="42428" y="232166"/>
                  </a:lnTo>
                  <a:lnTo>
                    <a:pt x="42745" y="220355"/>
                  </a:lnTo>
                  <a:lnTo>
                    <a:pt x="42768" y="219461"/>
                  </a:lnTo>
                  <a:lnTo>
                    <a:pt x="33237" y="219207"/>
                  </a:lnTo>
                  <a:close/>
                </a:path>
                <a:path w="76200" h="295910">
                  <a:moveTo>
                    <a:pt x="42768" y="219461"/>
                  </a:moveTo>
                  <a:lnTo>
                    <a:pt x="42434" y="231916"/>
                  </a:lnTo>
                  <a:lnTo>
                    <a:pt x="42428" y="232166"/>
                  </a:lnTo>
                  <a:lnTo>
                    <a:pt x="69883" y="232166"/>
                  </a:lnTo>
                  <a:lnTo>
                    <a:pt x="76200" y="220355"/>
                  </a:lnTo>
                  <a:lnTo>
                    <a:pt x="42768" y="219461"/>
                  </a:lnTo>
                  <a:close/>
                </a:path>
                <a:path w="76200" h="295910">
                  <a:moveTo>
                    <a:pt x="39258" y="0"/>
                  </a:moveTo>
                  <a:lnTo>
                    <a:pt x="33261" y="218319"/>
                  </a:lnTo>
                  <a:lnTo>
                    <a:pt x="33237" y="219207"/>
                  </a:lnTo>
                  <a:lnTo>
                    <a:pt x="42768" y="219461"/>
                  </a:lnTo>
                  <a:lnTo>
                    <a:pt x="48646" y="396"/>
                  </a:lnTo>
                  <a:lnTo>
                    <a:pt x="392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3" name="object 113" descr=""/>
            <p:cNvSpPr/>
            <p:nvPr/>
          </p:nvSpPr>
          <p:spPr>
            <a:xfrm>
              <a:off x="7486528" y="3676131"/>
              <a:ext cx="114300" cy="295910"/>
            </a:xfrm>
            <a:custGeom>
              <a:avLst/>
              <a:gdLst/>
              <a:ahLst/>
              <a:cxnLst/>
              <a:rect l="l" t="t" r="r" b="b"/>
              <a:pathLst>
                <a:path w="114300" h="295910">
                  <a:moveTo>
                    <a:pt x="0" y="179969"/>
                  </a:moveTo>
                  <a:lnTo>
                    <a:pt x="54102" y="295793"/>
                  </a:lnTo>
                  <a:lnTo>
                    <a:pt x="104671" y="201055"/>
                  </a:lnTo>
                  <a:lnTo>
                    <a:pt x="75681" y="201055"/>
                  </a:lnTo>
                  <a:lnTo>
                    <a:pt x="37581" y="200031"/>
                  </a:lnTo>
                  <a:lnTo>
                    <a:pt x="38045" y="183017"/>
                  </a:lnTo>
                  <a:lnTo>
                    <a:pt x="38101" y="180985"/>
                  </a:lnTo>
                  <a:lnTo>
                    <a:pt x="0" y="179969"/>
                  </a:lnTo>
                  <a:close/>
                </a:path>
                <a:path w="114300" h="295910">
                  <a:moveTo>
                    <a:pt x="38101" y="180985"/>
                  </a:moveTo>
                  <a:lnTo>
                    <a:pt x="37581" y="200031"/>
                  </a:lnTo>
                  <a:lnTo>
                    <a:pt x="75681" y="201055"/>
                  </a:lnTo>
                  <a:lnTo>
                    <a:pt x="76162" y="183017"/>
                  </a:lnTo>
                  <a:lnTo>
                    <a:pt x="76189" y="182000"/>
                  </a:lnTo>
                  <a:lnTo>
                    <a:pt x="38101" y="180985"/>
                  </a:lnTo>
                  <a:close/>
                </a:path>
                <a:path w="114300" h="295910">
                  <a:moveTo>
                    <a:pt x="76189" y="182000"/>
                  </a:moveTo>
                  <a:lnTo>
                    <a:pt x="75709" y="200031"/>
                  </a:lnTo>
                  <a:lnTo>
                    <a:pt x="75681" y="201055"/>
                  </a:lnTo>
                  <a:lnTo>
                    <a:pt x="104671" y="201055"/>
                  </a:lnTo>
                  <a:lnTo>
                    <a:pt x="114300" y="183017"/>
                  </a:lnTo>
                  <a:lnTo>
                    <a:pt x="76189" y="182000"/>
                  </a:lnTo>
                  <a:close/>
                </a:path>
                <a:path w="114300" h="295910">
                  <a:moveTo>
                    <a:pt x="43037" y="0"/>
                  </a:moveTo>
                  <a:lnTo>
                    <a:pt x="38129" y="179969"/>
                  </a:lnTo>
                  <a:lnTo>
                    <a:pt x="38101" y="180985"/>
                  </a:lnTo>
                  <a:lnTo>
                    <a:pt x="76189" y="182000"/>
                  </a:lnTo>
                  <a:lnTo>
                    <a:pt x="81015" y="1036"/>
                  </a:lnTo>
                  <a:lnTo>
                    <a:pt x="43037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4" name="object 114" descr=""/>
            <p:cNvSpPr/>
            <p:nvPr/>
          </p:nvSpPr>
          <p:spPr>
            <a:xfrm>
              <a:off x="8218932" y="3668511"/>
              <a:ext cx="76200" cy="295910"/>
            </a:xfrm>
            <a:custGeom>
              <a:avLst/>
              <a:gdLst/>
              <a:ahLst/>
              <a:cxnLst/>
              <a:rect l="l" t="t" r="r" b="b"/>
              <a:pathLst>
                <a:path w="76200" h="295910">
                  <a:moveTo>
                    <a:pt x="0" y="218319"/>
                  </a:moveTo>
                  <a:lnTo>
                    <a:pt x="36057" y="295412"/>
                  </a:lnTo>
                  <a:lnTo>
                    <a:pt x="69883" y="232166"/>
                  </a:lnTo>
                  <a:lnTo>
                    <a:pt x="42550" y="232166"/>
                  </a:lnTo>
                  <a:lnTo>
                    <a:pt x="33009" y="231916"/>
                  </a:lnTo>
                  <a:lnTo>
                    <a:pt x="33321" y="220355"/>
                  </a:lnTo>
                  <a:lnTo>
                    <a:pt x="33352" y="219210"/>
                  </a:lnTo>
                  <a:lnTo>
                    <a:pt x="0" y="218319"/>
                  </a:lnTo>
                  <a:close/>
                </a:path>
                <a:path w="76200" h="295910">
                  <a:moveTo>
                    <a:pt x="33352" y="219210"/>
                  </a:moveTo>
                  <a:lnTo>
                    <a:pt x="33009" y="231916"/>
                  </a:lnTo>
                  <a:lnTo>
                    <a:pt x="42550" y="232166"/>
                  </a:lnTo>
                  <a:lnTo>
                    <a:pt x="42866" y="220355"/>
                  </a:lnTo>
                  <a:lnTo>
                    <a:pt x="42890" y="219465"/>
                  </a:lnTo>
                  <a:lnTo>
                    <a:pt x="33352" y="219210"/>
                  </a:lnTo>
                  <a:close/>
                </a:path>
                <a:path w="76200" h="295910">
                  <a:moveTo>
                    <a:pt x="42890" y="219465"/>
                  </a:moveTo>
                  <a:lnTo>
                    <a:pt x="42556" y="231916"/>
                  </a:lnTo>
                  <a:lnTo>
                    <a:pt x="42550" y="232166"/>
                  </a:lnTo>
                  <a:lnTo>
                    <a:pt x="69883" y="232166"/>
                  </a:lnTo>
                  <a:lnTo>
                    <a:pt x="76200" y="220355"/>
                  </a:lnTo>
                  <a:lnTo>
                    <a:pt x="42890" y="219465"/>
                  </a:lnTo>
                  <a:close/>
                </a:path>
                <a:path w="76200" h="295910">
                  <a:moveTo>
                    <a:pt x="39258" y="0"/>
                  </a:moveTo>
                  <a:lnTo>
                    <a:pt x="33376" y="218319"/>
                  </a:lnTo>
                  <a:lnTo>
                    <a:pt x="33352" y="219210"/>
                  </a:lnTo>
                  <a:lnTo>
                    <a:pt x="42890" y="219465"/>
                  </a:lnTo>
                  <a:lnTo>
                    <a:pt x="48768" y="396"/>
                  </a:lnTo>
                  <a:lnTo>
                    <a:pt x="392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5" name="object 11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77090" y="3432169"/>
              <a:ext cx="214243" cy="114300"/>
            </a:xfrm>
            <a:prstGeom prst="rect">
              <a:avLst/>
            </a:prstGeom>
          </p:spPr>
        </p:pic>
        <p:pic>
          <p:nvPicPr>
            <p:cNvPr id="116" name="object 11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75414" y="4078224"/>
              <a:ext cx="214396" cy="114300"/>
            </a:xfrm>
            <a:prstGeom prst="rect">
              <a:avLst/>
            </a:prstGeom>
          </p:spPr>
        </p:pic>
        <p:sp>
          <p:nvSpPr>
            <p:cNvPr id="117" name="object 117" descr=""/>
            <p:cNvSpPr/>
            <p:nvPr/>
          </p:nvSpPr>
          <p:spPr>
            <a:xfrm>
              <a:off x="7011797" y="3620909"/>
              <a:ext cx="1697355" cy="701675"/>
            </a:xfrm>
            <a:custGeom>
              <a:avLst/>
              <a:gdLst/>
              <a:ahLst/>
              <a:cxnLst/>
              <a:rect l="l" t="t" r="r" b="b"/>
              <a:pathLst>
                <a:path w="1697354" h="701675">
                  <a:moveTo>
                    <a:pt x="33655" y="359156"/>
                  </a:moveTo>
                  <a:lnTo>
                    <a:pt x="26911" y="352412"/>
                  </a:lnTo>
                  <a:lnTo>
                    <a:pt x="0" y="379349"/>
                  </a:lnTo>
                  <a:lnTo>
                    <a:pt x="6731" y="386207"/>
                  </a:lnTo>
                  <a:lnTo>
                    <a:pt x="33655" y="359156"/>
                  </a:lnTo>
                  <a:close/>
                </a:path>
                <a:path w="1697354" h="701675">
                  <a:moveTo>
                    <a:pt x="80772" y="312026"/>
                  </a:moveTo>
                  <a:lnTo>
                    <a:pt x="74041" y="305295"/>
                  </a:lnTo>
                  <a:lnTo>
                    <a:pt x="47117" y="332219"/>
                  </a:lnTo>
                  <a:lnTo>
                    <a:pt x="53860" y="338963"/>
                  </a:lnTo>
                  <a:lnTo>
                    <a:pt x="80772" y="312026"/>
                  </a:lnTo>
                  <a:close/>
                </a:path>
                <a:path w="1697354" h="701675">
                  <a:moveTo>
                    <a:pt x="128016" y="264909"/>
                  </a:moveTo>
                  <a:lnTo>
                    <a:pt x="121285" y="258191"/>
                  </a:lnTo>
                  <a:lnTo>
                    <a:pt x="94246" y="285102"/>
                  </a:lnTo>
                  <a:lnTo>
                    <a:pt x="100952" y="291833"/>
                  </a:lnTo>
                  <a:lnTo>
                    <a:pt x="128016" y="264909"/>
                  </a:lnTo>
                  <a:close/>
                </a:path>
                <a:path w="1697354" h="701675">
                  <a:moveTo>
                    <a:pt x="175133" y="217805"/>
                  </a:moveTo>
                  <a:lnTo>
                    <a:pt x="168402" y="211061"/>
                  </a:lnTo>
                  <a:lnTo>
                    <a:pt x="141490" y="237998"/>
                  </a:lnTo>
                  <a:lnTo>
                    <a:pt x="148196" y="244716"/>
                  </a:lnTo>
                  <a:lnTo>
                    <a:pt x="175133" y="217805"/>
                  </a:lnTo>
                  <a:close/>
                </a:path>
                <a:path w="1697354" h="701675">
                  <a:moveTo>
                    <a:pt x="222262" y="170561"/>
                  </a:moveTo>
                  <a:lnTo>
                    <a:pt x="215519" y="163830"/>
                  </a:lnTo>
                  <a:lnTo>
                    <a:pt x="188582" y="190868"/>
                  </a:lnTo>
                  <a:lnTo>
                    <a:pt x="195313" y="197612"/>
                  </a:lnTo>
                  <a:lnTo>
                    <a:pt x="222262" y="170561"/>
                  </a:lnTo>
                  <a:close/>
                </a:path>
                <a:path w="1697354" h="701675">
                  <a:moveTo>
                    <a:pt x="269354" y="123444"/>
                  </a:moveTo>
                  <a:lnTo>
                    <a:pt x="262648" y="116700"/>
                  </a:lnTo>
                  <a:lnTo>
                    <a:pt x="235699" y="143624"/>
                  </a:lnTo>
                  <a:lnTo>
                    <a:pt x="242443" y="150355"/>
                  </a:lnTo>
                  <a:lnTo>
                    <a:pt x="269354" y="123444"/>
                  </a:lnTo>
                  <a:close/>
                </a:path>
                <a:path w="1697354" h="701675">
                  <a:moveTo>
                    <a:pt x="362077" y="23990"/>
                  </a:moveTo>
                  <a:lnTo>
                    <a:pt x="281305" y="50927"/>
                  </a:lnTo>
                  <a:lnTo>
                    <a:pt x="304850" y="74472"/>
                  </a:lnTo>
                  <a:lnTo>
                    <a:pt x="282829" y="96494"/>
                  </a:lnTo>
                  <a:lnTo>
                    <a:pt x="289560" y="103238"/>
                  </a:lnTo>
                  <a:lnTo>
                    <a:pt x="311645" y="81254"/>
                  </a:lnTo>
                  <a:lnTo>
                    <a:pt x="335153" y="104762"/>
                  </a:lnTo>
                  <a:lnTo>
                    <a:pt x="346875" y="69583"/>
                  </a:lnTo>
                  <a:lnTo>
                    <a:pt x="362077" y="23990"/>
                  </a:lnTo>
                  <a:close/>
                </a:path>
                <a:path w="1697354" h="701675">
                  <a:moveTo>
                    <a:pt x="1032268" y="6731"/>
                  </a:moveTo>
                  <a:lnTo>
                    <a:pt x="1025525" y="0"/>
                  </a:lnTo>
                  <a:lnTo>
                    <a:pt x="729449" y="302742"/>
                  </a:lnTo>
                  <a:lnTo>
                    <a:pt x="705612" y="279387"/>
                  </a:lnTo>
                  <a:lnTo>
                    <a:pt x="679577" y="360540"/>
                  </a:lnTo>
                  <a:lnTo>
                    <a:pt x="760082" y="332727"/>
                  </a:lnTo>
                  <a:lnTo>
                    <a:pt x="745553" y="318503"/>
                  </a:lnTo>
                  <a:lnTo>
                    <a:pt x="736307" y="309460"/>
                  </a:lnTo>
                  <a:lnTo>
                    <a:pt x="1032268" y="6731"/>
                  </a:lnTo>
                  <a:close/>
                </a:path>
                <a:path w="1697354" h="701675">
                  <a:moveTo>
                    <a:pt x="1696847" y="504698"/>
                  </a:moveTo>
                  <a:lnTo>
                    <a:pt x="1696097" y="475983"/>
                  </a:lnTo>
                  <a:lnTo>
                    <a:pt x="1696085" y="475742"/>
                  </a:lnTo>
                  <a:lnTo>
                    <a:pt x="1693379" y="447929"/>
                  </a:lnTo>
                  <a:lnTo>
                    <a:pt x="1693291" y="446900"/>
                  </a:lnTo>
                  <a:lnTo>
                    <a:pt x="1685023" y="406019"/>
                  </a:lnTo>
                  <a:lnTo>
                    <a:pt x="1665097" y="361061"/>
                  </a:lnTo>
                  <a:lnTo>
                    <a:pt x="1640065" y="331076"/>
                  </a:lnTo>
                  <a:lnTo>
                    <a:pt x="1608455" y="303911"/>
                  </a:lnTo>
                  <a:lnTo>
                    <a:pt x="1574533" y="281546"/>
                  </a:lnTo>
                  <a:lnTo>
                    <a:pt x="1551381" y="270040"/>
                  </a:lnTo>
                  <a:lnTo>
                    <a:pt x="1542161" y="266433"/>
                  </a:lnTo>
                  <a:lnTo>
                    <a:pt x="1532509" y="263258"/>
                  </a:lnTo>
                  <a:lnTo>
                    <a:pt x="1523365" y="261353"/>
                  </a:lnTo>
                  <a:lnTo>
                    <a:pt x="1515097" y="260591"/>
                  </a:lnTo>
                  <a:lnTo>
                    <a:pt x="1514221" y="260591"/>
                  </a:lnTo>
                  <a:lnTo>
                    <a:pt x="1509522" y="261035"/>
                  </a:lnTo>
                  <a:lnTo>
                    <a:pt x="1509522" y="270497"/>
                  </a:lnTo>
                  <a:lnTo>
                    <a:pt x="1508836" y="270649"/>
                  </a:lnTo>
                  <a:lnTo>
                    <a:pt x="1509395" y="270497"/>
                  </a:lnTo>
                  <a:lnTo>
                    <a:pt x="1509522" y="270497"/>
                  </a:lnTo>
                  <a:lnTo>
                    <a:pt x="1509522" y="261035"/>
                  </a:lnTo>
                  <a:lnTo>
                    <a:pt x="1505940" y="261353"/>
                  </a:lnTo>
                  <a:lnTo>
                    <a:pt x="1506601" y="261353"/>
                  </a:lnTo>
                  <a:lnTo>
                    <a:pt x="1499984" y="263004"/>
                  </a:lnTo>
                  <a:lnTo>
                    <a:pt x="1499514" y="263258"/>
                  </a:lnTo>
                  <a:lnTo>
                    <a:pt x="1499374" y="263258"/>
                  </a:lnTo>
                  <a:lnTo>
                    <a:pt x="1492885" y="266306"/>
                  </a:lnTo>
                  <a:lnTo>
                    <a:pt x="1463675" y="296291"/>
                  </a:lnTo>
                  <a:lnTo>
                    <a:pt x="1463560" y="296532"/>
                  </a:lnTo>
                  <a:lnTo>
                    <a:pt x="1463408" y="296672"/>
                  </a:lnTo>
                  <a:lnTo>
                    <a:pt x="1463408" y="296913"/>
                  </a:lnTo>
                  <a:lnTo>
                    <a:pt x="1461058" y="301739"/>
                  </a:lnTo>
                  <a:lnTo>
                    <a:pt x="1460944" y="301980"/>
                  </a:lnTo>
                  <a:lnTo>
                    <a:pt x="1430032" y="288150"/>
                  </a:lnTo>
                  <a:lnTo>
                    <a:pt x="1433601" y="371208"/>
                  </a:lnTo>
                  <a:lnTo>
                    <a:pt x="1433690" y="373253"/>
                  </a:lnTo>
                  <a:lnTo>
                    <a:pt x="1499616" y="319265"/>
                  </a:lnTo>
                  <a:lnTo>
                    <a:pt x="1495653" y="317487"/>
                  </a:lnTo>
                  <a:lnTo>
                    <a:pt x="1469618" y="305854"/>
                  </a:lnTo>
                  <a:lnTo>
                    <a:pt x="1471841" y="301307"/>
                  </a:lnTo>
                  <a:lnTo>
                    <a:pt x="1502625" y="272288"/>
                  </a:lnTo>
                  <a:lnTo>
                    <a:pt x="1502422" y="272288"/>
                  </a:lnTo>
                  <a:lnTo>
                    <a:pt x="1502867" y="272173"/>
                  </a:lnTo>
                  <a:lnTo>
                    <a:pt x="1503438" y="272021"/>
                  </a:lnTo>
                  <a:lnTo>
                    <a:pt x="1508429" y="270751"/>
                  </a:lnTo>
                  <a:lnTo>
                    <a:pt x="1510601" y="270497"/>
                  </a:lnTo>
                  <a:lnTo>
                    <a:pt x="1514767" y="270040"/>
                  </a:lnTo>
                  <a:lnTo>
                    <a:pt x="1521485" y="270637"/>
                  </a:lnTo>
                  <a:lnTo>
                    <a:pt x="1522945" y="270764"/>
                  </a:lnTo>
                  <a:lnTo>
                    <a:pt x="1522120" y="270764"/>
                  </a:lnTo>
                  <a:lnTo>
                    <a:pt x="1529461" y="272288"/>
                  </a:lnTo>
                  <a:lnTo>
                    <a:pt x="1569720" y="289814"/>
                  </a:lnTo>
                  <a:lnTo>
                    <a:pt x="1602613" y="311264"/>
                  </a:lnTo>
                  <a:lnTo>
                    <a:pt x="1633207" y="337680"/>
                  </a:lnTo>
                  <a:lnTo>
                    <a:pt x="1662811" y="375399"/>
                  </a:lnTo>
                  <a:lnTo>
                    <a:pt x="1678927" y="420878"/>
                  </a:lnTo>
                  <a:lnTo>
                    <a:pt x="1686521" y="475742"/>
                  </a:lnTo>
                  <a:lnTo>
                    <a:pt x="1686547" y="475983"/>
                  </a:lnTo>
                  <a:lnTo>
                    <a:pt x="1686433" y="531609"/>
                  </a:lnTo>
                  <a:lnTo>
                    <a:pt x="1679968" y="578345"/>
                  </a:lnTo>
                  <a:lnTo>
                    <a:pt x="1665859" y="617093"/>
                  </a:lnTo>
                  <a:lnTo>
                    <a:pt x="1643761" y="651764"/>
                  </a:lnTo>
                  <a:lnTo>
                    <a:pt x="1608455" y="682244"/>
                  </a:lnTo>
                  <a:lnTo>
                    <a:pt x="1577581" y="691769"/>
                  </a:lnTo>
                  <a:lnTo>
                    <a:pt x="1569199" y="691629"/>
                  </a:lnTo>
                  <a:lnTo>
                    <a:pt x="1561236" y="690740"/>
                  </a:lnTo>
                  <a:lnTo>
                    <a:pt x="1560766" y="690740"/>
                  </a:lnTo>
                  <a:lnTo>
                    <a:pt x="1520558" y="678294"/>
                  </a:lnTo>
                  <a:lnTo>
                    <a:pt x="1465199" y="649097"/>
                  </a:lnTo>
                  <a:lnTo>
                    <a:pt x="1418844" y="620141"/>
                  </a:lnTo>
                  <a:lnTo>
                    <a:pt x="1413751" y="628142"/>
                  </a:lnTo>
                  <a:lnTo>
                    <a:pt x="1460233" y="657212"/>
                  </a:lnTo>
                  <a:lnTo>
                    <a:pt x="1505585" y="681977"/>
                  </a:lnTo>
                  <a:lnTo>
                    <a:pt x="1548257" y="697865"/>
                  </a:lnTo>
                  <a:lnTo>
                    <a:pt x="1577467" y="701294"/>
                  </a:lnTo>
                  <a:lnTo>
                    <a:pt x="1586611" y="700265"/>
                  </a:lnTo>
                  <a:lnTo>
                    <a:pt x="1629029" y="679818"/>
                  </a:lnTo>
                  <a:lnTo>
                    <a:pt x="1663446" y="640715"/>
                  </a:lnTo>
                  <a:lnTo>
                    <a:pt x="1683016" y="601586"/>
                  </a:lnTo>
                  <a:lnTo>
                    <a:pt x="1693291" y="558152"/>
                  </a:lnTo>
                  <a:lnTo>
                    <a:pt x="1695970" y="532371"/>
                  </a:lnTo>
                  <a:lnTo>
                    <a:pt x="1696847" y="5046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8" name="object 118" descr=""/>
          <p:cNvSpPr txBox="1"/>
          <p:nvPr/>
        </p:nvSpPr>
        <p:spPr>
          <a:xfrm>
            <a:off x="8103495" y="4258181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z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119" name="object 119" descr=""/>
          <p:cNvSpPr txBox="1"/>
          <p:nvPr/>
        </p:nvSpPr>
        <p:spPr>
          <a:xfrm>
            <a:off x="7047362" y="3651958"/>
            <a:ext cx="14478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0" name="object 120" descr=""/>
          <p:cNvGrpSpPr/>
          <p:nvPr/>
        </p:nvGrpSpPr>
        <p:grpSpPr>
          <a:xfrm>
            <a:off x="434975" y="5065648"/>
            <a:ext cx="1976755" cy="1013460"/>
            <a:chOff x="434975" y="5065648"/>
            <a:chExt cx="1976755" cy="1013460"/>
          </a:xfrm>
        </p:grpSpPr>
        <p:sp>
          <p:nvSpPr>
            <p:cNvPr id="121" name="object 121" descr=""/>
            <p:cNvSpPr/>
            <p:nvPr/>
          </p:nvSpPr>
          <p:spPr>
            <a:xfrm>
              <a:off x="447675" y="5078348"/>
              <a:ext cx="509905" cy="359410"/>
            </a:xfrm>
            <a:custGeom>
              <a:avLst/>
              <a:gdLst/>
              <a:ahLst/>
              <a:cxnLst/>
              <a:rect l="l" t="t" r="r" b="b"/>
              <a:pathLst>
                <a:path w="509905" h="359410">
                  <a:moveTo>
                    <a:pt x="254806" y="0"/>
                  </a:moveTo>
                  <a:lnTo>
                    <a:pt x="196379" y="4741"/>
                  </a:lnTo>
                  <a:lnTo>
                    <a:pt x="142746" y="18248"/>
                  </a:lnTo>
                  <a:lnTo>
                    <a:pt x="95435" y="39438"/>
                  </a:lnTo>
                  <a:lnTo>
                    <a:pt x="55976" y="67233"/>
                  </a:lnTo>
                  <a:lnTo>
                    <a:pt x="25897" y="100554"/>
                  </a:lnTo>
                  <a:lnTo>
                    <a:pt x="6729" y="138319"/>
                  </a:lnTo>
                  <a:lnTo>
                    <a:pt x="0" y="179450"/>
                  </a:lnTo>
                  <a:lnTo>
                    <a:pt x="6729" y="220582"/>
                  </a:lnTo>
                  <a:lnTo>
                    <a:pt x="25897" y="258347"/>
                  </a:lnTo>
                  <a:lnTo>
                    <a:pt x="55976" y="291668"/>
                  </a:lnTo>
                  <a:lnTo>
                    <a:pt x="95435" y="319463"/>
                  </a:lnTo>
                  <a:lnTo>
                    <a:pt x="142746" y="340653"/>
                  </a:lnTo>
                  <a:lnTo>
                    <a:pt x="196379" y="354160"/>
                  </a:lnTo>
                  <a:lnTo>
                    <a:pt x="254806" y="358901"/>
                  </a:lnTo>
                  <a:lnTo>
                    <a:pt x="313224" y="354160"/>
                  </a:lnTo>
                  <a:lnTo>
                    <a:pt x="366851" y="340653"/>
                  </a:lnTo>
                  <a:lnTo>
                    <a:pt x="414158" y="319463"/>
                  </a:lnTo>
                  <a:lnTo>
                    <a:pt x="453614" y="291668"/>
                  </a:lnTo>
                  <a:lnTo>
                    <a:pt x="483691" y="258347"/>
                  </a:lnTo>
                  <a:lnTo>
                    <a:pt x="502859" y="220582"/>
                  </a:lnTo>
                  <a:lnTo>
                    <a:pt x="509589" y="179450"/>
                  </a:lnTo>
                  <a:lnTo>
                    <a:pt x="502859" y="138319"/>
                  </a:lnTo>
                  <a:lnTo>
                    <a:pt x="483691" y="100554"/>
                  </a:lnTo>
                  <a:lnTo>
                    <a:pt x="453614" y="67233"/>
                  </a:lnTo>
                  <a:lnTo>
                    <a:pt x="414158" y="39438"/>
                  </a:lnTo>
                  <a:lnTo>
                    <a:pt x="366851" y="18248"/>
                  </a:lnTo>
                  <a:lnTo>
                    <a:pt x="313224" y="4741"/>
                  </a:lnTo>
                  <a:lnTo>
                    <a:pt x="254806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2" name="object 122" descr=""/>
            <p:cNvSpPr/>
            <p:nvPr/>
          </p:nvSpPr>
          <p:spPr>
            <a:xfrm>
              <a:off x="447675" y="5078348"/>
              <a:ext cx="509905" cy="359410"/>
            </a:xfrm>
            <a:custGeom>
              <a:avLst/>
              <a:gdLst/>
              <a:ahLst/>
              <a:cxnLst/>
              <a:rect l="l" t="t" r="r" b="b"/>
              <a:pathLst>
                <a:path w="509905" h="359410">
                  <a:moveTo>
                    <a:pt x="0" y="179450"/>
                  </a:moveTo>
                  <a:lnTo>
                    <a:pt x="6729" y="138319"/>
                  </a:lnTo>
                  <a:lnTo>
                    <a:pt x="25897" y="100554"/>
                  </a:lnTo>
                  <a:lnTo>
                    <a:pt x="55976" y="67233"/>
                  </a:lnTo>
                  <a:lnTo>
                    <a:pt x="95435" y="39438"/>
                  </a:lnTo>
                  <a:lnTo>
                    <a:pt x="142746" y="18248"/>
                  </a:lnTo>
                  <a:lnTo>
                    <a:pt x="196379" y="4741"/>
                  </a:lnTo>
                  <a:lnTo>
                    <a:pt x="254806" y="0"/>
                  </a:lnTo>
                  <a:lnTo>
                    <a:pt x="313224" y="4741"/>
                  </a:lnTo>
                  <a:lnTo>
                    <a:pt x="366851" y="18248"/>
                  </a:lnTo>
                  <a:lnTo>
                    <a:pt x="414158" y="39438"/>
                  </a:lnTo>
                  <a:lnTo>
                    <a:pt x="453614" y="67233"/>
                  </a:lnTo>
                  <a:lnTo>
                    <a:pt x="483691" y="100554"/>
                  </a:lnTo>
                  <a:lnTo>
                    <a:pt x="502859" y="138319"/>
                  </a:lnTo>
                  <a:lnTo>
                    <a:pt x="509589" y="179450"/>
                  </a:lnTo>
                  <a:lnTo>
                    <a:pt x="502859" y="220582"/>
                  </a:lnTo>
                  <a:lnTo>
                    <a:pt x="483691" y="258347"/>
                  </a:lnTo>
                  <a:lnTo>
                    <a:pt x="453614" y="291668"/>
                  </a:lnTo>
                  <a:lnTo>
                    <a:pt x="414158" y="319463"/>
                  </a:lnTo>
                  <a:lnTo>
                    <a:pt x="366851" y="340653"/>
                  </a:lnTo>
                  <a:lnTo>
                    <a:pt x="313224" y="354160"/>
                  </a:lnTo>
                  <a:lnTo>
                    <a:pt x="254806" y="358901"/>
                  </a:lnTo>
                  <a:lnTo>
                    <a:pt x="196379" y="354160"/>
                  </a:lnTo>
                  <a:lnTo>
                    <a:pt x="142746" y="340653"/>
                  </a:lnTo>
                  <a:lnTo>
                    <a:pt x="95435" y="319463"/>
                  </a:lnTo>
                  <a:lnTo>
                    <a:pt x="55976" y="291668"/>
                  </a:lnTo>
                  <a:lnTo>
                    <a:pt x="25897" y="258347"/>
                  </a:lnTo>
                  <a:lnTo>
                    <a:pt x="6729" y="220582"/>
                  </a:lnTo>
                  <a:lnTo>
                    <a:pt x="0" y="17945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3" name="object 123" descr=""/>
            <p:cNvSpPr/>
            <p:nvPr/>
          </p:nvSpPr>
          <p:spPr>
            <a:xfrm>
              <a:off x="1196970" y="5078348"/>
              <a:ext cx="509905" cy="359410"/>
            </a:xfrm>
            <a:custGeom>
              <a:avLst/>
              <a:gdLst/>
              <a:ahLst/>
              <a:cxnLst/>
              <a:rect l="l" t="t" r="r" b="b"/>
              <a:pathLst>
                <a:path w="509905" h="359410">
                  <a:moveTo>
                    <a:pt x="254770" y="0"/>
                  </a:moveTo>
                  <a:lnTo>
                    <a:pt x="196349" y="4741"/>
                  </a:lnTo>
                  <a:lnTo>
                    <a:pt x="142722" y="18248"/>
                  </a:lnTo>
                  <a:lnTo>
                    <a:pt x="95418" y="39438"/>
                  </a:lnTo>
                  <a:lnTo>
                    <a:pt x="55965" y="67233"/>
                  </a:lnTo>
                  <a:lnTo>
                    <a:pt x="25892" y="100554"/>
                  </a:lnTo>
                  <a:lnTo>
                    <a:pt x="6727" y="138319"/>
                  </a:lnTo>
                  <a:lnTo>
                    <a:pt x="0" y="179450"/>
                  </a:lnTo>
                  <a:lnTo>
                    <a:pt x="6727" y="220582"/>
                  </a:lnTo>
                  <a:lnTo>
                    <a:pt x="25892" y="258347"/>
                  </a:lnTo>
                  <a:lnTo>
                    <a:pt x="55965" y="291668"/>
                  </a:lnTo>
                  <a:lnTo>
                    <a:pt x="95418" y="319463"/>
                  </a:lnTo>
                  <a:lnTo>
                    <a:pt x="142722" y="340653"/>
                  </a:lnTo>
                  <a:lnTo>
                    <a:pt x="196349" y="354160"/>
                  </a:lnTo>
                  <a:lnTo>
                    <a:pt x="254770" y="358901"/>
                  </a:lnTo>
                  <a:lnTo>
                    <a:pt x="313193" y="354160"/>
                  </a:lnTo>
                  <a:lnTo>
                    <a:pt x="366836" y="340653"/>
                  </a:lnTo>
                  <a:lnTo>
                    <a:pt x="414163" y="319463"/>
                  </a:lnTo>
                  <a:lnTo>
                    <a:pt x="453642" y="291668"/>
                  </a:lnTo>
                  <a:lnTo>
                    <a:pt x="483740" y="258347"/>
                  </a:lnTo>
                  <a:lnTo>
                    <a:pt x="502923" y="220582"/>
                  </a:lnTo>
                  <a:lnTo>
                    <a:pt x="509659" y="179450"/>
                  </a:lnTo>
                  <a:lnTo>
                    <a:pt x="502923" y="138319"/>
                  </a:lnTo>
                  <a:lnTo>
                    <a:pt x="483740" y="100554"/>
                  </a:lnTo>
                  <a:lnTo>
                    <a:pt x="453642" y="67233"/>
                  </a:lnTo>
                  <a:lnTo>
                    <a:pt x="414163" y="39438"/>
                  </a:lnTo>
                  <a:lnTo>
                    <a:pt x="366836" y="18248"/>
                  </a:lnTo>
                  <a:lnTo>
                    <a:pt x="313193" y="4741"/>
                  </a:lnTo>
                  <a:lnTo>
                    <a:pt x="25477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4" name="object 124" descr=""/>
            <p:cNvSpPr/>
            <p:nvPr/>
          </p:nvSpPr>
          <p:spPr>
            <a:xfrm>
              <a:off x="1196970" y="5078348"/>
              <a:ext cx="1202055" cy="359410"/>
            </a:xfrm>
            <a:custGeom>
              <a:avLst/>
              <a:gdLst/>
              <a:ahLst/>
              <a:cxnLst/>
              <a:rect l="l" t="t" r="r" b="b"/>
              <a:pathLst>
                <a:path w="1202055" h="359410">
                  <a:moveTo>
                    <a:pt x="0" y="179450"/>
                  </a:moveTo>
                  <a:lnTo>
                    <a:pt x="6727" y="138319"/>
                  </a:lnTo>
                  <a:lnTo>
                    <a:pt x="25892" y="100554"/>
                  </a:lnTo>
                  <a:lnTo>
                    <a:pt x="55965" y="67233"/>
                  </a:lnTo>
                  <a:lnTo>
                    <a:pt x="95418" y="39438"/>
                  </a:lnTo>
                  <a:lnTo>
                    <a:pt x="142722" y="18248"/>
                  </a:lnTo>
                  <a:lnTo>
                    <a:pt x="196349" y="4741"/>
                  </a:lnTo>
                  <a:lnTo>
                    <a:pt x="254770" y="0"/>
                  </a:lnTo>
                  <a:lnTo>
                    <a:pt x="313193" y="4741"/>
                  </a:lnTo>
                  <a:lnTo>
                    <a:pt x="366836" y="18248"/>
                  </a:lnTo>
                  <a:lnTo>
                    <a:pt x="414163" y="39438"/>
                  </a:lnTo>
                  <a:lnTo>
                    <a:pt x="453642" y="67233"/>
                  </a:lnTo>
                  <a:lnTo>
                    <a:pt x="483740" y="100554"/>
                  </a:lnTo>
                  <a:lnTo>
                    <a:pt x="502923" y="138319"/>
                  </a:lnTo>
                  <a:lnTo>
                    <a:pt x="509659" y="179450"/>
                  </a:lnTo>
                  <a:lnTo>
                    <a:pt x="502923" y="220582"/>
                  </a:lnTo>
                  <a:lnTo>
                    <a:pt x="483740" y="258347"/>
                  </a:lnTo>
                  <a:lnTo>
                    <a:pt x="453642" y="291668"/>
                  </a:lnTo>
                  <a:lnTo>
                    <a:pt x="414163" y="319463"/>
                  </a:lnTo>
                  <a:lnTo>
                    <a:pt x="366836" y="340653"/>
                  </a:lnTo>
                  <a:lnTo>
                    <a:pt x="313193" y="354160"/>
                  </a:lnTo>
                  <a:lnTo>
                    <a:pt x="254770" y="358901"/>
                  </a:lnTo>
                  <a:lnTo>
                    <a:pt x="196349" y="354160"/>
                  </a:lnTo>
                  <a:lnTo>
                    <a:pt x="142722" y="340653"/>
                  </a:lnTo>
                  <a:lnTo>
                    <a:pt x="95418" y="319463"/>
                  </a:lnTo>
                  <a:lnTo>
                    <a:pt x="55965" y="291668"/>
                  </a:lnTo>
                  <a:lnTo>
                    <a:pt x="25892" y="258347"/>
                  </a:lnTo>
                  <a:lnTo>
                    <a:pt x="6727" y="220582"/>
                  </a:lnTo>
                  <a:lnTo>
                    <a:pt x="0" y="179450"/>
                  </a:lnTo>
                  <a:close/>
                </a:path>
                <a:path w="1202055" h="359410">
                  <a:moveTo>
                    <a:pt x="692158" y="179450"/>
                  </a:moveTo>
                  <a:lnTo>
                    <a:pt x="698885" y="138319"/>
                  </a:lnTo>
                  <a:lnTo>
                    <a:pt x="718048" y="100554"/>
                  </a:lnTo>
                  <a:lnTo>
                    <a:pt x="748118" y="67233"/>
                  </a:lnTo>
                  <a:lnTo>
                    <a:pt x="787569" y="39438"/>
                  </a:lnTo>
                  <a:lnTo>
                    <a:pt x="834870" y="18248"/>
                  </a:lnTo>
                  <a:lnTo>
                    <a:pt x="888495" y="4741"/>
                  </a:lnTo>
                  <a:lnTo>
                    <a:pt x="946916" y="0"/>
                  </a:lnTo>
                  <a:lnTo>
                    <a:pt x="1005343" y="4741"/>
                  </a:lnTo>
                  <a:lnTo>
                    <a:pt x="1058987" y="18248"/>
                  </a:lnTo>
                  <a:lnTo>
                    <a:pt x="1106314" y="39438"/>
                  </a:lnTo>
                  <a:lnTo>
                    <a:pt x="1145792" y="67233"/>
                  </a:lnTo>
                  <a:lnTo>
                    <a:pt x="1175888" y="100554"/>
                  </a:lnTo>
                  <a:lnTo>
                    <a:pt x="1195070" y="138319"/>
                  </a:lnTo>
                  <a:lnTo>
                    <a:pt x="1201805" y="179450"/>
                  </a:lnTo>
                  <a:lnTo>
                    <a:pt x="1195070" y="220582"/>
                  </a:lnTo>
                  <a:lnTo>
                    <a:pt x="1175888" y="258347"/>
                  </a:lnTo>
                  <a:lnTo>
                    <a:pt x="1145792" y="291668"/>
                  </a:lnTo>
                  <a:lnTo>
                    <a:pt x="1106314" y="319463"/>
                  </a:lnTo>
                  <a:lnTo>
                    <a:pt x="1058987" y="340653"/>
                  </a:lnTo>
                  <a:lnTo>
                    <a:pt x="1005343" y="354160"/>
                  </a:lnTo>
                  <a:lnTo>
                    <a:pt x="946916" y="358901"/>
                  </a:lnTo>
                  <a:lnTo>
                    <a:pt x="888495" y="354160"/>
                  </a:lnTo>
                  <a:lnTo>
                    <a:pt x="834870" y="340653"/>
                  </a:lnTo>
                  <a:lnTo>
                    <a:pt x="787569" y="319463"/>
                  </a:lnTo>
                  <a:lnTo>
                    <a:pt x="748118" y="291668"/>
                  </a:lnTo>
                  <a:lnTo>
                    <a:pt x="718048" y="258347"/>
                  </a:lnTo>
                  <a:lnTo>
                    <a:pt x="698885" y="220582"/>
                  </a:lnTo>
                  <a:lnTo>
                    <a:pt x="692158" y="17945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5" name="object 125" descr=""/>
            <p:cNvSpPr/>
            <p:nvPr/>
          </p:nvSpPr>
          <p:spPr>
            <a:xfrm>
              <a:off x="447675" y="5707059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5" h="358775">
                  <a:moveTo>
                    <a:pt x="254806" y="0"/>
                  </a:moveTo>
                  <a:lnTo>
                    <a:pt x="196379" y="4737"/>
                  </a:lnTo>
                  <a:lnTo>
                    <a:pt x="142746" y="18233"/>
                  </a:lnTo>
                  <a:lnTo>
                    <a:pt x="95435" y="39410"/>
                  </a:lnTo>
                  <a:lnTo>
                    <a:pt x="55976" y="67191"/>
                  </a:lnTo>
                  <a:lnTo>
                    <a:pt x="25897" y="100499"/>
                  </a:lnTo>
                  <a:lnTo>
                    <a:pt x="6729" y="138258"/>
                  </a:lnTo>
                  <a:lnTo>
                    <a:pt x="0" y="179390"/>
                  </a:lnTo>
                  <a:lnTo>
                    <a:pt x="6729" y="220521"/>
                  </a:lnTo>
                  <a:lnTo>
                    <a:pt x="25897" y="258280"/>
                  </a:lnTo>
                  <a:lnTo>
                    <a:pt x="55976" y="291588"/>
                  </a:lnTo>
                  <a:lnTo>
                    <a:pt x="95435" y="319369"/>
                  </a:lnTo>
                  <a:lnTo>
                    <a:pt x="142746" y="340546"/>
                  </a:lnTo>
                  <a:lnTo>
                    <a:pt x="196379" y="354042"/>
                  </a:lnTo>
                  <a:lnTo>
                    <a:pt x="254806" y="358780"/>
                  </a:lnTo>
                  <a:lnTo>
                    <a:pt x="313224" y="354042"/>
                  </a:lnTo>
                  <a:lnTo>
                    <a:pt x="366851" y="340546"/>
                  </a:lnTo>
                  <a:lnTo>
                    <a:pt x="414158" y="319369"/>
                  </a:lnTo>
                  <a:lnTo>
                    <a:pt x="453614" y="291588"/>
                  </a:lnTo>
                  <a:lnTo>
                    <a:pt x="483691" y="258280"/>
                  </a:lnTo>
                  <a:lnTo>
                    <a:pt x="502859" y="220521"/>
                  </a:lnTo>
                  <a:lnTo>
                    <a:pt x="509589" y="179390"/>
                  </a:lnTo>
                  <a:lnTo>
                    <a:pt x="502859" y="138258"/>
                  </a:lnTo>
                  <a:lnTo>
                    <a:pt x="483691" y="100499"/>
                  </a:lnTo>
                  <a:lnTo>
                    <a:pt x="453614" y="67191"/>
                  </a:lnTo>
                  <a:lnTo>
                    <a:pt x="414158" y="39410"/>
                  </a:lnTo>
                  <a:lnTo>
                    <a:pt x="366851" y="18233"/>
                  </a:lnTo>
                  <a:lnTo>
                    <a:pt x="313224" y="4737"/>
                  </a:lnTo>
                  <a:lnTo>
                    <a:pt x="25480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6" name="object 126" descr=""/>
            <p:cNvSpPr/>
            <p:nvPr/>
          </p:nvSpPr>
          <p:spPr>
            <a:xfrm>
              <a:off x="447675" y="5707059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5" h="358775">
                  <a:moveTo>
                    <a:pt x="0" y="179390"/>
                  </a:moveTo>
                  <a:lnTo>
                    <a:pt x="6729" y="138258"/>
                  </a:lnTo>
                  <a:lnTo>
                    <a:pt x="25897" y="100499"/>
                  </a:lnTo>
                  <a:lnTo>
                    <a:pt x="55976" y="67191"/>
                  </a:lnTo>
                  <a:lnTo>
                    <a:pt x="95435" y="39410"/>
                  </a:lnTo>
                  <a:lnTo>
                    <a:pt x="142746" y="18233"/>
                  </a:lnTo>
                  <a:lnTo>
                    <a:pt x="196379" y="4737"/>
                  </a:lnTo>
                  <a:lnTo>
                    <a:pt x="254806" y="0"/>
                  </a:lnTo>
                  <a:lnTo>
                    <a:pt x="313224" y="4737"/>
                  </a:lnTo>
                  <a:lnTo>
                    <a:pt x="366851" y="18233"/>
                  </a:lnTo>
                  <a:lnTo>
                    <a:pt x="414158" y="39410"/>
                  </a:lnTo>
                  <a:lnTo>
                    <a:pt x="453614" y="67191"/>
                  </a:lnTo>
                  <a:lnTo>
                    <a:pt x="483691" y="100499"/>
                  </a:lnTo>
                  <a:lnTo>
                    <a:pt x="502859" y="138258"/>
                  </a:lnTo>
                  <a:lnTo>
                    <a:pt x="509589" y="179390"/>
                  </a:lnTo>
                  <a:lnTo>
                    <a:pt x="502859" y="220521"/>
                  </a:lnTo>
                  <a:lnTo>
                    <a:pt x="483691" y="258280"/>
                  </a:lnTo>
                  <a:lnTo>
                    <a:pt x="453614" y="291588"/>
                  </a:lnTo>
                  <a:lnTo>
                    <a:pt x="414158" y="319369"/>
                  </a:lnTo>
                  <a:lnTo>
                    <a:pt x="366851" y="340546"/>
                  </a:lnTo>
                  <a:lnTo>
                    <a:pt x="313224" y="354042"/>
                  </a:lnTo>
                  <a:lnTo>
                    <a:pt x="254806" y="358780"/>
                  </a:lnTo>
                  <a:lnTo>
                    <a:pt x="196379" y="354042"/>
                  </a:lnTo>
                  <a:lnTo>
                    <a:pt x="142746" y="340546"/>
                  </a:lnTo>
                  <a:lnTo>
                    <a:pt x="95435" y="319369"/>
                  </a:lnTo>
                  <a:lnTo>
                    <a:pt x="55976" y="291588"/>
                  </a:lnTo>
                  <a:lnTo>
                    <a:pt x="25897" y="258280"/>
                  </a:lnTo>
                  <a:lnTo>
                    <a:pt x="6729" y="220521"/>
                  </a:lnTo>
                  <a:lnTo>
                    <a:pt x="0" y="17939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7" name="object 127" descr=""/>
            <p:cNvSpPr/>
            <p:nvPr/>
          </p:nvSpPr>
          <p:spPr>
            <a:xfrm>
              <a:off x="1196970" y="5707059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5" h="358775">
                  <a:moveTo>
                    <a:pt x="254770" y="0"/>
                  </a:moveTo>
                  <a:lnTo>
                    <a:pt x="196349" y="4737"/>
                  </a:lnTo>
                  <a:lnTo>
                    <a:pt x="142722" y="18233"/>
                  </a:lnTo>
                  <a:lnTo>
                    <a:pt x="95418" y="39410"/>
                  </a:lnTo>
                  <a:lnTo>
                    <a:pt x="55965" y="67191"/>
                  </a:lnTo>
                  <a:lnTo>
                    <a:pt x="25892" y="100499"/>
                  </a:lnTo>
                  <a:lnTo>
                    <a:pt x="6727" y="138258"/>
                  </a:lnTo>
                  <a:lnTo>
                    <a:pt x="0" y="179390"/>
                  </a:lnTo>
                  <a:lnTo>
                    <a:pt x="6727" y="220521"/>
                  </a:lnTo>
                  <a:lnTo>
                    <a:pt x="25892" y="258280"/>
                  </a:lnTo>
                  <a:lnTo>
                    <a:pt x="55965" y="291588"/>
                  </a:lnTo>
                  <a:lnTo>
                    <a:pt x="95418" y="319369"/>
                  </a:lnTo>
                  <a:lnTo>
                    <a:pt x="142722" y="340546"/>
                  </a:lnTo>
                  <a:lnTo>
                    <a:pt x="196349" y="354042"/>
                  </a:lnTo>
                  <a:lnTo>
                    <a:pt x="254770" y="358780"/>
                  </a:lnTo>
                  <a:lnTo>
                    <a:pt x="313193" y="354042"/>
                  </a:lnTo>
                  <a:lnTo>
                    <a:pt x="366836" y="340546"/>
                  </a:lnTo>
                  <a:lnTo>
                    <a:pt x="414163" y="319369"/>
                  </a:lnTo>
                  <a:lnTo>
                    <a:pt x="453642" y="291588"/>
                  </a:lnTo>
                  <a:lnTo>
                    <a:pt x="483740" y="258280"/>
                  </a:lnTo>
                  <a:lnTo>
                    <a:pt x="502923" y="220521"/>
                  </a:lnTo>
                  <a:lnTo>
                    <a:pt x="509659" y="179390"/>
                  </a:lnTo>
                  <a:lnTo>
                    <a:pt x="502923" y="138258"/>
                  </a:lnTo>
                  <a:lnTo>
                    <a:pt x="483740" y="100499"/>
                  </a:lnTo>
                  <a:lnTo>
                    <a:pt x="453642" y="67191"/>
                  </a:lnTo>
                  <a:lnTo>
                    <a:pt x="414163" y="39410"/>
                  </a:lnTo>
                  <a:lnTo>
                    <a:pt x="366836" y="18233"/>
                  </a:lnTo>
                  <a:lnTo>
                    <a:pt x="313193" y="4737"/>
                  </a:lnTo>
                  <a:lnTo>
                    <a:pt x="25477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8" name="object 128" descr=""/>
            <p:cNvSpPr/>
            <p:nvPr/>
          </p:nvSpPr>
          <p:spPr>
            <a:xfrm>
              <a:off x="1196970" y="5707059"/>
              <a:ext cx="1202055" cy="358775"/>
            </a:xfrm>
            <a:custGeom>
              <a:avLst/>
              <a:gdLst/>
              <a:ahLst/>
              <a:cxnLst/>
              <a:rect l="l" t="t" r="r" b="b"/>
              <a:pathLst>
                <a:path w="1202055" h="358775">
                  <a:moveTo>
                    <a:pt x="0" y="179390"/>
                  </a:moveTo>
                  <a:lnTo>
                    <a:pt x="6727" y="138258"/>
                  </a:lnTo>
                  <a:lnTo>
                    <a:pt x="25892" y="100499"/>
                  </a:lnTo>
                  <a:lnTo>
                    <a:pt x="55965" y="67191"/>
                  </a:lnTo>
                  <a:lnTo>
                    <a:pt x="95418" y="39410"/>
                  </a:lnTo>
                  <a:lnTo>
                    <a:pt x="142722" y="18233"/>
                  </a:lnTo>
                  <a:lnTo>
                    <a:pt x="196349" y="4737"/>
                  </a:lnTo>
                  <a:lnTo>
                    <a:pt x="254770" y="0"/>
                  </a:lnTo>
                  <a:lnTo>
                    <a:pt x="313193" y="4737"/>
                  </a:lnTo>
                  <a:lnTo>
                    <a:pt x="366836" y="18233"/>
                  </a:lnTo>
                  <a:lnTo>
                    <a:pt x="414163" y="39410"/>
                  </a:lnTo>
                  <a:lnTo>
                    <a:pt x="453642" y="67191"/>
                  </a:lnTo>
                  <a:lnTo>
                    <a:pt x="483740" y="100499"/>
                  </a:lnTo>
                  <a:lnTo>
                    <a:pt x="502923" y="138258"/>
                  </a:lnTo>
                  <a:lnTo>
                    <a:pt x="509659" y="179390"/>
                  </a:lnTo>
                  <a:lnTo>
                    <a:pt x="502923" y="220521"/>
                  </a:lnTo>
                  <a:lnTo>
                    <a:pt x="483740" y="258280"/>
                  </a:lnTo>
                  <a:lnTo>
                    <a:pt x="453642" y="291588"/>
                  </a:lnTo>
                  <a:lnTo>
                    <a:pt x="414163" y="319369"/>
                  </a:lnTo>
                  <a:lnTo>
                    <a:pt x="366836" y="340546"/>
                  </a:lnTo>
                  <a:lnTo>
                    <a:pt x="313193" y="354042"/>
                  </a:lnTo>
                  <a:lnTo>
                    <a:pt x="254770" y="358780"/>
                  </a:lnTo>
                  <a:lnTo>
                    <a:pt x="196349" y="354042"/>
                  </a:lnTo>
                  <a:lnTo>
                    <a:pt x="142722" y="340546"/>
                  </a:lnTo>
                  <a:lnTo>
                    <a:pt x="95418" y="319369"/>
                  </a:lnTo>
                  <a:lnTo>
                    <a:pt x="55965" y="291588"/>
                  </a:lnTo>
                  <a:lnTo>
                    <a:pt x="25892" y="258280"/>
                  </a:lnTo>
                  <a:lnTo>
                    <a:pt x="6727" y="220521"/>
                  </a:lnTo>
                  <a:lnTo>
                    <a:pt x="0" y="179390"/>
                  </a:lnTo>
                  <a:close/>
                </a:path>
                <a:path w="1202055" h="358775">
                  <a:moveTo>
                    <a:pt x="692158" y="179390"/>
                  </a:moveTo>
                  <a:lnTo>
                    <a:pt x="698885" y="138258"/>
                  </a:lnTo>
                  <a:lnTo>
                    <a:pt x="718048" y="100499"/>
                  </a:lnTo>
                  <a:lnTo>
                    <a:pt x="748118" y="67191"/>
                  </a:lnTo>
                  <a:lnTo>
                    <a:pt x="787569" y="39410"/>
                  </a:lnTo>
                  <a:lnTo>
                    <a:pt x="834870" y="18233"/>
                  </a:lnTo>
                  <a:lnTo>
                    <a:pt x="888495" y="4737"/>
                  </a:lnTo>
                  <a:lnTo>
                    <a:pt x="946916" y="0"/>
                  </a:lnTo>
                  <a:lnTo>
                    <a:pt x="1005343" y="4737"/>
                  </a:lnTo>
                  <a:lnTo>
                    <a:pt x="1058987" y="18233"/>
                  </a:lnTo>
                  <a:lnTo>
                    <a:pt x="1106314" y="39410"/>
                  </a:lnTo>
                  <a:lnTo>
                    <a:pt x="1145792" y="67191"/>
                  </a:lnTo>
                  <a:lnTo>
                    <a:pt x="1175888" y="100499"/>
                  </a:lnTo>
                  <a:lnTo>
                    <a:pt x="1195070" y="138258"/>
                  </a:lnTo>
                  <a:lnTo>
                    <a:pt x="1201805" y="179390"/>
                  </a:lnTo>
                  <a:lnTo>
                    <a:pt x="1195070" y="220521"/>
                  </a:lnTo>
                  <a:lnTo>
                    <a:pt x="1175888" y="258280"/>
                  </a:lnTo>
                  <a:lnTo>
                    <a:pt x="1145792" y="291588"/>
                  </a:lnTo>
                  <a:lnTo>
                    <a:pt x="1106314" y="319369"/>
                  </a:lnTo>
                  <a:lnTo>
                    <a:pt x="1058987" y="340546"/>
                  </a:lnTo>
                  <a:lnTo>
                    <a:pt x="1005343" y="354042"/>
                  </a:lnTo>
                  <a:lnTo>
                    <a:pt x="946916" y="358780"/>
                  </a:lnTo>
                  <a:lnTo>
                    <a:pt x="888495" y="354042"/>
                  </a:lnTo>
                  <a:lnTo>
                    <a:pt x="834870" y="340546"/>
                  </a:lnTo>
                  <a:lnTo>
                    <a:pt x="787569" y="319369"/>
                  </a:lnTo>
                  <a:lnTo>
                    <a:pt x="748118" y="291588"/>
                  </a:lnTo>
                  <a:lnTo>
                    <a:pt x="718048" y="258280"/>
                  </a:lnTo>
                  <a:lnTo>
                    <a:pt x="698885" y="220521"/>
                  </a:lnTo>
                  <a:lnTo>
                    <a:pt x="692158" y="17939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9" name="object 129" descr=""/>
          <p:cNvSpPr txBox="1"/>
          <p:nvPr/>
        </p:nvSpPr>
        <p:spPr>
          <a:xfrm>
            <a:off x="566110" y="4624807"/>
            <a:ext cx="174625" cy="748665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800" spc="-50" i="1">
                <a:latin typeface="Monotype Corsiva"/>
                <a:cs typeface="Monotype Corsiva"/>
              </a:rPr>
              <a:t>u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400" spc="-25">
                <a:latin typeface="Arial"/>
                <a:cs typeface="Arial"/>
              </a:rPr>
              <a:t>1/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0" name="object 130" descr=""/>
          <p:cNvSpPr txBox="1"/>
          <p:nvPr/>
        </p:nvSpPr>
        <p:spPr>
          <a:xfrm>
            <a:off x="1291591" y="4650619"/>
            <a:ext cx="174625" cy="72263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1019"/>
              </a:spcBef>
            </a:pPr>
            <a:r>
              <a:rPr dirty="0" sz="1800" spc="-50" i="1">
                <a:latin typeface="Monotype Corsiva"/>
                <a:cs typeface="Monotype Corsiva"/>
              </a:rPr>
              <a:t>v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latin typeface="Arial"/>
                <a:cs typeface="Arial"/>
              </a:rPr>
              <a:t>2/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1" name="object 131" descr=""/>
          <p:cNvSpPr txBox="1"/>
          <p:nvPr/>
        </p:nvSpPr>
        <p:spPr>
          <a:xfrm>
            <a:off x="1983991" y="4767840"/>
            <a:ext cx="180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w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132" name="object 132" descr=""/>
          <p:cNvSpPr txBox="1"/>
          <p:nvPr/>
        </p:nvSpPr>
        <p:spPr>
          <a:xfrm>
            <a:off x="543870" y="5726679"/>
            <a:ext cx="296545" cy="595630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384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4/5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800" spc="-50" i="1">
                <a:latin typeface="Monotype Corsiva"/>
                <a:cs typeface="Monotype Corsiva"/>
              </a:rPr>
              <a:t>x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133" name="object 133" descr=""/>
          <p:cNvSpPr txBox="1"/>
          <p:nvPr/>
        </p:nvSpPr>
        <p:spPr>
          <a:xfrm>
            <a:off x="1304667" y="5726679"/>
            <a:ext cx="285115" cy="595630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384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3/6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800" spc="-50" i="1">
                <a:latin typeface="Monotype Corsiva"/>
                <a:cs typeface="Monotype Corsiva"/>
              </a:rPr>
              <a:t>y</a:t>
            </a:r>
            <a:endParaRPr sz="1800">
              <a:latin typeface="Monotype Corsiva"/>
              <a:cs typeface="Monotype Corsiva"/>
            </a:endParaRPr>
          </a:p>
        </p:txBody>
      </p:sp>
      <p:grpSp>
        <p:nvGrpSpPr>
          <p:cNvPr id="134" name="object 134" descr=""/>
          <p:cNvGrpSpPr/>
          <p:nvPr/>
        </p:nvGrpSpPr>
        <p:grpSpPr>
          <a:xfrm>
            <a:off x="649760" y="5195828"/>
            <a:ext cx="1958339" cy="890269"/>
            <a:chOff x="649760" y="5195828"/>
            <a:chExt cx="1958339" cy="890269"/>
          </a:xfrm>
        </p:grpSpPr>
        <p:sp>
          <p:nvSpPr>
            <p:cNvPr id="135" name="object 135" descr=""/>
            <p:cNvSpPr/>
            <p:nvPr/>
          </p:nvSpPr>
          <p:spPr>
            <a:xfrm>
              <a:off x="649760" y="5432298"/>
              <a:ext cx="76200" cy="295910"/>
            </a:xfrm>
            <a:custGeom>
              <a:avLst/>
              <a:gdLst/>
              <a:ahLst/>
              <a:cxnLst/>
              <a:rect l="l" t="t" r="r" b="b"/>
              <a:pathLst>
                <a:path w="76200" h="295910">
                  <a:moveTo>
                    <a:pt x="0" y="218194"/>
                  </a:moveTo>
                  <a:lnTo>
                    <a:pt x="36039" y="295406"/>
                  </a:lnTo>
                  <a:lnTo>
                    <a:pt x="69874" y="232053"/>
                  </a:lnTo>
                  <a:lnTo>
                    <a:pt x="42504" y="232053"/>
                  </a:lnTo>
                  <a:lnTo>
                    <a:pt x="32979" y="231803"/>
                  </a:lnTo>
                  <a:lnTo>
                    <a:pt x="33290" y="220254"/>
                  </a:lnTo>
                  <a:lnTo>
                    <a:pt x="33321" y="219095"/>
                  </a:lnTo>
                  <a:lnTo>
                    <a:pt x="0" y="218194"/>
                  </a:lnTo>
                  <a:close/>
                </a:path>
                <a:path w="76200" h="295910">
                  <a:moveTo>
                    <a:pt x="33321" y="219095"/>
                  </a:moveTo>
                  <a:lnTo>
                    <a:pt x="32979" y="231803"/>
                  </a:lnTo>
                  <a:lnTo>
                    <a:pt x="42504" y="232053"/>
                  </a:lnTo>
                  <a:lnTo>
                    <a:pt x="42821" y="220254"/>
                  </a:lnTo>
                  <a:lnTo>
                    <a:pt x="42846" y="219353"/>
                  </a:lnTo>
                  <a:lnTo>
                    <a:pt x="33321" y="219095"/>
                  </a:lnTo>
                  <a:close/>
                </a:path>
                <a:path w="76200" h="295910">
                  <a:moveTo>
                    <a:pt x="42846" y="219353"/>
                  </a:moveTo>
                  <a:lnTo>
                    <a:pt x="42511" y="231803"/>
                  </a:lnTo>
                  <a:lnTo>
                    <a:pt x="42504" y="232053"/>
                  </a:lnTo>
                  <a:lnTo>
                    <a:pt x="69874" y="232053"/>
                  </a:lnTo>
                  <a:lnTo>
                    <a:pt x="76175" y="220254"/>
                  </a:lnTo>
                  <a:lnTo>
                    <a:pt x="42846" y="219353"/>
                  </a:lnTo>
                  <a:close/>
                </a:path>
                <a:path w="76200" h="295910">
                  <a:moveTo>
                    <a:pt x="39218" y="0"/>
                  </a:moveTo>
                  <a:lnTo>
                    <a:pt x="33345" y="218194"/>
                  </a:lnTo>
                  <a:lnTo>
                    <a:pt x="33321" y="219095"/>
                  </a:lnTo>
                  <a:lnTo>
                    <a:pt x="42846" y="219353"/>
                  </a:lnTo>
                  <a:lnTo>
                    <a:pt x="48743" y="249"/>
                  </a:lnTo>
                  <a:lnTo>
                    <a:pt x="392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1385828" y="5439787"/>
              <a:ext cx="114300" cy="295910"/>
            </a:xfrm>
            <a:custGeom>
              <a:avLst/>
              <a:gdLst/>
              <a:ahLst/>
              <a:cxnLst/>
              <a:rect l="l" t="t" r="r" b="b"/>
              <a:pathLst>
                <a:path w="114300" h="295910">
                  <a:moveTo>
                    <a:pt x="0" y="180045"/>
                  </a:moveTo>
                  <a:lnTo>
                    <a:pt x="54102" y="295848"/>
                  </a:lnTo>
                  <a:lnTo>
                    <a:pt x="104679" y="201143"/>
                  </a:lnTo>
                  <a:lnTo>
                    <a:pt x="75687" y="201143"/>
                  </a:lnTo>
                  <a:lnTo>
                    <a:pt x="37587" y="200119"/>
                  </a:lnTo>
                  <a:lnTo>
                    <a:pt x="38040" y="183129"/>
                  </a:lnTo>
                  <a:lnTo>
                    <a:pt x="38095" y="181073"/>
                  </a:lnTo>
                  <a:lnTo>
                    <a:pt x="0" y="180045"/>
                  </a:lnTo>
                  <a:close/>
                </a:path>
                <a:path w="114300" h="295910">
                  <a:moveTo>
                    <a:pt x="38095" y="181073"/>
                  </a:moveTo>
                  <a:lnTo>
                    <a:pt x="37587" y="200119"/>
                  </a:lnTo>
                  <a:lnTo>
                    <a:pt x="75687" y="201143"/>
                  </a:lnTo>
                  <a:lnTo>
                    <a:pt x="76168" y="183129"/>
                  </a:lnTo>
                  <a:lnTo>
                    <a:pt x="76195" y="182101"/>
                  </a:lnTo>
                  <a:lnTo>
                    <a:pt x="38095" y="181073"/>
                  </a:lnTo>
                  <a:close/>
                </a:path>
                <a:path w="114300" h="295910">
                  <a:moveTo>
                    <a:pt x="76195" y="182101"/>
                  </a:moveTo>
                  <a:lnTo>
                    <a:pt x="75715" y="200119"/>
                  </a:lnTo>
                  <a:lnTo>
                    <a:pt x="75687" y="201143"/>
                  </a:lnTo>
                  <a:lnTo>
                    <a:pt x="104679" y="201143"/>
                  </a:lnTo>
                  <a:lnTo>
                    <a:pt x="114300" y="183129"/>
                  </a:lnTo>
                  <a:lnTo>
                    <a:pt x="76195" y="182101"/>
                  </a:lnTo>
                  <a:close/>
                </a:path>
                <a:path w="114300" h="295910">
                  <a:moveTo>
                    <a:pt x="42921" y="0"/>
                  </a:moveTo>
                  <a:lnTo>
                    <a:pt x="38122" y="180045"/>
                  </a:lnTo>
                  <a:lnTo>
                    <a:pt x="38095" y="181073"/>
                  </a:lnTo>
                  <a:lnTo>
                    <a:pt x="76195" y="182101"/>
                  </a:lnTo>
                  <a:lnTo>
                    <a:pt x="81021" y="1143"/>
                  </a:lnTo>
                  <a:lnTo>
                    <a:pt x="4292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2118228" y="5432298"/>
              <a:ext cx="76200" cy="295910"/>
            </a:xfrm>
            <a:custGeom>
              <a:avLst/>
              <a:gdLst/>
              <a:ahLst/>
              <a:cxnLst/>
              <a:rect l="l" t="t" r="r" b="b"/>
              <a:pathLst>
                <a:path w="76200" h="295910">
                  <a:moveTo>
                    <a:pt x="0" y="218194"/>
                  </a:moveTo>
                  <a:lnTo>
                    <a:pt x="36076" y="295406"/>
                  </a:lnTo>
                  <a:lnTo>
                    <a:pt x="69900" y="232053"/>
                  </a:lnTo>
                  <a:lnTo>
                    <a:pt x="42422" y="232053"/>
                  </a:lnTo>
                  <a:lnTo>
                    <a:pt x="32897" y="231803"/>
                  </a:lnTo>
                  <a:lnTo>
                    <a:pt x="33213" y="220254"/>
                  </a:lnTo>
                  <a:lnTo>
                    <a:pt x="33245" y="219093"/>
                  </a:lnTo>
                  <a:lnTo>
                    <a:pt x="0" y="218194"/>
                  </a:lnTo>
                  <a:close/>
                </a:path>
                <a:path w="76200" h="295910">
                  <a:moveTo>
                    <a:pt x="33245" y="219093"/>
                  </a:moveTo>
                  <a:lnTo>
                    <a:pt x="32897" y="231803"/>
                  </a:lnTo>
                  <a:lnTo>
                    <a:pt x="42422" y="232053"/>
                  </a:lnTo>
                  <a:lnTo>
                    <a:pt x="42739" y="220254"/>
                  </a:lnTo>
                  <a:lnTo>
                    <a:pt x="42763" y="219350"/>
                  </a:lnTo>
                  <a:lnTo>
                    <a:pt x="33245" y="219093"/>
                  </a:lnTo>
                  <a:close/>
                </a:path>
                <a:path w="76200" h="295910">
                  <a:moveTo>
                    <a:pt x="42763" y="219350"/>
                  </a:moveTo>
                  <a:lnTo>
                    <a:pt x="42428" y="231803"/>
                  </a:lnTo>
                  <a:lnTo>
                    <a:pt x="42422" y="232053"/>
                  </a:lnTo>
                  <a:lnTo>
                    <a:pt x="69900" y="232053"/>
                  </a:lnTo>
                  <a:lnTo>
                    <a:pt x="76200" y="220254"/>
                  </a:lnTo>
                  <a:lnTo>
                    <a:pt x="42763" y="219350"/>
                  </a:lnTo>
                  <a:close/>
                </a:path>
                <a:path w="76200" h="295910">
                  <a:moveTo>
                    <a:pt x="39243" y="0"/>
                  </a:moveTo>
                  <a:lnTo>
                    <a:pt x="33269" y="218194"/>
                  </a:lnTo>
                  <a:lnTo>
                    <a:pt x="33245" y="219093"/>
                  </a:lnTo>
                  <a:lnTo>
                    <a:pt x="42763" y="219350"/>
                  </a:lnTo>
                  <a:lnTo>
                    <a:pt x="48649" y="249"/>
                  </a:lnTo>
                  <a:lnTo>
                    <a:pt x="392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8" name="object 13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6314" y="5195828"/>
              <a:ext cx="214310" cy="114300"/>
            </a:xfrm>
            <a:prstGeom prst="rect">
              <a:avLst/>
            </a:prstGeom>
          </p:spPr>
        </p:pic>
        <p:pic>
          <p:nvPicPr>
            <p:cNvPr id="139" name="object 13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4729" y="5842004"/>
              <a:ext cx="214310" cy="114300"/>
            </a:xfrm>
            <a:prstGeom prst="rect">
              <a:avLst/>
            </a:prstGeom>
          </p:spPr>
        </p:pic>
        <p:sp>
          <p:nvSpPr>
            <p:cNvPr id="140" name="object 140" descr=""/>
            <p:cNvSpPr/>
            <p:nvPr/>
          </p:nvSpPr>
          <p:spPr>
            <a:xfrm>
              <a:off x="911021" y="5384673"/>
              <a:ext cx="1697355" cy="701675"/>
            </a:xfrm>
            <a:custGeom>
              <a:avLst/>
              <a:gdLst/>
              <a:ahLst/>
              <a:cxnLst/>
              <a:rect l="l" t="t" r="r" b="b"/>
              <a:pathLst>
                <a:path w="1697355" h="701675">
                  <a:moveTo>
                    <a:pt x="33667" y="359143"/>
                  </a:moveTo>
                  <a:lnTo>
                    <a:pt x="26949" y="352425"/>
                  </a:lnTo>
                  <a:lnTo>
                    <a:pt x="0" y="379349"/>
                  </a:lnTo>
                  <a:lnTo>
                    <a:pt x="6743" y="386092"/>
                  </a:lnTo>
                  <a:lnTo>
                    <a:pt x="33667" y="359143"/>
                  </a:lnTo>
                  <a:close/>
                </a:path>
                <a:path w="1697355" h="701675">
                  <a:moveTo>
                    <a:pt x="80835" y="312013"/>
                  </a:moveTo>
                  <a:lnTo>
                    <a:pt x="74079" y="305257"/>
                  </a:lnTo>
                  <a:lnTo>
                    <a:pt x="47155" y="332219"/>
                  </a:lnTo>
                  <a:lnTo>
                    <a:pt x="53873" y="338937"/>
                  </a:lnTo>
                  <a:lnTo>
                    <a:pt x="80835" y="312013"/>
                  </a:lnTo>
                  <a:close/>
                </a:path>
                <a:path w="1697355" h="701675">
                  <a:moveTo>
                    <a:pt x="127965" y="264845"/>
                  </a:moveTo>
                  <a:lnTo>
                    <a:pt x="121246" y="258127"/>
                  </a:lnTo>
                  <a:lnTo>
                    <a:pt x="94284" y="285051"/>
                  </a:lnTo>
                  <a:lnTo>
                    <a:pt x="101041" y="291807"/>
                  </a:lnTo>
                  <a:lnTo>
                    <a:pt x="127965" y="264845"/>
                  </a:lnTo>
                  <a:close/>
                </a:path>
                <a:path w="1697355" h="701675">
                  <a:moveTo>
                    <a:pt x="175120" y="217716"/>
                  </a:moveTo>
                  <a:lnTo>
                    <a:pt x="168376" y="210972"/>
                  </a:lnTo>
                  <a:lnTo>
                    <a:pt x="141452" y="237921"/>
                  </a:lnTo>
                  <a:lnTo>
                    <a:pt x="148170" y="244640"/>
                  </a:lnTo>
                  <a:lnTo>
                    <a:pt x="175120" y="217716"/>
                  </a:lnTo>
                  <a:close/>
                </a:path>
                <a:path w="1697355" h="701675">
                  <a:moveTo>
                    <a:pt x="222262" y="170561"/>
                  </a:moveTo>
                  <a:lnTo>
                    <a:pt x="215531" y="163830"/>
                  </a:lnTo>
                  <a:lnTo>
                    <a:pt x="188582" y="190754"/>
                  </a:lnTo>
                  <a:lnTo>
                    <a:pt x="195326" y="197497"/>
                  </a:lnTo>
                  <a:lnTo>
                    <a:pt x="222262" y="170561"/>
                  </a:lnTo>
                  <a:close/>
                </a:path>
                <a:path w="1697355" h="701675">
                  <a:moveTo>
                    <a:pt x="269417" y="123444"/>
                  </a:moveTo>
                  <a:lnTo>
                    <a:pt x="262674" y="116725"/>
                  </a:lnTo>
                  <a:lnTo>
                    <a:pt x="235737" y="143637"/>
                  </a:lnTo>
                  <a:lnTo>
                    <a:pt x="242468" y="150368"/>
                  </a:lnTo>
                  <a:lnTo>
                    <a:pt x="269417" y="123444"/>
                  </a:lnTo>
                  <a:close/>
                </a:path>
                <a:path w="1697355" h="701675">
                  <a:moveTo>
                    <a:pt x="362140" y="24003"/>
                  </a:moveTo>
                  <a:lnTo>
                    <a:pt x="281317" y="50927"/>
                  </a:lnTo>
                  <a:lnTo>
                    <a:pt x="304863" y="74460"/>
                  </a:lnTo>
                  <a:lnTo>
                    <a:pt x="282879" y="96532"/>
                  </a:lnTo>
                  <a:lnTo>
                    <a:pt x="289623" y="103251"/>
                  </a:lnTo>
                  <a:lnTo>
                    <a:pt x="311594" y="81178"/>
                  </a:lnTo>
                  <a:lnTo>
                    <a:pt x="335216" y="104775"/>
                  </a:lnTo>
                  <a:lnTo>
                    <a:pt x="346976" y="69481"/>
                  </a:lnTo>
                  <a:lnTo>
                    <a:pt x="362140" y="24003"/>
                  </a:lnTo>
                  <a:close/>
                </a:path>
                <a:path w="1697355" h="701675">
                  <a:moveTo>
                    <a:pt x="1032319" y="6616"/>
                  </a:moveTo>
                  <a:lnTo>
                    <a:pt x="1025461" y="0"/>
                  </a:lnTo>
                  <a:lnTo>
                    <a:pt x="729538" y="302691"/>
                  </a:lnTo>
                  <a:lnTo>
                    <a:pt x="705688" y="279387"/>
                  </a:lnTo>
                  <a:lnTo>
                    <a:pt x="679653" y="360489"/>
                  </a:lnTo>
                  <a:lnTo>
                    <a:pt x="760171" y="332638"/>
                  </a:lnTo>
                  <a:lnTo>
                    <a:pt x="745617" y="318414"/>
                  </a:lnTo>
                  <a:lnTo>
                    <a:pt x="736307" y="309308"/>
                  </a:lnTo>
                  <a:lnTo>
                    <a:pt x="1032319" y="6616"/>
                  </a:lnTo>
                  <a:close/>
                </a:path>
                <a:path w="1697355" h="701675">
                  <a:moveTo>
                    <a:pt x="1696923" y="504507"/>
                  </a:moveTo>
                  <a:lnTo>
                    <a:pt x="1693329" y="447751"/>
                  </a:lnTo>
                  <a:lnTo>
                    <a:pt x="1685112" y="405942"/>
                  </a:lnTo>
                  <a:lnTo>
                    <a:pt x="1665160" y="360895"/>
                  </a:lnTo>
                  <a:lnTo>
                    <a:pt x="1640014" y="330949"/>
                  </a:lnTo>
                  <a:lnTo>
                    <a:pt x="1608531" y="303834"/>
                  </a:lnTo>
                  <a:lnTo>
                    <a:pt x="1574622" y="281482"/>
                  </a:lnTo>
                  <a:lnTo>
                    <a:pt x="1532839" y="263334"/>
                  </a:lnTo>
                  <a:lnTo>
                    <a:pt x="1533029" y="263334"/>
                  </a:lnTo>
                  <a:lnTo>
                    <a:pt x="1523644" y="261340"/>
                  </a:lnTo>
                  <a:lnTo>
                    <a:pt x="1523936" y="261340"/>
                  </a:lnTo>
                  <a:lnTo>
                    <a:pt x="1515046" y="260540"/>
                  </a:lnTo>
                  <a:lnTo>
                    <a:pt x="1514284" y="260540"/>
                  </a:lnTo>
                  <a:lnTo>
                    <a:pt x="1505775" y="261340"/>
                  </a:lnTo>
                  <a:lnTo>
                    <a:pt x="1506550" y="261340"/>
                  </a:lnTo>
                  <a:lnTo>
                    <a:pt x="1498854" y="263334"/>
                  </a:lnTo>
                  <a:lnTo>
                    <a:pt x="1499184" y="263334"/>
                  </a:lnTo>
                  <a:lnTo>
                    <a:pt x="1492834" y="266306"/>
                  </a:lnTo>
                  <a:lnTo>
                    <a:pt x="1487081" y="270052"/>
                  </a:lnTo>
                  <a:lnTo>
                    <a:pt x="1461020" y="301675"/>
                  </a:lnTo>
                  <a:lnTo>
                    <a:pt x="1460919" y="301879"/>
                  </a:lnTo>
                  <a:lnTo>
                    <a:pt x="1430083" y="288074"/>
                  </a:lnTo>
                  <a:lnTo>
                    <a:pt x="1433690" y="371106"/>
                  </a:lnTo>
                  <a:lnTo>
                    <a:pt x="1433779" y="373189"/>
                  </a:lnTo>
                  <a:lnTo>
                    <a:pt x="1499692" y="319239"/>
                  </a:lnTo>
                  <a:lnTo>
                    <a:pt x="1495463" y="317347"/>
                  </a:lnTo>
                  <a:lnTo>
                    <a:pt x="1469682" y="305803"/>
                  </a:lnTo>
                  <a:lnTo>
                    <a:pt x="1496898" y="274916"/>
                  </a:lnTo>
                  <a:lnTo>
                    <a:pt x="1508442" y="270687"/>
                  </a:lnTo>
                  <a:lnTo>
                    <a:pt x="1508188" y="270687"/>
                  </a:lnTo>
                  <a:lnTo>
                    <a:pt x="1514767" y="270052"/>
                  </a:lnTo>
                  <a:lnTo>
                    <a:pt x="1522450" y="270687"/>
                  </a:lnTo>
                  <a:lnTo>
                    <a:pt x="1521815" y="270687"/>
                  </a:lnTo>
                  <a:lnTo>
                    <a:pt x="1529524" y="272288"/>
                  </a:lnTo>
                  <a:lnTo>
                    <a:pt x="1569669" y="289648"/>
                  </a:lnTo>
                  <a:lnTo>
                    <a:pt x="1602676" y="311302"/>
                  </a:lnTo>
                  <a:lnTo>
                    <a:pt x="1633156" y="337527"/>
                  </a:lnTo>
                  <a:lnTo>
                    <a:pt x="1662874" y="375285"/>
                  </a:lnTo>
                  <a:lnTo>
                    <a:pt x="1679016" y="420801"/>
                  </a:lnTo>
                  <a:lnTo>
                    <a:pt x="1686471" y="475640"/>
                  </a:lnTo>
                  <a:lnTo>
                    <a:pt x="1687398" y="504190"/>
                  </a:lnTo>
                  <a:lnTo>
                    <a:pt x="1686496" y="531583"/>
                  </a:lnTo>
                  <a:lnTo>
                    <a:pt x="1679905" y="578383"/>
                  </a:lnTo>
                  <a:lnTo>
                    <a:pt x="1665922" y="617054"/>
                  </a:lnTo>
                  <a:lnTo>
                    <a:pt x="1643710" y="651687"/>
                  </a:lnTo>
                  <a:lnTo>
                    <a:pt x="1608531" y="682205"/>
                  </a:lnTo>
                  <a:lnTo>
                    <a:pt x="1577670" y="691705"/>
                  </a:lnTo>
                  <a:lnTo>
                    <a:pt x="1569631" y="691705"/>
                  </a:lnTo>
                  <a:lnTo>
                    <a:pt x="1530934" y="682434"/>
                  </a:lnTo>
                  <a:lnTo>
                    <a:pt x="1487881" y="662051"/>
                  </a:lnTo>
                  <a:lnTo>
                    <a:pt x="1442161" y="634822"/>
                  </a:lnTo>
                  <a:lnTo>
                    <a:pt x="1418920" y="620064"/>
                  </a:lnTo>
                  <a:lnTo>
                    <a:pt x="1413700" y="628091"/>
                  </a:lnTo>
                  <a:lnTo>
                    <a:pt x="1460182" y="657098"/>
                  </a:lnTo>
                  <a:lnTo>
                    <a:pt x="1505521" y="681837"/>
                  </a:lnTo>
                  <a:lnTo>
                    <a:pt x="1548333" y="697826"/>
                  </a:lnTo>
                  <a:lnTo>
                    <a:pt x="1577530" y="701230"/>
                  </a:lnTo>
                  <a:lnTo>
                    <a:pt x="1586674" y="700265"/>
                  </a:lnTo>
                  <a:lnTo>
                    <a:pt x="1595577" y="698157"/>
                  </a:lnTo>
                  <a:lnTo>
                    <a:pt x="1604264" y="694956"/>
                  </a:lnTo>
                  <a:lnTo>
                    <a:pt x="1610766" y="691705"/>
                  </a:lnTo>
                  <a:lnTo>
                    <a:pt x="1612620" y="690778"/>
                  </a:lnTo>
                  <a:lnTo>
                    <a:pt x="1643964" y="665810"/>
                  </a:lnTo>
                  <a:lnTo>
                    <a:pt x="1674190" y="621766"/>
                  </a:lnTo>
                  <a:lnTo>
                    <a:pt x="1689163" y="580821"/>
                  </a:lnTo>
                  <a:lnTo>
                    <a:pt x="1695907" y="532345"/>
                  </a:lnTo>
                  <a:lnTo>
                    <a:pt x="1696923" y="5045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1" name="object 141" descr=""/>
          <p:cNvSpPr txBox="1"/>
          <p:nvPr/>
        </p:nvSpPr>
        <p:spPr>
          <a:xfrm>
            <a:off x="2001394" y="6022029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z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142" name="object 142" descr=""/>
          <p:cNvSpPr txBox="1"/>
          <p:nvPr/>
        </p:nvSpPr>
        <p:spPr>
          <a:xfrm>
            <a:off x="945586" y="5416096"/>
            <a:ext cx="1447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3" name="object 143" descr=""/>
          <p:cNvGrpSpPr/>
          <p:nvPr/>
        </p:nvGrpSpPr>
        <p:grpSpPr>
          <a:xfrm>
            <a:off x="3484636" y="5065648"/>
            <a:ext cx="1976755" cy="1013460"/>
            <a:chOff x="3484636" y="5065648"/>
            <a:chExt cx="1976755" cy="1013460"/>
          </a:xfrm>
        </p:grpSpPr>
        <p:sp>
          <p:nvSpPr>
            <p:cNvPr id="144" name="object 144" descr=""/>
            <p:cNvSpPr/>
            <p:nvPr/>
          </p:nvSpPr>
          <p:spPr>
            <a:xfrm>
              <a:off x="3497336" y="5078348"/>
              <a:ext cx="509905" cy="359410"/>
            </a:xfrm>
            <a:custGeom>
              <a:avLst/>
              <a:gdLst/>
              <a:ahLst/>
              <a:cxnLst/>
              <a:rect l="l" t="t" r="r" b="b"/>
              <a:pathLst>
                <a:path w="509904" h="359410">
                  <a:moveTo>
                    <a:pt x="254751" y="0"/>
                  </a:moveTo>
                  <a:lnTo>
                    <a:pt x="196329" y="4741"/>
                  </a:lnTo>
                  <a:lnTo>
                    <a:pt x="142705" y="18248"/>
                  </a:lnTo>
                  <a:lnTo>
                    <a:pt x="95404" y="39438"/>
                  </a:lnTo>
                  <a:lnTo>
                    <a:pt x="55956" y="67233"/>
                  </a:lnTo>
                  <a:lnTo>
                    <a:pt x="25887" y="100554"/>
                  </a:lnTo>
                  <a:lnTo>
                    <a:pt x="6726" y="138319"/>
                  </a:lnTo>
                  <a:lnTo>
                    <a:pt x="0" y="179450"/>
                  </a:lnTo>
                  <a:lnTo>
                    <a:pt x="6726" y="220582"/>
                  </a:lnTo>
                  <a:lnTo>
                    <a:pt x="25887" y="258347"/>
                  </a:lnTo>
                  <a:lnTo>
                    <a:pt x="55956" y="291668"/>
                  </a:lnTo>
                  <a:lnTo>
                    <a:pt x="95404" y="319463"/>
                  </a:lnTo>
                  <a:lnTo>
                    <a:pt x="142705" y="340653"/>
                  </a:lnTo>
                  <a:lnTo>
                    <a:pt x="196329" y="354160"/>
                  </a:lnTo>
                  <a:lnTo>
                    <a:pt x="254751" y="358901"/>
                  </a:lnTo>
                  <a:lnTo>
                    <a:pt x="313173" y="354160"/>
                  </a:lnTo>
                  <a:lnTo>
                    <a:pt x="366798" y="340653"/>
                  </a:lnTo>
                  <a:lnTo>
                    <a:pt x="414098" y="319463"/>
                  </a:lnTo>
                  <a:lnTo>
                    <a:pt x="453547" y="291668"/>
                  </a:lnTo>
                  <a:lnTo>
                    <a:pt x="483615" y="258347"/>
                  </a:lnTo>
                  <a:lnTo>
                    <a:pt x="502777" y="220582"/>
                  </a:lnTo>
                  <a:lnTo>
                    <a:pt x="509503" y="179450"/>
                  </a:lnTo>
                  <a:lnTo>
                    <a:pt x="502777" y="138319"/>
                  </a:lnTo>
                  <a:lnTo>
                    <a:pt x="483615" y="100554"/>
                  </a:lnTo>
                  <a:lnTo>
                    <a:pt x="453547" y="67233"/>
                  </a:lnTo>
                  <a:lnTo>
                    <a:pt x="414098" y="39438"/>
                  </a:lnTo>
                  <a:lnTo>
                    <a:pt x="366798" y="18248"/>
                  </a:lnTo>
                  <a:lnTo>
                    <a:pt x="313173" y="4741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3497336" y="5078348"/>
              <a:ext cx="509905" cy="359410"/>
            </a:xfrm>
            <a:custGeom>
              <a:avLst/>
              <a:gdLst/>
              <a:ahLst/>
              <a:cxnLst/>
              <a:rect l="l" t="t" r="r" b="b"/>
              <a:pathLst>
                <a:path w="509904" h="359410">
                  <a:moveTo>
                    <a:pt x="0" y="179450"/>
                  </a:moveTo>
                  <a:lnTo>
                    <a:pt x="6726" y="138319"/>
                  </a:lnTo>
                  <a:lnTo>
                    <a:pt x="25887" y="100554"/>
                  </a:lnTo>
                  <a:lnTo>
                    <a:pt x="55956" y="67233"/>
                  </a:lnTo>
                  <a:lnTo>
                    <a:pt x="95404" y="39438"/>
                  </a:lnTo>
                  <a:lnTo>
                    <a:pt x="142705" y="18248"/>
                  </a:lnTo>
                  <a:lnTo>
                    <a:pt x="196329" y="4741"/>
                  </a:lnTo>
                  <a:lnTo>
                    <a:pt x="254751" y="0"/>
                  </a:lnTo>
                  <a:lnTo>
                    <a:pt x="313173" y="4741"/>
                  </a:lnTo>
                  <a:lnTo>
                    <a:pt x="366798" y="18248"/>
                  </a:lnTo>
                  <a:lnTo>
                    <a:pt x="414098" y="39438"/>
                  </a:lnTo>
                  <a:lnTo>
                    <a:pt x="453547" y="67233"/>
                  </a:lnTo>
                  <a:lnTo>
                    <a:pt x="483615" y="100554"/>
                  </a:lnTo>
                  <a:lnTo>
                    <a:pt x="502777" y="138319"/>
                  </a:lnTo>
                  <a:lnTo>
                    <a:pt x="509503" y="179450"/>
                  </a:lnTo>
                  <a:lnTo>
                    <a:pt x="502777" y="220582"/>
                  </a:lnTo>
                  <a:lnTo>
                    <a:pt x="483615" y="258347"/>
                  </a:lnTo>
                  <a:lnTo>
                    <a:pt x="453547" y="291668"/>
                  </a:lnTo>
                  <a:lnTo>
                    <a:pt x="414098" y="319463"/>
                  </a:lnTo>
                  <a:lnTo>
                    <a:pt x="366798" y="340653"/>
                  </a:lnTo>
                  <a:lnTo>
                    <a:pt x="313173" y="354160"/>
                  </a:lnTo>
                  <a:lnTo>
                    <a:pt x="254751" y="358901"/>
                  </a:lnTo>
                  <a:lnTo>
                    <a:pt x="196329" y="354160"/>
                  </a:lnTo>
                  <a:lnTo>
                    <a:pt x="142705" y="340653"/>
                  </a:lnTo>
                  <a:lnTo>
                    <a:pt x="95404" y="319463"/>
                  </a:lnTo>
                  <a:lnTo>
                    <a:pt x="55956" y="291668"/>
                  </a:lnTo>
                  <a:lnTo>
                    <a:pt x="25887" y="258347"/>
                  </a:lnTo>
                  <a:lnTo>
                    <a:pt x="6726" y="220582"/>
                  </a:lnTo>
                  <a:lnTo>
                    <a:pt x="0" y="17945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4246625" y="5078348"/>
              <a:ext cx="509905" cy="359410"/>
            </a:xfrm>
            <a:custGeom>
              <a:avLst/>
              <a:gdLst/>
              <a:ahLst/>
              <a:cxnLst/>
              <a:rect l="l" t="t" r="r" b="b"/>
              <a:pathLst>
                <a:path w="509904" h="359410">
                  <a:moveTo>
                    <a:pt x="254751" y="0"/>
                  </a:moveTo>
                  <a:lnTo>
                    <a:pt x="196339" y="4741"/>
                  </a:lnTo>
                  <a:lnTo>
                    <a:pt x="142718" y="18248"/>
                  </a:lnTo>
                  <a:lnTo>
                    <a:pt x="95417" y="39438"/>
                  </a:lnTo>
                  <a:lnTo>
                    <a:pt x="55966" y="67233"/>
                  </a:lnTo>
                  <a:lnTo>
                    <a:pt x="25893" y="100554"/>
                  </a:lnTo>
                  <a:lnTo>
                    <a:pt x="6728" y="138319"/>
                  </a:lnTo>
                  <a:lnTo>
                    <a:pt x="0" y="179450"/>
                  </a:lnTo>
                  <a:lnTo>
                    <a:pt x="6728" y="220582"/>
                  </a:lnTo>
                  <a:lnTo>
                    <a:pt x="25893" y="258347"/>
                  </a:lnTo>
                  <a:lnTo>
                    <a:pt x="55966" y="291668"/>
                  </a:lnTo>
                  <a:lnTo>
                    <a:pt x="95417" y="319463"/>
                  </a:lnTo>
                  <a:lnTo>
                    <a:pt x="142718" y="340653"/>
                  </a:lnTo>
                  <a:lnTo>
                    <a:pt x="196339" y="354160"/>
                  </a:lnTo>
                  <a:lnTo>
                    <a:pt x="254751" y="358901"/>
                  </a:lnTo>
                  <a:lnTo>
                    <a:pt x="313175" y="354160"/>
                  </a:lnTo>
                  <a:lnTo>
                    <a:pt x="366804" y="340653"/>
                  </a:lnTo>
                  <a:lnTo>
                    <a:pt x="414110" y="319463"/>
                  </a:lnTo>
                  <a:lnTo>
                    <a:pt x="453565" y="291668"/>
                  </a:lnTo>
                  <a:lnTo>
                    <a:pt x="483640" y="258347"/>
                  </a:lnTo>
                  <a:lnTo>
                    <a:pt x="502805" y="220582"/>
                  </a:lnTo>
                  <a:lnTo>
                    <a:pt x="509534" y="179450"/>
                  </a:lnTo>
                  <a:lnTo>
                    <a:pt x="502805" y="138319"/>
                  </a:lnTo>
                  <a:lnTo>
                    <a:pt x="483640" y="100554"/>
                  </a:lnTo>
                  <a:lnTo>
                    <a:pt x="453565" y="67233"/>
                  </a:lnTo>
                  <a:lnTo>
                    <a:pt x="414110" y="39438"/>
                  </a:lnTo>
                  <a:lnTo>
                    <a:pt x="366804" y="18248"/>
                  </a:lnTo>
                  <a:lnTo>
                    <a:pt x="313175" y="4741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4246625" y="5078348"/>
              <a:ext cx="1202055" cy="359410"/>
            </a:xfrm>
            <a:custGeom>
              <a:avLst/>
              <a:gdLst/>
              <a:ahLst/>
              <a:cxnLst/>
              <a:rect l="l" t="t" r="r" b="b"/>
              <a:pathLst>
                <a:path w="1202054" h="359410">
                  <a:moveTo>
                    <a:pt x="0" y="179450"/>
                  </a:moveTo>
                  <a:lnTo>
                    <a:pt x="6728" y="138319"/>
                  </a:lnTo>
                  <a:lnTo>
                    <a:pt x="25893" y="100554"/>
                  </a:lnTo>
                  <a:lnTo>
                    <a:pt x="55966" y="67233"/>
                  </a:lnTo>
                  <a:lnTo>
                    <a:pt x="95417" y="39438"/>
                  </a:lnTo>
                  <a:lnTo>
                    <a:pt x="142718" y="18248"/>
                  </a:lnTo>
                  <a:lnTo>
                    <a:pt x="196339" y="4741"/>
                  </a:lnTo>
                  <a:lnTo>
                    <a:pt x="254751" y="0"/>
                  </a:lnTo>
                  <a:lnTo>
                    <a:pt x="313175" y="4741"/>
                  </a:lnTo>
                  <a:lnTo>
                    <a:pt x="366804" y="18248"/>
                  </a:lnTo>
                  <a:lnTo>
                    <a:pt x="414110" y="39438"/>
                  </a:lnTo>
                  <a:lnTo>
                    <a:pt x="453565" y="67233"/>
                  </a:lnTo>
                  <a:lnTo>
                    <a:pt x="483640" y="100554"/>
                  </a:lnTo>
                  <a:lnTo>
                    <a:pt x="502805" y="138319"/>
                  </a:lnTo>
                  <a:lnTo>
                    <a:pt x="509534" y="179450"/>
                  </a:lnTo>
                  <a:lnTo>
                    <a:pt x="502805" y="220582"/>
                  </a:lnTo>
                  <a:lnTo>
                    <a:pt x="483640" y="258347"/>
                  </a:lnTo>
                  <a:lnTo>
                    <a:pt x="453565" y="291668"/>
                  </a:lnTo>
                  <a:lnTo>
                    <a:pt x="414110" y="319463"/>
                  </a:lnTo>
                  <a:lnTo>
                    <a:pt x="366804" y="340653"/>
                  </a:lnTo>
                  <a:lnTo>
                    <a:pt x="313175" y="354160"/>
                  </a:lnTo>
                  <a:lnTo>
                    <a:pt x="254751" y="358901"/>
                  </a:lnTo>
                  <a:lnTo>
                    <a:pt x="196339" y="354160"/>
                  </a:lnTo>
                  <a:lnTo>
                    <a:pt x="142718" y="340653"/>
                  </a:lnTo>
                  <a:lnTo>
                    <a:pt x="95417" y="319463"/>
                  </a:lnTo>
                  <a:lnTo>
                    <a:pt x="55966" y="291668"/>
                  </a:lnTo>
                  <a:lnTo>
                    <a:pt x="25893" y="258347"/>
                  </a:lnTo>
                  <a:lnTo>
                    <a:pt x="6728" y="220582"/>
                  </a:lnTo>
                  <a:lnTo>
                    <a:pt x="0" y="179450"/>
                  </a:lnTo>
                  <a:close/>
                </a:path>
                <a:path w="1202054" h="359410">
                  <a:moveTo>
                    <a:pt x="692139" y="179450"/>
                  </a:moveTo>
                  <a:lnTo>
                    <a:pt x="698868" y="138319"/>
                  </a:lnTo>
                  <a:lnTo>
                    <a:pt x="718033" y="100554"/>
                  </a:lnTo>
                  <a:lnTo>
                    <a:pt x="748108" y="67233"/>
                  </a:lnTo>
                  <a:lnTo>
                    <a:pt x="787563" y="39438"/>
                  </a:lnTo>
                  <a:lnTo>
                    <a:pt x="834869" y="18248"/>
                  </a:lnTo>
                  <a:lnTo>
                    <a:pt x="888498" y="4741"/>
                  </a:lnTo>
                  <a:lnTo>
                    <a:pt x="946922" y="0"/>
                  </a:lnTo>
                  <a:lnTo>
                    <a:pt x="1005334" y="4741"/>
                  </a:lnTo>
                  <a:lnTo>
                    <a:pt x="1058955" y="18248"/>
                  </a:lnTo>
                  <a:lnTo>
                    <a:pt x="1106256" y="39438"/>
                  </a:lnTo>
                  <a:lnTo>
                    <a:pt x="1145707" y="67233"/>
                  </a:lnTo>
                  <a:lnTo>
                    <a:pt x="1175780" y="100554"/>
                  </a:lnTo>
                  <a:lnTo>
                    <a:pt x="1194945" y="138319"/>
                  </a:lnTo>
                  <a:lnTo>
                    <a:pt x="1201673" y="179450"/>
                  </a:lnTo>
                  <a:lnTo>
                    <a:pt x="1194945" y="220582"/>
                  </a:lnTo>
                  <a:lnTo>
                    <a:pt x="1175780" y="258347"/>
                  </a:lnTo>
                  <a:lnTo>
                    <a:pt x="1145707" y="291668"/>
                  </a:lnTo>
                  <a:lnTo>
                    <a:pt x="1106256" y="319463"/>
                  </a:lnTo>
                  <a:lnTo>
                    <a:pt x="1058955" y="340653"/>
                  </a:lnTo>
                  <a:lnTo>
                    <a:pt x="1005334" y="354160"/>
                  </a:lnTo>
                  <a:lnTo>
                    <a:pt x="946922" y="358901"/>
                  </a:lnTo>
                  <a:lnTo>
                    <a:pt x="888498" y="354160"/>
                  </a:lnTo>
                  <a:lnTo>
                    <a:pt x="834869" y="340653"/>
                  </a:lnTo>
                  <a:lnTo>
                    <a:pt x="787563" y="319463"/>
                  </a:lnTo>
                  <a:lnTo>
                    <a:pt x="748108" y="291668"/>
                  </a:lnTo>
                  <a:lnTo>
                    <a:pt x="718033" y="258347"/>
                  </a:lnTo>
                  <a:lnTo>
                    <a:pt x="698868" y="220582"/>
                  </a:lnTo>
                  <a:lnTo>
                    <a:pt x="692139" y="17945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3497336" y="5707059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51" y="0"/>
                  </a:moveTo>
                  <a:lnTo>
                    <a:pt x="196329" y="4737"/>
                  </a:lnTo>
                  <a:lnTo>
                    <a:pt x="142705" y="18233"/>
                  </a:lnTo>
                  <a:lnTo>
                    <a:pt x="95404" y="39410"/>
                  </a:lnTo>
                  <a:lnTo>
                    <a:pt x="55956" y="67191"/>
                  </a:lnTo>
                  <a:lnTo>
                    <a:pt x="25887" y="100499"/>
                  </a:lnTo>
                  <a:lnTo>
                    <a:pt x="6726" y="138258"/>
                  </a:lnTo>
                  <a:lnTo>
                    <a:pt x="0" y="179390"/>
                  </a:lnTo>
                  <a:lnTo>
                    <a:pt x="6726" y="220521"/>
                  </a:lnTo>
                  <a:lnTo>
                    <a:pt x="25887" y="258280"/>
                  </a:lnTo>
                  <a:lnTo>
                    <a:pt x="55956" y="291588"/>
                  </a:lnTo>
                  <a:lnTo>
                    <a:pt x="95404" y="319369"/>
                  </a:lnTo>
                  <a:lnTo>
                    <a:pt x="142705" y="340546"/>
                  </a:lnTo>
                  <a:lnTo>
                    <a:pt x="196329" y="354042"/>
                  </a:lnTo>
                  <a:lnTo>
                    <a:pt x="254751" y="358780"/>
                  </a:lnTo>
                  <a:lnTo>
                    <a:pt x="313173" y="354042"/>
                  </a:lnTo>
                  <a:lnTo>
                    <a:pt x="366798" y="340546"/>
                  </a:lnTo>
                  <a:lnTo>
                    <a:pt x="414098" y="319369"/>
                  </a:lnTo>
                  <a:lnTo>
                    <a:pt x="453547" y="291588"/>
                  </a:lnTo>
                  <a:lnTo>
                    <a:pt x="483615" y="258280"/>
                  </a:lnTo>
                  <a:lnTo>
                    <a:pt x="502777" y="220521"/>
                  </a:lnTo>
                  <a:lnTo>
                    <a:pt x="509503" y="179390"/>
                  </a:lnTo>
                  <a:lnTo>
                    <a:pt x="502777" y="138258"/>
                  </a:lnTo>
                  <a:lnTo>
                    <a:pt x="483615" y="100499"/>
                  </a:lnTo>
                  <a:lnTo>
                    <a:pt x="453547" y="67191"/>
                  </a:lnTo>
                  <a:lnTo>
                    <a:pt x="414098" y="39410"/>
                  </a:lnTo>
                  <a:lnTo>
                    <a:pt x="366798" y="18233"/>
                  </a:lnTo>
                  <a:lnTo>
                    <a:pt x="313173" y="4737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3497336" y="5707059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0" y="179390"/>
                  </a:moveTo>
                  <a:lnTo>
                    <a:pt x="6726" y="138258"/>
                  </a:lnTo>
                  <a:lnTo>
                    <a:pt x="25887" y="100499"/>
                  </a:lnTo>
                  <a:lnTo>
                    <a:pt x="55956" y="67191"/>
                  </a:lnTo>
                  <a:lnTo>
                    <a:pt x="95404" y="39410"/>
                  </a:lnTo>
                  <a:lnTo>
                    <a:pt x="142705" y="18233"/>
                  </a:lnTo>
                  <a:lnTo>
                    <a:pt x="196329" y="4737"/>
                  </a:lnTo>
                  <a:lnTo>
                    <a:pt x="254751" y="0"/>
                  </a:lnTo>
                  <a:lnTo>
                    <a:pt x="313173" y="4737"/>
                  </a:lnTo>
                  <a:lnTo>
                    <a:pt x="366798" y="18233"/>
                  </a:lnTo>
                  <a:lnTo>
                    <a:pt x="414098" y="39410"/>
                  </a:lnTo>
                  <a:lnTo>
                    <a:pt x="453547" y="67191"/>
                  </a:lnTo>
                  <a:lnTo>
                    <a:pt x="483615" y="100499"/>
                  </a:lnTo>
                  <a:lnTo>
                    <a:pt x="502777" y="138258"/>
                  </a:lnTo>
                  <a:lnTo>
                    <a:pt x="509503" y="179390"/>
                  </a:lnTo>
                  <a:lnTo>
                    <a:pt x="502777" y="220521"/>
                  </a:lnTo>
                  <a:lnTo>
                    <a:pt x="483615" y="258280"/>
                  </a:lnTo>
                  <a:lnTo>
                    <a:pt x="453547" y="291588"/>
                  </a:lnTo>
                  <a:lnTo>
                    <a:pt x="414098" y="319369"/>
                  </a:lnTo>
                  <a:lnTo>
                    <a:pt x="366798" y="340546"/>
                  </a:lnTo>
                  <a:lnTo>
                    <a:pt x="313173" y="354042"/>
                  </a:lnTo>
                  <a:lnTo>
                    <a:pt x="254751" y="358780"/>
                  </a:lnTo>
                  <a:lnTo>
                    <a:pt x="196329" y="354042"/>
                  </a:lnTo>
                  <a:lnTo>
                    <a:pt x="142705" y="340546"/>
                  </a:lnTo>
                  <a:lnTo>
                    <a:pt x="95404" y="319369"/>
                  </a:lnTo>
                  <a:lnTo>
                    <a:pt x="55956" y="291588"/>
                  </a:lnTo>
                  <a:lnTo>
                    <a:pt x="25887" y="258280"/>
                  </a:lnTo>
                  <a:lnTo>
                    <a:pt x="6726" y="220521"/>
                  </a:lnTo>
                  <a:lnTo>
                    <a:pt x="0" y="17939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4246625" y="5707059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51" y="0"/>
                  </a:moveTo>
                  <a:lnTo>
                    <a:pt x="196339" y="4737"/>
                  </a:lnTo>
                  <a:lnTo>
                    <a:pt x="142718" y="18233"/>
                  </a:lnTo>
                  <a:lnTo>
                    <a:pt x="95417" y="39410"/>
                  </a:lnTo>
                  <a:lnTo>
                    <a:pt x="55966" y="67191"/>
                  </a:lnTo>
                  <a:lnTo>
                    <a:pt x="25893" y="100499"/>
                  </a:lnTo>
                  <a:lnTo>
                    <a:pt x="6728" y="138258"/>
                  </a:lnTo>
                  <a:lnTo>
                    <a:pt x="0" y="179390"/>
                  </a:lnTo>
                  <a:lnTo>
                    <a:pt x="6728" y="220521"/>
                  </a:lnTo>
                  <a:lnTo>
                    <a:pt x="25893" y="258280"/>
                  </a:lnTo>
                  <a:lnTo>
                    <a:pt x="55966" y="291588"/>
                  </a:lnTo>
                  <a:lnTo>
                    <a:pt x="95417" y="319369"/>
                  </a:lnTo>
                  <a:lnTo>
                    <a:pt x="142718" y="340546"/>
                  </a:lnTo>
                  <a:lnTo>
                    <a:pt x="196339" y="354042"/>
                  </a:lnTo>
                  <a:lnTo>
                    <a:pt x="254751" y="358780"/>
                  </a:lnTo>
                  <a:lnTo>
                    <a:pt x="313175" y="354042"/>
                  </a:lnTo>
                  <a:lnTo>
                    <a:pt x="366804" y="340546"/>
                  </a:lnTo>
                  <a:lnTo>
                    <a:pt x="414110" y="319369"/>
                  </a:lnTo>
                  <a:lnTo>
                    <a:pt x="453565" y="291588"/>
                  </a:lnTo>
                  <a:lnTo>
                    <a:pt x="483640" y="258280"/>
                  </a:lnTo>
                  <a:lnTo>
                    <a:pt x="502805" y="220521"/>
                  </a:lnTo>
                  <a:lnTo>
                    <a:pt x="509534" y="179390"/>
                  </a:lnTo>
                  <a:lnTo>
                    <a:pt x="502805" y="138258"/>
                  </a:lnTo>
                  <a:lnTo>
                    <a:pt x="483640" y="100499"/>
                  </a:lnTo>
                  <a:lnTo>
                    <a:pt x="453565" y="67191"/>
                  </a:lnTo>
                  <a:lnTo>
                    <a:pt x="414110" y="39410"/>
                  </a:lnTo>
                  <a:lnTo>
                    <a:pt x="366804" y="18233"/>
                  </a:lnTo>
                  <a:lnTo>
                    <a:pt x="313175" y="4737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4246625" y="5707059"/>
              <a:ext cx="1202055" cy="358775"/>
            </a:xfrm>
            <a:custGeom>
              <a:avLst/>
              <a:gdLst/>
              <a:ahLst/>
              <a:cxnLst/>
              <a:rect l="l" t="t" r="r" b="b"/>
              <a:pathLst>
                <a:path w="1202054" h="358775">
                  <a:moveTo>
                    <a:pt x="0" y="179390"/>
                  </a:moveTo>
                  <a:lnTo>
                    <a:pt x="6728" y="138258"/>
                  </a:lnTo>
                  <a:lnTo>
                    <a:pt x="25893" y="100499"/>
                  </a:lnTo>
                  <a:lnTo>
                    <a:pt x="55966" y="67191"/>
                  </a:lnTo>
                  <a:lnTo>
                    <a:pt x="95417" y="39410"/>
                  </a:lnTo>
                  <a:lnTo>
                    <a:pt x="142718" y="18233"/>
                  </a:lnTo>
                  <a:lnTo>
                    <a:pt x="196339" y="4737"/>
                  </a:lnTo>
                  <a:lnTo>
                    <a:pt x="254751" y="0"/>
                  </a:lnTo>
                  <a:lnTo>
                    <a:pt x="313175" y="4737"/>
                  </a:lnTo>
                  <a:lnTo>
                    <a:pt x="366804" y="18233"/>
                  </a:lnTo>
                  <a:lnTo>
                    <a:pt x="414110" y="39410"/>
                  </a:lnTo>
                  <a:lnTo>
                    <a:pt x="453565" y="67191"/>
                  </a:lnTo>
                  <a:lnTo>
                    <a:pt x="483640" y="100499"/>
                  </a:lnTo>
                  <a:lnTo>
                    <a:pt x="502805" y="138258"/>
                  </a:lnTo>
                  <a:lnTo>
                    <a:pt x="509534" y="179390"/>
                  </a:lnTo>
                  <a:lnTo>
                    <a:pt x="502805" y="220521"/>
                  </a:lnTo>
                  <a:lnTo>
                    <a:pt x="483640" y="258280"/>
                  </a:lnTo>
                  <a:lnTo>
                    <a:pt x="453565" y="291588"/>
                  </a:lnTo>
                  <a:lnTo>
                    <a:pt x="414110" y="319369"/>
                  </a:lnTo>
                  <a:lnTo>
                    <a:pt x="366804" y="340546"/>
                  </a:lnTo>
                  <a:lnTo>
                    <a:pt x="313175" y="354042"/>
                  </a:lnTo>
                  <a:lnTo>
                    <a:pt x="254751" y="358780"/>
                  </a:lnTo>
                  <a:lnTo>
                    <a:pt x="196339" y="354042"/>
                  </a:lnTo>
                  <a:lnTo>
                    <a:pt x="142718" y="340546"/>
                  </a:lnTo>
                  <a:lnTo>
                    <a:pt x="95417" y="319369"/>
                  </a:lnTo>
                  <a:lnTo>
                    <a:pt x="55966" y="291588"/>
                  </a:lnTo>
                  <a:lnTo>
                    <a:pt x="25893" y="258280"/>
                  </a:lnTo>
                  <a:lnTo>
                    <a:pt x="6728" y="220521"/>
                  </a:lnTo>
                  <a:lnTo>
                    <a:pt x="0" y="179390"/>
                  </a:lnTo>
                  <a:close/>
                </a:path>
                <a:path w="1202054" h="358775">
                  <a:moveTo>
                    <a:pt x="692139" y="179390"/>
                  </a:moveTo>
                  <a:lnTo>
                    <a:pt x="698868" y="138258"/>
                  </a:lnTo>
                  <a:lnTo>
                    <a:pt x="718033" y="100499"/>
                  </a:lnTo>
                  <a:lnTo>
                    <a:pt x="748108" y="67191"/>
                  </a:lnTo>
                  <a:lnTo>
                    <a:pt x="787563" y="39410"/>
                  </a:lnTo>
                  <a:lnTo>
                    <a:pt x="834869" y="18233"/>
                  </a:lnTo>
                  <a:lnTo>
                    <a:pt x="888498" y="4737"/>
                  </a:lnTo>
                  <a:lnTo>
                    <a:pt x="946922" y="0"/>
                  </a:lnTo>
                  <a:lnTo>
                    <a:pt x="1005334" y="4737"/>
                  </a:lnTo>
                  <a:lnTo>
                    <a:pt x="1058955" y="18233"/>
                  </a:lnTo>
                  <a:lnTo>
                    <a:pt x="1106256" y="39410"/>
                  </a:lnTo>
                  <a:lnTo>
                    <a:pt x="1145707" y="67191"/>
                  </a:lnTo>
                  <a:lnTo>
                    <a:pt x="1175780" y="100499"/>
                  </a:lnTo>
                  <a:lnTo>
                    <a:pt x="1194945" y="138258"/>
                  </a:lnTo>
                  <a:lnTo>
                    <a:pt x="1201673" y="179390"/>
                  </a:lnTo>
                  <a:lnTo>
                    <a:pt x="1194945" y="220521"/>
                  </a:lnTo>
                  <a:lnTo>
                    <a:pt x="1175780" y="258280"/>
                  </a:lnTo>
                  <a:lnTo>
                    <a:pt x="1145707" y="291588"/>
                  </a:lnTo>
                  <a:lnTo>
                    <a:pt x="1106256" y="319369"/>
                  </a:lnTo>
                  <a:lnTo>
                    <a:pt x="1058955" y="340546"/>
                  </a:lnTo>
                  <a:lnTo>
                    <a:pt x="1005334" y="354042"/>
                  </a:lnTo>
                  <a:lnTo>
                    <a:pt x="946922" y="358780"/>
                  </a:lnTo>
                  <a:lnTo>
                    <a:pt x="888498" y="354042"/>
                  </a:lnTo>
                  <a:lnTo>
                    <a:pt x="834869" y="340546"/>
                  </a:lnTo>
                  <a:lnTo>
                    <a:pt x="787563" y="319369"/>
                  </a:lnTo>
                  <a:lnTo>
                    <a:pt x="748108" y="291588"/>
                  </a:lnTo>
                  <a:lnTo>
                    <a:pt x="718033" y="258280"/>
                  </a:lnTo>
                  <a:lnTo>
                    <a:pt x="698868" y="220521"/>
                  </a:lnTo>
                  <a:lnTo>
                    <a:pt x="692139" y="17939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2" name="object 152" descr=""/>
          <p:cNvSpPr txBox="1"/>
          <p:nvPr/>
        </p:nvSpPr>
        <p:spPr>
          <a:xfrm>
            <a:off x="3616200" y="4624807"/>
            <a:ext cx="174625" cy="748665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800" spc="-50" i="1">
                <a:latin typeface="Monotype Corsiva"/>
                <a:cs typeface="Monotype Corsiva"/>
              </a:rPr>
              <a:t>u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400" spc="-25">
                <a:latin typeface="Arial"/>
                <a:cs typeface="Arial"/>
              </a:rPr>
              <a:t>1/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3" name="object 153" descr=""/>
          <p:cNvSpPr txBox="1"/>
          <p:nvPr/>
        </p:nvSpPr>
        <p:spPr>
          <a:xfrm>
            <a:off x="4366009" y="4650619"/>
            <a:ext cx="274320" cy="72263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1019"/>
              </a:spcBef>
            </a:pPr>
            <a:r>
              <a:rPr dirty="0" sz="1800" spc="-50" i="1">
                <a:latin typeface="Monotype Corsiva"/>
                <a:cs typeface="Monotype Corsiva"/>
              </a:rPr>
              <a:t>v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2/7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4" name="object 154" descr=""/>
          <p:cNvSpPr txBox="1"/>
          <p:nvPr/>
        </p:nvSpPr>
        <p:spPr>
          <a:xfrm>
            <a:off x="5034164" y="4767840"/>
            <a:ext cx="180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w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155" name="object 155" descr=""/>
          <p:cNvSpPr txBox="1"/>
          <p:nvPr/>
        </p:nvSpPr>
        <p:spPr>
          <a:xfrm>
            <a:off x="3593983" y="5726679"/>
            <a:ext cx="296545" cy="595630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384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4/5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800" spc="-50" i="1">
                <a:latin typeface="Monotype Corsiva"/>
                <a:cs typeface="Monotype Corsiva"/>
              </a:rPr>
              <a:t>x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156" name="object 156" descr=""/>
          <p:cNvSpPr txBox="1"/>
          <p:nvPr/>
        </p:nvSpPr>
        <p:spPr>
          <a:xfrm>
            <a:off x="4354840" y="5726679"/>
            <a:ext cx="285115" cy="595630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384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3/6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800" spc="-50" i="1">
                <a:latin typeface="Monotype Corsiva"/>
                <a:cs typeface="Monotype Corsiva"/>
              </a:rPr>
              <a:t>y</a:t>
            </a:r>
            <a:endParaRPr sz="1800">
              <a:latin typeface="Monotype Corsiva"/>
              <a:cs typeface="Monotype Corsiva"/>
            </a:endParaRPr>
          </a:p>
        </p:txBody>
      </p:sp>
      <p:grpSp>
        <p:nvGrpSpPr>
          <p:cNvPr id="157" name="object 157" descr=""/>
          <p:cNvGrpSpPr/>
          <p:nvPr/>
        </p:nvGrpSpPr>
        <p:grpSpPr>
          <a:xfrm>
            <a:off x="3699388" y="5195828"/>
            <a:ext cx="1958339" cy="890269"/>
            <a:chOff x="3699388" y="5195828"/>
            <a:chExt cx="1958339" cy="890269"/>
          </a:xfrm>
        </p:grpSpPr>
        <p:sp>
          <p:nvSpPr>
            <p:cNvPr id="158" name="object 158" descr=""/>
            <p:cNvSpPr/>
            <p:nvPr/>
          </p:nvSpPr>
          <p:spPr>
            <a:xfrm>
              <a:off x="3699388" y="5432298"/>
              <a:ext cx="76200" cy="295910"/>
            </a:xfrm>
            <a:custGeom>
              <a:avLst/>
              <a:gdLst/>
              <a:ahLst/>
              <a:cxnLst/>
              <a:rect l="l" t="t" r="r" b="b"/>
              <a:pathLst>
                <a:path w="76200" h="295910">
                  <a:moveTo>
                    <a:pt x="0" y="218194"/>
                  </a:moveTo>
                  <a:lnTo>
                    <a:pt x="36057" y="295406"/>
                  </a:lnTo>
                  <a:lnTo>
                    <a:pt x="69897" y="232053"/>
                  </a:lnTo>
                  <a:lnTo>
                    <a:pt x="42428" y="232053"/>
                  </a:lnTo>
                  <a:lnTo>
                    <a:pt x="32887" y="231803"/>
                  </a:lnTo>
                  <a:lnTo>
                    <a:pt x="33203" y="220254"/>
                  </a:lnTo>
                  <a:lnTo>
                    <a:pt x="33235" y="219092"/>
                  </a:lnTo>
                  <a:lnTo>
                    <a:pt x="0" y="218194"/>
                  </a:lnTo>
                  <a:close/>
                </a:path>
                <a:path w="76200" h="295910">
                  <a:moveTo>
                    <a:pt x="33235" y="219092"/>
                  </a:moveTo>
                  <a:lnTo>
                    <a:pt x="32887" y="231803"/>
                  </a:lnTo>
                  <a:lnTo>
                    <a:pt x="42428" y="232053"/>
                  </a:lnTo>
                  <a:lnTo>
                    <a:pt x="42744" y="220254"/>
                  </a:lnTo>
                  <a:lnTo>
                    <a:pt x="42768" y="219350"/>
                  </a:lnTo>
                  <a:lnTo>
                    <a:pt x="33235" y="219092"/>
                  </a:lnTo>
                  <a:close/>
                </a:path>
                <a:path w="76200" h="295910">
                  <a:moveTo>
                    <a:pt x="42768" y="219350"/>
                  </a:moveTo>
                  <a:lnTo>
                    <a:pt x="42434" y="231803"/>
                  </a:lnTo>
                  <a:lnTo>
                    <a:pt x="42428" y="232053"/>
                  </a:lnTo>
                  <a:lnTo>
                    <a:pt x="69897" y="232053"/>
                  </a:lnTo>
                  <a:lnTo>
                    <a:pt x="76200" y="220254"/>
                  </a:lnTo>
                  <a:lnTo>
                    <a:pt x="42768" y="219350"/>
                  </a:lnTo>
                  <a:close/>
                </a:path>
                <a:path w="76200" h="295910">
                  <a:moveTo>
                    <a:pt x="39227" y="0"/>
                  </a:moveTo>
                  <a:lnTo>
                    <a:pt x="33260" y="218194"/>
                  </a:lnTo>
                  <a:lnTo>
                    <a:pt x="33235" y="219092"/>
                  </a:lnTo>
                  <a:lnTo>
                    <a:pt x="42768" y="219350"/>
                  </a:lnTo>
                  <a:lnTo>
                    <a:pt x="48646" y="249"/>
                  </a:lnTo>
                  <a:lnTo>
                    <a:pt x="392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 descr=""/>
            <p:cNvSpPr/>
            <p:nvPr/>
          </p:nvSpPr>
          <p:spPr>
            <a:xfrm>
              <a:off x="4435358" y="5439787"/>
              <a:ext cx="114300" cy="295910"/>
            </a:xfrm>
            <a:custGeom>
              <a:avLst/>
              <a:gdLst/>
              <a:ahLst/>
              <a:cxnLst/>
              <a:rect l="l" t="t" r="r" b="b"/>
              <a:pathLst>
                <a:path w="114300" h="295910">
                  <a:moveTo>
                    <a:pt x="0" y="180045"/>
                  </a:moveTo>
                  <a:lnTo>
                    <a:pt x="54102" y="295848"/>
                  </a:lnTo>
                  <a:lnTo>
                    <a:pt x="104679" y="201143"/>
                  </a:lnTo>
                  <a:lnTo>
                    <a:pt x="75681" y="201143"/>
                  </a:lnTo>
                  <a:lnTo>
                    <a:pt x="37581" y="200119"/>
                  </a:lnTo>
                  <a:lnTo>
                    <a:pt x="38045" y="183129"/>
                  </a:lnTo>
                  <a:lnTo>
                    <a:pt x="38101" y="181073"/>
                  </a:lnTo>
                  <a:lnTo>
                    <a:pt x="0" y="180045"/>
                  </a:lnTo>
                  <a:close/>
                </a:path>
                <a:path w="114300" h="295910">
                  <a:moveTo>
                    <a:pt x="38101" y="181073"/>
                  </a:moveTo>
                  <a:lnTo>
                    <a:pt x="37581" y="200119"/>
                  </a:lnTo>
                  <a:lnTo>
                    <a:pt x="75681" y="201143"/>
                  </a:lnTo>
                  <a:lnTo>
                    <a:pt x="76162" y="183129"/>
                  </a:lnTo>
                  <a:lnTo>
                    <a:pt x="76189" y="182101"/>
                  </a:lnTo>
                  <a:lnTo>
                    <a:pt x="38101" y="181073"/>
                  </a:lnTo>
                  <a:close/>
                </a:path>
                <a:path w="114300" h="295910">
                  <a:moveTo>
                    <a:pt x="76189" y="182101"/>
                  </a:moveTo>
                  <a:lnTo>
                    <a:pt x="75709" y="200119"/>
                  </a:lnTo>
                  <a:lnTo>
                    <a:pt x="75681" y="201143"/>
                  </a:lnTo>
                  <a:lnTo>
                    <a:pt x="104679" y="201143"/>
                  </a:lnTo>
                  <a:lnTo>
                    <a:pt x="114300" y="183129"/>
                  </a:lnTo>
                  <a:lnTo>
                    <a:pt x="76189" y="182101"/>
                  </a:lnTo>
                  <a:close/>
                </a:path>
                <a:path w="114300" h="295910">
                  <a:moveTo>
                    <a:pt x="43037" y="0"/>
                  </a:moveTo>
                  <a:lnTo>
                    <a:pt x="38129" y="180045"/>
                  </a:lnTo>
                  <a:lnTo>
                    <a:pt x="38101" y="181073"/>
                  </a:lnTo>
                  <a:lnTo>
                    <a:pt x="76189" y="182101"/>
                  </a:lnTo>
                  <a:lnTo>
                    <a:pt x="81015" y="1143"/>
                  </a:lnTo>
                  <a:lnTo>
                    <a:pt x="43037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5167762" y="5432298"/>
              <a:ext cx="76200" cy="295910"/>
            </a:xfrm>
            <a:custGeom>
              <a:avLst/>
              <a:gdLst/>
              <a:ahLst/>
              <a:cxnLst/>
              <a:rect l="l" t="t" r="r" b="b"/>
              <a:pathLst>
                <a:path w="76200" h="295910">
                  <a:moveTo>
                    <a:pt x="0" y="218194"/>
                  </a:moveTo>
                  <a:lnTo>
                    <a:pt x="36057" y="295406"/>
                  </a:lnTo>
                  <a:lnTo>
                    <a:pt x="69897" y="232053"/>
                  </a:lnTo>
                  <a:lnTo>
                    <a:pt x="42550" y="232053"/>
                  </a:lnTo>
                  <a:lnTo>
                    <a:pt x="33009" y="231803"/>
                  </a:lnTo>
                  <a:lnTo>
                    <a:pt x="33319" y="220254"/>
                  </a:lnTo>
                  <a:lnTo>
                    <a:pt x="33350" y="219095"/>
                  </a:lnTo>
                  <a:lnTo>
                    <a:pt x="0" y="218194"/>
                  </a:lnTo>
                  <a:close/>
                </a:path>
                <a:path w="76200" h="295910">
                  <a:moveTo>
                    <a:pt x="33350" y="219095"/>
                  </a:moveTo>
                  <a:lnTo>
                    <a:pt x="33009" y="231803"/>
                  </a:lnTo>
                  <a:lnTo>
                    <a:pt x="42550" y="232053"/>
                  </a:lnTo>
                  <a:lnTo>
                    <a:pt x="42866" y="220254"/>
                  </a:lnTo>
                  <a:lnTo>
                    <a:pt x="42890" y="219353"/>
                  </a:lnTo>
                  <a:lnTo>
                    <a:pt x="33350" y="219095"/>
                  </a:lnTo>
                  <a:close/>
                </a:path>
                <a:path w="76200" h="295910">
                  <a:moveTo>
                    <a:pt x="42890" y="219353"/>
                  </a:moveTo>
                  <a:lnTo>
                    <a:pt x="42556" y="231803"/>
                  </a:lnTo>
                  <a:lnTo>
                    <a:pt x="42550" y="232053"/>
                  </a:lnTo>
                  <a:lnTo>
                    <a:pt x="69897" y="232053"/>
                  </a:lnTo>
                  <a:lnTo>
                    <a:pt x="76200" y="220254"/>
                  </a:lnTo>
                  <a:lnTo>
                    <a:pt x="42890" y="219353"/>
                  </a:lnTo>
                  <a:close/>
                </a:path>
                <a:path w="76200" h="295910">
                  <a:moveTo>
                    <a:pt x="39227" y="0"/>
                  </a:moveTo>
                  <a:lnTo>
                    <a:pt x="33374" y="218194"/>
                  </a:lnTo>
                  <a:lnTo>
                    <a:pt x="33350" y="219095"/>
                  </a:lnTo>
                  <a:lnTo>
                    <a:pt x="42890" y="219353"/>
                  </a:lnTo>
                  <a:lnTo>
                    <a:pt x="48768" y="249"/>
                  </a:lnTo>
                  <a:lnTo>
                    <a:pt x="392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1" name="object 16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24243" y="5842004"/>
              <a:ext cx="214396" cy="114300"/>
            </a:xfrm>
            <a:prstGeom prst="rect">
              <a:avLst/>
            </a:prstGeom>
          </p:spPr>
        </p:pic>
        <p:pic>
          <p:nvPicPr>
            <p:cNvPr id="162" name="object 162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25889" y="5195828"/>
              <a:ext cx="214274" cy="114300"/>
            </a:xfrm>
            <a:prstGeom prst="rect">
              <a:avLst/>
            </a:prstGeom>
          </p:spPr>
        </p:pic>
        <p:sp>
          <p:nvSpPr>
            <p:cNvPr id="163" name="object 163" descr=""/>
            <p:cNvSpPr/>
            <p:nvPr/>
          </p:nvSpPr>
          <p:spPr>
            <a:xfrm>
              <a:off x="3960622" y="5384673"/>
              <a:ext cx="1697355" cy="701675"/>
            </a:xfrm>
            <a:custGeom>
              <a:avLst/>
              <a:gdLst/>
              <a:ahLst/>
              <a:cxnLst/>
              <a:rect l="l" t="t" r="r" b="b"/>
              <a:pathLst>
                <a:path w="1697354" h="701675">
                  <a:moveTo>
                    <a:pt x="33655" y="359143"/>
                  </a:moveTo>
                  <a:lnTo>
                    <a:pt x="26924" y="352425"/>
                  </a:lnTo>
                  <a:lnTo>
                    <a:pt x="0" y="379349"/>
                  </a:lnTo>
                  <a:lnTo>
                    <a:pt x="6743" y="386092"/>
                  </a:lnTo>
                  <a:lnTo>
                    <a:pt x="33655" y="359143"/>
                  </a:lnTo>
                  <a:close/>
                </a:path>
                <a:path w="1697354" h="701675">
                  <a:moveTo>
                    <a:pt x="80772" y="312013"/>
                  </a:moveTo>
                  <a:lnTo>
                    <a:pt x="74041" y="305257"/>
                  </a:lnTo>
                  <a:lnTo>
                    <a:pt x="47129" y="332219"/>
                  </a:lnTo>
                  <a:lnTo>
                    <a:pt x="53835" y="338937"/>
                  </a:lnTo>
                  <a:lnTo>
                    <a:pt x="80772" y="312013"/>
                  </a:lnTo>
                  <a:close/>
                </a:path>
                <a:path w="1697354" h="701675">
                  <a:moveTo>
                    <a:pt x="128016" y="264845"/>
                  </a:moveTo>
                  <a:lnTo>
                    <a:pt x="121285" y="258127"/>
                  </a:lnTo>
                  <a:lnTo>
                    <a:pt x="94221" y="285051"/>
                  </a:lnTo>
                  <a:lnTo>
                    <a:pt x="100952" y="291807"/>
                  </a:lnTo>
                  <a:lnTo>
                    <a:pt x="128016" y="264845"/>
                  </a:lnTo>
                  <a:close/>
                </a:path>
                <a:path w="1697354" h="701675">
                  <a:moveTo>
                    <a:pt x="175145" y="217716"/>
                  </a:moveTo>
                  <a:lnTo>
                    <a:pt x="168402" y="210972"/>
                  </a:lnTo>
                  <a:lnTo>
                    <a:pt x="141465" y="237921"/>
                  </a:lnTo>
                  <a:lnTo>
                    <a:pt x="148196" y="244640"/>
                  </a:lnTo>
                  <a:lnTo>
                    <a:pt x="175145" y="217716"/>
                  </a:lnTo>
                  <a:close/>
                </a:path>
                <a:path w="1697354" h="701675">
                  <a:moveTo>
                    <a:pt x="222237" y="170561"/>
                  </a:moveTo>
                  <a:lnTo>
                    <a:pt x="215531" y="163830"/>
                  </a:lnTo>
                  <a:lnTo>
                    <a:pt x="188582" y="190754"/>
                  </a:lnTo>
                  <a:lnTo>
                    <a:pt x="195326" y="197497"/>
                  </a:lnTo>
                  <a:lnTo>
                    <a:pt x="222237" y="170561"/>
                  </a:lnTo>
                  <a:close/>
                </a:path>
                <a:path w="1697354" h="701675">
                  <a:moveTo>
                    <a:pt x="269354" y="123444"/>
                  </a:moveTo>
                  <a:lnTo>
                    <a:pt x="262623" y="116725"/>
                  </a:lnTo>
                  <a:lnTo>
                    <a:pt x="235712" y="143637"/>
                  </a:lnTo>
                  <a:lnTo>
                    <a:pt x="242443" y="150368"/>
                  </a:lnTo>
                  <a:lnTo>
                    <a:pt x="269354" y="123444"/>
                  </a:lnTo>
                  <a:close/>
                </a:path>
                <a:path w="1697354" h="701675">
                  <a:moveTo>
                    <a:pt x="362077" y="24003"/>
                  </a:moveTo>
                  <a:lnTo>
                    <a:pt x="281305" y="50927"/>
                  </a:lnTo>
                  <a:lnTo>
                    <a:pt x="304812" y="74434"/>
                  </a:lnTo>
                  <a:lnTo>
                    <a:pt x="282829" y="96532"/>
                  </a:lnTo>
                  <a:lnTo>
                    <a:pt x="289560" y="103251"/>
                  </a:lnTo>
                  <a:lnTo>
                    <a:pt x="311594" y="81216"/>
                  </a:lnTo>
                  <a:lnTo>
                    <a:pt x="335165" y="104775"/>
                  </a:lnTo>
                  <a:lnTo>
                    <a:pt x="346925" y="69481"/>
                  </a:lnTo>
                  <a:lnTo>
                    <a:pt x="362077" y="24003"/>
                  </a:lnTo>
                  <a:close/>
                </a:path>
                <a:path w="1697354" h="701675">
                  <a:moveTo>
                    <a:pt x="1032243" y="6616"/>
                  </a:moveTo>
                  <a:lnTo>
                    <a:pt x="1025537" y="0"/>
                  </a:lnTo>
                  <a:lnTo>
                    <a:pt x="729462" y="302691"/>
                  </a:lnTo>
                  <a:lnTo>
                    <a:pt x="705612" y="279387"/>
                  </a:lnTo>
                  <a:lnTo>
                    <a:pt x="679589" y="360489"/>
                  </a:lnTo>
                  <a:lnTo>
                    <a:pt x="760082" y="332638"/>
                  </a:lnTo>
                  <a:lnTo>
                    <a:pt x="745528" y="318414"/>
                  </a:lnTo>
                  <a:lnTo>
                    <a:pt x="736282" y="309372"/>
                  </a:lnTo>
                  <a:lnTo>
                    <a:pt x="1032243" y="6616"/>
                  </a:lnTo>
                  <a:close/>
                </a:path>
                <a:path w="1697354" h="701675">
                  <a:moveTo>
                    <a:pt x="1696974" y="504507"/>
                  </a:moveTo>
                  <a:lnTo>
                    <a:pt x="1696097" y="475919"/>
                  </a:lnTo>
                  <a:lnTo>
                    <a:pt x="1696097" y="475640"/>
                  </a:lnTo>
                  <a:lnTo>
                    <a:pt x="1693379" y="447751"/>
                  </a:lnTo>
                  <a:lnTo>
                    <a:pt x="1685036" y="405942"/>
                  </a:lnTo>
                  <a:lnTo>
                    <a:pt x="1665224" y="360895"/>
                  </a:lnTo>
                  <a:lnTo>
                    <a:pt x="1640078" y="330949"/>
                  </a:lnTo>
                  <a:lnTo>
                    <a:pt x="1608582" y="303834"/>
                  </a:lnTo>
                  <a:lnTo>
                    <a:pt x="1574546" y="281482"/>
                  </a:lnTo>
                  <a:lnTo>
                    <a:pt x="1532801" y="263347"/>
                  </a:lnTo>
                  <a:lnTo>
                    <a:pt x="1533004" y="263347"/>
                  </a:lnTo>
                  <a:lnTo>
                    <a:pt x="1523580" y="261340"/>
                  </a:lnTo>
                  <a:lnTo>
                    <a:pt x="1523873" y="261340"/>
                  </a:lnTo>
                  <a:lnTo>
                    <a:pt x="1515110" y="260540"/>
                  </a:lnTo>
                  <a:lnTo>
                    <a:pt x="1514221" y="260540"/>
                  </a:lnTo>
                  <a:lnTo>
                    <a:pt x="1505864" y="261340"/>
                  </a:lnTo>
                  <a:lnTo>
                    <a:pt x="1506601" y="261340"/>
                  </a:lnTo>
                  <a:lnTo>
                    <a:pt x="1498739" y="263347"/>
                  </a:lnTo>
                  <a:lnTo>
                    <a:pt x="1499108" y="263347"/>
                  </a:lnTo>
                  <a:lnTo>
                    <a:pt x="1492885" y="266319"/>
                  </a:lnTo>
                  <a:lnTo>
                    <a:pt x="1487017" y="270052"/>
                  </a:lnTo>
                  <a:lnTo>
                    <a:pt x="1461046" y="301688"/>
                  </a:lnTo>
                  <a:lnTo>
                    <a:pt x="1460957" y="301879"/>
                  </a:lnTo>
                  <a:lnTo>
                    <a:pt x="1430159" y="288074"/>
                  </a:lnTo>
                  <a:lnTo>
                    <a:pt x="1433601" y="371106"/>
                  </a:lnTo>
                  <a:lnTo>
                    <a:pt x="1433690" y="373189"/>
                  </a:lnTo>
                  <a:lnTo>
                    <a:pt x="1499616" y="319201"/>
                  </a:lnTo>
                  <a:lnTo>
                    <a:pt x="1495437" y="317334"/>
                  </a:lnTo>
                  <a:lnTo>
                    <a:pt x="1469618" y="305765"/>
                  </a:lnTo>
                  <a:lnTo>
                    <a:pt x="1496936" y="274904"/>
                  </a:lnTo>
                  <a:lnTo>
                    <a:pt x="1502460" y="272288"/>
                  </a:lnTo>
                  <a:lnTo>
                    <a:pt x="1502778" y="272135"/>
                  </a:lnTo>
                  <a:lnTo>
                    <a:pt x="1503476" y="271957"/>
                  </a:lnTo>
                  <a:lnTo>
                    <a:pt x="1508493" y="270687"/>
                  </a:lnTo>
                  <a:lnTo>
                    <a:pt x="1508252" y="270687"/>
                  </a:lnTo>
                  <a:lnTo>
                    <a:pt x="1514817" y="270052"/>
                  </a:lnTo>
                  <a:lnTo>
                    <a:pt x="1522488" y="270687"/>
                  </a:lnTo>
                  <a:lnTo>
                    <a:pt x="1521853" y="270687"/>
                  </a:lnTo>
                  <a:lnTo>
                    <a:pt x="1529588" y="272288"/>
                  </a:lnTo>
                  <a:lnTo>
                    <a:pt x="1569720" y="289648"/>
                  </a:lnTo>
                  <a:lnTo>
                    <a:pt x="1602613" y="311302"/>
                  </a:lnTo>
                  <a:lnTo>
                    <a:pt x="1633220" y="337527"/>
                  </a:lnTo>
                  <a:lnTo>
                    <a:pt x="1662811" y="375285"/>
                  </a:lnTo>
                  <a:lnTo>
                    <a:pt x="1679054" y="420801"/>
                  </a:lnTo>
                  <a:lnTo>
                    <a:pt x="1686521" y="475640"/>
                  </a:lnTo>
                  <a:lnTo>
                    <a:pt x="1686560" y="475919"/>
                  </a:lnTo>
                  <a:lnTo>
                    <a:pt x="1686433" y="531558"/>
                  </a:lnTo>
                  <a:lnTo>
                    <a:pt x="1679943" y="578383"/>
                  </a:lnTo>
                  <a:lnTo>
                    <a:pt x="1665986" y="617054"/>
                  </a:lnTo>
                  <a:lnTo>
                    <a:pt x="1643634" y="651700"/>
                  </a:lnTo>
                  <a:lnTo>
                    <a:pt x="1608467" y="682205"/>
                  </a:lnTo>
                  <a:lnTo>
                    <a:pt x="1577594" y="691705"/>
                  </a:lnTo>
                  <a:lnTo>
                    <a:pt x="1569681" y="691705"/>
                  </a:lnTo>
                  <a:lnTo>
                    <a:pt x="1530985" y="682421"/>
                  </a:lnTo>
                  <a:lnTo>
                    <a:pt x="1487792" y="662051"/>
                  </a:lnTo>
                  <a:lnTo>
                    <a:pt x="1442072" y="634822"/>
                  </a:lnTo>
                  <a:lnTo>
                    <a:pt x="1418844" y="620064"/>
                  </a:lnTo>
                  <a:lnTo>
                    <a:pt x="1413637" y="628091"/>
                  </a:lnTo>
                  <a:lnTo>
                    <a:pt x="1460119" y="657098"/>
                  </a:lnTo>
                  <a:lnTo>
                    <a:pt x="1505597" y="681850"/>
                  </a:lnTo>
                  <a:lnTo>
                    <a:pt x="1548384" y="697826"/>
                  </a:lnTo>
                  <a:lnTo>
                    <a:pt x="1577594" y="701230"/>
                  </a:lnTo>
                  <a:lnTo>
                    <a:pt x="1586738" y="700265"/>
                  </a:lnTo>
                  <a:lnTo>
                    <a:pt x="1628889" y="679831"/>
                  </a:lnTo>
                  <a:lnTo>
                    <a:pt x="1663446" y="640702"/>
                  </a:lnTo>
                  <a:lnTo>
                    <a:pt x="1682991" y="601586"/>
                  </a:lnTo>
                  <a:lnTo>
                    <a:pt x="1693291" y="558177"/>
                  </a:lnTo>
                  <a:lnTo>
                    <a:pt x="1695945" y="532396"/>
                  </a:lnTo>
                  <a:lnTo>
                    <a:pt x="1696974" y="5045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4" name="object 164" descr=""/>
          <p:cNvSpPr txBox="1"/>
          <p:nvPr/>
        </p:nvSpPr>
        <p:spPr>
          <a:xfrm>
            <a:off x="5051555" y="6022029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z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165" name="object 165" descr=""/>
          <p:cNvSpPr txBox="1"/>
          <p:nvPr/>
        </p:nvSpPr>
        <p:spPr>
          <a:xfrm>
            <a:off x="3995677" y="5416096"/>
            <a:ext cx="1447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66" name="object 166" descr=""/>
          <p:cNvGrpSpPr/>
          <p:nvPr/>
        </p:nvGrpSpPr>
        <p:grpSpPr>
          <a:xfrm>
            <a:off x="6535805" y="5065648"/>
            <a:ext cx="1976755" cy="1013460"/>
            <a:chOff x="6535805" y="5065648"/>
            <a:chExt cx="1976755" cy="1013460"/>
          </a:xfrm>
        </p:grpSpPr>
        <p:sp>
          <p:nvSpPr>
            <p:cNvPr id="167" name="object 167" descr=""/>
            <p:cNvSpPr/>
            <p:nvPr/>
          </p:nvSpPr>
          <p:spPr>
            <a:xfrm>
              <a:off x="6548505" y="5078348"/>
              <a:ext cx="509905" cy="359410"/>
            </a:xfrm>
            <a:custGeom>
              <a:avLst/>
              <a:gdLst/>
              <a:ahLst/>
              <a:cxnLst/>
              <a:rect l="l" t="t" r="r" b="b"/>
              <a:pathLst>
                <a:path w="509904" h="359410">
                  <a:moveTo>
                    <a:pt x="254751" y="0"/>
                  </a:moveTo>
                  <a:lnTo>
                    <a:pt x="196339" y="4741"/>
                  </a:lnTo>
                  <a:lnTo>
                    <a:pt x="142718" y="18248"/>
                  </a:lnTo>
                  <a:lnTo>
                    <a:pt x="95417" y="39438"/>
                  </a:lnTo>
                  <a:lnTo>
                    <a:pt x="55966" y="67233"/>
                  </a:lnTo>
                  <a:lnTo>
                    <a:pt x="25893" y="100554"/>
                  </a:lnTo>
                  <a:lnTo>
                    <a:pt x="6728" y="138319"/>
                  </a:lnTo>
                  <a:lnTo>
                    <a:pt x="0" y="179450"/>
                  </a:lnTo>
                  <a:lnTo>
                    <a:pt x="6728" y="220582"/>
                  </a:lnTo>
                  <a:lnTo>
                    <a:pt x="25893" y="258347"/>
                  </a:lnTo>
                  <a:lnTo>
                    <a:pt x="55966" y="291668"/>
                  </a:lnTo>
                  <a:lnTo>
                    <a:pt x="95417" y="319463"/>
                  </a:lnTo>
                  <a:lnTo>
                    <a:pt x="142718" y="340653"/>
                  </a:lnTo>
                  <a:lnTo>
                    <a:pt x="196339" y="354160"/>
                  </a:lnTo>
                  <a:lnTo>
                    <a:pt x="254751" y="358901"/>
                  </a:lnTo>
                  <a:lnTo>
                    <a:pt x="313175" y="354160"/>
                  </a:lnTo>
                  <a:lnTo>
                    <a:pt x="366804" y="340653"/>
                  </a:lnTo>
                  <a:lnTo>
                    <a:pt x="414110" y="319463"/>
                  </a:lnTo>
                  <a:lnTo>
                    <a:pt x="453565" y="291668"/>
                  </a:lnTo>
                  <a:lnTo>
                    <a:pt x="483640" y="258347"/>
                  </a:lnTo>
                  <a:lnTo>
                    <a:pt x="502805" y="220582"/>
                  </a:lnTo>
                  <a:lnTo>
                    <a:pt x="509534" y="179450"/>
                  </a:lnTo>
                  <a:lnTo>
                    <a:pt x="502805" y="138319"/>
                  </a:lnTo>
                  <a:lnTo>
                    <a:pt x="483640" y="100554"/>
                  </a:lnTo>
                  <a:lnTo>
                    <a:pt x="453565" y="67233"/>
                  </a:lnTo>
                  <a:lnTo>
                    <a:pt x="414110" y="39438"/>
                  </a:lnTo>
                  <a:lnTo>
                    <a:pt x="366804" y="18248"/>
                  </a:lnTo>
                  <a:lnTo>
                    <a:pt x="313175" y="4741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6548505" y="5078348"/>
              <a:ext cx="509905" cy="359410"/>
            </a:xfrm>
            <a:custGeom>
              <a:avLst/>
              <a:gdLst/>
              <a:ahLst/>
              <a:cxnLst/>
              <a:rect l="l" t="t" r="r" b="b"/>
              <a:pathLst>
                <a:path w="509904" h="359410">
                  <a:moveTo>
                    <a:pt x="0" y="179450"/>
                  </a:moveTo>
                  <a:lnTo>
                    <a:pt x="6728" y="138319"/>
                  </a:lnTo>
                  <a:lnTo>
                    <a:pt x="25893" y="100554"/>
                  </a:lnTo>
                  <a:lnTo>
                    <a:pt x="55966" y="67233"/>
                  </a:lnTo>
                  <a:lnTo>
                    <a:pt x="95417" y="39438"/>
                  </a:lnTo>
                  <a:lnTo>
                    <a:pt x="142718" y="18248"/>
                  </a:lnTo>
                  <a:lnTo>
                    <a:pt x="196339" y="4741"/>
                  </a:lnTo>
                  <a:lnTo>
                    <a:pt x="254751" y="0"/>
                  </a:lnTo>
                  <a:lnTo>
                    <a:pt x="313175" y="4741"/>
                  </a:lnTo>
                  <a:lnTo>
                    <a:pt x="366804" y="18248"/>
                  </a:lnTo>
                  <a:lnTo>
                    <a:pt x="414110" y="39438"/>
                  </a:lnTo>
                  <a:lnTo>
                    <a:pt x="453565" y="67233"/>
                  </a:lnTo>
                  <a:lnTo>
                    <a:pt x="483640" y="100554"/>
                  </a:lnTo>
                  <a:lnTo>
                    <a:pt x="502805" y="138319"/>
                  </a:lnTo>
                  <a:lnTo>
                    <a:pt x="509534" y="179450"/>
                  </a:lnTo>
                  <a:lnTo>
                    <a:pt x="502805" y="220582"/>
                  </a:lnTo>
                  <a:lnTo>
                    <a:pt x="483640" y="258347"/>
                  </a:lnTo>
                  <a:lnTo>
                    <a:pt x="453565" y="291668"/>
                  </a:lnTo>
                  <a:lnTo>
                    <a:pt x="414110" y="319463"/>
                  </a:lnTo>
                  <a:lnTo>
                    <a:pt x="366804" y="340653"/>
                  </a:lnTo>
                  <a:lnTo>
                    <a:pt x="313175" y="354160"/>
                  </a:lnTo>
                  <a:lnTo>
                    <a:pt x="254751" y="358901"/>
                  </a:lnTo>
                  <a:lnTo>
                    <a:pt x="196339" y="354160"/>
                  </a:lnTo>
                  <a:lnTo>
                    <a:pt x="142718" y="340653"/>
                  </a:lnTo>
                  <a:lnTo>
                    <a:pt x="95417" y="319463"/>
                  </a:lnTo>
                  <a:lnTo>
                    <a:pt x="55966" y="291668"/>
                  </a:lnTo>
                  <a:lnTo>
                    <a:pt x="25893" y="258347"/>
                  </a:lnTo>
                  <a:lnTo>
                    <a:pt x="6728" y="220582"/>
                  </a:lnTo>
                  <a:lnTo>
                    <a:pt x="0" y="17945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7297795" y="5078348"/>
              <a:ext cx="509905" cy="359410"/>
            </a:xfrm>
            <a:custGeom>
              <a:avLst/>
              <a:gdLst/>
              <a:ahLst/>
              <a:cxnLst/>
              <a:rect l="l" t="t" r="r" b="b"/>
              <a:pathLst>
                <a:path w="509904" h="359410">
                  <a:moveTo>
                    <a:pt x="254782" y="0"/>
                  </a:moveTo>
                  <a:lnTo>
                    <a:pt x="196358" y="4741"/>
                  </a:lnTo>
                  <a:lnTo>
                    <a:pt x="142729" y="18248"/>
                  </a:lnTo>
                  <a:lnTo>
                    <a:pt x="95423" y="39438"/>
                  </a:lnTo>
                  <a:lnTo>
                    <a:pt x="55968" y="67233"/>
                  </a:lnTo>
                  <a:lnTo>
                    <a:pt x="25893" y="100554"/>
                  </a:lnTo>
                  <a:lnTo>
                    <a:pt x="6728" y="138319"/>
                  </a:lnTo>
                  <a:lnTo>
                    <a:pt x="0" y="179450"/>
                  </a:lnTo>
                  <a:lnTo>
                    <a:pt x="6728" y="220582"/>
                  </a:lnTo>
                  <a:lnTo>
                    <a:pt x="25893" y="258347"/>
                  </a:lnTo>
                  <a:lnTo>
                    <a:pt x="55968" y="291668"/>
                  </a:lnTo>
                  <a:lnTo>
                    <a:pt x="95423" y="319463"/>
                  </a:lnTo>
                  <a:lnTo>
                    <a:pt x="142729" y="340653"/>
                  </a:lnTo>
                  <a:lnTo>
                    <a:pt x="196358" y="354160"/>
                  </a:lnTo>
                  <a:lnTo>
                    <a:pt x="254782" y="358901"/>
                  </a:lnTo>
                  <a:lnTo>
                    <a:pt x="313194" y="354160"/>
                  </a:lnTo>
                  <a:lnTo>
                    <a:pt x="366815" y="340653"/>
                  </a:lnTo>
                  <a:lnTo>
                    <a:pt x="414116" y="319463"/>
                  </a:lnTo>
                  <a:lnTo>
                    <a:pt x="453568" y="291668"/>
                  </a:lnTo>
                  <a:lnTo>
                    <a:pt x="483640" y="258347"/>
                  </a:lnTo>
                  <a:lnTo>
                    <a:pt x="502805" y="220582"/>
                  </a:lnTo>
                  <a:lnTo>
                    <a:pt x="509534" y="179450"/>
                  </a:lnTo>
                  <a:lnTo>
                    <a:pt x="502805" y="138319"/>
                  </a:lnTo>
                  <a:lnTo>
                    <a:pt x="483640" y="100554"/>
                  </a:lnTo>
                  <a:lnTo>
                    <a:pt x="453568" y="67233"/>
                  </a:lnTo>
                  <a:lnTo>
                    <a:pt x="414116" y="39438"/>
                  </a:lnTo>
                  <a:lnTo>
                    <a:pt x="366815" y="18248"/>
                  </a:lnTo>
                  <a:lnTo>
                    <a:pt x="313194" y="4741"/>
                  </a:lnTo>
                  <a:lnTo>
                    <a:pt x="25478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7297795" y="5078348"/>
              <a:ext cx="1202055" cy="359410"/>
            </a:xfrm>
            <a:custGeom>
              <a:avLst/>
              <a:gdLst/>
              <a:ahLst/>
              <a:cxnLst/>
              <a:rect l="l" t="t" r="r" b="b"/>
              <a:pathLst>
                <a:path w="1202054" h="359410">
                  <a:moveTo>
                    <a:pt x="0" y="179450"/>
                  </a:moveTo>
                  <a:lnTo>
                    <a:pt x="6728" y="138319"/>
                  </a:lnTo>
                  <a:lnTo>
                    <a:pt x="25893" y="100554"/>
                  </a:lnTo>
                  <a:lnTo>
                    <a:pt x="55968" y="67233"/>
                  </a:lnTo>
                  <a:lnTo>
                    <a:pt x="95423" y="39438"/>
                  </a:lnTo>
                  <a:lnTo>
                    <a:pt x="142729" y="18248"/>
                  </a:lnTo>
                  <a:lnTo>
                    <a:pt x="196358" y="4741"/>
                  </a:lnTo>
                  <a:lnTo>
                    <a:pt x="254782" y="0"/>
                  </a:lnTo>
                  <a:lnTo>
                    <a:pt x="313194" y="4741"/>
                  </a:lnTo>
                  <a:lnTo>
                    <a:pt x="366815" y="18248"/>
                  </a:lnTo>
                  <a:lnTo>
                    <a:pt x="414116" y="39438"/>
                  </a:lnTo>
                  <a:lnTo>
                    <a:pt x="453568" y="67233"/>
                  </a:lnTo>
                  <a:lnTo>
                    <a:pt x="483640" y="100554"/>
                  </a:lnTo>
                  <a:lnTo>
                    <a:pt x="502805" y="138319"/>
                  </a:lnTo>
                  <a:lnTo>
                    <a:pt x="509534" y="179450"/>
                  </a:lnTo>
                  <a:lnTo>
                    <a:pt x="502805" y="220582"/>
                  </a:lnTo>
                  <a:lnTo>
                    <a:pt x="483640" y="258347"/>
                  </a:lnTo>
                  <a:lnTo>
                    <a:pt x="453568" y="291668"/>
                  </a:lnTo>
                  <a:lnTo>
                    <a:pt x="414116" y="319463"/>
                  </a:lnTo>
                  <a:lnTo>
                    <a:pt x="366815" y="340653"/>
                  </a:lnTo>
                  <a:lnTo>
                    <a:pt x="313194" y="354160"/>
                  </a:lnTo>
                  <a:lnTo>
                    <a:pt x="254782" y="358901"/>
                  </a:lnTo>
                  <a:lnTo>
                    <a:pt x="196358" y="354160"/>
                  </a:lnTo>
                  <a:lnTo>
                    <a:pt x="142729" y="340653"/>
                  </a:lnTo>
                  <a:lnTo>
                    <a:pt x="95423" y="319463"/>
                  </a:lnTo>
                  <a:lnTo>
                    <a:pt x="55968" y="291668"/>
                  </a:lnTo>
                  <a:lnTo>
                    <a:pt x="25893" y="258347"/>
                  </a:lnTo>
                  <a:lnTo>
                    <a:pt x="6728" y="220582"/>
                  </a:lnTo>
                  <a:lnTo>
                    <a:pt x="0" y="179450"/>
                  </a:lnTo>
                  <a:close/>
                </a:path>
                <a:path w="1202054" h="359410">
                  <a:moveTo>
                    <a:pt x="692170" y="179450"/>
                  </a:moveTo>
                  <a:lnTo>
                    <a:pt x="698896" y="138319"/>
                  </a:lnTo>
                  <a:lnTo>
                    <a:pt x="718058" y="100554"/>
                  </a:lnTo>
                  <a:lnTo>
                    <a:pt x="748126" y="67233"/>
                  </a:lnTo>
                  <a:lnTo>
                    <a:pt x="787575" y="39438"/>
                  </a:lnTo>
                  <a:lnTo>
                    <a:pt x="834875" y="18248"/>
                  </a:lnTo>
                  <a:lnTo>
                    <a:pt x="888500" y="4741"/>
                  </a:lnTo>
                  <a:lnTo>
                    <a:pt x="946922" y="0"/>
                  </a:lnTo>
                  <a:lnTo>
                    <a:pt x="1005344" y="4741"/>
                  </a:lnTo>
                  <a:lnTo>
                    <a:pt x="1058968" y="18248"/>
                  </a:lnTo>
                  <a:lnTo>
                    <a:pt x="1106269" y="39438"/>
                  </a:lnTo>
                  <a:lnTo>
                    <a:pt x="1145717" y="67233"/>
                  </a:lnTo>
                  <a:lnTo>
                    <a:pt x="1175786" y="100554"/>
                  </a:lnTo>
                  <a:lnTo>
                    <a:pt x="1194947" y="138319"/>
                  </a:lnTo>
                  <a:lnTo>
                    <a:pt x="1201673" y="179450"/>
                  </a:lnTo>
                  <a:lnTo>
                    <a:pt x="1194947" y="220582"/>
                  </a:lnTo>
                  <a:lnTo>
                    <a:pt x="1175786" y="258347"/>
                  </a:lnTo>
                  <a:lnTo>
                    <a:pt x="1145717" y="291668"/>
                  </a:lnTo>
                  <a:lnTo>
                    <a:pt x="1106269" y="319463"/>
                  </a:lnTo>
                  <a:lnTo>
                    <a:pt x="1058968" y="340653"/>
                  </a:lnTo>
                  <a:lnTo>
                    <a:pt x="1005344" y="354160"/>
                  </a:lnTo>
                  <a:lnTo>
                    <a:pt x="946922" y="358901"/>
                  </a:lnTo>
                  <a:lnTo>
                    <a:pt x="888500" y="354160"/>
                  </a:lnTo>
                  <a:lnTo>
                    <a:pt x="834875" y="340653"/>
                  </a:lnTo>
                  <a:lnTo>
                    <a:pt x="787575" y="319463"/>
                  </a:lnTo>
                  <a:lnTo>
                    <a:pt x="748126" y="291668"/>
                  </a:lnTo>
                  <a:lnTo>
                    <a:pt x="718058" y="258347"/>
                  </a:lnTo>
                  <a:lnTo>
                    <a:pt x="698896" y="220582"/>
                  </a:lnTo>
                  <a:lnTo>
                    <a:pt x="692170" y="17945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6548505" y="5707059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51" y="0"/>
                  </a:moveTo>
                  <a:lnTo>
                    <a:pt x="196339" y="4737"/>
                  </a:lnTo>
                  <a:lnTo>
                    <a:pt x="142718" y="18233"/>
                  </a:lnTo>
                  <a:lnTo>
                    <a:pt x="95417" y="39410"/>
                  </a:lnTo>
                  <a:lnTo>
                    <a:pt x="55966" y="67191"/>
                  </a:lnTo>
                  <a:lnTo>
                    <a:pt x="25893" y="100499"/>
                  </a:lnTo>
                  <a:lnTo>
                    <a:pt x="6728" y="138258"/>
                  </a:lnTo>
                  <a:lnTo>
                    <a:pt x="0" y="179390"/>
                  </a:lnTo>
                  <a:lnTo>
                    <a:pt x="6728" y="220521"/>
                  </a:lnTo>
                  <a:lnTo>
                    <a:pt x="25893" y="258280"/>
                  </a:lnTo>
                  <a:lnTo>
                    <a:pt x="55966" y="291588"/>
                  </a:lnTo>
                  <a:lnTo>
                    <a:pt x="95417" y="319369"/>
                  </a:lnTo>
                  <a:lnTo>
                    <a:pt x="142718" y="340546"/>
                  </a:lnTo>
                  <a:lnTo>
                    <a:pt x="196339" y="354042"/>
                  </a:lnTo>
                  <a:lnTo>
                    <a:pt x="254751" y="358780"/>
                  </a:lnTo>
                  <a:lnTo>
                    <a:pt x="313175" y="354042"/>
                  </a:lnTo>
                  <a:lnTo>
                    <a:pt x="366804" y="340546"/>
                  </a:lnTo>
                  <a:lnTo>
                    <a:pt x="414110" y="319369"/>
                  </a:lnTo>
                  <a:lnTo>
                    <a:pt x="453565" y="291588"/>
                  </a:lnTo>
                  <a:lnTo>
                    <a:pt x="483640" y="258280"/>
                  </a:lnTo>
                  <a:lnTo>
                    <a:pt x="502805" y="220521"/>
                  </a:lnTo>
                  <a:lnTo>
                    <a:pt x="509534" y="179390"/>
                  </a:lnTo>
                  <a:lnTo>
                    <a:pt x="502805" y="138258"/>
                  </a:lnTo>
                  <a:lnTo>
                    <a:pt x="483640" y="100499"/>
                  </a:lnTo>
                  <a:lnTo>
                    <a:pt x="453565" y="67191"/>
                  </a:lnTo>
                  <a:lnTo>
                    <a:pt x="414110" y="39410"/>
                  </a:lnTo>
                  <a:lnTo>
                    <a:pt x="366804" y="18233"/>
                  </a:lnTo>
                  <a:lnTo>
                    <a:pt x="313175" y="4737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2" name="object 172" descr=""/>
            <p:cNvSpPr/>
            <p:nvPr/>
          </p:nvSpPr>
          <p:spPr>
            <a:xfrm>
              <a:off x="6548505" y="5707059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0" y="179390"/>
                  </a:moveTo>
                  <a:lnTo>
                    <a:pt x="6728" y="138258"/>
                  </a:lnTo>
                  <a:lnTo>
                    <a:pt x="25893" y="100499"/>
                  </a:lnTo>
                  <a:lnTo>
                    <a:pt x="55966" y="67191"/>
                  </a:lnTo>
                  <a:lnTo>
                    <a:pt x="95417" y="39410"/>
                  </a:lnTo>
                  <a:lnTo>
                    <a:pt x="142718" y="18233"/>
                  </a:lnTo>
                  <a:lnTo>
                    <a:pt x="196339" y="4737"/>
                  </a:lnTo>
                  <a:lnTo>
                    <a:pt x="254751" y="0"/>
                  </a:lnTo>
                  <a:lnTo>
                    <a:pt x="313175" y="4737"/>
                  </a:lnTo>
                  <a:lnTo>
                    <a:pt x="366804" y="18233"/>
                  </a:lnTo>
                  <a:lnTo>
                    <a:pt x="414110" y="39410"/>
                  </a:lnTo>
                  <a:lnTo>
                    <a:pt x="453565" y="67191"/>
                  </a:lnTo>
                  <a:lnTo>
                    <a:pt x="483640" y="100499"/>
                  </a:lnTo>
                  <a:lnTo>
                    <a:pt x="502805" y="138258"/>
                  </a:lnTo>
                  <a:lnTo>
                    <a:pt x="509534" y="179390"/>
                  </a:lnTo>
                  <a:lnTo>
                    <a:pt x="502805" y="220521"/>
                  </a:lnTo>
                  <a:lnTo>
                    <a:pt x="483640" y="258280"/>
                  </a:lnTo>
                  <a:lnTo>
                    <a:pt x="453565" y="291588"/>
                  </a:lnTo>
                  <a:lnTo>
                    <a:pt x="414110" y="319369"/>
                  </a:lnTo>
                  <a:lnTo>
                    <a:pt x="366804" y="340546"/>
                  </a:lnTo>
                  <a:lnTo>
                    <a:pt x="313175" y="354042"/>
                  </a:lnTo>
                  <a:lnTo>
                    <a:pt x="254751" y="358780"/>
                  </a:lnTo>
                  <a:lnTo>
                    <a:pt x="196339" y="354042"/>
                  </a:lnTo>
                  <a:lnTo>
                    <a:pt x="142718" y="340546"/>
                  </a:lnTo>
                  <a:lnTo>
                    <a:pt x="95417" y="319369"/>
                  </a:lnTo>
                  <a:lnTo>
                    <a:pt x="55966" y="291588"/>
                  </a:lnTo>
                  <a:lnTo>
                    <a:pt x="25893" y="258280"/>
                  </a:lnTo>
                  <a:lnTo>
                    <a:pt x="6728" y="220521"/>
                  </a:lnTo>
                  <a:lnTo>
                    <a:pt x="0" y="17939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3" name="object 173" descr=""/>
            <p:cNvSpPr/>
            <p:nvPr/>
          </p:nvSpPr>
          <p:spPr>
            <a:xfrm>
              <a:off x="7297795" y="5707059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82" y="0"/>
                  </a:moveTo>
                  <a:lnTo>
                    <a:pt x="196358" y="4737"/>
                  </a:lnTo>
                  <a:lnTo>
                    <a:pt x="142729" y="18233"/>
                  </a:lnTo>
                  <a:lnTo>
                    <a:pt x="95423" y="39410"/>
                  </a:lnTo>
                  <a:lnTo>
                    <a:pt x="55968" y="67191"/>
                  </a:lnTo>
                  <a:lnTo>
                    <a:pt x="25893" y="100499"/>
                  </a:lnTo>
                  <a:lnTo>
                    <a:pt x="6728" y="138258"/>
                  </a:lnTo>
                  <a:lnTo>
                    <a:pt x="0" y="179390"/>
                  </a:lnTo>
                  <a:lnTo>
                    <a:pt x="6728" y="220521"/>
                  </a:lnTo>
                  <a:lnTo>
                    <a:pt x="25893" y="258280"/>
                  </a:lnTo>
                  <a:lnTo>
                    <a:pt x="55968" y="291588"/>
                  </a:lnTo>
                  <a:lnTo>
                    <a:pt x="95423" y="319369"/>
                  </a:lnTo>
                  <a:lnTo>
                    <a:pt x="142729" y="340546"/>
                  </a:lnTo>
                  <a:lnTo>
                    <a:pt x="196358" y="354042"/>
                  </a:lnTo>
                  <a:lnTo>
                    <a:pt x="254782" y="358780"/>
                  </a:lnTo>
                  <a:lnTo>
                    <a:pt x="313194" y="354042"/>
                  </a:lnTo>
                  <a:lnTo>
                    <a:pt x="366815" y="340546"/>
                  </a:lnTo>
                  <a:lnTo>
                    <a:pt x="414116" y="319369"/>
                  </a:lnTo>
                  <a:lnTo>
                    <a:pt x="453568" y="291588"/>
                  </a:lnTo>
                  <a:lnTo>
                    <a:pt x="483640" y="258280"/>
                  </a:lnTo>
                  <a:lnTo>
                    <a:pt x="502805" y="220521"/>
                  </a:lnTo>
                  <a:lnTo>
                    <a:pt x="509534" y="179390"/>
                  </a:lnTo>
                  <a:lnTo>
                    <a:pt x="502805" y="138258"/>
                  </a:lnTo>
                  <a:lnTo>
                    <a:pt x="483640" y="100499"/>
                  </a:lnTo>
                  <a:lnTo>
                    <a:pt x="453568" y="67191"/>
                  </a:lnTo>
                  <a:lnTo>
                    <a:pt x="414116" y="39410"/>
                  </a:lnTo>
                  <a:lnTo>
                    <a:pt x="366815" y="18233"/>
                  </a:lnTo>
                  <a:lnTo>
                    <a:pt x="313194" y="4737"/>
                  </a:lnTo>
                  <a:lnTo>
                    <a:pt x="25478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 descr=""/>
            <p:cNvSpPr/>
            <p:nvPr/>
          </p:nvSpPr>
          <p:spPr>
            <a:xfrm>
              <a:off x="7297795" y="5707059"/>
              <a:ext cx="1202055" cy="358775"/>
            </a:xfrm>
            <a:custGeom>
              <a:avLst/>
              <a:gdLst/>
              <a:ahLst/>
              <a:cxnLst/>
              <a:rect l="l" t="t" r="r" b="b"/>
              <a:pathLst>
                <a:path w="1202054" h="358775">
                  <a:moveTo>
                    <a:pt x="0" y="179390"/>
                  </a:moveTo>
                  <a:lnTo>
                    <a:pt x="6728" y="138258"/>
                  </a:lnTo>
                  <a:lnTo>
                    <a:pt x="25893" y="100499"/>
                  </a:lnTo>
                  <a:lnTo>
                    <a:pt x="55968" y="67191"/>
                  </a:lnTo>
                  <a:lnTo>
                    <a:pt x="95423" y="39410"/>
                  </a:lnTo>
                  <a:lnTo>
                    <a:pt x="142729" y="18233"/>
                  </a:lnTo>
                  <a:lnTo>
                    <a:pt x="196358" y="4737"/>
                  </a:lnTo>
                  <a:lnTo>
                    <a:pt x="254782" y="0"/>
                  </a:lnTo>
                  <a:lnTo>
                    <a:pt x="313194" y="4737"/>
                  </a:lnTo>
                  <a:lnTo>
                    <a:pt x="366815" y="18233"/>
                  </a:lnTo>
                  <a:lnTo>
                    <a:pt x="414116" y="39410"/>
                  </a:lnTo>
                  <a:lnTo>
                    <a:pt x="453568" y="67191"/>
                  </a:lnTo>
                  <a:lnTo>
                    <a:pt x="483640" y="100499"/>
                  </a:lnTo>
                  <a:lnTo>
                    <a:pt x="502805" y="138258"/>
                  </a:lnTo>
                  <a:lnTo>
                    <a:pt x="509534" y="179390"/>
                  </a:lnTo>
                  <a:lnTo>
                    <a:pt x="502805" y="220521"/>
                  </a:lnTo>
                  <a:lnTo>
                    <a:pt x="483640" y="258280"/>
                  </a:lnTo>
                  <a:lnTo>
                    <a:pt x="453568" y="291588"/>
                  </a:lnTo>
                  <a:lnTo>
                    <a:pt x="414116" y="319369"/>
                  </a:lnTo>
                  <a:lnTo>
                    <a:pt x="366815" y="340546"/>
                  </a:lnTo>
                  <a:lnTo>
                    <a:pt x="313194" y="354042"/>
                  </a:lnTo>
                  <a:lnTo>
                    <a:pt x="254782" y="358780"/>
                  </a:lnTo>
                  <a:lnTo>
                    <a:pt x="196358" y="354042"/>
                  </a:lnTo>
                  <a:lnTo>
                    <a:pt x="142729" y="340546"/>
                  </a:lnTo>
                  <a:lnTo>
                    <a:pt x="95423" y="319369"/>
                  </a:lnTo>
                  <a:lnTo>
                    <a:pt x="55968" y="291588"/>
                  </a:lnTo>
                  <a:lnTo>
                    <a:pt x="25893" y="258280"/>
                  </a:lnTo>
                  <a:lnTo>
                    <a:pt x="6728" y="220521"/>
                  </a:lnTo>
                  <a:lnTo>
                    <a:pt x="0" y="179390"/>
                  </a:lnTo>
                  <a:close/>
                </a:path>
                <a:path w="1202054" h="358775">
                  <a:moveTo>
                    <a:pt x="692170" y="179390"/>
                  </a:moveTo>
                  <a:lnTo>
                    <a:pt x="698896" y="138258"/>
                  </a:lnTo>
                  <a:lnTo>
                    <a:pt x="718058" y="100499"/>
                  </a:lnTo>
                  <a:lnTo>
                    <a:pt x="748126" y="67191"/>
                  </a:lnTo>
                  <a:lnTo>
                    <a:pt x="787575" y="39410"/>
                  </a:lnTo>
                  <a:lnTo>
                    <a:pt x="834875" y="18233"/>
                  </a:lnTo>
                  <a:lnTo>
                    <a:pt x="888500" y="4737"/>
                  </a:lnTo>
                  <a:lnTo>
                    <a:pt x="946922" y="0"/>
                  </a:lnTo>
                  <a:lnTo>
                    <a:pt x="1005344" y="4737"/>
                  </a:lnTo>
                  <a:lnTo>
                    <a:pt x="1058968" y="18233"/>
                  </a:lnTo>
                  <a:lnTo>
                    <a:pt x="1106269" y="39410"/>
                  </a:lnTo>
                  <a:lnTo>
                    <a:pt x="1145717" y="67191"/>
                  </a:lnTo>
                  <a:lnTo>
                    <a:pt x="1175786" y="100499"/>
                  </a:lnTo>
                  <a:lnTo>
                    <a:pt x="1194947" y="138258"/>
                  </a:lnTo>
                  <a:lnTo>
                    <a:pt x="1201673" y="179390"/>
                  </a:lnTo>
                  <a:lnTo>
                    <a:pt x="1194947" y="220521"/>
                  </a:lnTo>
                  <a:lnTo>
                    <a:pt x="1175786" y="258280"/>
                  </a:lnTo>
                  <a:lnTo>
                    <a:pt x="1145717" y="291588"/>
                  </a:lnTo>
                  <a:lnTo>
                    <a:pt x="1106269" y="319369"/>
                  </a:lnTo>
                  <a:lnTo>
                    <a:pt x="1058968" y="340546"/>
                  </a:lnTo>
                  <a:lnTo>
                    <a:pt x="1005344" y="354042"/>
                  </a:lnTo>
                  <a:lnTo>
                    <a:pt x="946922" y="358780"/>
                  </a:lnTo>
                  <a:lnTo>
                    <a:pt x="888500" y="354042"/>
                  </a:lnTo>
                  <a:lnTo>
                    <a:pt x="834875" y="340546"/>
                  </a:lnTo>
                  <a:lnTo>
                    <a:pt x="787575" y="319369"/>
                  </a:lnTo>
                  <a:lnTo>
                    <a:pt x="748126" y="291588"/>
                  </a:lnTo>
                  <a:lnTo>
                    <a:pt x="718058" y="258280"/>
                  </a:lnTo>
                  <a:lnTo>
                    <a:pt x="698896" y="220521"/>
                  </a:lnTo>
                  <a:lnTo>
                    <a:pt x="692170" y="17939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5" name="object 175" descr=""/>
          <p:cNvSpPr txBox="1"/>
          <p:nvPr/>
        </p:nvSpPr>
        <p:spPr>
          <a:xfrm>
            <a:off x="7417695" y="4650619"/>
            <a:ext cx="274320" cy="72263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1019"/>
              </a:spcBef>
            </a:pPr>
            <a:r>
              <a:rPr dirty="0" sz="1800" spc="-50" i="1">
                <a:latin typeface="Monotype Corsiva"/>
                <a:cs typeface="Monotype Corsiva"/>
              </a:rPr>
              <a:t>v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2/7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6" name="object 176" descr=""/>
          <p:cNvSpPr txBox="1"/>
          <p:nvPr/>
        </p:nvSpPr>
        <p:spPr>
          <a:xfrm>
            <a:off x="8085839" y="4767840"/>
            <a:ext cx="180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w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177" name="object 177" descr=""/>
          <p:cNvSpPr txBox="1"/>
          <p:nvPr/>
        </p:nvSpPr>
        <p:spPr>
          <a:xfrm>
            <a:off x="7406385" y="5726679"/>
            <a:ext cx="285115" cy="595630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384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3/6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800" spc="-50" i="1">
                <a:latin typeface="Monotype Corsiva"/>
                <a:cs typeface="Monotype Corsiva"/>
              </a:rPr>
              <a:t>y</a:t>
            </a:r>
            <a:endParaRPr sz="1800">
              <a:latin typeface="Monotype Corsiva"/>
              <a:cs typeface="Monotype Corsiva"/>
            </a:endParaRPr>
          </a:p>
        </p:txBody>
      </p:sp>
      <p:grpSp>
        <p:nvGrpSpPr>
          <p:cNvPr id="178" name="object 178" descr=""/>
          <p:cNvGrpSpPr/>
          <p:nvPr/>
        </p:nvGrpSpPr>
        <p:grpSpPr>
          <a:xfrm>
            <a:off x="6750558" y="5195828"/>
            <a:ext cx="1958339" cy="890269"/>
            <a:chOff x="6750558" y="5195828"/>
            <a:chExt cx="1958339" cy="890269"/>
          </a:xfrm>
        </p:grpSpPr>
        <p:sp>
          <p:nvSpPr>
            <p:cNvPr id="179" name="object 179" descr=""/>
            <p:cNvSpPr/>
            <p:nvPr/>
          </p:nvSpPr>
          <p:spPr>
            <a:xfrm>
              <a:off x="6750558" y="5432298"/>
              <a:ext cx="76200" cy="295910"/>
            </a:xfrm>
            <a:custGeom>
              <a:avLst/>
              <a:gdLst/>
              <a:ahLst/>
              <a:cxnLst/>
              <a:rect l="l" t="t" r="r" b="b"/>
              <a:pathLst>
                <a:path w="76200" h="295910">
                  <a:moveTo>
                    <a:pt x="39258" y="0"/>
                  </a:moveTo>
                  <a:lnTo>
                    <a:pt x="38100" y="38100"/>
                  </a:lnTo>
                  <a:lnTo>
                    <a:pt x="47640" y="38349"/>
                  </a:lnTo>
                  <a:lnTo>
                    <a:pt x="48646" y="249"/>
                  </a:lnTo>
                  <a:lnTo>
                    <a:pt x="39258" y="0"/>
                  </a:lnTo>
                  <a:close/>
                </a:path>
                <a:path w="76200" h="295910">
                  <a:moveTo>
                    <a:pt x="37338" y="66675"/>
                  </a:moveTo>
                  <a:lnTo>
                    <a:pt x="36332" y="104775"/>
                  </a:lnTo>
                  <a:lnTo>
                    <a:pt x="45841" y="105024"/>
                  </a:lnTo>
                  <a:lnTo>
                    <a:pt x="46878" y="66924"/>
                  </a:lnTo>
                  <a:lnTo>
                    <a:pt x="37338" y="66675"/>
                  </a:lnTo>
                  <a:close/>
                </a:path>
                <a:path w="76200" h="295910">
                  <a:moveTo>
                    <a:pt x="35570" y="133350"/>
                  </a:moveTo>
                  <a:lnTo>
                    <a:pt x="34533" y="171389"/>
                  </a:lnTo>
                  <a:lnTo>
                    <a:pt x="44074" y="171638"/>
                  </a:lnTo>
                  <a:lnTo>
                    <a:pt x="45079" y="133599"/>
                  </a:lnTo>
                  <a:lnTo>
                    <a:pt x="35570" y="133350"/>
                  </a:lnTo>
                  <a:close/>
                </a:path>
                <a:path w="76200" h="295910">
                  <a:moveTo>
                    <a:pt x="0" y="218194"/>
                  </a:moveTo>
                  <a:lnTo>
                    <a:pt x="36057" y="295406"/>
                  </a:lnTo>
                  <a:lnTo>
                    <a:pt x="69897" y="232053"/>
                  </a:lnTo>
                  <a:lnTo>
                    <a:pt x="42428" y="232053"/>
                  </a:lnTo>
                  <a:lnTo>
                    <a:pt x="32887" y="231803"/>
                  </a:lnTo>
                  <a:lnTo>
                    <a:pt x="33208" y="220254"/>
                  </a:lnTo>
                  <a:lnTo>
                    <a:pt x="33240" y="219092"/>
                  </a:lnTo>
                  <a:lnTo>
                    <a:pt x="0" y="218194"/>
                  </a:lnTo>
                  <a:close/>
                </a:path>
                <a:path w="76200" h="295910">
                  <a:moveTo>
                    <a:pt x="33240" y="219092"/>
                  </a:moveTo>
                  <a:lnTo>
                    <a:pt x="32887" y="231803"/>
                  </a:lnTo>
                  <a:lnTo>
                    <a:pt x="42428" y="232053"/>
                  </a:lnTo>
                  <a:lnTo>
                    <a:pt x="42755" y="220254"/>
                  </a:lnTo>
                  <a:lnTo>
                    <a:pt x="42780" y="219350"/>
                  </a:lnTo>
                  <a:lnTo>
                    <a:pt x="33240" y="219092"/>
                  </a:lnTo>
                  <a:close/>
                </a:path>
                <a:path w="76200" h="295910">
                  <a:moveTo>
                    <a:pt x="42780" y="219350"/>
                  </a:moveTo>
                  <a:lnTo>
                    <a:pt x="42435" y="231803"/>
                  </a:lnTo>
                  <a:lnTo>
                    <a:pt x="42428" y="232053"/>
                  </a:lnTo>
                  <a:lnTo>
                    <a:pt x="69897" y="232053"/>
                  </a:lnTo>
                  <a:lnTo>
                    <a:pt x="76200" y="220254"/>
                  </a:lnTo>
                  <a:lnTo>
                    <a:pt x="42780" y="219350"/>
                  </a:lnTo>
                  <a:close/>
                </a:path>
                <a:path w="76200" h="295910">
                  <a:moveTo>
                    <a:pt x="33771" y="199954"/>
                  </a:moveTo>
                  <a:lnTo>
                    <a:pt x="33265" y="218194"/>
                  </a:lnTo>
                  <a:lnTo>
                    <a:pt x="33240" y="219092"/>
                  </a:lnTo>
                  <a:lnTo>
                    <a:pt x="42780" y="219350"/>
                  </a:lnTo>
                  <a:lnTo>
                    <a:pt x="43312" y="200204"/>
                  </a:lnTo>
                  <a:lnTo>
                    <a:pt x="33771" y="199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7486528" y="5439787"/>
              <a:ext cx="114300" cy="295910"/>
            </a:xfrm>
            <a:custGeom>
              <a:avLst/>
              <a:gdLst/>
              <a:ahLst/>
              <a:cxnLst/>
              <a:rect l="l" t="t" r="r" b="b"/>
              <a:pathLst>
                <a:path w="114300" h="295910">
                  <a:moveTo>
                    <a:pt x="0" y="180045"/>
                  </a:moveTo>
                  <a:lnTo>
                    <a:pt x="54102" y="295848"/>
                  </a:lnTo>
                  <a:lnTo>
                    <a:pt x="104679" y="201143"/>
                  </a:lnTo>
                  <a:lnTo>
                    <a:pt x="75681" y="201143"/>
                  </a:lnTo>
                  <a:lnTo>
                    <a:pt x="37581" y="200119"/>
                  </a:lnTo>
                  <a:lnTo>
                    <a:pt x="38045" y="183129"/>
                  </a:lnTo>
                  <a:lnTo>
                    <a:pt x="38101" y="181073"/>
                  </a:lnTo>
                  <a:lnTo>
                    <a:pt x="0" y="180045"/>
                  </a:lnTo>
                  <a:close/>
                </a:path>
                <a:path w="114300" h="295910">
                  <a:moveTo>
                    <a:pt x="38101" y="181073"/>
                  </a:moveTo>
                  <a:lnTo>
                    <a:pt x="37581" y="200119"/>
                  </a:lnTo>
                  <a:lnTo>
                    <a:pt x="75681" y="201143"/>
                  </a:lnTo>
                  <a:lnTo>
                    <a:pt x="76162" y="183129"/>
                  </a:lnTo>
                  <a:lnTo>
                    <a:pt x="76189" y="182101"/>
                  </a:lnTo>
                  <a:lnTo>
                    <a:pt x="38101" y="181073"/>
                  </a:lnTo>
                  <a:close/>
                </a:path>
                <a:path w="114300" h="295910">
                  <a:moveTo>
                    <a:pt x="76189" y="182101"/>
                  </a:moveTo>
                  <a:lnTo>
                    <a:pt x="75709" y="200119"/>
                  </a:lnTo>
                  <a:lnTo>
                    <a:pt x="75681" y="201143"/>
                  </a:lnTo>
                  <a:lnTo>
                    <a:pt x="104679" y="201143"/>
                  </a:lnTo>
                  <a:lnTo>
                    <a:pt x="114300" y="183129"/>
                  </a:lnTo>
                  <a:lnTo>
                    <a:pt x="76189" y="182101"/>
                  </a:lnTo>
                  <a:close/>
                </a:path>
                <a:path w="114300" h="295910">
                  <a:moveTo>
                    <a:pt x="43037" y="0"/>
                  </a:moveTo>
                  <a:lnTo>
                    <a:pt x="38129" y="180045"/>
                  </a:lnTo>
                  <a:lnTo>
                    <a:pt x="38101" y="181073"/>
                  </a:lnTo>
                  <a:lnTo>
                    <a:pt x="76189" y="182101"/>
                  </a:lnTo>
                  <a:lnTo>
                    <a:pt x="81015" y="1143"/>
                  </a:lnTo>
                  <a:lnTo>
                    <a:pt x="43037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8218932" y="5432298"/>
              <a:ext cx="76200" cy="295910"/>
            </a:xfrm>
            <a:custGeom>
              <a:avLst/>
              <a:gdLst/>
              <a:ahLst/>
              <a:cxnLst/>
              <a:rect l="l" t="t" r="r" b="b"/>
              <a:pathLst>
                <a:path w="76200" h="295910">
                  <a:moveTo>
                    <a:pt x="0" y="218194"/>
                  </a:moveTo>
                  <a:lnTo>
                    <a:pt x="36057" y="295406"/>
                  </a:lnTo>
                  <a:lnTo>
                    <a:pt x="69897" y="232053"/>
                  </a:lnTo>
                  <a:lnTo>
                    <a:pt x="42550" y="232053"/>
                  </a:lnTo>
                  <a:lnTo>
                    <a:pt x="33009" y="231803"/>
                  </a:lnTo>
                  <a:lnTo>
                    <a:pt x="33321" y="220254"/>
                  </a:lnTo>
                  <a:lnTo>
                    <a:pt x="33352" y="219095"/>
                  </a:lnTo>
                  <a:lnTo>
                    <a:pt x="0" y="218194"/>
                  </a:lnTo>
                  <a:close/>
                </a:path>
                <a:path w="76200" h="295910">
                  <a:moveTo>
                    <a:pt x="33352" y="219095"/>
                  </a:moveTo>
                  <a:lnTo>
                    <a:pt x="33009" y="231803"/>
                  </a:lnTo>
                  <a:lnTo>
                    <a:pt x="42550" y="232053"/>
                  </a:lnTo>
                  <a:lnTo>
                    <a:pt x="42866" y="220254"/>
                  </a:lnTo>
                  <a:lnTo>
                    <a:pt x="42890" y="219353"/>
                  </a:lnTo>
                  <a:lnTo>
                    <a:pt x="33352" y="219095"/>
                  </a:lnTo>
                  <a:close/>
                </a:path>
                <a:path w="76200" h="295910">
                  <a:moveTo>
                    <a:pt x="42890" y="219353"/>
                  </a:moveTo>
                  <a:lnTo>
                    <a:pt x="42556" y="231803"/>
                  </a:lnTo>
                  <a:lnTo>
                    <a:pt x="42550" y="232053"/>
                  </a:lnTo>
                  <a:lnTo>
                    <a:pt x="69897" y="232053"/>
                  </a:lnTo>
                  <a:lnTo>
                    <a:pt x="76200" y="220254"/>
                  </a:lnTo>
                  <a:lnTo>
                    <a:pt x="42890" y="219353"/>
                  </a:lnTo>
                  <a:close/>
                </a:path>
                <a:path w="76200" h="295910">
                  <a:moveTo>
                    <a:pt x="39258" y="0"/>
                  </a:moveTo>
                  <a:lnTo>
                    <a:pt x="33376" y="218194"/>
                  </a:lnTo>
                  <a:lnTo>
                    <a:pt x="33352" y="219095"/>
                  </a:lnTo>
                  <a:lnTo>
                    <a:pt x="42890" y="219353"/>
                  </a:lnTo>
                  <a:lnTo>
                    <a:pt x="48768" y="249"/>
                  </a:lnTo>
                  <a:lnTo>
                    <a:pt x="392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2" name="object 182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77090" y="5195828"/>
              <a:ext cx="214243" cy="114300"/>
            </a:xfrm>
            <a:prstGeom prst="rect">
              <a:avLst/>
            </a:prstGeom>
          </p:spPr>
        </p:pic>
        <p:pic>
          <p:nvPicPr>
            <p:cNvPr id="183" name="object 18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75414" y="5842004"/>
              <a:ext cx="214396" cy="114300"/>
            </a:xfrm>
            <a:prstGeom prst="rect">
              <a:avLst/>
            </a:prstGeom>
          </p:spPr>
        </p:pic>
        <p:sp>
          <p:nvSpPr>
            <p:cNvPr id="184" name="object 184" descr=""/>
            <p:cNvSpPr/>
            <p:nvPr/>
          </p:nvSpPr>
          <p:spPr>
            <a:xfrm>
              <a:off x="7011797" y="5384673"/>
              <a:ext cx="1697355" cy="701675"/>
            </a:xfrm>
            <a:custGeom>
              <a:avLst/>
              <a:gdLst/>
              <a:ahLst/>
              <a:cxnLst/>
              <a:rect l="l" t="t" r="r" b="b"/>
              <a:pathLst>
                <a:path w="1697354" h="701675">
                  <a:moveTo>
                    <a:pt x="33655" y="359143"/>
                  </a:moveTo>
                  <a:lnTo>
                    <a:pt x="26911" y="352425"/>
                  </a:lnTo>
                  <a:lnTo>
                    <a:pt x="0" y="379349"/>
                  </a:lnTo>
                  <a:lnTo>
                    <a:pt x="6731" y="386092"/>
                  </a:lnTo>
                  <a:lnTo>
                    <a:pt x="33655" y="359143"/>
                  </a:lnTo>
                  <a:close/>
                </a:path>
                <a:path w="1697354" h="701675">
                  <a:moveTo>
                    <a:pt x="80772" y="312013"/>
                  </a:moveTo>
                  <a:lnTo>
                    <a:pt x="74041" y="305257"/>
                  </a:lnTo>
                  <a:lnTo>
                    <a:pt x="47117" y="332219"/>
                  </a:lnTo>
                  <a:lnTo>
                    <a:pt x="53860" y="338937"/>
                  </a:lnTo>
                  <a:lnTo>
                    <a:pt x="80772" y="312013"/>
                  </a:lnTo>
                  <a:close/>
                </a:path>
                <a:path w="1697354" h="701675">
                  <a:moveTo>
                    <a:pt x="128016" y="264845"/>
                  </a:moveTo>
                  <a:lnTo>
                    <a:pt x="121285" y="258127"/>
                  </a:lnTo>
                  <a:lnTo>
                    <a:pt x="94246" y="285051"/>
                  </a:lnTo>
                  <a:lnTo>
                    <a:pt x="100952" y="291807"/>
                  </a:lnTo>
                  <a:lnTo>
                    <a:pt x="128016" y="264845"/>
                  </a:lnTo>
                  <a:close/>
                </a:path>
                <a:path w="1697354" h="701675">
                  <a:moveTo>
                    <a:pt x="175133" y="217716"/>
                  </a:moveTo>
                  <a:lnTo>
                    <a:pt x="168402" y="210972"/>
                  </a:lnTo>
                  <a:lnTo>
                    <a:pt x="141490" y="237921"/>
                  </a:lnTo>
                  <a:lnTo>
                    <a:pt x="148196" y="244640"/>
                  </a:lnTo>
                  <a:lnTo>
                    <a:pt x="175133" y="217716"/>
                  </a:lnTo>
                  <a:close/>
                </a:path>
                <a:path w="1697354" h="701675">
                  <a:moveTo>
                    <a:pt x="222262" y="170561"/>
                  </a:moveTo>
                  <a:lnTo>
                    <a:pt x="215519" y="163830"/>
                  </a:lnTo>
                  <a:lnTo>
                    <a:pt x="188582" y="190754"/>
                  </a:lnTo>
                  <a:lnTo>
                    <a:pt x="195313" y="197497"/>
                  </a:lnTo>
                  <a:lnTo>
                    <a:pt x="222262" y="170561"/>
                  </a:lnTo>
                  <a:close/>
                </a:path>
                <a:path w="1697354" h="701675">
                  <a:moveTo>
                    <a:pt x="269354" y="123444"/>
                  </a:moveTo>
                  <a:lnTo>
                    <a:pt x="262648" y="116725"/>
                  </a:lnTo>
                  <a:lnTo>
                    <a:pt x="235699" y="143637"/>
                  </a:lnTo>
                  <a:lnTo>
                    <a:pt x="242443" y="150368"/>
                  </a:lnTo>
                  <a:lnTo>
                    <a:pt x="269354" y="123444"/>
                  </a:lnTo>
                  <a:close/>
                </a:path>
                <a:path w="1697354" h="701675">
                  <a:moveTo>
                    <a:pt x="362077" y="24003"/>
                  </a:moveTo>
                  <a:lnTo>
                    <a:pt x="281305" y="50927"/>
                  </a:lnTo>
                  <a:lnTo>
                    <a:pt x="304812" y="74434"/>
                  </a:lnTo>
                  <a:lnTo>
                    <a:pt x="282829" y="96532"/>
                  </a:lnTo>
                  <a:lnTo>
                    <a:pt x="289560" y="103251"/>
                  </a:lnTo>
                  <a:lnTo>
                    <a:pt x="311594" y="81216"/>
                  </a:lnTo>
                  <a:lnTo>
                    <a:pt x="335153" y="104775"/>
                  </a:lnTo>
                  <a:lnTo>
                    <a:pt x="346925" y="69481"/>
                  </a:lnTo>
                  <a:lnTo>
                    <a:pt x="362077" y="24003"/>
                  </a:lnTo>
                  <a:close/>
                </a:path>
                <a:path w="1697354" h="701675">
                  <a:moveTo>
                    <a:pt x="1032268" y="6616"/>
                  </a:moveTo>
                  <a:lnTo>
                    <a:pt x="1025525" y="0"/>
                  </a:lnTo>
                  <a:lnTo>
                    <a:pt x="729462" y="302717"/>
                  </a:lnTo>
                  <a:lnTo>
                    <a:pt x="705612" y="279387"/>
                  </a:lnTo>
                  <a:lnTo>
                    <a:pt x="679577" y="360489"/>
                  </a:lnTo>
                  <a:lnTo>
                    <a:pt x="760082" y="332638"/>
                  </a:lnTo>
                  <a:lnTo>
                    <a:pt x="745528" y="318414"/>
                  </a:lnTo>
                  <a:lnTo>
                    <a:pt x="736295" y="309384"/>
                  </a:lnTo>
                  <a:lnTo>
                    <a:pt x="1032268" y="6616"/>
                  </a:lnTo>
                  <a:close/>
                </a:path>
                <a:path w="1697354" h="701675">
                  <a:moveTo>
                    <a:pt x="1696847" y="504507"/>
                  </a:moveTo>
                  <a:lnTo>
                    <a:pt x="1696097" y="475919"/>
                  </a:lnTo>
                  <a:lnTo>
                    <a:pt x="1696085" y="475640"/>
                  </a:lnTo>
                  <a:lnTo>
                    <a:pt x="1693367" y="447751"/>
                  </a:lnTo>
                  <a:lnTo>
                    <a:pt x="1693291" y="446849"/>
                  </a:lnTo>
                  <a:lnTo>
                    <a:pt x="1685023" y="405942"/>
                  </a:lnTo>
                  <a:lnTo>
                    <a:pt x="1665097" y="360895"/>
                  </a:lnTo>
                  <a:lnTo>
                    <a:pt x="1640065" y="330949"/>
                  </a:lnTo>
                  <a:lnTo>
                    <a:pt x="1608455" y="303834"/>
                  </a:lnTo>
                  <a:lnTo>
                    <a:pt x="1574533" y="281482"/>
                  </a:lnTo>
                  <a:lnTo>
                    <a:pt x="1532775" y="263334"/>
                  </a:lnTo>
                  <a:lnTo>
                    <a:pt x="1532953" y="263334"/>
                  </a:lnTo>
                  <a:lnTo>
                    <a:pt x="1523568" y="261340"/>
                  </a:lnTo>
                  <a:lnTo>
                    <a:pt x="1523860" y="261340"/>
                  </a:lnTo>
                  <a:lnTo>
                    <a:pt x="1515097" y="260540"/>
                  </a:lnTo>
                  <a:lnTo>
                    <a:pt x="1514221" y="260540"/>
                  </a:lnTo>
                  <a:lnTo>
                    <a:pt x="1505724" y="261340"/>
                  </a:lnTo>
                  <a:lnTo>
                    <a:pt x="1506601" y="261340"/>
                  </a:lnTo>
                  <a:lnTo>
                    <a:pt x="1498955" y="263334"/>
                  </a:lnTo>
                  <a:lnTo>
                    <a:pt x="1499095" y="263334"/>
                  </a:lnTo>
                  <a:lnTo>
                    <a:pt x="1492885" y="266306"/>
                  </a:lnTo>
                  <a:lnTo>
                    <a:pt x="1487017" y="270052"/>
                  </a:lnTo>
                  <a:lnTo>
                    <a:pt x="1463560" y="296494"/>
                  </a:lnTo>
                  <a:lnTo>
                    <a:pt x="1463408" y="296684"/>
                  </a:lnTo>
                  <a:lnTo>
                    <a:pt x="1463408" y="296913"/>
                  </a:lnTo>
                  <a:lnTo>
                    <a:pt x="1461058" y="301688"/>
                  </a:lnTo>
                  <a:lnTo>
                    <a:pt x="1460957" y="301891"/>
                  </a:lnTo>
                  <a:lnTo>
                    <a:pt x="1430147" y="288074"/>
                  </a:lnTo>
                  <a:lnTo>
                    <a:pt x="1433601" y="371106"/>
                  </a:lnTo>
                  <a:lnTo>
                    <a:pt x="1433690" y="373189"/>
                  </a:lnTo>
                  <a:lnTo>
                    <a:pt x="1499616" y="319239"/>
                  </a:lnTo>
                  <a:lnTo>
                    <a:pt x="1495399" y="317347"/>
                  </a:lnTo>
                  <a:lnTo>
                    <a:pt x="1469618" y="305777"/>
                  </a:lnTo>
                  <a:lnTo>
                    <a:pt x="1471879" y="301205"/>
                  </a:lnTo>
                  <a:lnTo>
                    <a:pt x="1502498" y="272288"/>
                  </a:lnTo>
                  <a:lnTo>
                    <a:pt x="1502359" y="272288"/>
                  </a:lnTo>
                  <a:lnTo>
                    <a:pt x="1502727" y="272186"/>
                  </a:lnTo>
                  <a:lnTo>
                    <a:pt x="1503540" y="271970"/>
                  </a:lnTo>
                  <a:lnTo>
                    <a:pt x="1508391" y="270687"/>
                  </a:lnTo>
                  <a:lnTo>
                    <a:pt x="1508239" y="270687"/>
                  </a:lnTo>
                  <a:lnTo>
                    <a:pt x="1514754" y="270052"/>
                  </a:lnTo>
                  <a:lnTo>
                    <a:pt x="1522514" y="270687"/>
                  </a:lnTo>
                  <a:lnTo>
                    <a:pt x="1521879" y="270687"/>
                  </a:lnTo>
                  <a:lnTo>
                    <a:pt x="1529575" y="272288"/>
                  </a:lnTo>
                  <a:lnTo>
                    <a:pt x="1569720" y="289648"/>
                  </a:lnTo>
                  <a:lnTo>
                    <a:pt x="1602613" y="311302"/>
                  </a:lnTo>
                  <a:lnTo>
                    <a:pt x="1633207" y="337527"/>
                  </a:lnTo>
                  <a:lnTo>
                    <a:pt x="1662811" y="375285"/>
                  </a:lnTo>
                  <a:lnTo>
                    <a:pt x="1678927" y="420801"/>
                  </a:lnTo>
                  <a:lnTo>
                    <a:pt x="1686521" y="475640"/>
                  </a:lnTo>
                  <a:lnTo>
                    <a:pt x="1687436" y="504190"/>
                  </a:lnTo>
                  <a:lnTo>
                    <a:pt x="1686433" y="531583"/>
                  </a:lnTo>
                  <a:lnTo>
                    <a:pt x="1679968" y="578383"/>
                  </a:lnTo>
                  <a:lnTo>
                    <a:pt x="1665859" y="617054"/>
                  </a:lnTo>
                  <a:lnTo>
                    <a:pt x="1643761" y="651687"/>
                  </a:lnTo>
                  <a:lnTo>
                    <a:pt x="1608455" y="682205"/>
                  </a:lnTo>
                  <a:lnTo>
                    <a:pt x="1577581" y="691705"/>
                  </a:lnTo>
                  <a:lnTo>
                    <a:pt x="1569681" y="691705"/>
                  </a:lnTo>
                  <a:lnTo>
                    <a:pt x="1530985" y="682434"/>
                  </a:lnTo>
                  <a:lnTo>
                    <a:pt x="1487944" y="662051"/>
                  </a:lnTo>
                  <a:lnTo>
                    <a:pt x="1442072" y="634822"/>
                  </a:lnTo>
                  <a:lnTo>
                    <a:pt x="1418844" y="620064"/>
                  </a:lnTo>
                  <a:lnTo>
                    <a:pt x="1413751" y="628091"/>
                  </a:lnTo>
                  <a:lnTo>
                    <a:pt x="1460233" y="657098"/>
                  </a:lnTo>
                  <a:lnTo>
                    <a:pt x="1505585" y="681837"/>
                  </a:lnTo>
                  <a:lnTo>
                    <a:pt x="1548257" y="697826"/>
                  </a:lnTo>
                  <a:lnTo>
                    <a:pt x="1577467" y="701230"/>
                  </a:lnTo>
                  <a:lnTo>
                    <a:pt x="1586611" y="700265"/>
                  </a:lnTo>
                  <a:lnTo>
                    <a:pt x="1595501" y="698157"/>
                  </a:lnTo>
                  <a:lnTo>
                    <a:pt x="1604187" y="694956"/>
                  </a:lnTo>
                  <a:lnTo>
                    <a:pt x="1610779" y="691705"/>
                  </a:lnTo>
                  <a:lnTo>
                    <a:pt x="1612658" y="690778"/>
                  </a:lnTo>
                  <a:lnTo>
                    <a:pt x="1643875" y="665810"/>
                  </a:lnTo>
                  <a:lnTo>
                    <a:pt x="1674241" y="621766"/>
                  </a:lnTo>
                  <a:lnTo>
                    <a:pt x="1689112" y="580821"/>
                  </a:lnTo>
                  <a:lnTo>
                    <a:pt x="1695970" y="532345"/>
                  </a:lnTo>
                  <a:lnTo>
                    <a:pt x="1696847" y="5045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5" name="object 185" descr=""/>
          <p:cNvSpPr txBox="1"/>
          <p:nvPr/>
        </p:nvSpPr>
        <p:spPr>
          <a:xfrm>
            <a:off x="8103495" y="6022029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z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188" name="object 18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Prepared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Monowar</a:t>
            </a:r>
            <a:r>
              <a:rPr dirty="0" spc="-25"/>
              <a:t> </a:t>
            </a:r>
            <a:r>
              <a:rPr dirty="0" spc="-10"/>
              <a:t>Hossain</a:t>
            </a:r>
          </a:p>
        </p:txBody>
      </p:sp>
      <p:sp>
        <p:nvSpPr>
          <p:cNvPr id="186" name="object 186" descr=""/>
          <p:cNvSpPr txBox="1"/>
          <p:nvPr/>
        </p:nvSpPr>
        <p:spPr>
          <a:xfrm>
            <a:off x="7047362" y="5416096"/>
            <a:ext cx="1447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7" name="object 187" descr=""/>
          <p:cNvSpPr txBox="1"/>
          <p:nvPr/>
        </p:nvSpPr>
        <p:spPr>
          <a:xfrm>
            <a:off x="6625214" y="4624807"/>
            <a:ext cx="317500" cy="1697355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1135"/>
              </a:spcBef>
            </a:pPr>
            <a:r>
              <a:rPr dirty="0" sz="1800" spc="-50" i="1">
                <a:latin typeface="Monotype Corsiva"/>
                <a:cs typeface="Monotype Corsiva"/>
              </a:rPr>
              <a:t>u</a:t>
            </a:r>
            <a:endParaRPr sz="1800">
              <a:latin typeface="Monotype Corsiva"/>
              <a:cs typeface="Monotype Corsiva"/>
            </a:endParaRPr>
          </a:p>
          <a:p>
            <a:pPr marL="12700" marR="55880" indent="92075">
              <a:lnSpc>
                <a:spcPct val="143500"/>
              </a:lnSpc>
              <a:spcBef>
                <a:spcPts val="85"/>
              </a:spcBef>
            </a:pPr>
            <a:r>
              <a:rPr dirty="0" sz="1400" spc="-25">
                <a:latin typeface="Arial"/>
                <a:cs typeface="Arial"/>
              </a:rPr>
              <a:t>1/ </a:t>
            </a:r>
            <a:r>
              <a:rPr dirty="0" sz="1400" spc="-5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  <a:p>
            <a:pPr marL="55880">
              <a:lnSpc>
                <a:spcPct val="100000"/>
              </a:lnSpc>
              <a:spcBef>
                <a:spcPts val="855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4/5</a:t>
            </a:r>
            <a:endParaRPr sz="140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365"/>
              </a:spcBef>
            </a:pPr>
            <a:r>
              <a:rPr dirty="0" sz="1800" spc="-50" i="1">
                <a:latin typeface="Monotype Corsiva"/>
                <a:cs typeface="Monotype Corsiva"/>
              </a:rPr>
              <a:t>x</a:t>
            </a:r>
            <a:endParaRPr sz="1800">
              <a:latin typeface="Monotype Corsiva"/>
              <a:cs typeface="Monotype Corsi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845945">
              <a:lnSpc>
                <a:spcPct val="100000"/>
              </a:lnSpc>
              <a:spcBef>
                <a:spcPts val="95"/>
              </a:spcBef>
            </a:pPr>
            <a:r>
              <a:rPr dirty="0"/>
              <a:t>Example</a:t>
            </a:r>
            <a:r>
              <a:rPr dirty="0" spc="-150"/>
              <a:t> </a:t>
            </a:r>
            <a:r>
              <a:rPr dirty="0" spc="-10"/>
              <a:t>(cont.)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71479" y="1608196"/>
            <a:ext cx="1976755" cy="1012825"/>
            <a:chOff x="371479" y="1608196"/>
            <a:chExt cx="1976755" cy="1012825"/>
          </a:xfrm>
        </p:grpSpPr>
        <p:sp>
          <p:nvSpPr>
            <p:cNvPr id="4" name="object 4" descr=""/>
            <p:cNvSpPr/>
            <p:nvPr/>
          </p:nvSpPr>
          <p:spPr>
            <a:xfrm>
              <a:off x="384179" y="1620896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5" h="358775">
                  <a:moveTo>
                    <a:pt x="254794" y="0"/>
                  </a:moveTo>
                  <a:lnTo>
                    <a:pt x="196368" y="4734"/>
                  </a:lnTo>
                  <a:lnTo>
                    <a:pt x="142736" y="18220"/>
                  </a:lnTo>
                  <a:lnTo>
                    <a:pt x="95428" y="39384"/>
                  </a:lnTo>
                  <a:lnTo>
                    <a:pt x="55971" y="67150"/>
                  </a:lnTo>
                  <a:lnTo>
                    <a:pt x="25895" y="100444"/>
                  </a:lnTo>
                  <a:lnTo>
                    <a:pt x="6728" y="138190"/>
                  </a:lnTo>
                  <a:lnTo>
                    <a:pt x="0" y="179313"/>
                  </a:lnTo>
                  <a:lnTo>
                    <a:pt x="6728" y="220446"/>
                  </a:lnTo>
                  <a:lnTo>
                    <a:pt x="25895" y="258213"/>
                  </a:lnTo>
                  <a:lnTo>
                    <a:pt x="55971" y="291537"/>
                  </a:lnTo>
                  <a:lnTo>
                    <a:pt x="95428" y="319335"/>
                  </a:lnTo>
                  <a:lnTo>
                    <a:pt x="142736" y="340529"/>
                  </a:lnTo>
                  <a:lnTo>
                    <a:pt x="196368" y="354037"/>
                  </a:lnTo>
                  <a:lnTo>
                    <a:pt x="254794" y="358780"/>
                  </a:lnTo>
                  <a:lnTo>
                    <a:pt x="313216" y="354037"/>
                  </a:lnTo>
                  <a:lnTo>
                    <a:pt x="366846" y="340529"/>
                  </a:lnTo>
                  <a:lnTo>
                    <a:pt x="414154" y="319335"/>
                  </a:lnTo>
                  <a:lnTo>
                    <a:pt x="453611" y="291537"/>
                  </a:lnTo>
                  <a:lnTo>
                    <a:pt x="483689" y="258213"/>
                  </a:lnTo>
                  <a:lnTo>
                    <a:pt x="502856" y="220446"/>
                  </a:lnTo>
                  <a:lnTo>
                    <a:pt x="509585" y="179313"/>
                  </a:lnTo>
                  <a:lnTo>
                    <a:pt x="502856" y="138190"/>
                  </a:lnTo>
                  <a:lnTo>
                    <a:pt x="483689" y="100444"/>
                  </a:lnTo>
                  <a:lnTo>
                    <a:pt x="453611" y="67150"/>
                  </a:lnTo>
                  <a:lnTo>
                    <a:pt x="414154" y="39384"/>
                  </a:lnTo>
                  <a:lnTo>
                    <a:pt x="366846" y="18220"/>
                  </a:lnTo>
                  <a:lnTo>
                    <a:pt x="313216" y="4734"/>
                  </a:lnTo>
                  <a:lnTo>
                    <a:pt x="25479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84179" y="1620896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5" h="358775">
                  <a:moveTo>
                    <a:pt x="0" y="179313"/>
                  </a:moveTo>
                  <a:lnTo>
                    <a:pt x="6728" y="138190"/>
                  </a:lnTo>
                  <a:lnTo>
                    <a:pt x="25895" y="100444"/>
                  </a:lnTo>
                  <a:lnTo>
                    <a:pt x="55971" y="67150"/>
                  </a:lnTo>
                  <a:lnTo>
                    <a:pt x="95428" y="39384"/>
                  </a:lnTo>
                  <a:lnTo>
                    <a:pt x="142736" y="18220"/>
                  </a:lnTo>
                  <a:lnTo>
                    <a:pt x="196368" y="4734"/>
                  </a:lnTo>
                  <a:lnTo>
                    <a:pt x="254794" y="0"/>
                  </a:lnTo>
                  <a:lnTo>
                    <a:pt x="313216" y="4734"/>
                  </a:lnTo>
                  <a:lnTo>
                    <a:pt x="366846" y="18220"/>
                  </a:lnTo>
                  <a:lnTo>
                    <a:pt x="414154" y="39384"/>
                  </a:lnTo>
                  <a:lnTo>
                    <a:pt x="453611" y="67150"/>
                  </a:lnTo>
                  <a:lnTo>
                    <a:pt x="483689" y="100444"/>
                  </a:lnTo>
                  <a:lnTo>
                    <a:pt x="502856" y="138190"/>
                  </a:lnTo>
                  <a:lnTo>
                    <a:pt x="509585" y="179313"/>
                  </a:lnTo>
                  <a:lnTo>
                    <a:pt x="502856" y="220446"/>
                  </a:lnTo>
                  <a:lnTo>
                    <a:pt x="483689" y="258213"/>
                  </a:lnTo>
                  <a:lnTo>
                    <a:pt x="453611" y="291537"/>
                  </a:lnTo>
                  <a:lnTo>
                    <a:pt x="414154" y="319335"/>
                  </a:lnTo>
                  <a:lnTo>
                    <a:pt x="366846" y="340529"/>
                  </a:lnTo>
                  <a:lnTo>
                    <a:pt x="313216" y="354037"/>
                  </a:lnTo>
                  <a:lnTo>
                    <a:pt x="254794" y="358780"/>
                  </a:lnTo>
                  <a:lnTo>
                    <a:pt x="196368" y="354037"/>
                  </a:lnTo>
                  <a:lnTo>
                    <a:pt x="142736" y="340529"/>
                  </a:lnTo>
                  <a:lnTo>
                    <a:pt x="95428" y="319335"/>
                  </a:lnTo>
                  <a:lnTo>
                    <a:pt x="55971" y="291537"/>
                  </a:lnTo>
                  <a:lnTo>
                    <a:pt x="25895" y="258213"/>
                  </a:lnTo>
                  <a:lnTo>
                    <a:pt x="6728" y="220446"/>
                  </a:lnTo>
                  <a:lnTo>
                    <a:pt x="0" y="179313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33474" y="1620896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5" h="358775">
                  <a:moveTo>
                    <a:pt x="254757" y="0"/>
                  </a:moveTo>
                  <a:lnTo>
                    <a:pt x="196349" y="4734"/>
                  </a:lnTo>
                  <a:lnTo>
                    <a:pt x="142728" y="18220"/>
                  </a:lnTo>
                  <a:lnTo>
                    <a:pt x="95426" y="39384"/>
                  </a:lnTo>
                  <a:lnTo>
                    <a:pt x="55972" y="67150"/>
                  </a:lnTo>
                  <a:lnTo>
                    <a:pt x="25896" y="100444"/>
                  </a:lnTo>
                  <a:lnTo>
                    <a:pt x="6729" y="138190"/>
                  </a:lnTo>
                  <a:lnTo>
                    <a:pt x="0" y="179313"/>
                  </a:lnTo>
                  <a:lnTo>
                    <a:pt x="6729" y="220446"/>
                  </a:lnTo>
                  <a:lnTo>
                    <a:pt x="25896" y="258213"/>
                  </a:lnTo>
                  <a:lnTo>
                    <a:pt x="55972" y="291537"/>
                  </a:lnTo>
                  <a:lnTo>
                    <a:pt x="95426" y="319335"/>
                  </a:lnTo>
                  <a:lnTo>
                    <a:pt x="142728" y="340529"/>
                  </a:lnTo>
                  <a:lnTo>
                    <a:pt x="196349" y="354037"/>
                  </a:lnTo>
                  <a:lnTo>
                    <a:pt x="254757" y="358780"/>
                  </a:lnTo>
                  <a:lnTo>
                    <a:pt x="313185" y="354037"/>
                  </a:lnTo>
                  <a:lnTo>
                    <a:pt x="366829" y="340529"/>
                  </a:lnTo>
                  <a:lnTo>
                    <a:pt x="414156" y="319335"/>
                  </a:lnTo>
                  <a:lnTo>
                    <a:pt x="453634" y="291537"/>
                  </a:lnTo>
                  <a:lnTo>
                    <a:pt x="483730" y="258213"/>
                  </a:lnTo>
                  <a:lnTo>
                    <a:pt x="502912" y="220446"/>
                  </a:lnTo>
                  <a:lnTo>
                    <a:pt x="509646" y="179313"/>
                  </a:lnTo>
                  <a:lnTo>
                    <a:pt x="502912" y="138190"/>
                  </a:lnTo>
                  <a:lnTo>
                    <a:pt x="483730" y="100444"/>
                  </a:lnTo>
                  <a:lnTo>
                    <a:pt x="453634" y="67150"/>
                  </a:lnTo>
                  <a:lnTo>
                    <a:pt x="414156" y="39384"/>
                  </a:lnTo>
                  <a:lnTo>
                    <a:pt x="366829" y="18220"/>
                  </a:lnTo>
                  <a:lnTo>
                    <a:pt x="313185" y="4734"/>
                  </a:lnTo>
                  <a:lnTo>
                    <a:pt x="254757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33474" y="1620896"/>
              <a:ext cx="1202055" cy="358775"/>
            </a:xfrm>
            <a:custGeom>
              <a:avLst/>
              <a:gdLst/>
              <a:ahLst/>
              <a:cxnLst/>
              <a:rect l="l" t="t" r="r" b="b"/>
              <a:pathLst>
                <a:path w="1202055" h="358775">
                  <a:moveTo>
                    <a:pt x="0" y="179313"/>
                  </a:moveTo>
                  <a:lnTo>
                    <a:pt x="6729" y="138190"/>
                  </a:lnTo>
                  <a:lnTo>
                    <a:pt x="25896" y="100444"/>
                  </a:lnTo>
                  <a:lnTo>
                    <a:pt x="55972" y="67150"/>
                  </a:lnTo>
                  <a:lnTo>
                    <a:pt x="95426" y="39384"/>
                  </a:lnTo>
                  <a:lnTo>
                    <a:pt x="142728" y="18220"/>
                  </a:lnTo>
                  <a:lnTo>
                    <a:pt x="196349" y="4734"/>
                  </a:lnTo>
                  <a:lnTo>
                    <a:pt x="254757" y="0"/>
                  </a:lnTo>
                  <a:lnTo>
                    <a:pt x="313185" y="4734"/>
                  </a:lnTo>
                  <a:lnTo>
                    <a:pt x="366829" y="18220"/>
                  </a:lnTo>
                  <a:lnTo>
                    <a:pt x="414156" y="39384"/>
                  </a:lnTo>
                  <a:lnTo>
                    <a:pt x="453634" y="67150"/>
                  </a:lnTo>
                  <a:lnTo>
                    <a:pt x="483730" y="100444"/>
                  </a:lnTo>
                  <a:lnTo>
                    <a:pt x="502912" y="138190"/>
                  </a:lnTo>
                  <a:lnTo>
                    <a:pt x="509646" y="179313"/>
                  </a:lnTo>
                  <a:lnTo>
                    <a:pt x="502912" y="220446"/>
                  </a:lnTo>
                  <a:lnTo>
                    <a:pt x="483730" y="258213"/>
                  </a:lnTo>
                  <a:lnTo>
                    <a:pt x="453634" y="291537"/>
                  </a:lnTo>
                  <a:lnTo>
                    <a:pt x="414156" y="319335"/>
                  </a:lnTo>
                  <a:lnTo>
                    <a:pt x="366829" y="340529"/>
                  </a:lnTo>
                  <a:lnTo>
                    <a:pt x="313185" y="354037"/>
                  </a:lnTo>
                  <a:lnTo>
                    <a:pt x="254757" y="358780"/>
                  </a:lnTo>
                  <a:lnTo>
                    <a:pt x="196349" y="354037"/>
                  </a:lnTo>
                  <a:lnTo>
                    <a:pt x="142728" y="340529"/>
                  </a:lnTo>
                  <a:lnTo>
                    <a:pt x="95426" y="319335"/>
                  </a:lnTo>
                  <a:lnTo>
                    <a:pt x="55972" y="291537"/>
                  </a:lnTo>
                  <a:lnTo>
                    <a:pt x="25896" y="258213"/>
                  </a:lnTo>
                  <a:lnTo>
                    <a:pt x="6729" y="220446"/>
                  </a:lnTo>
                  <a:lnTo>
                    <a:pt x="0" y="179313"/>
                  </a:lnTo>
                  <a:close/>
                </a:path>
                <a:path w="1202055" h="358775">
                  <a:moveTo>
                    <a:pt x="692145" y="179313"/>
                  </a:moveTo>
                  <a:lnTo>
                    <a:pt x="698873" y="138190"/>
                  </a:lnTo>
                  <a:lnTo>
                    <a:pt x="718038" y="100444"/>
                  </a:lnTo>
                  <a:lnTo>
                    <a:pt x="748111" y="67150"/>
                  </a:lnTo>
                  <a:lnTo>
                    <a:pt x="787564" y="39384"/>
                  </a:lnTo>
                  <a:lnTo>
                    <a:pt x="834868" y="18220"/>
                  </a:lnTo>
                  <a:lnTo>
                    <a:pt x="888495" y="4734"/>
                  </a:lnTo>
                  <a:lnTo>
                    <a:pt x="946916" y="0"/>
                  </a:lnTo>
                  <a:lnTo>
                    <a:pt x="1005339" y="4734"/>
                  </a:lnTo>
                  <a:lnTo>
                    <a:pt x="1058982" y="18220"/>
                  </a:lnTo>
                  <a:lnTo>
                    <a:pt x="1106309" y="39384"/>
                  </a:lnTo>
                  <a:lnTo>
                    <a:pt x="1145788" y="67150"/>
                  </a:lnTo>
                  <a:lnTo>
                    <a:pt x="1175886" y="100444"/>
                  </a:lnTo>
                  <a:lnTo>
                    <a:pt x="1195069" y="138190"/>
                  </a:lnTo>
                  <a:lnTo>
                    <a:pt x="1201805" y="179313"/>
                  </a:lnTo>
                  <a:lnTo>
                    <a:pt x="1195069" y="220446"/>
                  </a:lnTo>
                  <a:lnTo>
                    <a:pt x="1175886" y="258213"/>
                  </a:lnTo>
                  <a:lnTo>
                    <a:pt x="1145788" y="291537"/>
                  </a:lnTo>
                  <a:lnTo>
                    <a:pt x="1106309" y="319335"/>
                  </a:lnTo>
                  <a:lnTo>
                    <a:pt x="1058982" y="340529"/>
                  </a:lnTo>
                  <a:lnTo>
                    <a:pt x="1005339" y="354037"/>
                  </a:lnTo>
                  <a:lnTo>
                    <a:pt x="946916" y="358780"/>
                  </a:lnTo>
                  <a:lnTo>
                    <a:pt x="888495" y="354037"/>
                  </a:lnTo>
                  <a:lnTo>
                    <a:pt x="834868" y="340529"/>
                  </a:lnTo>
                  <a:lnTo>
                    <a:pt x="787564" y="319335"/>
                  </a:lnTo>
                  <a:lnTo>
                    <a:pt x="748111" y="291537"/>
                  </a:lnTo>
                  <a:lnTo>
                    <a:pt x="718038" y="258213"/>
                  </a:lnTo>
                  <a:lnTo>
                    <a:pt x="698873" y="220446"/>
                  </a:lnTo>
                  <a:lnTo>
                    <a:pt x="692145" y="179313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84179" y="2249546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5" h="358775">
                  <a:moveTo>
                    <a:pt x="254794" y="0"/>
                  </a:moveTo>
                  <a:lnTo>
                    <a:pt x="196368" y="4734"/>
                  </a:lnTo>
                  <a:lnTo>
                    <a:pt x="142736" y="18220"/>
                  </a:lnTo>
                  <a:lnTo>
                    <a:pt x="95428" y="39384"/>
                  </a:lnTo>
                  <a:lnTo>
                    <a:pt x="55971" y="67150"/>
                  </a:lnTo>
                  <a:lnTo>
                    <a:pt x="25895" y="100444"/>
                  </a:lnTo>
                  <a:lnTo>
                    <a:pt x="6728" y="138190"/>
                  </a:lnTo>
                  <a:lnTo>
                    <a:pt x="0" y="179313"/>
                  </a:lnTo>
                  <a:lnTo>
                    <a:pt x="6728" y="220446"/>
                  </a:lnTo>
                  <a:lnTo>
                    <a:pt x="25895" y="258213"/>
                  </a:lnTo>
                  <a:lnTo>
                    <a:pt x="55971" y="291537"/>
                  </a:lnTo>
                  <a:lnTo>
                    <a:pt x="95428" y="319335"/>
                  </a:lnTo>
                  <a:lnTo>
                    <a:pt x="142736" y="340529"/>
                  </a:lnTo>
                  <a:lnTo>
                    <a:pt x="196368" y="354037"/>
                  </a:lnTo>
                  <a:lnTo>
                    <a:pt x="254794" y="358780"/>
                  </a:lnTo>
                  <a:lnTo>
                    <a:pt x="313216" y="354037"/>
                  </a:lnTo>
                  <a:lnTo>
                    <a:pt x="366846" y="340529"/>
                  </a:lnTo>
                  <a:lnTo>
                    <a:pt x="414154" y="319335"/>
                  </a:lnTo>
                  <a:lnTo>
                    <a:pt x="453611" y="291537"/>
                  </a:lnTo>
                  <a:lnTo>
                    <a:pt x="483689" y="258213"/>
                  </a:lnTo>
                  <a:lnTo>
                    <a:pt x="502856" y="220446"/>
                  </a:lnTo>
                  <a:lnTo>
                    <a:pt x="509585" y="179313"/>
                  </a:lnTo>
                  <a:lnTo>
                    <a:pt x="502856" y="138190"/>
                  </a:lnTo>
                  <a:lnTo>
                    <a:pt x="483689" y="100444"/>
                  </a:lnTo>
                  <a:lnTo>
                    <a:pt x="453611" y="67150"/>
                  </a:lnTo>
                  <a:lnTo>
                    <a:pt x="414154" y="39384"/>
                  </a:lnTo>
                  <a:lnTo>
                    <a:pt x="366846" y="18220"/>
                  </a:lnTo>
                  <a:lnTo>
                    <a:pt x="313216" y="4734"/>
                  </a:lnTo>
                  <a:lnTo>
                    <a:pt x="25479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84179" y="2249546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5" h="358775">
                  <a:moveTo>
                    <a:pt x="0" y="179313"/>
                  </a:moveTo>
                  <a:lnTo>
                    <a:pt x="6728" y="138190"/>
                  </a:lnTo>
                  <a:lnTo>
                    <a:pt x="25895" y="100444"/>
                  </a:lnTo>
                  <a:lnTo>
                    <a:pt x="55971" y="67150"/>
                  </a:lnTo>
                  <a:lnTo>
                    <a:pt x="95428" y="39384"/>
                  </a:lnTo>
                  <a:lnTo>
                    <a:pt x="142736" y="18220"/>
                  </a:lnTo>
                  <a:lnTo>
                    <a:pt x="196368" y="4734"/>
                  </a:lnTo>
                  <a:lnTo>
                    <a:pt x="254794" y="0"/>
                  </a:lnTo>
                  <a:lnTo>
                    <a:pt x="313216" y="4734"/>
                  </a:lnTo>
                  <a:lnTo>
                    <a:pt x="366846" y="18220"/>
                  </a:lnTo>
                  <a:lnTo>
                    <a:pt x="414154" y="39384"/>
                  </a:lnTo>
                  <a:lnTo>
                    <a:pt x="453611" y="67150"/>
                  </a:lnTo>
                  <a:lnTo>
                    <a:pt x="483689" y="100444"/>
                  </a:lnTo>
                  <a:lnTo>
                    <a:pt x="502856" y="138190"/>
                  </a:lnTo>
                  <a:lnTo>
                    <a:pt x="509585" y="179313"/>
                  </a:lnTo>
                  <a:lnTo>
                    <a:pt x="502856" y="220446"/>
                  </a:lnTo>
                  <a:lnTo>
                    <a:pt x="483689" y="258213"/>
                  </a:lnTo>
                  <a:lnTo>
                    <a:pt x="453611" y="291537"/>
                  </a:lnTo>
                  <a:lnTo>
                    <a:pt x="414154" y="319335"/>
                  </a:lnTo>
                  <a:lnTo>
                    <a:pt x="366846" y="340529"/>
                  </a:lnTo>
                  <a:lnTo>
                    <a:pt x="313216" y="354037"/>
                  </a:lnTo>
                  <a:lnTo>
                    <a:pt x="254794" y="358780"/>
                  </a:lnTo>
                  <a:lnTo>
                    <a:pt x="196368" y="354037"/>
                  </a:lnTo>
                  <a:lnTo>
                    <a:pt x="142736" y="340529"/>
                  </a:lnTo>
                  <a:lnTo>
                    <a:pt x="95428" y="319335"/>
                  </a:lnTo>
                  <a:lnTo>
                    <a:pt x="55971" y="291537"/>
                  </a:lnTo>
                  <a:lnTo>
                    <a:pt x="25895" y="258213"/>
                  </a:lnTo>
                  <a:lnTo>
                    <a:pt x="6728" y="220446"/>
                  </a:lnTo>
                  <a:lnTo>
                    <a:pt x="0" y="179313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33474" y="2249546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5" h="358775">
                  <a:moveTo>
                    <a:pt x="254757" y="0"/>
                  </a:moveTo>
                  <a:lnTo>
                    <a:pt x="196349" y="4734"/>
                  </a:lnTo>
                  <a:lnTo>
                    <a:pt x="142728" y="18220"/>
                  </a:lnTo>
                  <a:lnTo>
                    <a:pt x="95426" y="39384"/>
                  </a:lnTo>
                  <a:lnTo>
                    <a:pt x="55972" y="67150"/>
                  </a:lnTo>
                  <a:lnTo>
                    <a:pt x="25896" y="100444"/>
                  </a:lnTo>
                  <a:lnTo>
                    <a:pt x="6729" y="138190"/>
                  </a:lnTo>
                  <a:lnTo>
                    <a:pt x="0" y="179313"/>
                  </a:lnTo>
                  <a:lnTo>
                    <a:pt x="6729" y="220446"/>
                  </a:lnTo>
                  <a:lnTo>
                    <a:pt x="25896" y="258213"/>
                  </a:lnTo>
                  <a:lnTo>
                    <a:pt x="55972" y="291537"/>
                  </a:lnTo>
                  <a:lnTo>
                    <a:pt x="95426" y="319335"/>
                  </a:lnTo>
                  <a:lnTo>
                    <a:pt x="142728" y="340529"/>
                  </a:lnTo>
                  <a:lnTo>
                    <a:pt x="196349" y="354037"/>
                  </a:lnTo>
                  <a:lnTo>
                    <a:pt x="254757" y="358780"/>
                  </a:lnTo>
                  <a:lnTo>
                    <a:pt x="313185" y="354037"/>
                  </a:lnTo>
                  <a:lnTo>
                    <a:pt x="366829" y="340529"/>
                  </a:lnTo>
                  <a:lnTo>
                    <a:pt x="414156" y="319335"/>
                  </a:lnTo>
                  <a:lnTo>
                    <a:pt x="453634" y="291537"/>
                  </a:lnTo>
                  <a:lnTo>
                    <a:pt x="483730" y="258213"/>
                  </a:lnTo>
                  <a:lnTo>
                    <a:pt x="502912" y="220446"/>
                  </a:lnTo>
                  <a:lnTo>
                    <a:pt x="509646" y="179313"/>
                  </a:lnTo>
                  <a:lnTo>
                    <a:pt x="502912" y="138190"/>
                  </a:lnTo>
                  <a:lnTo>
                    <a:pt x="483730" y="100444"/>
                  </a:lnTo>
                  <a:lnTo>
                    <a:pt x="453634" y="67150"/>
                  </a:lnTo>
                  <a:lnTo>
                    <a:pt x="414156" y="39384"/>
                  </a:lnTo>
                  <a:lnTo>
                    <a:pt x="366829" y="18220"/>
                  </a:lnTo>
                  <a:lnTo>
                    <a:pt x="313185" y="4734"/>
                  </a:lnTo>
                  <a:lnTo>
                    <a:pt x="254757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133474" y="2249546"/>
              <a:ext cx="1202055" cy="358775"/>
            </a:xfrm>
            <a:custGeom>
              <a:avLst/>
              <a:gdLst/>
              <a:ahLst/>
              <a:cxnLst/>
              <a:rect l="l" t="t" r="r" b="b"/>
              <a:pathLst>
                <a:path w="1202055" h="358775">
                  <a:moveTo>
                    <a:pt x="0" y="179313"/>
                  </a:moveTo>
                  <a:lnTo>
                    <a:pt x="6729" y="138190"/>
                  </a:lnTo>
                  <a:lnTo>
                    <a:pt x="25896" y="100444"/>
                  </a:lnTo>
                  <a:lnTo>
                    <a:pt x="55972" y="67150"/>
                  </a:lnTo>
                  <a:lnTo>
                    <a:pt x="95426" y="39384"/>
                  </a:lnTo>
                  <a:lnTo>
                    <a:pt x="142728" y="18220"/>
                  </a:lnTo>
                  <a:lnTo>
                    <a:pt x="196349" y="4734"/>
                  </a:lnTo>
                  <a:lnTo>
                    <a:pt x="254757" y="0"/>
                  </a:lnTo>
                  <a:lnTo>
                    <a:pt x="313185" y="4734"/>
                  </a:lnTo>
                  <a:lnTo>
                    <a:pt x="366829" y="18220"/>
                  </a:lnTo>
                  <a:lnTo>
                    <a:pt x="414156" y="39384"/>
                  </a:lnTo>
                  <a:lnTo>
                    <a:pt x="453634" y="67150"/>
                  </a:lnTo>
                  <a:lnTo>
                    <a:pt x="483730" y="100444"/>
                  </a:lnTo>
                  <a:lnTo>
                    <a:pt x="502912" y="138190"/>
                  </a:lnTo>
                  <a:lnTo>
                    <a:pt x="509646" y="179313"/>
                  </a:lnTo>
                  <a:lnTo>
                    <a:pt x="502912" y="220446"/>
                  </a:lnTo>
                  <a:lnTo>
                    <a:pt x="483730" y="258213"/>
                  </a:lnTo>
                  <a:lnTo>
                    <a:pt x="453634" y="291537"/>
                  </a:lnTo>
                  <a:lnTo>
                    <a:pt x="414156" y="319335"/>
                  </a:lnTo>
                  <a:lnTo>
                    <a:pt x="366829" y="340529"/>
                  </a:lnTo>
                  <a:lnTo>
                    <a:pt x="313185" y="354037"/>
                  </a:lnTo>
                  <a:lnTo>
                    <a:pt x="254757" y="358780"/>
                  </a:lnTo>
                  <a:lnTo>
                    <a:pt x="196349" y="354037"/>
                  </a:lnTo>
                  <a:lnTo>
                    <a:pt x="142728" y="340529"/>
                  </a:lnTo>
                  <a:lnTo>
                    <a:pt x="95426" y="319335"/>
                  </a:lnTo>
                  <a:lnTo>
                    <a:pt x="55972" y="291537"/>
                  </a:lnTo>
                  <a:lnTo>
                    <a:pt x="25896" y="258213"/>
                  </a:lnTo>
                  <a:lnTo>
                    <a:pt x="6729" y="220446"/>
                  </a:lnTo>
                  <a:lnTo>
                    <a:pt x="0" y="179313"/>
                  </a:lnTo>
                  <a:close/>
                </a:path>
                <a:path w="1202055" h="358775">
                  <a:moveTo>
                    <a:pt x="692145" y="179313"/>
                  </a:moveTo>
                  <a:lnTo>
                    <a:pt x="698873" y="138190"/>
                  </a:lnTo>
                  <a:lnTo>
                    <a:pt x="718038" y="100444"/>
                  </a:lnTo>
                  <a:lnTo>
                    <a:pt x="748111" y="67150"/>
                  </a:lnTo>
                  <a:lnTo>
                    <a:pt x="787564" y="39384"/>
                  </a:lnTo>
                  <a:lnTo>
                    <a:pt x="834868" y="18220"/>
                  </a:lnTo>
                  <a:lnTo>
                    <a:pt x="888495" y="4734"/>
                  </a:lnTo>
                  <a:lnTo>
                    <a:pt x="946916" y="0"/>
                  </a:lnTo>
                  <a:lnTo>
                    <a:pt x="1005339" y="4734"/>
                  </a:lnTo>
                  <a:lnTo>
                    <a:pt x="1058982" y="18220"/>
                  </a:lnTo>
                  <a:lnTo>
                    <a:pt x="1106309" y="39384"/>
                  </a:lnTo>
                  <a:lnTo>
                    <a:pt x="1145788" y="67150"/>
                  </a:lnTo>
                  <a:lnTo>
                    <a:pt x="1175886" y="100444"/>
                  </a:lnTo>
                  <a:lnTo>
                    <a:pt x="1195069" y="138190"/>
                  </a:lnTo>
                  <a:lnTo>
                    <a:pt x="1201805" y="179313"/>
                  </a:lnTo>
                  <a:lnTo>
                    <a:pt x="1195069" y="220446"/>
                  </a:lnTo>
                  <a:lnTo>
                    <a:pt x="1175886" y="258213"/>
                  </a:lnTo>
                  <a:lnTo>
                    <a:pt x="1145788" y="291537"/>
                  </a:lnTo>
                  <a:lnTo>
                    <a:pt x="1106309" y="319335"/>
                  </a:lnTo>
                  <a:lnTo>
                    <a:pt x="1058982" y="340529"/>
                  </a:lnTo>
                  <a:lnTo>
                    <a:pt x="1005339" y="354037"/>
                  </a:lnTo>
                  <a:lnTo>
                    <a:pt x="946916" y="358780"/>
                  </a:lnTo>
                  <a:lnTo>
                    <a:pt x="888495" y="354037"/>
                  </a:lnTo>
                  <a:lnTo>
                    <a:pt x="834868" y="340529"/>
                  </a:lnTo>
                  <a:lnTo>
                    <a:pt x="787564" y="319335"/>
                  </a:lnTo>
                  <a:lnTo>
                    <a:pt x="748111" y="291537"/>
                  </a:lnTo>
                  <a:lnTo>
                    <a:pt x="718038" y="258213"/>
                  </a:lnTo>
                  <a:lnTo>
                    <a:pt x="698873" y="220446"/>
                  </a:lnTo>
                  <a:lnTo>
                    <a:pt x="692145" y="179313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252530" y="1191897"/>
            <a:ext cx="274320" cy="723265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1025"/>
              </a:spcBef>
            </a:pPr>
            <a:r>
              <a:rPr dirty="0" sz="1800" spc="-50" i="1">
                <a:latin typeface="Monotype Corsiva"/>
                <a:cs typeface="Monotype Corsiva"/>
              </a:rPr>
              <a:t>v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2/7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920626" y="1309195"/>
            <a:ext cx="18161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w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40946" y="2268342"/>
            <a:ext cx="285750" cy="59563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385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3/6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800" spc="-50" i="1">
                <a:latin typeface="Monotype Corsiva"/>
                <a:cs typeface="Monotype Corsiva"/>
              </a:rPr>
              <a:t>y</a:t>
            </a:r>
            <a:endParaRPr sz="1800">
              <a:latin typeface="Monotype Corsiva"/>
              <a:cs typeface="Monotype Corsiv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586252" y="1738365"/>
            <a:ext cx="1958339" cy="890269"/>
            <a:chOff x="586252" y="1738365"/>
            <a:chExt cx="1958339" cy="890269"/>
          </a:xfrm>
        </p:grpSpPr>
        <p:sp>
          <p:nvSpPr>
            <p:cNvPr id="16" name="object 16" descr=""/>
            <p:cNvSpPr/>
            <p:nvPr/>
          </p:nvSpPr>
          <p:spPr>
            <a:xfrm>
              <a:off x="586252" y="1974707"/>
              <a:ext cx="76200" cy="295910"/>
            </a:xfrm>
            <a:custGeom>
              <a:avLst/>
              <a:gdLst/>
              <a:ahLst/>
              <a:cxnLst/>
              <a:rect l="l" t="t" r="r" b="b"/>
              <a:pathLst>
                <a:path w="76200" h="295910">
                  <a:moveTo>
                    <a:pt x="39218" y="0"/>
                  </a:moveTo>
                  <a:lnTo>
                    <a:pt x="38206" y="38100"/>
                  </a:lnTo>
                  <a:lnTo>
                    <a:pt x="47719" y="38374"/>
                  </a:lnTo>
                  <a:lnTo>
                    <a:pt x="48743" y="274"/>
                  </a:lnTo>
                  <a:lnTo>
                    <a:pt x="39218" y="0"/>
                  </a:lnTo>
                  <a:close/>
                </a:path>
                <a:path w="76200" h="295910">
                  <a:moveTo>
                    <a:pt x="37432" y="66690"/>
                  </a:moveTo>
                  <a:lnTo>
                    <a:pt x="36408" y="104790"/>
                  </a:lnTo>
                  <a:lnTo>
                    <a:pt x="45933" y="105034"/>
                  </a:lnTo>
                  <a:lnTo>
                    <a:pt x="46957" y="66934"/>
                  </a:lnTo>
                  <a:lnTo>
                    <a:pt x="37432" y="66690"/>
                  </a:lnTo>
                  <a:close/>
                </a:path>
                <a:path w="76200" h="295910">
                  <a:moveTo>
                    <a:pt x="35646" y="133350"/>
                  </a:moveTo>
                  <a:lnTo>
                    <a:pt x="34610" y="171328"/>
                  </a:lnTo>
                  <a:lnTo>
                    <a:pt x="44135" y="171724"/>
                  </a:lnTo>
                  <a:lnTo>
                    <a:pt x="45171" y="133624"/>
                  </a:lnTo>
                  <a:lnTo>
                    <a:pt x="35646" y="133350"/>
                  </a:lnTo>
                  <a:close/>
                </a:path>
                <a:path w="76200" h="295910">
                  <a:moveTo>
                    <a:pt x="0" y="218206"/>
                  </a:moveTo>
                  <a:lnTo>
                    <a:pt x="36051" y="295412"/>
                  </a:lnTo>
                  <a:lnTo>
                    <a:pt x="69865" y="232044"/>
                  </a:lnTo>
                  <a:lnTo>
                    <a:pt x="42516" y="232044"/>
                  </a:lnTo>
                  <a:lnTo>
                    <a:pt x="32991" y="231800"/>
                  </a:lnTo>
                  <a:lnTo>
                    <a:pt x="33302" y="220218"/>
                  </a:lnTo>
                  <a:lnTo>
                    <a:pt x="33333" y="219086"/>
                  </a:lnTo>
                  <a:lnTo>
                    <a:pt x="0" y="218206"/>
                  </a:lnTo>
                  <a:close/>
                </a:path>
                <a:path w="76200" h="295910">
                  <a:moveTo>
                    <a:pt x="33333" y="219086"/>
                  </a:moveTo>
                  <a:lnTo>
                    <a:pt x="32991" y="231800"/>
                  </a:lnTo>
                  <a:lnTo>
                    <a:pt x="42516" y="232044"/>
                  </a:lnTo>
                  <a:lnTo>
                    <a:pt x="42834" y="220218"/>
                  </a:lnTo>
                  <a:lnTo>
                    <a:pt x="42857" y="219338"/>
                  </a:lnTo>
                  <a:lnTo>
                    <a:pt x="33333" y="219086"/>
                  </a:lnTo>
                  <a:close/>
                </a:path>
                <a:path w="76200" h="295910">
                  <a:moveTo>
                    <a:pt x="42857" y="219338"/>
                  </a:moveTo>
                  <a:lnTo>
                    <a:pt x="42523" y="231800"/>
                  </a:lnTo>
                  <a:lnTo>
                    <a:pt x="42516" y="232044"/>
                  </a:lnTo>
                  <a:lnTo>
                    <a:pt x="69865" y="232044"/>
                  </a:lnTo>
                  <a:lnTo>
                    <a:pt x="76175" y="220218"/>
                  </a:lnTo>
                  <a:lnTo>
                    <a:pt x="42857" y="219338"/>
                  </a:lnTo>
                  <a:close/>
                </a:path>
                <a:path w="76200" h="295910">
                  <a:moveTo>
                    <a:pt x="33848" y="199918"/>
                  </a:moveTo>
                  <a:lnTo>
                    <a:pt x="33356" y="218206"/>
                  </a:lnTo>
                  <a:lnTo>
                    <a:pt x="33333" y="219086"/>
                  </a:lnTo>
                  <a:lnTo>
                    <a:pt x="42857" y="219338"/>
                  </a:lnTo>
                  <a:lnTo>
                    <a:pt x="43373" y="200162"/>
                  </a:lnTo>
                  <a:lnTo>
                    <a:pt x="33848" y="199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322319" y="1982205"/>
              <a:ext cx="114300" cy="295910"/>
            </a:xfrm>
            <a:custGeom>
              <a:avLst/>
              <a:gdLst/>
              <a:ahLst/>
              <a:cxnLst/>
              <a:rect l="l" t="t" r="r" b="b"/>
              <a:pathLst>
                <a:path w="114300" h="295910">
                  <a:moveTo>
                    <a:pt x="0" y="180106"/>
                  </a:moveTo>
                  <a:lnTo>
                    <a:pt x="54102" y="295777"/>
                  </a:lnTo>
                  <a:lnTo>
                    <a:pt x="104671" y="201168"/>
                  </a:lnTo>
                  <a:lnTo>
                    <a:pt x="75700" y="201168"/>
                  </a:lnTo>
                  <a:lnTo>
                    <a:pt x="37600" y="200162"/>
                  </a:lnTo>
                  <a:lnTo>
                    <a:pt x="38053" y="183154"/>
                  </a:lnTo>
                  <a:lnTo>
                    <a:pt x="38107" y="181122"/>
                  </a:lnTo>
                  <a:lnTo>
                    <a:pt x="0" y="180106"/>
                  </a:lnTo>
                  <a:close/>
                </a:path>
                <a:path w="114300" h="295910">
                  <a:moveTo>
                    <a:pt x="38107" y="181122"/>
                  </a:moveTo>
                  <a:lnTo>
                    <a:pt x="37600" y="200162"/>
                  </a:lnTo>
                  <a:lnTo>
                    <a:pt x="75700" y="201168"/>
                  </a:lnTo>
                  <a:lnTo>
                    <a:pt x="76180" y="183154"/>
                  </a:lnTo>
                  <a:lnTo>
                    <a:pt x="76207" y="182138"/>
                  </a:lnTo>
                  <a:lnTo>
                    <a:pt x="38107" y="181122"/>
                  </a:lnTo>
                  <a:close/>
                </a:path>
                <a:path w="114300" h="295910">
                  <a:moveTo>
                    <a:pt x="76207" y="182138"/>
                  </a:moveTo>
                  <a:lnTo>
                    <a:pt x="75726" y="200162"/>
                  </a:lnTo>
                  <a:lnTo>
                    <a:pt x="75700" y="201168"/>
                  </a:lnTo>
                  <a:lnTo>
                    <a:pt x="104671" y="201168"/>
                  </a:lnTo>
                  <a:lnTo>
                    <a:pt x="114300" y="183154"/>
                  </a:lnTo>
                  <a:lnTo>
                    <a:pt x="76207" y="182138"/>
                  </a:lnTo>
                  <a:close/>
                </a:path>
                <a:path w="114300" h="295910">
                  <a:moveTo>
                    <a:pt x="42934" y="0"/>
                  </a:moveTo>
                  <a:lnTo>
                    <a:pt x="38134" y="180106"/>
                  </a:lnTo>
                  <a:lnTo>
                    <a:pt x="38107" y="181122"/>
                  </a:lnTo>
                  <a:lnTo>
                    <a:pt x="76207" y="182138"/>
                  </a:lnTo>
                  <a:lnTo>
                    <a:pt x="81034" y="1158"/>
                  </a:lnTo>
                  <a:lnTo>
                    <a:pt x="42934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054733" y="1974707"/>
              <a:ext cx="76200" cy="295910"/>
            </a:xfrm>
            <a:custGeom>
              <a:avLst/>
              <a:gdLst/>
              <a:ahLst/>
              <a:cxnLst/>
              <a:rect l="l" t="t" r="r" b="b"/>
              <a:pathLst>
                <a:path w="76200" h="295910">
                  <a:moveTo>
                    <a:pt x="0" y="218206"/>
                  </a:moveTo>
                  <a:lnTo>
                    <a:pt x="36063" y="295412"/>
                  </a:lnTo>
                  <a:lnTo>
                    <a:pt x="69887" y="232044"/>
                  </a:lnTo>
                  <a:lnTo>
                    <a:pt x="42422" y="232044"/>
                  </a:lnTo>
                  <a:lnTo>
                    <a:pt x="32897" y="231800"/>
                  </a:lnTo>
                  <a:lnTo>
                    <a:pt x="33214" y="220218"/>
                  </a:lnTo>
                  <a:lnTo>
                    <a:pt x="33245" y="219084"/>
                  </a:lnTo>
                  <a:lnTo>
                    <a:pt x="0" y="218206"/>
                  </a:lnTo>
                  <a:close/>
                </a:path>
                <a:path w="76200" h="295910">
                  <a:moveTo>
                    <a:pt x="33245" y="219084"/>
                  </a:moveTo>
                  <a:lnTo>
                    <a:pt x="32897" y="231800"/>
                  </a:lnTo>
                  <a:lnTo>
                    <a:pt x="42422" y="232044"/>
                  </a:lnTo>
                  <a:lnTo>
                    <a:pt x="42739" y="220218"/>
                  </a:lnTo>
                  <a:lnTo>
                    <a:pt x="42762" y="219335"/>
                  </a:lnTo>
                  <a:lnTo>
                    <a:pt x="33245" y="219084"/>
                  </a:lnTo>
                  <a:close/>
                </a:path>
                <a:path w="76200" h="295910">
                  <a:moveTo>
                    <a:pt x="42762" y="219335"/>
                  </a:moveTo>
                  <a:lnTo>
                    <a:pt x="42428" y="231800"/>
                  </a:lnTo>
                  <a:lnTo>
                    <a:pt x="42422" y="232044"/>
                  </a:lnTo>
                  <a:lnTo>
                    <a:pt x="69887" y="232044"/>
                  </a:lnTo>
                  <a:lnTo>
                    <a:pt x="76200" y="220218"/>
                  </a:lnTo>
                  <a:lnTo>
                    <a:pt x="42762" y="219335"/>
                  </a:lnTo>
                  <a:close/>
                </a:path>
                <a:path w="76200" h="295910">
                  <a:moveTo>
                    <a:pt x="39243" y="0"/>
                  </a:moveTo>
                  <a:lnTo>
                    <a:pt x="33269" y="218206"/>
                  </a:lnTo>
                  <a:lnTo>
                    <a:pt x="33245" y="219084"/>
                  </a:lnTo>
                  <a:lnTo>
                    <a:pt x="42762" y="219335"/>
                  </a:lnTo>
                  <a:lnTo>
                    <a:pt x="48636" y="274"/>
                  </a:lnTo>
                  <a:lnTo>
                    <a:pt x="392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2815" y="1738365"/>
              <a:ext cx="214314" cy="1143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220" y="2384419"/>
              <a:ext cx="214314" cy="11430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847534" y="1927097"/>
              <a:ext cx="1697355" cy="701675"/>
            </a:xfrm>
            <a:custGeom>
              <a:avLst/>
              <a:gdLst/>
              <a:ahLst/>
              <a:cxnLst/>
              <a:rect l="l" t="t" r="r" b="b"/>
              <a:pathLst>
                <a:path w="1697355" h="701675">
                  <a:moveTo>
                    <a:pt x="33667" y="359156"/>
                  </a:moveTo>
                  <a:lnTo>
                    <a:pt x="26924" y="352412"/>
                  </a:lnTo>
                  <a:lnTo>
                    <a:pt x="0" y="379361"/>
                  </a:lnTo>
                  <a:lnTo>
                    <a:pt x="6718" y="386092"/>
                  </a:lnTo>
                  <a:lnTo>
                    <a:pt x="33667" y="359156"/>
                  </a:lnTo>
                  <a:close/>
                </a:path>
                <a:path w="1697355" h="701675">
                  <a:moveTo>
                    <a:pt x="80810" y="312026"/>
                  </a:moveTo>
                  <a:lnTo>
                    <a:pt x="74079" y="305320"/>
                  </a:lnTo>
                  <a:lnTo>
                    <a:pt x="47129" y="332232"/>
                  </a:lnTo>
                  <a:lnTo>
                    <a:pt x="53873" y="338975"/>
                  </a:lnTo>
                  <a:lnTo>
                    <a:pt x="80810" y="312026"/>
                  </a:lnTo>
                  <a:close/>
                </a:path>
                <a:path w="1697355" h="701675">
                  <a:moveTo>
                    <a:pt x="127965" y="264782"/>
                  </a:moveTo>
                  <a:lnTo>
                    <a:pt x="121221" y="258076"/>
                  </a:lnTo>
                  <a:lnTo>
                    <a:pt x="94284" y="285115"/>
                  </a:lnTo>
                  <a:lnTo>
                    <a:pt x="101015" y="291846"/>
                  </a:lnTo>
                  <a:lnTo>
                    <a:pt x="127965" y="264782"/>
                  </a:lnTo>
                  <a:close/>
                </a:path>
                <a:path w="1697355" h="701675">
                  <a:moveTo>
                    <a:pt x="175094" y="217690"/>
                  </a:moveTo>
                  <a:lnTo>
                    <a:pt x="168376" y="210959"/>
                  </a:lnTo>
                  <a:lnTo>
                    <a:pt x="141427" y="237871"/>
                  </a:lnTo>
                  <a:lnTo>
                    <a:pt x="148170" y="244602"/>
                  </a:lnTo>
                  <a:lnTo>
                    <a:pt x="175094" y="217690"/>
                  </a:lnTo>
                  <a:close/>
                </a:path>
                <a:path w="1697355" h="701675">
                  <a:moveTo>
                    <a:pt x="222262" y="170573"/>
                  </a:moveTo>
                  <a:lnTo>
                    <a:pt x="215506" y="163830"/>
                  </a:lnTo>
                  <a:lnTo>
                    <a:pt x="188582" y="190754"/>
                  </a:lnTo>
                  <a:lnTo>
                    <a:pt x="195300" y="197485"/>
                  </a:lnTo>
                  <a:lnTo>
                    <a:pt x="222262" y="170573"/>
                  </a:lnTo>
                  <a:close/>
                </a:path>
                <a:path w="1697355" h="701675">
                  <a:moveTo>
                    <a:pt x="269392" y="123444"/>
                  </a:moveTo>
                  <a:lnTo>
                    <a:pt x="262674" y="116713"/>
                  </a:lnTo>
                  <a:lnTo>
                    <a:pt x="235712" y="143624"/>
                  </a:lnTo>
                  <a:lnTo>
                    <a:pt x="242468" y="150368"/>
                  </a:lnTo>
                  <a:lnTo>
                    <a:pt x="269392" y="123444"/>
                  </a:lnTo>
                  <a:close/>
                </a:path>
                <a:path w="1697355" h="701675">
                  <a:moveTo>
                    <a:pt x="362140" y="23876"/>
                  </a:moveTo>
                  <a:lnTo>
                    <a:pt x="281317" y="50939"/>
                  </a:lnTo>
                  <a:lnTo>
                    <a:pt x="304850" y="74447"/>
                  </a:lnTo>
                  <a:lnTo>
                    <a:pt x="282879" y="96532"/>
                  </a:lnTo>
                  <a:lnTo>
                    <a:pt x="289598" y="103238"/>
                  </a:lnTo>
                  <a:lnTo>
                    <a:pt x="311594" y="81178"/>
                  </a:lnTo>
                  <a:lnTo>
                    <a:pt x="335203" y="104762"/>
                  </a:lnTo>
                  <a:lnTo>
                    <a:pt x="346951" y="69469"/>
                  </a:lnTo>
                  <a:lnTo>
                    <a:pt x="362140" y="23876"/>
                  </a:lnTo>
                  <a:close/>
                </a:path>
                <a:path w="1697355" h="701675">
                  <a:moveTo>
                    <a:pt x="1032319" y="6616"/>
                  </a:moveTo>
                  <a:lnTo>
                    <a:pt x="1025461" y="0"/>
                  </a:lnTo>
                  <a:lnTo>
                    <a:pt x="729526" y="302717"/>
                  </a:lnTo>
                  <a:lnTo>
                    <a:pt x="705662" y="279412"/>
                  </a:lnTo>
                  <a:lnTo>
                    <a:pt x="679640" y="360553"/>
                  </a:lnTo>
                  <a:lnTo>
                    <a:pt x="760145" y="332600"/>
                  </a:lnTo>
                  <a:lnTo>
                    <a:pt x="745604" y="318401"/>
                  </a:lnTo>
                  <a:lnTo>
                    <a:pt x="736282" y="309308"/>
                  </a:lnTo>
                  <a:lnTo>
                    <a:pt x="1032319" y="6616"/>
                  </a:lnTo>
                  <a:close/>
                </a:path>
                <a:path w="1697355" h="701675">
                  <a:moveTo>
                    <a:pt x="1696910" y="504444"/>
                  </a:moveTo>
                  <a:lnTo>
                    <a:pt x="1696021" y="475856"/>
                  </a:lnTo>
                  <a:lnTo>
                    <a:pt x="1696021" y="475615"/>
                  </a:lnTo>
                  <a:lnTo>
                    <a:pt x="1693316" y="447814"/>
                  </a:lnTo>
                  <a:lnTo>
                    <a:pt x="1684972" y="405904"/>
                  </a:lnTo>
                  <a:lnTo>
                    <a:pt x="1665160" y="360946"/>
                  </a:lnTo>
                  <a:lnTo>
                    <a:pt x="1640014" y="330962"/>
                  </a:lnTo>
                  <a:lnTo>
                    <a:pt x="1608518" y="303796"/>
                  </a:lnTo>
                  <a:lnTo>
                    <a:pt x="1574609" y="281432"/>
                  </a:lnTo>
                  <a:lnTo>
                    <a:pt x="1532686" y="263258"/>
                  </a:lnTo>
                  <a:lnTo>
                    <a:pt x="1532902" y="263258"/>
                  </a:lnTo>
                  <a:lnTo>
                    <a:pt x="1523873" y="261366"/>
                  </a:lnTo>
                  <a:lnTo>
                    <a:pt x="1524609" y="261366"/>
                  </a:lnTo>
                  <a:lnTo>
                    <a:pt x="1515046" y="260489"/>
                  </a:lnTo>
                  <a:lnTo>
                    <a:pt x="1514144" y="260489"/>
                  </a:lnTo>
                  <a:lnTo>
                    <a:pt x="1506194" y="261366"/>
                  </a:lnTo>
                  <a:lnTo>
                    <a:pt x="1506524" y="261366"/>
                  </a:lnTo>
                  <a:lnTo>
                    <a:pt x="1498955" y="263258"/>
                  </a:lnTo>
                  <a:lnTo>
                    <a:pt x="1499425" y="263258"/>
                  </a:lnTo>
                  <a:lnTo>
                    <a:pt x="1499171" y="263410"/>
                  </a:lnTo>
                  <a:lnTo>
                    <a:pt x="1492808" y="266306"/>
                  </a:lnTo>
                  <a:lnTo>
                    <a:pt x="1486966" y="270040"/>
                  </a:lnTo>
                  <a:lnTo>
                    <a:pt x="1463357" y="296938"/>
                  </a:lnTo>
                  <a:lnTo>
                    <a:pt x="1461046" y="301637"/>
                  </a:lnTo>
                  <a:lnTo>
                    <a:pt x="1460919" y="301891"/>
                  </a:lnTo>
                  <a:lnTo>
                    <a:pt x="1430083" y="288036"/>
                  </a:lnTo>
                  <a:lnTo>
                    <a:pt x="1433550" y="371094"/>
                  </a:lnTo>
                  <a:lnTo>
                    <a:pt x="1433639" y="373138"/>
                  </a:lnTo>
                  <a:lnTo>
                    <a:pt x="1499666" y="319278"/>
                  </a:lnTo>
                  <a:lnTo>
                    <a:pt x="1495386" y="317360"/>
                  </a:lnTo>
                  <a:lnTo>
                    <a:pt x="1469593" y="305777"/>
                  </a:lnTo>
                  <a:lnTo>
                    <a:pt x="1471485" y="301891"/>
                  </a:lnTo>
                  <a:lnTo>
                    <a:pt x="1471599" y="301637"/>
                  </a:lnTo>
                  <a:lnTo>
                    <a:pt x="1471853" y="301117"/>
                  </a:lnTo>
                  <a:lnTo>
                    <a:pt x="1502346" y="272288"/>
                  </a:lnTo>
                  <a:lnTo>
                    <a:pt x="1508493" y="270637"/>
                  </a:lnTo>
                  <a:lnTo>
                    <a:pt x="1508188" y="270637"/>
                  </a:lnTo>
                  <a:lnTo>
                    <a:pt x="1514729" y="270040"/>
                  </a:lnTo>
                  <a:lnTo>
                    <a:pt x="1521383" y="270637"/>
                  </a:lnTo>
                  <a:lnTo>
                    <a:pt x="1529524" y="272288"/>
                  </a:lnTo>
                  <a:lnTo>
                    <a:pt x="1569656" y="289687"/>
                  </a:lnTo>
                  <a:lnTo>
                    <a:pt x="1602536" y="311264"/>
                  </a:lnTo>
                  <a:lnTo>
                    <a:pt x="1633156" y="337566"/>
                  </a:lnTo>
                  <a:lnTo>
                    <a:pt x="1662734" y="375272"/>
                  </a:lnTo>
                  <a:lnTo>
                    <a:pt x="1679003" y="420751"/>
                  </a:lnTo>
                  <a:lnTo>
                    <a:pt x="1686471" y="475615"/>
                  </a:lnTo>
                  <a:lnTo>
                    <a:pt x="1686496" y="475856"/>
                  </a:lnTo>
                  <a:lnTo>
                    <a:pt x="1687385" y="504202"/>
                  </a:lnTo>
                  <a:lnTo>
                    <a:pt x="1686496" y="531482"/>
                  </a:lnTo>
                  <a:lnTo>
                    <a:pt x="1685353" y="544436"/>
                  </a:lnTo>
                  <a:lnTo>
                    <a:pt x="1677352" y="588149"/>
                  </a:lnTo>
                  <a:lnTo>
                    <a:pt x="1655635" y="635114"/>
                  </a:lnTo>
                  <a:lnTo>
                    <a:pt x="1630349" y="665988"/>
                  </a:lnTo>
                  <a:lnTo>
                    <a:pt x="1593278" y="688848"/>
                  </a:lnTo>
                  <a:lnTo>
                    <a:pt x="1577530" y="691654"/>
                  </a:lnTo>
                  <a:lnTo>
                    <a:pt x="1569148" y="691654"/>
                  </a:lnTo>
                  <a:lnTo>
                    <a:pt x="1561299" y="690740"/>
                  </a:lnTo>
                  <a:lnTo>
                    <a:pt x="1560830" y="690740"/>
                  </a:lnTo>
                  <a:lnTo>
                    <a:pt x="1520507" y="678180"/>
                  </a:lnTo>
                  <a:lnTo>
                    <a:pt x="1465135" y="648982"/>
                  </a:lnTo>
                  <a:lnTo>
                    <a:pt x="1418780" y="620026"/>
                  </a:lnTo>
                  <a:lnTo>
                    <a:pt x="1413700" y="628142"/>
                  </a:lnTo>
                  <a:lnTo>
                    <a:pt x="1460182" y="657098"/>
                  </a:lnTo>
                  <a:lnTo>
                    <a:pt x="1505648" y="681875"/>
                  </a:lnTo>
                  <a:lnTo>
                    <a:pt x="1548320" y="697877"/>
                  </a:lnTo>
                  <a:lnTo>
                    <a:pt x="1569034" y="701167"/>
                  </a:lnTo>
                  <a:lnTo>
                    <a:pt x="1577530" y="701167"/>
                  </a:lnTo>
                  <a:lnTo>
                    <a:pt x="1586674" y="700278"/>
                  </a:lnTo>
                  <a:lnTo>
                    <a:pt x="1595564" y="698119"/>
                  </a:lnTo>
                  <a:lnTo>
                    <a:pt x="1604200" y="694944"/>
                  </a:lnTo>
                  <a:lnTo>
                    <a:pt x="1610855" y="691654"/>
                  </a:lnTo>
                  <a:lnTo>
                    <a:pt x="1612709" y="690740"/>
                  </a:lnTo>
                  <a:lnTo>
                    <a:pt x="1643697" y="665988"/>
                  </a:lnTo>
                  <a:lnTo>
                    <a:pt x="1674304" y="621792"/>
                  </a:lnTo>
                  <a:lnTo>
                    <a:pt x="1689163" y="580898"/>
                  </a:lnTo>
                  <a:lnTo>
                    <a:pt x="1696021" y="532396"/>
                  </a:lnTo>
                  <a:lnTo>
                    <a:pt x="1696910" y="5044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1938021" y="2563745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z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82198" y="1957828"/>
            <a:ext cx="1447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59740" y="1166467"/>
            <a:ext cx="317500" cy="1697355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1135"/>
              </a:spcBef>
            </a:pPr>
            <a:r>
              <a:rPr dirty="0" sz="1800" spc="-50" i="1">
                <a:latin typeface="Monotype Corsiva"/>
                <a:cs typeface="Monotype Corsiva"/>
              </a:rPr>
              <a:t>u</a:t>
            </a:r>
            <a:endParaRPr sz="1800">
              <a:latin typeface="Monotype Corsiva"/>
              <a:cs typeface="Monotype Corsiva"/>
            </a:endParaRPr>
          </a:p>
          <a:p>
            <a:pPr marL="55880">
              <a:lnSpc>
                <a:spcPct val="100000"/>
              </a:lnSpc>
              <a:spcBef>
                <a:spcPts val="815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1/8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400" spc="-5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  <a:p>
            <a:pPr marL="55880">
              <a:lnSpc>
                <a:spcPct val="100000"/>
              </a:lnSpc>
              <a:spcBef>
                <a:spcPts val="860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4/5</a:t>
            </a:r>
            <a:endParaRPr sz="140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360"/>
              </a:spcBef>
            </a:pPr>
            <a:r>
              <a:rPr dirty="0" sz="1800" spc="-50" i="1">
                <a:latin typeface="Monotype Corsiva"/>
                <a:cs typeface="Monotype Corsiva"/>
              </a:rPr>
              <a:t>x</a:t>
            </a:r>
            <a:endParaRPr sz="1800">
              <a:latin typeface="Monotype Corsiva"/>
              <a:cs typeface="Monotype Corsiva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3176666" y="1597009"/>
            <a:ext cx="1976755" cy="1012825"/>
            <a:chOff x="3176666" y="1597009"/>
            <a:chExt cx="1976755" cy="1012825"/>
          </a:xfrm>
        </p:grpSpPr>
        <p:sp>
          <p:nvSpPr>
            <p:cNvPr id="26" name="object 26" descr=""/>
            <p:cNvSpPr/>
            <p:nvPr/>
          </p:nvSpPr>
          <p:spPr>
            <a:xfrm>
              <a:off x="3189366" y="1609709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51" y="0"/>
                  </a:moveTo>
                  <a:lnTo>
                    <a:pt x="196329" y="4736"/>
                  </a:lnTo>
                  <a:lnTo>
                    <a:pt x="142705" y="18229"/>
                  </a:lnTo>
                  <a:lnTo>
                    <a:pt x="95404" y="39406"/>
                  </a:lnTo>
                  <a:lnTo>
                    <a:pt x="55956" y="67191"/>
                  </a:lnTo>
                  <a:lnTo>
                    <a:pt x="25887" y="100512"/>
                  </a:lnTo>
                  <a:lnTo>
                    <a:pt x="6726" y="138295"/>
                  </a:lnTo>
                  <a:lnTo>
                    <a:pt x="0" y="179466"/>
                  </a:lnTo>
                  <a:lnTo>
                    <a:pt x="6726" y="220589"/>
                  </a:lnTo>
                  <a:lnTo>
                    <a:pt x="25887" y="258336"/>
                  </a:lnTo>
                  <a:lnTo>
                    <a:pt x="55956" y="291629"/>
                  </a:lnTo>
                  <a:lnTo>
                    <a:pt x="95404" y="319395"/>
                  </a:lnTo>
                  <a:lnTo>
                    <a:pt x="142705" y="340559"/>
                  </a:lnTo>
                  <a:lnTo>
                    <a:pt x="196329" y="354045"/>
                  </a:lnTo>
                  <a:lnTo>
                    <a:pt x="254751" y="358780"/>
                  </a:lnTo>
                  <a:lnTo>
                    <a:pt x="313173" y="354045"/>
                  </a:lnTo>
                  <a:lnTo>
                    <a:pt x="366798" y="340559"/>
                  </a:lnTo>
                  <a:lnTo>
                    <a:pt x="414098" y="319395"/>
                  </a:lnTo>
                  <a:lnTo>
                    <a:pt x="453547" y="291629"/>
                  </a:lnTo>
                  <a:lnTo>
                    <a:pt x="483615" y="258336"/>
                  </a:lnTo>
                  <a:lnTo>
                    <a:pt x="502777" y="220589"/>
                  </a:lnTo>
                  <a:lnTo>
                    <a:pt x="509503" y="179466"/>
                  </a:lnTo>
                  <a:lnTo>
                    <a:pt x="502777" y="138295"/>
                  </a:lnTo>
                  <a:lnTo>
                    <a:pt x="483615" y="100512"/>
                  </a:lnTo>
                  <a:lnTo>
                    <a:pt x="453547" y="67191"/>
                  </a:lnTo>
                  <a:lnTo>
                    <a:pt x="414098" y="39406"/>
                  </a:lnTo>
                  <a:lnTo>
                    <a:pt x="366798" y="18229"/>
                  </a:lnTo>
                  <a:lnTo>
                    <a:pt x="313173" y="4736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189366" y="1609709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0" y="179466"/>
                  </a:moveTo>
                  <a:lnTo>
                    <a:pt x="6726" y="138295"/>
                  </a:lnTo>
                  <a:lnTo>
                    <a:pt x="25887" y="100512"/>
                  </a:lnTo>
                  <a:lnTo>
                    <a:pt x="55956" y="67191"/>
                  </a:lnTo>
                  <a:lnTo>
                    <a:pt x="95404" y="39406"/>
                  </a:lnTo>
                  <a:lnTo>
                    <a:pt x="142705" y="18229"/>
                  </a:lnTo>
                  <a:lnTo>
                    <a:pt x="196329" y="4736"/>
                  </a:lnTo>
                  <a:lnTo>
                    <a:pt x="254751" y="0"/>
                  </a:lnTo>
                  <a:lnTo>
                    <a:pt x="313173" y="4736"/>
                  </a:lnTo>
                  <a:lnTo>
                    <a:pt x="366798" y="18229"/>
                  </a:lnTo>
                  <a:lnTo>
                    <a:pt x="414098" y="39406"/>
                  </a:lnTo>
                  <a:lnTo>
                    <a:pt x="453547" y="67191"/>
                  </a:lnTo>
                  <a:lnTo>
                    <a:pt x="483615" y="100512"/>
                  </a:lnTo>
                  <a:lnTo>
                    <a:pt x="502777" y="138295"/>
                  </a:lnTo>
                  <a:lnTo>
                    <a:pt x="509503" y="179466"/>
                  </a:lnTo>
                  <a:lnTo>
                    <a:pt x="502777" y="220589"/>
                  </a:lnTo>
                  <a:lnTo>
                    <a:pt x="483615" y="258336"/>
                  </a:lnTo>
                  <a:lnTo>
                    <a:pt x="453547" y="291629"/>
                  </a:lnTo>
                  <a:lnTo>
                    <a:pt x="414098" y="319395"/>
                  </a:lnTo>
                  <a:lnTo>
                    <a:pt x="366798" y="340559"/>
                  </a:lnTo>
                  <a:lnTo>
                    <a:pt x="313173" y="354045"/>
                  </a:lnTo>
                  <a:lnTo>
                    <a:pt x="254751" y="358780"/>
                  </a:lnTo>
                  <a:lnTo>
                    <a:pt x="196329" y="354045"/>
                  </a:lnTo>
                  <a:lnTo>
                    <a:pt x="142705" y="340559"/>
                  </a:lnTo>
                  <a:lnTo>
                    <a:pt x="95404" y="319395"/>
                  </a:lnTo>
                  <a:lnTo>
                    <a:pt x="55956" y="291629"/>
                  </a:lnTo>
                  <a:lnTo>
                    <a:pt x="25887" y="258336"/>
                  </a:lnTo>
                  <a:lnTo>
                    <a:pt x="6726" y="220589"/>
                  </a:lnTo>
                  <a:lnTo>
                    <a:pt x="0" y="179466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938656" y="1609709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51" y="0"/>
                  </a:moveTo>
                  <a:lnTo>
                    <a:pt x="196339" y="4736"/>
                  </a:lnTo>
                  <a:lnTo>
                    <a:pt x="142718" y="18229"/>
                  </a:lnTo>
                  <a:lnTo>
                    <a:pt x="95417" y="39406"/>
                  </a:lnTo>
                  <a:lnTo>
                    <a:pt x="55966" y="67191"/>
                  </a:lnTo>
                  <a:lnTo>
                    <a:pt x="25893" y="100512"/>
                  </a:lnTo>
                  <a:lnTo>
                    <a:pt x="6728" y="138295"/>
                  </a:lnTo>
                  <a:lnTo>
                    <a:pt x="0" y="179466"/>
                  </a:lnTo>
                  <a:lnTo>
                    <a:pt x="6728" y="220589"/>
                  </a:lnTo>
                  <a:lnTo>
                    <a:pt x="25893" y="258336"/>
                  </a:lnTo>
                  <a:lnTo>
                    <a:pt x="55966" y="291629"/>
                  </a:lnTo>
                  <a:lnTo>
                    <a:pt x="95417" y="319395"/>
                  </a:lnTo>
                  <a:lnTo>
                    <a:pt x="142718" y="340559"/>
                  </a:lnTo>
                  <a:lnTo>
                    <a:pt x="196339" y="354045"/>
                  </a:lnTo>
                  <a:lnTo>
                    <a:pt x="254751" y="358780"/>
                  </a:lnTo>
                  <a:lnTo>
                    <a:pt x="313175" y="354045"/>
                  </a:lnTo>
                  <a:lnTo>
                    <a:pt x="366804" y="340559"/>
                  </a:lnTo>
                  <a:lnTo>
                    <a:pt x="414110" y="319395"/>
                  </a:lnTo>
                  <a:lnTo>
                    <a:pt x="453565" y="291629"/>
                  </a:lnTo>
                  <a:lnTo>
                    <a:pt x="483640" y="258336"/>
                  </a:lnTo>
                  <a:lnTo>
                    <a:pt x="502805" y="220589"/>
                  </a:lnTo>
                  <a:lnTo>
                    <a:pt x="509534" y="179466"/>
                  </a:lnTo>
                  <a:lnTo>
                    <a:pt x="502805" y="138295"/>
                  </a:lnTo>
                  <a:lnTo>
                    <a:pt x="483640" y="100512"/>
                  </a:lnTo>
                  <a:lnTo>
                    <a:pt x="453565" y="67191"/>
                  </a:lnTo>
                  <a:lnTo>
                    <a:pt x="414110" y="39406"/>
                  </a:lnTo>
                  <a:lnTo>
                    <a:pt x="366804" y="18229"/>
                  </a:lnTo>
                  <a:lnTo>
                    <a:pt x="313175" y="4736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938656" y="1609709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0" y="179466"/>
                  </a:moveTo>
                  <a:lnTo>
                    <a:pt x="6728" y="138295"/>
                  </a:lnTo>
                  <a:lnTo>
                    <a:pt x="25893" y="100512"/>
                  </a:lnTo>
                  <a:lnTo>
                    <a:pt x="55966" y="67191"/>
                  </a:lnTo>
                  <a:lnTo>
                    <a:pt x="95417" y="39406"/>
                  </a:lnTo>
                  <a:lnTo>
                    <a:pt x="142718" y="18229"/>
                  </a:lnTo>
                  <a:lnTo>
                    <a:pt x="196339" y="4736"/>
                  </a:lnTo>
                  <a:lnTo>
                    <a:pt x="254751" y="0"/>
                  </a:lnTo>
                  <a:lnTo>
                    <a:pt x="313175" y="4736"/>
                  </a:lnTo>
                  <a:lnTo>
                    <a:pt x="366804" y="18229"/>
                  </a:lnTo>
                  <a:lnTo>
                    <a:pt x="414110" y="39406"/>
                  </a:lnTo>
                  <a:lnTo>
                    <a:pt x="453565" y="67191"/>
                  </a:lnTo>
                  <a:lnTo>
                    <a:pt x="483640" y="100512"/>
                  </a:lnTo>
                  <a:lnTo>
                    <a:pt x="502805" y="138295"/>
                  </a:lnTo>
                  <a:lnTo>
                    <a:pt x="509534" y="179466"/>
                  </a:lnTo>
                  <a:lnTo>
                    <a:pt x="502805" y="220589"/>
                  </a:lnTo>
                  <a:lnTo>
                    <a:pt x="483640" y="258336"/>
                  </a:lnTo>
                  <a:lnTo>
                    <a:pt x="453565" y="291629"/>
                  </a:lnTo>
                  <a:lnTo>
                    <a:pt x="414110" y="319395"/>
                  </a:lnTo>
                  <a:lnTo>
                    <a:pt x="366804" y="340559"/>
                  </a:lnTo>
                  <a:lnTo>
                    <a:pt x="313175" y="354045"/>
                  </a:lnTo>
                  <a:lnTo>
                    <a:pt x="254751" y="358780"/>
                  </a:lnTo>
                  <a:lnTo>
                    <a:pt x="196339" y="354045"/>
                  </a:lnTo>
                  <a:lnTo>
                    <a:pt x="142718" y="340559"/>
                  </a:lnTo>
                  <a:lnTo>
                    <a:pt x="95417" y="319395"/>
                  </a:lnTo>
                  <a:lnTo>
                    <a:pt x="55966" y="291629"/>
                  </a:lnTo>
                  <a:lnTo>
                    <a:pt x="25893" y="258336"/>
                  </a:lnTo>
                  <a:lnTo>
                    <a:pt x="6728" y="220589"/>
                  </a:lnTo>
                  <a:lnTo>
                    <a:pt x="0" y="179466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630795" y="1609709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82" y="0"/>
                  </a:moveTo>
                  <a:lnTo>
                    <a:pt x="196358" y="4736"/>
                  </a:lnTo>
                  <a:lnTo>
                    <a:pt x="142729" y="18229"/>
                  </a:lnTo>
                  <a:lnTo>
                    <a:pt x="95423" y="39406"/>
                  </a:lnTo>
                  <a:lnTo>
                    <a:pt x="55968" y="67191"/>
                  </a:lnTo>
                  <a:lnTo>
                    <a:pt x="25893" y="100512"/>
                  </a:lnTo>
                  <a:lnTo>
                    <a:pt x="6728" y="138295"/>
                  </a:lnTo>
                  <a:lnTo>
                    <a:pt x="0" y="179466"/>
                  </a:lnTo>
                  <a:lnTo>
                    <a:pt x="6728" y="220589"/>
                  </a:lnTo>
                  <a:lnTo>
                    <a:pt x="25893" y="258336"/>
                  </a:lnTo>
                  <a:lnTo>
                    <a:pt x="55968" y="291629"/>
                  </a:lnTo>
                  <a:lnTo>
                    <a:pt x="95423" y="319395"/>
                  </a:lnTo>
                  <a:lnTo>
                    <a:pt x="142729" y="340559"/>
                  </a:lnTo>
                  <a:lnTo>
                    <a:pt x="196358" y="354045"/>
                  </a:lnTo>
                  <a:lnTo>
                    <a:pt x="254782" y="358780"/>
                  </a:lnTo>
                  <a:lnTo>
                    <a:pt x="313194" y="354045"/>
                  </a:lnTo>
                  <a:lnTo>
                    <a:pt x="366815" y="340559"/>
                  </a:lnTo>
                  <a:lnTo>
                    <a:pt x="414116" y="319395"/>
                  </a:lnTo>
                  <a:lnTo>
                    <a:pt x="453568" y="291629"/>
                  </a:lnTo>
                  <a:lnTo>
                    <a:pt x="483640" y="258336"/>
                  </a:lnTo>
                  <a:lnTo>
                    <a:pt x="502805" y="220589"/>
                  </a:lnTo>
                  <a:lnTo>
                    <a:pt x="509534" y="179466"/>
                  </a:lnTo>
                  <a:lnTo>
                    <a:pt x="502805" y="138295"/>
                  </a:lnTo>
                  <a:lnTo>
                    <a:pt x="483640" y="100512"/>
                  </a:lnTo>
                  <a:lnTo>
                    <a:pt x="453568" y="67191"/>
                  </a:lnTo>
                  <a:lnTo>
                    <a:pt x="414116" y="39406"/>
                  </a:lnTo>
                  <a:lnTo>
                    <a:pt x="366815" y="18229"/>
                  </a:lnTo>
                  <a:lnTo>
                    <a:pt x="313194" y="4736"/>
                  </a:lnTo>
                  <a:lnTo>
                    <a:pt x="254782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630795" y="1609709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0" y="179466"/>
                  </a:moveTo>
                  <a:lnTo>
                    <a:pt x="6728" y="138295"/>
                  </a:lnTo>
                  <a:lnTo>
                    <a:pt x="25893" y="100512"/>
                  </a:lnTo>
                  <a:lnTo>
                    <a:pt x="55968" y="67191"/>
                  </a:lnTo>
                  <a:lnTo>
                    <a:pt x="95423" y="39406"/>
                  </a:lnTo>
                  <a:lnTo>
                    <a:pt x="142729" y="18229"/>
                  </a:lnTo>
                  <a:lnTo>
                    <a:pt x="196358" y="4736"/>
                  </a:lnTo>
                  <a:lnTo>
                    <a:pt x="254782" y="0"/>
                  </a:lnTo>
                  <a:lnTo>
                    <a:pt x="313194" y="4736"/>
                  </a:lnTo>
                  <a:lnTo>
                    <a:pt x="366815" y="18229"/>
                  </a:lnTo>
                  <a:lnTo>
                    <a:pt x="414116" y="39406"/>
                  </a:lnTo>
                  <a:lnTo>
                    <a:pt x="453568" y="67191"/>
                  </a:lnTo>
                  <a:lnTo>
                    <a:pt x="483640" y="100512"/>
                  </a:lnTo>
                  <a:lnTo>
                    <a:pt x="502805" y="138295"/>
                  </a:lnTo>
                  <a:lnTo>
                    <a:pt x="509534" y="179466"/>
                  </a:lnTo>
                  <a:lnTo>
                    <a:pt x="502805" y="220589"/>
                  </a:lnTo>
                  <a:lnTo>
                    <a:pt x="483640" y="258336"/>
                  </a:lnTo>
                  <a:lnTo>
                    <a:pt x="453568" y="291629"/>
                  </a:lnTo>
                  <a:lnTo>
                    <a:pt x="414116" y="319395"/>
                  </a:lnTo>
                  <a:lnTo>
                    <a:pt x="366815" y="340559"/>
                  </a:lnTo>
                  <a:lnTo>
                    <a:pt x="313194" y="354045"/>
                  </a:lnTo>
                  <a:lnTo>
                    <a:pt x="254782" y="358780"/>
                  </a:lnTo>
                  <a:lnTo>
                    <a:pt x="196358" y="354045"/>
                  </a:lnTo>
                  <a:lnTo>
                    <a:pt x="142729" y="340559"/>
                  </a:lnTo>
                  <a:lnTo>
                    <a:pt x="95423" y="319395"/>
                  </a:lnTo>
                  <a:lnTo>
                    <a:pt x="55968" y="291629"/>
                  </a:lnTo>
                  <a:lnTo>
                    <a:pt x="25893" y="258336"/>
                  </a:lnTo>
                  <a:lnTo>
                    <a:pt x="6728" y="220589"/>
                  </a:lnTo>
                  <a:lnTo>
                    <a:pt x="0" y="179466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189366" y="2238359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51" y="0"/>
                  </a:moveTo>
                  <a:lnTo>
                    <a:pt x="196329" y="4736"/>
                  </a:lnTo>
                  <a:lnTo>
                    <a:pt x="142705" y="18229"/>
                  </a:lnTo>
                  <a:lnTo>
                    <a:pt x="95404" y="39406"/>
                  </a:lnTo>
                  <a:lnTo>
                    <a:pt x="55956" y="67191"/>
                  </a:lnTo>
                  <a:lnTo>
                    <a:pt x="25887" y="100512"/>
                  </a:lnTo>
                  <a:lnTo>
                    <a:pt x="6726" y="138295"/>
                  </a:lnTo>
                  <a:lnTo>
                    <a:pt x="0" y="179466"/>
                  </a:lnTo>
                  <a:lnTo>
                    <a:pt x="6726" y="220589"/>
                  </a:lnTo>
                  <a:lnTo>
                    <a:pt x="25887" y="258336"/>
                  </a:lnTo>
                  <a:lnTo>
                    <a:pt x="55956" y="291629"/>
                  </a:lnTo>
                  <a:lnTo>
                    <a:pt x="95404" y="319395"/>
                  </a:lnTo>
                  <a:lnTo>
                    <a:pt x="142705" y="340559"/>
                  </a:lnTo>
                  <a:lnTo>
                    <a:pt x="196329" y="354045"/>
                  </a:lnTo>
                  <a:lnTo>
                    <a:pt x="254751" y="358780"/>
                  </a:lnTo>
                  <a:lnTo>
                    <a:pt x="313173" y="354045"/>
                  </a:lnTo>
                  <a:lnTo>
                    <a:pt x="366798" y="340559"/>
                  </a:lnTo>
                  <a:lnTo>
                    <a:pt x="414098" y="319395"/>
                  </a:lnTo>
                  <a:lnTo>
                    <a:pt x="453547" y="291629"/>
                  </a:lnTo>
                  <a:lnTo>
                    <a:pt x="483615" y="258336"/>
                  </a:lnTo>
                  <a:lnTo>
                    <a:pt x="502777" y="220589"/>
                  </a:lnTo>
                  <a:lnTo>
                    <a:pt x="509503" y="179466"/>
                  </a:lnTo>
                  <a:lnTo>
                    <a:pt x="502777" y="138295"/>
                  </a:lnTo>
                  <a:lnTo>
                    <a:pt x="483615" y="100512"/>
                  </a:lnTo>
                  <a:lnTo>
                    <a:pt x="453547" y="67191"/>
                  </a:lnTo>
                  <a:lnTo>
                    <a:pt x="414098" y="39406"/>
                  </a:lnTo>
                  <a:lnTo>
                    <a:pt x="366798" y="18229"/>
                  </a:lnTo>
                  <a:lnTo>
                    <a:pt x="313173" y="4736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189366" y="2238359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0" y="179466"/>
                  </a:moveTo>
                  <a:lnTo>
                    <a:pt x="6726" y="138295"/>
                  </a:lnTo>
                  <a:lnTo>
                    <a:pt x="25887" y="100512"/>
                  </a:lnTo>
                  <a:lnTo>
                    <a:pt x="55956" y="67191"/>
                  </a:lnTo>
                  <a:lnTo>
                    <a:pt x="95404" y="39406"/>
                  </a:lnTo>
                  <a:lnTo>
                    <a:pt x="142705" y="18229"/>
                  </a:lnTo>
                  <a:lnTo>
                    <a:pt x="196329" y="4736"/>
                  </a:lnTo>
                  <a:lnTo>
                    <a:pt x="254751" y="0"/>
                  </a:lnTo>
                  <a:lnTo>
                    <a:pt x="313173" y="4736"/>
                  </a:lnTo>
                  <a:lnTo>
                    <a:pt x="366798" y="18229"/>
                  </a:lnTo>
                  <a:lnTo>
                    <a:pt x="414098" y="39406"/>
                  </a:lnTo>
                  <a:lnTo>
                    <a:pt x="453547" y="67191"/>
                  </a:lnTo>
                  <a:lnTo>
                    <a:pt x="483615" y="100512"/>
                  </a:lnTo>
                  <a:lnTo>
                    <a:pt x="502777" y="138295"/>
                  </a:lnTo>
                  <a:lnTo>
                    <a:pt x="509503" y="179466"/>
                  </a:lnTo>
                  <a:lnTo>
                    <a:pt x="502777" y="220589"/>
                  </a:lnTo>
                  <a:lnTo>
                    <a:pt x="483615" y="258336"/>
                  </a:lnTo>
                  <a:lnTo>
                    <a:pt x="453547" y="291629"/>
                  </a:lnTo>
                  <a:lnTo>
                    <a:pt x="414098" y="319395"/>
                  </a:lnTo>
                  <a:lnTo>
                    <a:pt x="366798" y="340559"/>
                  </a:lnTo>
                  <a:lnTo>
                    <a:pt x="313173" y="354045"/>
                  </a:lnTo>
                  <a:lnTo>
                    <a:pt x="254751" y="358780"/>
                  </a:lnTo>
                  <a:lnTo>
                    <a:pt x="196329" y="354045"/>
                  </a:lnTo>
                  <a:lnTo>
                    <a:pt x="142705" y="340559"/>
                  </a:lnTo>
                  <a:lnTo>
                    <a:pt x="95404" y="319395"/>
                  </a:lnTo>
                  <a:lnTo>
                    <a:pt x="55956" y="291629"/>
                  </a:lnTo>
                  <a:lnTo>
                    <a:pt x="25887" y="258336"/>
                  </a:lnTo>
                  <a:lnTo>
                    <a:pt x="6726" y="220589"/>
                  </a:lnTo>
                  <a:lnTo>
                    <a:pt x="0" y="179466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938656" y="2238359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51" y="0"/>
                  </a:moveTo>
                  <a:lnTo>
                    <a:pt x="196339" y="4736"/>
                  </a:lnTo>
                  <a:lnTo>
                    <a:pt x="142718" y="18229"/>
                  </a:lnTo>
                  <a:lnTo>
                    <a:pt x="95417" y="39406"/>
                  </a:lnTo>
                  <a:lnTo>
                    <a:pt x="55966" y="67191"/>
                  </a:lnTo>
                  <a:lnTo>
                    <a:pt x="25893" y="100512"/>
                  </a:lnTo>
                  <a:lnTo>
                    <a:pt x="6728" y="138295"/>
                  </a:lnTo>
                  <a:lnTo>
                    <a:pt x="0" y="179466"/>
                  </a:lnTo>
                  <a:lnTo>
                    <a:pt x="6728" y="220589"/>
                  </a:lnTo>
                  <a:lnTo>
                    <a:pt x="25893" y="258336"/>
                  </a:lnTo>
                  <a:lnTo>
                    <a:pt x="55966" y="291629"/>
                  </a:lnTo>
                  <a:lnTo>
                    <a:pt x="95417" y="319395"/>
                  </a:lnTo>
                  <a:lnTo>
                    <a:pt x="142718" y="340559"/>
                  </a:lnTo>
                  <a:lnTo>
                    <a:pt x="196339" y="354045"/>
                  </a:lnTo>
                  <a:lnTo>
                    <a:pt x="254751" y="358780"/>
                  </a:lnTo>
                  <a:lnTo>
                    <a:pt x="313175" y="354045"/>
                  </a:lnTo>
                  <a:lnTo>
                    <a:pt x="366804" y="340559"/>
                  </a:lnTo>
                  <a:lnTo>
                    <a:pt x="414110" y="319395"/>
                  </a:lnTo>
                  <a:lnTo>
                    <a:pt x="453565" y="291629"/>
                  </a:lnTo>
                  <a:lnTo>
                    <a:pt x="483640" y="258336"/>
                  </a:lnTo>
                  <a:lnTo>
                    <a:pt x="502805" y="220589"/>
                  </a:lnTo>
                  <a:lnTo>
                    <a:pt x="509534" y="179466"/>
                  </a:lnTo>
                  <a:lnTo>
                    <a:pt x="502805" y="138295"/>
                  </a:lnTo>
                  <a:lnTo>
                    <a:pt x="483640" y="100512"/>
                  </a:lnTo>
                  <a:lnTo>
                    <a:pt x="453565" y="67191"/>
                  </a:lnTo>
                  <a:lnTo>
                    <a:pt x="414110" y="39406"/>
                  </a:lnTo>
                  <a:lnTo>
                    <a:pt x="366804" y="18229"/>
                  </a:lnTo>
                  <a:lnTo>
                    <a:pt x="313175" y="4736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938656" y="2238359"/>
              <a:ext cx="1202055" cy="358775"/>
            </a:xfrm>
            <a:custGeom>
              <a:avLst/>
              <a:gdLst/>
              <a:ahLst/>
              <a:cxnLst/>
              <a:rect l="l" t="t" r="r" b="b"/>
              <a:pathLst>
                <a:path w="1202054" h="358775">
                  <a:moveTo>
                    <a:pt x="0" y="179466"/>
                  </a:moveTo>
                  <a:lnTo>
                    <a:pt x="6728" y="138295"/>
                  </a:lnTo>
                  <a:lnTo>
                    <a:pt x="25893" y="100512"/>
                  </a:lnTo>
                  <a:lnTo>
                    <a:pt x="55966" y="67191"/>
                  </a:lnTo>
                  <a:lnTo>
                    <a:pt x="95417" y="39406"/>
                  </a:lnTo>
                  <a:lnTo>
                    <a:pt x="142718" y="18229"/>
                  </a:lnTo>
                  <a:lnTo>
                    <a:pt x="196339" y="4736"/>
                  </a:lnTo>
                  <a:lnTo>
                    <a:pt x="254751" y="0"/>
                  </a:lnTo>
                  <a:lnTo>
                    <a:pt x="313175" y="4736"/>
                  </a:lnTo>
                  <a:lnTo>
                    <a:pt x="366804" y="18229"/>
                  </a:lnTo>
                  <a:lnTo>
                    <a:pt x="414110" y="39406"/>
                  </a:lnTo>
                  <a:lnTo>
                    <a:pt x="453565" y="67191"/>
                  </a:lnTo>
                  <a:lnTo>
                    <a:pt x="483640" y="100512"/>
                  </a:lnTo>
                  <a:lnTo>
                    <a:pt x="502805" y="138295"/>
                  </a:lnTo>
                  <a:lnTo>
                    <a:pt x="509534" y="179466"/>
                  </a:lnTo>
                  <a:lnTo>
                    <a:pt x="502805" y="220589"/>
                  </a:lnTo>
                  <a:lnTo>
                    <a:pt x="483640" y="258336"/>
                  </a:lnTo>
                  <a:lnTo>
                    <a:pt x="453565" y="291629"/>
                  </a:lnTo>
                  <a:lnTo>
                    <a:pt x="414110" y="319395"/>
                  </a:lnTo>
                  <a:lnTo>
                    <a:pt x="366804" y="340559"/>
                  </a:lnTo>
                  <a:lnTo>
                    <a:pt x="313175" y="354045"/>
                  </a:lnTo>
                  <a:lnTo>
                    <a:pt x="254751" y="358780"/>
                  </a:lnTo>
                  <a:lnTo>
                    <a:pt x="196339" y="354045"/>
                  </a:lnTo>
                  <a:lnTo>
                    <a:pt x="142718" y="340559"/>
                  </a:lnTo>
                  <a:lnTo>
                    <a:pt x="95417" y="319395"/>
                  </a:lnTo>
                  <a:lnTo>
                    <a:pt x="55966" y="291629"/>
                  </a:lnTo>
                  <a:lnTo>
                    <a:pt x="25893" y="258336"/>
                  </a:lnTo>
                  <a:lnTo>
                    <a:pt x="6728" y="220589"/>
                  </a:lnTo>
                  <a:lnTo>
                    <a:pt x="0" y="179466"/>
                  </a:lnTo>
                  <a:close/>
                </a:path>
                <a:path w="1202054" h="358775">
                  <a:moveTo>
                    <a:pt x="692139" y="179466"/>
                  </a:moveTo>
                  <a:lnTo>
                    <a:pt x="698868" y="138295"/>
                  </a:lnTo>
                  <a:lnTo>
                    <a:pt x="718033" y="100512"/>
                  </a:lnTo>
                  <a:lnTo>
                    <a:pt x="748108" y="67191"/>
                  </a:lnTo>
                  <a:lnTo>
                    <a:pt x="787563" y="39406"/>
                  </a:lnTo>
                  <a:lnTo>
                    <a:pt x="834869" y="18229"/>
                  </a:lnTo>
                  <a:lnTo>
                    <a:pt x="888498" y="4736"/>
                  </a:lnTo>
                  <a:lnTo>
                    <a:pt x="946922" y="0"/>
                  </a:lnTo>
                  <a:lnTo>
                    <a:pt x="1005334" y="4736"/>
                  </a:lnTo>
                  <a:lnTo>
                    <a:pt x="1058955" y="18229"/>
                  </a:lnTo>
                  <a:lnTo>
                    <a:pt x="1106256" y="39406"/>
                  </a:lnTo>
                  <a:lnTo>
                    <a:pt x="1145707" y="67191"/>
                  </a:lnTo>
                  <a:lnTo>
                    <a:pt x="1175780" y="100512"/>
                  </a:lnTo>
                  <a:lnTo>
                    <a:pt x="1194945" y="138295"/>
                  </a:lnTo>
                  <a:lnTo>
                    <a:pt x="1201673" y="179466"/>
                  </a:lnTo>
                  <a:lnTo>
                    <a:pt x="1194945" y="220589"/>
                  </a:lnTo>
                  <a:lnTo>
                    <a:pt x="1175780" y="258336"/>
                  </a:lnTo>
                  <a:lnTo>
                    <a:pt x="1145707" y="291629"/>
                  </a:lnTo>
                  <a:lnTo>
                    <a:pt x="1106256" y="319395"/>
                  </a:lnTo>
                  <a:lnTo>
                    <a:pt x="1058955" y="340559"/>
                  </a:lnTo>
                  <a:lnTo>
                    <a:pt x="1005334" y="354045"/>
                  </a:lnTo>
                  <a:lnTo>
                    <a:pt x="946922" y="358780"/>
                  </a:lnTo>
                  <a:lnTo>
                    <a:pt x="888498" y="354045"/>
                  </a:lnTo>
                  <a:lnTo>
                    <a:pt x="834869" y="340559"/>
                  </a:lnTo>
                  <a:lnTo>
                    <a:pt x="787563" y="319395"/>
                  </a:lnTo>
                  <a:lnTo>
                    <a:pt x="748108" y="291629"/>
                  </a:lnTo>
                  <a:lnTo>
                    <a:pt x="718033" y="258336"/>
                  </a:lnTo>
                  <a:lnTo>
                    <a:pt x="698868" y="220589"/>
                  </a:lnTo>
                  <a:lnTo>
                    <a:pt x="692139" y="179466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4058161" y="1180949"/>
            <a:ext cx="274320" cy="72263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1019"/>
              </a:spcBef>
            </a:pPr>
            <a:r>
              <a:rPr dirty="0" sz="1800" spc="-50" i="1">
                <a:latin typeface="Monotype Corsiva"/>
                <a:cs typeface="Monotype Corsiva"/>
              </a:rPr>
              <a:t>v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2/7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726317" y="1180949"/>
            <a:ext cx="224154" cy="72263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800" spc="-50" i="1">
                <a:latin typeface="Monotype Corsiva"/>
                <a:cs typeface="Monotype Corsiva"/>
              </a:rPr>
              <a:t>w</a:t>
            </a:r>
            <a:endParaRPr sz="1800">
              <a:latin typeface="Monotype Corsiva"/>
              <a:cs typeface="Monotype Corsiva"/>
            </a:endParaRPr>
          </a:p>
          <a:p>
            <a:pPr marL="62230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latin typeface="Arial"/>
                <a:cs typeface="Arial"/>
              </a:rPr>
              <a:t>9/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046612" y="2256977"/>
            <a:ext cx="285750" cy="59563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385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3/6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800" spc="-50" i="1">
                <a:latin typeface="Monotype Corsiva"/>
                <a:cs typeface="Monotype Corsiva"/>
              </a:rPr>
              <a:t>y</a:t>
            </a:r>
            <a:endParaRPr sz="1800">
              <a:latin typeface="Monotype Corsiva"/>
              <a:cs typeface="Monotype Corsiva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3391418" y="1727210"/>
            <a:ext cx="1958339" cy="890269"/>
            <a:chOff x="3391418" y="1727210"/>
            <a:chExt cx="1958339" cy="890269"/>
          </a:xfrm>
        </p:grpSpPr>
        <p:sp>
          <p:nvSpPr>
            <p:cNvPr id="40" name="object 40" descr=""/>
            <p:cNvSpPr/>
            <p:nvPr/>
          </p:nvSpPr>
          <p:spPr>
            <a:xfrm>
              <a:off x="3391418" y="1963551"/>
              <a:ext cx="76200" cy="295910"/>
            </a:xfrm>
            <a:custGeom>
              <a:avLst/>
              <a:gdLst/>
              <a:ahLst/>
              <a:cxnLst/>
              <a:rect l="l" t="t" r="r" b="b"/>
              <a:pathLst>
                <a:path w="76200" h="295910">
                  <a:moveTo>
                    <a:pt x="39227" y="0"/>
                  </a:moveTo>
                  <a:lnTo>
                    <a:pt x="38100" y="38100"/>
                  </a:lnTo>
                  <a:lnTo>
                    <a:pt x="47609" y="38343"/>
                  </a:lnTo>
                  <a:lnTo>
                    <a:pt x="48646" y="365"/>
                  </a:lnTo>
                  <a:lnTo>
                    <a:pt x="39227" y="0"/>
                  </a:lnTo>
                  <a:close/>
                </a:path>
                <a:path w="76200" h="295910">
                  <a:moveTo>
                    <a:pt x="37338" y="66659"/>
                  </a:moveTo>
                  <a:lnTo>
                    <a:pt x="36301" y="104759"/>
                  </a:lnTo>
                  <a:lnTo>
                    <a:pt x="45841" y="105034"/>
                  </a:lnTo>
                  <a:lnTo>
                    <a:pt x="46847" y="66934"/>
                  </a:lnTo>
                  <a:lnTo>
                    <a:pt x="37338" y="66659"/>
                  </a:lnTo>
                  <a:close/>
                </a:path>
                <a:path w="76200" h="295910">
                  <a:moveTo>
                    <a:pt x="35539" y="133350"/>
                  </a:moveTo>
                  <a:lnTo>
                    <a:pt x="34533" y="171450"/>
                  </a:lnTo>
                  <a:lnTo>
                    <a:pt x="44074" y="171693"/>
                  </a:lnTo>
                  <a:lnTo>
                    <a:pt x="45079" y="133593"/>
                  </a:lnTo>
                  <a:lnTo>
                    <a:pt x="35539" y="133350"/>
                  </a:lnTo>
                  <a:close/>
                </a:path>
                <a:path w="76200" h="295910">
                  <a:moveTo>
                    <a:pt x="0" y="218297"/>
                  </a:moveTo>
                  <a:lnTo>
                    <a:pt x="36057" y="295381"/>
                  </a:lnTo>
                  <a:lnTo>
                    <a:pt x="69890" y="232135"/>
                  </a:lnTo>
                  <a:lnTo>
                    <a:pt x="42397" y="232135"/>
                  </a:lnTo>
                  <a:lnTo>
                    <a:pt x="32887" y="231891"/>
                  </a:lnTo>
                  <a:lnTo>
                    <a:pt x="33208" y="220339"/>
                  </a:lnTo>
                  <a:lnTo>
                    <a:pt x="33240" y="219188"/>
                  </a:lnTo>
                  <a:lnTo>
                    <a:pt x="0" y="218297"/>
                  </a:lnTo>
                  <a:close/>
                </a:path>
                <a:path w="76200" h="295910">
                  <a:moveTo>
                    <a:pt x="33240" y="219188"/>
                  </a:moveTo>
                  <a:lnTo>
                    <a:pt x="32887" y="231891"/>
                  </a:lnTo>
                  <a:lnTo>
                    <a:pt x="42397" y="232135"/>
                  </a:lnTo>
                  <a:lnTo>
                    <a:pt x="42736" y="220339"/>
                  </a:lnTo>
                  <a:lnTo>
                    <a:pt x="42762" y="219443"/>
                  </a:lnTo>
                  <a:lnTo>
                    <a:pt x="33240" y="219188"/>
                  </a:lnTo>
                  <a:close/>
                </a:path>
                <a:path w="76200" h="295910">
                  <a:moveTo>
                    <a:pt x="42762" y="219443"/>
                  </a:moveTo>
                  <a:lnTo>
                    <a:pt x="42404" y="231891"/>
                  </a:lnTo>
                  <a:lnTo>
                    <a:pt x="42397" y="232135"/>
                  </a:lnTo>
                  <a:lnTo>
                    <a:pt x="69890" y="232135"/>
                  </a:lnTo>
                  <a:lnTo>
                    <a:pt x="76200" y="220339"/>
                  </a:lnTo>
                  <a:lnTo>
                    <a:pt x="42762" y="219443"/>
                  </a:lnTo>
                  <a:close/>
                </a:path>
                <a:path w="76200" h="295910">
                  <a:moveTo>
                    <a:pt x="33771" y="200009"/>
                  </a:moveTo>
                  <a:lnTo>
                    <a:pt x="33264" y="218297"/>
                  </a:lnTo>
                  <a:lnTo>
                    <a:pt x="33240" y="219188"/>
                  </a:lnTo>
                  <a:lnTo>
                    <a:pt x="42762" y="219443"/>
                  </a:lnTo>
                  <a:lnTo>
                    <a:pt x="43312" y="200284"/>
                  </a:lnTo>
                  <a:lnTo>
                    <a:pt x="33771" y="2000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4127388" y="1971172"/>
              <a:ext cx="114300" cy="295910"/>
            </a:xfrm>
            <a:custGeom>
              <a:avLst/>
              <a:gdLst/>
              <a:ahLst/>
              <a:cxnLst/>
              <a:rect l="l" t="t" r="r" b="b"/>
              <a:pathLst>
                <a:path w="114300" h="295910">
                  <a:moveTo>
                    <a:pt x="0" y="179953"/>
                  </a:moveTo>
                  <a:lnTo>
                    <a:pt x="54102" y="295777"/>
                  </a:lnTo>
                  <a:lnTo>
                    <a:pt x="104668" y="201046"/>
                  </a:lnTo>
                  <a:lnTo>
                    <a:pt x="75681" y="201046"/>
                  </a:lnTo>
                  <a:lnTo>
                    <a:pt x="37581" y="200009"/>
                  </a:lnTo>
                  <a:lnTo>
                    <a:pt x="38045" y="183001"/>
                  </a:lnTo>
                  <a:lnTo>
                    <a:pt x="38101" y="180969"/>
                  </a:lnTo>
                  <a:lnTo>
                    <a:pt x="0" y="179953"/>
                  </a:lnTo>
                  <a:close/>
                </a:path>
                <a:path w="114300" h="295910">
                  <a:moveTo>
                    <a:pt x="38101" y="180969"/>
                  </a:moveTo>
                  <a:lnTo>
                    <a:pt x="37581" y="200009"/>
                  </a:lnTo>
                  <a:lnTo>
                    <a:pt x="75681" y="201046"/>
                  </a:lnTo>
                  <a:lnTo>
                    <a:pt x="76162" y="183001"/>
                  </a:lnTo>
                  <a:lnTo>
                    <a:pt x="76190" y="181985"/>
                  </a:lnTo>
                  <a:lnTo>
                    <a:pt x="38101" y="180969"/>
                  </a:lnTo>
                  <a:close/>
                </a:path>
                <a:path w="114300" h="295910">
                  <a:moveTo>
                    <a:pt x="76190" y="181985"/>
                  </a:moveTo>
                  <a:lnTo>
                    <a:pt x="75709" y="200009"/>
                  </a:lnTo>
                  <a:lnTo>
                    <a:pt x="75681" y="201046"/>
                  </a:lnTo>
                  <a:lnTo>
                    <a:pt x="104668" y="201046"/>
                  </a:lnTo>
                  <a:lnTo>
                    <a:pt x="114300" y="183001"/>
                  </a:lnTo>
                  <a:lnTo>
                    <a:pt x="76190" y="181985"/>
                  </a:lnTo>
                  <a:close/>
                </a:path>
                <a:path w="114300" h="295910">
                  <a:moveTo>
                    <a:pt x="43037" y="0"/>
                  </a:moveTo>
                  <a:lnTo>
                    <a:pt x="38128" y="179953"/>
                  </a:lnTo>
                  <a:lnTo>
                    <a:pt x="38101" y="180969"/>
                  </a:lnTo>
                  <a:lnTo>
                    <a:pt x="76190" y="181985"/>
                  </a:lnTo>
                  <a:lnTo>
                    <a:pt x="81015" y="1005"/>
                  </a:lnTo>
                  <a:lnTo>
                    <a:pt x="43037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859792" y="1963551"/>
              <a:ext cx="76200" cy="295910"/>
            </a:xfrm>
            <a:custGeom>
              <a:avLst/>
              <a:gdLst/>
              <a:ahLst/>
              <a:cxnLst/>
              <a:rect l="l" t="t" r="r" b="b"/>
              <a:pathLst>
                <a:path w="76200" h="295910">
                  <a:moveTo>
                    <a:pt x="0" y="218297"/>
                  </a:moveTo>
                  <a:lnTo>
                    <a:pt x="36057" y="295381"/>
                  </a:lnTo>
                  <a:lnTo>
                    <a:pt x="69890" y="232135"/>
                  </a:lnTo>
                  <a:lnTo>
                    <a:pt x="42550" y="232135"/>
                  </a:lnTo>
                  <a:lnTo>
                    <a:pt x="33009" y="231891"/>
                  </a:lnTo>
                  <a:lnTo>
                    <a:pt x="33319" y="220339"/>
                  </a:lnTo>
                  <a:lnTo>
                    <a:pt x="33350" y="219191"/>
                  </a:lnTo>
                  <a:lnTo>
                    <a:pt x="0" y="218297"/>
                  </a:lnTo>
                  <a:close/>
                </a:path>
                <a:path w="76200" h="295910">
                  <a:moveTo>
                    <a:pt x="33350" y="219191"/>
                  </a:moveTo>
                  <a:lnTo>
                    <a:pt x="33009" y="231891"/>
                  </a:lnTo>
                  <a:lnTo>
                    <a:pt x="42550" y="232135"/>
                  </a:lnTo>
                  <a:lnTo>
                    <a:pt x="42866" y="220339"/>
                  </a:lnTo>
                  <a:lnTo>
                    <a:pt x="42890" y="219447"/>
                  </a:lnTo>
                  <a:lnTo>
                    <a:pt x="33350" y="219191"/>
                  </a:lnTo>
                  <a:close/>
                </a:path>
                <a:path w="76200" h="295910">
                  <a:moveTo>
                    <a:pt x="42890" y="219447"/>
                  </a:moveTo>
                  <a:lnTo>
                    <a:pt x="42556" y="231891"/>
                  </a:lnTo>
                  <a:lnTo>
                    <a:pt x="42550" y="232135"/>
                  </a:lnTo>
                  <a:lnTo>
                    <a:pt x="69890" y="232135"/>
                  </a:lnTo>
                  <a:lnTo>
                    <a:pt x="76200" y="220339"/>
                  </a:lnTo>
                  <a:lnTo>
                    <a:pt x="42890" y="219447"/>
                  </a:lnTo>
                  <a:close/>
                </a:path>
                <a:path w="76200" h="295910">
                  <a:moveTo>
                    <a:pt x="39227" y="0"/>
                  </a:moveTo>
                  <a:lnTo>
                    <a:pt x="33374" y="218297"/>
                  </a:lnTo>
                  <a:lnTo>
                    <a:pt x="33350" y="219191"/>
                  </a:lnTo>
                  <a:lnTo>
                    <a:pt x="42890" y="219447"/>
                  </a:lnTo>
                  <a:lnTo>
                    <a:pt x="48768" y="365"/>
                  </a:lnTo>
                  <a:lnTo>
                    <a:pt x="392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7919" y="1727210"/>
              <a:ext cx="214243" cy="114300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16395" y="2373386"/>
              <a:ext cx="214243" cy="114300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3652659" y="1915921"/>
              <a:ext cx="1697355" cy="701675"/>
            </a:xfrm>
            <a:custGeom>
              <a:avLst/>
              <a:gdLst/>
              <a:ahLst/>
              <a:cxnLst/>
              <a:rect l="l" t="t" r="r" b="b"/>
              <a:pathLst>
                <a:path w="1697354" h="701675">
                  <a:moveTo>
                    <a:pt x="33642" y="359168"/>
                  </a:moveTo>
                  <a:lnTo>
                    <a:pt x="26911" y="352437"/>
                  </a:lnTo>
                  <a:lnTo>
                    <a:pt x="0" y="379349"/>
                  </a:lnTo>
                  <a:lnTo>
                    <a:pt x="6705" y="386207"/>
                  </a:lnTo>
                  <a:lnTo>
                    <a:pt x="33642" y="359168"/>
                  </a:lnTo>
                  <a:close/>
                </a:path>
                <a:path w="1697354" h="701675">
                  <a:moveTo>
                    <a:pt x="80772" y="312051"/>
                  </a:moveTo>
                  <a:lnTo>
                    <a:pt x="74028" y="305308"/>
                  </a:lnTo>
                  <a:lnTo>
                    <a:pt x="47091" y="332232"/>
                  </a:lnTo>
                  <a:lnTo>
                    <a:pt x="53822" y="338963"/>
                  </a:lnTo>
                  <a:lnTo>
                    <a:pt x="80772" y="312051"/>
                  </a:lnTo>
                  <a:close/>
                </a:path>
                <a:path w="1697354" h="701675">
                  <a:moveTo>
                    <a:pt x="128016" y="264922"/>
                  </a:moveTo>
                  <a:lnTo>
                    <a:pt x="121272" y="258191"/>
                  </a:lnTo>
                  <a:lnTo>
                    <a:pt x="94208" y="285102"/>
                  </a:lnTo>
                  <a:lnTo>
                    <a:pt x="100952" y="291846"/>
                  </a:lnTo>
                  <a:lnTo>
                    <a:pt x="128016" y="264922"/>
                  </a:lnTo>
                  <a:close/>
                </a:path>
                <a:path w="1697354" h="701675">
                  <a:moveTo>
                    <a:pt x="175107" y="217805"/>
                  </a:moveTo>
                  <a:lnTo>
                    <a:pt x="168402" y="211074"/>
                  </a:lnTo>
                  <a:lnTo>
                    <a:pt x="141452" y="238010"/>
                  </a:lnTo>
                  <a:lnTo>
                    <a:pt x="148196" y="244716"/>
                  </a:lnTo>
                  <a:lnTo>
                    <a:pt x="175107" y="217805"/>
                  </a:lnTo>
                  <a:close/>
                </a:path>
                <a:path w="1697354" h="701675">
                  <a:moveTo>
                    <a:pt x="222224" y="170561"/>
                  </a:moveTo>
                  <a:lnTo>
                    <a:pt x="215493" y="163830"/>
                  </a:lnTo>
                  <a:lnTo>
                    <a:pt x="188582" y="190893"/>
                  </a:lnTo>
                  <a:lnTo>
                    <a:pt x="195313" y="197624"/>
                  </a:lnTo>
                  <a:lnTo>
                    <a:pt x="222224" y="170561"/>
                  </a:lnTo>
                  <a:close/>
                </a:path>
                <a:path w="1697354" h="701675">
                  <a:moveTo>
                    <a:pt x="269354" y="123444"/>
                  </a:moveTo>
                  <a:lnTo>
                    <a:pt x="262610" y="116700"/>
                  </a:lnTo>
                  <a:lnTo>
                    <a:pt x="235699" y="143649"/>
                  </a:lnTo>
                  <a:lnTo>
                    <a:pt x="242430" y="150380"/>
                  </a:lnTo>
                  <a:lnTo>
                    <a:pt x="269354" y="123444"/>
                  </a:lnTo>
                  <a:close/>
                </a:path>
                <a:path w="1697354" h="701675">
                  <a:moveTo>
                    <a:pt x="362064" y="24015"/>
                  </a:moveTo>
                  <a:lnTo>
                    <a:pt x="281292" y="50927"/>
                  </a:lnTo>
                  <a:lnTo>
                    <a:pt x="304850" y="74498"/>
                  </a:lnTo>
                  <a:lnTo>
                    <a:pt x="282816" y="96520"/>
                  </a:lnTo>
                  <a:lnTo>
                    <a:pt x="289560" y="103263"/>
                  </a:lnTo>
                  <a:lnTo>
                    <a:pt x="311619" y="81267"/>
                  </a:lnTo>
                  <a:lnTo>
                    <a:pt x="335127" y="104787"/>
                  </a:lnTo>
                  <a:lnTo>
                    <a:pt x="346862" y="69608"/>
                  </a:lnTo>
                  <a:lnTo>
                    <a:pt x="362064" y="24015"/>
                  </a:lnTo>
                  <a:close/>
                </a:path>
                <a:path w="1697354" h="701675">
                  <a:moveTo>
                    <a:pt x="1032230" y="6731"/>
                  </a:moveTo>
                  <a:lnTo>
                    <a:pt x="1025499" y="0"/>
                  </a:lnTo>
                  <a:lnTo>
                    <a:pt x="729424" y="302729"/>
                  </a:lnTo>
                  <a:lnTo>
                    <a:pt x="705612" y="279400"/>
                  </a:lnTo>
                  <a:lnTo>
                    <a:pt x="679551" y="360540"/>
                  </a:lnTo>
                  <a:lnTo>
                    <a:pt x="760082" y="332740"/>
                  </a:lnTo>
                  <a:lnTo>
                    <a:pt x="745540" y="318516"/>
                  </a:lnTo>
                  <a:lnTo>
                    <a:pt x="736295" y="309448"/>
                  </a:lnTo>
                  <a:lnTo>
                    <a:pt x="1032230" y="6731"/>
                  </a:lnTo>
                  <a:close/>
                </a:path>
                <a:path w="1697354" h="701675">
                  <a:moveTo>
                    <a:pt x="1696821" y="504558"/>
                  </a:moveTo>
                  <a:lnTo>
                    <a:pt x="1693379" y="447929"/>
                  </a:lnTo>
                  <a:lnTo>
                    <a:pt x="1685023" y="406019"/>
                  </a:lnTo>
                  <a:lnTo>
                    <a:pt x="1665084" y="361061"/>
                  </a:lnTo>
                  <a:lnTo>
                    <a:pt x="1640065" y="331101"/>
                  </a:lnTo>
                  <a:lnTo>
                    <a:pt x="1608429" y="303911"/>
                  </a:lnTo>
                  <a:lnTo>
                    <a:pt x="1574533" y="281571"/>
                  </a:lnTo>
                  <a:lnTo>
                    <a:pt x="1532750" y="263398"/>
                  </a:lnTo>
                  <a:lnTo>
                    <a:pt x="1532953" y="263398"/>
                  </a:lnTo>
                  <a:lnTo>
                    <a:pt x="1523352" y="261366"/>
                  </a:lnTo>
                  <a:lnTo>
                    <a:pt x="1515097" y="260604"/>
                  </a:lnTo>
                  <a:lnTo>
                    <a:pt x="1514208" y="260604"/>
                  </a:lnTo>
                  <a:lnTo>
                    <a:pt x="1505902" y="261366"/>
                  </a:lnTo>
                  <a:lnTo>
                    <a:pt x="1506474" y="261366"/>
                  </a:lnTo>
                  <a:lnTo>
                    <a:pt x="1499984" y="263004"/>
                  </a:lnTo>
                  <a:lnTo>
                    <a:pt x="1468742" y="288798"/>
                  </a:lnTo>
                  <a:lnTo>
                    <a:pt x="1463522" y="296532"/>
                  </a:lnTo>
                  <a:lnTo>
                    <a:pt x="1463408" y="296684"/>
                  </a:lnTo>
                  <a:lnTo>
                    <a:pt x="1460919" y="301752"/>
                  </a:lnTo>
                  <a:lnTo>
                    <a:pt x="1460830" y="301942"/>
                  </a:lnTo>
                  <a:lnTo>
                    <a:pt x="1429994" y="288150"/>
                  </a:lnTo>
                  <a:lnTo>
                    <a:pt x="1433601" y="371208"/>
                  </a:lnTo>
                  <a:lnTo>
                    <a:pt x="1433690" y="373253"/>
                  </a:lnTo>
                  <a:lnTo>
                    <a:pt x="1499616" y="319278"/>
                  </a:lnTo>
                  <a:lnTo>
                    <a:pt x="1495653" y="317500"/>
                  </a:lnTo>
                  <a:lnTo>
                    <a:pt x="1469593" y="305854"/>
                  </a:lnTo>
                  <a:lnTo>
                    <a:pt x="1471904" y="301104"/>
                  </a:lnTo>
                  <a:lnTo>
                    <a:pt x="1475028" y="296684"/>
                  </a:lnTo>
                  <a:lnTo>
                    <a:pt x="1476362" y="294767"/>
                  </a:lnTo>
                  <a:lnTo>
                    <a:pt x="1481175" y="288544"/>
                  </a:lnTo>
                  <a:lnTo>
                    <a:pt x="1508277" y="270776"/>
                  </a:lnTo>
                  <a:lnTo>
                    <a:pt x="1508112" y="270776"/>
                  </a:lnTo>
                  <a:lnTo>
                    <a:pt x="1514703" y="270065"/>
                  </a:lnTo>
                  <a:lnTo>
                    <a:pt x="1523085" y="270776"/>
                  </a:lnTo>
                  <a:lnTo>
                    <a:pt x="1522056" y="270776"/>
                  </a:lnTo>
                  <a:lnTo>
                    <a:pt x="1529448" y="272300"/>
                  </a:lnTo>
                  <a:lnTo>
                    <a:pt x="1569567" y="289826"/>
                  </a:lnTo>
                  <a:lnTo>
                    <a:pt x="1602600" y="311289"/>
                  </a:lnTo>
                  <a:lnTo>
                    <a:pt x="1633080" y="337680"/>
                  </a:lnTo>
                  <a:lnTo>
                    <a:pt x="1662798" y="375412"/>
                  </a:lnTo>
                  <a:lnTo>
                    <a:pt x="1678927" y="420890"/>
                  </a:lnTo>
                  <a:lnTo>
                    <a:pt x="1686521" y="475754"/>
                  </a:lnTo>
                  <a:lnTo>
                    <a:pt x="1686547" y="475996"/>
                  </a:lnTo>
                  <a:lnTo>
                    <a:pt x="1687309" y="504317"/>
                  </a:lnTo>
                  <a:lnTo>
                    <a:pt x="1686547" y="531622"/>
                  </a:lnTo>
                  <a:lnTo>
                    <a:pt x="1685391" y="544461"/>
                  </a:lnTo>
                  <a:lnTo>
                    <a:pt x="1677276" y="588264"/>
                  </a:lnTo>
                  <a:lnTo>
                    <a:pt x="1655673" y="635139"/>
                  </a:lnTo>
                  <a:lnTo>
                    <a:pt x="1630286" y="665988"/>
                  </a:lnTo>
                  <a:lnTo>
                    <a:pt x="1593189" y="688962"/>
                  </a:lnTo>
                  <a:lnTo>
                    <a:pt x="1577581" y="691769"/>
                  </a:lnTo>
                  <a:lnTo>
                    <a:pt x="1570291" y="691769"/>
                  </a:lnTo>
                  <a:lnTo>
                    <a:pt x="1561274" y="690765"/>
                  </a:lnTo>
                  <a:lnTo>
                    <a:pt x="1560766" y="690765"/>
                  </a:lnTo>
                  <a:lnTo>
                    <a:pt x="1520558" y="678294"/>
                  </a:lnTo>
                  <a:lnTo>
                    <a:pt x="1465173" y="649097"/>
                  </a:lnTo>
                  <a:lnTo>
                    <a:pt x="1418844" y="620141"/>
                  </a:lnTo>
                  <a:lnTo>
                    <a:pt x="1413751" y="628154"/>
                  </a:lnTo>
                  <a:lnTo>
                    <a:pt x="1460106" y="657237"/>
                  </a:lnTo>
                  <a:lnTo>
                    <a:pt x="1505559" y="681990"/>
                  </a:lnTo>
                  <a:lnTo>
                    <a:pt x="1548231" y="697865"/>
                  </a:lnTo>
                  <a:lnTo>
                    <a:pt x="1577454" y="701306"/>
                  </a:lnTo>
                  <a:lnTo>
                    <a:pt x="1586598" y="700278"/>
                  </a:lnTo>
                  <a:lnTo>
                    <a:pt x="1595475" y="698106"/>
                  </a:lnTo>
                  <a:lnTo>
                    <a:pt x="1604251" y="694944"/>
                  </a:lnTo>
                  <a:lnTo>
                    <a:pt x="1610702" y="691769"/>
                  </a:lnTo>
                  <a:lnTo>
                    <a:pt x="1612760" y="690765"/>
                  </a:lnTo>
                  <a:lnTo>
                    <a:pt x="1643875" y="665988"/>
                  </a:lnTo>
                  <a:lnTo>
                    <a:pt x="1674228" y="621792"/>
                  </a:lnTo>
                  <a:lnTo>
                    <a:pt x="1689201" y="580910"/>
                  </a:lnTo>
                  <a:lnTo>
                    <a:pt x="1695932" y="532384"/>
                  </a:lnTo>
                  <a:lnTo>
                    <a:pt x="1696821" y="504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4743707" y="2552823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z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687828" y="1946524"/>
            <a:ext cx="1447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3265430" y="1156033"/>
            <a:ext cx="317500" cy="1696720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1130"/>
              </a:spcBef>
            </a:pPr>
            <a:r>
              <a:rPr dirty="0" sz="1800" spc="-50" i="1">
                <a:latin typeface="Monotype Corsiva"/>
                <a:cs typeface="Monotype Corsiva"/>
              </a:rPr>
              <a:t>u</a:t>
            </a:r>
            <a:endParaRPr sz="1800">
              <a:latin typeface="Monotype Corsiva"/>
              <a:cs typeface="Monotype Corsiva"/>
            </a:endParaRPr>
          </a:p>
          <a:p>
            <a:pPr marL="55880">
              <a:lnSpc>
                <a:spcPct val="100000"/>
              </a:lnSpc>
              <a:spcBef>
                <a:spcPts val="810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1/8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400" spc="-5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  <a:p>
            <a:pPr marL="55880">
              <a:lnSpc>
                <a:spcPct val="100000"/>
              </a:lnSpc>
              <a:spcBef>
                <a:spcPts val="860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4/5</a:t>
            </a:r>
            <a:endParaRPr sz="140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360"/>
              </a:spcBef>
            </a:pPr>
            <a:r>
              <a:rPr dirty="0" sz="1800" spc="-50" i="1">
                <a:latin typeface="Monotype Corsiva"/>
                <a:cs typeface="Monotype Corsiva"/>
              </a:rPr>
              <a:t>x</a:t>
            </a:r>
            <a:endParaRPr sz="1800">
              <a:latin typeface="Monotype Corsiva"/>
              <a:cs typeface="Monotype Corsiva"/>
            </a:endParaRPr>
          </a:p>
        </p:txBody>
      </p:sp>
      <p:pic>
        <p:nvPicPr>
          <p:cNvPr id="49" name="object 4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05576" y="1597009"/>
            <a:ext cx="2172848" cy="1020216"/>
          </a:xfrm>
          <a:prstGeom prst="rect">
            <a:avLst/>
          </a:prstGeom>
        </p:spPr>
      </p:pic>
      <p:sp>
        <p:nvSpPr>
          <p:cNvPr id="50" name="object 50" descr=""/>
          <p:cNvSpPr txBox="1"/>
          <p:nvPr/>
        </p:nvSpPr>
        <p:spPr>
          <a:xfrm>
            <a:off x="6887342" y="1180949"/>
            <a:ext cx="274320" cy="72263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1019"/>
              </a:spcBef>
            </a:pPr>
            <a:r>
              <a:rPr dirty="0" sz="1800" spc="-50" i="1">
                <a:latin typeface="Monotype Corsiva"/>
                <a:cs typeface="Monotype Corsiva"/>
              </a:rPr>
              <a:t>v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2/7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7555486" y="1180949"/>
            <a:ext cx="224790" cy="72263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800" spc="-50" i="1">
                <a:latin typeface="Monotype Corsiva"/>
                <a:cs typeface="Monotype Corsiva"/>
              </a:rPr>
              <a:t>w</a:t>
            </a:r>
            <a:endParaRPr sz="1800">
              <a:latin typeface="Monotype Corsiva"/>
              <a:cs typeface="Monotype Corsiva"/>
            </a:endParaRPr>
          </a:p>
          <a:p>
            <a:pPr marL="62865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latin typeface="Arial"/>
                <a:cs typeface="Arial"/>
              </a:rPr>
              <a:t>9/</a:t>
            </a:r>
            <a:endParaRPr sz="1400">
              <a:latin typeface="Arial"/>
              <a:cs typeface="Arial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6876033" y="2256977"/>
            <a:ext cx="285115" cy="59563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385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3/6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800" spc="-50" i="1">
                <a:latin typeface="Monotype Corsiva"/>
                <a:cs typeface="Monotype Corsiva"/>
              </a:rPr>
              <a:t>y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7573143" y="2552823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z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6517391" y="1946524"/>
            <a:ext cx="1447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6094861" y="1156033"/>
            <a:ext cx="317500" cy="1696720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1130"/>
              </a:spcBef>
            </a:pPr>
            <a:r>
              <a:rPr dirty="0" sz="1800" spc="-50" i="1">
                <a:latin typeface="Monotype Corsiva"/>
                <a:cs typeface="Monotype Corsiva"/>
              </a:rPr>
              <a:t>u</a:t>
            </a:r>
            <a:endParaRPr sz="1800">
              <a:latin typeface="Monotype Corsiva"/>
              <a:cs typeface="Monotype Corsiva"/>
            </a:endParaRPr>
          </a:p>
          <a:p>
            <a:pPr marL="55880">
              <a:lnSpc>
                <a:spcPct val="100000"/>
              </a:lnSpc>
              <a:spcBef>
                <a:spcPts val="810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1/8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1400" spc="-5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  <a:p>
            <a:pPr marL="55880">
              <a:lnSpc>
                <a:spcPct val="100000"/>
              </a:lnSpc>
              <a:spcBef>
                <a:spcPts val="860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4/5</a:t>
            </a:r>
            <a:endParaRPr sz="140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360"/>
              </a:spcBef>
            </a:pPr>
            <a:r>
              <a:rPr dirty="0" sz="1800" spc="-50" i="1">
                <a:latin typeface="Monotype Corsiva"/>
                <a:cs typeface="Monotype Corsiva"/>
              </a:rPr>
              <a:t>x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7280916" y="1817950"/>
            <a:ext cx="15494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7" name="object 5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9250" y="3373384"/>
            <a:ext cx="2172970" cy="1020176"/>
          </a:xfrm>
          <a:prstGeom prst="rect">
            <a:avLst/>
          </a:prstGeom>
        </p:spPr>
      </p:pic>
      <p:sp>
        <p:nvSpPr>
          <p:cNvPr id="58" name="object 58" descr=""/>
          <p:cNvSpPr txBox="1"/>
          <p:nvPr/>
        </p:nvSpPr>
        <p:spPr>
          <a:xfrm>
            <a:off x="480469" y="2932439"/>
            <a:ext cx="274320" cy="74803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800" spc="-50" i="1">
                <a:latin typeface="Monotype Corsiva"/>
                <a:cs typeface="Monotype Corsiva"/>
              </a:rPr>
              <a:t>u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1/8</a:t>
            </a:r>
            <a:endParaRPr sz="1400">
              <a:latin typeface="Arial"/>
              <a:cs typeface="Arial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230277" y="2957543"/>
            <a:ext cx="274320" cy="723265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1025"/>
              </a:spcBef>
            </a:pPr>
            <a:r>
              <a:rPr dirty="0" sz="1800" spc="-50" i="1">
                <a:latin typeface="Monotype Corsiva"/>
                <a:cs typeface="Monotype Corsiva"/>
              </a:rPr>
              <a:t>v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2/7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1898398" y="2957543"/>
            <a:ext cx="224154" cy="723265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1800" spc="-50" i="1">
                <a:latin typeface="Monotype Corsiva"/>
                <a:cs typeface="Monotype Corsiva"/>
              </a:rPr>
              <a:t>w</a:t>
            </a:r>
            <a:endParaRPr sz="1800">
              <a:latin typeface="Monotype Corsiva"/>
              <a:cs typeface="Monotype Corsiva"/>
            </a:endParaRPr>
          </a:p>
          <a:p>
            <a:pPr marL="62230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latin typeface="Arial"/>
                <a:cs typeface="Arial"/>
              </a:rPr>
              <a:t>9/</a:t>
            </a:r>
            <a:endParaRPr sz="1400">
              <a:latin typeface="Arial"/>
              <a:cs typeface="Arial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1623827" y="3594851"/>
            <a:ext cx="1543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2" name="object 6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130550" y="3373384"/>
            <a:ext cx="2172970" cy="1020176"/>
          </a:xfrm>
          <a:prstGeom prst="rect">
            <a:avLst/>
          </a:prstGeom>
        </p:spPr>
      </p:pic>
      <p:sp>
        <p:nvSpPr>
          <p:cNvPr id="63" name="object 63" descr=""/>
          <p:cNvSpPr txBox="1"/>
          <p:nvPr/>
        </p:nvSpPr>
        <p:spPr>
          <a:xfrm>
            <a:off x="3262378" y="2932439"/>
            <a:ext cx="274320" cy="74803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800" spc="-50" i="1">
                <a:latin typeface="Monotype Corsiva"/>
                <a:cs typeface="Monotype Corsiva"/>
              </a:rPr>
              <a:t>u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1/8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4011933" y="2957543"/>
            <a:ext cx="274320" cy="723265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1025"/>
              </a:spcBef>
            </a:pPr>
            <a:r>
              <a:rPr dirty="0" sz="1800" spc="-50" i="1">
                <a:latin typeface="Monotype Corsiva"/>
                <a:cs typeface="Monotype Corsiva"/>
              </a:rPr>
              <a:t>v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2/7</a:t>
            </a:r>
            <a:endParaRPr sz="1400">
              <a:latin typeface="Arial"/>
              <a:cs typeface="Arial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4679949" y="2957543"/>
            <a:ext cx="224790" cy="723265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1800" spc="-50" i="1">
                <a:latin typeface="Monotype Corsiva"/>
                <a:cs typeface="Monotype Corsiva"/>
              </a:rPr>
              <a:t>w</a:t>
            </a:r>
            <a:endParaRPr sz="1800">
              <a:latin typeface="Monotype Corsiva"/>
              <a:cs typeface="Monotype Corsiva"/>
            </a:endParaRPr>
          </a:p>
          <a:p>
            <a:pPr marL="62865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latin typeface="Arial"/>
                <a:cs typeface="Arial"/>
              </a:rPr>
              <a:t>9/</a:t>
            </a:r>
            <a:endParaRPr sz="1400">
              <a:latin typeface="Arial"/>
              <a:cs typeface="Arial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4405379" y="3594851"/>
            <a:ext cx="1543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7" name="object 6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005576" y="3373384"/>
            <a:ext cx="2172848" cy="1020176"/>
          </a:xfrm>
          <a:prstGeom prst="rect">
            <a:avLst/>
          </a:prstGeom>
        </p:spPr>
      </p:pic>
      <p:sp>
        <p:nvSpPr>
          <p:cNvPr id="68" name="object 68" descr=""/>
          <p:cNvSpPr txBox="1"/>
          <p:nvPr/>
        </p:nvSpPr>
        <p:spPr>
          <a:xfrm>
            <a:off x="6137914" y="2932439"/>
            <a:ext cx="274320" cy="74803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800" spc="-50" i="1">
                <a:latin typeface="Monotype Corsiva"/>
                <a:cs typeface="Monotype Corsiva"/>
              </a:rPr>
              <a:t>u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1/8</a:t>
            </a:r>
            <a:endParaRPr sz="1400">
              <a:latin typeface="Arial"/>
              <a:cs typeface="Arial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6887342" y="2957543"/>
            <a:ext cx="274320" cy="723265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1025"/>
              </a:spcBef>
            </a:pPr>
            <a:r>
              <a:rPr dirty="0" sz="1800" spc="-50" i="1">
                <a:latin typeface="Monotype Corsiva"/>
                <a:cs typeface="Monotype Corsiva"/>
              </a:rPr>
              <a:t>v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2/7</a:t>
            </a:r>
            <a:endParaRPr sz="1400">
              <a:latin typeface="Arial"/>
              <a:cs typeface="Arial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7555485" y="2957543"/>
            <a:ext cx="224790" cy="723265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1800" spc="-50" i="1">
                <a:latin typeface="Monotype Corsiva"/>
                <a:cs typeface="Monotype Corsiva"/>
              </a:rPr>
              <a:t>w</a:t>
            </a:r>
            <a:endParaRPr sz="1800">
              <a:latin typeface="Monotype Corsiva"/>
              <a:cs typeface="Monotype Corsiva"/>
            </a:endParaRPr>
          </a:p>
          <a:p>
            <a:pPr marL="62865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latin typeface="Arial"/>
                <a:cs typeface="Arial"/>
              </a:rPr>
              <a:t>9/</a:t>
            </a:r>
            <a:endParaRPr sz="1400">
              <a:latin typeface="Arial"/>
              <a:cs typeface="Arial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7280916" y="3594851"/>
            <a:ext cx="1543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2" name="object 7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9250" y="5149850"/>
            <a:ext cx="2172970" cy="1020076"/>
          </a:xfrm>
          <a:prstGeom prst="rect">
            <a:avLst/>
          </a:prstGeom>
        </p:spPr>
      </p:pic>
      <p:graphicFrame>
        <p:nvGraphicFramePr>
          <p:cNvPr id="73" name="object 73" descr=""/>
          <p:cNvGraphicFramePr>
            <a:graphicFrameLocks noGrp="1"/>
          </p:cNvGraphicFramePr>
          <p:nvPr/>
        </p:nvGraphicFramePr>
        <p:xfrm>
          <a:off x="418437" y="3826392"/>
          <a:ext cx="7986395" cy="2609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"/>
                <a:gridCol w="304164"/>
                <a:gridCol w="452120"/>
                <a:gridCol w="794384"/>
                <a:gridCol w="559435"/>
                <a:gridCol w="974725"/>
                <a:gridCol w="726439"/>
                <a:gridCol w="474345"/>
                <a:gridCol w="653414"/>
                <a:gridCol w="1021714"/>
                <a:gridCol w="452119"/>
                <a:gridCol w="1106804"/>
              </a:tblGrid>
              <a:tr h="259079">
                <a:tc>
                  <a:txBody>
                    <a:bodyPr/>
                    <a:lstStyle/>
                    <a:p>
                      <a:pPr marL="31115">
                        <a:lnSpc>
                          <a:spcPts val="1160"/>
                        </a:lnSpc>
                      </a:pPr>
                      <a:r>
                        <a:rPr dirty="0" sz="1400" spc="-5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4769">
                        <a:lnSpc>
                          <a:spcPts val="975"/>
                        </a:lnSpc>
                      </a:pPr>
                      <a:r>
                        <a:rPr dirty="0" sz="1400" spc="-5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873125">
                        <a:lnSpc>
                          <a:spcPts val="975"/>
                        </a:lnSpc>
                        <a:tabLst>
                          <a:tab pos="1295400" algn="l"/>
                        </a:tabLst>
                      </a:pPr>
                      <a:r>
                        <a:rPr dirty="0" baseline="-7936" sz="2100" spc="-75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7936" sz="2100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5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"/>
                </a:tc>
                <a:tc>
                  <a:txBody>
                    <a:bodyPr/>
                    <a:lstStyle/>
                    <a:p>
                      <a:pPr marL="360045">
                        <a:lnSpc>
                          <a:spcPts val="975"/>
                        </a:lnSpc>
                        <a:tabLst>
                          <a:tab pos="782320" algn="l"/>
                        </a:tabLst>
                      </a:pPr>
                      <a:r>
                        <a:rPr dirty="0" baseline="-7936" sz="2100" spc="-75">
                          <a:latin typeface="Arial"/>
                          <a:cs typeface="Arial"/>
                        </a:rPr>
                        <a:t>F</a:t>
                      </a:r>
                      <a:r>
                        <a:rPr dirty="0" baseline="-7936" sz="2100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400" spc="-5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400" spc="-5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"/>
                </a:tc>
              </a:tr>
              <a:tr h="259715">
                <a:tc>
                  <a:txBody>
                    <a:bodyPr/>
                    <a:lstStyle/>
                    <a:p>
                      <a:pPr marL="74930">
                        <a:lnSpc>
                          <a:spcPts val="166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4/5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35609">
                        <a:lnSpc>
                          <a:spcPts val="166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3/6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91770">
                        <a:lnSpc>
                          <a:spcPts val="1660"/>
                        </a:lnSpc>
                      </a:pPr>
                      <a:r>
                        <a:rPr dirty="0" sz="1400" spc="-25">
                          <a:latin typeface="Arial"/>
                          <a:cs typeface="Arial"/>
                        </a:rPr>
                        <a:t>10/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916305">
                        <a:lnSpc>
                          <a:spcPts val="166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4/5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166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3/6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ts val="1660"/>
                        </a:lnSpc>
                      </a:pPr>
                      <a:r>
                        <a:rPr dirty="0" sz="1400" spc="-25">
                          <a:latin typeface="Arial"/>
                          <a:cs typeface="Arial"/>
                        </a:rPr>
                        <a:t>10/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3655">
                        <a:lnSpc>
                          <a:spcPts val="166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4/5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ts val="166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3/6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55270">
                        <a:lnSpc>
                          <a:spcPts val="1660"/>
                        </a:lnSpc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10/11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294005">
                <a:tc>
                  <a:txBody>
                    <a:bodyPr/>
                    <a:lstStyle/>
                    <a:p>
                      <a:pPr marL="52069">
                        <a:lnSpc>
                          <a:spcPts val="2130"/>
                        </a:lnSpc>
                      </a:pPr>
                      <a:r>
                        <a:rPr dirty="0" sz="1800" spc="-50" i="1">
                          <a:latin typeface="Monotype Corsiva"/>
                          <a:cs typeface="Monotype Corsiva"/>
                        </a:rPr>
                        <a:t>x</a:t>
                      </a:r>
                      <a:endParaRPr sz="1800">
                        <a:latin typeface="Monotype Corsiva"/>
                        <a:cs typeface="Monotype Corsiva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423545">
                        <a:lnSpc>
                          <a:spcPts val="2130"/>
                        </a:lnSpc>
                      </a:pPr>
                      <a:r>
                        <a:rPr dirty="0" sz="1800" spc="-50" i="1">
                          <a:latin typeface="Monotype Corsiva"/>
                          <a:cs typeface="Monotype Corsiva"/>
                        </a:rPr>
                        <a:t>y</a:t>
                      </a:r>
                      <a:endParaRPr sz="1800">
                        <a:latin typeface="Monotype Corsiva"/>
                        <a:cs typeface="Monotype Corsiva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ts val="2130"/>
                        </a:lnSpc>
                      </a:pPr>
                      <a:r>
                        <a:rPr dirty="0" sz="1800" spc="-50" i="1">
                          <a:latin typeface="Monotype Corsiva"/>
                          <a:cs typeface="Monotype Corsiva"/>
                        </a:rPr>
                        <a:t>z</a:t>
                      </a:r>
                      <a:endParaRPr sz="1800">
                        <a:latin typeface="Monotype Corsiva"/>
                        <a:cs typeface="Monotype Corsiva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349250">
                        <a:lnSpc>
                          <a:spcPts val="2130"/>
                        </a:lnSpc>
                      </a:pPr>
                      <a:r>
                        <a:rPr dirty="0" sz="1800" spc="-50" i="1">
                          <a:latin typeface="Monotype Corsiva"/>
                          <a:cs typeface="Monotype Corsiva"/>
                        </a:rPr>
                        <a:t>x</a:t>
                      </a:r>
                      <a:endParaRPr sz="1800">
                        <a:latin typeface="Monotype Corsiva"/>
                        <a:cs typeface="Monotype Corsiva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130"/>
                        </a:lnSpc>
                      </a:pPr>
                      <a:r>
                        <a:rPr dirty="0" sz="1800" spc="-50" i="1">
                          <a:latin typeface="Monotype Corsiva"/>
                          <a:cs typeface="Monotype Corsiva"/>
                        </a:rPr>
                        <a:t>y</a:t>
                      </a:r>
                      <a:endParaRPr sz="1800">
                        <a:latin typeface="Monotype Corsiva"/>
                        <a:cs typeface="Monotype Corsiv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130"/>
                        </a:lnSpc>
                      </a:pPr>
                      <a:r>
                        <a:rPr dirty="0" sz="1800" spc="-50" i="1">
                          <a:latin typeface="Monotype Corsiva"/>
                          <a:cs typeface="Monotype Corsiva"/>
                        </a:rPr>
                        <a:t>z</a:t>
                      </a:r>
                      <a:endParaRPr sz="1800">
                        <a:latin typeface="Monotype Corsiva"/>
                        <a:cs typeface="Monotype Corsiv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55575">
                        <a:lnSpc>
                          <a:spcPts val="2130"/>
                        </a:lnSpc>
                      </a:pPr>
                      <a:r>
                        <a:rPr dirty="0" sz="1800" spc="-50" i="1">
                          <a:latin typeface="Monotype Corsiva"/>
                          <a:cs typeface="Monotype Corsiva"/>
                        </a:rPr>
                        <a:t>x</a:t>
                      </a:r>
                      <a:endParaRPr sz="1800">
                        <a:latin typeface="Monotype Corsiva"/>
                        <a:cs typeface="Monotype Corsiv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2130"/>
                        </a:lnSpc>
                      </a:pPr>
                      <a:r>
                        <a:rPr dirty="0" sz="1800" spc="-50" i="1">
                          <a:latin typeface="Monotype Corsiva"/>
                          <a:cs typeface="Monotype Corsiva"/>
                        </a:rPr>
                        <a:t>y</a:t>
                      </a:r>
                      <a:endParaRPr sz="1800">
                        <a:latin typeface="Monotype Corsiva"/>
                        <a:cs typeface="Monotype Corsiv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ts val="2130"/>
                        </a:lnSpc>
                      </a:pPr>
                      <a:r>
                        <a:rPr dirty="0" sz="1800" spc="-50" i="1">
                          <a:latin typeface="Monotype Corsiva"/>
                          <a:cs typeface="Monotype Corsiva"/>
                        </a:rPr>
                        <a:t>z</a:t>
                      </a:r>
                      <a:endParaRPr sz="1800">
                        <a:latin typeface="Monotype Corsiva"/>
                        <a:cs typeface="Monotype Corsiva"/>
                      </a:endParaRPr>
                    </a:p>
                  </a:txBody>
                  <a:tcPr marL="0" marR="0" marB="0" marT="0"/>
                </a:tc>
              </a:tr>
              <a:tr h="598170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680"/>
                        </a:spcBef>
                      </a:pPr>
                      <a:r>
                        <a:rPr dirty="0" sz="1800" spc="-50" i="1">
                          <a:latin typeface="Monotype Corsiva"/>
                          <a:cs typeface="Monotype Corsiva"/>
                        </a:rPr>
                        <a:t>u</a:t>
                      </a:r>
                      <a:endParaRPr sz="1800">
                        <a:latin typeface="Monotype Corsiva"/>
                        <a:cs typeface="Monotype Corsiva"/>
                      </a:endParaRPr>
                    </a:p>
                  </a:txBody>
                  <a:tcPr marL="0" marR="0" marB="0" marT="21336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dirty="0" sz="1800" spc="-50" i="1">
                          <a:latin typeface="Monotype Corsiva"/>
                          <a:cs typeface="Monotype Corsiva"/>
                        </a:rPr>
                        <a:t>v</a:t>
                      </a:r>
                      <a:endParaRPr sz="1800">
                        <a:latin typeface="Monotype Corsiva"/>
                        <a:cs typeface="Monotype Corsiva"/>
                      </a:endParaRPr>
                    </a:p>
                  </a:txBody>
                  <a:tcPr marL="0" marR="0" marB="0" marT="224790"/>
                </a:tc>
                <a:tc>
                  <a:txBody>
                    <a:bodyPr/>
                    <a:lstStyle/>
                    <a:p>
                      <a:pPr algn="ctr" marL="54610">
                        <a:lnSpc>
                          <a:spcPct val="100000"/>
                        </a:lnSpc>
                        <a:spcBef>
                          <a:spcPts val="1770"/>
                        </a:spcBef>
                      </a:pPr>
                      <a:r>
                        <a:rPr dirty="0" sz="1800" spc="-50" i="1">
                          <a:latin typeface="Monotype Corsiva"/>
                          <a:cs typeface="Monotype Corsiva"/>
                        </a:rPr>
                        <a:t>w</a:t>
                      </a:r>
                      <a:endParaRPr sz="1800">
                        <a:latin typeface="Monotype Corsiva"/>
                        <a:cs typeface="Monotype Corsiva"/>
                      </a:endParaRPr>
                    </a:p>
                  </a:txBody>
                  <a:tcPr marL="0" marR="0" marB="0" marT="22479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L="445134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dirty="0" sz="24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24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results</a:t>
                      </a:r>
                      <a:r>
                        <a:rPr dirty="0" sz="24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24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DFS</a:t>
                      </a:r>
                      <a:r>
                        <a:rPr dirty="0" sz="2400" spc="-5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may</a:t>
                      </a:r>
                      <a:r>
                        <a:rPr dirty="0" sz="24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>
                          <a:latin typeface="Arial"/>
                          <a:cs typeface="Arial"/>
                        </a:rPr>
                        <a:t>depend</a:t>
                      </a:r>
                      <a:r>
                        <a:rPr dirty="0" sz="24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400" spc="-25">
                          <a:latin typeface="Arial"/>
                          <a:cs typeface="Arial"/>
                        </a:rPr>
                        <a:t>on: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20447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97535">
                <a:tc>
                  <a:txBody>
                    <a:bodyPr/>
                    <a:lstStyle/>
                    <a:p>
                      <a:pPr marL="74930">
                        <a:lnSpc>
                          <a:spcPts val="162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1/8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400" spc="-50">
                          <a:latin typeface="Arial"/>
                          <a:cs typeface="Arial"/>
                        </a:rPr>
                        <a:t>F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</a:pPr>
                      <a:r>
                        <a:rPr dirty="0" sz="1400" spc="-5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0485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ts val="1620"/>
                        </a:lnSpc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2/7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97815">
                        <a:lnSpc>
                          <a:spcPts val="1385"/>
                        </a:lnSpc>
                      </a:pPr>
                      <a:r>
                        <a:rPr dirty="0" sz="1400" spc="-2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9/12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72390">
                        <a:lnSpc>
                          <a:spcPts val="1445"/>
                        </a:lnSpc>
                      </a:pPr>
                      <a:r>
                        <a:rPr dirty="0" sz="1400" spc="-50">
                          <a:latin typeface="Arial"/>
                          <a:cs typeface="Arial"/>
                        </a:rPr>
                        <a:t>C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dirty="0" sz="1400" spc="-50">
                          <a:latin typeface="Arial"/>
                          <a:cs typeface="Arial"/>
                        </a:rPr>
                        <a:t>B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64465"/>
                </a:tc>
                <a:tc gridSpan="7">
                  <a:txBody>
                    <a:bodyPr/>
                    <a:lstStyle/>
                    <a:p>
                      <a:pPr marL="1045210" indent="-142875">
                        <a:lnSpc>
                          <a:spcPts val="2185"/>
                        </a:lnSpc>
                        <a:buSzPct val="90000"/>
                        <a:buChar char="•"/>
                        <a:tabLst>
                          <a:tab pos="1045210" algn="l"/>
                        </a:tabLst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2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order</a:t>
                      </a:r>
                      <a:r>
                        <a:rPr dirty="0" sz="2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which</a:t>
                      </a:r>
                      <a:r>
                        <a:rPr dirty="0" sz="2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nodes</a:t>
                      </a:r>
                      <a:r>
                        <a:rPr dirty="0" sz="2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are</a:t>
                      </a:r>
                      <a:r>
                        <a:rPr dirty="0" sz="2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explored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90233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procedure</a:t>
                      </a:r>
                      <a:r>
                        <a:rPr dirty="0" sz="2000" spc="-5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25">
                          <a:latin typeface="Arial"/>
                          <a:cs typeface="Arial"/>
                        </a:rPr>
                        <a:t>DFS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3690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4/5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3144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400" spc="-25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3/6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 algn="r" marR="984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sz="1400" spc="-1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10/11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2349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L="1054735" indent="-152400">
                        <a:lnSpc>
                          <a:spcPts val="2280"/>
                        </a:lnSpc>
                        <a:buChar char="•"/>
                        <a:tabLst>
                          <a:tab pos="1054735" algn="l"/>
                        </a:tabLst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2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order</a:t>
                      </a:r>
                      <a:r>
                        <a:rPr dirty="0" sz="2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which</a:t>
                      </a:r>
                      <a:r>
                        <a:rPr dirty="0" sz="2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2000" spc="-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neighbors</a:t>
                      </a:r>
                      <a:r>
                        <a:rPr dirty="0" sz="2000" spc="-4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2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5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87020">
                <a:tc>
                  <a:txBody>
                    <a:bodyPr/>
                    <a:lstStyle/>
                    <a:p>
                      <a:pPr marL="52069">
                        <a:lnSpc>
                          <a:spcPts val="1920"/>
                        </a:lnSpc>
                      </a:pPr>
                      <a:r>
                        <a:rPr dirty="0" sz="1800" spc="-50" i="1">
                          <a:latin typeface="Monotype Corsiva"/>
                          <a:cs typeface="Monotype Corsiva"/>
                        </a:rPr>
                        <a:t>x</a:t>
                      </a:r>
                      <a:endParaRPr sz="1800">
                        <a:latin typeface="Monotype Corsiva"/>
                        <a:cs typeface="Monotype Corsiv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9380">
                        <a:lnSpc>
                          <a:spcPts val="1920"/>
                        </a:lnSpc>
                      </a:pPr>
                      <a:r>
                        <a:rPr dirty="0" sz="1800" spc="-50" i="1">
                          <a:latin typeface="Monotype Corsiva"/>
                          <a:cs typeface="Monotype Corsiva"/>
                        </a:rPr>
                        <a:t>y</a:t>
                      </a:r>
                      <a:endParaRPr sz="1800">
                        <a:latin typeface="Monotype Corsiva"/>
                        <a:cs typeface="Monotype Corsiv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ts val="1920"/>
                        </a:lnSpc>
                      </a:pPr>
                      <a:r>
                        <a:rPr dirty="0" sz="1800" spc="-50" i="1">
                          <a:latin typeface="Monotype Corsiva"/>
                          <a:cs typeface="Monotype Corsiva"/>
                        </a:rPr>
                        <a:t>z</a:t>
                      </a:r>
                      <a:endParaRPr sz="1800">
                        <a:latin typeface="Monotype Corsiva"/>
                        <a:cs typeface="Monotype Corsiv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algn="ctr" marR="112395">
                        <a:lnSpc>
                          <a:spcPts val="2165"/>
                        </a:lnSpc>
                      </a:pPr>
                      <a:r>
                        <a:rPr dirty="0" sz="2000">
                          <a:latin typeface="Arial"/>
                          <a:cs typeface="Arial"/>
                        </a:rPr>
                        <a:t>vertex</a:t>
                      </a:r>
                      <a:r>
                        <a:rPr dirty="0" sz="2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are</a:t>
                      </a:r>
                      <a:r>
                        <a:rPr dirty="0" sz="2000" spc="-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>
                          <a:latin typeface="Arial"/>
                          <a:cs typeface="Arial"/>
                        </a:rPr>
                        <a:t>visited in</a:t>
                      </a:r>
                      <a:r>
                        <a:rPr dirty="0" sz="20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00" spc="-20">
                          <a:latin typeface="Arial"/>
                          <a:cs typeface="Arial"/>
                        </a:rPr>
                        <a:t>DFS-</a:t>
                      </a:r>
                      <a:r>
                        <a:rPr dirty="0" sz="2000" spc="-10">
                          <a:latin typeface="Arial"/>
                          <a:cs typeface="Arial"/>
                        </a:rPr>
                        <a:t>VISIT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4" name="object 7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Prepared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Monowar</a:t>
            </a:r>
            <a:r>
              <a:rPr dirty="0" spc="-25"/>
              <a:t> </a:t>
            </a:r>
            <a:r>
              <a:rPr dirty="0" spc="-10"/>
              <a:t>Hossain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64945">
              <a:lnSpc>
                <a:spcPct val="100000"/>
              </a:lnSpc>
              <a:spcBef>
                <a:spcPts val="95"/>
              </a:spcBef>
            </a:pPr>
            <a:r>
              <a:rPr dirty="0"/>
              <a:t>Edge</a:t>
            </a:r>
            <a:r>
              <a:rPr dirty="0" spc="-95"/>
              <a:t> </a:t>
            </a:r>
            <a:r>
              <a:rPr dirty="0" spc="-10"/>
              <a:t>Classification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9570" y="1198812"/>
            <a:ext cx="4732020" cy="17049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 b="1">
                <a:solidFill>
                  <a:srgbClr val="323298"/>
                </a:solidFill>
                <a:latin typeface="Arial"/>
                <a:cs typeface="Arial"/>
              </a:rPr>
              <a:t>Tree</a:t>
            </a:r>
            <a:r>
              <a:rPr dirty="0" sz="2400" spc="-55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23298"/>
                </a:solidFill>
                <a:latin typeface="Arial"/>
                <a:cs typeface="Arial"/>
              </a:rPr>
              <a:t>edge</a:t>
            </a:r>
            <a:r>
              <a:rPr dirty="0" sz="2400" spc="-45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(reaches</a:t>
            </a:r>
            <a:r>
              <a:rPr dirty="0" sz="2400" spc="-4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dirty="0" sz="24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23298"/>
                </a:solidFill>
                <a:latin typeface="Arial"/>
                <a:cs typeface="Arial"/>
              </a:rPr>
              <a:t>WHITE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dirty="0" sz="2400" spc="-10">
                <a:solidFill>
                  <a:srgbClr val="323298"/>
                </a:solidFill>
                <a:latin typeface="Arial"/>
                <a:cs typeface="Arial"/>
              </a:rPr>
              <a:t>vertex)</a:t>
            </a:r>
            <a:r>
              <a:rPr dirty="0" sz="2400" spc="-10" b="1">
                <a:solidFill>
                  <a:srgbClr val="323298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19"/>
              </a:spcBef>
              <a:tabLst>
                <a:tab pos="756285" algn="l"/>
              </a:tabLst>
            </a:pPr>
            <a:r>
              <a:rPr dirty="0" sz="2000" spc="-50">
                <a:latin typeface="Comic Sans MS"/>
                <a:cs typeface="Comic Sans MS"/>
              </a:rPr>
              <a:t>–</a:t>
            </a:r>
            <a:r>
              <a:rPr dirty="0" sz="2000">
                <a:latin typeface="Comic Sans MS"/>
                <a:cs typeface="Comic Sans MS"/>
              </a:rPr>
              <a:t>	(u,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Comic Sans MS"/>
                <a:cs typeface="Comic Sans MS"/>
              </a:rPr>
              <a:t>v)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tree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edge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if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Comic Sans MS"/>
                <a:cs typeface="Comic Sans MS"/>
              </a:rPr>
              <a:t>v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was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first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Arial"/>
                <a:cs typeface="Arial"/>
              </a:rPr>
              <a:t>discovered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by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exploring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edge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Comic Sans MS"/>
                <a:cs typeface="Comic Sans MS"/>
              </a:rPr>
              <a:t>(u,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Comic Sans MS"/>
                <a:cs typeface="Comic Sans MS"/>
              </a:rPr>
              <a:t>v)</a:t>
            </a:r>
            <a:endParaRPr sz="2000">
              <a:latin typeface="Comic Sans MS"/>
              <a:cs typeface="Comic Sans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29570" y="3369688"/>
            <a:ext cx="4578985" cy="2497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216535" indent="-343535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 b="1">
                <a:solidFill>
                  <a:srgbClr val="323298"/>
                </a:solidFill>
                <a:latin typeface="Arial"/>
                <a:cs typeface="Arial"/>
              </a:rPr>
              <a:t>Back</a:t>
            </a:r>
            <a:r>
              <a:rPr dirty="0" sz="2400" spc="-45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23298"/>
                </a:solidFill>
                <a:latin typeface="Arial"/>
                <a:cs typeface="Arial"/>
              </a:rPr>
              <a:t>edge</a:t>
            </a:r>
            <a:r>
              <a:rPr dirty="0" sz="2400" spc="-45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(reaches</a:t>
            </a:r>
            <a:r>
              <a:rPr dirty="0" sz="2400" spc="-4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dirty="0" sz="2400" spc="-6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323298"/>
                </a:solidFill>
                <a:latin typeface="Arial"/>
                <a:cs typeface="Arial"/>
              </a:rPr>
              <a:t>GRAY </a:t>
            </a:r>
            <a:r>
              <a:rPr dirty="0" sz="2400" spc="-10">
                <a:solidFill>
                  <a:srgbClr val="323298"/>
                </a:solidFill>
                <a:latin typeface="Arial"/>
                <a:cs typeface="Arial"/>
              </a:rPr>
              <a:t>vertex)</a:t>
            </a:r>
            <a:r>
              <a:rPr dirty="0" sz="2400" spc="-10" b="1">
                <a:solidFill>
                  <a:srgbClr val="323298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lvl="1" marL="756285" marR="48895" indent="-287020">
              <a:lnSpc>
                <a:spcPct val="120000"/>
              </a:lnSpc>
              <a:spcBef>
                <a:spcPts val="545"/>
              </a:spcBef>
              <a:buChar char="–"/>
              <a:tabLst>
                <a:tab pos="756285" algn="l"/>
              </a:tabLst>
            </a:pPr>
            <a:r>
              <a:rPr dirty="0" sz="2000">
                <a:latin typeface="Comic Sans MS"/>
                <a:cs typeface="Comic Sans MS"/>
              </a:rPr>
              <a:t>(u,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Comic Sans MS"/>
                <a:cs typeface="Comic Sans MS"/>
              </a:rPr>
              <a:t>v)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connecting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vertex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Comic Sans MS"/>
                <a:cs typeface="Comic Sans MS"/>
              </a:rPr>
              <a:t>u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25">
                <a:latin typeface="Arial"/>
                <a:cs typeface="Arial"/>
              </a:rPr>
              <a:t> an </a:t>
            </a:r>
            <a:r>
              <a:rPr dirty="0" sz="2000">
                <a:latin typeface="Arial"/>
                <a:cs typeface="Arial"/>
              </a:rPr>
              <a:t>ancestor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Comic Sans MS"/>
                <a:cs typeface="Comic Sans MS"/>
              </a:rPr>
              <a:t>v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depth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first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  <a:p>
            <a:pPr lvl="1" marL="756285" marR="5080" indent="-287020">
              <a:lnSpc>
                <a:spcPct val="120100"/>
              </a:lnSpc>
              <a:spcBef>
                <a:spcPts val="475"/>
              </a:spcBef>
              <a:buChar char="–"/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Self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loops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(in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directed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graphs)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are </a:t>
            </a:r>
            <a:r>
              <a:rPr dirty="0" sz="2000">
                <a:latin typeface="Arial"/>
                <a:cs typeface="Arial"/>
              </a:rPr>
              <a:t>also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back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edges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118230" y="1631939"/>
            <a:ext cx="1976755" cy="1012825"/>
            <a:chOff x="6118230" y="1631939"/>
            <a:chExt cx="1976755" cy="1012825"/>
          </a:xfrm>
        </p:grpSpPr>
        <p:sp>
          <p:nvSpPr>
            <p:cNvPr id="6" name="object 6" descr=""/>
            <p:cNvSpPr/>
            <p:nvPr/>
          </p:nvSpPr>
          <p:spPr>
            <a:xfrm>
              <a:off x="6130930" y="1644639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51" y="0"/>
                  </a:moveTo>
                  <a:lnTo>
                    <a:pt x="196339" y="4736"/>
                  </a:lnTo>
                  <a:lnTo>
                    <a:pt x="142718" y="18229"/>
                  </a:lnTo>
                  <a:lnTo>
                    <a:pt x="95417" y="39406"/>
                  </a:lnTo>
                  <a:lnTo>
                    <a:pt x="55966" y="67191"/>
                  </a:lnTo>
                  <a:lnTo>
                    <a:pt x="25893" y="100512"/>
                  </a:lnTo>
                  <a:lnTo>
                    <a:pt x="6728" y="138295"/>
                  </a:lnTo>
                  <a:lnTo>
                    <a:pt x="0" y="179466"/>
                  </a:lnTo>
                  <a:lnTo>
                    <a:pt x="6728" y="220589"/>
                  </a:lnTo>
                  <a:lnTo>
                    <a:pt x="25893" y="258336"/>
                  </a:lnTo>
                  <a:lnTo>
                    <a:pt x="55966" y="291629"/>
                  </a:lnTo>
                  <a:lnTo>
                    <a:pt x="95417" y="319395"/>
                  </a:lnTo>
                  <a:lnTo>
                    <a:pt x="142718" y="340559"/>
                  </a:lnTo>
                  <a:lnTo>
                    <a:pt x="196339" y="354045"/>
                  </a:lnTo>
                  <a:lnTo>
                    <a:pt x="254751" y="358780"/>
                  </a:lnTo>
                  <a:lnTo>
                    <a:pt x="313182" y="354045"/>
                  </a:lnTo>
                  <a:lnTo>
                    <a:pt x="366828" y="340559"/>
                  </a:lnTo>
                  <a:lnTo>
                    <a:pt x="414158" y="319395"/>
                  </a:lnTo>
                  <a:lnTo>
                    <a:pt x="453639" y="291629"/>
                  </a:lnTo>
                  <a:lnTo>
                    <a:pt x="483737" y="258336"/>
                  </a:lnTo>
                  <a:lnTo>
                    <a:pt x="502921" y="220589"/>
                  </a:lnTo>
                  <a:lnTo>
                    <a:pt x="509656" y="179466"/>
                  </a:lnTo>
                  <a:lnTo>
                    <a:pt x="502921" y="138295"/>
                  </a:lnTo>
                  <a:lnTo>
                    <a:pt x="483737" y="100512"/>
                  </a:lnTo>
                  <a:lnTo>
                    <a:pt x="453639" y="67191"/>
                  </a:lnTo>
                  <a:lnTo>
                    <a:pt x="414158" y="39406"/>
                  </a:lnTo>
                  <a:lnTo>
                    <a:pt x="366828" y="18229"/>
                  </a:lnTo>
                  <a:lnTo>
                    <a:pt x="313182" y="4736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130930" y="1644639"/>
              <a:ext cx="1951355" cy="987425"/>
            </a:xfrm>
            <a:custGeom>
              <a:avLst/>
              <a:gdLst/>
              <a:ahLst/>
              <a:cxnLst/>
              <a:rect l="l" t="t" r="r" b="b"/>
              <a:pathLst>
                <a:path w="1951354" h="987425">
                  <a:moveTo>
                    <a:pt x="0" y="179466"/>
                  </a:moveTo>
                  <a:lnTo>
                    <a:pt x="6728" y="138295"/>
                  </a:lnTo>
                  <a:lnTo>
                    <a:pt x="25893" y="100512"/>
                  </a:lnTo>
                  <a:lnTo>
                    <a:pt x="55966" y="67191"/>
                  </a:lnTo>
                  <a:lnTo>
                    <a:pt x="95417" y="39406"/>
                  </a:lnTo>
                  <a:lnTo>
                    <a:pt x="142718" y="18229"/>
                  </a:lnTo>
                  <a:lnTo>
                    <a:pt x="196339" y="4736"/>
                  </a:lnTo>
                  <a:lnTo>
                    <a:pt x="254751" y="0"/>
                  </a:lnTo>
                  <a:lnTo>
                    <a:pt x="313182" y="4736"/>
                  </a:lnTo>
                  <a:lnTo>
                    <a:pt x="366828" y="18229"/>
                  </a:lnTo>
                  <a:lnTo>
                    <a:pt x="414158" y="39406"/>
                  </a:lnTo>
                  <a:lnTo>
                    <a:pt x="453639" y="67191"/>
                  </a:lnTo>
                  <a:lnTo>
                    <a:pt x="483737" y="100512"/>
                  </a:lnTo>
                  <a:lnTo>
                    <a:pt x="502921" y="138295"/>
                  </a:lnTo>
                  <a:lnTo>
                    <a:pt x="509656" y="179466"/>
                  </a:lnTo>
                  <a:lnTo>
                    <a:pt x="502921" y="220589"/>
                  </a:lnTo>
                  <a:lnTo>
                    <a:pt x="483737" y="258336"/>
                  </a:lnTo>
                  <a:lnTo>
                    <a:pt x="453639" y="291629"/>
                  </a:lnTo>
                  <a:lnTo>
                    <a:pt x="414158" y="319395"/>
                  </a:lnTo>
                  <a:lnTo>
                    <a:pt x="366828" y="340559"/>
                  </a:lnTo>
                  <a:lnTo>
                    <a:pt x="313182" y="354045"/>
                  </a:lnTo>
                  <a:lnTo>
                    <a:pt x="254751" y="358780"/>
                  </a:lnTo>
                  <a:lnTo>
                    <a:pt x="196339" y="354045"/>
                  </a:lnTo>
                  <a:lnTo>
                    <a:pt x="142718" y="340559"/>
                  </a:lnTo>
                  <a:lnTo>
                    <a:pt x="95417" y="319395"/>
                  </a:lnTo>
                  <a:lnTo>
                    <a:pt x="55966" y="291629"/>
                  </a:lnTo>
                  <a:lnTo>
                    <a:pt x="25893" y="258336"/>
                  </a:lnTo>
                  <a:lnTo>
                    <a:pt x="6728" y="220589"/>
                  </a:lnTo>
                  <a:lnTo>
                    <a:pt x="0" y="179466"/>
                  </a:lnTo>
                  <a:close/>
                </a:path>
                <a:path w="1951354" h="987425">
                  <a:moveTo>
                    <a:pt x="749289" y="179466"/>
                  </a:moveTo>
                  <a:lnTo>
                    <a:pt x="756018" y="138295"/>
                  </a:lnTo>
                  <a:lnTo>
                    <a:pt x="775183" y="100512"/>
                  </a:lnTo>
                  <a:lnTo>
                    <a:pt x="805258" y="67191"/>
                  </a:lnTo>
                  <a:lnTo>
                    <a:pt x="844713" y="39406"/>
                  </a:lnTo>
                  <a:lnTo>
                    <a:pt x="892019" y="18229"/>
                  </a:lnTo>
                  <a:lnTo>
                    <a:pt x="945648" y="4736"/>
                  </a:lnTo>
                  <a:lnTo>
                    <a:pt x="1004072" y="0"/>
                  </a:lnTo>
                  <a:lnTo>
                    <a:pt x="1062491" y="4736"/>
                  </a:lnTo>
                  <a:lnTo>
                    <a:pt x="1116129" y="18229"/>
                  </a:lnTo>
                  <a:lnTo>
                    <a:pt x="1163454" y="39406"/>
                  </a:lnTo>
                  <a:lnTo>
                    <a:pt x="1202931" y="67191"/>
                  </a:lnTo>
                  <a:lnTo>
                    <a:pt x="1233028" y="100512"/>
                  </a:lnTo>
                  <a:lnTo>
                    <a:pt x="1252210" y="138295"/>
                  </a:lnTo>
                  <a:lnTo>
                    <a:pt x="1258945" y="179466"/>
                  </a:lnTo>
                  <a:lnTo>
                    <a:pt x="1252210" y="220589"/>
                  </a:lnTo>
                  <a:lnTo>
                    <a:pt x="1233028" y="258336"/>
                  </a:lnTo>
                  <a:lnTo>
                    <a:pt x="1202931" y="291629"/>
                  </a:lnTo>
                  <a:lnTo>
                    <a:pt x="1163454" y="319395"/>
                  </a:lnTo>
                  <a:lnTo>
                    <a:pt x="1116129" y="340559"/>
                  </a:lnTo>
                  <a:lnTo>
                    <a:pt x="1062491" y="354045"/>
                  </a:lnTo>
                  <a:lnTo>
                    <a:pt x="1004072" y="358780"/>
                  </a:lnTo>
                  <a:lnTo>
                    <a:pt x="945648" y="354045"/>
                  </a:lnTo>
                  <a:lnTo>
                    <a:pt x="892019" y="340559"/>
                  </a:lnTo>
                  <a:lnTo>
                    <a:pt x="844713" y="319395"/>
                  </a:lnTo>
                  <a:lnTo>
                    <a:pt x="805258" y="291629"/>
                  </a:lnTo>
                  <a:lnTo>
                    <a:pt x="775183" y="258336"/>
                  </a:lnTo>
                  <a:lnTo>
                    <a:pt x="756018" y="220589"/>
                  </a:lnTo>
                  <a:lnTo>
                    <a:pt x="749289" y="179466"/>
                  </a:lnTo>
                  <a:close/>
                </a:path>
                <a:path w="1951354" h="987425">
                  <a:moveTo>
                    <a:pt x="1441460" y="179466"/>
                  </a:moveTo>
                  <a:lnTo>
                    <a:pt x="1448186" y="138295"/>
                  </a:lnTo>
                  <a:lnTo>
                    <a:pt x="1467348" y="100512"/>
                  </a:lnTo>
                  <a:lnTo>
                    <a:pt x="1497416" y="67191"/>
                  </a:lnTo>
                  <a:lnTo>
                    <a:pt x="1536864" y="39406"/>
                  </a:lnTo>
                  <a:lnTo>
                    <a:pt x="1584165" y="18229"/>
                  </a:lnTo>
                  <a:lnTo>
                    <a:pt x="1637790" y="4736"/>
                  </a:lnTo>
                  <a:lnTo>
                    <a:pt x="1696211" y="0"/>
                  </a:lnTo>
                  <a:lnTo>
                    <a:pt x="1754640" y="4736"/>
                  </a:lnTo>
                  <a:lnTo>
                    <a:pt x="1808282" y="18229"/>
                  </a:lnTo>
                  <a:lnTo>
                    <a:pt x="1855607" y="39406"/>
                  </a:lnTo>
                  <a:lnTo>
                    <a:pt x="1895081" y="67191"/>
                  </a:lnTo>
                  <a:lnTo>
                    <a:pt x="1925173" y="100512"/>
                  </a:lnTo>
                  <a:lnTo>
                    <a:pt x="1944352" y="138295"/>
                  </a:lnTo>
                  <a:lnTo>
                    <a:pt x="1951085" y="179466"/>
                  </a:lnTo>
                  <a:lnTo>
                    <a:pt x="1944352" y="220589"/>
                  </a:lnTo>
                  <a:lnTo>
                    <a:pt x="1925173" y="258336"/>
                  </a:lnTo>
                  <a:lnTo>
                    <a:pt x="1895081" y="291629"/>
                  </a:lnTo>
                  <a:lnTo>
                    <a:pt x="1855607" y="319395"/>
                  </a:lnTo>
                  <a:lnTo>
                    <a:pt x="1808282" y="340559"/>
                  </a:lnTo>
                  <a:lnTo>
                    <a:pt x="1754640" y="354045"/>
                  </a:lnTo>
                  <a:lnTo>
                    <a:pt x="1696211" y="358780"/>
                  </a:lnTo>
                  <a:lnTo>
                    <a:pt x="1637790" y="354045"/>
                  </a:lnTo>
                  <a:lnTo>
                    <a:pt x="1584165" y="340559"/>
                  </a:lnTo>
                  <a:lnTo>
                    <a:pt x="1536864" y="319395"/>
                  </a:lnTo>
                  <a:lnTo>
                    <a:pt x="1497416" y="291629"/>
                  </a:lnTo>
                  <a:lnTo>
                    <a:pt x="1467348" y="258336"/>
                  </a:lnTo>
                  <a:lnTo>
                    <a:pt x="1448186" y="220589"/>
                  </a:lnTo>
                  <a:lnTo>
                    <a:pt x="1441460" y="179466"/>
                  </a:lnTo>
                  <a:close/>
                </a:path>
                <a:path w="1951354" h="987425">
                  <a:moveTo>
                    <a:pt x="0" y="808116"/>
                  </a:moveTo>
                  <a:lnTo>
                    <a:pt x="6728" y="766945"/>
                  </a:lnTo>
                  <a:lnTo>
                    <a:pt x="25893" y="729162"/>
                  </a:lnTo>
                  <a:lnTo>
                    <a:pt x="55966" y="695841"/>
                  </a:lnTo>
                  <a:lnTo>
                    <a:pt x="95417" y="668056"/>
                  </a:lnTo>
                  <a:lnTo>
                    <a:pt x="142718" y="646879"/>
                  </a:lnTo>
                  <a:lnTo>
                    <a:pt x="196339" y="633386"/>
                  </a:lnTo>
                  <a:lnTo>
                    <a:pt x="254751" y="628649"/>
                  </a:lnTo>
                  <a:lnTo>
                    <a:pt x="313182" y="633386"/>
                  </a:lnTo>
                  <a:lnTo>
                    <a:pt x="366828" y="646879"/>
                  </a:lnTo>
                  <a:lnTo>
                    <a:pt x="414158" y="668056"/>
                  </a:lnTo>
                  <a:lnTo>
                    <a:pt x="453639" y="695841"/>
                  </a:lnTo>
                  <a:lnTo>
                    <a:pt x="483737" y="729162"/>
                  </a:lnTo>
                  <a:lnTo>
                    <a:pt x="502921" y="766945"/>
                  </a:lnTo>
                  <a:lnTo>
                    <a:pt x="509656" y="808116"/>
                  </a:lnTo>
                  <a:lnTo>
                    <a:pt x="502921" y="849239"/>
                  </a:lnTo>
                  <a:lnTo>
                    <a:pt x="483737" y="886986"/>
                  </a:lnTo>
                  <a:lnTo>
                    <a:pt x="453639" y="920279"/>
                  </a:lnTo>
                  <a:lnTo>
                    <a:pt x="414158" y="948045"/>
                  </a:lnTo>
                  <a:lnTo>
                    <a:pt x="366828" y="969209"/>
                  </a:lnTo>
                  <a:lnTo>
                    <a:pt x="313182" y="982695"/>
                  </a:lnTo>
                  <a:lnTo>
                    <a:pt x="254751" y="987430"/>
                  </a:lnTo>
                  <a:lnTo>
                    <a:pt x="196339" y="982695"/>
                  </a:lnTo>
                  <a:lnTo>
                    <a:pt x="142718" y="969209"/>
                  </a:lnTo>
                  <a:lnTo>
                    <a:pt x="95417" y="948045"/>
                  </a:lnTo>
                  <a:lnTo>
                    <a:pt x="55966" y="920279"/>
                  </a:lnTo>
                  <a:lnTo>
                    <a:pt x="25893" y="886986"/>
                  </a:lnTo>
                  <a:lnTo>
                    <a:pt x="6728" y="849239"/>
                  </a:lnTo>
                  <a:lnTo>
                    <a:pt x="0" y="808116"/>
                  </a:lnTo>
                  <a:close/>
                </a:path>
                <a:path w="1951354" h="987425">
                  <a:moveTo>
                    <a:pt x="749289" y="808116"/>
                  </a:moveTo>
                  <a:lnTo>
                    <a:pt x="756018" y="766945"/>
                  </a:lnTo>
                  <a:lnTo>
                    <a:pt x="775183" y="729162"/>
                  </a:lnTo>
                  <a:lnTo>
                    <a:pt x="805258" y="695841"/>
                  </a:lnTo>
                  <a:lnTo>
                    <a:pt x="844713" y="668056"/>
                  </a:lnTo>
                  <a:lnTo>
                    <a:pt x="892019" y="646879"/>
                  </a:lnTo>
                  <a:lnTo>
                    <a:pt x="945648" y="633386"/>
                  </a:lnTo>
                  <a:lnTo>
                    <a:pt x="1004072" y="628649"/>
                  </a:lnTo>
                  <a:lnTo>
                    <a:pt x="1062491" y="633386"/>
                  </a:lnTo>
                  <a:lnTo>
                    <a:pt x="1116129" y="646879"/>
                  </a:lnTo>
                  <a:lnTo>
                    <a:pt x="1163454" y="668056"/>
                  </a:lnTo>
                  <a:lnTo>
                    <a:pt x="1202931" y="695841"/>
                  </a:lnTo>
                  <a:lnTo>
                    <a:pt x="1233028" y="729162"/>
                  </a:lnTo>
                  <a:lnTo>
                    <a:pt x="1252210" y="766945"/>
                  </a:lnTo>
                  <a:lnTo>
                    <a:pt x="1258945" y="808116"/>
                  </a:lnTo>
                  <a:lnTo>
                    <a:pt x="1252210" y="849239"/>
                  </a:lnTo>
                  <a:lnTo>
                    <a:pt x="1233028" y="886986"/>
                  </a:lnTo>
                  <a:lnTo>
                    <a:pt x="1202931" y="920279"/>
                  </a:lnTo>
                  <a:lnTo>
                    <a:pt x="1163454" y="948045"/>
                  </a:lnTo>
                  <a:lnTo>
                    <a:pt x="1116129" y="969209"/>
                  </a:lnTo>
                  <a:lnTo>
                    <a:pt x="1062491" y="982695"/>
                  </a:lnTo>
                  <a:lnTo>
                    <a:pt x="1004072" y="987430"/>
                  </a:lnTo>
                  <a:lnTo>
                    <a:pt x="945648" y="982695"/>
                  </a:lnTo>
                  <a:lnTo>
                    <a:pt x="892019" y="969209"/>
                  </a:lnTo>
                  <a:lnTo>
                    <a:pt x="844713" y="948045"/>
                  </a:lnTo>
                  <a:lnTo>
                    <a:pt x="805258" y="920279"/>
                  </a:lnTo>
                  <a:lnTo>
                    <a:pt x="775183" y="886986"/>
                  </a:lnTo>
                  <a:lnTo>
                    <a:pt x="756018" y="849239"/>
                  </a:lnTo>
                  <a:lnTo>
                    <a:pt x="749289" y="808116"/>
                  </a:lnTo>
                  <a:close/>
                </a:path>
                <a:path w="1951354" h="987425">
                  <a:moveTo>
                    <a:pt x="1441460" y="808116"/>
                  </a:moveTo>
                  <a:lnTo>
                    <a:pt x="1448186" y="766945"/>
                  </a:lnTo>
                  <a:lnTo>
                    <a:pt x="1467348" y="729162"/>
                  </a:lnTo>
                  <a:lnTo>
                    <a:pt x="1497416" y="695841"/>
                  </a:lnTo>
                  <a:lnTo>
                    <a:pt x="1536864" y="668056"/>
                  </a:lnTo>
                  <a:lnTo>
                    <a:pt x="1584165" y="646879"/>
                  </a:lnTo>
                  <a:lnTo>
                    <a:pt x="1637790" y="633386"/>
                  </a:lnTo>
                  <a:lnTo>
                    <a:pt x="1696211" y="628649"/>
                  </a:lnTo>
                  <a:lnTo>
                    <a:pt x="1754640" y="633386"/>
                  </a:lnTo>
                  <a:lnTo>
                    <a:pt x="1808282" y="646879"/>
                  </a:lnTo>
                  <a:lnTo>
                    <a:pt x="1855607" y="668056"/>
                  </a:lnTo>
                  <a:lnTo>
                    <a:pt x="1895081" y="695841"/>
                  </a:lnTo>
                  <a:lnTo>
                    <a:pt x="1925173" y="729162"/>
                  </a:lnTo>
                  <a:lnTo>
                    <a:pt x="1944352" y="766945"/>
                  </a:lnTo>
                  <a:lnTo>
                    <a:pt x="1951085" y="808116"/>
                  </a:lnTo>
                  <a:lnTo>
                    <a:pt x="1944352" y="849239"/>
                  </a:lnTo>
                  <a:lnTo>
                    <a:pt x="1925173" y="886986"/>
                  </a:lnTo>
                  <a:lnTo>
                    <a:pt x="1895081" y="920279"/>
                  </a:lnTo>
                  <a:lnTo>
                    <a:pt x="1855607" y="948045"/>
                  </a:lnTo>
                  <a:lnTo>
                    <a:pt x="1808282" y="969209"/>
                  </a:lnTo>
                  <a:lnTo>
                    <a:pt x="1754640" y="982695"/>
                  </a:lnTo>
                  <a:lnTo>
                    <a:pt x="1696211" y="987430"/>
                  </a:lnTo>
                  <a:lnTo>
                    <a:pt x="1637790" y="982695"/>
                  </a:lnTo>
                  <a:lnTo>
                    <a:pt x="1584165" y="969209"/>
                  </a:lnTo>
                  <a:lnTo>
                    <a:pt x="1536864" y="948045"/>
                  </a:lnTo>
                  <a:lnTo>
                    <a:pt x="1497416" y="920279"/>
                  </a:lnTo>
                  <a:lnTo>
                    <a:pt x="1467348" y="886986"/>
                  </a:lnTo>
                  <a:lnTo>
                    <a:pt x="1448186" y="849239"/>
                  </a:lnTo>
                  <a:lnTo>
                    <a:pt x="1441460" y="808116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250309" y="1190506"/>
            <a:ext cx="175260" cy="74803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800" spc="-50" i="1">
                <a:latin typeface="Monotype Corsiva"/>
                <a:cs typeface="Monotype Corsiva"/>
              </a:rPr>
              <a:t>u</a:t>
            </a:r>
            <a:endParaRPr sz="1800">
              <a:latin typeface="Monotype Corsiva"/>
              <a:cs typeface="Monotype Corsiva"/>
            </a:endParaRPr>
          </a:p>
          <a:p>
            <a:pPr marL="13335">
              <a:lnSpc>
                <a:spcPct val="100000"/>
              </a:lnSpc>
              <a:spcBef>
                <a:spcPts val="810"/>
              </a:spcBef>
            </a:pPr>
            <a:r>
              <a:rPr dirty="0" sz="1400" spc="-25">
                <a:latin typeface="Arial"/>
                <a:cs typeface="Arial"/>
              </a:rPr>
              <a:t>1/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019037" y="1333233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v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668262" y="1333233"/>
            <a:ext cx="180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w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228331" y="2587486"/>
            <a:ext cx="121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x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988809" y="2587486"/>
            <a:ext cx="1168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y</a:t>
            </a:r>
            <a:endParaRPr sz="1800">
              <a:latin typeface="Monotype Corsiva"/>
              <a:cs typeface="Monotype Corsiv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332982" y="1762109"/>
            <a:ext cx="1958339" cy="890269"/>
            <a:chOff x="6332982" y="1762109"/>
            <a:chExt cx="1958339" cy="890269"/>
          </a:xfrm>
        </p:grpSpPr>
        <p:sp>
          <p:nvSpPr>
            <p:cNvPr id="14" name="object 14" descr=""/>
            <p:cNvSpPr/>
            <p:nvPr/>
          </p:nvSpPr>
          <p:spPr>
            <a:xfrm>
              <a:off x="6332982" y="1998484"/>
              <a:ext cx="1544955" cy="303530"/>
            </a:xfrm>
            <a:custGeom>
              <a:avLst/>
              <a:gdLst/>
              <a:ahLst/>
              <a:cxnLst/>
              <a:rect l="l" t="t" r="r" b="b"/>
              <a:pathLst>
                <a:path w="1544954" h="303530">
                  <a:moveTo>
                    <a:pt x="76200" y="220345"/>
                  </a:moveTo>
                  <a:lnTo>
                    <a:pt x="42887" y="219456"/>
                  </a:lnTo>
                  <a:lnTo>
                    <a:pt x="48768" y="368"/>
                  </a:lnTo>
                  <a:lnTo>
                    <a:pt x="39255" y="0"/>
                  </a:lnTo>
                  <a:lnTo>
                    <a:pt x="33375" y="218300"/>
                  </a:lnTo>
                  <a:lnTo>
                    <a:pt x="33350" y="219189"/>
                  </a:lnTo>
                  <a:lnTo>
                    <a:pt x="0" y="218300"/>
                  </a:lnTo>
                  <a:lnTo>
                    <a:pt x="36055" y="295389"/>
                  </a:lnTo>
                  <a:lnTo>
                    <a:pt x="69888" y="232143"/>
                  </a:lnTo>
                  <a:lnTo>
                    <a:pt x="76200" y="220345"/>
                  </a:lnTo>
                  <a:close/>
                </a:path>
                <a:path w="1544954" h="303530">
                  <a:moveTo>
                    <a:pt x="820788" y="228206"/>
                  </a:moveTo>
                  <a:lnTo>
                    <a:pt x="787361" y="227317"/>
                  </a:lnTo>
                  <a:lnTo>
                    <a:pt x="793242" y="8229"/>
                  </a:lnTo>
                  <a:lnTo>
                    <a:pt x="787336" y="8089"/>
                  </a:lnTo>
                  <a:lnTo>
                    <a:pt x="787336" y="228206"/>
                  </a:lnTo>
                  <a:lnTo>
                    <a:pt x="787031" y="239763"/>
                  </a:lnTo>
                  <a:lnTo>
                    <a:pt x="787019" y="240030"/>
                  </a:lnTo>
                  <a:lnTo>
                    <a:pt x="787336" y="228206"/>
                  </a:lnTo>
                  <a:lnTo>
                    <a:pt x="787336" y="8089"/>
                  </a:lnTo>
                  <a:lnTo>
                    <a:pt x="783844" y="7988"/>
                  </a:lnTo>
                  <a:lnTo>
                    <a:pt x="777849" y="226161"/>
                  </a:lnTo>
                  <a:lnTo>
                    <a:pt x="777824" y="227050"/>
                  </a:lnTo>
                  <a:lnTo>
                    <a:pt x="744588" y="226161"/>
                  </a:lnTo>
                  <a:lnTo>
                    <a:pt x="780681" y="303403"/>
                  </a:lnTo>
                  <a:lnTo>
                    <a:pt x="814476" y="240030"/>
                  </a:lnTo>
                  <a:lnTo>
                    <a:pt x="820788" y="228206"/>
                  </a:lnTo>
                  <a:close/>
                </a:path>
                <a:path w="1544954" h="303530">
                  <a:moveTo>
                    <a:pt x="1544688" y="220345"/>
                  </a:moveTo>
                  <a:lnTo>
                    <a:pt x="1511261" y="219443"/>
                  </a:lnTo>
                  <a:lnTo>
                    <a:pt x="1517142" y="368"/>
                  </a:lnTo>
                  <a:lnTo>
                    <a:pt x="1507744" y="0"/>
                  </a:lnTo>
                  <a:lnTo>
                    <a:pt x="1501749" y="218300"/>
                  </a:lnTo>
                  <a:lnTo>
                    <a:pt x="1501724" y="219189"/>
                  </a:lnTo>
                  <a:lnTo>
                    <a:pt x="1468488" y="218300"/>
                  </a:lnTo>
                  <a:lnTo>
                    <a:pt x="1504429" y="295389"/>
                  </a:lnTo>
                  <a:lnTo>
                    <a:pt x="1538363" y="232143"/>
                  </a:lnTo>
                  <a:lnTo>
                    <a:pt x="1544688" y="220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9514" y="1762109"/>
              <a:ext cx="214365" cy="11430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7990" y="2427213"/>
              <a:ext cx="214243" cy="76200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6594221" y="1950846"/>
              <a:ext cx="1697355" cy="701675"/>
            </a:xfrm>
            <a:custGeom>
              <a:avLst/>
              <a:gdLst/>
              <a:ahLst/>
              <a:cxnLst/>
              <a:rect l="l" t="t" r="r" b="b"/>
              <a:pathLst>
                <a:path w="1697354" h="701675">
                  <a:moveTo>
                    <a:pt x="362191" y="24015"/>
                  </a:moveTo>
                  <a:lnTo>
                    <a:pt x="281419" y="50927"/>
                  </a:lnTo>
                  <a:lnTo>
                    <a:pt x="304977" y="74498"/>
                  </a:lnTo>
                  <a:lnTo>
                    <a:pt x="0" y="379349"/>
                  </a:lnTo>
                  <a:lnTo>
                    <a:pt x="6731" y="386207"/>
                  </a:lnTo>
                  <a:lnTo>
                    <a:pt x="311721" y="81229"/>
                  </a:lnTo>
                  <a:lnTo>
                    <a:pt x="335280" y="104787"/>
                  </a:lnTo>
                  <a:lnTo>
                    <a:pt x="348361" y="65532"/>
                  </a:lnTo>
                  <a:lnTo>
                    <a:pt x="362191" y="24015"/>
                  </a:lnTo>
                  <a:close/>
                </a:path>
                <a:path w="1697354" h="701675">
                  <a:moveTo>
                    <a:pt x="1032383" y="6731"/>
                  </a:moveTo>
                  <a:lnTo>
                    <a:pt x="1025525" y="0"/>
                  </a:lnTo>
                  <a:lnTo>
                    <a:pt x="729564" y="302742"/>
                  </a:lnTo>
                  <a:lnTo>
                    <a:pt x="705739" y="279412"/>
                  </a:lnTo>
                  <a:lnTo>
                    <a:pt x="679704" y="360553"/>
                  </a:lnTo>
                  <a:lnTo>
                    <a:pt x="760234" y="332752"/>
                  </a:lnTo>
                  <a:lnTo>
                    <a:pt x="745693" y="318516"/>
                  </a:lnTo>
                  <a:lnTo>
                    <a:pt x="736371" y="309410"/>
                  </a:lnTo>
                  <a:lnTo>
                    <a:pt x="1032383" y="6731"/>
                  </a:lnTo>
                  <a:close/>
                </a:path>
                <a:path w="1697354" h="701675">
                  <a:moveTo>
                    <a:pt x="1696974" y="504571"/>
                  </a:moveTo>
                  <a:lnTo>
                    <a:pt x="1693494" y="447814"/>
                  </a:lnTo>
                  <a:lnTo>
                    <a:pt x="1685150" y="406019"/>
                  </a:lnTo>
                  <a:lnTo>
                    <a:pt x="1665211" y="360946"/>
                  </a:lnTo>
                  <a:lnTo>
                    <a:pt x="1640192" y="330949"/>
                  </a:lnTo>
                  <a:lnTo>
                    <a:pt x="1608582" y="303911"/>
                  </a:lnTo>
                  <a:lnTo>
                    <a:pt x="1574660" y="281571"/>
                  </a:lnTo>
                  <a:lnTo>
                    <a:pt x="1532890" y="263410"/>
                  </a:lnTo>
                  <a:lnTo>
                    <a:pt x="1533080" y="263410"/>
                  </a:lnTo>
                  <a:lnTo>
                    <a:pt x="1523479" y="261366"/>
                  </a:lnTo>
                  <a:lnTo>
                    <a:pt x="1515224" y="260604"/>
                  </a:lnTo>
                  <a:lnTo>
                    <a:pt x="1514335" y="260604"/>
                  </a:lnTo>
                  <a:lnTo>
                    <a:pt x="1506029" y="261366"/>
                  </a:lnTo>
                  <a:lnTo>
                    <a:pt x="1506601" y="261366"/>
                  </a:lnTo>
                  <a:lnTo>
                    <a:pt x="1499984" y="263131"/>
                  </a:lnTo>
                  <a:lnTo>
                    <a:pt x="1499743" y="263131"/>
                  </a:lnTo>
                  <a:lnTo>
                    <a:pt x="1499095" y="263410"/>
                  </a:lnTo>
                  <a:lnTo>
                    <a:pt x="1468894" y="288925"/>
                  </a:lnTo>
                  <a:lnTo>
                    <a:pt x="1461033" y="301752"/>
                  </a:lnTo>
                  <a:lnTo>
                    <a:pt x="1460944" y="301929"/>
                  </a:lnTo>
                  <a:lnTo>
                    <a:pt x="1430426" y="288277"/>
                  </a:lnTo>
                  <a:lnTo>
                    <a:pt x="1430159" y="288277"/>
                  </a:lnTo>
                  <a:lnTo>
                    <a:pt x="1433753" y="371221"/>
                  </a:lnTo>
                  <a:lnTo>
                    <a:pt x="1433842" y="373253"/>
                  </a:lnTo>
                  <a:lnTo>
                    <a:pt x="1499743" y="319278"/>
                  </a:lnTo>
                  <a:lnTo>
                    <a:pt x="1495513" y="317385"/>
                  </a:lnTo>
                  <a:lnTo>
                    <a:pt x="1469720" y="305854"/>
                  </a:lnTo>
                  <a:lnTo>
                    <a:pt x="1471942" y="301345"/>
                  </a:lnTo>
                  <a:lnTo>
                    <a:pt x="1472057" y="301117"/>
                  </a:lnTo>
                  <a:lnTo>
                    <a:pt x="1475003" y="296938"/>
                  </a:lnTo>
                  <a:lnTo>
                    <a:pt x="1476514" y="294767"/>
                  </a:lnTo>
                  <a:lnTo>
                    <a:pt x="1508518" y="270751"/>
                  </a:lnTo>
                  <a:lnTo>
                    <a:pt x="1508239" y="270751"/>
                  </a:lnTo>
                  <a:lnTo>
                    <a:pt x="1514830" y="270179"/>
                  </a:lnTo>
                  <a:lnTo>
                    <a:pt x="1523250" y="270751"/>
                  </a:lnTo>
                  <a:lnTo>
                    <a:pt x="1522031" y="270751"/>
                  </a:lnTo>
                  <a:lnTo>
                    <a:pt x="1529702" y="272427"/>
                  </a:lnTo>
                  <a:lnTo>
                    <a:pt x="1569720" y="289687"/>
                  </a:lnTo>
                  <a:lnTo>
                    <a:pt x="1602727" y="311416"/>
                  </a:lnTo>
                  <a:lnTo>
                    <a:pt x="1633207" y="337566"/>
                  </a:lnTo>
                  <a:lnTo>
                    <a:pt x="1662925" y="375297"/>
                  </a:lnTo>
                  <a:lnTo>
                    <a:pt x="1679054" y="420865"/>
                  </a:lnTo>
                  <a:lnTo>
                    <a:pt x="1686521" y="475729"/>
                  </a:lnTo>
                  <a:lnTo>
                    <a:pt x="1687436" y="504202"/>
                  </a:lnTo>
                  <a:lnTo>
                    <a:pt x="1686547" y="531634"/>
                  </a:lnTo>
                  <a:lnTo>
                    <a:pt x="1679968" y="578485"/>
                  </a:lnTo>
                  <a:lnTo>
                    <a:pt x="1665973" y="617093"/>
                  </a:lnTo>
                  <a:lnTo>
                    <a:pt x="1643761" y="651751"/>
                  </a:lnTo>
                  <a:lnTo>
                    <a:pt x="1608582" y="682231"/>
                  </a:lnTo>
                  <a:lnTo>
                    <a:pt x="1577708" y="691769"/>
                  </a:lnTo>
                  <a:lnTo>
                    <a:pt x="1569326" y="691769"/>
                  </a:lnTo>
                  <a:lnTo>
                    <a:pt x="1530985" y="682510"/>
                  </a:lnTo>
                  <a:lnTo>
                    <a:pt x="1487944" y="662051"/>
                  </a:lnTo>
                  <a:lnTo>
                    <a:pt x="1442072" y="634873"/>
                  </a:lnTo>
                  <a:lnTo>
                    <a:pt x="1418844" y="620141"/>
                  </a:lnTo>
                  <a:lnTo>
                    <a:pt x="1413751" y="628129"/>
                  </a:lnTo>
                  <a:lnTo>
                    <a:pt x="1460233" y="657085"/>
                  </a:lnTo>
                  <a:lnTo>
                    <a:pt x="1505712" y="681863"/>
                  </a:lnTo>
                  <a:lnTo>
                    <a:pt x="1548384" y="697865"/>
                  </a:lnTo>
                  <a:lnTo>
                    <a:pt x="1569021" y="701281"/>
                  </a:lnTo>
                  <a:lnTo>
                    <a:pt x="1577581" y="701281"/>
                  </a:lnTo>
                  <a:lnTo>
                    <a:pt x="1621015" y="685673"/>
                  </a:lnTo>
                  <a:lnTo>
                    <a:pt x="1650860" y="657999"/>
                  </a:lnTo>
                  <a:lnTo>
                    <a:pt x="1674241" y="621792"/>
                  </a:lnTo>
                  <a:lnTo>
                    <a:pt x="1689227" y="580885"/>
                  </a:lnTo>
                  <a:lnTo>
                    <a:pt x="1696085" y="532511"/>
                  </a:lnTo>
                  <a:lnTo>
                    <a:pt x="1696974" y="5045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7685919" y="2587494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z</a:t>
            </a:r>
            <a:endParaRPr sz="1800">
              <a:latin typeface="Monotype Corsiva"/>
              <a:cs typeface="Monotype Corsiv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6118230" y="4116328"/>
            <a:ext cx="1976755" cy="1013460"/>
            <a:chOff x="6118230" y="4116328"/>
            <a:chExt cx="1976755" cy="1013460"/>
          </a:xfrm>
        </p:grpSpPr>
        <p:sp>
          <p:nvSpPr>
            <p:cNvPr id="20" name="object 20" descr=""/>
            <p:cNvSpPr/>
            <p:nvPr/>
          </p:nvSpPr>
          <p:spPr>
            <a:xfrm>
              <a:off x="6130930" y="4129028"/>
              <a:ext cx="509905" cy="359410"/>
            </a:xfrm>
            <a:custGeom>
              <a:avLst/>
              <a:gdLst/>
              <a:ahLst/>
              <a:cxnLst/>
              <a:rect l="l" t="t" r="r" b="b"/>
              <a:pathLst>
                <a:path w="509904" h="359410">
                  <a:moveTo>
                    <a:pt x="254751" y="0"/>
                  </a:moveTo>
                  <a:lnTo>
                    <a:pt x="196339" y="4741"/>
                  </a:lnTo>
                  <a:lnTo>
                    <a:pt x="142718" y="18248"/>
                  </a:lnTo>
                  <a:lnTo>
                    <a:pt x="95417" y="39438"/>
                  </a:lnTo>
                  <a:lnTo>
                    <a:pt x="55966" y="67233"/>
                  </a:lnTo>
                  <a:lnTo>
                    <a:pt x="25893" y="100554"/>
                  </a:lnTo>
                  <a:lnTo>
                    <a:pt x="6728" y="138319"/>
                  </a:lnTo>
                  <a:lnTo>
                    <a:pt x="0" y="179450"/>
                  </a:lnTo>
                  <a:lnTo>
                    <a:pt x="6728" y="220582"/>
                  </a:lnTo>
                  <a:lnTo>
                    <a:pt x="25893" y="258347"/>
                  </a:lnTo>
                  <a:lnTo>
                    <a:pt x="55966" y="291668"/>
                  </a:lnTo>
                  <a:lnTo>
                    <a:pt x="95417" y="319463"/>
                  </a:lnTo>
                  <a:lnTo>
                    <a:pt x="142718" y="340653"/>
                  </a:lnTo>
                  <a:lnTo>
                    <a:pt x="196339" y="354160"/>
                  </a:lnTo>
                  <a:lnTo>
                    <a:pt x="254751" y="358901"/>
                  </a:lnTo>
                  <a:lnTo>
                    <a:pt x="313182" y="354160"/>
                  </a:lnTo>
                  <a:lnTo>
                    <a:pt x="366828" y="340653"/>
                  </a:lnTo>
                  <a:lnTo>
                    <a:pt x="414158" y="319463"/>
                  </a:lnTo>
                  <a:lnTo>
                    <a:pt x="453639" y="291668"/>
                  </a:lnTo>
                  <a:lnTo>
                    <a:pt x="483737" y="258347"/>
                  </a:lnTo>
                  <a:lnTo>
                    <a:pt x="502921" y="220582"/>
                  </a:lnTo>
                  <a:lnTo>
                    <a:pt x="509656" y="179450"/>
                  </a:lnTo>
                  <a:lnTo>
                    <a:pt x="502921" y="138319"/>
                  </a:lnTo>
                  <a:lnTo>
                    <a:pt x="483737" y="100554"/>
                  </a:lnTo>
                  <a:lnTo>
                    <a:pt x="453639" y="67233"/>
                  </a:lnTo>
                  <a:lnTo>
                    <a:pt x="414158" y="39438"/>
                  </a:lnTo>
                  <a:lnTo>
                    <a:pt x="366828" y="18248"/>
                  </a:lnTo>
                  <a:lnTo>
                    <a:pt x="313182" y="4741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130930" y="4129028"/>
              <a:ext cx="509905" cy="359410"/>
            </a:xfrm>
            <a:custGeom>
              <a:avLst/>
              <a:gdLst/>
              <a:ahLst/>
              <a:cxnLst/>
              <a:rect l="l" t="t" r="r" b="b"/>
              <a:pathLst>
                <a:path w="509904" h="359410">
                  <a:moveTo>
                    <a:pt x="0" y="179450"/>
                  </a:moveTo>
                  <a:lnTo>
                    <a:pt x="6728" y="138319"/>
                  </a:lnTo>
                  <a:lnTo>
                    <a:pt x="25893" y="100554"/>
                  </a:lnTo>
                  <a:lnTo>
                    <a:pt x="55966" y="67233"/>
                  </a:lnTo>
                  <a:lnTo>
                    <a:pt x="95417" y="39438"/>
                  </a:lnTo>
                  <a:lnTo>
                    <a:pt x="142718" y="18248"/>
                  </a:lnTo>
                  <a:lnTo>
                    <a:pt x="196339" y="4741"/>
                  </a:lnTo>
                  <a:lnTo>
                    <a:pt x="254751" y="0"/>
                  </a:lnTo>
                  <a:lnTo>
                    <a:pt x="313182" y="4741"/>
                  </a:lnTo>
                  <a:lnTo>
                    <a:pt x="366828" y="18248"/>
                  </a:lnTo>
                  <a:lnTo>
                    <a:pt x="414158" y="39438"/>
                  </a:lnTo>
                  <a:lnTo>
                    <a:pt x="453639" y="67233"/>
                  </a:lnTo>
                  <a:lnTo>
                    <a:pt x="483737" y="100554"/>
                  </a:lnTo>
                  <a:lnTo>
                    <a:pt x="502921" y="138319"/>
                  </a:lnTo>
                  <a:lnTo>
                    <a:pt x="509656" y="179450"/>
                  </a:lnTo>
                  <a:lnTo>
                    <a:pt x="502921" y="220582"/>
                  </a:lnTo>
                  <a:lnTo>
                    <a:pt x="483737" y="258347"/>
                  </a:lnTo>
                  <a:lnTo>
                    <a:pt x="453639" y="291668"/>
                  </a:lnTo>
                  <a:lnTo>
                    <a:pt x="414158" y="319463"/>
                  </a:lnTo>
                  <a:lnTo>
                    <a:pt x="366828" y="340653"/>
                  </a:lnTo>
                  <a:lnTo>
                    <a:pt x="313182" y="354160"/>
                  </a:lnTo>
                  <a:lnTo>
                    <a:pt x="254751" y="358901"/>
                  </a:lnTo>
                  <a:lnTo>
                    <a:pt x="196339" y="354160"/>
                  </a:lnTo>
                  <a:lnTo>
                    <a:pt x="142718" y="340653"/>
                  </a:lnTo>
                  <a:lnTo>
                    <a:pt x="95417" y="319463"/>
                  </a:lnTo>
                  <a:lnTo>
                    <a:pt x="55966" y="291668"/>
                  </a:lnTo>
                  <a:lnTo>
                    <a:pt x="25893" y="258347"/>
                  </a:lnTo>
                  <a:lnTo>
                    <a:pt x="6728" y="220582"/>
                  </a:lnTo>
                  <a:lnTo>
                    <a:pt x="0" y="17945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880219" y="4129028"/>
              <a:ext cx="509905" cy="359410"/>
            </a:xfrm>
            <a:custGeom>
              <a:avLst/>
              <a:gdLst/>
              <a:ahLst/>
              <a:cxnLst/>
              <a:rect l="l" t="t" r="r" b="b"/>
              <a:pathLst>
                <a:path w="509904" h="359410">
                  <a:moveTo>
                    <a:pt x="254782" y="0"/>
                  </a:moveTo>
                  <a:lnTo>
                    <a:pt x="196358" y="4741"/>
                  </a:lnTo>
                  <a:lnTo>
                    <a:pt x="142729" y="18248"/>
                  </a:lnTo>
                  <a:lnTo>
                    <a:pt x="95423" y="39438"/>
                  </a:lnTo>
                  <a:lnTo>
                    <a:pt x="55968" y="67233"/>
                  </a:lnTo>
                  <a:lnTo>
                    <a:pt x="25893" y="100554"/>
                  </a:lnTo>
                  <a:lnTo>
                    <a:pt x="6728" y="138319"/>
                  </a:lnTo>
                  <a:lnTo>
                    <a:pt x="0" y="179450"/>
                  </a:lnTo>
                  <a:lnTo>
                    <a:pt x="6728" y="220582"/>
                  </a:lnTo>
                  <a:lnTo>
                    <a:pt x="25893" y="258347"/>
                  </a:lnTo>
                  <a:lnTo>
                    <a:pt x="55968" y="291668"/>
                  </a:lnTo>
                  <a:lnTo>
                    <a:pt x="95423" y="319463"/>
                  </a:lnTo>
                  <a:lnTo>
                    <a:pt x="142729" y="340653"/>
                  </a:lnTo>
                  <a:lnTo>
                    <a:pt x="196358" y="354160"/>
                  </a:lnTo>
                  <a:lnTo>
                    <a:pt x="254782" y="358901"/>
                  </a:lnTo>
                  <a:lnTo>
                    <a:pt x="313201" y="354160"/>
                  </a:lnTo>
                  <a:lnTo>
                    <a:pt x="366839" y="340653"/>
                  </a:lnTo>
                  <a:lnTo>
                    <a:pt x="414164" y="319463"/>
                  </a:lnTo>
                  <a:lnTo>
                    <a:pt x="453642" y="291668"/>
                  </a:lnTo>
                  <a:lnTo>
                    <a:pt x="483738" y="258347"/>
                  </a:lnTo>
                  <a:lnTo>
                    <a:pt x="502921" y="220582"/>
                  </a:lnTo>
                  <a:lnTo>
                    <a:pt x="509656" y="179450"/>
                  </a:lnTo>
                  <a:lnTo>
                    <a:pt x="502921" y="138319"/>
                  </a:lnTo>
                  <a:lnTo>
                    <a:pt x="483738" y="100554"/>
                  </a:lnTo>
                  <a:lnTo>
                    <a:pt x="453642" y="67233"/>
                  </a:lnTo>
                  <a:lnTo>
                    <a:pt x="414164" y="39438"/>
                  </a:lnTo>
                  <a:lnTo>
                    <a:pt x="366839" y="18248"/>
                  </a:lnTo>
                  <a:lnTo>
                    <a:pt x="313201" y="4741"/>
                  </a:lnTo>
                  <a:lnTo>
                    <a:pt x="254782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880219" y="4129028"/>
              <a:ext cx="1202055" cy="359410"/>
            </a:xfrm>
            <a:custGeom>
              <a:avLst/>
              <a:gdLst/>
              <a:ahLst/>
              <a:cxnLst/>
              <a:rect l="l" t="t" r="r" b="b"/>
              <a:pathLst>
                <a:path w="1202054" h="359410">
                  <a:moveTo>
                    <a:pt x="0" y="179450"/>
                  </a:moveTo>
                  <a:lnTo>
                    <a:pt x="6728" y="138319"/>
                  </a:lnTo>
                  <a:lnTo>
                    <a:pt x="25893" y="100554"/>
                  </a:lnTo>
                  <a:lnTo>
                    <a:pt x="55968" y="67233"/>
                  </a:lnTo>
                  <a:lnTo>
                    <a:pt x="95423" y="39438"/>
                  </a:lnTo>
                  <a:lnTo>
                    <a:pt x="142729" y="18248"/>
                  </a:lnTo>
                  <a:lnTo>
                    <a:pt x="196358" y="4741"/>
                  </a:lnTo>
                  <a:lnTo>
                    <a:pt x="254782" y="0"/>
                  </a:lnTo>
                  <a:lnTo>
                    <a:pt x="313201" y="4741"/>
                  </a:lnTo>
                  <a:lnTo>
                    <a:pt x="366839" y="18248"/>
                  </a:lnTo>
                  <a:lnTo>
                    <a:pt x="414164" y="39438"/>
                  </a:lnTo>
                  <a:lnTo>
                    <a:pt x="453642" y="67233"/>
                  </a:lnTo>
                  <a:lnTo>
                    <a:pt x="483738" y="100554"/>
                  </a:lnTo>
                  <a:lnTo>
                    <a:pt x="502921" y="138319"/>
                  </a:lnTo>
                  <a:lnTo>
                    <a:pt x="509656" y="179450"/>
                  </a:lnTo>
                  <a:lnTo>
                    <a:pt x="502921" y="220582"/>
                  </a:lnTo>
                  <a:lnTo>
                    <a:pt x="483738" y="258347"/>
                  </a:lnTo>
                  <a:lnTo>
                    <a:pt x="453642" y="291668"/>
                  </a:lnTo>
                  <a:lnTo>
                    <a:pt x="414164" y="319463"/>
                  </a:lnTo>
                  <a:lnTo>
                    <a:pt x="366839" y="340653"/>
                  </a:lnTo>
                  <a:lnTo>
                    <a:pt x="313201" y="354160"/>
                  </a:lnTo>
                  <a:lnTo>
                    <a:pt x="254782" y="358901"/>
                  </a:lnTo>
                  <a:lnTo>
                    <a:pt x="196358" y="354160"/>
                  </a:lnTo>
                  <a:lnTo>
                    <a:pt x="142729" y="340653"/>
                  </a:lnTo>
                  <a:lnTo>
                    <a:pt x="95423" y="319463"/>
                  </a:lnTo>
                  <a:lnTo>
                    <a:pt x="55968" y="291668"/>
                  </a:lnTo>
                  <a:lnTo>
                    <a:pt x="25893" y="258347"/>
                  </a:lnTo>
                  <a:lnTo>
                    <a:pt x="6728" y="220582"/>
                  </a:lnTo>
                  <a:lnTo>
                    <a:pt x="0" y="179450"/>
                  </a:lnTo>
                  <a:close/>
                </a:path>
                <a:path w="1202054" h="359410">
                  <a:moveTo>
                    <a:pt x="692170" y="179450"/>
                  </a:moveTo>
                  <a:lnTo>
                    <a:pt x="698896" y="138319"/>
                  </a:lnTo>
                  <a:lnTo>
                    <a:pt x="718058" y="100554"/>
                  </a:lnTo>
                  <a:lnTo>
                    <a:pt x="748126" y="67233"/>
                  </a:lnTo>
                  <a:lnTo>
                    <a:pt x="787575" y="39438"/>
                  </a:lnTo>
                  <a:lnTo>
                    <a:pt x="834875" y="18248"/>
                  </a:lnTo>
                  <a:lnTo>
                    <a:pt x="888500" y="4741"/>
                  </a:lnTo>
                  <a:lnTo>
                    <a:pt x="946922" y="0"/>
                  </a:lnTo>
                  <a:lnTo>
                    <a:pt x="1005350" y="4741"/>
                  </a:lnTo>
                  <a:lnTo>
                    <a:pt x="1058993" y="18248"/>
                  </a:lnTo>
                  <a:lnTo>
                    <a:pt x="1106317" y="39438"/>
                  </a:lnTo>
                  <a:lnTo>
                    <a:pt x="1145791" y="67233"/>
                  </a:lnTo>
                  <a:lnTo>
                    <a:pt x="1175883" y="100554"/>
                  </a:lnTo>
                  <a:lnTo>
                    <a:pt x="1195062" y="138319"/>
                  </a:lnTo>
                  <a:lnTo>
                    <a:pt x="1201795" y="179450"/>
                  </a:lnTo>
                  <a:lnTo>
                    <a:pt x="1195062" y="220582"/>
                  </a:lnTo>
                  <a:lnTo>
                    <a:pt x="1175883" y="258347"/>
                  </a:lnTo>
                  <a:lnTo>
                    <a:pt x="1145791" y="291668"/>
                  </a:lnTo>
                  <a:lnTo>
                    <a:pt x="1106317" y="319463"/>
                  </a:lnTo>
                  <a:lnTo>
                    <a:pt x="1058993" y="340653"/>
                  </a:lnTo>
                  <a:lnTo>
                    <a:pt x="1005350" y="354160"/>
                  </a:lnTo>
                  <a:lnTo>
                    <a:pt x="946922" y="358901"/>
                  </a:lnTo>
                  <a:lnTo>
                    <a:pt x="888500" y="354160"/>
                  </a:lnTo>
                  <a:lnTo>
                    <a:pt x="834875" y="340653"/>
                  </a:lnTo>
                  <a:lnTo>
                    <a:pt x="787575" y="319463"/>
                  </a:lnTo>
                  <a:lnTo>
                    <a:pt x="748126" y="291668"/>
                  </a:lnTo>
                  <a:lnTo>
                    <a:pt x="718058" y="258347"/>
                  </a:lnTo>
                  <a:lnTo>
                    <a:pt x="698896" y="220582"/>
                  </a:lnTo>
                  <a:lnTo>
                    <a:pt x="692170" y="17945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130930" y="4757678"/>
              <a:ext cx="509905" cy="359410"/>
            </a:xfrm>
            <a:custGeom>
              <a:avLst/>
              <a:gdLst/>
              <a:ahLst/>
              <a:cxnLst/>
              <a:rect l="l" t="t" r="r" b="b"/>
              <a:pathLst>
                <a:path w="509904" h="359410">
                  <a:moveTo>
                    <a:pt x="254751" y="0"/>
                  </a:moveTo>
                  <a:lnTo>
                    <a:pt x="196339" y="4741"/>
                  </a:lnTo>
                  <a:lnTo>
                    <a:pt x="142718" y="18248"/>
                  </a:lnTo>
                  <a:lnTo>
                    <a:pt x="95417" y="39438"/>
                  </a:lnTo>
                  <a:lnTo>
                    <a:pt x="55966" y="67233"/>
                  </a:lnTo>
                  <a:lnTo>
                    <a:pt x="25893" y="100554"/>
                  </a:lnTo>
                  <a:lnTo>
                    <a:pt x="6728" y="138319"/>
                  </a:lnTo>
                  <a:lnTo>
                    <a:pt x="0" y="179450"/>
                  </a:lnTo>
                  <a:lnTo>
                    <a:pt x="6728" y="220582"/>
                  </a:lnTo>
                  <a:lnTo>
                    <a:pt x="25893" y="258347"/>
                  </a:lnTo>
                  <a:lnTo>
                    <a:pt x="55966" y="291668"/>
                  </a:lnTo>
                  <a:lnTo>
                    <a:pt x="95417" y="319463"/>
                  </a:lnTo>
                  <a:lnTo>
                    <a:pt x="142718" y="340653"/>
                  </a:lnTo>
                  <a:lnTo>
                    <a:pt x="196339" y="354160"/>
                  </a:lnTo>
                  <a:lnTo>
                    <a:pt x="254751" y="358901"/>
                  </a:lnTo>
                  <a:lnTo>
                    <a:pt x="313182" y="354160"/>
                  </a:lnTo>
                  <a:lnTo>
                    <a:pt x="366828" y="340653"/>
                  </a:lnTo>
                  <a:lnTo>
                    <a:pt x="414158" y="319463"/>
                  </a:lnTo>
                  <a:lnTo>
                    <a:pt x="453639" y="291668"/>
                  </a:lnTo>
                  <a:lnTo>
                    <a:pt x="483737" y="258347"/>
                  </a:lnTo>
                  <a:lnTo>
                    <a:pt x="502921" y="220582"/>
                  </a:lnTo>
                  <a:lnTo>
                    <a:pt x="509656" y="179450"/>
                  </a:lnTo>
                  <a:lnTo>
                    <a:pt x="502921" y="138319"/>
                  </a:lnTo>
                  <a:lnTo>
                    <a:pt x="483737" y="100554"/>
                  </a:lnTo>
                  <a:lnTo>
                    <a:pt x="453639" y="67233"/>
                  </a:lnTo>
                  <a:lnTo>
                    <a:pt x="414158" y="39438"/>
                  </a:lnTo>
                  <a:lnTo>
                    <a:pt x="366828" y="18248"/>
                  </a:lnTo>
                  <a:lnTo>
                    <a:pt x="313182" y="4741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130930" y="4757678"/>
              <a:ext cx="509905" cy="359410"/>
            </a:xfrm>
            <a:custGeom>
              <a:avLst/>
              <a:gdLst/>
              <a:ahLst/>
              <a:cxnLst/>
              <a:rect l="l" t="t" r="r" b="b"/>
              <a:pathLst>
                <a:path w="509904" h="359410">
                  <a:moveTo>
                    <a:pt x="0" y="179450"/>
                  </a:moveTo>
                  <a:lnTo>
                    <a:pt x="6728" y="138319"/>
                  </a:lnTo>
                  <a:lnTo>
                    <a:pt x="25893" y="100554"/>
                  </a:lnTo>
                  <a:lnTo>
                    <a:pt x="55966" y="67233"/>
                  </a:lnTo>
                  <a:lnTo>
                    <a:pt x="95417" y="39438"/>
                  </a:lnTo>
                  <a:lnTo>
                    <a:pt x="142718" y="18248"/>
                  </a:lnTo>
                  <a:lnTo>
                    <a:pt x="196339" y="4741"/>
                  </a:lnTo>
                  <a:lnTo>
                    <a:pt x="254751" y="0"/>
                  </a:lnTo>
                  <a:lnTo>
                    <a:pt x="313182" y="4741"/>
                  </a:lnTo>
                  <a:lnTo>
                    <a:pt x="366828" y="18248"/>
                  </a:lnTo>
                  <a:lnTo>
                    <a:pt x="414158" y="39438"/>
                  </a:lnTo>
                  <a:lnTo>
                    <a:pt x="453639" y="67233"/>
                  </a:lnTo>
                  <a:lnTo>
                    <a:pt x="483737" y="100554"/>
                  </a:lnTo>
                  <a:lnTo>
                    <a:pt x="502921" y="138319"/>
                  </a:lnTo>
                  <a:lnTo>
                    <a:pt x="509656" y="179450"/>
                  </a:lnTo>
                  <a:lnTo>
                    <a:pt x="502921" y="220582"/>
                  </a:lnTo>
                  <a:lnTo>
                    <a:pt x="483737" y="258347"/>
                  </a:lnTo>
                  <a:lnTo>
                    <a:pt x="453639" y="291668"/>
                  </a:lnTo>
                  <a:lnTo>
                    <a:pt x="414158" y="319463"/>
                  </a:lnTo>
                  <a:lnTo>
                    <a:pt x="366828" y="340653"/>
                  </a:lnTo>
                  <a:lnTo>
                    <a:pt x="313182" y="354160"/>
                  </a:lnTo>
                  <a:lnTo>
                    <a:pt x="254751" y="358901"/>
                  </a:lnTo>
                  <a:lnTo>
                    <a:pt x="196339" y="354160"/>
                  </a:lnTo>
                  <a:lnTo>
                    <a:pt x="142718" y="340653"/>
                  </a:lnTo>
                  <a:lnTo>
                    <a:pt x="95417" y="319463"/>
                  </a:lnTo>
                  <a:lnTo>
                    <a:pt x="55966" y="291668"/>
                  </a:lnTo>
                  <a:lnTo>
                    <a:pt x="25893" y="258347"/>
                  </a:lnTo>
                  <a:lnTo>
                    <a:pt x="6728" y="220582"/>
                  </a:lnTo>
                  <a:lnTo>
                    <a:pt x="0" y="17945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880219" y="4757678"/>
              <a:ext cx="509905" cy="359410"/>
            </a:xfrm>
            <a:custGeom>
              <a:avLst/>
              <a:gdLst/>
              <a:ahLst/>
              <a:cxnLst/>
              <a:rect l="l" t="t" r="r" b="b"/>
              <a:pathLst>
                <a:path w="509904" h="359410">
                  <a:moveTo>
                    <a:pt x="254782" y="0"/>
                  </a:moveTo>
                  <a:lnTo>
                    <a:pt x="196358" y="4741"/>
                  </a:lnTo>
                  <a:lnTo>
                    <a:pt x="142729" y="18248"/>
                  </a:lnTo>
                  <a:lnTo>
                    <a:pt x="95423" y="39438"/>
                  </a:lnTo>
                  <a:lnTo>
                    <a:pt x="55968" y="67233"/>
                  </a:lnTo>
                  <a:lnTo>
                    <a:pt x="25893" y="100554"/>
                  </a:lnTo>
                  <a:lnTo>
                    <a:pt x="6728" y="138319"/>
                  </a:lnTo>
                  <a:lnTo>
                    <a:pt x="0" y="179450"/>
                  </a:lnTo>
                  <a:lnTo>
                    <a:pt x="6728" y="220582"/>
                  </a:lnTo>
                  <a:lnTo>
                    <a:pt x="25893" y="258347"/>
                  </a:lnTo>
                  <a:lnTo>
                    <a:pt x="55968" y="291668"/>
                  </a:lnTo>
                  <a:lnTo>
                    <a:pt x="95423" y="319463"/>
                  </a:lnTo>
                  <a:lnTo>
                    <a:pt x="142729" y="340653"/>
                  </a:lnTo>
                  <a:lnTo>
                    <a:pt x="196358" y="354160"/>
                  </a:lnTo>
                  <a:lnTo>
                    <a:pt x="254782" y="358901"/>
                  </a:lnTo>
                  <a:lnTo>
                    <a:pt x="313201" y="354160"/>
                  </a:lnTo>
                  <a:lnTo>
                    <a:pt x="366839" y="340653"/>
                  </a:lnTo>
                  <a:lnTo>
                    <a:pt x="414164" y="319463"/>
                  </a:lnTo>
                  <a:lnTo>
                    <a:pt x="453642" y="291668"/>
                  </a:lnTo>
                  <a:lnTo>
                    <a:pt x="483738" y="258347"/>
                  </a:lnTo>
                  <a:lnTo>
                    <a:pt x="502921" y="220582"/>
                  </a:lnTo>
                  <a:lnTo>
                    <a:pt x="509656" y="179450"/>
                  </a:lnTo>
                  <a:lnTo>
                    <a:pt x="502921" y="138319"/>
                  </a:lnTo>
                  <a:lnTo>
                    <a:pt x="483738" y="100554"/>
                  </a:lnTo>
                  <a:lnTo>
                    <a:pt x="453642" y="67233"/>
                  </a:lnTo>
                  <a:lnTo>
                    <a:pt x="414164" y="39438"/>
                  </a:lnTo>
                  <a:lnTo>
                    <a:pt x="366839" y="18248"/>
                  </a:lnTo>
                  <a:lnTo>
                    <a:pt x="313201" y="4741"/>
                  </a:lnTo>
                  <a:lnTo>
                    <a:pt x="254782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880219" y="4757678"/>
              <a:ext cx="1202055" cy="359410"/>
            </a:xfrm>
            <a:custGeom>
              <a:avLst/>
              <a:gdLst/>
              <a:ahLst/>
              <a:cxnLst/>
              <a:rect l="l" t="t" r="r" b="b"/>
              <a:pathLst>
                <a:path w="1202054" h="359410">
                  <a:moveTo>
                    <a:pt x="0" y="179450"/>
                  </a:moveTo>
                  <a:lnTo>
                    <a:pt x="6728" y="138319"/>
                  </a:lnTo>
                  <a:lnTo>
                    <a:pt x="25893" y="100554"/>
                  </a:lnTo>
                  <a:lnTo>
                    <a:pt x="55968" y="67233"/>
                  </a:lnTo>
                  <a:lnTo>
                    <a:pt x="95423" y="39438"/>
                  </a:lnTo>
                  <a:lnTo>
                    <a:pt x="142729" y="18248"/>
                  </a:lnTo>
                  <a:lnTo>
                    <a:pt x="196358" y="4741"/>
                  </a:lnTo>
                  <a:lnTo>
                    <a:pt x="254782" y="0"/>
                  </a:lnTo>
                  <a:lnTo>
                    <a:pt x="313201" y="4741"/>
                  </a:lnTo>
                  <a:lnTo>
                    <a:pt x="366839" y="18248"/>
                  </a:lnTo>
                  <a:lnTo>
                    <a:pt x="414164" y="39438"/>
                  </a:lnTo>
                  <a:lnTo>
                    <a:pt x="453642" y="67233"/>
                  </a:lnTo>
                  <a:lnTo>
                    <a:pt x="483738" y="100554"/>
                  </a:lnTo>
                  <a:lnTo>
                    <a:pt x="502921" y="138319"/>
                  </a:lnTo>
                  <a:lnTo>
                    <a:pt x="509656" y="179450"/>
                  </a:lnTo>
                  <a:lnTo>
                    <a:pt x="502921" y="220582"/>
                  </a:lnTo>
                  <a:lnTo>
                    <a:pt x="483738" y="258347"/>
                  </a:lnTo>
                  <a:lnTo>
                    <a:pt x="453642" y="291668"/>
                  </a:lnTo>
                  <a:lnTo>
                    <a:pt x="414164" y="319463"/>
                  </a:lnTo>
                  <a:lnTo>
                    <a:pt x="366839" y="340653"/>
                  </a:lnTo>
                  <a:lnTo>
                    <a:pt x="313201" y="354160"/>
                  </a:lnTo>
                  <a:lnTo>
                    <a:pt x="254782" y="358901"/>
                  </a:lnTo>
                  <a:lnTo>
                    <a:pt x="196358" y="354160"/>
                  </a:lnTo>
                  <a:lnTo>
                    <a:pt x="142729" y="340653"/>
                  </a:lnTo>
                  <a:lnTo>
                    <a:pt x="95423" y="319463"/>
                  </a:lnTo>
                  <a:lnTo>
                    <a:pt x="55968" y="291668"/>
                  </a:lnTo>
                  <a:lnTo>
                    <a:pt x="25893" y="258347"/>
                  </a:lnTo>
                  <a:lnTo>
                    <a:pt x="6728" y="220582"/>
                  </a:lnTo>
                  <a:lnTo>
                    <a:pt x="0" y="179450"/>
                  </a:lnTo>
                  <a:close/>
                </a:path>
                <a:path w="1202054" h="359410">
                  <a:moveTo>
                    <a:pt x="692170" y="179450"/>
                  </a:moveTo>
                  <a:lnTo>
                    <a:pt x="698896" y="138319"/>
                  </a:lnTo>
                  <a:lnTo>
                    <a:pt x="718058" y="100554"/>
                  </a:lnTo>
                  <a:lnTo>
                    <a:pt x="748126" y="67233"/>
                  </a:lnTo>
                  <a:lnTo>
                    <a:pt x="787575" y="39438"/>
                  </a:lnTo>
                  <a:lnTo>
                    <a:pt x="834875" y="18248"/>
                  </a:lnTo>
                  <a:lnTo>
                    <a:pt x="888500" y="4741"/>
                  </a:lnTo>
                  <a:lnTo>
                    <a:pt x="946922" y="0"/>
                  </a:lnTo>
                  <a:lnTo>
                    <a:pt x="1005350" y="4741"/>
                  </a:lnTo>
                  <a:lnTo>
                    <a:pt x="1058993" y="18248"/>
                  </a:lnTo>
                  <a:lnTo>
                    <a:pt x="1106317" y="39438"/>
                  </a:lnTo>
                  <a:lnTo>
                    <a:pt x="1145791" y="67233"/>
                  </a:lnTo>
                  <a:lnTo>
                    <a:pt x="1175883" y="100554"/>
                  </a:lnTo>
                  <a:lnTo>
                    <a:pt x="1195062" y="138319"/>
                  </a:lnTo>
                  <a:lnTo>
                    <a:pt x="1201795" y="179450"/>
                  </a:lnTo>
                  <a:lnTo>
                    <a:pt x="1195062" y="220582"/>
                  </a:lnTo>
                  <a:lnTo>
                    <a:pt x="1175883" y="258347"/>
                  </a:lnTo>
                  <a:lnTo>
                    <a:pt x="1145791" y="291668"/>
                  </a:lnTo>
                  <a:lnTo>
                    <a:pt x="1106317" y="319463"/>
                  </a:lnTo>
                  <a:lnTo>
                    <a:pt x="1058993" y="340653"/>
                  </a:lnTo>
                  <a:lnTo>
                    <a:pt x="1005350" y="354160"/>
                  </a:lnTo>
                  <a:lnTo>
                    <a:pt x="946922" y="358901"/>
                  </a:lnTo>
                  <a:lnTo>
                    <a:pt x="888500" y="354160"/>
                  </a:lnTo>
                  <a:lnTo>
                    <a:pt x="834875" y="340653"/>
                  </a:lnTo>
                  <a:lnTo>
                    <a:pt x="787575" y="319463"/>
                  </a:lnTo>
                  <a:lnTo>
                    <a:pt x="748126" y="291668"/>
                  </a:lnTo>
                  <a:lnTo>
                    <a:pt x="718058" y="258347"/>
                  </a:lnTo>
                  <a:lnTo>
                    <a:pt x="698896" y="220582"/>
                  </a:lnTo>
                  <a:lnTo>
                    <a:pt x="692170" y="17945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6250309" y="3675354"/>
            <a:ext cx="175260" cy="748665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800" spc="-50" i="1">
                <a:latin typeface="Monotype Corsiva"/>
                <a:cs typeface="Monotype Corsiva"/>
              </a:rPr>
              <a:t>u</a:t>
            </a:r>
            <a:endParaRPr sz="1800">
              <a:latin typeface="Monotype Corsiva"/>
              <a:cs typeface="Monotype Corsiva"/>
            </a:endParaRPr>
          </a:p>
          <a:p>
            <a:pPr marL="13335">
              <a:lnSpc>
                <a:spcPct val="100000"/>
              </a:lnSpc>
              <a:spcBef>
                <a:spcPts val="815"/>
              </a:spcBef>
            </a:pPr>
            <a:r>
              <a:rPr dirty="0" sz="1400" spc="-25">
                <a:latin typeface="Arial"/>
                <a:cs typeface="Arial"/>
              </a:rPr>
              <a:t>1/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975734" y="3701166"/>
            <a:ext cx="174625" cy="72263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1019"/>
              </a:spcBef>
            </a:pPr>
            <a:r>
              <a:rPr dirty="0" sz="1800" spc="-50" i="1">
                <a:latin typeface="Monotype Corsiva"/>
                <a:cs typeface="Monotype Corsiva"/>
              </a:rPr>
              <a:t>v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latin typeface="Arial"/>
                <a:cs typeface="Arial"/>
              </a:rPr>
              <a:t>2/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668262" y="3818387"/>
            <a:ext cx="180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w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228331" y="4777229"/>
            <a:ext cx="196850" cy="59563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4925">
              <a:lnSpc>
                <a:spcPct val="100000"/>
              </a:lnSpc>
              <a:spcBef>
                <a:spcPts val="385"/>
              </a:spcBef>
            </a:pPr>
            <a:r>
              <a:rPr dirty="0" sz="1400" spc="-25">
                <a:latin typeface="Arial"/>
                <a:cs typeface="Arial"/>
              </a:rPr>
              <a:t>4/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800" spc="-50" i="1">
                <a:latin typeface="Monotype Corsiva"/>
                <a:cs typeface="Monotype Corsiva"/>
              </a:rPr>
              <a:t>x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988809" y="4777229"/>
            <a:ext cx="185420" cy="59563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385"/>
              </a:spcBef>
            </a:pPr>
            <a:r>
              <a:rPr dirty="0" sz="1400" spc="-25">
                <a:latin typeface="Arial"/>
                <a:cs typeface="Arial"/>
              </a:rPr>
              <a:t>3/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800" spc="-50" i="1">
                <a:latin typeface="Monotype Corsiva"/>
                <a:cs typeface="Monotype Corsiva"/>
              </a:rPr>
              <a:t>y</a:t>
            </a:r>
            <a:endParaRPr sz="1800">
              <a:latin typeface="Monotype Corsiva"/>
              <a:cs typeface="Monotype Corsiva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6332982" y="4246494"/>
            <a:ext cx="1958339" cy="890269"/>
            <a:chOff x="6332982" y="4246494"/>
            <a:chExt cx="1958339" cy="890269"/>
          </a:xfrm>
        </p:grpSpPr>
        <p:sp>
          <p:nvSpPr>
            <p:cNvPr id="34" name="object 34" descr=""/>
            <p:cNvSpPr/>
            <p:nvPr/>
          </p:nvSpPr>
          <p:spPr>
            <a:xfrm>
              <a:off x="6332982" y="4482976"/>
              <a:ext cx="76200" cy="295910"/>
            </a:xfrm>
            <a:custGeom>
              <a:avLst/>
              <a:gdLst/>
              <a:ahLst/>
              <a:cxnLst/>
              <a:rect l="l" t="t" r="r" b="b"/>
              <a:pathLst>
                <a:path w="76200" h="295910">
                  <a:moveTo>
                    <a:pt x="0" y="218181"/>
                  </a:moveTo>
                  <a:lnTo>
                    <a:pt x="36057" y="295393"/>
                  </a:lnTo>
                  <a:lnTo>
                    <a:pt x="69893" y="232029"/>
                  </a:lnTo>
                  <a:lnTo>
                    <a:pt x="42550" y="232029"/>
                  </a:lnTo>
                  <a:lnTo>
                    <a:pt x="33009" y="231766"/>
                  </a:lnTo>
                  <a:lnTo>
                    <a:pt x="33321" y="220218"/>
                  </a:lnTo>
                  <a:lnTo>
                    <a:pt x="33352" y="219073"/>
                  </a:lnTo>
                  <a:lnTo>
                    <a:pt x="0" y="218181"/>
                  </a:lnTo>
                  <a:close/>
                </a:path>
                <a:path w="76200" h="295910">
                  <a:moveTo>
                    <a:pt x="33352" y="219073"/>
                  </a:moveTo>
                  <a:lnTo>
                    <a:pt x="33009" y="231766"/>
                  </a:lnTo>
                  <a:lnTo>
                    <a:pt x="42550" y="232029"/>
                  </a:lnTo>
                  <a:lnTo>
                    <a:pt x="42866" y="220218"/>
                  </a:lnTo>
                  <a:lnTo>
                    <a:pt x="42890" y="219327"/>
                  </a:lnTo>
                  <a:lnTo>
                    <a:pt x="33352" y="219073"/>
                  </a:lnTo>
                  <a:close/>
                </a:path>
                <a:path w="76200" h="295910">
                  <a:moveTo>
                    <a:pt x="42890" y="219327"/>
                  </a:moveTo>
                  <a:lnTo>
                    <a:pt x="42557" y="231766"/>
                  </a:lnTo>
                  <a:lnTo>
                    <a:pt x="42550" y="232029"/>
                  </a:lnTo>
                  <a:lnTo>
                    <a:pt x="69893" y="232029"/>
                  </a:lnTo>
                  <a:lnTo>
                    <a:pt x="76200" y="220218"/>
                  </a:lnTo>
                  <a:lnTo>
                    <a:pt x="42890" y="219327"/>
                  </a:lnTo>
                  <a:close/>
                </a:path>
                <a:path w="76200" h="295910">
                  <a:moveTo>
                    <a:pt x="39258" y="0"/>
                  </a:moveTo>
                  <a:lnTo>
                    <a:pt x="33376" y="218181"/>
                  </a:lnTo>
                  <a:lnTo>
                    <a:pt x="33352" y="219073"/>
                  </a:lnTo>
                  <a:lnTo>
                    <a:pt x="42890" y="219327"/>
                  </a:lnTo>
                  <a:lnTo>
                    <a:pt x="48768" y="249"/>
                  </a:lnTo>
                  <a:lnTo>
                    <a:pt x="392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069074" y="4490465"/>
              <a:ext cx="114300" cy="295910"/>
            </a:xfrm>
            <a:custGeom>
              <a:avLst/>
              <a:gdLst/>
              <a:ahLst/>
              <a:cxnLst/>
              <a:rect l="l" t="t" r="r" b="b"/>
              <a:pathLst>
                <a:path w="114300" h="295910">
                  <a:moveTo>
                    <a:pt x="0" y="180081"/>
                  </a:moveTo>
                  <a:lnTo>
                    <a:pt x="54102" y="295787"/>
                  </a:lnTo>
                  <a:lnTo>
                    <a:pt x="104661" y="201168"/>
                  </a:lnTo>
                  <a:lnTo>
                    <a:pt x="75681" y="201168"/>
                  </a:lnTo>
                  <a:lnTo>
                    <a:pt x="37581" y="200156"/>
                  </a:lnTo>
                  <a:lnTo>
                    <a:pt x="38035" y="183129"/>
                  </a:lnTo>
                  <a:lnTo>
                    <a:pt x="38089" y="181097"/>
                  </a:lnTo>
                  <a:lnTo>
                    <a:pt x="0" y="180081"/>
                  </a:lnTo>
                  <a:close/>
                </a:path>
                <a:path w="114300" h="295910">
                  <a:moveTo>
                    <a:pt x="38089" y="181097"/>
                  </a:moveTo>
                  <a:lnTo>
                    <a:pt x="37581" y="200156"/>
                  </a:lnTo>
                  <a:lnTo>
                    <a:pt x="75681" y="201168"/>
                  </a:lnTo>
                  <a:lnTo>
                    <a:pt x="76162" y="183129"/>
                  </a:lnTo>
                  <a:lnTo>
                    <a:pt x="76189" y="182113"/>
                  </a:lnTo>
                  <a:lnTo>
                    <a:pt x="38089" y="181097"/>
                  </a:lnTo>
                  <a:close/>
                </a:path>
                <a:path w="114300" h="295910">
                  <a:moveTo>
                    <a:pt x="76189" y="182113"/>
                  </a:moveTo>
                  <a:lnTo>
                    <a:pt x="75708" y="200156"/>
                  </a:lnTo>
                  <a:lnTo>
                    <a:pt x="75681" y="201168"/>
                  </a:lnTo>
                  <a:lnTo>
                    <a:pt x="104661" y="201168"/>
                  </a:lnTo>
                  <a:lnTo>
                    <a:pt x="114300" y="183129"/>
                  </a:lnTo>
                  <a:lnTo>
                    <a:pt x="76189" y="182113"/>
                  </a:lnTo>
                  <a:close/>
                </a:path>
                <a:path w="114300" h="295910">
                  <a:moveTo>
                    <a:pt x="42915" y="0"/>
                  </a:moveTo>
                  <a:lnTo>
                    <a:pt x="38116" y="180081"/>
                  </a:lnTo>
                  <a:lnTo>
                    <a:pt x="38089" y="181097"/>
                  </a:lnTo>
                  <a:lnTo>
                    <a:pt x="76189" y="182113"/>
                  </a:lnTo>
                  <a:lnTo>
                    <a:pt x="81015" y="1143"/>
                  </a:lnTo>
                  <a:lnTo>
                    <a:pt x="4291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801477" y="4482976"/>
              <a:ext cx="76200" cy="295910"/>
            </a:xfrm>
            <a:custGeom>
              <a:avLst/>
              <a:gdLst/>
              <a:ahLst/>
              <a:cxnLst/>
              <a:rect l="l" t="t" r="r" b="b"/>
              <a:pathLst>
                <a:path w="76200" h="295910">
                  <a:moveTo>
                    <a:pt x="0" y="218181"/>
                  </a:moveTo>
                  <a:lnTo>
                    <a:pt x="35935" y="295393"/>
                  </a:lnTo>
                  <a:lnTo>
                    <a:pt x="69874" y="232029"/>
                  </a:lnTo>
                  <a:lnTo>
                    <a:pt x="42428" y="232029"/>
                  </a:lnTo>
                  <a:lnTo>
                    <a:pt x="32887" y="231766"/>
                  </a:lnTo>
                  <a:lnTo>
                    <a:pt x="33205" y="220218"/>
                  </a:lnTo>
                  <a:lnTo>
                    <a:pt x="33236" y="219070"/>
                  </a:lnTo>
                  <a:lnTo>
                    <a:pt x="0" y="218181"/>
                  </a:lnTo>
                  <a:close/>
                </a:path>
                <a:path w="76200" h="295910">
                  <a:moveTo>
                    <a:pt x="33236" y="219070"/>
                  </a:moveTo>
                  <a:lnTo>
                    <a:pt x="32887" y="231766"/>
                  </a:lnTo>
                  <a:lnTo>
                    <a:pt x="42428" y="232029"/>
                  </a:lnTo>
                  <a:lnTo>
                    <a:pt x="42745" y="220218"/>
                  </a:lnTo>
                  <a:lnTo>
                    <a:pt x="42768" y="219324"/>
                  </a:lnTo>
                  <a:lnTo>
                    <a:pt x="33236" y="219070"/>
                  </a:lnTo>
                  <a:close/>
                </a:path>
                <a:path w="76200" h="295910">
                  <a:moveTo>
                    <a:pt x="42768" y="219324"/>
                  </a:moveTo>
                  <a:lnTo>
                    <a:pt x="42435" y="231766"/>
                  </a:lnTo>
                  <a:lnTo>
                    <a:pt x="42428" y="232029"/>
                  </a:lnTo>
                  <a:lnTo>
                    <a:pt x="69874" y="232029"/>
                  </a:lnTo>
                  <a:lnTo>
                    <a:pt x="76200" y="220218"/>
                  </a:lnTo>
                  <a:lnTo>
                    <a:pt x="42768" y="219324"/>
                  </a:lnTo>
                  <a:close/>
                </a:path>
                <a:path w="76200" h="295910">
                  <a:moveTo>
                    <a:pt x="39258" y="0"/>
                  </a:moveTo>
                  <a:lnTo>
                    <a:pt x="33261" y="218181"/>
                  </a:lnTo>
                  <a:lnTo>
                    <a:pt x="33236" y="219070"/>
                  </a:lnTo>
                  <a:lnTo>
                    <a:pt x="42768" y="219324"/>
                  </a:lnTo>
                  <a:lnTo>
                    <a:pt x="48646" y="249"/>
                  </a:lnTo>
                  <a:lnTo>
                    <a:pt x="392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59514" y="4246494"/>
              <a:ext cx="214365" cy="114300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7990" y="4892670"/>
              <a:ext cx="214243" cy="114300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6594221" y="4435360"/>
              <a:ext cx="1697355" cy="701675"/>
            </a:xfrm>
            <a:custGeom>
              <a:avLst/>
              <a:gdLst/>
              <a:ahLst/>
              <a:cxnLst/>
              <a:rect l="l" t="t" r="r" b="b"/>
              <a:pathLst>
                <a:path w="1697354" h="701675">
                  <a:moveTo>
                    <a:pt x="33769" y="359143"/>
                  </a:moveTo>
                  <a:lnTo>
                    <a:pt x="27038" y="352425"/>
                  </a:lnTo>
                  <a:lnTo>
                    <a:pt x="0" y="379336"/>
                  </a:lnTo>
                  <a:lnTo>
                    <a:pt x="6731" y="386067"/>
                  </a:lnTo>
                  <a:lnTo>
                    <a:pt x="33769" y="359143"/>
                  </a:lnTo>
                  <a:close/>
                </a:path>
                <a:path w="1697354" h="701675">
                  <a:moveTo>
                    <a:pt x="80899" y="312039"/>
                  </a:moveTo>
                  <a:lnTo>
                    <a:pt x="74155" y="305295"/>
                  </a:lnTo>
                  <a:lnTo>
                    <a:pt x="47244" y="332232"/>
                  </a:lnTo>
                  <a:lnTo>
                    <a:pt x="53975" y="338950"/>
                  </a:lnTo>
                  <a:lnTo>
                    <a:pt x="80899" y="312039"/>
                  </a:lnTo>
                  <a:close/>
                </a:path>
                <a:path w="1697354" h="701675">
                  <a:moveTo>
                    <a:pt x="128016" y="264795"/>
                  </a:moveTo>
                  <a:lnTo>
                    <a:pt x="121285" y="258051"/>
                  </a:lnTo>
                  <a:lnTo>
                    <a:pt x="94361" y="285102"/>
                  </a:lnTo>
                  <a:lnTo>
                    <a:pt x="101104" y="291846"/>
                  </a:lnTo>
                  <a:lnTo>
                    <a:pt x="128016" y="264795"/>
                  </a:lnTo>
                  <a:close/>
                </a:path>
                <a:path w="1697354" h="701675">
                  <a:moveTo>
                    <a:pt x="175133" y="217665"/>
                  </a:moveTo>
                  <a:lnTo>
                    <a:pt x="168402" y="210934"/>
                  </a:lnTo>
                  <a:lnTo>
                    <a:pt x="141490" y="237858"/>
                  </a:lnTo>
                  <a:lnTo>
                    <a:pt x="148196" y="244602"/>
                  </a:lnTo>
                  <a:lnTo>
                    <a:pt x="175133" y="217665"/>
                  </a:lnTo>
                  <a:close/>
                </a:path>
                <a:path w="1697354" h="701675">
                  <a:moveTo>
                    <a:pt x="222377" y="170548"/>
                  </a:moveTo>
                  <a:lnTo>
                    <a:pt x="215646" y="163830"/>
                  </a:lnTo>
                  <a:lnTo>
                    <a:pt x="188582" y="190741"/>
                  </a:lnTo>
                  <a:lnTo>
                    <a:pt x="195313" y="197472"/>
                  </a:lnTo>
                  <a:lnTo>
                    <a:pt x="222377" y="170548"/>
                  </a:lnTo>
                  <a:close/>
                </a:path>
                <a:path w="1697354" h="701675">
                  <a:moveTo>
                    <a:pt x="269506" y="123444"/>
                  </a:moveTo>
                  <a:lnTo>
                    <a:pt x="262763" y="116700"/>
                  </a:lnTo>
                  <a:lnTo>
                    <a:pt x="235826" y="143637"/>
                  </a:lnTo>
                  <a:lnTo>
                    <a:pt x="242557" y="150355"/>
                  </a:lnTo>
                  <a:lnTo>
                    <a:pt x="269506" y="123444"/>
                  </a:lnTo>
                  <a:close/>
                </a:path>
                <a:path w="1697354" h="701675">
                  <a:moveTo>
                    <a:pt x="362191" y="23863"/>
                  </a:moveTo>
                  <a:lnTo>
                    <a:pt x="281419" y="50914"/>
                  </a:lnTo>
                  <a:lnTo>
                    <a:pt x="304939" y="74434"/>
                  </a:lnTo>
                  <a:lnTo>
                    <a:pt x="282943" y="96507"/>
                  </a:lnTo>
                  <a:lnTo>
                    <a:pt x="289687" y="103251"/>
                  </a:lnTo>
                  <a:lnTo>
                    <a:pt x="311658" y="81153"/>
                  </a:lnTo>
                  <a:lnTo>
                    <a:pt x="335280" y="104775"/>
                  </a:lnTo>
                  <a:lnTo>
                    <a:pt x="347027" y="69456"/>
                  </a:lnTo>
                  <a:lnTo>
                    <a:pt x="362191" y="23863"/>
                  </a:lnTo>
                  <a:close/>
                </a:path>
                <a:path w="1697354" h="701675">
                  <a:moveTo>
                    <a:pt x="1032383" y="6591"/>
                  </a:moveTo>
                  <a:lnTo>
                    <a:pt x="1025525" y="0"/>
                  </a:lnTo>
                  <a:lnTo>
                    <a:pt x="729602" y="302704"/>
                  </a:lnTo>
                  <a:lnTo>
                    <a:pt x="705739" y="279387"/>
                  </a:lnTo>
                  <a:lnTo>
                    <a:pt x="679704" y="360426"/>
                  </a:lnTo>
                  <a:lnTo>
                    <a:pt x="760234" y="332613"/>
                  </a:lnTo>
                  <a:lnTo>
                    <a:pt x="745667" y="318376"/>
                  </a:lnTo>
                  <a:lnTo>
                    <a:pt x="736358" y="309295"/>
                  </a:lnTo>
                  <a:lnTo>
                    <a:pt x="1032383" y="6591"/>
                  </a:lnTo>
                  <a:close/>
                </a:path>
                <a:path w="1697354" h="701675">
                  <a:moveTo>
                    <a:pt x="1696974" y="504558"/>
                  </a:moveTo>
                  <a:lnTo>
                    <a:pt x="1693494" y="447789"/>
                  </a:lnTo>
                  <a:lnTo>
                    <a:pt x="1685150" y="406006"/>
                  </a:lnTo>
                  <a:lnTo>
                    <a:pt x="1665211" y="360921"/>
                  </a:lnTo>
                  <a:lnTo>
                    <a:pt x="1640192" y="330949"/>
                  </a:lnTo>
                  <a:lnTo>
                    <a:pt x="1608582" y="303771"/>
                  </a:lnTo>
                  <a:lnTo>
                    <a:pt x="1574660" y="281559"/>
                  </a:lnTo>
                  <a:lnTo>
                    <a:pt x="1532509" y="263131"/>
                  </a:lnTo>
                  <a:lnTo>
                    <a:pt x="1515224" y="260464"/>
                  </a:lnTo>
                  <a:lnTo>
                    <a:pt x="1514335" y="260464"/>
                  </a:lnTo>
                  <a:lnTo>
                    <a:pt x="1507363" y="261099"/>
                  </a:lnTo>
                  <a:lnTo>
                    <a:pt x="1507109" y="261226"/>
                  </a:lnTo>
                  <a:lnTo>
                    <a:pt x="1506601" y="261226"/>
                  </a:lnTo>
                  <a:lnTo>
                    <a:pt x="1499984" y="263004"/>
                  </a:lnTo>
                  <a:lnTo>
                    <a:pt x="1499743" y="263131"/>
                  </a:lnTo>
                  <a:lnTo>
                    <a:pt x="1499374" y="263131"/>
                  </a:lnTo>
                  <a:lnTo>
                    <a:pt x="1468894" y="288798"/>
                  </a:lnTo>
                  <a:lnTo>
                    <a:pt x="1463802" y="296278"/>
                  </a:lnTo>
                  <a:lnTo>
                    <a:pt x="1463675" y="296418"/>
                  </a:lnTo>
                  <a:lnTo>
                    <a:pt x="1463560" y="296659"/>
                  </a:lnTo>
                  <a:lnTo>
                    <a:pt x="1463408" y="296799"/>
                  </a:lnTo>
                  <a:lnTo>
                    <a:pt x="1461020" y="301675"/>
                  </a:lnTo>
                  <a:lnTo>
                    <a:pt x="1460931" y="301866"/>
                  </a:lnTo>
                  <a:lnTo>
                    <a:pt x="1430147" y="288150"/>
                  </a:lnTo>
                  <a:lnTo>
                    <a:pt x="1433753" y="371208"/>
                  </a:lnTo>
                  <a:lnTo>
                    <a:pt x="1433842" y="373240"/>
                  </a:lnTo>
                  <a:lnTo>
                    <a:pt x="1499743" y="319138"/>
                  </a:lnTo>
                  <a:lnTo>
                    <a:pt x="1495755" y="317373"/>
                  </a:lnTo>
                  <a:lnTo>
                    <a:pt x="1469758" y="305790"/>
                  </a:lnTo>
                  <a:lnTo>
                    <a:pt x="1464043" y="317373"/>
                  </a:lnTo>
                  <a:lnTo>
                    <a:pt x="1469720" y="305790"/>
                  </a:lnTo>
                  <a:lnTo>
                    <a:pt x="1471955" y="301244"/>
                  </a:lnTo>
                  <a:lnTo>
                    <a:pt x="1503184" y="271894"/>
                  </a:lnTo>
                  <a:lnTo>
                    <a:pt x="1502371" y="272300"/>
                  </a:lnTo>
                  <a:lnTo>
                    <a:pt x="1503832" y="271894"/>
                  </a:lnTo>
                  <a:lnTo>
                    <a:pt x="1508556" y="270624"/>
                  </a:lnTo>
                  <a:lnTo>
                    <a:pt x="1508239" y="270624"/>
                  </a:lnTo>
                  <a:lnTo>
                    <a:pt x="1514830" y="270027"/>
                  </a:lnTo>
                  <a:lnTo>
                    <a:pt x="1523123" y="270624"/>
                  </a:lnTo>
                  <a:lnTo>
                    <a:pt x="1522018" y="270624"/>
                  </a:lnTo>
                  <a:lnTo>
                    <a:pt x="1529638" y="272300"/>
                  </a:lnTo>
                  <a:lnTo>
                    <a:pt x="1569720" y="289674"/>
                  </a:lnTo>
                  <a:lnTo>
                    <a:pt x="1602727" y="311277"/>
                  </a:lnTo>
                  <a:lnTo>
                    <a:pt x="1633207" y="337566"/>
                  </a:lnTo>
                  <a:lnTo>
                    <a:pt x="1662925" y="375285"/>
                  </a:lnTo>
                  <a:lnTo>
                    <a:pt x="1679054" y="420865"/>
                  </a:lnTo>
                  <a:lnTo>
                    <a:pt x="1686521" y="475729"/>
                  </a:lnTo>
                  <a:lnTo>
                    <a:pt x="1686547" y="475983"/>
                  </a:lnTo>
                  <a:lnTo>
                    <a:pt x="1687436" y="504177"/>
                  </a:lnTo>
                  <a:lnTo>
                    <a:pt x="1686547" y="531495"/>
                  </a:lnTo>
                  <a:lnTo>
                    <a:pt x="1685417" y="544449"/>
                  </a:lnTo>
                  <a:lnTo>
                    <a:pt x="1677403" y="588124"/>
                  </a:lnTo>
                  <a:lnTo>
                    <a:pt x="1655826" y="634987"/>
                  </a:lnTo>
                  <a:lnTo>
                    <a:pt x="1630438" y="665988"/>
                  </a:lnTo>
                  <a:lnTo>
                    <a:pt x="1593342" y="688848"/>
                  </a:lnTo>
                  <a:lnTo>
                    <a:pt x="1577708" y="691629"/>
                  </a:lnTo>
                  <a:lnTo>
                    <a:pt x="1569326" y="691629"/>
                  </a:lnTo>
                  <a:lnTo>
                    <a:pt x="1530985" y="682371"/>
                  </a:lnTo>
                  <a:lnTo>
                    <a:pt x="1487944" y="662038"/>
                  </a:lnTo>
                  <a:lnTo>
                    <a:pt x="1442072" y="634746"/>
                  </a:lnTo>
                  <a:lnTo>
                    <a:pt x="1418844" y="620001"/>
                  </a:lnTo>
                  <a:lnTo>
                    <a:pt x="1413751" y="628002"/>
                  </a:lnTo>
                  <a:lnTo>
                    <a:pt x="1460233" y="657085"/>
                  </a:lnTo>
                  <a:lnTo>
                    <a:pt x="1505712" y="681850"/>
                  </a:lnTo>
                  <a:lnTo>
                    <a:pt x="1548384" y="697725"/>
                  </a:lnTo>
                  <a:lnTo>
                    <a:pt x="1569072" y="701154"/>
                  </a:lnTo>
                  <a:lnTo>
                    <a:pt x="1577581" y="701154"/>
                  </a:lnTo>
                  <a:lnTo>
                    <a:pt x="1586725" y="700278"/>
                  </a:lnTo>
                  <a:lnTo>
                    <a:pt x="1595628" y="698106"/>
                  </a:lnTo>
                  <a:lnTo>
                    <a:pt x="1604378" y="694944"/>
                  </a:lnTo>
                  <a:lnTo>
                    <a:pt x="1611109" y="691629"/>
                  </a:lnTo>
                  <a:lnTo>
                    <a:pt x="1612912" y="690753"/>
                  </a:lnTo>
                  <a:lnTo>
                    <a:pt x="1644002" y="665848"/>
                  </a:lnTo>
                  <a:lnTo>
                    <a:pt x="1674241" y="621652"/>
                  </a:lnTo>
                  <a:lnTo>
                    <a:pt x="1689227" y="580758"/>
                  </a:lnTo>
                  <a:lnTo>
                    <a:pt x="1696085" y="532371"/>
                  </a:lnTo>
                  <a:lnTo>
                    <a:pt x="1696974" y="504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7685919" y="5072632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z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42" name="object 4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Prepared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Monowar</a:t>
            </a:r>
            <a:r>
              <a:rPr dirty="0" spc="-25"/>
              <a:t> </a:t>
            </a:r>
            <a:r>
              <a:rPr dirty="0" spc="-10"/>
              <a:t>Hossain</a:t>
            </a:r>
          </a:p>
        </p:txBody>
      </p:sp>
      <p:sp>
        <p:nvSpPr>
          <p:cNvPr id="41" name="object 41" descr=""/>
          <p:cNvSpPr txBox="1"/>
          <p:nvPr/>
        </p:nvSpPr>
        <p:spPr>
          <a:xfrm>
            <a:off x="6629786" y="4466588"/>
            <a:ext cx="1447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464945">
              <a:lnSpc>
                <a:spcPct val="100000"/>
              </a:lnSpc>
              <a:spcBef>
                <a:spcPts val="95"/>
              </a:spcBef>
            </a:pPr>
            <a:r>
              <a:rPr dirty="0"/>
              <a:t>Edge</a:t>
            </a:r>
            <a:r>
              <a:rPr dirty="0" spc="-95"/>
              <a:t> </a:t>
            </a:r>
            <a:r>
              <a:rPr dirty="0" spc="-10"/>
              <a:t>Classification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9570" y="1198812"/>
            <a:ext cx="5603240" cy="17049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 b="1">
                <a:solidFill>
                  <a:srgbClr val="323298"/>
                </a:solidFill>
                <a:latin typeface="Arial"/>
                <a:cs typeface="Arial"/>
              </a:rPr>
              <a:t>Forward</a:t>
            </a:r>
            <a:r>
              <a:rPr dirty="0" sz="2400" spc="-65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23298"/>
                </a:solidFill>
                <a:latin typeface="Arial"/>
                <a:cs typeface="Arial"/>
              </a:rPr>
              <a:t>edge</a:t>
            </a:r>
            <a:r>
              <a:rPr dirty="0" sz="2400" spc="-25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(reaches</a:t>
            </a:r>
            <a:r>
              <a:rPr dirty="0" sz="2400" spc="-2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dirty="0" sz="2400" spc="-2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23298"/>
                </a:solidFill>
                <a:latin typeface="Arial"/>
                <a:cs typeface="Arial"/>
              </a:rPr>
              <a:t>BLACK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vertex</a:t>
            </a:r>
            <a:r>
              <a:rPr dirty="0" sz="2400" spc="-3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&amp;</a:t>
            </a:r>
            <a:r>
              <a:rPr dirty="0" sz="2400" spc="-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Comic Sans MS"/>
                <a:cs typeface="Comic Sans MS"/>
              </a:rPr>
              <a:t>d[u]</a:t>
            </a:r>
            <a:r>
              <a:rPr dirty="0" sz="2400" spc="10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23298"/>
                </a:solidFill>
                <a:latin typeface="Comic Sans MS"/>
                <a:cs typeface="Comic Sans MS"/>
              </a:rPr>
              <a:t>&lt;</a:t>
            </a:r>
            <a:r>
              <a:rPr dirty="0" sz="2400" spc="8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323298"/>
                </a:solidFill>
                <a:latin typeface="Comic Sans MS"/>
                <a:cs typeface="Comic Sans MS"/>
              </a:rPr>
              <a:t>d[v]</a:t>
            </a:r>
            <a:r>
              <a:rPr dirty="0" sz="2400" spc="-10">
                <a:solidFill>
                  <a:srgbClr val="323298"/>
                </a:solidFill>
                <a:latin typeface="Arial"/>
                <a:cs typeface="Arial"/>
              </a:rPr>
              <a:t>)</a:t>
            </a:r>
            <a:r>
              <a:rPr dirty="0" sz="2400" spc="-10" b="1">
                <a:solidFill>
                  <a:srgbClr val="323298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19"/>
              </a:spcBef>
              <a:tabLst>
                <a:tab pos="756285" algn="l"/>
              </a:tabLst>
            </a:pPr>
            <a:r>
              <a:rPr dirty="0" sz="2000" spc="-50">
                <a:latin typeface="Arial"/>
                <a:cs typeface="Arial"/>
              </a:rPr>
              <a:t>–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Non-</a:t>
            </a:r>
            <a:r>
              <a:rPr dirty="0" sz="2000">
                <a:latin typeface="Arial"/>
                <a:cs typeface="Arial"/>
              </a:rPr>
              <a:t>tree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edges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Comic Sans MS"/>
                <a:cs typeface="Comic Sans MS"/>
              </a:rPr>
              <a:t>(u,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>
                <a:latin typeface="Comic Sans MS"/>
                <a:cs typeface="Comic Sans MS"/>
              </a:rPr>
              <a:t>v)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that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connect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10">
                <a:latin typeface="Arial"/>
                <a:cs typeface="Arial"/>
              </a:rPr>
              <a:t>vertex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484"/>
              </a:spcBef>
            </a:pPr>
            <a:r>
              <a:rPr dirty="0" sz="2000">
                <a:latin typeface="Comic Sans MS"/>
                <a:cs typeface="Comic Sans MS"/>
              </a:rPr>
              <a:t>u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descendant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Comic Sans MS"/>
                <a:cs typeface="Comic Sans MS"/>
              </a:rPr>
              <a:t>v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depth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first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29570" y="3369688"/>
            <a:ext cx="5725160" cy="2436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176530" indent="-343535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2400" b="1">
                <a:solidFill>
                  <a:srgbClr val="323298"/>
                </a:solidFill>
                <a:latin typeface="Arial"/>
                <a:cs typeface="Arial"/>
              </a:rPr>
              <a:t>Cross</a:t>
            </a:r>
            <a:r>
              <a:rPr dirty="0" sz="2400" spc="-50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323298"/>
                </a:solidFill>
                <a:latin typeface="Arial"/>
                <a:cs typeface="Arial"/>
              </a:rPr>
              <a:t>edge</a:t>
            </a:r>
            <a:r>
              <a:rPr dirty="0" sz="2400" spc="-55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(reaches</a:t>
            </a:r>
            <a:r>
              <a:rPr dirty="0" sz="2400" spc="-5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a</a:t>
            </a:r>
            <a:r>
              <a:rPr dirty="0" sz="2400" spc="-6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BLACK</a:t>
            </a:r>
            <a:r>
              <a:rPr dirty="0" sz="2400" spc="-5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23298"/>
                </a:solidFill>
                <a:latin typeface="Arial"/>
                <a:cs typeface="Arial"/>
              </a:rPr>
              <a:t>vertex </a:t>
            </a:r>
            <a:r>
              <a:rPr dirty="0" sz="2400">
                <a:solidFill>
                  <a:srgbClr val="323298"/>
                </a:solidFill>
                <a:latin typeface="Arial"/>
                <a:cs typeface="Arial"/>
              </a:rPr>
              <a:t>&amp;</a:t>
            </a:r>
            <a:r>
              <a:rPr dirty="0" sz="2400" spc="-1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323298"/>
                </a:solidFill>
                <a:latin typeface="Comic Sans MS"/>
                <a:cs typeface="Comic Sans MS"/>
              </a:rPr>
              <a:t>d[u]</a:t>
            </a:r>
            <a:r>
              <a:rPr dirty="0" sz="2400" spc="11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323298"/>
                </a:solidFill>
                <a:latin typeface="Comic Sans MS"/>
                <a:cs typeface="Comic Sans MS"/>
              </a:rPr>
              <a:t>&gt;</a:t>
            </a:r>
            <a:r>
              <a:rPr dirty="0" sz="2400" spc="9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323298"/>
                </a:solidFill>
                <a:latin typeface="Comic Sans MS"/>
                <a:cs typeface="Comic Sans MS"/>
              </a:rPr>
              <a:t>d[v]</a:t>
            </a:r>
            <a:r>
              <a:rPr dirty="0" sz="2400" spc="-10">
                <a:solidFill>
                  <a:srgbClr val="323298"/>
                </a:solidFill>
                <a:latin typeface="Arial"/>
                <a:cs typeface="Arial"/>
              </a:rPr>
              <a:t>)</a:t>
            </a:r>
            <a:r>
              <a:rPr dirty="0" sz="2400" spc="-10" b="1">
                <a:solidFill>
                  <a:srgbClr val="323298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756285" marR="5080" indent="-287020">
              <a:lnSpc>
                <a:spcPct val="120000"/>
              </a:lnSpc>
              <a:spcBef>
                <a:spcPts val="545"/>
              </a:spcBef>
              <a:tabLst>
                <a:tab pos="756285" algn="l"/>
              </a:tabLst>
            </a:pPr>
            <a:r>
              <a:rPr dirty="0" sz="2000" spc="-50">
                <a:latin typeface="Arial"/>
                <a:cs typeface="Arial"/>
              </a:rPr>
              <a:t>–</a:t>
            </a:r>
            <a:r>
              <a:rPr dirty="0" sz="2000">
                <a:latin typeface="Arial"/>
                <a:cs typeface="Arial"/>
              </a:rPr>
              <a:t>	Can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go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between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vertices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same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depth-</a:t>
            </a:r>
            <a:r>
              <a:rPr dirty="0" sz="2000" spc="-10">
                <a:latin typeface="Arial"/>
                <a:cs typeface="Arial"/>
              </a:rPr>
              <a:t>first </a:t>
            </a:r>
            <a:r>
              <a:rPr dirty="0" sz="2000">
                <a:latin typeface="Arial"/>
                <a:cs typeface="Arial"/>
              </a:rPr>
              <a:t>tree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(as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long as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there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 ancestor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/ </a:t>
            </a:r>
            <a:r>
              <a:rPr dirty="0" sz="2000">
                <a:latin typeface="Arial"/>
                <a:cs typeface="Arial"/>
              </a:rPr>
              <a:t>descendant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relation)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between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different depth-</a:t>
            </a:r>
            <a:r>
              <a:rPr dirty="0" sz="2000">
                <a:latin typeface="Arial"/>
                <a:cs typeface="Arial"/>
              </a:rPr>
              <a:t>first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trees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451589" y="1681226"/>
            <a:ext cx="1976755" cy="1012825"/>
            <a:chOff x="6451589" y="1681226"/>
            <a:chExt cx="1976755" cy="1012825"/>
          </a:xfrm>
        </p:grpSpPr>
        <p:sp>
          <p:nvSpPr>
            <p:cNvPr id="6" name="object 6" descr=""/>
            <p:cNvSpPr/>
            <p:nvPr/>
          </p:nvSpPr>
          <p:spPr>
            <a:xfrm>
              <a:off x="6464289" y="1693926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82" y="0"/>
                  </a:moveTo>
                  <a:lnTo>
                    <a:pt x="196358" y="4734"/>
                  </a:lnTo>
                  <a:lnTo>
                    <a:pt x="142729" y="18220"/>
                  </a:lnTo>
                  <a:lnTo>
                    <a:pt x="95423" y="39384"/>
                  </a:lnTo>
                  <a:lnTo>
                    <a:pt x="55968" y="67150"/>
                  </a:lnTo>
                  <a:lnTo>
                    <a:pt x="25893" y="100444"/>
                  </a:lnTo>
                  <a:lnTo>
                    <a:pt x="6728" y="138190"/>
                  </a:lnTo>
                  <a:lnTo>
                    <a:pt x="0" y="179313"/>
                  </a:lnTo>
                  <a:lnTo>
                    <a:pt x="6728" y="220446"/>
                  </a:lnTo>
                  <a:lnTo>
                    <a:pt x="25893" y="258213"/>
                  </a:lnTo>
                  <a:lnTo>
                    <a:pt x="55968" y="291537"/>
                  </a:lnTo>
                  <a:lnTo>
                    <a:pt x="95423" y="319335"/>
                  </a:lnTo>
                  <a:lnTo>
                    <a:pt x="142729" y="340529"/>
                  </a:lnTo>
                  <a:lnTo>
                    <a:pt x="196358" y="354037"/>
                  </a:lnTo>
                  <a:lnTo>
                    <a:pt x="254782" y="358780"/>
                  </a:lnTo>
                  <a:lnTo>
                    <a:pt x="313201" y="354037"/>
                  </a:lnTo>
                  <a:lnTo>
                    <a:pt x="366839" y="340529"/>
                  </a:lnTo>
                  <a:lnTo>
                    <a:pt x="414164" y="319335"/>
                  </a:lnTo>
                  <a:lnTo>
                    <a:pt x="453642" y="291537"/>
                  </a:lnTo>
                  <a:lnTo>
                    <a:pt x="483738" y="258213"/>
                  </a:lnTo>
                  <a:lnTo>
                    <a:pt x="502921" y="220446"/>
                  </a:lnTo>
                  <a:lnTo>
                    <a:pt x="509656" y="179313"/>
                  </a:lnTo>
                  <a:lnTo>
                    <a:pt x="502921" y="138190"/>
                  </a:lnTo>
                  <a:lnTo>
                    <a:pt x="483738" y="100444"/>
                  </a:lnTo>
                  <a:lnTo>
                    <a:pt x="453642" y="67150"/>
                  </a:lnTo>
                  <a:lnTo>
                    <a:pt x="414164" y="39384"/>
                  </a:lnTo>
                  <a:lnTo>
                    <a:pt x="366839" y="18220"/>
                  </a:lnTo>
                  <a:lnTo>
                    <a:pt x="313201" y="4734"/>
                  </a:lnTo>
                  <a:lnTo>
                    <a:pt x="254782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464289" y="1693926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0" y="179313"/>
                  </a:moveTo>
                  <a:lnTo>
                    <a:pt x="6728" y="138190"/>
                  </a:lnTo>
                  <a:lnTo>
                    <a:pt x="25893" y="100444"/>
                  </a:lnTo>
                  <a:lnTo>
                    <a:pt x="55968" y="67150"/>
                  </a:lnTo>
                  <a:lnTo>
                    <a:pt x="95423" y="39384"/>
                  </a:lnTo>
                  <a:lnTo>
                    <a:pt x="142729" y="18220"/>
                  </a:lnTo>
                  <a:lnTo>
                    <a:pt x="196358" y="4734"/>
                  </a:lnTo>
                  <a:lnTo>
                    <a:pt x="254782" y="0"/>
                  </a:lnTo>
                  <a:lnTo>
                    <a:pt x="313201" y="4734"/>
                  </a:lnTo>
                  <a:lnTo>
                    <a:pt x="366839" y="18220"/>
                  </a:lnTo>
                  <a:lnTo>
                    <a:pt x="414164" y="39384"/>
                  </a:lnTo>
                  <a:lnTo>
                    <a:pt x="453642" y="67150"/>
                  </a:lnTo>
                  <a:lnTo>
                    <a:pt x="483738" y="100444"/>
                  </a:lnTo>
                  <a:lnTo>
                    <a:pt x="502921" y="138190"/>
                  </a:lnTo>
                  <a:lnTo>
                    <a:pt x="509656" y="179313"/>
                  </a:lnTo>
                  <a:lnTo>
                    <a:pt x="502921" y="220446"/>
                  </a:lnTo>
                  <a:lnTo>
                    <a:pt x="483738" y="258213"/>
                  </a:lnTo>
                  <a:lnTo>
                    <a:pt x="453642" y="291537"/>
                  </a:lnTo>
                  <a:lnTo>
                    <a:pt x="414164" y="319335"/>
                  </a:lnTo>
                  <a:lnTo>
                    <a:pt x="366839" y="340529"/>
                  </a:lnTo>
                  <a:lnTo>
                    <a:pt x="313201" y="354037"/>
                  </a:lnTo>
                  <a:lnTo>
                    <a:pt x="254782" y="358780"/>
                  </a:lnTo>
                  <a:lnTo>
                    <a:pt x="196358" y="354037"/>
                  </a:lnTo>
                  <a:lnTo>
                    <a:pt x="142729" y="340529"/>
                  </a:lnTo>
                  <a:lnTo>
                    <a:pt x="95423" y="319335"/>
                  </a:lnTo>
                  <a:lnTo>
                    <a:pt x="55968" y="291537"/>
                  </a:lnTo>
                  <a:lnTo>
                    <a:pt x="25893" y="258213"/>
                  </a:lnTo>
                  <a:lnTo>
                    <a:pt x="6728" y="220446"/>
                  </a:lnTo>
                  <a:lnTo>
                    <a:pt x="0" y="179313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213609" y="1693926"/>
              <a:ext cx="509905" cy="358775"/>
            </a:xfrm>
            <a:custGeom>
              <a:avLst/>
              <a:gdLst/>
              <a:ahLst/>
              <a:cxnLst/>
              <a:rect l="l" t="t" r="r" b="b"/>
              <a:pathLst>
                <a:path w="509904" h="358775">
                  <a:moveTo>
                    <a:pt x="254751" y="0"/>
                  </a:moveTo>
                  <a:lnTo>
                    <a:pt x="196329" y="4734"/>
                  </a:lnTo>
                  <a:lnTo>
                    <a:pt x="142705" y="18220"/>
                  </a:lnTo>
                  <a:lnTo>
                    <a:pt x="95404" y="39384"/>
                  </a:lnTo>
                  <a:lnTo>
                    <a:pt x="55956" y="67150"/>
                  </a:lnTo>
                  <a:lnTo>
                    <a:pt x="25887" y="100444"/>
                  </a:lnTo>
                  <a:lnTo>
                    <a:pt x="6726" y="138190"/>
                  </a:lnTo>
                  <a:lnTo>
                    <a:pt x="0" y="179313"/>
                  </a:lnTo>
                  <a:lnTo>
                    <a:pt x="6726" y="220446"/>
                  </a:lnTo>
                  <a:lnTo>
                    <a:pt x="25887" y="258213"/>
                  </a:lnTo>
                  <a:lnTo>
                    <a:pt x="55956" y="291537"/>
                  </a:lnTo>
                  <a:lnTo>
                    <a:pt x="95404" y="319335"/>
                  </a:lnTo>
                  <a:lnTo>
                    <a:pt x="142705" y="340529"/>
                  </a:lnTo>
                  <a:lnTo>
                    <a:pt x="196329" y="354037"/>
                  </a:lnTo>
                  <a:lnTo>
                    <a:pt x="254751" y="358780"/>
                  </a:lnTo>
                  <a:lnTo>
                    <a:pt x="313182" y="354037"/>
                  </a:lnTo>
                  <a:lnTo>
                    <a:pt x="366828" y="340529"/>
                  </a:lnTo>
                  <a:lnTo>
                    <a:pt x="414158" y="319335"/>
                  </a:lnTo>
                  <a:lnTo>
                    <a:pt x="453639" y="291537"/>
                  </a:lnTo>
                  <a:lnTo>
                    <a:pt x="483737" y="258213"/>
                  </a:lnTo>
                  <a:lnTo>
                    <a:pt x="502921" y="220446"/>
                  </a:lnTo>
                  <a:lnTo>
                    <a:pt x="509656" y="179313"/>
                  </a:lnTo>
                  <a:lnTo>
                    <a:pt x="502921" y="138190"/>
                  </a:lnTo>
                  <a:lnTo>
                    <a:pt x="483737" y="100444"/>
                  </a:lnTo>
                  <a:lnTo>
                    <a:pt x="453639" y="67150"/>
                  </a:lnTo>
                  <a:lnTo>
                    <a:pt x="414158" y="39384"/>
                  </a:lnTo>
                  <a:lnTo>
                    <a:pt x="366828" y="18220"/>
                  </a:lnTo>
                  <a:lnTo>
                    <a:pt x="313182" y="4734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213609" y="1693926"/>
              <a:ext cx="1202055" cy="358775"/>
            </a:xfrm>
            <a:custGeom>
              <a:avLst/>
              <a:gdLst/>
              <a:ahLst/>
              <a:cxnLst/>
              <a:rect l="l" t="t" r="r" b="b"/>
              <a:pathLst>
                <a:path w="1202054" h="358775">
                  <a:moveTo>
                    <a:pt x="0" y="179313"/>
                  </a:moveTo>
                  <a:lnTo>
                    <a:pt x="6726" y="138190"/>
                  </a:lnTo>
                  <a:lnTo>
                    <a:pt x="25887" y="100444"/>
                  </a:lnTo>
                  <a:lnTo>
                    <a:pt x="55956" y="67150"/>
                  </a:lnTo>
                  <a:lnTo>
                    <a:pt x="95404" y="39384"/>
                  </a:lnTo>
                  <a:lnTo>
                    <a:pt x="142705" y="18220"/>
                  </a:lnTo>
                  <a:lnTo>
                    <a:pt x="196329" y="4734"/>
                  </a:lnTo>
                  <a:lnTo>
                    <a:pt x="254751" y="0"/>
                  </a:lnTo>
                  <a:lnTo>
                    <a:pt x="313182" y="4734"/>
                  </a:lnTo>
                  <a:lnTo>
                    <a:pt x="366828" y="18220"/>
                  </a:lnTo>
                  <a:lnTo>
                    <a:pt x="414158" y="39384"/>
                  </a:lnTo>
                  <a:lnTo>
                    <a:pt x="453639" y="67150"/>
                  </a:lnTo>
                  <a:lnTo>
                    <a:pt x="483737" y="100444"/>
                  </a:lnTo>
                  <a:lnTo>
                    <a:pt x="502921" y="138190"/>
                  </a:lnTo>
                  <a:lnTo>
                    <a:pt x="509656" y="179313"/>
                  </a:lnTo>
                  <a:lnTo>
                    <a:pt x="502921" y="220446"/>
                  </a:lnTo>
                  <a:lnTo>
                    <a:pt x="483737" y="258213"/>
                  </a:lnTo>
                  <a:lnTo>
                    <a:pt x="453639" y="291537"/>
                  </a:lnTo>
                  <a:lnTo>
                    <a:pt x="414158" y="319335"/>
                  </a:lnTo>
                  <a:lnTo>
                    <a:pt x="366828" y="340529"/>
                  </a:lnTo>
                  <a:lnTo>
                    <a:pt x="313182" y="354037"/>
                  </a:lnTo>
                  <a:lnTo>
                    <a:pt x="254751" y="358780"/>
                  </a:lnTo>
                  <a:lnTo>
                    <a:pt x="196329" y="354037"/>
                  </a:lnTo>
                  <a:lnTo>
                    <a:pt x="142705" y="340529"/>
                  </a:lnTo>
                  <a:lnTo>
                    <a:pt x="95404" y="319335"/>
                  </a:lnTo>
                  <a:lnTo>
                    <a:pt x="55956" y="291537"/>
                  </a:lnTo>
                  <a:lnTo>
                    <a:pt x="25887" y="258213"/>
                  </a:lnTo>
                  <a:lnTo>
                    <a:pt x="6726" y="220446"/>
                  </a:lnTo>
                  <a:lnTo>
                    <a:pt x="0" y="179313"/>
                  </a:lnTo>
                  <a:close/>
                </a:path>
                <a:path w="1202054" h="358775">
                  <a:moveTo>
                    <a:pt x="692139" y="179313"/>
                  </a:moveTo>
                  <a:lnTo>
                    <a:pt x="698867" y="138190"/>
                  </a:lnTo>
                  <a:lnTo>
                    <a:pt x="718033" y="100444"/>
                  </a:lnTo>
                  <a:lnTo>
                    <a:pt x="748105" y="67150"/>
                  </a:lnTo>
                  <a:lnTo>
                    <a:pt x="787557" y="39384"/>
                  </a:lnTo>
                  <a:lnTo>
                    <a:pt x="834858" y="18220"/>
                  </a:lnTo>
                  <a:lnTo>
                    <a:pt x="888479" y="4734"/>
                  </a:lnTo>
                  <a:lnTo>
                    <a:pt x="946891" y="0"/>
                  </a:lnTo>
                  <a:lnTo>
                    <a:pt x="1005321" y="4734"/>
                  </a:lnTo>
                  <a:lnTo>
                    <a:pt x="1058968" y="18220"/>
                  </a:lnTo>
                  <a:lnTo>
                    <a:pt x="1106298" y="39384"/>
                  </a:lnTo>
                  <a:lnTo>
                    <a:pt x="1145779" y="67150"/>
                  </a:lnTo>
                  <a:lnTo>
                    <a:pt x="1175877" y="100444"/>
                  </a:lnTo>
                  <a:lnTo>
                    <a:pt x="1195060" y="138190"/>
                  </a:lnTo>
                  <a:lnTo>
                    <a:pt x="1201795" y="179313"/>
                  </a:lnTo>
                  <a:lnTo>
                    <a:pt x="1195060" y="220446"/>
                  </a:lnTo>
                  <a:lnTo>
                    <a:pt x="1175877" y="258213"/>
                  </a:lnTo>
                  <a:lnTo>
                    <a:pt x="1145779" y="291537"/>
                  </a:lnTo>
                  <a:lnTo>
                    <a:pt x="1106298" y="319335"/>
                  </a:lnTo>
                  <a:lnTo>
                    <a:pt x="1058968" y="340529"/>
                  </a:lnTo>
                  <a:lnTo>
                    <a:pt x="1005321" y="354037"/>
                  </a:lnTo>
                  <a:lnTo>
                    <a:pt x="946891" y="358780"/>
                  </a:lnTo>
                  <a:lnTo>
                    <a:pt x="888479" y="354037"/>
                  </a:lnTo>
                  <a:lnTo>
                    <a:pt x="834858" y="340529"/>
                  </a:lnTo>
                  <a:lnTo>
                    <a:pt x="787557" y="319335"/>
                  </a:lnTo>
                  <a:lnTo>
                    <a:pt x="748105" y="291537"/>
                  </a:lnTo>
                  <a:lnTo>
                    <a:pt x="718033" y="258213"/>
                  </a:lnTo>
                  <a:lnTo>
                    <a:pt x="698867" y="220446"/>
                  </a:lnTo>
                  <a:lnTo>
                    <a:pt x="692139" y="179313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464289" y="2322454"/>
              <a:ext cx="509905" cy="359410"/>
            </a:xfrm>
            <a:custGeom>
              <a:avLst/>
              <a:gdLst/>
              <a:ahLst/>
              <a:cxnLst/>
              <a:rect l="l" t="t" r="r" b="b"/>
              <a:pathLst>
                <a:path w="509904" h="359410">
                  <a:moveTo>
                    <a:pt x="254782" y="0"/>
                  </a:moveTo>
                  <a:lnTo>
                    <a:pt x="196358" y="4741"/>
                  </a:lnTo>
                  <a:lnTo>
                    <a:pt x="142729" y="18244"/>
                  </a:lnTo>
                  <a:lnTo>
                    <a:pt x="95423" y="39432"/>
                  </a:lnTo>
                  <a:lnTo>
                    <a:pt x="55968" y="67224"/>
                  </a:lnTo>
                  <a:lnTo>
                    <a:pt x="25893" y="100541"/>
                  </a:lnTo>
                  <a:lnTo>
                    <a:pt x="6728" y="138305"/>
                  </a:lnTo>
                  <a:lnTo>
                    <a:pt x="0" y="179435"/>
                  </a:lnTo>
                  <a:lnTo>
                    <a:pt x="6728" y="220567"/>
                  </a:lnTo>
                  <a:lnTo>
                    <a:pt x="25893" y="258335"/>
                  </a:lnTo>
                  <a:lnTo>
                    <a:pt x="55968" y="291659"/>
                  </a:lnTo>
                  <a:lnTo>
                    <a:pt x="95423" y="319457"/>
                  </a:lnTo>
                  <a:lnTo>
                    <a:pt x="142729" y="340650"/>
                  </a:lnTo>
                  <a:lnTo>
                    <a:pt x="196358" y="354159"/>
                  </a:lnTo>
                  <a:lnTo>
                    <a:pt x="254782" y="358901"/>
                  </a:lnTo>
                  <a:lnTo>
                    <a:pt x="313201" y="354159"/>
                  </a:lnTo>
                  <a:lnTo>
                    <a:pt x="366839" y="340650"/>
                  </a:lnTo>
                  <a:lnTo>
                    <a:pt x="414164" y="319457"/>
                  </a:lnTo>
                  <a:lnTo>
                    <a:pt x="453642" y="291659"/>
                  </a:lnTo>
                  <a:lnTo>
                    <a:pt x="483738" y="258335"/>
                  </a:lnTo>
                  <a:lnTo>
                    <a:pt x="502921" y="220567"/>
                  </a:lnTo>
                  <a:lnTo>
                    <a:pt x="509656" y="179435"/>
                  </a:lnTo>
                  <a:lnTo>
                    <a:pt x="502921" y="138305"/>
                  </a:lnTo>
                  <a:lnTo>
                    <a:pt x="483738" y="100541"/>
                  </a:lnTo>
                  <a:lnTo>
                    <a:pt x="453642" y="67224"/>
                  </a:lnTo>
                  <a:lnTo>
                    <a:pt x="414164" y="39432"/>
                  </a:lnTo>
                  <a:lnTo>
                    <a:pt x="366839" y="18244"/>
                  </a:lnTo>
                  <a:lnTo>
                    <a:pt x="313201" y="4741"/>
                  </a:lnTo>
                  <a:lnTo>
                    <a:pt x="254782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464289" y="2322454"/>
              <a:ext cx="509905" cy="359410"/>
            </a:xfrm>
            <a:custGeom>
              <a:avLst/>
              <a:gdLst/>
              <a:ahLst/>
              <a:cxnLst/>
              <a:rect l="l" t="t" r="r" b="b"/>
              <a:pathLst>
                <a:path w="509904" h="359410">
                  <a:moveTo>
                    <a:pt x="0" y="179435"/>
                  </a:moveTo>
                  <a:lnTo>
                    <a:pt x="6728" y="138305"/>
                  </a:lnTo>
                  <a:lnTo>
                    <a:pt x="25893" y="100541"/>
                  </a:lnTo>
                  <a:lnTo>
                    <a:pt x="55968" y="67224"/>
                  </a:lnTo>
                  <a:lnTo>
                    <a:pt x="95423" y="39432"/>
                  </a:lnTo>
                  <a:lnTo>
                    <a:pt x="142729" y="18244"/>
                  </a:lnTo>
                  <a:lnTo>
                    <a:pt x="196358" y="4741"/>
                  </a:lnTo>
                  <a:lnTo>
                    <a:pt x="254782" y="0"/>
                  </a:lnTo>
                  <a:lnTo>
                    <a:pt x="313201" y="4741"/>
                  </a:lnTo>
                  <a:lnTo>
                    <a:pt x="366839" y="18244"/>
                  </a:lnTo>
                  <a:lnTo>
                    <a:pt x="414164" y="39432"/>
                  </a:lnTo>
                  <a:lnTo>
                    <a:pt x="453642" y="67224"/>
                  </a:lnTo>
                  <a:lnTo>
                    <a:pt x="483738" y="100541"/>
                  </a:lnTo>
                  <a:lnTo>
                    <a:pt x="502921" y="138305"/>
                  </a:lnTo>
                  <a:lnTo>
                    <a:pt x="509656" y="179435"/>
                  </a:lnTo>
                  <a:lnTo>
                    <a:pt x="502921" y="220567"/>
                  </a:lnTo>
                  <a:lnTo>
                    <a:pt x="483738" y="258335"/>
                  </a:lnTo>
                  <a:lnTo>
                    <a:pt x="453642" y="291659"/>
                  </a:lnTo>
                  <a:lnTo>
                    <a:pt x="414164" y="319457"/>
                  </a:lnTo>
                  <a:lnTo>
                    <a:pt x="366839" y="340650"/>
                  </a:lnTo>
                  <a:lnTo>
                    <a:pt x="313201" y="354159"/>
                  </a:lnTo>
                  <a:lnTo>
                    <a:pt x="254782" y="358901"/>
                  </a:lnTo>
                  <a:lnTo>
                    <a:pt x="196358" y="354159"/>
                  </a:lnTo>
                  <a:lnTo>
                    <a:pt x="142729" y="340650"/>
                  </a:lnTo>
                  <a:lnTo>
                    <a:pt x="95423" y="319457"/>
                  </a:lnTo>
                  <a:lnTo>
                    <a:pt x="55968" y="291659"/>
                  </a:lnTo>
                  <a:lnTo>
                    <a:pt x="25893" y="258335"/>
                  </a:lnTo>
                  <a:lnTo>
                    <a:pt x="6728" y="220567"/>
                  </a:lnTo>
                  <a:lnTo>
                    <a:pt x="0" y="17943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213609" y="2322454"/>
              <a:ext cx="509905" cy="359410"/>
            </a:xfrm>
            <a:custGeom>
              <a:avLst/>
              <a:gdLst/>
              <a:ahLst/>
              <a:cxnLst/>
              <a:rect l="l" t="t" r="r" b="b"/>
              <a:pathLst>
                <a:path w="509904" h="359410">
                  <a:moveTo>
                    <a:pt x="254751" y="0"/>
                  </a:moveTo>
                  <a:lnTo>
                    <a:pt x="196329" y="4741"/>
                  </a:lnTo>
                  <a:lnTo>
                    <a:pt x="142705" y="18244"/>
                  </a:lnTo>
                  <a:lnTo>
                    <a:pt x="95404" y="39432"/>
                  </a:lnTo>
                  <a:lnTo>
                    <a:pt x="55956" y="67224"/>
                  </a:lnTo>
                  <a:lnTo>
                    <a:pt x="25887" y="100541"/>
                  </a:lnTo>
                  <a:lnTo>
                    <a:pt x="6726" y="138305"/>
                  </a:lnTo>
                  <a:lnTo>
                    <a:pt x="0" y="179435"/>
                  </a:lnTo>
                  <a:lnTo>
                    <a:pt x="6726" y="220567"/>
                  </a:lnTo>
                  <a:lnTo>
                    <a:pt x="25887" y="258335"/>
                  </a:lnTo>
                  <a:lnTo>
                    <a:pt x="55956" y="291659"/>
                  </a:lnTo>
                  <a:lnTo>
                    <a:pt x="95404" y="319457"/>
                  </a:lnTo>
                  <a:lnTo>
                    <a:pt x="142705" y="340650"/>
                  </a:lnTo>
                  <a:lnTo>
                    <a:pt x="196329" y="354159"/>
                  </a:lnTo>
                  <a:lnTo>
                    <a:pt x="254751" y="358901"/>
                  </a:lnTo>
                  <a:lnTo>
                    <a:pt x="313182" y="354159"/>
                  </a:lnTo>
                  <a:lnTo>
                    <a:pt x="366828" y="340650"/>
                  </a:lnTo>
                  <a:lnTo>
                    <a:pt x="414158" y="319457"/>
                  </a:lnTo>
                  <a:lnTo>
                    <a:pt x="453639" y="291659"/>
                  </a:lnTo>
                  <a:lnTo>
                    <a:pt x="483737" y="258335"/>
                  </a:lnTo>
                  <a:lnTo>
                    <a:pt x="502921" y="220567"/>
                  </a:lnTo>
                  <a:lnTo>
                    <a:pt x="509656" y="179435"/>
                  </a:lnTo>
                  <a:lnTo>
                    <a:pt x="502921" y="138305"/>
                  </a:lnTo>
                  <a:lnTo>
                    <a:pt x="483737" y="100541"/>
                  </a:lnTo>
                  <a:lnTo>
                    <a:pt x="453639" y="67224"/>
                  </a:lnTo>
                  <a:lnTo>
                    <a:pt x="414158" y="39432"/>
                  </a:lnTo>
                  <a:lnTo>
                    <a:pt x="366828" y="18244"/>
                  </a:lnTo>
                  <a:lnTo>
                    <a:pt x="313182" y="4741"/>
                  </a:lnTo>
                  <a:lnTo>
                    <a:pt x="25475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213609" y="2322454"/>
              <a:ext cx="1202055" cy="359410"/>
            </a:xfrm>
            <a:custGeom>
              <a:avLst/>
              <a:gdLst/>
              <a:ahLst/>
              <a:cxnLst/>
              <a:rect l="l" t="t" r="r" b="b"/>
              <a:pathLst>
                <a:path w="1202054" h="359410">
                  <a:moveTo>
                    <a:pt x="0" y="179435"/>
                  </a:moveTo>
                  <a:lnTo>
                    <a:pt x="6726" y="138305"/>
                  </a:lnTo>
                  <a:lnTo>
                    <a:pt x="25887" y="100541"/>
                  </a:lnTo>
                  <a:lnTo>
                    <a:pt x="55956" y="67224"/>
                  </a:lnTo>
                  <a:lnTo>
                    <a:pt x="95404" y="39432"/>
                  </a:lnTo>
                  <a:lnTo>
                    <a:pt x="142705" y="18244"/>
                  </a:lnTo>
                  <a:lnTo>
                    <a:pt x="196329" y="4741"/>
                  </a:lnTo>
                  <a:lnTo>
                    <a:pt x="254751" y="0"/>
                  </a:lnTo>
                  <a:lnTo>
                    <a:pt x="313182" y="4741"/>
                  </a:lnTo>
                  <a:lnTo>
                    <a:pt x="366828" y="18244"/>
                  </a:lnTo>
                  <a:lnTo>
                    <a:pt x="414158" y="39432"/>
                  </a:lnTo>
                  <a:lnTo>
                    <a:pt x="453639" y="67224"/>
                  </a:lnTo>
                  <a:lnTo>
                    <a:pt x="483737" y="100541"/>
                  </a:lnTo>
                  <a:lnTo>
                    <a:pt x="502921" y="138305"/>
                  </a:lnTo>
                  <a:lnTo>
                    <a:pt x="509656" y="179435"/>
                  </a:lnTo>
                  <a:lnTo>
                    <a:pt x="502921" y="220567"/>
                  </a:lnTo>
                  <a:lnTo>
                    <a:pt x="483737" y="258335"/>
                  </a:lnTo>
                  <a:lnTo>
                    <a:pt x="453639" y="291659"/>
                  </a:lnTo>
                  <a:lnTo>
                    <a:pt x="414158" y="319457"/>
                  </a:lnTo>
                  <a:lnTo>
                    <a:pt x="366828" y="340650"/>
                  </a:lnTo>
                  <a:lnTo>
                    <a:pt x="313182" y="354159"/>
                  </a:lnTo>
                  <a:lnTo>
                    <a:pt x="254751" y="358901"/>
                  </a:lnTo>
                  <a:lnTo>
                    <a:pt x="196329" y="354159"/>
                  </a:lnTo>
                  <a:lnTo>
                    <a:pt x="142705" y="340650"/>
                  </a:lnTo>
                  <a:lnTo>
                    <a:pt x="95404" y="319457"/>
                  </a:lnTo>
                  <a:lnTo>
                    <a:pt x="55956" y="291659"/>
                  </a:lnTo>
                  <a:lnTo>
                    <a:pt x="25887" y="258335"/>
                  </a:lnTo>
                  <a:lnTo>
                    <a:pt x="6726" y="220567"/>
                  </a:lnTo>
                  <a:lnTo>
                    <a:pt x="0" y="179435"/>
                  </a:lnTo>
                  <a:close/>
                </a:path>
                <a:path w="1202054" h="359410">
                  <a:moveTo>
                    <a:pt x="692139" y="179435"/>
                  </a:moveTo>
                  <a:lnTo>
                    <a:pt x="698867" y="138305"/>
                  </a:lnTo>
                  <a:lnTo>
                    <a:pt x="718033" y="100541"/>
                  </a:lnTo>
                  <a:lnTo>
                    <a:pt x="748105" y="67224"/>
                  </a:lnTo>
                  <a:lnTo>
                    <a:pt x="787557" y="39432"/>
                  </a:lnTo>
                  <a:lnTo>
                    <a:pt x="834858" y="18244"/>
                  </a:lnTo>
                  <a:lnTo>
                    <a:pt x="888479" y="4741"/>
                  </a:lnTo>
                  <a:lnTo>
                    <a:pt x="946891" y="0"/>
                  </a:lnTo>
                  <a:lnTo>
                    <a:pt x="1005321" y="4741"/>
                  </a:lnTo>
                  <a:lnTo>
                    <a:pt x="1058968" y="18244"/>
                  </a:lnTo>
                  <a:lnTo>
                    <a:pt x="1106298" y="39432"/>
                  </a:lnTo>
                  <a:lnTo>
                    <a:pt x="1145779" y="67224"/>
                  </a:lnTo>
                  <a:lnTo>
                    <a:pt x="1175877" y="100541"/>
                  </a:lnTo>
                  <a:lnTo>
                    <a:pt x="1195060" y="138305"/>
                  </a:lnTo>
                  <a:lnTo>
                    <a:pt x="1201795" y="179435"/>
                  </a:lnTo>
                  <a:lnTo>
                    <a:pt x="1195060" y="220567"/>
                  </a:lnTo>
                  <a:lnTo>
                    <a:pt x="1175877" y="258335"/>
                  </a:lnTo>
                  <a:lnTo>
                    <a:pt x="1145779" y="291659"/>
                  </a:lnTo>
                  <a:lnTo>
                    <a:pt x="1106298" y="319457"/>
                  </a:lnTo>
                  <a:lnTo>
                    <a:pt x="1058968" y="340650"/>
                  </a:lnTo>
                  <a:lnTo>
                    <a:pt x="1005321" y="354159"/>
                  </a:lnTo>
                  <a:lnTo>
                    <a:pt x="946891" y="358901"/>
                  </a:lnTo>
                  <a:lnTo>
                    <a:pt x="888479" y="354159"/>
                  </a:lnTo>
                  <a:lnTo>
                    <a:pt x="834858" y="340650"/>
                  </a:lnTo>
                  <a:lnTo>
                    <a:pt x="787557" y="319457"/>
                  </a:lnTo>
                  <a:lnTo>
                    <a:pt x="748105" y="291659"/>
                  </a:lnTo>
                  <a:lnTo>
                    <a:pt x="718033" y="258335"/>
                  </a:lnTo>
                  <a:lnTo>
                    <a:pt x="698867" y="220567"/>
                  </a:lnTo>
                  <a:lnTo>
                    <a:pt x="692139" y="179435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333620" y="1265159"/>
            <a:ext cx="274320" cy="72263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1019"/>
              </a:spcBef>
            </a:pPr>
            <a:r>
              <a:rPr dirty="0" sz="1800" spc="-50" i="1">
                <a:latin typeface="Monotype Corsiva"/>
                <a:cs typeface="Monotype Corsiva"/>
              </a:rPr>
              <a:t>v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2/7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001775" y="1382390"/>
            <a:ext cx="180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w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322321" y="2341043"/>
            <a:ext cx="285115" cy="59563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385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3/6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800" spc="-50" i="1">
                <a:latin typeface="Monotype Corsiva"/>
                <a:cs typeface="Monotype Corsiva"/>
              </a:rPr>
              <a:t>y</a:t>
            </a:r>
            <a:endParaRPr sz="1800">
              <a:latin typeface="Monotype Corsiva"/>
              <a:cs typeface="Monotype Corsiv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666372" y="1811395"/>
            <a:ext cx="1958339" cy="890269"/>
            <a:chOff x="6666372" y="1811395"/>
            <a:chExt cx="1958339" cy="890269"/>
          </a:xfrm>
        </p:grpSpPr>
        <p:sp>
          <p:nvSpPr>
            <p:cNvPr id="18" name="object 18" descr=""/>
            <p:cNvSpPr/>
            <p:nvPr/>
          </p:nvSpPr>
          <p:spPr>
            <a:xfrm>
              <a:off x="6666372" y="2047737"/>
              <a:ext cx="76200" cy="295910"/>
            </a:xfrm>
            <a:custGeom>
              <a:avLst/>
              <a:gdLst/>
              <a:ahLst/>
              <a:cxnLst/>
              <a:rect l="l" t="t" r="r" b="b"/>
              <a:pathLst>
                <a:path w="76200" h="295910">
                  <a:moveTo>
                    <a:pt x="39227" y="0"/>
                  </a:moveTo>
                  <a:lnTo>
                    <a:pt x="38221" y="38100"/>
                  </a:lnTo>
                  <a:lnTo>
                    <a:pt x="47731" y="38374"/>
                  </a:lnTo>
                  <a:lnTo>
                    <a:pt x="48768" y="274"/>
                  </a:lnTo>
                  <a:lnTo>
                    <a:pt x="39227" y="0"/>
                  </a:lnTo>
                  <a:close/>
                </a:path>
                <a:path w="76200" h="295910">
                  <a:moveTo>
                    <a:pt x="37459" y="66690"/>
                  </a:moveTo>
                  <a:lnTo>
                    <a:pt x="36423" y="104790"/>
                  </a:lnTo>
                  <a:lnTo>
                    <a:pt x="45963" y="105034"/>
                  </a:lnTo>
                  <a:lnTo>
                    <a:pt x="46969" y="66934"/>
                  </a:lnTo>
                  <a:lnTo>
                    <a:pt x="37459" y="66690"/>
                  </a:lnTo>
                  <a:close/>
                </a:path>
                <a:path w="76200" h="295910">
                  <a:moveTo>
                    <a:pt x="35661" y="133350"/>
                  </a:moveTo>
                  <a:lnTo>
                    <a:pt x="34655" y="171328"/>
                  </a:lnTo>
                  <a:lnTo>
                    <a:pt x="44196" y="171724"/>
                  </a:lnTo>
                  <a:lnTo>
                    <a:pt x="45201" y="133624"/>
                  </a:lnTo>
                  <a:lnTo>
                    <a:pt x="35661" y="133350"/>
                  </a:lnTo>
                  <a:close/>
                </a:path>
                <a:path w="76200" h="295910">
                  <a:moveTo>
                    <a:pt x="0" y="218206"/>
                  </a:moveTo>
                  <a:lnTo>
                    <a:pt x="36057" y="295412"/>
                  </a:lnTo>
                  <a:lnTo>
                    <a:pt x="69886" y="232044"/>
                  </a:lnTo>
                  <a:lnTo>
                    <a:pt x="42519" y="232044"/>
                  </a:lnTo>
                  <a:lnTo>
                    <a:pt x="33009" y="231769"/>
                  </a:lnTo>
                  <a:lnTo>
                    <a:pt x="33330" y="220218"/>
                  </a:lnTo>
                  <a:lnTo>
                    <a:pt x="33361" y="219087"/>
                  </a:lnTo>
                  <a:lnTo>
                    <a:pt x="0" y="218206"/>
                  </a:lnTo>
                  <a:close/>
                </a:path>
                <a:path w="76200" h="295910">
                  <a:moveTo>
                    <a:pt x="33361" y="219087"/>
                  </a:moveTo>
                  <a:lnTo>
                    <a:pt x="33009" y="231769"/>
                  </a:lnTo>
                  <a:lnTo>
                    <a:pt x="42519" y="232044"/>
                  </a:lnTo>
                  <a:lnTo>
                    <a:pt x="42858" y="220218"/>
                  </a:lnTo>
                  <a:lnTo>
                    <a:pt x="42884" y="219338"/>
                  </a:lnTo>
                  <a:lnTo>
                    <a:pt x="33361" y="219087"/>
                  </a:lnTo>
                  <a:close/>
                </a:path>
                <a:path w="76200" h="295910">
                  <a:moveTo>
                    <a:pt x="42884" y="219338"/>
                  </a:moveTo>
                  <a:lnTo>
                    <a:pt x="42527" y="231769"/>
                  </a:lnTo>
                  <a:lnTo>
                    <a:pt x="42519" y="232044"/>
                  </a:lnTo>
                  <a:lnTo>
                    <a:pt x="69886" y="232044"/>
                  </a:lnTo>
                  <a:lnTo>
                    <a:pt x="76200" y="220218"/>
                  </a:lnTo>
                  <a:lnTo>
                    <a:pt x="42884" y="219338"/>
                  </a:lnTo>
                  <a:close/>
                </a:path>
                <a:path w="76200" h="295910">
                  <a:moveTo>
                    <a:pt x="33893" y="199918"/>
                  </a:moveTo>
                  <a:lnTo>
                    <a:pt x="33386" y="218206"/>
                  </a:lnTo>
                  <a:lnTo>
                    <a:pt x="33361" y="219087"/>
                  </a:lnTo>
                  <a:lnTo>
                    <a:pt x="42884" y="219338"/>
                  </a:lnTo>
                  <a:lnTo>
                    <a:pt x="43434" y="200162"/>
                  </a:lnTo>
                  <a:lnTo>
                    <a:pt x="33893" y="199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402464" y="2055235"/>
              <a:ext cx="114300" cy="295910"/>
            </a:xfrm>
            <a:custGeom>
              <a:avLst/>
              <a:gdLst/>
              <a:ahLst/>
              <a:cxnLst/>
              <a:rect l="l" t="t" r="r" b="b"/>
              <a:pathLst>
                <a:path w="114300" h="295910">
                  <a:moveTo>
                    <a:pt x="0" y="180075"/>
                  </a:moveTo>
                  <a:lnTo>
                    <a:pt x="54102" y="295777"/>
                  </a:lnTo>
                  <a:lnTo>
                    <a:pt x="104657" y="201168"/>
                  </a:lnTo>
                  <a:lnTo>
                    <a:pt x="75681" y="201168"/>
                  </a:lnTo>
                  <a:lnTo>
                    <a:pt x="37581" y="200162"/>
                  </a:lnTo>
                  <a:lnTo>
                    <a:pt x="38035" y="183123"/>
                  </a:lnTo>
                  <a:lnTo>
                    <a:pt x="38090" y="181091"/>
                  </a:lnTo>
                  <a:lnTo>
                    <a:pt x="0" y="180075"/>
                  </a:lnTo>
                  <a:close/>
                </a:path>
                <a:path w="114300" h="295910">
                  <a:moveTo>
                    <a:pt x="38090" y="181091"/>
                  </a:moveTo>
                  <a:lnTo>
                    <a:pt x="37581" y="200162"/>
                  </a:lnTo>
                  <a:lnTo>
                    <a:pt x="75681" y="201168"/>
                  </a:lnTo>
                  <a:lnTo>
                    <a:pt x="76163" y="183123"/>
                  </a:lnTo>
                  <a:lnTo>
                    <a:pt x="76190" y="182107"/>
                  </a:lnTo>
                  <a:lnTo>
                    <a:pt x="38090" y="181091"/>
                  </a:lnTo>
                  <a:close/>
                </a:path>
                <a:path w="114300" h="295910">
                  <a:moveTo>
                    <a:pt x="76190" y="182107"/>
                  </a:moveTo>
                  <a:lnTo>
                    <a:pt x="75708" y="200162"/>
                  </a:lnTo>
                  <a:lnTo>
                    <a:pt x="75681" y="201168"/>
                  </a:lnTo>
                  <a:lnTo>
                    <a:pt x="104657" y="201168"/>
                  </a:lnTo>
                  <a:lnTo>
                    <a:pt x="114300" y="183123"/>
                  </a:lnTo>
                  <a:lnTo>
                    <a:pt x="76190" y="182107"/>
                  </a:lnTo>
                  <a:close/>
                </a:path>
                <a:path w="114300" h="295910">
                  <a:moveTo>
                    <a:pt x="42915" y="0"/>
                  </a:moveTo>
                  <a:lnTo>
                    <a:pt x="38117" y="180075"/>
                  </a:lnTo>
                  <a:lnTo>
                    <a:pt x="38090" y="181091"/>
                  </a:lnTo>
                  <a:lnTo>
                    <a:pt x="76190" y="182107"/>
                  </a:lnTo>
                  <a:lnTo>
                    <a:pt x="81015" y="1158"/>
                  </a:lnTo>
                  <a:lnTo>
                    <a:pt x="42915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134868" y="2047737"/>
              <a:ext cx="76200" cy="295910"/>
            </a:xfrm>
            <a:custGeom>
              <a:avLst/>
              <a:gdLst/>
              <a:ahLst/>
              <a:cxnLst/>
              <a:rect l="l" t="t" r="r" b="b"/>
              <a:pathLst>
                <a:path w="76200" h="295910">
                  <a:moveTo>
                    <a:pt x="0" y="218206"/>
                  </a:moveTo>
                  <a:lnTo>
                    <a:pt x="35935" y="295412"/>
                  </a:lnTo>
                  <a:lnTo>
                    <a:pt x="69867" y="232044"/>
                  </a:lnTo>
                  <a:lnTo>
                    <a:pt x="42397" y="232044"/>
                  </a:lnTo>
                  <a:lnTo>
                    <a:pt x="32887" y="231769"/>
                  </a:lnTo>
                  <a:lnTo>
                    <a:pt x="33203" y="220218"/>
                  </a:lnTo>
                  <a:lnTo>
                    <a:pt x="33234" y="219083"/>
                  </a:lnTo>
                  <a:lnTo>
                    <a:pt x="0" y="218206"/>
                  </a:lnTo>
                  <a:close/>
                </a:path>
                <a:path w="76200" h="295910">
                  <a:moveTo>
                    <a:pt x="33234" y="219083"/>
                  </a:moveTo>
                  <a:lnTo>
                    <a:pt x="32887" y="231769"/>
                  </a:lnTo>
                  <a:lnTo>
                    <a:pt x="42397" y="232044"/>
                  </a:lnTo>
                  <a:lnTo>
                    <a:pt x="42716" y="220218"/>
                  </a:lnTo>
                  <a:lnTo>
                    <a:pt x="42740" y="219334"/>
                  </a:lnTo>
                  <a:lnTo>
                    <a:pt x="33234" y="219083"/>
                  </a:lnTo>
                  <a:close/>
                </a:path>
                <a:path w="76200" h="295910">
                  <a:moveTo>
                    <a:pt x="42740" y="219334"/>
                  </a:moveTo>
                  <a:lnTo>
                    <a:pt x="42405" y="231769"/>
                  </a:lnTo>
                  <a:lnTo>
                    <a:pt x="42397" y="232044"/>
                  </a:lnTo>
                  <a:lnTo>
                    <a:pt x="69867" y="232044"/>
                  </a:lnTo>
                  <a:lnTo>
                    <a:pt x="76200" y="220218"/>
                  </a:lnTo>
                  <a:lnTo>
                    <a:pt x="42740" y="219334"/>
                  </a:lnTo>
                  <a:close/>
                </a:path>
                <a:path w="76200" h="295910">
                  <a:moveTo>
                    <a:pt x="39227" y="0"/>
                  </a:moveTo>
                  <a:lnTo>
                    <a:pt x="33258" y="218206"/>
                  </a:lnTo>
                  <a:lnTo>
                    <a:pt x="33234" y="219083"/>
                  </a:lnTo>
                  <a:lnTo>
                    <a:pt x="42740" y="219334"/>
                  </a:lnTo>
                  <a:lnTo>
                    <a:pt x="48646" y="274"/>
                  </a:lnTo>
                  <a:lnTo>
                    <a:pt x="392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92873" y="1811395"/>
              <a:ext cx="214365" cy="11430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1349" y="2457449"/>
              <a:ext cx="214243" cy="114300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6927583" y="2000135"/>
              <a:ext cx="1697355" cy="701675"/>
            </a:xfrm>
            <a:custGeom>
              <a:avLst/>
              <a:gdLst/>
              <a:ahLst/>
              <a:cxnLst/>
              <a:rect l="l" t="t" r="r" b="b"/>
              <a:pathLst>
                <a:path w="1697354" h="701675">
                  <a:moveTo>
                    <a:pt x="33794" y="359143"/>
                  </a:moveTo>
                  <a:lnTo>
                    <a:pt x="27063" y="352412"/>
                  </a:lnTo>
                  <a:lnTo>
                    <a:pt x="0" y="379349"/>
                  </a:lnTo>
                  <a:lnTo>
                    <a:pt x="6731" y="386054"/>
                  </a:lnTo>
                  <a:lnTo>
                    <a:pt x="33794" y="359143"/>
                  </a:lnTo>
                  <a:close/>
                </a:path>
                <a:path w="1697354" h="701675">
                  <a:moveTo>
                    <a:pt x="80924" y="312026"/>
                  </a:moveTo>
                  <a:lnTo>
                    <a:pt x="74180" y="305282"/>
                  </a:lnTo>
                  <a:lnTo>
                    <a:pt x="47244" y="332232"/>
                  </a:lnTo>
                  <a:lnTo>
                    <a:pt x="53975" y="338963"/>
                  </a:lnTo>
                  <a:lnTo>
                    <a:pt x="80924" y="312026"/>
                  </a:lnTo>
                  <a:close/>
                </a:path>
                <a:path w="1697354" h="701675">
                  <a:moveTo>
                    <a:pt x="128016" y="264782"/>
                  </a:moveTo>
                  <a:lnTo>
                    <a:pt x="121310" y="258038"/>
                  </a:lnTo>
                  <a:lnTo>
                    <a:pt x="94361" y="285102"/>
                  </a:lnTo>
                  <a:lnTo>
                    <a:pt x="101104" y="291846"/>
                  </a:lnTo>
                  <a:lnTo>
                    <a:pt x="128016" y="264782"/>
                  </a:lnTo>
                  <a:close/>
                </a:path>
                <a:path w="1697354" h="701675">
                  <a:moveTo>
                    <a:pt x="175133" y="217652"/>
                  </a:moveTo>
                  <a:lnTo>
                    <a:pt x="168402" y="210947"/>
                  </a:lnTo>
                  <a:lnTo>
                    <a:pt x="141490" y="237858"/>
                  </a:lnTo>
                  <a:lnTo>
                    <a:pt x="148221" y="244602"/>
                  </a:lnTo>
                  <a:lnTo>
                    <a:pt x="175133" y="217652"/>
                  </a:lnTo>
                  <a:close/>
                </a:path>
                <a:path w="1697354" h="701675">
                  <a:moveTo>
                    <a:pt x="222377" y="170561"/>
                  </a:moveTo>
                  <a:lnTo>
                    <a:pt x="215646" y="163830"/>
                  </a:lnTo>
                  <a:lnTo>
                    <a:pt x="188607" y="190741"/>
                  </a:lnTo>
                  <a:lnTo>
                    <a:pt x="195338" y="197472"/>
                  </a:lnTo>
                  <a:lnTo>
                    <a:pt x="222377" y="170561"/>
                  </a:lnTo>
                  <a:close/>
                </a:path>
                <a:path w="1697354" h="701675">
                  <a:moveTo>
                    <a:pt x="269506" y="123444"/>
                  </a:moveTo>
                  <a:lnTo>
                    <a:pt x="262763" y="116700"/>
                  </a:lnTo>
                  <a:lnTo>
                    <a:pt x="235851" y="143624"/>
                  </a:lnTo>
                  <a:lnTo>
                    <a:pt x="242582" y="150355"/>
                  </a:lnTo>
                  <a:lnTo>
                    <a:pt x="269506" y="123444"/>
                  </a:lnTo>
                  <a:close/>
                </a:path>
                <a:path w="1697354" h="701675">
                  <a:moveTo>
                    <a:pt x="362216" y="23990"/>
                  </a:moveTo>
                  <a:lnTo>
                    <a:pt x="281444" y="50927"/>
                  </a:lnTo>
                  <a:lnTo>
                    <a:pt x="304939" y="74422"/>
                  </a:lnTo>
                  <a:lnTo>
                    <a:pt x="282968" y="96494"/>
                  </a:lnTo>
                  <a:lnTo>
                    <a:pt x="289712" y="103238"/>
                  </a:lnTo>
                  <a:lnTo>
                    <a:pt x="311734" y="81216"/>
                  </a:lnTo>
                  <a:lnTo>
                    <a:pt x="335280" y="104762"/>
                  </a:lnTo>
                  <a:lnTo>
                    <a:pt x="347052" y="69456"/>
                  </a:lnTo>
                  <a:lnTo>
                    <a:pt x="362216" y="23990"/>
                  </a:lnTo>
                  <a:close/>
                </a:path>
                <a:path w="1697354" h="701675">
                  <a:moveTo>
                    <a:pt x="1032383" y="6578"/>
                  </a:moveTo>
                  <a:lnTo>
                    <a:pt x="1025525" y="0"/>
                  </a:lnTo>
                  <a:lnTo>
                    <a:pt x="729615" y="302691"/>
                  </a:lnTo>
                  <a:lnTo>
                    <a:pt x="705764" y="279374"/>
                  </a:lnTo>
                  <a:lnTo>
                    <a:pt x="679704" y="360426"/>
                  </a:lnTo>
                  <a:lnTo>
                    <a:pt x="760234" y="332600"/>
                  </a:lnTo>
                  <a:lnTo>
                    <a:pt x="745693" y="318389"/>
                  </a:lnTo>
                  <a:lnTo>
                    <a:pt x="736371" y="309283"/>
                  </a:lnTo>
                  <a:lnTo>
                    <a:pt x="1032383" y="6578"/>
                  </a:lnTo>
                  <a:close/>
                </a:path>
                <a:path w="1697354" h="701675">
                  <a:moveTo>
                    <a:pt x="1696974" y="504558"/>
                  </a:moveTo>
                  <a:lnTo>
                    <a:pt x="1693519" y="447776"/>
                  </a:lnTo>
                  <a:lnTo>
                    <a:pt x="1685175" y="406019"/>
                  </a:lnTo>
                  <a:lnTo>
                    <a:pt x="1665236" y="360908"/>
                  </a:lnTo>
                  <a:lnTo>
                    <a:pt x="1640217" y="330949"/>
                  </a:lnTo>
                  <a:lnTo>
                    <a:pt x="1608582" y="303911"/>
                  </a:lnTo>
                  <a:lnTo>
                    <a:pt x="1574685" y="281546"/>
                  </a:lnTo>
                  <a:lnTo>
                    <a:pt x="1532915" y="263372"/>
                  </a:lnTo>
                  <a:lnTo>
                    <a:pt x="1533118" y="263372"/>
                  </a:lnTo>
                  <a:lnTo>
                    <a:pt x="1523504" y="261366"/>
                  </a:lnTo>
                  <a:lnTo>
                    <a:pt x="1515249" y="260604"/>
                  </a:lnTo>
                  <a:lnTo>
                    <a:pt x="1514360" y="260604"/>
                  </a:lnTo>
                  <a:lnTo>
                    <a:pt x="1507502" y="261086"/>
                  </a:lnTo>
                  <a:lnTo>
                    <a:pt x="1507109" y="261086"/>
                  </a:lnTo>
                  <a:lnTo>
                    <a:pt x="1506677" y="261366"/>
                  </a:lnTo>
                  <a:lnTo>
                    <a:pt x="1506194" y="261366"/>
                  </a:lnTo>
                  <a:lnTo>
                    <a:pt x="1499120" y="263372"/>
                  </a:lnTo>
                  <a:lnTo>
                    <a:pt x="1468894" y="288798"/>
                  </a:lnTo>
                  <a:lnTo>
                    <a:pt x="1461173" y="301498"/>
                  </a:lnTo>
                  <a:lnTo>
                    <a:pt x="1461046" y="301752"/>
                  </a:lnTo>
                  <a:lnTo>
                    <a:pt x="1460957" y="301929"/>
                  </a:lnTo>
                  <a:lnTo>
                    <a:pt x="1430426" y="288277"/>
                  </a:lnTo>
                  <a:lnTo>
                    <a:pt x="1430159" y="288277"/>
                  </a:lnTo>
                  <a:lnTo>
                    <a:pt x="1433741" y="371094"/>
                  </a:lnTo>
                  <a:lnTo>
                    <a:pt x="1433842" y="373253"/>
                  </a:lnTo>
                  <a:lnTo>
                    <a:pt x="1499768" y="319278"/>
                  </a:lnTo>
                  <a:lnTo>
                    <a:pt x="1495463" y="317360"/>
                  </a:lnTo>
                  <a:lnTo>
                    <a:pt x="1469732" y="305854"/>
                  </a:lnTo>
                  <a:lnTo>
                    <a:pt x="1472057" y="301104"/>
                  </a:lnTo>
                  <a:lnTo>
                    <a:pt x="1475041" y="296900"/>
                  </a:lnTo>
                  <a:lnTo>
                    <a:pt x="1476514" y="294767"/>
                  </a:lnTo>
                  <a:lnTo>
                    <a:pt x="1502676" y="272275"/>
                  </a:lnTo>
                  <a:lnTo>
                    <a:pt x="1502956" y="272135"/>
                  </a:lnTo>
                  <a:lnTo>
                    <a:pt x="1508683" y="270624"/>
                  </a:lnTo>
                  <a:lnTo>
                    <a:pt x="1508264" y="270624"/>
                  </a:lnTo>
                  <a:lnTo>
                    <a:pt x="1514805" y="270027"/>
                  </a:lnTo>
                  <a:lnTo>
                    <a:pt x="1559052" y="283946"/>
                  </a:lnTo>
                  <a:lnTo>
                    <a:pt x="1591818" y="303390"/>
                  </a:lnTo>
                  <a:lnTo>
                    <a:pt x="1623695" y="328536"/>
                  </a:lnTo>
                  <a:lnTo>
                    <a:pt x="1650250" y="356222"/>
                  </a:lnTo>
                  <a:lnTo>
                    <a:pt x="1672094" y="396354"/>
                  </a:lnTo>
                  <a:lnTo>
                    <a:pt x="1683893" y="447776"/>
                  </a:lnTo>
                  <a:lnTo>
                    <a:pt x="1687461" y="504164"/>
                  </a:lnTo>
                  <a:lnTo>
                    <a:pt x="1686572" y="531596"/>
                  </a:lnTo>
                  <a:lnTo>
                    <a:pt x="1679968" y="578358"/>
                  </a:lnTo>
                  <a:lnTo>
                    <a:pt x="1665998" y="616940"/>
                  </a:lnTo>
                  <a:lnTo>
                    <a:pt x="1643634" y="651624"/>
                  </a:lnTo>
                  <a:lnTo>
                    <a:pt x="1608582" y="682104"/>
                  </a:lnTo>
                  <a:lnTo>
                    <a:pt x="1577733" y="691616"/>
                  </a:lnTo>
                  <a:lnTo>
                    <a:pt x="1570456" y="691616"/>
                  </a:lnTo>
                  <a:lnTo>
                    <a:pt x="1561553" y="690740"/>
                  </a:lnTo>
                  <a:lnTo>
                    <a:pt x="1560931" y="690740"/>
                  </a:lnTo>
                  <a:lnTo>
                    <a:pt x="1551546" y="688848"/>
                  </a:lnTo>
                  <a:lnTo>
                    <a:pt x="1551368" y="688848"/>
                  </a:lnTo>
                  <a:lnTo>
                    <a:pt x="1541157" y="685914"/>
                  </a:lnTo>
                  <a:lnTo>
                    <a:pt x="1487944" y="662051"/>
                  </a:lnTo>
                  <a:lnTo>
                    <a:pt x="1442097" y="634746"/>
                  </a:lnTo>
                  <a:lnTo>
                    <a:pt x="1418844" y="619988"/>
                  </a:lnTo>
                  <a:lnTo>
                    <a:pt x="1413776" y="628002"/>
                  </a:lnTo>
                  <a:lnTo>
                    <a:pt x="1460258" y="657085"/>
                  </a:lnTo>
                  <a:lnTo>
                    <a:pt x="1505712" y="681863"/>
                  </a:lnTo>
                  <a:lnTo>
                    <a:pt x="1548384" y="697865"/>
                  </a:lnTo>
                  <a:lnTo>
                    <a:pt x="1569224" y="701154"/>
                  </a:lnTo>
                  <a:lnTo>
                    <a:pt x="1577606" y="701154"/>
                  </a:lnTo>
                  <a:lnTo>
                    <a:pt x="1586750" y="700151"/>
                  </a:lnTo>
                  <a:lnTo>
                    <a:pt x="1595628" y="698106"/>
                  </a:lnTo>
                  <a:lnTo>
                    <a:pt x="1604073" y="694944"/>
                  </a:lnTo>
                  <a:lnTo>
                    <a:pt x="1610868" y="691616"/>
                  </a:lnTo>
                  <a:lnTo>
                    <a:pt x="1612658" y="690740"/>
                  </a:lnTo>
                  <a:lnTo>
                    <a:pt x="1643900" y="665988"/>
                  </a:lnTo>
                  <a:lnTo>
                    <a:pt x="1674266" y="621665"/>
                  </a:lnTo>
                  <a:lnTo>
                    <a:pt x="1689227" y="580885"/>
                  </a:lnTo>
                  <a:lnTo>
                    <a:pt x="1696085" y="532358"/>
                  </a:lnTo>
                  <a:lnTo>
                    <a:pt x="1696974" y="5045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8019421" y="2636897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z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963288" y="2030675"/>
            <a:ext cx="14478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541140" y="1239945"/>
            <a:ext cx="316865" cy="169672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1135"/>
              </a:spcBef>
            </a:pPr>
            <a:r>
              <a:rPr dirty="0" sz="1800" spc="-50" i="1">
                <a:latin typeface="Monotype Corsiva"/>
                <a:cs typeface="Monotype Corsiva"/>
              </a:rPr>
              <a:t>u</a:t>
            </a:r>
            <a:endParaRPr sz="1800">
              <a:latin typeface="Monotype Corsiva"/>
              <a:cs typeface="Monotype Corsiva"/>
            </a:endParaRPr>
          </a:p>
          <a:p>
            <a:pPr marL="12700" marR="55244" indent="92075">
              <a:lnSpc>
                <a:spcPct val="143700"/>
              </a:lnSpc>
              <a:spcBef>
                <a:spcPts val="75"/>
              </a:spcBef>
            </a:pPr>
            <a:r>
              <a:rPr dirty="0" sz="1400" spc="-25">
                <a:latin typeface="Arial"/>
                <a:cs typeface="Arial"/>
              </a:rPr>
              <a:t>1/ </a:t>
            </a:r>
            <a:r>
              <a:rPr dirty="0" sz="1400" spc="-5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855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4/5</a:t>
            </a:r>
            <a:endParaRPr sz="140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365"/>
              </a:spcBef>
            </a:pPr>
            <a:r>
              <a:rPr dirty="0" sz="1800" spc="-50" i="1">
                <a:latin typeface="Monotype Corsiva"/>
                <a:cs typeface="Monotype Corsiva"/>
              </a:rPr>
              <a:t>x</a:t>
            </a:r>
            <a:endParaRPr sz="1800">
              <a:latin typeface="Monotype Corsiva"/>
              <a:cs typeface="Monotype Corsiva"/>
            </a:endParaRPr>
          </a:p>
        </p:txBody>
      </p:sp>
      <p:pic>
        <p:nvPicPr>
          <p:cNvPr id="27" name="object 2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51589" y="4163953"/>
            <a:ext cx="2172970" cy="1020182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7333620" y="3748637"/>
            <a:ext cx="274320" cy="72263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1019"/>
              </a:spcBef>
            </a:pPr>
            <a:r>
              <a:rPr dirty="0" sz="1800" spc="-50" i="1">
                <a:latin typeface="Monotype Corsiva"/>
                <a:cs typeface="Monotype Corsiva"/>
              </a:rPr>
              <a:t>v</a:t>
            </a:r>
            <a:endParaRPr sz="1800">
              <a:latin typeface="Monotype Corsiva"/>
              <a:cs typeface="Monotype Corsiv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2/7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Prepared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Monowar</a:t>
            </a:r>
            <a:r>
              <a:rPr dirty="0" spc="-25"/>
              <a:t> </a:t>
            </a:r>
            <a:r>
              <a:rPr dirty="0" spc="-10"/>
              <a:t>Hossain</a:t>
            </a:r>
          </a:p>
        </p:txBody>
      </p:sp>
      <p:sp>
        <p:nvSpPr>
          <p:cNvPr id="29" name="object 29" descr=""/>
          <p:cNvSpPr txBox="1"/>
          <p:nvPr/>
        </p:nvSpPr>
        <p:spPr>
          <a:xfrm>
            <a:off x="8001775" y="3748637"/>
            <a:ext cx="224790" cy="722630"/>
          </a:xfrm>
          <a:prstGeom prst="rect">
            <a:avLst/>
          </a:prstGeom>
        </p:spPr>
        <p:txBody>
          <a:bodyPr wrap="square" lIns="0" tIns="12953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800" spc="-50" i="1">
                <a:latin typeface="Monotype Corsiva"/>
                <a:cs typeface="Monotype Corsiva"/>
              </a:rPr>
              <a:t>w</a:t>
            </a:r>
            <a:endParaRPr sz="1800">
              <a:latin typeface="Monotype Corsiva"/>
              <a:cs typeface="Monotype Corsiva"/>
            </a:endParaRPr>
          </a:p>
          <a:p>
            <a:pPr marL="62865">
              <a:lnSpc>
                <a:spcPct val="100000"/>
              </a:lnSpc>
              <a:spcBef>
                <a:spcPts val="725"/>
              </a:spcBef>
            </a:pPr>
            <a:r>
              <a:rPr dirty="0" sz="1400" spc="-25">
                <a:latin typeface="Arial"/>
                <a:cs typeface="Arial"/>
              </a:rPr>
              <a:t>9/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322321" y="4824737"/>
            <a:ext cx="285115" cy="595630"/>
          </a:xfrm>
          <a:prstGeom prst="rect">
            <a:avLst/>
          </a:prstGeom>
        </p:spPr>
        <p:txBody>
          <a:bodyPr wrap="square" lIns="0" tIns="48894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384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3/6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800" spc="-50" i="1">
                <a:latin typeface="Monotype Corsiva"/>
                <a:cs typeface="Monotype Corsiva"/>
              </a:rPr>
              <a:t>y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019421" y="5120130"/>
            <a:ext cx="12636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 i="1">
                <a:latin typeface="Monotype Corsiva"/>
                <a:cs typeface="Monotype Corsiva"/>
              </a:rPr>
              <a:t>z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963288" y="4514213"/>
            <a:ext cx="1447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latin typeface="Arial"/>
                <a:cs typeface="Arial"/>
              </a:rPr>
              <a:t>B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541140" y="3722852"/>
            <a:ext cx="316865" cy="1697355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55244">
              <a:lnSpc>
                <a:spcPct val="100000"/>
              </a:lnSpc>
              <a:spcBef>
                <a:spcPts val="1135"/>
              </a:spcBef>
            </a:pPr>
            <a:r>
              <a:rPr dirty="0" sz="1800" spc="-50" i="1">
                <a:latin typeface="Monotype Corsiva"/>
                <a:cs typeface="Monotype Corsiva"/>
              </a:rPr>
              <a:t>u</a:t>
            </a:r>
            <a:endParaRPr sz="1800">
              <a:latin typeface="Monotype Corsiva"/>
              <a:cs typeface="Monotype Corsiva"/>
            </a:endParaRPr>
          </a:p>
          <a:p>
            <a:pPr marL="55244">
              <a:lnSpc>
                <a:spcPct val="100000"/>
              </a:lnSpc>
              <a:spcBef>
                <a:spcPts val="815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1/8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1400" spc="-50">
                <a:latin typeface="Arial"/>
                <a:cs typeface="Arial"/>
              </a:rPr>
              <a:t>F</a:t>
            </a:r>
            <a:endParaRPr sz="1400">
              <a:latin typeface="Arial"/>
              <a:cs typeface="Arial"/>
            </a:endParaRPr>
          </a:p>
          <a:p>
            <a:pPr marL="55244">
              <a:lnSpc>
                <a:spcPct val="100000"/>
              </a:lnSpc>
              <a:spcBef>
                <a:spcPts val="860"/>
              </a:spcBef>
            </a:pPr>
            <a:r>
              <a:rPr dirty="0" sz="1400" spc="-25">
                <a:solidFill>
                  <a:srgbClr val="FFFFFF"/>
                </a:solidFill>
                <a:latin typeface="Arial"/>
                <a:cs typeface="Arial"/>
              </a:rPr>
              <a:t>4/5</a:t>
            </a:r>
            <a:endParaRPr sz="1400">
              <a:latin typeface="Arial"/>
              <a:cs typeface="Arial"/>
            </a:endParaRPr>
          </a:p>
          <a:p>
            <a:pPr marL="33020">
              <a:lnSpc>
                <a:spcPct val="100000"/>
              </a:lnSpc>
              <a:spcBef>
                <a:spcPts val="360"/>
              </a:spcBef>
            </a:pPr>
            <a:r>
              <a:rPr dirty="0" sz="1800" spc="-50" i="1">
                <a:latin typeface="Monotype Corsiva"/>
                <a:cs typeface="Monotype Corsiva"/>
              </a:rPr>
              <a:t>x</a:t>
            </a:r>
            <a:endParaRPr sz="1800">
              <a:latin typeface="Monotype Corsiva"/>
              <a:cs typeface="Monotype Corsiv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727074" y="4385566"/>
            <a:ext cx="1543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0">
                <a:latin typeface="Arial"/>
                <a:cs typeface="Arial"/>
              </a:rPr>
              <a:t>C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178560">
              <a:lnSpc>
                <a:spcPct val="100000"/>
              </a:lnSpc>
              <a:spcBef>
                <a:spcPts val="95"/>
              </a:spcBef>
            </a:pPr>
            <a:r>
              <a:rPr dirty="0"/>
              <a:t>Analysis</a:t>
            </a:r>
            <a:r>
              <a:rPr dirty="0" spc="-80"/>
              <a:t> </a:t>
            </a:r>
            <a:r>
              <a:rPr dirty="0"/>
              <a:t>of</a:t>
            </a:r>
            <a:r>
              <a:rPr dirty="0" spc="-80"/>
              <a:t> </a:t>
            </a:r>
            <a:r>
              <a:rPr dirty="0"/>
              <a:t>DFS(</a:t>
            </a:r>
            <a:r>
              <a:rPr dirty="0">
                <a:latin typeface="Comic Sans MS"/>
                <a:cs typeface="Comic Sans MS"/>
              </a:rPr>
              <a:t>V,</a:t>
            </a:r>
            <a:r>
              <a:rPr dirty="0" spc="130">
                <a:latin typeface="Times New Roman"/>
                <a:cs typeface="Times New Roman"/>
              </a:rPr>
              <a:t> </a:t>
            </a:r>
            <a:r>
              <a:rPr dirty="0" spc="-25">
                <a:latin typeface="Comic Sans MS"/>
                <a:cs typeface="Comic Sans MS"/>
              </a:rPr>
              <a:t>E</a:t>
            </a:r>
            <a:r>
              <a:rPr dirty="0" spc="-25"/>
              <a:t>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9570" y="1232352"/>
            <a:ext cx="28860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6100" algn="l"/>
              </a:tabLst>
            </a:pPr>
            <a:r>
              <a:rPr dirty="0" sz="2800" spc="-25" b="1">
                <a:solidFill>
                  <a:srgbClr val="323298"/>
                </a:solidFill>
                <a:latin typeface="Arial"/>
                <a:cs typeface="Arial"/>
              </a:rPr>
              <a:t>1.</a:t>
            </a:r>
            <a:r>
              <a:rPr dirty="0" sz="2800" b="1">
                <a:solidFill>
                  <a:srgbClr val="323298"/>
                </a:solidFill>
                <a:latin typeface="Arial"/>
                <a:cs typeface="Arial"/>
              </a:rPr>
              <a:t>	for</a:t>
            </a:r>
            <a:r>
              <a:rPr dirty="0" sz="2800" spc="-30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each</a:t>
            </a:r>
            <a:r>
              <a:rPr dirty="0" sz="2800" spc="-2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u</a:t>
            </a:r>
            <a:r>
              <a:rPr dirty="0" sz="2800" spc="10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Symbol"/>
                <a:cs typeface="Symbol"/>
              </a:rPr>
              <a:t></a:t>
            </a:r>
            <a:r>
              <a:rPr dirty="0" sz="2800" spc="10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 spc="-50">
                <a:solidFill>
                  <a:srgbClr val="323298"/>
                </a:solidFill>
                <a:latin typeface="Comic Sans MS"/>
                <a:cs typeface="Comic Sans MS"/>
              </a:rPr>
              <a:t>V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29568" y="1658768"/>
            <a:ext cx="323215" cy="104965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-25" b="1">
                <a:solidFill>
                  <a:srgbClr val="323298"/>
                </a:solidFill>
                <a:latin typeface="Arial"/>
                <a:cs typeface="Arial"/>
              </a:rPr>
              <a:t>2.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25">
                <a:solidFill>
                  <a:srgbClr val="323298"/>
                </a:solidFill>
                <a:latin typeface="Arial"/>
                <a:cs typeface="Arial"/>
              </a:rPr>
              <a:t>3.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53079" y="1658768"/>
            <a:ext cx="3371850" cy="104965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b="1">
                <a:solidFill>
                  <a:srgbClr val="323298"/>
                </a:solidFill>
                <a:latin typeface="Arial"/>
                <a:cs typeface="Arial"/>
              </a:rPr>
              <a:t>do</a:t>
            </a:r>
            <a:r>
              <a:rPr dirty="0" sz="2800" spc="-45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color[u]</a:t>
            </a:r>
            <a:r>
              <a:rPr dirty="0" sz="2800" spc="3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←</a:t>
            </a:r>
            <a:r>
              <a:rPr dirty="0" sz="2800" spc="-5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23298"/>
                </a:solidFill>
                <a:latin typeface="Arial"/>
                <a:cs typeface="Arial"/>
              </a:rPr>
              <a:t>WHITE</a:t>
            </a:r>
            <a:endParaRPr sz="2400">
              <a:latin typeface="Arial"/>
              <a:cs typeface="Arial"/>
            </a:endParaRPr>
          </a:p>
          <a:p>
            <a:pPr marL="504825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solidFill>
                  <a:srgbClr val="323298"/>
                </a:solidFill>
                <a:latin typeface="Symbol"/>
                <a:cs typeface="Symbol"/>
              </a:rPr>
              <a:t>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[u]</a:t>
            </a:r>
            <a:r>
              <a:rPr dirty="0" sz="2800" spc="10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←</a:t>
            </a:r>
            <a:r>
              <a:rPr dirty="0" sz="2800" spc="-3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25">
                <a:solidFill>
                  <a:srgbClr val="323298"/>
                </a:solidFill>
                <a:latin typeface="Arial"/>
                <a:cs typeface="Arial"/>
              </a:rPr>
              <a:t>NIL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29571" y="2682960"/>
            <a:ext cx="2886075" cy="105029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775"/>
              </a:spcBef>
              <a:buAutoNum type="arabicPeriod" startAt="4"/>
              <a:tabLst>
                <a:tab pos="546100" algn="l"/>
              </a:tabLst>
            </a:pP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time</a:t>
            </a:r>
            <a:r>
              <a:rPr dirty="0" sz="2800" spc="4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←</a:t>
            </a:r>
            <a:r>
              <a:rPr dirty="0" sz="28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50">
                <a:solidFill>
                  <a:srgbClr val="323298"/>
                </a:solidFill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670"/>
              </a:spcBef>
              <a:buAutoNum type="arabicPeriod" startAt="4"/>
              <a:tabLst>
                <a:tab pos="546100" algn="l"/>
              </a:tabLst>
            </a:pPr>
            <a:r>
              <a:rPr dirty="0" sz="2800" b="1">
                <a:solidFill>
                  <a:srgbClr val="323298"/>
                </a:solidFill>
                <a:latin typeface="Arial"/>
                <a:cs typeface="Arial"/>
              </a:rPr>
              <a:t>for</a:t>
            </a:r>
            <a:r>
              <a:rPr dirty="0" sz="2800" spc="-20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each</a:t>
            </a:r>
            <a:r>
              <a:rPr dirty="0" sz="2800" spc="-2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u</a:t>
            </a:r>
            <a:r>
              <a:rPr dirty="0" sz="2800" spc="11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Symbol"/>
                <a:cs typeface="Symbol"/>
              </a:rPr>
              <a:t></a:t>
            </a:r>
            <a:r>
              <a:rPr dirty="0" sz="2800" spc="11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 spc="-50">
                <a:solidFill>
                  <a:srgbClr val="323298"/>
                </a:solidFill>
                <a:latin typeface="Comic Sans MS"/>
                <a:cs typeface="Comic Sans MS"/>
              </a:rPr>
              <a:t>V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29574" y="3707145"/>
            <a:ext cx="323215" cy="105029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2800" spc="-25" b="1">
                <a:solidFill>
                  <a:srgbClr val="323298"/>
                </a:solidFill>
                <a:latin typeface="Arial"/>
                <a:cs typeface="Arial"/>
              </a:rPr>
              <a:t>6.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 spc="-25" b="1">
                <a:solidFill>
                  <a:srgbClr val="323298"/>
                </a:solidFill>
                <a:latin typeface="Arial"/>
                <a:cs typeface="Arial"/>
              </a:rPr>
              <a:t>7.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53083" y="3707145"/>
            <a:ext cx="4178935" cy="105029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2800" b="1">
                <a:solidFill>
                  <a:srgbClr val="323298"/>
                </a:solidFill>
                <a:latin typeface="Arial"/>
                <a:cs typeface="Arial"/>
              </a:rPr>
              <a:t>do</a:t>
            </a:r>
            <a:r>
              <a:rPr dirty="0" sz="2800" spc="-35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23298"/>
                </a:solidFill>
                <a:latin typeface="Arial"/>
                <a:cs typeface="Arial"/>
              </a:rPr>
              <a:t>if</a:t>
            </a:r>
            <a:r>
              <a:rPr dirty="0" sz="2800" spc="-20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color[u]</a:t>
            </a:r>
            <a:r>
              <a:rPr dirty="0" sz="2800" spc="8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=</a:t>
            </a:r>
            <a:r>
              <a:rPr dirty="0" sz="2800" spc="114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323298"/>
                </a:solidFill>
                <a:latin typeface="Comic Sans MS"/>
                <a:cs typeface="Comic Sans MS"/>
              </a:rPr>
              <a:t>WHITE</a:t>
            </a:r>
            <a:endParaRPr sz="2400">
              <a:latin typeface="Comic Sans MS"/>
              <a:cs typeface="Comic Sans MS"/>
            </a:endParaRPr>
          </a:p>
          <a:p>
            <a:pPr algn="ctr" marL="886460">
              <a:lnSpc>
                <a:spcPct val="100000"/>
              </a:lnSpc>
              <a:spcBef>
                <a:spcPts val="670"/>
              </a:spcBef>
            </a:pPr>
            <a:r>
              <a:rPr dirty="0" sz="2800" b="1">
                <a:solidFill>
                  <a:srgbClr val="323298"/>
                </a:solidFill>
                <a:latin typeface="Arial"/>
                <a:cs typeface="Arial"/>
              </a:rPr>
              <a:t>then</a:t>
            </a:r>
            <a:r>
              <a:rPr dirty="0" sz="2800" spc="-25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25">
                <a:solidFill>
                  <a:srgbClr val="323298"/>
                </a:solidFill>
                <a:latin typeface="Comic Sans MS"/>
                <a:cs typeface="Comic Sans MS"/>
              </a:rPr>
              <a:t>DFS-</a:t>
            </a:r>
            <a:r>
              <a:rPr dirty="0" sz="2800" spc="-10">
                <a:solidFill>
                  <a:srgbClr val="323298"/>
                </a:solidFill>
                <a:latin typeface="Comic Sans MS"/>
                <a:cs typeface="Comic Sans MS"/>
              </a:rPr>
              <a:t>VISIT(u)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205465" y="1314450"/>
            <a:ext cx="89535" cy="1637030"/>
          </a:xfrm>
          <a:custGeom>
            <a:avLst/>
            <a:gdLst/>
            <a:ahLst/>
            <a:cxnLst/>
            <a:rect l="l" t="t" r="r" b="b"/>
            <a:pathLst>
              <a:path w="89535" h="1637030">
                <a:moveTo>
                  <a:pt x="0" y="0"/>
                </a:moveTo>
                <a:lnTo>
                  <a:pt x="17299" y="10720"/>
                </a:lnTo>
                <a:lnTo>
                  <a:pt x="31436" y="39955"/>
                </a:lnTo>
                <a:lnTo>
                  <a:pt x="40972" y="83311"/>
                </a:lnTo>
                <a:lnTo>
                  <a:pt x="44470" y="136397"/>
                </a:lnTo>
                <a:lnTo>
                  <a:pt x="44470" y="681989"/>
                </a:lnTo>
                <a:lnTo>
                  <a:pt x="47950" y="735076"/>
                </a:lnTo>
                <a:lnTo>
                  <a:pt x="57454" y="778432"/>
                </a:lnTo>
                <a:lnTo>
                  <a:pt x="71576" y="807667"/>
                </a:lnTo>
                <a:lnTo>
                  <a:pt x="88910" y="818387"/>
                </a:lnTo>
                <a:lnTo>
                  <a:pt x="71576" y="829108"/>
                </a:lnTo>
                <a:lnTo>
                  <a:pt x="57454" y="858343"/>
                </a:lnTo>
                <a:lnTo>
                  <a:pt x="47950" y="901699"/>
                </a:lnTo>
                <a:lnTo>
                  <a:pt x="44470" y="954785"/>
                </a:lnTo>
                <a:lnTo>
                  <a:pt x="44470" y="1500377"/>
                </a:lnTo>
                <a:lnTo>
                  <a:pt x="40972" y="1553445"/>
                </a:lnTo>
                <a:lnTo>
                  <a:pt x="31436" y="1596759"/>
                </a:lnTo>
                <a:lnTo>
                  <a:pt x="17299" y="1625952"/>
                </a:lnTo>
                <a:lnTo>
                  <a:pt x="0" y="163665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409061" y="1930726"/>
            <a:ext cx="6578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Symbol"/>
                <a:cs typeface="Symbol"/>
              </a:rPr>
              <a:t></a:t>
            </a:r>
            <a:r>
              <a:rPr dirty="0" sz="2400" spc="-20">
                <a:latin typeface="Arial"/>
                <a:cs typeface="Arial"/>
              </a:rPr>
              <a:t>(V)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5915040" y="3275076"/>
            <a:ext cx="88900" cy="1637030"/>
          </a:xfrm>
          <a:custGeom>
            <a:avLst/>
            <a:gdLst/>
            <a:ahLst/>
            <a:cxnLst/>
            <a:rect l="l" t="t" r="r" b="b"/>
            <a:pathLst>
              <a:path w="88900" h="1637029">
                <a:moveTo>
                  <a:pt x="0" y="0"/>
                </a:moveTo>
                <a:lnTo>
                  <a:pt x="17282" y="10701"/>
                </a:lnTo>
                <a:lnTo>
                  <a:pt x="31409" y="39894"/>
                </a:lnTo>
                <a:lnTo>
                  <a:pt x="40942" y="83208"/>
                </a:lnTo>
                <a:lnTo>
                  <a:pt x="44439" y="136276"/>
                </a:lnTo>
                <a:lnTo>
                  <a:pt x="44439" y="681858"/>
                </a:lnTo>
                <a:lnTo>
                  <a:pt x="47937" y="734946"/>
                </a:lnTo>
                <a:lnTo>
                  <a:pt x="57470" y="778302"/>
                </a:lnTo>
                <a:lnTo>
                  <a:pt x="71597" y="807536"/>
                </a:lnTo>
                <a:lnTo>
                  <a:pt x="88879" y="818256"/>
                </a:lnTo>
                <a:lnTo>
                  <a:pt x="71597" y="828979"/>
                </a:lnTo>
                <a:lnTo>
                  <a:pt x="57470" y="858215"/>
                </a:lnTo>
                <a:lnTo>
                  <a:pt x="47937" y="901572"/>
                </a:lnTo>
                <a:lnTo>
                  <a:pt x="44439" y="954654"/>
                </a:lnTo>
                <a:lnTo>
                  <a:pt x="44439" y="1500246"/>
                </a:lnTo>
                <a:lnTo>
                  <a:pt x="40942" y="1553334"/>
                </a:lnTo>
                <a:lnTo>
                  <a:pt x="31409" y="1596690"/>
                </a:lnTo>
                <a:lnTo>
                  <a:pt x="17282" y="1625924"/>
                </a:lnTo>
                <a:lnTo>
                  <a:pt x="0" y="163664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142487" y="3477511"/>
            <a:ext cx="22459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Symbol"/>
                <a:cs typeface="Symbol"/>
              </a:rPr>
              <a:t></a:t>
            </a:r>
            <a:r>
              <a:rPr dirty="0" sz="2400">
                <a:latin typeface="Arial"/>
                <a:cs typeface="Arial"/>
              </a:rPr>
              <a:t>(V)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–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exclusive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time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Arial"/>
                <a:cs typeface="Arial"/>
              </a:rPr>
              <a:t>DFS-VISIT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Prepared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Monowar</a:t>
            </a:r>
            <a:r>
              <a:rPr dirty="0" spc="-25"/>
              <a:t> </a:t>
            </a:r>
            <a:r>
              <a:rPr dirty="0" spc="-10"/>
              <a:t>Hossain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798830">
              <a:lnSpc>
                <a:spcPct val="100000"/>
              </a:lnSpc>
              <a:spcBef>
                <a:spcPts val="95"/>
              </a:spcBef>
            </a:pPr>
            <a:r>
              <a:rPr dirty="0"/>
              <a:t>Analysis</a:t>
            </a:r>
            <a:r>
              <a:rPr dirty="0" spc="-85"/>
              <a:t> </a:t>
            </a:r>
            <a:r>
              <a:rPr dirty="0"/>
              <a:t>of</a:t>
            </a:r>
            <a:r>
              <a:rPr dirty="0" spc="-85"/>
              <a:t> </a:t>
            </a:r>
            <a:r>
              <a:rPr dirty="0" spc="-10"/>
              <a:t>DFS-VISIT(</a:t>
            </a:r>
            <a:r>
              <a:rPr dirty="0" spc="-10">
                <a:latin typeface="Comic Sans MS"/>
                <a:cs typeface="Comic Sans MS"/>
              </a:rPr>
              <a:t>u</a:t>
            </a:r>
            <a:r>
              <a:rPr dirty="0" spc="-10"/>
              <a:t>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9570" y="1146386"/>
            <a:ext cx="3707765" cy="207454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46100" algn="l"/>
              </a:tabLst>
            </a:pP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color[u]</a:t>
            </a:r>
            <a:r>
              <a:rPr dirty="0" sz="2800" spc="1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←</a:t>
            </a:r>
            <a:r>
              <a:rPr dirty="0" sz="28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323298"/>
                </a:solidFill>
                <a:latin typeface="Arial"/>
                <a:cs typeface="Arial"/>
              </a:rPr>
              <a:t>GRAY</a:t>
            </a:r>
            <a:endParaRPr sz="24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46100" algn="l"/>
              </a:tabLst>
            </a:pP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time</a:t>
            </a:r>
            <a:r>
              <a:rPr dirty="0" sz="2800" spc="4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←</a:t>
            </a:r>
            <a:r>
              <a:rPr dirty="0" sz="28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323298"/>
                </a:solidFill>
                <a:latin typeface="Comic Sans MS"/>
                <a:cs typeface="Comic Sans MS"/>
              </a:rPr>
              <a:t>time+1</a:t>
            </a:r>
            <a:endParaRPr sz="2800">
              <a:latin typeface="Comic Sans MS"/>
              <a:cs typeface="Comic Sans MS"/>
            </a:endParaRPr>
          </a:p>
          <a:p>
            <a:pPr marL="546100" indent="-5334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46100" algn="l"/>
              </a:tabLst>
            </a:pP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d[u]</a:t>
            </a:r>
            <a:r>
              <a:rPr dirty="0" sz="2800" spc="5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←</a:t>
            </a:r>
            <a:r>
              <a:rPr dirty="0" sz="2800" spc="-2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323298"/>
                </a:solidFill>
                <a:latin typeface="Comic Sans MS"/>
                <a:cs typeface="Comic Sans MS"/>
              </a:rPr>
              <a:t>time</a:t>
            </a:r>
            <a:endParaRPr sz="2800">
              <a:latin typeface="Comic Sans MS"/>
              <a:cs typeface="Comic Sans MS"/>
            </a:endParaRPr>
          </a:p>
          <a:p>
            <a:pPr marL="546100" indent="-53340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46100" algn="l"/>
              </a:tabLst>
            </a:pPr>
            <a:r>
              <a:rPr dirty="0" sz="2800" b="1">
                <a:solidFill>
                  <a:srgbClr val="323298"/>
                </a:solidFill>
                <a:latin typeface="Arial"/>
                <a:cs typeface="Arial"/>
              </a:rPr>
              <a:t>for</a:t>
            </a:r>
            <a:r>
              <a:rPr dirty="0" sz="2800" spc="-35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each</a:t>
            </a:r>
            <a:r>
              <a:rPr dirty="0" sz="2800" spc="-2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v</a:t>
            </a:r>
            <a:r>
              <a:rPr dirty="0" sz="2800" spc="10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Symbol"/>
                <a:cs typeface="Symbol"/>
              </a:rPr>
              <a:t></a:t>
            </a:r>
            <a:r>
              <a:rPr dirty="0" sz="2800" spc="11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323298"/>
                </a:solidFill>
                <a:latin typeface="Comic Sans MS"/>
                <a:cs typeface="Comic Sans MS"/>
              </a:rPr>
              <a:t>Adj[u]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29576" y="3195342"/>
            <a:ext cx="323215" cy="15621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spc="-25" b="1">
                <a:solidFill>
                  <a:srgbClr val="323298"/>
                </a:solidFill>
                <a:latin typeface="Arial"/>
                <a:cs typeface="Arial"/>
              </a:rPr>
              <a:t>5.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800" spc="-25" b="1">
                <a:solidFill>
                  <a:srgbClr val="323298"/>
                </a:solidFill>
                <a:latin typeface="Arial"/>
                <a:cs typeface="Arial"/>
              </a:rPr>
              <a:t>6.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2800" spc="-25">
                <a:solidFill>
                  <a:srgbClr val="323298"/>
                </a:solidFill>
                <a:latin typeface="Arial"/>
                <a:cs typeface="Arial"/>
              </a:rPr>
              <a:t>7.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53086" y="3195342"/>
            <a:ext cx="3922395" cy="15621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dirty="0" sz="2800" b="1">
                <a:solidFill>
                  <a:srgbClr val="323298"/>
                </a:solidFill>
                <a:latin typeface="Arial"/>
                <a:cs typeface="Arial"/>
              </a:rPr>
              <a:t>do</a:t>
            </a:r>
            <a:r>
              <a:rPr dirty="0" sz="2800" spc="-45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23298"/>
                </a:solidFill>
                <a:latin typeface="Arial"/>
                <a:cs typeface="Arial"/>
              </a:rPr>
              <a:t>if</a:t>
            </a:r>
            <a:r>
              <a:rPr dirty="0" sz="2800" spc="-35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color[v]</a:t>
            </a:r>
            <a:r>
              <a:rPr dirty="0" sz="2800" spc="2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=</a:t>
            </a:r>
            <a:r>
              <a:rPr dirty="0" sz="2800" spc="-4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323298"/>
                </a:solidFill>
                <a:latin typeface="Arial"/>
                <a:cs typeface="Arial"/>
              </a:rPr>
              <a:t>WHITE</a:t>
            </a:r>
            <a:endParaRPr sz="2400">
              <a:latin typeface="Arial"/>
              <a:cs typeface="Arial"/>
            </a:endParaRPr>
          </a:p>
          <a:p>
            <a:pPr marL="899160">
              <a:lnSpc>
                <a:spcPct val="100000"/>
              </a:lnSpc>
              <a:spcBef>
                <a:spcPts val="675"/>
              </a:spcBef>
            </a:pPr>
            <a:r>
              <a:rPr dirty="0" sz="2800" b="1">
                <a:solidFill>
                  <a:srgbClr val="323298"/>
                </a:solidFill>
                <a:latin typeface="Arial"/>
                <a:cs typeface="Arial"/>
              </a:rPr>
              <a:t>then</a:t>
            </a:r>
            <a:r>
              <a:rPr dirty="0" sz="2800" spc="-30" b="1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Symbol"/>
                <a:cs typeface="Symbol"/>
              </a:rPr>
              <a:t>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[v]</a:t>
            </a:r>
            <a:r>
              <a:rPr dirty="0" sz="2800" spc="11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←</a:t>
            </a:r>
            <a:r>
              <a:rPr dirty="0" sz="2800" spc="-5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50">
                <a:solidFill>
                  <a:srgbClr val="323298"/>
                </a:solidFill>
                <a:latin typeface="Comic Sans MS"/>
                <a:cs typeface="Comic Sans MS"/>
              </a:rPr>
              <a:t>u</a:t>
            </a:r>
            <a:endParaRPr sz="2800">
              <a:latin typeface="Comic Sans MS"/>
              <a:cs typeface="Comic Sans MS"/>
            </a:endParaRPr>
          </a:p>
          <a:p>
            <a:pPr marL="1784985">
              <a:lnSpc>
                <a:spcPct val="100000"/>
              </a:lnSpc>
              <a:spcBef>
                <a:spcPts val="670"/>
              </a:spcBef>
            </a:pPr>
            <a:r>
              <a:rPr dirty="0" sz="2800" spc="-30">
                <a:solidFill>
                  <a:srgbClr val="323298"/>
                </a:solidFill>
                <a:latin typeface="Arial"/>
                <a:cs typeface="Arial"/>
              </a:rPr>
              <a:t>DFS-</a:t>
            </a:r>
            <a:r>
              <a:rPr dirty="0" sz="2800" spc="-10">
                <a:solidFill>
                  <a:srgbClr val="323298"/>
                </a:solidFill>
                <a:latin typeface="Arial"/>
                <a:cs typeface="Arial"/>
              </a:rPr>
              <a:t>VISIT(</a:t>
            </a:r>
            <a:r>
              <a:rPr dirty="0" sz="2800" spc="-10">
                <a:solidFill>
                  <a:srgbClr val="323298"/>
                </a:solidFill>
                <a:latin typeface="Comic Sans MS"/>
                <a:cs typeface="Comic Sans MS"/>
              </a:rPr>
              <a:t>v</a:t>
            </a:r>
            <a:r>
              <a:rPr dirty="0" sz="2800" spc="-10">
                <a:solidFill>
                  <a:srgbClr val="323298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29586" y="4731854"/>
            <a:ext cx="3385820" cy="15621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546100" indent="-533400">
              <a:lnSpc>
                <a:spcPct val="100000"/>
              </a:lnSpc>
              <a:spcBef>
                <a:spcPts val="770"/>
              </a:spcBef>
              <a:buAutoNum type="arabicPeriod" startAt="8"/>
              <a:tabLst>
                <a:tab pos="546100" algn="l"/>
              </a:tabLst>
            </a:pP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color[u]</a:t>
            </a:r>
            <a:r>
              <a:rPr dirty="0" sz="2800" spc="10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←</a:t>
            </a:r>
            <a:r>
              <a:rPr dirty="0" sz="2800" spc="-5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323298"/>
                </a:solidFill>
                <a:latin typeface="Arial"/>
                <a:cs typeface="Arial"/>
              </a:rPr>
              <a:t>BLACK</a:t>
            </a:r>
            <a:endParaRPr sz="2400">
              <a:latin typeface="Arial"/>
              <a:cs typeface="Arial"/>
            </a:endParaRPr>
          </a:p>
          <a:p>
            <a:pPr marL="546100" indent="-533400">
              <a:lnSpc>
                <a:spcPct val="100000"/>
              </a:lnSpc>
              <a:spcBef>
                <a:spcPts val="675"/>
              </a:spcBef>
              <a:buAutoNum type="arabicPeriod" startAt="8"/>
              <a:tabLst>
                <a:tab pos="546100" algn="l"/>
              </a:tabLst>
            </a:pP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time</a:t>
            </a:r>
            <a:r>
              <a:rPr dirty="0" sz="2800" spc="4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←</a:t>
            </a:r>
            <a:r>
              <a:rPr dirty="0" sz="2800" spc="-45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time</a:t>
            </a:r>
            <a:r>
              <a:rPr dirty="0" sz="2800" spc="10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+</a:t>
            </a:r>
            <a:r>
              <a:rPr dirty="0" sz="2800" spc="9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 spc="-50">
                <a:solidFill>
                  <a:srgbClr val="323298"/>
                </a:solidFill>
                <a:latin typeface="Comic Sans MS"/>
                <a:cs typeface="Comic Sans MS"/>
              </a:rPr>
              <a:t>1</a:t>
            </a:r>
            <a:endParaRPr sz="2800">
              <a:latin typeface="Comic Sans MS"/>
              <a:cs typeface="Comic Sans MS"/>
            </a:endParaRPr>
          </a:p>
          <a:p>
            <a:pPr marL="544830" indent="-532130">
              <a:lnSpc>
                <a:spcPct val="100000"/>
              </a:lnSpc>
              <a:spcBef>
                <a:spcPts val="670"/>
              </a:spcBef>
              <a:buAutoNum type="arabicPeriod" startAt="8"/>
              <a:tabLst>
                <a:tab pos="544830" algn="l"/>
              </a:tabLst>
            </a:pPr>
            <a:r>
              <a:rPr dirty="0" sz="2800">
                <a:solidFill>
                  <a:srgbClr val="323298"/>
                </a:solidFill>
                <a:latin typeface="Comic Sans MS"/>
                <a:cs typeface="Comic Sans MS"/>
              </a:rPr>
              <a:t>f[u]</a:t>
            </a:r>
            <a:r>
              <a:rPr dirty="0" sz="2800" spc="45">
                <a:solidFill>
                  <a:srgbClr val="323298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323298"/>
                </a:solidFill>
                <a:latin typeface="Arial"/>
                <a:cs typeface="Arial"/>
              </a:rPr>
              <a:t>←</a:t>
            </a:r>
            <a:r>
              <a:rPr dirty="0" sz="2800" spc="-20">
                <a:solidFill>
                  <a:srgbClr val="323298"/>
                </a:solidFill>
                <a:latin typeface="Arial"/>
                <a:cs typeface="Arial"/>
              </a:rPr>
              <a:t> </a:t>
            </a:r>
            <a:r>
              <a:rPr dirty="0" sz="2800" spc="-20">
                <a:solidFill>
                  <a:srgbClr val="323298"/>
                </a:solidFill>
                <a:latin typeface="Comic Sans MS"/>
                <a:cs typeface="Comic Sans MS"/>
              </a:rPr>
              <a:t>time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600700" y="2689219"/>
            <a:ext cx="171450" cy="2058035"/>
          </a:xfrm>
          <a:custGeom>
            <a:avLst/>
            <a:gdLst/>
            <a:ahLst/>
            <a:cxnLst/>
            <a:rect l="l" t="t" r="r" b="b"/>
            <a:pathLst>
              <a:path w="171450" h="2058035">
                <a:moveTo>
                  <a:pt x="0" y="0"/>
                </a:moveTo>
                <a:lnTo>
                  <a:pt x="33379" y="13467"/>
                </a:lnTo>
                <a:lnTo>
                  <a:pt x="60632" y="50200"/>
                </a:lnTo>
                <a:lnTo>
                  <a:pt x="79004" y="104695"/>
                </a:lnTo>
                <a:lnTo>
                  <a:pt x="85740" y="171449"/>
                </a:lnTo>
                <a:lnTo>
                  <a:pt x="85740" y="857249"/>
                </a:lnTo>
                <a:lnTo>
                  <a:pt x="92471" y="924004"/>
                </a:lnTo>
                <a:lnTo>
                  <a:pt x="110832" y="978499"/>
                </a:lnTo>
                <a:lnTo>
                  <a:pt x="138075" y="1015232"/>
                </a:lnTo>
                <a:lnTo>
                  <a:pt x="171449" y="1028699"/>
                </a:lnTo>
                <a:lnTo>
                  <a:pt x="138075" y="1042167"/>
                </a:lnTo>
                <a:lnTo>
                  <a:pt x="110832" y="1078901"/>
                </a:lnTo>
                <a:lnTo>
                  <a:pt x="92471" y="1133399"/>
                </a:lnTo>
                <a:lnTo>
                  <a:pt x="85740" y="1200159"/>
                </a:lnTo>
                <a:lnTo>
                  <a:pt x="85740" y="1885959"/>
                </a:lnTo>
                <a:lnTo>
                  <a:pt x="79004" y="1952715"/>
                </a:lnTo>
                <a:lnTo>
                  <a:pt x="60632" y="2007210"/>
                </a:lnTo>
                <a:lnTo>
                  <a:pt x="33379" y="2043942"/>
                </a:lnTo>
                <a:lnTo>
                  <a:pt x="0" y="2057409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896487" y="3472685"/>
            <a:ext cx="21958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Each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loop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takes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10">
                <a:latin typeface="Arial"/>
                <a:cs typeface="Arial"/>
              </a:rPr>
              <a:t>|Adj[v]|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753105" y="1308298"/>
            <a:ext cx="3710304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Arial"/>
                <a:cs typeface="Arial"/>
              </a:rPr>
              <a:t>DFS-</a:t>
            </a:r>
            <a:r>
              <a:rPr dirty="0" sz="2400">
                <a:latin typeface="Arial"/>
                <a:cs typeface="Arial"/>
              </a:rPr>
              <a:t>VISIT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called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exactly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once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each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vertex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933188" y="5814215"/>
            <a:ext cx="1543050" cy="97155"/>
          </a:xfrm>
          <a:custGeom>
            <a:avLst/>
            <a:gdLst/>
            <a:ahLst/>
            <a:cxnLst/>
            <a:rect l="l" t="t" r="r" b="b"/>
            <a:pathLst>
              <a:path w="1543050" h="97154">
                <a:moveTo>
                  <a:pt x="1543049" y="0"/>
                </a:moveTo>
                <a:lnTo>
                  <a:pt x="1532930" y="18846"/>
                </a:lnTo>
                <a:lnTo>
                  <a:pt x="1505342" y="34237"/>
                </a:lnTo>
                <a:lnTo>
                  <a:pt x="1464444" y="44615"/>
                </a:lnTo>
                <a:lnTo>
                  <a:pt x="1414393" y="48420"/>
                </a:lnTo>
                <a:lnTo>
                  <a:pt x="900043" y="48420"/>
                </a:lnTo>
                <a:lnTo>
                  <a:pt x="850017" y="52226"/>
                </a:lnTo>
                <a:lnTo>
                  <a:pt x="809171" y="62604"/>
                </a:lnTo>
                <a:lnTo>
                  <a:pt x="781636" y="77996"/>
                </a:lnTo>
                <a:lnTo>
                  <a:pt x="771540" y="96844"/>
                </a:lnTo>
                <a:lnTo>
                  <a:pt x="761420" y="77996"/>
                </a:lnTo>
                <a:lnTo>
                  <a:pt x="733832" y="62604"/>
                </a:lnTo>
                <a:lnTo>
                  <a:pt x="692934" y="52226"/>
                </a:lnTo>
                <a:lnTo>
                  <a:pt x="642884" y="48420"/>
                </a:lnTo>
                <a:lnTo>
                  <a:pt x="128534" y="48420"/>
                </a:lnTo>
                <a:lnTo>
                  <a:pt x="78502" y="44615"/>
                </a:lnTo>
                <a:lnTo>
                  <a:pt x="37646" y="34237"/>
                </a:lnTo>
                <a:lnTo>
                  <a:pt x="10100" y="18846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905387" y="5384389"/>
            <a:ext cx="4947285" cy="88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latin typeface="Arial"/>
                <a:cs typeface="Arial"/>
              </a:rPr>
              <a:t>Total: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Σ</a:t>
            </a:r>
            <a:r>
              <a:rPr dirty="0" baseline="-19097" sz="2400">
                <a:latin typeface="Arial"/>
                <a:cs typeface="Arial"/>
              </a:rPr>
              <a:t>v</a:t>
            </a:r>
            <a:r>
              <a:rPr dirty="0" baseline="-19097" sz="2400">
                <a:latin typeface="Symbol"/>
                <a:cs typeface="Symbol"/>
              </a:rPr>
              <a:t></a:t>
            </a:r>
            <a:r>
              <a:rPr dirty="0" baseline="-19097" sz="2400">
                <a:latin typeface="Arial"/>
                <a:cs typeface="Arial"/>
              </a:rPr>
              <a:t>V</a:t>
            </a:r>
            <a:r>
              <a:rPr dirty="0" baseline="-19097" sz="2400" spc="262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|Adj[v]|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</a:t>
            </a:r>
            <a:r>
              <a:rPr dirty="0" sz="2400">
                <a:latin typeface="Arial"/>
                <a:cs typeface="Arial"/>
              </a:rPr>
              <a:t>(V)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175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</a:t>
            </a:r>
            <a:r>
              <a:rPr dirty="0" sz="2400">
                <a:latin typeface="Arial"/>
                <a:cs typeface="Arial"/>
              </a:rPr>
              <a:t>(V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E)</a:t>
            </a:r>
            <a:endParaRPr sz="2400">
              <a:latin typeface="Arial"/>
              <a:cs typeface="Arial"/>
            </a:endParaRPr>
          </a:p>
          <a:p>
            <a:pPr marL="1590675">
              <a:lnSpc>
                <a:spcPct val="100000"/>
              </a:lnSpc>
              <a:spcBef>
                <a:spcPts val="1760"/>
              </a:spcBef>
            </a:pPr>
            <a:r>
              <a:rPr dirty="0" sz="1800" spc="-20">
                <a:latin typeface="Symbol"/>
                <a:cs typeface="Symbol"/>
              </a:rPr>
              <a:t></a:t>
            </a:r>
            <a:r>
              <a:rPr dirty="0" sz="1800" spc="-20">
                <a:latin typeface="Arial"/>
                <a:cs typeface="Arial"/>
              </a:rPr>
              <a:t>(E)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65"/>
              </a:lnSpc>
            </a:pPr>
            <a:r>
              <a:rPr dirty="0"/>
              <a:t>Prepared</a:t>
            </a:r>
            <a:r>
              <a:rPr dirty="0" spc="-60"/>
              <a:t> </a:t>
            </a:r>
            <a:r>
              <a:rPr dirty="0"/>
              <a:t>By</a:t>
            </a:r>
            <a:r>
              <a:rPr dirty="0" spc="-15"/>
              <a:t> </a:t>
            </a:r>
            <a:r>
              <a:rPr dirty="0"/>
              <a:t>Monowar</a:t>
            </a:r>
            <a:r>
              <a:rPr dirty="0" spc="-25"/>
              <a:t> </a:t>
            </a:r>
            <a:r>
              <a:rPr dirty="0" spc="-10"/>
              <a:t>Hossain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2025-05-02T12:30:54Z</dcterms:created>
  <dcterms:modified xsi:type="dcterms:W3CDTF">2025-05-02T12:30:54Z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2014-06-03T00:00:00Z</vt:filetime>
  </property>
  <property fmtid="{D5CDD505-2E9C-101B-9397-08002B2CF9AE}" pid="3" name="Creator">
    <vt:lpwstr>Online2PDF.com</vt:lpwstr>
  </property>
  <property fmtid="{D5CDD505-2E9C-101B-9397-08002B2CF9AE}" pid="4" name="Producer">
    <vt:lpwstr>Online2PDF.com</vt:lpwstr>
  </property>
  <property fmtid="{D5CDD505-2E9C-101B-9397-08002B2CF9AE}" pid="5" name="LastSaved">
    <vt:filetime>2014-06-03T00:00:00Z</vt:filetime>
  </property>
</Properties>
</file>