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bm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3" r:id="rId3"/>
    <p:sldId id="306" r:id="rId4"/>
    <p:sldId id="307" r:id="rId5"/>
    <p:sldId id="312" r:id="rId6"/>
    <p:sldId id="294" r:id="rId7"/>
    <p:sldId id="319" r:id="rId8"/>
    <p:sldId id="310" r:id="rId9"/>
    <p:sldId id="309" r:id="rId10"/>
    <p:sldId id="302" r:id="rId11"/>
    <p:sldId id="324" r:id="rId12"/>
    <p:sldId id="316" r:id="rId13"/>
    <p:sldId id="313" r:id="rId14"/>
    <p:sldId id="301" r:id="rId15"/>
    <p:sldId id="315" r:id="rId16"/>
    <p:sldId id="303" r:id="rId17"/>
    <p:sldId id="299" r:id="rId18"/>
    <p:sldId id="317" r:id="rId19"/>
    <p:sldId id="297" r:id="rId20"/>
    <p:sldId id="320" r:id="rId21"/>
    <p:sldId id="321" r:id="rId22"/>
    <p:sldId id="304" r:id="rId23"/>
    <p:sldId id="32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redoka One" panose="02000000000000000000" pitchFamily="2" charset="77"/>
      <p:regular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Poppins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C52"/>
    <a:srgbClr val="C6D3C6"/>
    <a:srgbClr val="699082"/>
    <a:srgbClr val="58756A"/>
    <a:srgbClr val="E2E6DD"/>
    <a:srgbClr val="A9B3AF"/>
    <a:srgbClr val="BEC9C9"/>
    <a:srgbClr val="9ABFA0"/>
    <a:srgbClr val="D5D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F62F3-9E3B-423D-881B-3A061A71356C}">
  <a:tblStyle styleId="{FBFF62F3-9E3B-423D-881B-3A061A7135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4696"/>
  </p:normalViewPr>
  <p:slideViewPr>
    <p:cSldViewPr snapToGrid="0" showGuides="1">
      <p:cViewPr varScale="1">
        <p:scale>
          <a:sx n="140" d="100"/>
          <a:sy n="140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Process11" loCatId="" qsTypeId="urn:microsoft.com/office/officeart/2005/8/quickstyle/simple1" qsCatId="simple" csTypeId="urn:microsoft.com/office/officeart/2005/8/colors/accent0_1" csCatId="mainScheme" phldr="1"/>
      <dgm:spPr/>
    </dgm:pt>
    <dgm:pt modelId="{3A934141-42DF-B540-B362-A4D6BAC6BD9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fa-IR" sz="2000" b="1">
              <a:latin typeface="Calibri" panose="020F0502020204030204" pitchFamily="34" charset="0"/>
              <a:cs typeface="Calibri" panose="020F0502020204030204" pitchFamily="34" charset="0"/>
            </a:rPr>
            <a:t>سیستم‌های بیان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 custT="1"/>
      <dgm:spPr/>
      <dgm:t>
        <a:bodyPr/>
        <a:lstStyle/>
        <a:p>
          <a:pPr rtl="1"/>
          <a:r>
            <a:rPr lang="fa-IR" sz="2000" b="1"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9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 custT="1"/>
      <dgm:spPr/>
      <dgm:t>
        <a:bodyPr/>
        <a:lstStyle/>
        <a:p>
          <a:pPr rtl="1"/>
          <a:r>
            <a:rPr lang="fa-IR" sz="2000" b="1"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19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 custT="1"/>
      <dgm:spPr/>
      <dgm:t>
        <a:bodyPr/>
        <a:lstStyle/>
        <a:p>
          <a:pPr rtl="1"/>
          <a:r>
            <a:rPr lang="fa-IR" sz="2000" b="1">
              <a:latin typeface="Calibri" panose="020F0502020204030204" pitchFamily="34" charset="0"/>
              <a:cs typeface="Calibri" panose="020F0502020204030204" pitchFamily="34" charset="0"/>
            </a:rPr>
            <a:t>قارچ‌های فیلامنتی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 custT="1"/>
      <dgm:spPr/>
      <dgm:t>
        <a:bodyPr/>
        <a:lstStyle/>
        <a:p>
          <a:r>
            <a:rPr lang="fa-IR" sz="2000" b="1">
              <a:latin typeface="Calibri" panose="020F0502020204030204" pitchFamily="34" charset="0"/>
              <a:cs typeface="Calibri" panose="020F0502020204030204" pitchFamily="34" charset="0"/>
            </a:rPr>
            <a:t>جلبک‌های تک سلولی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 custT="1"/>
      <dgm:spPr/>
      <dgm:t>
        <a:bodyPr/>
        <a:lstStyle/>
        <a:p>
          <a:r>
            <a:rPr lang="en-US" sz="2400" b="1"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  <a:endParaRPr lang="en-US" sz="19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F03E3414-D297-A14E-975A-11E0899D5121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8C78B6A8-0715-2542-ACCC-9AE55EBC3658}" type="pres">
      <dgm:prSet presAssocID="{D969B368-BCA4-6C45-9283-67B22911F2F4}" presName="arrow" presStyleLbl="bgShp" presStyleIdx="0" presStyleCnt="1"/>
      <dgm:spPr/>
    </dgm:pt>
    <dgm:pt modelId="{FC73DF21-C6EA-9F45-AC3B-AB099D703146}" type="pres">
      <dgm:prSet presAssocID="{D969B368-BCA4-6C45-9283-67B22911F2F4}" presName="points" presStyleCnt="0"/>
      <dgm:spPr/>
    </dgm:pt>
    <dgm:pt modelId="{E3DC3AD2-4F59-D94F-AA9B-2CBD755D23A2}" type="pres">
      <dgm:prSet presAssocID="{3A934141-42DF-B540-B362-A4D6BAC6BD9D}" presName="compositeA" presStyleCnt="0"/>
      <dgm:spPr/>
    </dgm:pt>
    <dgm:pt modelId="{B0D4F1D0-2AC4-DE41-844F-2C9CFBA26661}" type="pres">
      <dgm:prSet presAssocID="{3A934141-42DF-B540-B362-A4D6BAC6BD9D}" presName="textA" presStyleLbl="revTx" presStyleIdx="0" presStyleCnt="6" custScaleX="219107">
        <dgm:presLayoutVars>
          <dgm:bulletEnabled val="1"/>
        </dgm:presLayoutVars>
      </dgm:prSet>
      <dgm:spPr/>
    </dgm:pt>
    <dgm:pt modelId="{8087A010-2986-0141-8754-43C173643D15}" type="pres">
      <dgm:prSet presAssocID="{3A934141-42DF-B540-B362-A4D6BAC6BD9D}" presName="circleA" presStyleLbl="node1" presStyleIdx="0" presStyleCnt="6"/>
      <dgm:spPr/>
    </dgm:pt>
    <dgm:pt modelId="{08092FB0-3BC4-7E46-8ED7-D573F5239179}" type="pres">
      <dgm:prSet presAssocID="{3A934141-42DF-B540-B362-A4D6BAC6BD9D}" presName="spaceA" presStyleCnt="0"/>
      <dgm:spPr/>
    </dgm:pt>
    <dgm:pt modelId="{DE04AA2D-CA06-3945-B1D0-24D62222D9B8}" type="pres">
      <dgm:prSet presAssocID="{D2C58830-4F9F-D54D-927B-C3AB0D515396}" presName="space" presStyleCnt="0"/>
      <dgm:spPr/>
    </dgm:pt>
    <dgm:pt modelId="{CA0D9243-0ECF-374F-80E7-6CA4CA0BA744}" type="pres">
      <dgm:prSet presAssocID="{5AB71AA0-2AE6-9843-B0DF-01F7D0671251}" presName="compositeB" presStyleCnt="0"/>
      <dgm:spPr/>
    </dgm:pt>
    <dgm:pt modelId="{8BD8F70E-563A-2743-BEDE-1FDC55BE3873}" type="pres">
      <dgm:prSet presAssocID="{5AB71AA0-2AE6-9843-B0DF-01F7D0671251}" presName="textB" presStyleLbl="revTx" presStyleIdx="1" presStyleCnt="6" custScaleX="141393">
        <dgm:presLayoutVars>
          <dgm:bulletEnabled val="1"/>
        </dgm:presLayoutVars>
      </dgm:prSet>
      <dgm:spPr/>
    </dgm:pt>
    <dgm:pt modelId="{BACA107F-F769-784C-9D99-92B22BB29ECB}" type="pres">
      <dgm:prSet presAssocID="{5AB71AA0-2AE6-9843-B0DF-01F7D0671251}" presName="circleB" presStyleLbl="node1" presStyleIdx="1" presStyleCnt="6"/>
      <dgm:spPr/>
    </dgm:pt>
    <dgm:pt modelId="{91C7473B-5219-A24F-8E54-E2801D36BBE1}" type="pres">
      <dgm:prSet presAssocID="{5AB71AA0-2AE6-9843-B0DF-01F7D0671251}" presName="spaceB" presStyleCnt="0"/>
      <dgm:spPr/>
    </dgm:pt>
    <dgm:pt modelId="{559BDD82-C3D9-0142-99D5-EE438FA492E5}" type="pres">
      <dgm:prSet presAssocID="{431804E5-0E1E-8041-99A9-8802EFB1EBB4}" presName="space" presStyleCnt="0"/>
      <dgm:spPr/>
    </dgm:pt>
    <dgm:pt modelId="{906ECADD-9353-614A-BB51-86418F0F9B31}" type="pres">
      <dgm:prSet presAssocID="{E7CE79BD-C2FC-C548-98DB-29F9A6F2E8FA}" presName="compositeA" presStyleCnt="0"/>
      <dgm:spPr/>
    </dgm:pt>
    <dgm:pt modelId="{A0376068-D8CB-3749-8323-0AE496093880}" type="pres">
      <dgm:prSet presAssocID="{E7CE79BD-C2FC-C548-98DB-29F9A6F2E8FA}" presName="textA" presStyleLbl="revTx" presStyleIdx="2" presStyleCnt="6" custScaleX="169213">
        <dgm:presLayoutVars>
          <dgm:bulletEnabled val="1"/>
        </dgm:presLayoutVars>
      </dgm:prSet>
      <dgm:spPr/>
    </dgm:pt>
    <dgm:pt modelId="{B47D7C24-404D-654A-8332-4D940CA4533D}" type="pres">
      <dgm:prSet presAssocID="{E7CE79BD-C2FC-C548-98DB-29F9A6F2E8FA}" presName="circleA" presStyleLbl="node1" presStyleIdx="2" presStyleCnt="6"/>
      <dgm:spPr/>
    </dgm:pt>
    <dgm:pt modelId="{FB8ED8AC-82BF-FC4A-AC85-9882761BB31E}" type="pres">
      <dgm:prSet presAssocID="{E7CE79BD-C2FC-C548-98DB-29F9A6F2E8FA}" presName="spaceA" presStyleCnt="0"/>
      <dgm:spPr/>
    </dgm:pt>
    <dgm:pt modelId="{A0899FC5-DF5E-D641-9FB8-07713EA94799}" type="pres">
      <dgm:prSet presAssocID="{F6ADCC18-2E83-3246-B7DE-8F355F4DE47E}" presName="space" presStyleCnt="0"/>
      <dgm:spPr/>
    </dgm:pt>
    <dgm:pt modelId="{4C1E2A6E-33A6-4042-A882-1C019D4A9FBA}" type="pres">
      <dgm:prSet presAssocID="{FB4B2F6B-35A9-C949-B593-EFB1F220DDC6}" presName="compositeB" presStyleCnt="0"/>
      <dgm:spPr/>
    </dgm:pt>
    <dgm:pt modelId="{0FEDAA83-33A3-8A48-B628-00F468AAD377}" type="pres">
      <dgm:prSet presAssocID="{FB4B2F6B-35A9-C949-B593-EFB1F220DDC6}" presName="textB" presStyleLbl="revTx" presStyleIdx="3" presStyleCnt="6" custScaleX="198542">
        <dgm:presLayoutVars>
          <dgm:bulletEnabled val="1"/>
        </dgm:presLayoutVars>
      </dgm:prSet>
      <dgm:spPr/>
    </dgm:pt>
    <dgm:pt modelId="{F2EE5601-EA9A-2F4F-96AF-48C8DA141052}" type="pres">
      <dgm:prSet presAssocID="{FB4B2F6B-35A9-C949-B593-EFB1F220DDC6}" presName="circleB" presStyleLbl="node1" presStyleIdx="3" presStyleCnt="6"/>
      <dgm:spPr/>
    </dgm:pt>
    <dgm:pt modelId="{464B4754-8417-074A-9134-E9DD2AF8E5B4}" type="pres">
      <dgm:prSet presAssocID="{FB4B2F6B-35A9-C949-B593-EFB1F220DDC6}" presName="spaceB" presStyleCnt="0"/>
      <dgm:spPr/>
    </dgm:pt>
    <dgm:pt modelId="{2F35FF6B-9E5F-E345-9FF6-A8AB35CC3B23}" type="pres">
      <dgm:prSet presAssocID="{1A813A65-3BBE-DA48-8362-34446849843F}" presName="space" presStyleCnt="0"/>
      <dgm:spPr/>
    </dgm:pt>
    <dgm:pt modelId="{44513EFE-66A1-294F-AC25-DAA264D7F9A7}" type="pres">
      <dgm:prSet presAssocID="{46D569D7-80C3-CC40-B761-664B5A54AD32}" presName="compositeA" presStyleCnt="0"/>
      <dgm:spPr/>
    </dgm:pt>
    <dgm:pt modelId="{4C656AEF-21A4-6E47-B5C5-160B98554734}" type="pres">
      <dgm:prSet presAssocID="{46D569D7-80C3-CC40-B761-664B5A54AD32}" presName="textA" presStyleLbl="revTx" presStyleIdx="4" presStyleCnt="6" custScaleX="199302">
        <dgm:presLayoutVars>
          <dgm:bulletEnabled val="1"/>
        </dgm:presLayoutVars>
      </dgm:prSet>
      <dgm:spPr/>
    </dgm:pt>
    <dgm:pt modelId="{36F32A9C-4896-E94B-8386-16CC31CD07E5}" type="pres">
      <dgm:prSet presAssocID="{46D569D7-80C3-CC40-B761-664B5A54AD32}" presName="circleA" presStyleLbl="node1" presStyleIdx="4" presStyleCnt="6"/>
      <dgm:spPr/>
    </dgm:pt>
    <dgm:pt modelId="{F4A468DC-C2CD-A042-BBB7-FD3B4B770F51}" type="pres">
      <dgm:prSet presAssocID="{46D569D7-80C3-CC40-B761-664B5A54AD32}" presName="spaceA" presStyleCnt="0"/>
      <dgm:spPr/>
    </dgm:pt>
    <dgm:pt modelId="{C2F0D62F-6348-7D49-9AEA-3947FBA651B0}" type="pres">
      <dgm:prSet presAssocID="{2B1F2CC8-DDD9-DF43-AAD6-CBBB031B5C55}" presName="space" presStyleCnt="0"/>
      <dgm:spPr/>
    </dgm:pt>
    <dgm:pt modelId="{CD5DE4B0-B41A-5642-9D90-5C1B699724C7}" type="pres">
      <dgm:prSet presAssocID="{F4174743-ABD3-2149-9B23-819372CEB2E2}" presName="compositeB" presStyleCnt="0"/>
      <dgm:spPr/>
    </dgm:pt>
    <dgm:pt modelId="{C73C91F9-F512-E648-8576-D033D08D2DFC}" type="pres">
      <dgm:prSet presAssocID="{F4174743-ABD3-2149-9B23-819372CEB2E2}" presName="textB" presStyleLbl="revTx" presStyleIdx="5" presStyleCnt="6" custScaleX="184684">
        <dgm:presLayoutVars>
          <dgm:bulletEnabled val="1"/>
        </dgm:presLayoutVars>
      </dgm:prSet>
      <dgm:spPr/>
    </dgm:pt>
    <dgm:pt modelId="{2561BA20-2520-C04C-85C7-443126DC1826}" type="pres">
      <dgm:prSet presAssocID="{F4174743-ABD3-2149-9B23-819372CEB2E2}" presName="circleB" presStyleLbl="node1" presStyleIdx="5" presStyleCnt="6"/>
      <dgm:spPr/>
    </dgm:pt>
    <dgm:pt modelId="{8C5B7020-22A2-6D46-843A-57B93BFBEC05}" type="pres">
      <dgm:prSet presAssocID="{F4174743-ABD3-2149-9B23-819372CEB2E2}" presName="spaceB" presStyleCnt="0"/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FD108C0A-C3F3-D247-8338-255FB45D59F8}" type="presOf" srcId="{F4174743-ABD3-2149-9B23-819372CEB2E2}" destId="{C73C91F9-F512-E648-8576-D033D08D2DFC}" srcOrd="0" destOrd="0" presId="urn:microsoft.com/office/officeart/2005/8/layout/hProcess11"/>
    <dgm:cxn modelId="{3B94B911-C05C-E843-82D8-6916C6FE6D2B}" type="presOf" srcId="{5AB71AA0-2AE6-9843-B0DF-01F7D0671251}" destId="{8BD8F70E-563A-2743-BEDE-1FDC55BE3873}" srcOrd="0" destOrd="0" presId="urn:microsoft.com/office/officeart/2005/8/layout/hProcess11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66A78153-3062-5F43-A4EC-CEE4732AADDF}" type="presOf" srcId="{46D569D7-80C3-CC40-B761-664B5A54AD32}" destId="{4C656AEF-21A4-6E47-B5C5-160B98554734}" srcOrd="0" destOrd="0" presId="urn:microsoft.com/office/officeart/2005/8/layout/hProcess11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B2480E83-40B3-D04D-832F-1B8C0178DCED}" type="presOf" srcId="{3A934141-42DF-B540-B362-A4D6BAC6BD9D}" destId="{B0D4F1D0-2AC4-DE41-844F-2C9CFBA26661}" srcOrd="0" destOrd="0" presId="urn:microsoft.com/office/officeart/2005/8/layout/hProcess11"/>
    <dgm:cxn modelId="{04F13484-C43E-8C42-AF7E-DF8967D5E7C3}" type="presOf" srcId="{D969B368-BCA4-6C45-9283-67B22911F2F4}" destId="{F03E3414-D297-A14E-975A-11E0899D5121}" srcOrd="0" destOrd="0" presId="urn:microsoft.com/office/officeart/2005/8/layout/hProcess11"/>
    <dgm:cxn modelId="{2AE0FC8E-79BF-6C4D-A163-5369BDB6F9D9}" type="presOf" srcId="{E7CE79BD-C2FC-C548-98DB-29F9A6F2E8FA}" destId="{A0376068-D8CB-3749-8323-0AE496093880}" srcOrd="0" destOrd="0" presId="urn:microsoft.com/office/officeart/2005/8/layout/hProcess11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4400ECD6-3A19-D345-8035-6492B296BFFB}" type="presOf" srcId="{FB4B2F6B-35A9-C949-B593-EFB1F220DDC6}" destId="{0FEDAA83-33A3-8A48-B628-00F468AAD377}" srcOrd="0" destOrd="0" presId="urn:microsoft.com/office/officeart/2005/8/layout/hProcess11"/>
    <dgm:cxn modelId="{0263CD34-1564-E442-97B3-C96B29951962}" type="presParOf" srcId="{F03E3414-D297-A14E-975A-11E0899D5121}" destId="{8C78B6A8-0715-2542-ACCC-9AE55EBC3658}" srcOrd="0" destOrd="0" presId="urn:microsoft.com/office/officeart/2005/8/layout/hProcess11"/>
    <dgm:cxn modelId="{01C33A0D-8D4F-B044-859D-EC97A7A8BCB0}" type="presParOf" srcId="{F03E3414-D297-A14E-975A-11E0899D5121}" destId="{FC73DF21-C6EA-9F45-AC3B-AB099D703146}" srcOrd="1" destOrd="0" presId="urn:microsoft.com/office/officeart/2005/8/layout/hProcess11"/>
    <dgm:cxn modelId="{68B1817C-6D32-B74C-A3C8-5A6FEB1076A3}" type="presParOf" srcId="{FC73DF21-C6EA-9F45-AC3B-AB099D703146}" destId="{E3DC3AD2-4F59-D94F-AA9B-2CBD755D23A2}" srcOrd="0" destOrd="0" presId="urn:microsoft.com/office/officeart/2005/8/layout/hProcess11"/>
    <dgm:cxn modelId="{7126AEF5-614A-A544-AE5F-7FDE40555E15}" type="presParOf" srcId="{E3DC3AD2-4F59-D94F-AA9B-2CBD755D23A2}" destId="{B0D4F1D0-2AC4-DE41-844F-2C9CFBA26661}" srcOrd="0" destOrd="0" presId="urn:microsoft.com/office/officeart/2005/8/layout/hProcess11"/>
    <dgm:cxn modelId="{DB44A686-760B-CC4C-8590-18CC63210E10}" type="presParOf" srcId="{E3DC3AD2-4F59-D94F-AA9B-2CBD755D23A2}" destId="{8087A010-2986-0141-8754-43C173643D15}" srcOrd="1" destOrd="0" presId="urn:microsoft.com/office/officeart/2005/8/layout/hProcess11"/>
    <dgm:cxn modelId="{F580B98E-05F6-1A47-8826-8D28861DE6BA}" type="presParOf" srcId="{E3DC3AD2-4F59-D94F-AA9B-2CBD755D23A2}" destId="{08092FB0-3BC4-7E46-8ED7-D573F5239179}" srcOrd="2" destOrd="0" presId="urn:microsoft.com/office/officeart/2005/8/layout/hProcess11"/>
    <dgm:cxn modelId="{CF602895-1E88-284D-9049-F4F757C80DAC}" type="presParOf" srcId="{FC73DF21-C6EA-9F45-AC3B-AB099D703146}" destId="{DE04AA2D-CA06-3945-B1D0-24D62222D9B8}" srcOrd="1" destOrd="0" presId="urn:microsoft.com/office/officeart/2005/8/layout/hProcess11"/>
    <dgm:cxn modelId="{DA98D79A-7D0A-9C48-BCC0-DB159F055251}" type="presParOf" srcId="{FC73DF21-C6EA-9F45-AC3B-AB099D703146}" destId="{CA0D9243-0ECF-374F-80E7-6CA4CA0BA744}" srcOrd="2" destOrd="0" presId="urn:microsoft.com/office/officeart/2005/8/layout/hProcess11"/>
    <dgm:cxn modelId="{32DF4FE8-FA83-054D-B78B-2406B0F7D54A}" type="presParOf" srcId="{CA0D9243-0ECF-374F-80E7-6CA4CA0BA744}" destId="{8BD8F70E-563A-2743-BEDE-1FDC55BE3873}" srcOrd="0" destOrd="0" presId="urn:microsoft.com/office/officeart/2005/8/layout/hProcess11"/>
    <dgm:cxn modelId="{30BAE0B8-C43A-0348-AA1E-2685EF0ED3C4}" type="presParOf" srcId="{CA0D9243-0ECF-374F-80E7-6CA4CA0BA744}" destId="{BACA107F-F769-784C-9D99-92B22BB29ECB}" srcOrd="1" destOrd="0" presId="urn:microsoft.com/office/officeart/2005/8/layout/hProcess11"/>
    <dgm:cxn modelId="{06404AE0-69C3-714C-AFF3-2E8D0B01B1AD}" type="presParOf" srcId="{CA0D9243-0ECF-374F-80E7-6CA4CA0BA744}" destId="{91C7473B-5219-A24F-8E54-E2801D36BBE1}" srcOrd="2" destOrd="0" presId="urn:microsoft.com/office/officeart/2005/8/layout/hProcess11"/>
    <dgm:cxn modelId="{0E3B7E5A-7279-D14B-A71C-412D87B41734}" type="presParOf" srcId="{FC73DF21-C6EA-9F45-AC3B-AB099D703146}" destId="{559BDD82-C3D9-0142-99D5-EE438FA492E5}" srcOrd="3" destOrd="0" presId="urn:microsoft.com/office/officeart/2005/8/layout/hProcess11"/>
    <dgm:cxn modelId="{8A4E6BBD-6F53-304F-98F7-C50DC41ED349}" type="presParOf" srcId="{FC73DF21-C6EA-9F45-AC3B-AB099D703146}" destId="{906ECADD-9353-614A-BB51-86418F0F9B31}" srcOrd="4" destOrd="0" presId="urn:microsoft.com/office/officeart/2005/8/layout/hProcess11"/>
    <dgm:cxn modelId="{CFD5E162-77E8-034C-AA8E-F89038ED4504}" type="presParOf" srcId="{906ECADD-9353-614A-BB51-86418F0F9B31}" destId="{A0376068-D8CB-3749-8323-0AE496093880}" srcOrd="0" destOrd="0" presId="urn:microsoft.com/office/officeart/2005/8/layout/hProcess11"/>
    <dgm:cxn modelId="{EE6EC63E-7ADA-4A4A-AC22-D1919511A4AC}" type="presParOf" srcId="{906ECADD-9353-614A-BB51-86418F0F9B31}" destId="{B47D7C24-404D-654A-8332-4D940CA4533D}" srcOrd="1" destOrd="0" presId="urn:microsoft.com/office/officeart/2005/8/layout/hProcess11"/>
    <dgm:cxn modelId="{3A227CA0-D047-2847-99E9-4655AE285D7A}" type="presParOf" srcId="{906ECADD-9353-614A-BB51-86418F0F9B31}" destId="{FB8ED8AC-82BF-FC4A-AC85-9882761BB31E}" srcOrd="2" destOrd="0" presId="urn:microsoft.com/office/officeart/2005/8/layout/hProcess11"/>
    <dgm:cxn modelId="{F1839283-B15E-6E4B-98AF-E377439F8C7A}" type="presParOf" srcId="{FC73DF21-C6EA-9F45-AC3B-AB099D703146}" destId="{A0899FC5-DF5E-D641-9FB8-07713EA94799}" srcOrd="5" destOrd="0" presId="urn:microsoft.com/office/officeart/2005/8/layout/hProcess11"/>
    <dgm:cxn modelId="{063AA3EB-EAFA-F646-8838-EED9164BDD62}" type="presParOf" srcId="{FC73DF21-C6EA-9F45-AC3B-AB099D703146}" destId="{4C1E2A6E-33A6-4042-A882-1C019D4A9FBA}" srcOrd="6" destOrd="0" presId="urn:microsoft.com/office/officeart/2005/8/layout/hProcess11"/>
    <dgm:cxn modelId="{076295B5-38A0-4346-82DE-A74E20E3D396}" type="presParOf" srcId="{4C1E2A6E-33A6-4042-A882-1C019D4A9FBA}" destId="{0FEDAA83-33A3-8A48-B628-00F468AAD377}" srcOrd="0" destOrd="0" presId="urn:microsoft.com/office/officeart/2005/8/layout/hProcess11"/>
    <dgm:cxn modelId="{43105118-DFBF-334B-9F22-16203B5600BA}" type="presParOf" srcId="{4C1E2A6E-33A6-4042-A882-1C019D4A9FBA}" destId="{F2EE5601-EA9A-2F4F-96AF-48C8DA141052}" srcOrd="1" destOrd="0" presId="urn:microsoft.com/office/officeart/2005/8/layout/hProcess11"/>
    <dgm:cxn modelId="{AF7258BE-1D9B-DC40-A9CF-D3D8EB3BEC45}" type="presParOf" srcId="{4C1E2A6E-33A6-4042-A882-1C019D4A9FBA}" destId="{464B4754-8417-074A-9134-E9DD2AF8E5B4}" srcOrd="2" destOrd="0" presId="urn:microsoft.com/office/officeart/2005/8/layout/hProcess11"/>
    <dgm:cxn modelId="{0E7CF3F7-E31B-8D44-AD97-DE2C95755DF3}" type="presParOf" srcId="{FC73DF21-C6EA-9F45-AC3B-AB099D703146}" destId="{2F35FF6B-9E5F-E345-9FF6-A8AB35CC3B23}" srcOrd="7" destOrd="0" presId="urn:microsoft.com/office/officeart/2005/8/layout/hProcess11"/>
    <dgm:cxn modelId="{324E4888-F3FF-E445-94A2-FA0D6E3CBC1F}" type="presParOf" srcId="{FC73DF21-C6EA-9F45-AC3B-AB099D703146}" destId="{44513EFE-66A1-294F-AC25-DAA264D7F9A7}" srcOrd="8" destOrd="0" presId="urn:microsoft.com/office/officeart/2005/8/layout/hProcess11"/>
    <dgm:cxn modelId="{D7E49121-BFBD-334A-A1C0-3731284F7414}" type="presParOf" srcId="{44513EFE-66A1-294F-AC25-DAA264D7F9A7}" destId="{4C656AEF-21A4-6E47-B5C5-160B98554734}" srcOrd="0" destOrd="0" presId="urn:microsoft.com/office/officeart/2005/8/layout/hProcess11"/>
    <dgm:cxn modelId="{65979CD7-98C2-1D48-B01C-75F91FA04195}" type="presParOf" srcId="{44513EFE-66A1-294F-AC25-DAA264D7F9A7}" destId="{36F32A9C-4896-E94B-8386-16CC31CD07E5}" srcOrd="1" destOrd="0" presId="urn:microsoft.com/office/officeart/2005/8/layout/hProcess11"/>
    <dgm:cxn modelId="{BCF117AD-D629-A54D-8F7D-0B92D0177A1A}" type="presParOf" srcId="{44513EFE-66A1-294F-AC25-DAA264D7F9A7}" destId="{F4A468DC-C2CD-A042-BBB7-FD3B4B770F51}" srcOrd="2" destOrd="0" presId="urn:microsoft.com/office/officeart/2005/8/layout/hProcess11"/>
    <dgm:cxn modelId="{C349A587-8BF2-494E-A933-9B9358292DF6}" type="presParOf" srcId="{FC73DF21-C6EA-9F45-AC3B-AB099D703146}" destId="{C2F0D62F-6348-7D49-9AEA-3947FBA651B0}" srcOrd="9" destOrd="0" presId="urn:microsoft.com/office/officeart/2005/8/layout/hProcess11"/>
    <dgm:cxn modelId="{128391F8-EA6A-C646-80D9-63BBBFBC49EB}" type="presParOf" srcId="{FC73DF21-C6EA-9F45-AC3B-AB099D703146}" destId="{CD5DE4B0-B41A-5642-9D90-5C1B699724C7}" srcOrd="10" destOrd="0" presId="urn:microsoft.com/office/officeart/2005/8/layout/hProcess11"/>
    <dgm:cxn modelId="{743327CA-585A-DE46-BE3A-8AEC5F1C139F}" type="presParOf" srcId="{CD5DE4B0-B41A-5642-9D90-5C1B699724C7}" destId="{C73C91F9-F512-E648-8576-D033D08D2DFC}" srcOrd="0" destOrd="0" presId="urn:microsoft.com/office/officeart/2005/8/layout/hProcess11"/>
    <dgm:cxn modelId="{EB539366-3881-6B48-B01C-140711EDD12C}" type="presParOf" srcId="{CD5DE4B0-B41A-5642-9D90-5C1B699724C7}" destId="{2561BA20-2520-C04C-85C7-443126DC1826}" srcOrd="1" destOrd="0" presId="urn:microsoft.com/office/officeart/2005/8/layout/hProcess11"/>
    <dgm:cxn modelId="{7BC0903D-9584-894D-A736-890862D63B54}" type="presParOf" srcId="{CD5DE4B0-B41A-5642-9D90-5C1B699724C7}" destId="{8C5B7020-22A2-6D46-843A-57B93BFBEC0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 custScaleX="117589" custScaleY="117729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 custScaleX="117589" custScaleY="117729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 custScaleX="117589" custScaleY="117729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 custScaleX="117589" custScaleY="117729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 custScaleX="117589" custScaleY="117729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 custScaleX="125435" custScaleY="124193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 custScaleX="125435" custScaleY="124193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 custScaleX="125435" custScaleY="124193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 custScaleX="125435" custScaleY="124193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 custT="1"/>
      <dgm:spPr>
        <a:solidFill>
          <a:srgbClr val="475C52"/>
        </a:solidFill>
      </dgm:spPr>
      <dgm:t>
        <a:bodyPr/>
        <a:lstStyle/>
        <a:p>
          <a:pPr rtl="1"/>
          <a:r>
            <a:rPr lang="fa-IR" sz="11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1100" b="1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11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 custScaleX="122675" custScaleY="117565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 custLinFactNeighborX="-7829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475C52"/>
        </a:solidFill>
      </dgm:spPr>
      <dgm:t>
        <a:bodyPr/>
        <a:lstStyle/>
        <a:p>
          <a:pPr rtl="0"/>
          <a:r>
            <a:rPr lang="fa-IR" sz="12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141022" custScaleY="132928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 custT="1"/>
      <dgm:spPr>
        <a:solidFill>
          <a:srgbClr val="475C52"/>
        </a:solidFill>
      </dgm:spPr>
      <dgm:t>
        <a:bodyPr/>
        <a:lstStyle/>
        <a:p>
          <a:r>
            <a:rPr lang="fa-IR" sz="105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105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 custScaleX="120859" custScaleY="125179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 custT="1"/>
      <dgm:spPr>
        <a:solidFill>
          <a:srgbClr val="475C52"/>
        </a:solidFill>
      </dgm:spPr>
      <dgm:t>
        <a:bodyPr/>
        <a:lstStyle/>
        <a:p>
          <a:r>
            <a:rPr lang="en-US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 custScaleX="127798" custScaleY="111464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 custT="1"/>
      <dgm:spPr>
        <a:solidFill>
          <a:srgbClr val="475C52"/>
        </a:solidFill>
      </dgm:spPr>
      <dgm:t>
        <a:bodyPr/>
        <a:lstStyle/>
        <a:p>
          <a:r>
            <a:rPr lang="en-US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 custScaleX="127798" custScaleY="111464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475C52"/>
        </a:solidFill>
      </dgm:spPr>
      <dgm:t>
        <a:bodyPr/>
        <a:lstStyle/>
        <a:p>
          <a:pPr rtl="0"/>
          <a:r>
            <a:rPr lang="fa-IR" sz="12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141022" custScaleY="132928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475C52"/>
        </a:solidFill>
      </dgm:spPr>
      <dgm:t>
        <a:bodyPr/>
        <a:lstStyle/>
        <a:p>
          <a:pPr rtl="0"/>
          <a:r>
            <a:rPr lang="fa-IR" sz="12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141022" custScaleY="132928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475C52"/>
        </a:solidFill>
      </dgm:spPr>
      <dgm:t>
        <a:bodyPr/>
        <a:lstStyle/>
        <a:p>
          <a:pPr rtl="0"/>
          <a:r>
            <a:rPr lang="fa-IR" sz="12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141022" custScaleY="132928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475C52"/>
        </a:solidFill>
      </dgm:spPr>
      <dgm:t>
        <a:bodyPr/>
        <a:lstStyle/>
        <a:p>
          <a:pPr rtl="0"/>
          <a:r>
            <a:rPr lang="fa-IR" sz="12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141022" custScaleY="132928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475C52"/>
        </a:solidFill>
      </dgm:spPr>
      <dgm:t>
        <a:bodyPr/>
        <a:lstStyle/>
        <a:p>
          <a:pPr rtl="0"/>
          <a:r>
            <a:rPr lang="fa-IR" sz="12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141022" custScaleY="132928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475C52"/>
        </a:solidFill>
      </dgm:spPr>
      <dgm:t>
        <a:bodyPr/>
        <a:lstStyle/>
        <a:p>
          <a:pPr rtl="0"/>
          <a:r>
            <a:rPr lang="fa-IR" sz="12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141022" custScaleY="132928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69B368-BCA4-6C45-9283-67B22911F2F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A934141-42DF-B540-B362-A4D6BAC6BD9D}">
      <dgm:prSet phldrT="[Text]" custT="1"/>
      <dgm:spPr>
        <a:solidFill>
          <a:srgbClr val="C6D3C6"/>
        </a:solidFill>
      </dgm:spPr>
      <dgm:t>
        <a:bodyPr/>
        <a:lstStyle/>
        <a:p>
          <a:pPr rtl="0"/>
          <a:r>
            <a:rPr lang="fa-IR" sz="9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8C2758-9E5F-F548-B63C-41C92C04348E}" type="parTrans" cxnId="{81FDA479-91C1-0F46-A2BF-24E0571A1B0A}">
      <dgm:prSet/>
      <dgm:spPr/>
      <dgm:t>
        <a:bodyPr/>
        <a:lstStyle/>
        <a:p>
          <a:endParaRPr lang="en-US"/>
        </a:p>
      </dgm:t>
    </dgm:pt>
    <dgm:pt modelId="{D2C58830-4F9F-D54D-927B-C3AB0D515396}" type="sibTrans" cxnId="{81FDA479-91C1-0F46-A2BF-24E0571A1B0A}">
      <dgm:prSet/>
      <dgm:spPr/>
      <dgm:t>
        <a:bodyPr/>
        <a:lstStyle/>
        <a:p>
          <a:endParaRPr lang="en-US"/>
        </a:p>
      </dgm:t>
    </dgm:pt>
    <dgm:pt modelId="{5AB71AA0-2AE6-9843-B0DF-01F7D0671251}">
      <dgm:prSet phldrT="[Text]" custT="1"/>
      <dgm:spPr>
        <a:solidFill>
          <a:srgbClr val="475C52"/>
        </a:solidFill>
      </dgm:spPr>
      <dgm:t>
        <a:bodyPr/>
        <a:lstStyle/>
        <a:p>
          <a:pPr rtl="1"/>
          <a:r>
            <a:rPr lang="fa-IR" sz="1400" b="1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F11AEF-EBD1-4947-99A2-F87508CC4AAF}" type="parTrans" cxnId="{C2BA8FBA-5AD1-7941-A6D5-2925836D7F2D}">
      <dgm:prSet/>
      <dgm:spPr/>
      <dgm:t>
        <a:bodyPr/>
        <a:lstStyle/>
        <a:p>
          <a:endParaRPr lang="en-US"/>
        </a:p>
      </dgm:t>
    </dgm:pt>
    <dgm:pt modelId="{431804E5-0E1E-8041-99A9-8802EFB1EBB4}" type="sibTrans" cxnId="{C2BA8FBA-5AD1-7941-A6D5-2925836D7F2D}">
      <dgm:prSet/>
      <dgm:spPr/>
      <dgm:t>
        <a:bodyPr/>
        <a:lstStyle/>
        <a:p>
          <a:endParaRPr lang="en-US"/>
        </a:p>
      </dgm:t>
    </dgm:pt>
    <dgm:pt modelId="{E7CE79BD-C2FC-C548-98DB-29F9A6F2E8FA}">
      <dgm:prSet phldrT="[Text]"/>
      <dgm:spPr/>
      <dgm:t>
        <a:bodyPr/>
        <a:lstStyle/>
        <a:p>
          <a:pPr rtl="1"/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93FBD-DD49-3240-9258-8AF718914743}" type="parTrans" cxnId="{EE9B37A5-A682-4F45-B580-3819ABE8A0C6}">
      <dgm:prSet/>
      <dgm:spPr/>
      <dgm:t>
        <a:bodyPr/>
        <a:lstStyle/>
        <a:p>
          <a:endParaRPr lang="en-US"/>
        </a:p>
      </dgm:t>
    </dgm:pt>
    <dgm:pt modelId="{F6ADCC18-2E83-3246-B7DE-8F355F4DE47E}" type="sibTrans" cxnId="{EE9B37A5-A682-4F45-B580-3819ABE8A0C6}">
      <dgm:prSet/>
      <dgm:spPr/>
      <dgm:t>
        <a:bodyPr/>
        <a:lstStyle/>
        <a:p>
          <a:endParaRPr lang="en-US"/>
        </a:p>
      </dgm:t>
    </dgm:pt>
    <dgm:pt modelId="{FB4B2F6B-35A9-C949-B593-EFB1F220DDC6}">
      <dgm:prSet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E59EFC-C698-8745-A354-ECD7A349CBC5}" type="parTrans" cxnId="{6727A277-83B8-E145-9E05-28847EBB510F}">
      <dgm:prSet/>
      <dgm:spPr/>
      <dgm:t>
        <a:bodyPr/>
        <a:lstStyle/>
        <a:p>
          <a:endParaRPr lang="en-US"/>
        </a:p>
      </dgm:t>
    </dgm:pt>
    <dgm:pt modelId="{1A813A65-3BBE-DA48-8362-34446849843F}" type="sibTrans" cxnId="{6727A277-83B8-E145-9E05-28847EBB510F}">
      <dgm:prSet/>
      <dgm:spPr/>
      <dgm:t>
        <a:bodyPr/>
        <a:lstStyle/>
        <a:p>
          <a:endParaRPr lang="en-US"/>
        </a:p>
      </dgm:t>
    </dgm:pt>
    <dgm:pt modelId="{46D569D7-80C3-CC40-B761-664B5A54AD32}">
      <dgm:prSet/>
      <dgm:spPr/>
      <dgm:t>
        <a:bodyPr/>
        <a:lstStyle/>
        <a:p>
          <a:r>
            <a:rPr lang="fa-I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B09A88-5E29-9742-AFFA-E4250C90949A}" type="parTrans" cxnId="{7EDB3F06-2DDE-4148-A8F9-C5EC23F6AB1D}">
      <dgm:prSet/>
      <dgm:spPr/>
      <dgm:t>
        <a:bodyPr/>
        <a:lstStyle/>
        <a:p>
          <a:endParaRPr lang="en-US"/>
        </a:p>
      </dgm:t>
    </dgm:pt>
    <dgm:pt modelId="{2B1F2CC8-DDD9-DF43-AAD6-CBBB031B5C55}" type="sibTrans" cxnId="{7EDB3F06-2DDE-4148-A8F9-C5EC23F6AB1D}">
      <dgm:prSet/>
      <dgm:spPr/>
      <dgm:t>
        <a:bodyPr/>
        <a:lstStyle/>
        <a:p>
          <a:endParaRPr lang="en-US"/>
        </a:p>
      </dgm:t>
    </dgm:pt>
    <dgm:pt modelId="{F4174743-ABD3-2149-9B23-819372CEB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gm:t>
    </dgm:pt>
    <dgm:pt modelId="{F5D111E8-A5E4-544B-8250-4DD6A3D3EC0F}" type="parTrans" cxnId="{31E45415-EE83-434F-873F-2FF6A7840231}">
      <dgm:prSet/>
      <dgm:spPr/>
      <dgm:t>
        <a:bodyPr/>
        <a:lstStyle/>
        <a:p>
          <a:endParaRPr lang="en-US"/>
        </a:p>
      </dgm:t>
    </dgm:pt>
    <dgm:pt modelId="{25B8EAB5-7803-6B4C-A5C4-15236E03C19E}" type="sibTrans" cxnId="{31E45415-EE83-434F-873F-2FF6A7840231}">
      <dgm:prSet/>
      <dgm:spPr/>
      <dgm:t>
        <a:bodyPr/>
        <a:lstStyle/>
        <a:p>
          <a:endParaRPr lang="en-US"/>
        </a:p>
      </dgm:t>
    </dgm:pt>
    <dgm:pt modelId="{E73FC8CB-389F-574B-8B79-BA88C69357E4}" type="pres">
      <dgm:prSet presAssocID="{D969B368-BCA4-6C45-9283-67B22911F2F4}" presName="Name0" presStyleCnt="0">
        <dgm:presLayoutVars>
          <dgm:dir/>
          <dgm:resizeHandles val="exact"/>
        </dgm:presLayoutVars>
      </dgm:prSet>
      <dgm:spPr/>
    </dgm:pt>
    <dgm:pt modelId="{48833049-2702-CA44-8606-487F4242978B}" type="pres">
      <dgm:prSet presAssocID="{3A934141-42DF-B540-B362-A4D6BAC6BD9D}" presName="parTxOnly" presStyleLbl="node1" presStyleIdx="0" presStyleCnt="6" custScaleX="88480" custScaleY="97667">
        <dgm:presLayoutVars>
          <dgm:bulletEnabled val="1"/>
        </dgm:presLayoutVars>
      </dgm:prSet>
      <dgm:spPr/>
    </dgm:pt>
    <dgm:pt modelId="{8E680CBD-392C-7546-AF2B-4C2205A4049A}" type="pres">
      <dgm:prSet presAssocID="{D2C58830-4F9F-D54D-927B-C3AB0D515396}" presName="parSpace" presStyleCnt="0"/>
      <dgm:spPr/>
    </dgm:pt>
    <dgm:pt modelId="{100F2A60-D61E-EF44-95D3-8164B28D8850}" type="pres">
      <dgm:prSet presAssocID="{5AB71AA0-2AE6-9843-B0DF-01F7D0671251}" presName="parTxOnly" presStyleLbl="node1" presStyleIdx="1" presStyleCnt="6" custScaleX="117589" custScaleY="117729">
        <dgm:presLayoutVars>
          <dgm:bulletEnabled val="1"/>
        </dgm:presLayoutVars>
      </dgm:prSet>
      <dgm:spPr/>
    </dgm:pt>
    <dgm:pt modelId="{308E8BE6-8A38-7D4B-B719-A701A08FB282}" type="pres">
      <dgm:prSet presAssocID="{431804E5-0E1E-8041-99A9-8802EFB1EBB4}" presName="parSpace" presStyleCnt="0"/>
      <dgm:spPr/>
    </dgm:pt>
    <dgm:pt modelId="{6B9CC797-3636-5944-B361-F84CEF0C0D77}" type="pres">
      <dgm:prSet presAssocID="{E7CE79BD-C2FC-C548-98DB-29F9A6F2E8FA}" presName="parTxOnly" presStyleLbl="node1" presStyleIdx="2" presStyleCnt="6">
        <dgm:presLayoutVars>
          <dgm:bulletEnabled val="1"/>
        </dgm:presLayoutVars>
      </dgm:prSet>
      <dgm:spPr/>
    </dgm:pt>
    <dgm:pt modelId="{45C5DB50-B69A-3549-9C99-2A7C37E435C1}" type="pres">
      <dgm:prSet presAssocID="{F6ADCC18-2E83-3246-B7DE-8F355F4DE47E}" presName="parSpace" presStyleCnt="0"/>
      <dgm:spPr/>
    </dgm:pt>
    <dgm:pt modelId="{DAD85DAF-BBDF-9F4F-8C84-EA799CEEA0FC}" type="pres">
      <dgm:prSet presAssocID="{FB4B2F6B-35A9-C949-B593-EFB1F220DDC6}" presName="parTxOnly" presStyleLbl="node1" presStyleIdx="3" presStyleCnt="6">
        <dgm:presLayoutVars>
          <dgm:bulletEnabled val="1"/>
        </dgm:presLayoutVars>
      </dgm:prSet>
      <dgm:spPr/>
    </dgm:pt>
    <dgm:pt modelId="{C0E09EDC-4C56-FC42-AEB3-16C1F2429323}" type="pres">
      <dgm:prSet presAssocID="{1A813A65-3BBE-DA48-8362-34446849843F}" presName="parSpace" presStyleCnt="0"/>
      <dgm:spPr/>
    </dgm:pt>
    <dgm:pt modelId="{7F6500F3-4C8B-C848-9020-A6C8B95A00E4}" type="pres">
      <dgm:prSet presAssocID="{46D569D7-80C3-CC40-B761-664B5A54AD32}" presName="parTxOnly" presStyleLbl="node1" presStyleIdx="4" presStyleCnt="6">
        <dgm:presLayoutVars>
          <dgm:bulletEnabled val="1"/>
        </dgm:presLayoutVars>
      </dgm:prSet>
      <dgm:spPr/>
    </dgm:pt>
    <dgm:pt modelId="{A365D8D6-20CA-F448-B3A0-DCF993B24600}" type="pres">
      <dgm:prSet presAssocID="{2B1F2CC8-DDD9-DF43-AAD6-CBBB031B5C55}" presName="parSpace" presStyleCnt="0"/>
      <dgm:spPr/>
    </dgm:pt>
    <dgm:pt modelId="{3446678A-0817-134E-9339-8E5A3DF80A10}" type="pres">
      <dgm:prSet presAssocID="{F4174743-ABD3-2149-9B23-819372CEB2E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7EDB3F06-2DDE-4148-A8F9-C5EC23F6AB1D}" srcId="{D969B368-BCA4-6C45-9283-67B22911F2F4}" destId="{46D569D7-80C3-CC40-B761-664B5A54AD32}" srcOrd="4" destOrd="0" parTransId="{51B09A88-5E29-9742-AFFA-E4250C90949A}" sibTransId="{2B1F2CC8-DDD9-DF43-AAD6-CBBB031B5C55}"/>
    <dgm:cxn modelId="{31E45415-EE83-434F-873F-2FF6A7840231}" srcId="{D969B368-BCA4-6C45-9283-67B22911F2F4}" destId="{F4174743-ABD3-2149-9B23-819372CEB2E2}" srcOrd="5" destOrd="0" parTransId="{F5D111E8-A5E4-544B-8250-4DD6A3D3EC0F}" sibTransId="{25B8EAB5-7803-6B4C-A5C4-15236E03C19E}"/>
    <dgm:cxn modelId="{EA5CB21A-10A0-334A-90B7-13EC896908A2}" type="presOf" srcId="{5AB71AA0-2AE6-9843-B0DF-01F7D0671251}" destId="{100F2A60-D61E-EF44-95D3-8164B28D8850}" srcOrd="0" destOrd="0" presId="urn:microsoft.com/office/officeart/2005/8/layout/hChevron3"/>
    <dgm:cxn modelId="{8D92923C-4EEA-7546-B0FB-645737F22424}" type="presOf" srcId="{E7CE79BD-C2FC-C548-98DB-29F9A6F2E8FA}" destId="{6B9CC797-3636-5944-B361-F84CEF0C0D77}" srcOrd="0" destOrd="0" presId="urn:microsoft.com/office/officeart/2005/8/layout/hChevron3"/>
    <dgm:cxn modelId="{44ED1A62-A546-FC41-ADF6-F8E17DF40507}" type="presOf" srcId="{46D569D7-80C3-CC40-B761-664B5A54AD32}" destId="{7F6500F3-4C8B-C848-9020-A6C8B95A00E4}" srcOrd="0" destOrd="0" presId="urn:microsoft.com/office/officeart/2005/8/layout/hChevron3"/>
    <dgm:cxn modelId="{6727A277-83B8-E145-9E05-28847EBB510F}" srcId="{D969B368-BCA4-6C45-9283-67B22911F2F4}" destId="{FB4B2F6B-35A9-C949-B593-EFB1F220DDC6}" srcOrd="3" destOrd="0" parTransId="{80E59EFC-C698-8745-A354-ECD7A349CBC5}" sibTransId="{1A813A65-3BBE-DA48-8362-34446849843F}"/>
    <dgm:cxn modelId="{81FDA479-91C1-0F46-A2BF-24E0571A1B0A}" srcId="{D969B368-BCA4-6C45-9283-67B22911F2F4}" destId="{3A934141-42DF-B540-B362-A4D6BAC6BD9D}" srcOrd="0" destOrd="0" parTransId="{D98C2758-9E5F-F548-B63C-41C92C04348E}" sibTransId="{D2C58830-4F9F-D54D-927B-C3AB0D515396}"/>
    <dgm:cxn modelId="{A6B0E18D-E609-AC40-9B10-96E668FF35DD}" type="presOf" srcId="{D969B368-BCA4-6C45-9283-67B22911F2F4}" destId="{E73FC8CB-389F-574B-8B79-BA88C69357E4}" srcOrd="0" destOrd="0" presId="urn:microsoft.com/office/officeart/2005/8/layout/hChevron3"/>
    <dgm:cxn modelId="{B87E8B91-8CCE-1B43-9C8E-6B8A6F315256}" type="presOf" srcId="{FB4B2F6B-35A9-C949-B593-EFB1F220DDC6}" destId="{DAD85DAF-BBDF-9F4F-8C84-EA799CEEA0FC}" srcOrd="0" destOrd="0" presId="urn:microsoft.com/office/officeart/2005/8/layout/hChevron3"/>
    <dgm:cxn modelId="{EE9B37A5-A682-4F45-B580-3819ABE8A0C6}" srcId="{D969B368-BCA4-6C45-9283-67B22911F2F4}" destId="{E7CE79BD-C2FC-C548-98DB-29F9A6F2E8FA}" srcOrd="2" destOrd="0" parTransId="{7D193FBD-DD49-3240-9258-8AF718914743}" sibTransId="{F6ADCC18-2E83-3246-B7DE-8F355F4DE47E}"/>
    <dgm:cxn modelId="{FB52ADA8-A4D5-694C-B539-250BF4D34378}" type="presOf" srcId="{F4174743-ABD3-2149-9B23-819372CEB2E2}" destId="{3446678A-0817-134E-9339-8E5A3DF80A10}" srcOrd="0" destOrd="0" presId="urn:microsoft.com/office/officeart/2005/8/layout/hChevron3"/>
    <dgm:cxn modelId="{C2BA8FBA-5AD1-7941-A6D5-2925836D7F2D}" srcId="{D969B368-BCA4-6C45-9283-67B22911F2F4}" destId="{5AB71AA0-2AE6-9843-B0DF-01F7D0671251}" srcOrd="1" destOrd="0" parTransId="{09F11AEF-EBD1-4947-99A2-F87508CC4AAF}" sibTransId="{431804E5-0E1E-8041-99A9-8802EFB1EBB4}"/>
    <dgm:cxn modelId="{C44A33C9-2F98-5646-8E1D-5B0E83B41756}" type="presOf" srcId="{3A934141-42DF-B540-B362-A4D6BAC6BD9D}" destId="{48833049-2702-CA44-8606-487F4242978B}" srcOrd="0" destOrd="0" presId="urn:microsoft.com/office/officeart/2005/8/layout/hChevron3"/>
    <dgm:cxn modelId="{C5BE3721-2FE1-8646-899D-57D5B257DE07}" type="presParOf" srcId="{E73FC8CB-389F-574B-8B79-BA88C69357E4}" destId="{48833049-2702-CA44-8606-487F4242978B}" srcOrd="0" destOrd="0" presId="urn:microsoft.com/office/officeart/2005/8/layout/hChevron3"/>
    <dgm:cxn modelId="{4935290A-BE2E-D94D-B4EE-71A5B20BA52B}" type="presParOf" srcId="{E73FC8CB-389F-574B-8B79-BA88C69357E4}" destId="{8E680CBD-392C-7546-AF2B-4C2205A4049A}" srcOrd="1" destOrd="0" presId="urn:microsoft.com/office/officeart/2005/8/layout/hChevron3"/>
    <dgm:cxn modelId="{C5EE2587-7DF5-7445-A43B-3A8E39F99B2F}" type="presParOf" srcId="{E73FC8CB-389F-574B-8B79-BA88C69357E4}" destId="{100F2A60-D61E-EF44-95D3-8164B28D8850}" srcOrd="2" destOrd="0" presId="urn:microsoft.com/office/officeart/2005/8/layout/hChevron3"/>
    <dgm:cxn modelId="{2E178F85-492D-704F-869E-95F03ACF6CDE}" type="presParOf" srcId="{E73FC8CB-389F-574B-8B79-BA88C69357E4}" destId="{308E8BE6-8A38-7D4B-B719-A701A08FB282}" srcOrd="3" destOrd="0" presId="urn:microsoft.com/office/officeart/2005/8/layout/hChevron3"/>
    <dgm:cxn modelId="{A9473D8A-E502-144D-8469-8FE880A1D096}" type="presParOf" srcId="{E73FC8CB-389F-574B-8B79-BA88C69357E4}" destId="{6B9CC797-3636-5944-B361-F84CEF0C0D77}" srcOrd="4" destOrd="0" presId="urn:microsoft.com/office/officeart/2005/8/layout/hChevron3"/>
    <dgm:cxn modelId="{25CA03EE-ED10-554C-9271-72DBF36CEF16}" type="presParOf" srcId="{E73FC8CB-389F-574B-8B79-BA88C69357E4}" destId="{45C5DB50-B69A-3549-9C99-2A7C37E435C1}" srcOrd="5" destOrd="0" presId="urn:microsoft.com/office/officeart/2005/8/layout/hChevron3"/>
    <dgm:cxn modelId="{2E35487D-3F60-EA41-B083-3687C0C8E675}" type="presParOf" srcId="{E73FC8CB-389F-574B-8B79-BA88C69357E4}" destId="{DAD85DAF-BBDF-9F4F-8C84-EA799CEEA0FC}" srcOrd="6" destOrd="0" presId="urn:microsoft.com/office/officeart/2005/8/layout/hChevron3"/>
    <dgm:cxn modelId="{7AF66646-E65A-9740-815B-000D59EEC265}" type="presParOf" srcId="{E73FC8CB-389F-574B-8B79-BA88C69357E4}" destId="{C0E09EDC-4C56-FC42-AEB3-16C1F2429323}" srcOrd="7" destOrd="0" presId="urn:microsoft.com/office/officeart/2005/8/layout/hChevron3"/>
    <dgm:cxn modelId="{38629DBD-8651-C744-8779-46B018A74A8E}" type="presParOf" srcId="{E73FC8CB-389F-574B-8B79-BA88C69357E4}" destId="{7F6500F3-4C8B-C848-9020-A6C8B95A00E4}" srcOrd="8" destOrd="0" presId="urn:microsoft.com/office/officeart/2005/8/layout/hChevron3"/>
    <dgm:cxn modelId="{6979431A-3FFA-8D4D-AE9B-3B8E829A754A}" type="presParOf" srcId="{E73FC8CB-389F-574B-8B79-BA88C69357E4}" destId="{A365D8D6-20CA-F448-B3A0-DCF993B24600}" srcOrd="9" destOrd="0" presId="urn:microsoft.com/office/officeart/2005/8/layout/hChevron3"/>
    <dgm:cxn modelId="{B620AD51-21A8-0A47-A484-46659A8DB7B4}" type="presParOf" srcId="{E73FC8CB-389F-574B-8B79-BA88C69357E4}" destId="{3446678A-0817-134E-9339-8E5A3DF80A1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B6A8-0715-2542-ACCC-9AE55EBC3658}">
      <dsp:nvSpPr>
        <dsp:cNvPr id="0" name=""/>
        <dsp:cNvSpPr/>
      </dsp:nvSpPr>
      <dsp:spPr>
        <a:xfrm>
          <a:off x="0" y="973656"/>
          <a:ext cx="7835900" cy="1298208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4F1D0-2AC4-DE41-844F-2C9CFBA26661}">
      <dsp:nvSpPr>
        <dsp:cNvPr id="0" name=""/>
        <dsp:cNvSpPr/>
      </dsp:nvSpPr>
      <dsp:spPr>
        <a:xfrm>
          <a:off x="1663" y="0"/>
          <a:ext cx="1358095" cy="1298208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>
              <a:latin typeface="Calibri" panose="020F0502020204030204" pitchFamily="34" charset="0"/>
              <a:cs typeface="Calibri" panose="020F0502020204030204" pitchFamily="34" charset="0"/>
            </a:rPr>
            <a:t>سیستم‌های بیان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63" y="0"/>
        <a:ext cx="1358095" cy="1298208"/>
      </dsp:txXfrm>
    </dsp:sp>
    <dsp:sp modelId="{8087A010-2986-0141-8754-43C173643D15}">
      <dsp:nvSpPr>
        <dsp:cNvPr id="0" name=""/>
        <dsp:cNvSpPr/>
      </dsp:nvSpPr>
      <dsp:spPr>
        <a:xfrm>
          <a:off x="518435" y="1460484"/>
          <a:ext cx="324552" cy="324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8F70E-563A-2743-BEDE-1FDC55BE3873}">
      <dsp:nvSpPr>
        <dsp:cNvPr id="0" name=""/>
        <dsp:cNvSpPr/>
      </dsp:nvSpPr>
      <dsp:spPr>
        <a:xfrm>
          <a:off x="1390750" y="1947312"/>
          <a:ext cx="876398" cy="1298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9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0750" y="1947312"/>
        <a:ext cx="876398" cy="1298208"/>
      </dsp:txXfrm>
    </dsp:sp>
    <dsp:sp modelId="{BACA107F-F769-784C-9D99-92B22BB29ECB}">
      <dsp:nvSpPr>
        <dsp:cNvPr id="0" name=""/>
        <dsp:cNvSpPr/>
      </dsp:nvSpPr>
      <dsp:spPr>
        <a:xfrm>
          <a:off x="1666673" y="1460484"/>
          <a:ext cx="324552" cy="324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76068-D8CB-3749-8323-0AE496093880}">
      <dsp:nvSpPr>
        <dsp:cNvPr id="0" name=""/>
        <dsp:cNvSpPr/>
      </dsp:nvSpPr>
      <dsp:spPr>
        <a:xfrm>
          <a:off x="2298140" y="0"/>
          <a:ext cx="1048836" cy="1298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19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98140" y="0"/>
        <a:ext cx="1048836" cy="1298208"/>
      </dsp:txXfrm>
    </dsp:sp>
    <dsp:sp modelId="{B47D7C24-404D-654A-8332-4D940CA4533D}">
      <dsp:nvSpPr>
        <dsp:cNvPr id="0" name=""/>
        <dsp:cNvSpPr/>
      </dsp:nvSpPr>
      <dsp:spPr>
        <a:xfrm>
          <a:off x="2660282" y="1460484"/>
          <a:ext cx="324552" cy="324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A83-33A3-8A48-B628-00F468AAD377}">
      <dsp:nvSpPr>
        <dsp:cNvPr id="0" name=""/>
        <dsp:cNvSpPr/>
      </dsp:nvSpPr>
      <dsp:spPr>
        <a:xfrm>
          <a:off x="3377968" y="1947312"/>
          <a:ext cx="1230626" cy="1298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>
              <a:latin typeface="Calibri" panose="020F0502020204030204" pitchFamily="34" charset="0"/>
              <a:cs typeface="Calibri" panose="020F0502020204030204" pitchFamily="34" charset="0"/>
            </a:rPr>
            <a:t>قارچ‌های فیلامنتی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77968" y="1947312"/>
        <a:ext cx="1230626" cy="1298208"/>
      </dsp:txXfrm>
    </dsp:sp>
    <dsp:sp modelId="{F2EE5601-EA9A-2F4F-96AF-48C8DA141052}">
      <dsp:nvSpPr>
        <dsp:cNvPr id="0" name=""/>
        <dsp:cNvSpPr/>
      </dsp:nvSpPr>
      <dsp:spPr>
        <a:xfrm>
          <a:off x="3831005" y="1460484"/>
          <a:ext cx="324552" cy="324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56AEF-21A4-6E47-B5C5-160B98554734}">
      <dsp:nvSpPr>
        <dsp:cNvPr id="0" name=""/>
        <dsp:cNvSpPr/>
      </dsp:nvSpPr>
      <dsp:spPr>
        <a:xfrm>
          <a:off x="4639586" y="0"/>
          <a:ext cx="1235337" cy="1298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>
              <a:latin typeface="Calibri" panose="020F0502020204030204" pitchFamily="34" charset="0"/>
              <a:cs typeface="Calibri" panose="020F0502020204030204" pitchFamily="34" charset="0"/>
            </a:rPr>
            <a:t>جلبک‌های تک سلولی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39586" y="0"/>
        <a:ext cx="1235337" cy="1298208"/>
      </dsp:txXfrm>
    </dsp:sp>
    <dsp:sp modelId="{36F32A9C-4896-E94B-8386-16CC31CD07E5}">
      <dsp:nvSpPr>
        <dsp:cNvPr id="0" name=""/>
        <dsp:cNvSpPr/>
      </dsp:nvSpPr>
      <dsp:spPr>
        <a:xfrm>
          <a:off x="5094979" y="1460484"/>
          <a:ext cx="324552" cy="324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C91F9-F512-E648-8576-D033D08D2DFC}">
      <dsp:nvSpPr>
        <dsp:cNvPr id="0" name=""/>
        <dsp:cNvSpPr/>
      </dsp:nvSpPr>
      <dsp:spPr>
        <a:xfrm>
          <a:off x="5905916" y="1947312"/>
          <a:ext cx="1144730" cy="1298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  <a:endParaRPr lang="en-US" sz="19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05916" y="1947312"/>
        <a:ext cx="1144730" cy="1298208"/>
      </dsp:txXfrm>
    </dsp:sp>
    <dsp:sp modelId="{2561BA20-2520-C04C-85C7-443126DC1826}">
      <dsp:nvSpPr>
        <dsp:cNvPr id="0" name=""/>
        <dsp:cNvSpPr/>
      </dsp:nvSpPr>
      <dsp:spPr>
        <a:xfrm>
          <a:off x="6316005" y="1460484"/>
          <a:ext cx="324552" cy="324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2" y="1127036"/>
          <a:ext cx="724782" cy="320014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2" y="1127036"/>
        <a:ext cx="644779" cy="320014"/>
      </dsp:txXfrm>
    </dsp:sp>
    <dsp:sp modelId="{100F2A60-D61E-EF44-95D3-8164B28D8850}">
      <dsp:nvSpPr>
        <dsp:cNvPr id="0" name=""/>
        <dsp:cNvSpPr/>
      </dsp:nvSpPr>
      <dsp:spPr>
        <a:xfrm>
          <a:off x="561915" y="1094169"/>
          <a:ext cx="963228" cy="385749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4790" y="1094169"/>
        <a:ext cx="577479" cy="385749"/>
      </dsp:txXfrm>
    </dsp:sp>
    <dsp:sp modelId="{6B9CC797-3636-5944-B361-F84CEF0C0D77}">
      <dsp:nvSpPr>
        <dsp:cNvPr id="0" name=""/>
        <dsp:cNvSpPr/>
      </dsp:nvSpPr>
      <dsp:spPr>
        <a:xfrm>
          <a:off x="1361313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25143" y="1123214"/>
        <a:ext cx="491489" cy="327659"/>
      </dsp:txXfrm>
    </dsp:sp>
    <dsp:sp modelId="{DAD85DAF-BBDF-9F4F-8C84-EA799CEEA0FC}">
      <dsp:nvSpPr>
        <dsp:cNvPr id="0" name=""/>
        <dsp:cNvSpPr/>
      </dsp:nvSpPr>
      <dsp:spPr>
        <a:xfrm>
          <a:off x="2016632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0462" y="1123214"/>
        <a:ext cx="491489" cy="327659"/>
      </dsp:txXfrm>
    </dsp:sp>
    <dsp:sp modelId="{7F6500F3-4C8B-C848-9020-A6C8B95A00E4}">
      <dsp:nvSpPr>
        <dsp:cNvPr id="0" name=""/>
        <dsp:cNvSpPr/>
      </dsp:nvSpPr>
      <dsp:spPr>
        <a:xfrm>
          <a:off x="2671950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5780" y="1123214"/>
        <a:ext cx="491489" cy="327659"/>
      </dsp:txXfrm>
    </dsp:sp>
    <dsp:sp modelId="{3446678A-0817-134E-9339-8E5A3DF80A10}">
      <dsp:nvSpPr>
        <dsp:cNvPr id="0" name=""/>
        <dsp:cNvSpPr/>
      </dsp:nvSpPr>
      <dsp:spPr>
        <a:xfrm>
          <a:off x="3327269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1099" y="1123214"/>
        <a:ext cx="491489" cy="3276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2" y="1127036"/>
          <a:ext cx="724782" cy="320014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2" y="1127036"/>
        <a:ext cx="644779" cy="320014"/>
      </dsp:txXfrm>
    </dsp:sp>
    <dsp:sp modelId="{100F2A60-D61E-EF44-95D3-8164B28D8850}">
      <dsp:nvSpPr>
        <dsp:cNvPr id="0" name=""/>
        <dsp:cNvSpPr/>
      </dsp:nvSpPr>
      <dsp:spPr>
        <a:xfrm>
          <a:off x="561915" y="1094169"/>
          <a:ext cx="963228" cy="385749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4790" y="1094169"/>
        <a:ext cx="577479" cy="385749"/>
      </dsp:txXfrm>
    </dsp:sp>
    <dsp:sp modelId="{6B9CC797-3636-5944-B361-F84CEF0C0D77}">
      <dsp:nvSpPr>
        <dsp:cNvPr id="0" name=""/>
        <dsp:cNvSpPr/>
      </dsp:nvSpPr>
      <dsp:spPr>
        <a:xfrm>
          <a:off x="1361313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25143" y="1123214"/>
        <a:ext cx="491489" cy="327659"/>
      </dsp:txXfrm>
    </dsp:sp>
    <dsp:sp modelId="{DAD85DAF-BBDF-9F4F-8C84-EA799CEEA0FC}">
      <dsp:nvSpPr>
        <dsp:cNvPr id="0" name=""/>
        <dsp:cNvSpPr/>
      </dsp:nvSpPr>
      <dsp:spPr>
        <a:xfrm>
          <a:off x="2016632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0462" y="1123214"/>
        <a:ext cx="491489" cy="327659"/>
      </dsp:txXfrm>
    </dsp:sp>
    <dsp:sp modelId="{7F6500F3-4C8B-C848-9020-A6C8B95A00E4}">
      <dsp:nvSpPr>
        <dsp:cNvPr id="0" name=""/>
        <dsp:cNvSpPr/>
      </dsp:nvSpPr>
      <dsp:spPr>
        <a:xfrm>
          <a:off x="2671950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5780" y="1123214"/>
        <a:ext cx="491489" cy="327659"/>
      </dsp:txXfrm>
    </dsp:sp>
    <dsp:sp modelId="{3446678A-0817-134E-9339-8E5A3DF80A10}">
      <dsp:nvSpPr>
        <dsp:cNvPr id="0" name=""/>
        <dsp:cNvSpPr/>
      </dsp:nvSpPr>
      <dsp:spPr>
        <a:xfrm>
          <a:off x="3327269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1099" y="1123214"/>
        <a:ext cx="491489" cy="3276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2" y="1127036"/>
          <a:ext cx="724782" cy="320014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2" y="1127036"/>
        <a:ext cx="644779" cy="320014"/>
      </dsp:txXfrm>
    </dsp:sp>
    <dsp:sp modelId="{100F2A60-D61E-EF44-95D3-8164B28D8850}">
      <dsp:nvSpPr>
        <dsp:cNvPr id="0" name=""/>
        <dsp:cNvSpPr/>
      </dsp:nvSpPr>
      <dsp:spPr>
        <a:xfrm>
          <a:off x="561915" y="1094169"/>
          <a:ext cx="963228" cy="385749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4790" y="1094169"/>
        <a:ext cx="577479" cy="385749"/>
      </dsp:txXfrm>
    </dsp:sp>
    <dsp:sp modelId="{6B9CC797-3636-5944-B361-F84CEF0C0D77}">
      <dsp:nvSpPr>
        <dsp:cNvPr id="0" name=""/>
        <dsp:cNvSpPr/>
      </dsp:nvSpPr>
      <dsp:spPr>
        <a:xfrm>
          <a:off x="1361313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25143" y="1123214"/>
        <a:ext cx="491489" cy="327659"/>
      </dsp:txXfrm>
    </dsp:sp>
    <dsp:sp modelId="{DAD85DAF-BBDF-9F4F-8C84-EA799CEEA0FC}">
      <dsp:nvSpPr>
        <dsp:cNvPr id="0" name=""/>
        <dsp:cNvSpPr/>
      </dsp:nvSpPr>
      <dsp:spPr>
        <a:xfrm>
          <a:off x="2016632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0462" y="1123214"/>
        <a:ext cx="491489" cy="327659"/>
      </dsp:txXfrm>
    </dsp:sp>
    <dsp:sp modelId="{7F6500F3-4C8B-C848-9020-A6C8B95A00E4}">
      <dsp:nvSpPr>
        <dsp:cNvPr id="0" name=""/>
        <dsp:cNvSpPr/>
      </dsp:nvSpPr>
      <dsp:spPr>
        <a:xfrm>
          <a:off x="2671950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5780" y="1123214"/>
        <a:ext cx="491489" cy="327659"/>
      </dsp:txXfrm>
    </dsp:sp>
    <dsp:sp modelId="{3446678A-0817-134E-9339-8E5A3DF80A10}">
      <dsp:nvSpPr>
        <dsp:cNvPr id="0" name=""/>
        <dsp:cNvSpPr/>
      </dsp:nvSpPr>
      <dsp:spPr>
        <a:xfrm>
          <a:off x="3327269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1099" y="1123214"/>
        <a:ext cx="491489" cy="3276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2" y="1127036"/>
          <a:ext cx="724782" cy="320014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2" y="1127036"/>
        <a:ext cx="644779" cy="320014"/>
      </dsp:txXfrm>
    </dsp:sp>
    <dsp:sp modelId="{100F2A60-D61E-EF44-95D3-8164B28D8850}">
      <dsp:nvSpPr>
        <dsp:cNvPr id="0" name=""/>
        <dsp:cNvSpPr/>
      </dsp:nvSpPr>
      <dsp:spPr>
        <a:xfrm>
          <a:off x="561915" y="1094169"/>
          <a:ext cx="963228" cy="385749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4790" y="1094169"/>
        <a:ext cx="577479" cy="385749"/>
      </dsp:txXfrm>
    </dsp:sp>
    <dsp:sp modelId="{6B9CC797-3636-5944-B361-F84CEF0C0D77}">
      <dsp:nvSpPr>
        <dsp:cNvPr id="0" name=""/>
        <dsp:cNvSpPr/>
      </dsp:nvSpPr>
      <dsp:spPr>
        <a:xfrm>
          <a:off x="1361313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25143" y="1123214"/>
        <a:ext cx="491489" cy="327659"/>
      </dsp:txXfrm>
    </dsp:sp>
    <dsp:sp modelId="{DAD85DAF-BBDF-9F4F-8C84-EA799CEEA0FC}">
      <dsp:nvSpPr>
        <dsp:cNvPr id="0" name=""/>
        <dsp:cNvSpPr/>
      </dsp:nvSpPr>
      <dsp:spPr>
        <a:xfrm>
          <a:off x="2016632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0462" y="1123214"/>
        <a:ext cx="491489" cy="327659"/>
      </dsp:txXfrm>
    </dsp:sp>
    <dsp:sp modelId="{7F6500F3-4C8B-C848-9020-A6C8B95A00E4}">
      <dsp:nvSpPr>
        <dsp:cNvPr id="0" name=""/>
        <dsp:cNvSpPr/>
      </dsp:nvSpPr>
      <dsp:spPr>
        <a:xfrm>
          <a:off x="2671950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5780" y="1123214"/>
        <a:ext cx="491489" cy="327659"/>
      </dsp:txXfrm>
    </dsp:sp>
    <dsp:sp modelId="{3446678A-0817-134E-9339-8E5A3DF80A10}">
      <dsp:nvSpPr>
        <dsp:cNvPr id="0" name=""/>
        <dsp:cNvSpPr/>
      </dsp:nvSpPr>
      <dsp:spPr>
        <a:xfrm>
          <a:off x="3327269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1099" y="1123214"/>
        <a:ext cx="491489" cy="3276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2" y="1127036"/>
          <a:ext cx="724782" cy="320014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2" y="1127036"/>
        <a:ext cx="644779" cy="320014"/>
      </dsp:txXfrm>
    </dsp:sp>
    <dsp:sp modelId="{100F2A60-D61E-EF44-95D3-8164B28D8850}">
      <dsp:nvSpPr>
        <dsp:cNvPr id="0" name=""/>
        <dsp:cNvSpPr/>
      </dsp:nvSpPr>
      <dsp:spPr>
        <a:xfrm>
          <a:off x="561915" y="1094169"/>
          <a:ext cx="963228" cy="385749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4790" y="1094169"/>
        <a:ext cx="577479" cy="385749"/>
      </dsp:txXfrm>
    </dsp:sp>
    <dsp:sp modelId="{6B9CC797-3636-5944-B361-F84CEF0C0D77}">
      <dsp:nvSpPr>
        <dsp:cNvPr id="0" name=""/>
        <dsp:cNvSpPr/>
      </dsp:nvSpPr>
      <dsp:spPr>
        <a:xfrm>
          <a:off x="1361313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25143" y="1123214"/>
        <a:ext cx="491489" cy="327659"/>
      </dsp:txXfrm>
    </dsp:sp>
    <dsp:sp modelId="{DAD85DAF-BBDF-9F4F-8C84-EA799CEEA0FC}">
      <dsp:nvSpPr>
        <dsp:cNvPr id="0" name=""/>
        <dsp:cNvSpPr/>
      </dsp:nvSpPr>
      <dsp:spPr>
        <a:xfrm>
          <a:off x="2016632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0462" y="1123214"/>
        <a:ext cx="491489" cy="327659"/>
      </dsp:txXfrm>
    </dsp:sp>
    <dsp:sp modelId="{7F6500F3-4C8B-C848-9020-A6C8B95A00E4}">
      <dsp:nvSpPr>
        <dsp:cNvPr id="0" name=""/>
        <dsp:cNvSpPr/>
      </dsp:nvSpPr>
      <dsp:spPr>
        <a:xfrm>
          <a:off x="2671950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5780" y="1123214"/>
        <a:ext cx="491489" cy="327659"/>
      </dsp:txXfrm>
    </dsp:sp>
    <dsp:sp modelId="{3446678A-0817-134E-9339-8E5A3DF80A10}">
      <dsp:nvSpPr>
        <dsp:cNvPr id="0" name=""/>
        <dsp:cNvSpPr/>
      </dsp:nvSpPr>
      <dsp:spPr>
        <a:xfrm>
          <a:off x="3327269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1099" y="1123214"/>
        <a:ext cx="491489" cy="3276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49" y="1129409"/>
          <a:ext cx="714031" cy="315268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" y="1129409"/>
        <a:ext cx="635214" cy="315268"/>
      </dsp:txXfrm>
    </dsp:sp>
    <dsp:sp modelId="{100F2A60-D61E-EF44-95D3-8164B28D8850}">
      <dsp:nvSpPr>
        <dsp:cNvPr id="0" name=""/>
        <dsp:cNvSpPr/>
      </dsp:nvSpPr>
      <dsp:spPr>
        <a:xfrm>
          <a:off x="552681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4081" y="1125644"/>
        <a:ext cx="484198" cy="322799"/>
      </dsp:txXfrm>
    </dsp:sp>
    <dsp:sp modelId="{6B9CC797-3636-5944-B361-F84CEF0C0D77}">
      <dsp:nvSpPr>
        <dsp:cNvPr id="0" name=""/>
        <dsp:cNvSpPr/>
      </dsp:nvSpPr>
      <dsp:spPr>
        <a:xfrm>
          <a:off x="1198279" y="1086597"/>
          <a:ext cx="1012257" cy="400893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8726" y="1086597"/>
        <a:ext cx="611364" cy="400893"/>
      </dsp:txXfrm>
    </dsp:sp>
    <dsp:sp modelId="{DAD85DAF-BBDF-9F4F-8C84-EA799CEEA0FC}">
      <dsp:nvSpPr>
        <dsp:cNvPr id="0" name=""/>
        <dsp:cNvSpPr/>
      </dsp:nvSpPr>
      <dsp:spPr>
        <a:xfrm>
          <a:off x="2049137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10537" y="1125644"/>
        <a:ext cx="484198" cy="322799"/>
      </dsp:txXfrm>
    </dsp:sp>
    <dsp:sp modelId="{7F6500F3-4C8B-C848-9020-A6C8B95A00E4}">
      <dsp:nvSpPr>
        <dsp:cNvPr id="0" name=""/>
        <dsp:cNvSpPr/>
      </dsp:nvSpPr>
      <dsp:spPr>
        <a:xfrm>
          <a:off x="2694735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56135" y="1125644"/>
        <a:ext cx="484198" cy="322799"/>
      </dsp:txXfrm>
    </dsp:sp>
    <dsp:sp modelId="{3446678A-0817-134E-9339-8E5A3DF80A10}">
      <dsp:nvSpPr>
        <dsp:cNvPr id="0" name=""/>
        <dsp:cNvSpPr/>
      </dsp:nvSpPr>
      <dsp:spPr>
        <a:xfrm>
          <a:off x="3340333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01733" y="1125644"/>
        <a:ext cx="484198" cy="3227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49" y="1129409"/>
          <a:ext cx="714031" cy="315268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" y="1129409"/>
        <a:ext cx="635214" cy="315268"/>
      </dsp:txXfrm>
    </dsp:sp>
    <dsp:sp modelId="{100F2A60-D61E-EF44-95D3-8164B28D8850}">
      <dsp:nvSpPr>
        <dsp:cNvPr id="0" name=""/>
        <dsp:cNvSpPr/>
      </dsp:nvSpPr>
      <dsp:spPr>
        <a:xfrm>
          <a:off x="552681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4081" y="1125644"/>
        <a:ext cx="484198" cy="322799"/>
      </dsp:txXfrm>
    </dsp:sp>
    <dsp:sp modelId="{6B9CC797-3636-5944-B361-F84CEF0C0D77}">
      <dsp:nvSpPr>
        <dsp:cNvPr id="0" name=""/>
        <dsp:cNvSpPr/>
      </dsp:nvSpPr>
      <dsp:spPr>
        <a:xfrm>
          <a:off x="1198279" y="1086597"/>
          <a:ext cx="1012257" cy="400893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8726" y="1086597"/>
        <a:ext cx="611364" cy="400893"/>
      </dsp:txXfrm>
    </dsp:sp>
    <dsp:sp modelId="{DAD85DAF-BBDF-9F4F-8C84-EA799CEEA0FC}">
      <dsp:nvSpPr>
        <dsp:cNvPr id="0" name=""/>
        <dsp:cNvSpPr/>
      </dsp:nvSpPr>
      <dsp:spPr>
        <a:xfrm>
          <a:off x="2049137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10537" y="1125644"/>
        <a:ext cx="484198" cy="322799"/>
      </dsp:txXfrm>
    </dsp:sp>
    <dsp:sp modelId="{7F6500F3-4C8B-C848-9020-A6C8B95A00E4}">
      <dsp:nvSpPr>
        <dsp:cNvPr id="0" name=""/>
        <dsp:cNvSpPr/>
      </dsp:nvSpPr>
      <dsp:spPr>
        <a:xfrm>
          <a:off x="2694735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56135" y="1125644"/>
        <a:ext cx="484198" cy="322799"/>
      </dsp:txXfrm>
    </dsp:sp>
    <dsp:sp modelId="{3446678A-0817-134E-9339-8E5A3DF80A10}">
      <dsp:nvSpPr>
        <dsp:cNvPr id="0" name=""/>
        <dsp:cNvSpPr/>
      </dsp:nvSpPr>
      <dsp:spPr>
        <a:xfrm>
          <a:off x="3340333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01733" y="1125644"/>
        <a:ext cx="484198" cy="3227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49" y="1129409"/>
          <a:ext cx="714031" cy="315268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" y="1129409"/>
        <a:ext cx="635214" cy="315268"/>
      </dsp:txXfrm>
    </dsp:sp>
    <dsp:sp modelId="{100F2A60-D61E-EF44-95D3-8164B28D8850}">
      <dsp:nvSpPr>
        <dsp:cNvPr id="0" name=""/>
        <dsp:cNvSpPr/>
      </dsp:nvSpPr>
      <dsp:spPr>
        <a:xfrm>
          <a:off x="552681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4081" y="1125644"/>
        <a:ext cx="484198" cy="322799"/>
      </dsp:txXfrm>
    </dsp:sp>
    <dsp:sp modelId="{6B9CC797-3636-5944-B361-F84CEF0C0D77}">
      <dsp:nvSpPr>
        <dsp:cNvPr id="0" name=""/>
        <dsp:cNvSpPr/>
      </dsp:nvSpPr>
      <dsp:spPr>
        <a:xfrm>
          <a:off x="1198279" y="1086597"/>
          <a:ext cx="1012257" cy="400893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8726" y="1086597"/>
        <a:ext cx="611364" cy="400893"/>
      </dsp:txXfrm>
    </dsp:sp>
    <dsp:sp modelId="{DAD85DAF-BBDF-9F4F-8C84-EA799CEEA0FC}">
      <dsp:nvSpPr>
        <dsp:cNvPr id="0" name=""/>
        <dsp:cNvSpPr/>
      </dsp:nvSpPr>
      <dsp:spPr>
        <a:xfrm>
          <a:off x="2049137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10537" y="1125644"/>
        <a:ext cx="484198" cy="322799"/>
      </dsp:txXfrm>
    </dsp:sp>
    <dsp:sp modelId="{7F6500F3-4C8B-C848-9020-A6C8B95A00E4}">
      <dsp:nvSpPr>
        <dsp:cNvPr id="0" name=""/>
        <dsp:cNvSpPr/>
      </dsp:nvSpPr>
      <dsp:spPr>
        <a:xfrm>
          <a:off x="2694735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56135" y="1125644"/>
        <a:ext cx="484198" cy="322799"/>
      </dsp:txXfrm>
    </dsp:sp>
    <dsp:sp modelId="{3446678A-0817-134E-9339-8E5A3DF80A10}">
      <dsp:nvSpPr>
        <dsp:cNvPr id="0" name=""/>
        <dsp:cNvSpPr/>
      </dsp:nvSpPr>
      <dsp:spPr>
        <a:xfrm>
          <a:off x="3340333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01733" y="1125644"/>
        <a:ext cx="484198" cy="32279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49" y="1129409"/>
          <a:ext cx="714031" cy="315268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" y="1129409"/>
        <a:ext cx="635214" cy="315268"/>
      </dsp:txXfrm>
    </dsp:sp>
    <dsp:sp modelId="{100F2A60-D61E-EF44-95D3-8164B28D8850}">
      <dsp:nvSpPr>
        <dsp:cNvPr id="0" name=""/>
        <dsp:cNvSpPr/>
      </dsp:nvSpPr>
      <dsp:spPr>
        <a:xfrm>
          <a:off x="552681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4081" y="1125644"/>
        <a:ext cx="484198" cy="322799"/>
      </dsp:txXfrm>
    </dsp:sp>
    <dsp:sp modelId="{6B9CC797-3636-5944-B361-F84CEF0C0D77}">
      <dsp:nvSpPr>
        <dsp:cNvPr id="0" name=""/>
        <dsp:cNvSpPr/>
      </dsp:nvSpPr>
      <dsp:spPr>
        <a:xfrm>
          <a:off x="1198279" y="1086597"/>
          <a:ext cx="1012257" cy="400893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98726" y="1086597"/>
        <a:ext cx="611364" cy="400893"/>
      </dsp:txXfrm>
    </dsp:sp>
    <dsp:sp modelId="{DAD85DAF-BBDF-9F4F-8C84-EA799CEEA0FC}">
      <dsp:nvSpPr>
        <dsp:cNvPr id="0" name=""/>
        <dsp:cNvSpPr/>
      </dsp:nvSpPr>
      <dsp:spPr>
        <a:xfrm>
          <a:off x="2049137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10537" y="1125644"/>
        <a:ext cx="484198" cy="322799"/>
      </dsp:txXfrm>
    </dsp:sp>
    <dsp:sp modelId="{7F6500F3-4C8B-C848-9020-A6C8B95A00E4}">
      <dsp:nvSpPr>
        <dsp:cNvPr id="0" name=""/>
        <dsp:cNvSpPr/>
      </dsp:nvSpPr>
      <dsp:spPr>
        <a:xfrm>
          <a:off x="2694735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56135" y="1125644"/>
        <a:ext cx="484198" cy="322799"/>
      </dsp:txXfrm>
    </dsp:sp>
    <dsp:sp modelId="{3446678A-0817-134E-9339-8E5A3DF80A10}">
      <dsp:nvSpPr>
        <dsp:cNvPr id="0" name=""/>
        <dsp:cNvSpPr/>
      </dsp:nvSpPr>
      <dsp:spPr>
        <a:xfrm>
          <a:off x="3340333" y="1125644"/>
          <a:ext cx="806997" cy="322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01733" y="1125644"/>
        <a:ext cx="484198" cy="32279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834" y="1128618"/>
          <a:ext cx="717615" cy="316850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34" y="1128618"/>
        <a:ext cx="638403" cy="316850"/>
      </dsp:txXfrm>
    </dsp:sp>
    <dsp:sp modelId="{100F2A60-D61E-EF44-95D3-8164B28D8850}">
      <dsp:nvSpPr>
        <dsp:cNvPr id="0" name=""/>
        <dsp:cNvSpPr/>
      </dsp:nvSpPr>
      <dsp:spPr>
        <a:xfrm>
          <a:off x="556240" y="1124834"/>
          <a:ext cx="811047" cy="324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450" y="1124834"/>
        <a:ext cx="486628" cy="324419"/>
      </dsp:txXfrm>
    </dsp:sp>
    <dsp:sp modelId="{6B9CC797-3636-5944-B361-F84CEF0C0D77}">
      <dsp:nvSpPr>
        <dsp:cNvPr id="0" name=""/>
        <dsp:cNvSpPr/>
      </dsp:nvSpPr>
      <dsp:spPr>
        <a:xfrm>
          <a:off x="1205078" y="1124834"/>
          <a:ext cx="811047" cy="324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67288" y="1124834"/>
        <a:ext cx="486628" cy="324419"/>
      </dsp:txXfrm>
    </dsp:sp>
    <dsp:sp modelId="{DAD85DAF-BBDF-9F4F-8C84-EA799CEEA0FC}">
      <dsp:nvSpPr>
        <dsp:cNvPr id="0" name=""/>
        <dsp:cNvSpPr/>
      </dsp:nvSpPr>
      <dsp:spPr>
        <a:xfrm>
          <a:off x="1853916" y="1096342"/>
          <a:ext cx="994952" cy="381403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1100" b="1" kern="1200" dirty="0" err="1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11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44618" y="1096342"/>
        <a:ext cx="613549" cy="381403"/>
      </dsp:txXfrm>
    </dsp:sp>
    <dsp:sp modelId="{7F6500F3-4C8B-C848-9020-A6C8B95A00E4}">
      <dsp:nvSpPr>
        <dsp:cNvPr id="0" name=""/>
        <dsp:cNvSpPr/>
      </dsp:nvSpPr>
      <dsp:spPr>
        <a:xfrm>
          <a:off x="2673960" y="1124834"/>
          <a:ext cx="811047" cy="324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6170" y="1124834"/>
        <a:ext cx="486628" cy="324419"/>
      </dsp:txXfrm>
    </dsp:sp>
    <dsp:sp modelId="{3446678A-0817-134E-9339-8E5A3DF80A10}">
      <dsp:nvSpPr>
        <dsp:cNvPr id="0" name=""/>
        <dsp:cNvSpPr/>
      </dsp:nvSpPr>
      <dsp:spPr>
        <a:xfrm>
          <a:off x="3335497" y="1124834"/>
          <a:ext cx="811047" cy="324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7707" y="1124834"/>
        <a:ext cx="486628" cy="324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234" y="1083266"/>
          <a:ext cx="1080927" cy="407554"/>
        </a:xfrm>
        <a:prstGeom prst="homePlate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" y="1083266"/>
        <a:ext cx="979039" cy="407554"/>
      </dsp:txXfrm>
    </dsp:sp>
    <dsp:sp modelId="{100F2A60-D61E-EF44-95D3-8164B28D8850}">
      <dsp:nvSpPr>
        <dsp:cNvPr id="0" name=""/>
        <dsp:cNvSpPr/>
      </dsp:nvSpPr>
      <dsp:spPr>
        <a:xfrm>
          <a:off x="927863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162" y="1133744"/>
        <a:ext cx="459897" cy="306598"/>
      </dsp:txXfrm>
    </dsp:sp>
    <dsp:sp modelId="{6B9CC797-3636-5944-B361-F84CEF0C0D77}">
      <dsp:nvSpPr>
        <dsp:cNvPr id="0" name=""/>
        <dsp:cNvSpPr/>
      </dsp:nvSpPr>
      <dsp:spPr>
        <a:xfrm>
          <a:off x="154105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94358" y="1133744"/>
        <a:ext cx="459897" cy="306598"/>
      </dsp:txXfrm>
    </dsp:sp>
    <dsp:sp modelId="{DAD85DAF-BBDF-9F4F-8C84-EA799CEEA0FC}">
      <dsp:nvSpPr>
        <dsp:cNvPr id="0" name=""/>
        <dsp:cNvSpPr/>
      </dsp:nvSpPr>
      <dsp:spPr>
        <a:xfrm>
          <a:off x="2154256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555" y="1133744"/>
        <a:ext cx="459897" cy="306598"/>
      </dsp:txXfrm>
    </dsp:sp>
    <dsp:sp modelId="{7F6500F3-4C8B-C848-9020-A6C8B95A00E4}">
      <dsp:nvSpPr>
        <dsp:cNvPr id="0" name=""/>
        <dsp:cNvSpPr/>
      </dsp:nvSpPr>
      <dsp:spPr>
        <a:xfrm>
          <a:off x="2767452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0751" y="1133744"/>
        <a:ext cx="459897" cy="306598"/>
      </dsp:txXfrm>
    </dsp:sp>
    <dsp:sp modelId="{3446678A-0817-134E-9339-8E5A3DF80A10}">
      <dsp:nvSpPr>
        <dsp:cNvPr id="0" name=""/>
        <dsp:cNvSpPr/>
      </dsp:nvSpPr>
      <dsp:spPr>
        <a:xfrm>
          <a:off x="338064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33948" y="1133744"/>
        <a:ext cx="459897" cy="30659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462" y="1128025"/>
          <a:ext cx="720302" cy="318037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" y="1128025"/>
        <a:ext cx="640793" cy="318037"/>
      </dsp:txXfrm>
    </dsp:sp>
    <dsp:sp modelId="{100F2A60-D61E-EF44-95D3-8164B28D8850}">
      <dsp:nvSpPr>
        <dsp:cNvPr id="0" name=""/>
        <dsp:cNvSpPr/>
      </dsp:nvSpPr>
      <dsp:spPr>
        <a:xfrm>
          <a:off x="557948" y="1124226"/>
          <a:ext cx="814085" cy="325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0765" y="1124226"/>
        <a:ext cx="488451" cy="325634"/>
      </dsp:txXfrm>
    </dsp:sp>
    <dsp:sp modelId="{6B9CC797-3636-5944-B361-F84CEF0C0D77}">
      <dsp:nvSpPr>
        <dsp:cNvPr id="0" name=""/>
        <dsp:cNvSpPr/>
      </dsp:nvSpPr>
      <dsp:spPr>
        <a:xfrm>
          <a:off x="1209216" y="1124226"/>
          <a:ext cx="814085" cy="325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033" y="1124226"/>
        <a:ext cx="488451" cy="325634"/>
      </dsp:txXfrm>
    </dsp:sp>
    <dsp:sp modelId="{DAD85DAF-BBDF-9F4F-8C84-EA799CEEA0FC}">
      <dsp:nvSpPr>
        <dsp:cNvPr id="0" name=""/>
        <dsp:cNvSpPr/>
      </dsp:nvSpPr>
      <dsp:spPr>
        <a:xfrm>
          <a:off x="1860485" y="1124226"/>
          <a:ext cx="814085" cy="325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23302" y="1124226"/>
        <a:ext cx="488451" cy="325634"/>
      </dsp:txXfrm>
    </dsp:sp>
    <dsp:sp modelId="{7F6500F3-4C8B-C848-9020-A6C8B95A00E4}">
      <dsp:nvSpPr>
        <dsp:cNvPr id="0" name=""/>
        <dsp:cNvSpPr/>
      </dsp:nvSpPr>
      <dsp:spPr>
        <a:xfrm>
          <a:off x="2511753" y="1083231"/>
          <a:ext cx="983895" cy="407625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05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105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15566" y="1083231"/>
        <a:ext cx="576270" cy="407625"/>
      </dsp:txXfrm>
    </dsp:sp>
    <dsp:sp modelId="{3446678A-0817-134E-9339-8E5A3DF80A10}">
      <dsp:nvSpPr>
        <dsp:cNvPr id="0" name=""/>
        <dsp:cNvSpPr/>
      </dsp:nvSpPr>
      <dsp:spPr>
        <a:xfrm>
          <a:off x="3332831" y="1124226"/>
          <a:ext cx="814085" cy="325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5648" y="1124226"/>
        <a:ext cx="488451" cy="32563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9" y="1130201"/>
          <a:ext cx="710447" cy="313685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9" y="1130201"/>
        <a:ext cx="632026" cy="313685"/>
      </dsp:txXfrm>
    </dsp:sp>
    <dsp:sp modelId="{100F2A60-D61E-EF44-95D3-8164B28D8850}">
      <dsp:nvSpPr>
        <dsp:cNvPr id="0" name=""/>
        <dsp:cNvSpPr/>
      </dsp:nvSpPr>
      <dsp:spPr>
        <a:xfrm>
          <a:off x="550828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1417" y="1126454"/>
        <a:ext cx="481769" cy="321178"/>
      </dsp:txXfrm>
    </dsp:sp>
    <dsp:sp modelId="{6B9CC797-3636-5944-B361-F84CEF0C0D77}">
      <dsp:nvSpPr>
        <dsp:cNvPr id="0" name=""/>
        <dsp:cNvSpPr/>
      </dsp:nvSpPr>
      <dsp:spPr>
        <a:xfrm>
          <a:off x="1193185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53774" y="1126454"/>
        <a:ext cx="481769" cy="321178"/>
      </dsp:txXfrm>
    </dsp:sp>
    <dsp:sp modelId="{DAD85DAF-BBDF-9F4F-8C84-EA799CEEA0FC}">
      <dsp:nvSpPr>
        <dsp:cNvPr id="0" name=""/>
        <dsp:cNvSpPr/>
      </dsp:nvSpPr>
      <dsp:spPr>
        <a:xfrm>
          <a:off x="1835543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96132" y="1126454"/>
        <a:ext cx="481769" cy="321178"/>
      </dsp:txXfrm>
    </dsp:sp>
    <dsp:sp modelId="{7F6500F3-4C8B-C848-9020-A6C8B95A00E4}">
      <dsp:nvSpPr>
        <dsp:cNvPr id="0" name=""/>
        <dsp:cNvSpPr/>
      </dsp:nvSpPr>
      <dsp:spPr>
        <a:xfrm>
          <a:off x="2477901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38490" y="1126454"/>
        <a:ext cx="481769" cy="321178"/>
      </dsp:txXfrm>
    </dsp:sp>
    <dsp:sp modelId="{3446678A-0817-134E-9339-8E5A3DF80A10}">
      <dsp:nvSpPr>
        <dsp:cNvPr id="0" name=""/>
        <dsp:cNvSpPr/>
      </dsp:nvSpPr>
      <dsp:spPr>
        <a:xfrm>
          <a:off x="3120259" y="1108044"/>
          <a:ext cx="1026150" cy="357998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299258" y="1108044"/>
        <a:ext cx="668152" cy="35799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9" y="1130201"/>
          <a:ext cx="710447" cy="313685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9" y="1130201"/>
        <a:ext cx="632026" cy="313685"/>
      </dsp:txXfrm>
    </dsp:sp>
    <dsp:sp modelId="{100F2A60-D61E-EF44-95D3-8164B28D8850}">
      <dsp:nvSpPr>
        <dsp:cNvPr id="0" name=""/>
        <dsp:cNvSpPr/>
      </dsp:nvSpPr>
      <dsp:spPr>
        <a:xfrm>
          <a:off x="550828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1417" y="1126454"/>
        <a:ext cx="481769" cy="321178"/>
      </dsp:txXfrm>
    </dsp:sp>
    <dsp:sp modelId="{6B9CC797-3636-5944-B361-F84CEF0C0D77}">
      <dsp:nvSpPr>
        <dsp:cNvPr id="0" name=""/>
        <dsp:cNvSpPr/>
      </dsp:nvSpPr>
      <dsp:spPr>
        <a:xfrm>
          <a:off x="1193185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53774" y="1126454"/>
        <a:ext cx="481769" cy="321178"/>
      </dsp:txXfrm>
    </dsp:sp>
    <dsp:sp modelId="{DAD85DAF-BBDF-9F4F-8C84-EA799CEEA0FC}">
      <dsp:nvSpPr>
        <dsp:cNvPr id="0" name=""/>
        <dsp:cNvSpPr/>
      </dsp:nvSpPr>
      <dsp:spPr>
        <a:xfrm>
          <a:off x="1835543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96132" y="1126454"/>
        <a:ext cx="481769" cy="321178"/>
      </dsp:txXfrm>
    </dsp:sp>
    <dsp:sp modelId="{7F6500F3-4C8B-C848-9020-A6C8B95A00E4}">
      <dsp:nvSpPr>
        <dsp:cNvPr id="0" name=""/>
        <dsp:cNvSpPr/>
      </dsp:nvSpPr>
      <dsp:spPr>
        <a:xfrm>
          <a:off x="2477901" y="1126454"/>
          <a:ext cx="802947" cy="3211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38490" y="1126454"/>
        <a:ext cx="481769" cy="321178"/>
      </dsp:txXfrm>
    </dsp:sp>
    <dsp:sp modelId="{3446678A-0817-134E-9339-8E5A3DF80A10}">
      <dsp:nvSpPr>
        <dsp:cNvPr id="0" name=""/>
        <dsp:cNvSpPr/>
      </dsp:nvSpPr>
      <dsp:spPr>
        <a:xfrm>
          <a:off x="3120259" y="1108044"/>
          <a:ext cx="1026150" cy="357998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299258" y="1108044"/>
        <a:ext cx="668152" cy="357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234" y="1083266"/>
          <a:ext cx="1080927" cy="407554"/>
        </a:xfrm>
        <a:prstGeom prst="homePlate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" y="1083266"/>
        <a:ext cx="979039" cy="407554"/>
      </dsp:txXfrm>
    </dsp:sp>
    <dsp:sp modelId="{100F2A60-D61E-EF44-95D3-8164B28D8850}">
      <dsp:nvSpPr>
        <dsp:cNvPr id="0" name=""/>
        <dsp:cNvSpPr/>
      </dsp:nvSpPr>
      <dsp:spPr>
        <a:xfrm>
          <a:off x="927863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162" y="1133744"/>
        <a:ext cx="459897" cy="306598"/>
      </dsp:txXfrm>
    </dsp:sp>
    <dsp:sp modelId="{6B9CC797-3636-5944-B361-F84CEF0C0D77}">
      <dsp:nvSpPr>
        <dsp:cNvPr id="0" name=""/>
        <dsp:cNvSpPr/>
      </dsp:nvSpPr>
      <dsp:spPr>
        <a:xfrm>
          <a:off x="154105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94358" y="1133744"/>
        <a:ext cx="459897" cy="306598"/>
      </dsp:txXfrm>
    </dsp:sp>
    <dsp:sp modelId="{DAD85DAF-BBDF-9F4F-8C84-EA799CEEA0FC}">
      <dsp:nvSpPr>
        <dsp:cNvPr id="0" name=""/>
        <dsp:cNvSpPr/>
      </dsp:nvSpPr>
      <dsp:spPr>
        <a:xfrm>
          <a:off x="2154256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555" y="1133744"/>
        <a:ext cx="459897" cy="306598"/>
      </dsp:txXfrm>
    </dsp:sp>
    <dsp:sp modelId="{7F6500F3-4C8B-C848-9020-A6C8B95A00E4}">
      <dsp:nvSpPr>
        <dsp:cNvPr id="0" name=""/>
        <dsp:cNvSpPr/>
      </dsp:nvSpPr>
      <dsp:spPr>
        <a:xfrm>
          <a:off x="2767452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0751" y="1133744"/>
        <a:ext cx="459897" cy="306598"/>
      </dsp:txXfrm>
    </dsp:sp>
    <dsp:sp modelId="{3446678A-0817-134E-9339-8E5A3DF80A10}">
      <dsp:nvSpPr>
        <dsp:cNvPr id="0" name=""/>
        <dsp:cNvSpPr/>
      </dsp:nvSpPr>
      <dsp:spPr>
        <a:xfrm>
          <a:off x="338064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33948" y="1133744"/>
        <a:ext cx="459897" cy="306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234" y="1083266"/>
          <a:ext cx="1080927" cy="407554"/>
        </a:xfrm>
        <a:prstGeom prst="homePlate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" y="1083266"/>
        <a:ext cx="979039" cy="407554"/>
      </dsp:txXfrm>
    </dsp:sp>
    <dsp:sp modelId="{100F2A60-D61E-EF44-95D3-8164B28D8850}">
      <dsp:nvSpPr>
        <dsp:cNvPr id="0" name=""/>
        <dsp:cNvSpPr/>
      </dsp:nvSpPr>
      <dsp:spPr>
        <a:xfrm>
          <a:off x="927863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162" y="1133744"/>
        <a:ext cx="459897" cy="306598"/>
      </dsp:txXfrm>
    </dsp:sp>
    <dsp:sp modelId="{6B9CC797-3636-5944-B361-F84CEF0C0D77}">
      <dsp:nvSpPr>
        <dsp:cNvPr id="0" name=""/>
        <dsp:cNvSpPr/>
      </dsp:nvSpPr>
      <dsp:spPr>
        <a:xfrm>
          <a:off x="154105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94358" y="1133744"/>
        <a:ext cx="459897" cy="306598"/>
      </dsp:txXfrm>
    </dsp:sp>
    <dsp:sp modelId="{DAD85DAF-BBDF-9F4F-8C84-EA799CEEA0FC}">
      <dsp:nvSpPr>
        <dsp:cNvPr id="0" name=""/>
        <dsp:cNvSpPr/>
      </dsp:nvSpPr>
      <dsp:spPr>
        <a:xfrm>
          <a:off x="2154256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555" y="1133744"/>
        <a:ext cx="459897" cy="306598"/>
      </dsp:txXfrm>
    </dsp:sp>
    <dsp:sp modelId="{7F6500F3-4C8B-C848-9020-A6C8B95A00E4}">
      <dsp:nvSpPr>
        <dsp:cNvPr id="0" name=""/>
        <dsp:cNvSpPr/>
      </dsp:nvSpPr>
      <dsp:spPr>
        <a:xfrm>
          <a:off x="2767452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0751" y="1133744"/>
        <a:ext cx="459897" cy="306598"/>
      </dsp:txXfrm>
    </dsp:sp>
    <dsp:sp modelId="{3446678A-0817-134E-9339-8E5A3DF80A10}">
      <dsp:nvSpPr>
        <dsp:cNvPr id="0" name=""/>
        <dsp:cNvSpPr/>
      </dsp:nvSpPr>
      <dsp:spPr>
        <a:xfrm>
          <a:off x="338064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33948" y="1133744"/>
        <a:ext cx="459897" cy="306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234" y="1083266"/>
          <a:ext cx="1080927" cy="407554"/>
        </a:xfrm>
        <a:prstGeom prst="homePlate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" y="1083266"/>
        <a:ext cx="979039" cy="407554"/>
      </dsp:txXfrm>
    </dsp:sp>
    <dsp:sp modelId="{100F2A60-D61E-EF44-95D3-8164B28D8850}">
      <dsp:nvSpPr>
        <dsp:cNvPr id="0" name=""/>
        <dsp:cNvSpPr/>
      </dsp:nvSpPr>
      <dsp:spPr>
        <a:xfrm>
          <a:off x="927863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162" y="1133744"/>
        <a:ext cx="459897" cy="306598"/>
      </dsp:txXfrm>
    </dsp:sp>
    <dsp:sp modelId="{6B9CC797-3636-5944-B361-F84CEF0C0D77}">
      <dsp:nvSpPr>
        <dsp:cNvPr id="0" name=""/>
        <dsp:cNvSpPr/>
      </dsp:nvSpPr>
      <dsp:spPr>
        <a:xfrm>
          <a:off x="154105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94358" y="1133744"/>
        <a:ext cx="459897" cy="306598"/>
      </dsp:txXfrm>
    </dsp:sp>
    <dsp:sp modelId="{DAD85DAF-BBDF-9F4F-8C84-EA799CEEA0FC}">
      <dsp:nvSpPr>
        <dsp:cNvPr id="0" name=""/>
        <dsp:cNvSpPr/>
      </dsp:nvSpPr>
      <dsp:spPr>
        <a:xfrm>
          <a:off x="2154256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555" y="1133744"/>
        <a:ext cx="459897" cy="306598"/>
      </dsp:txXfrm>
    </dsp:sp>
    <dsp:sp modelId="{7F6500F3-4C8B-C848-9020-A6C8B95A00E4}">
      <dsp:nvSpPr>
        <dsp:cNvPr id="0" name=""/>
        <dsp:cNvSpPr/>
      </dsp:nvSpPr>
      <dsp:spPr>
        <a:xfrm>
          <a:off x="2767452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0751" y="1133744"/>
        <a:ext cx="459897" cy="306598"/>
      </dsp:txXfrm>
    </dsp:sp>
    <dsp:sp modelId="{3446678A-0817-134E-9339-8E5A3DF80A10}">
      <dsp:nvSpPr>
        <dsp:cNvPr id="0" name=""/>
        <dsp:cNvSpPr/>
      </dsp:nvSpPr>
      <dsp:spPr>
        <a:xfrm>
          <a:off x="338064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33948" y="1133744"/>
        <a:ext cx="459897" cy="306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234" y="1083266"/>
          <a:ext cx="1080927" cy="407554"/>
        </a:xfrm>
        <a:prstGeom prst="homePlate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" y="1083266"/>
        <a:ext cx="979039" cy="407554"/>
      </dsp:txXfrm>
    </dsp:sp>
    <dsp:sp modelId="{100F2A60-D61E-EF44-95D3-8164B28D8850}">
      <dsp:nvSpPr>
        <dsp:cNvPr id="0" name=""/>
        <dsp:cNvSpPr/>
      </dsp:nvSpPr>
      <dsp:spPr>
        <a:xfrm>
          <a:off x="927863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162" y="1133744"/>
        <a:ext cx="459897" cy="306598"/>
      </dsp:txXfrm>
    </dsp:sp>
    <dsp:sp modelId="{6B9CC797-3636-5944-B361-F84CEF0C0D77}">
      <dsp:nvSpPr>
        <dsp:cNvPr id="0" name=""/>
        <dsp:cNvSpPr/>
      </dsp:nvSpPr>
      <dsp:spPr>
        <a:xfrm>
          <a:off x="154105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94358" y="1133744"/>
        <a:ext cx="459897" cy="306598"/>
      </dsp:txXfrm>
    </dsp:sp>
    <dsp:sp modelId="{DAD85DAF-BBDF-9F4F-8C84-EA799CEEA0FC}">
      <dsp:nvSpPr>
        <dsp:cNvPr id="0" name=""/>
        <dsp:cNvSpPr/>
      </dsp:nvSpPr>
      <dsp:spPr>
        <a:xfrm>
          <a:off x="2154256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555" y="1133744"/>
        <a:ext cx="459897" cy="306598"/>
      </dsp:txXfrm>
    </dsp:sp>
    <dsp:sp modelId="{7F6500F3-4C8B-C848-9020-A6C8B95A00E4}">
      <dsp:nvSpPr>
        <dsp:cNvPr id="0" name=""/>
        <dsp:cNvSpPr/>
      </dsp:nvSpPr>
      <dsp:spPr>
        <a:xfrm>
          <a:off x="2767452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0751" y="1133744"/>
        <a:ext cx="459897" cy="306598"/>
      </dsp:txXfrm>
    </dsp:sp>
    <dsp:sp modelId="{3446678A-0817-134E-9339-8E5A3DF80A10}">
      <dsp:nvSpPr>
        <dsp:cNvPr id="0" name=""/>
        <dsp:cNvSpPr/>
      </dsp:nvSpPr>
      <dsp:spPr>
        <a:xfrm>
          <a:off x="338064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33948" y="1133744"/>
        <a:ext cx="459897" cy="3065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234" y="1083266"/>
          <a:ext cx="1080927" cy="407554"/>
        </a:xfrm>
        <a:prstGeom prst="homePlate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" y="1083266"/>
        <a:ext cx="979039" cy="407554"/>
      </dsp:txXfrm>
    </dsp:sp>
    <dsp:sp modelId="{100F2A60-D61E-EF44-95D3-8164B28D8850}">
      <dsp:nvSpPr>
        <dsp:cNvPr id="0" name=""/>
        <dsp:cNvSpPr/>
      </dsp:nvSpPr>
      <dsp:spPr>
        <a:xfrm>
          <a:off x="927863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162" y="1133744"/>
        <a:ext cx="459897" cy="306598"/>
      </dsp:txXfrm>
    </dsp:sp>
    <dsp:sp modelId="{6B9CC797-3636-5944-B361-F84CEF0C0D77}">
      <dsp:nvSpPr>
        <dsp:cNvPr id="0" name=""/>
        <dsp:cNvSpPr/>
      </dsp:nvSpPr>
      <dsp:spPr>
        <a:xfrm>
          <a:off x="154105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94358" y="1133744"/>
        <a:ext cx="459897" cy="306598"/>
      </dsp:txXfrm>
    </dsp:sp>
    <dsp:sp modelId="{DAD85DAF-BBDF-9F4F-8C84-EA799CEEA0FC}">
      <dsp:nvSpPr>
        <dsp:cNvPr id="0" name=""/>
        <dsp:cNvSpPr/>
      </dsp:nvSpPr>
      <dsp:spPr>
        <a:xfrm>
          <a:off x="2154256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555" y="1133744"/>
        <a:ext cx="459897" cy="306598"/>
      </dsp:txXfrm>
    </dsp:sp>
    <dsp:sp modelId="{7F6500F3-4C8B-C848-9020-A6C8B95A00E4}">
      <dsp:nvSpPr>
        <dsp:cNvPr id="0" name=""/>
        <dsp:cNvSpPr/>
      </dsp:nvSpPr>
      <dsp:spPr>
        <a:xfrm>
          <a:off x="2767452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0751" y="1133744"/>
        <a:ext cx="459897" cy="306598"/>
      </dsp:txXfrm>
    </dsp:sp>
    <dsp:sp modelId="{3446678A-0817-134E-9339-8E5A3DF80A10}">
      <dsp:nvSpPr>
        <dsp:cNvPr id="0" name=""/>
        <dsp:cNvSpPr/>
      </dsp:nvSpPr>
      <dsp:spPr>
        <a:xfrm>
          <a:off x="338064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33948" y="1133744"/>
        <a:ext cx="459897" cy="3065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234" y="1083266"/>
          <a:ext cx="1080927" cy="407554"/>
        </a:xfrm>
        <a:prstGeom prst="homePlate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12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4" y="1083266"/>
        <a:ext cx="979039" cy="407554"/>
      </dsp:txXfrm>
    </dsp:sp>
    <dsp:sp modelId="{100F2A60-D61E-EF44-95D3-8164B28D8850}">
      <dsp:nvSpPr>
        <dsp:cNvPr id="0" name=""/>
        <dsp:cNvSpPr/>
      </dsp:nvSpPr>
      <dsp:spPr>
        <a:xfrm>
          <a:off x="927863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162" y="1133744"/>
        <a:ext cx="459897" cy="306598"/>
      </dsp:txXfrm>
    </dsp:sp>
    <dsp:sp modelId="{6B9CC797-3636-5944-B361-F84CEF0C0D77}">
      <dsp:nvSpPr>
        <dsp:cNvPr id="0" name=""/>
        <dsp:cNvSpPr/>
      </dsp:nvSpPr>
      <dsp:spPr>
        <a:xfrm>
          <a:off x="154105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94358" y="1133744"/>
        <a:ext cx="459897" cy="306598"/>
      </dsp:txXfrm>
    </dsp:sp>
    <dsp:sp modelId="{DAD85DAF-BBDF-9F4F-8C84-EA799CEEA0FC}">
      <dsp:nvSpPr>
        <dsp:cNvPr id="0" name=""/>
        <dsp:cNvSpPr/>
      </dsp:nvSpPr>
      <dsp:spPr>
        <a:xfrm>
          <a:off x="2154256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555" y="1133744"/>
        <a:ext cx="459897" cy="306598"/>
      </dsp:txXfrm>
    </dsp:sp>
    <dsp:sp modelId="{7F6500F3-4C8B-C848-9020-A6C8B95A00E4}">
      <dsp:nvSpPr>
        <dsp:cNvPr id="0" name=""/>
        <dsp:cNvSpPr/>
      </dsp:nvSpPr>
      <dsp:spPr>
        <a:xfrm>
          <a:off x="2767452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8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0751" y="1133744"/>
        <a:ext cx="459897" cy="306598"/>
      </dsp:txXfrm>
    </dsp:sp>
    <dsp:sp modelId="{3446678A-0817-134E-9339-8E5A3DF80A10}">
      <dsp:nvSpPr>
        <dsp:cNvPr id="0" name=""/>
        <dsp:cNvSpPr/>
      </dsp:nvSpPr>
      <dsp:spPr>
        <a:xfrm>
          <a:off x="3380649" y="1133744"/>
          <a:ext cx="766495" cy="306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533948" y="1133744"/>
        <a:ext cx="459897" cy="3065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33049-2702-CA44-8606-487F4242978B}">
      <dsp:nvSpPr>
        <dsp:cNvPr id="0" name=""/>
        <dsp:cNvSpPr/>
      </dsp:nvSpPr>
      <dsp:spPr>
        <a:xfrm>
          <a:off x="962" y="1127036"/>
          <a:ext cx="724782" cy="320014"/>
        </a:xfrm>
        <a:prstGeom prst="homePlate">
          <a:avLst/>
        </a:prstGeom>
        <a:solidFill>
          <a:srgbClr val="C6D3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rPr>
            <a:t>سیستم بیان</a:t>
          </a:r>
          <a:endParaRPr lang="en-US" sz="900" b="1" kern="1200" dirty="0">
            <a:solidFill>
              <a:srgbClr val="475C52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62" y="1127036"/>
        <a:ext cx="644779" cy="320014"/>
      </dsp:txXfrm>
    </dsp:sp>
    <dsp:sp modelId="{100F2A60-D61E-EF44-95D3-8164B28D8850}">
      <dsp:nvSpPr>
        <dsp:cNvPr id="0" name=""/>
        <dsp:cNvSpPr/>
      </dsp:nvSpPr>
      <dsp:spPr>
        <a:xfrm>
          <a:off x="561915" y="1094169"/>
          <a:ext cx="963228" cy="385749"/>
        </a:xfrm>
        <a:prstGeom prst="chevron">
          <a:avLst/>
        </a:prstGeom>
        <a:solidFill>
          <a:srgbClr val="475C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rgbClr val="C6D3C6"/>
              </a:solidFill>
              <a:latin typeface="Calibri" panose="020F0502020204030204" pitchFamily="34" charset="0"/>
              <a:cs typeface="Calibri" panose="020F0502020204030204" pitchFamily="34" charset="0"/>
            </a:rPr>
            <a:t>باکتری</a:t>
          </a:r>
          <a:endParaRPr lang="en-US" sz="1400" b="1" kern="1200" dirty="0">
            <a:solidFill>
              <a:srgbClr val="C6D3C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4790" y="1094169"/>
        <a:ext cx="577479" cy="385749"/>
      </dsp:txXfrm>
    </dsp:sp>
    <dsp:sp modelId="{6B9CC797-3636-5944-B361-F84CEF0C0D77}">
      <dsp:nvSpPr>
        <dsp:cNvPr id="0" name=""/>
        <dsp:cNvSpPr/>
      </dsp:nvSpPr>
      <dsp:spPr>
        <a:xfrm>
          <a:off x="1361313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مخمر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25143" y="1123214"/>
        <a:ext cx="491489" cy="327659"/>
      </dsp:txXfrm>
    </dsp:sp>
    <dsp:sp modelId="{DAD85DAF-BBDF-9F4F-8C84-EA799CEEA0FC}">
      <dsp:nvSpPr>
        <dsp:cNvPr id="0" name=""/>
        <dsp:cNvSpPr/>
      </dsp:nvSpPr>
      <dsp:spPr>
        <a:xfrm>
          <a:off x="2016632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قارچ های </a:t>
          </a:r>
          <a:r>
            <a:rPr lang="fa-IR" sz="9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فیلامنتی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0462" y="1123214"/>
        <a:ext cx="491489" cy="327659"/>
      </dsp:txXfrm>
    </dsp:sp>
    <dsp:sp modelId="{7F6500F3-4C8B-C848-9020-A6C8B95A00E4}">
      <dsp:nvSpPr>
        <dsp:cNvPr id="0" name=""/>
        <dsp:cNvSpPr/>
      </dsp:nvSpPr>
      <dsp:spPr>
        <a:xfrm>
          <a:off x="2671950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جلبک های تک سلولی</a:t>
          </a:r>
          <a:endParaRPr lang="en-US" sz="9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5780" y="1123214"/>
        <a:ext cx="491489" cy="327659"/>
      </dsp:txXfrm>
    </dsp:sp>
    <dsp:sp modelId="{3446678A-0817-134E-9339-8E5A3DF80A10}">
      <dsp:nvSpPr>
        <dsp:cNvPr id="0" name=""/>
        <dsp:cNvSpPr/>
      </dsp:nvSpPr>
      <dsp:spPr>
        <a:xfrm>
          <a:off x="3327269" y="1123214"/>
          <a:ext cx="819148" cy="327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LEXSY</a:t>
          </a:r>
        </a:p>
      </dsp:txBody>
      <dsp:txXfrm>
        <a:off x="3491099" y="1123214"/>
        <a:ext cx="491489" cy="327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0ae48ca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0ae48ca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4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c919337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4c9193379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37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c919337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4c9193379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051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e00e379b7c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e00e379b7c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a" sz="1800" dirty="0">
                <a:effectLst/>
                <a:latin typeface="B Mitra+FPEF"/>
              </a:rPr>
              <a:t>توضیح عبارت دوم معایب: بدلیل تخریب سلولی، مشکلاتی در تخلیص و جداسـازي ایجـاد مـی شود - احتمـال آسـیب بـه محصـول در حـین تخلـیص و جداسازي )3( </a:t>
            </a:r>
            <a:endParaRPr lang="fa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a" dirty="0"/>
          </a:p>
        </p:txBody>
      </p:sp>
    </p:spTree>
    <p:extLst>
      <p:ext uri="{BB962C8B-B14F-4D97-AF65-F5344CB8AC3E}">
        <p14:creationId xmlns:p14="http://schemas.microsoft.com/office/powerpoint/2010/main" val="357076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e00e379b7c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e00e379b7c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a" dirty="0"/>
          </a:p>
        </p:txBody>
      </p:sp>
    </p:spTree>
    <p:extLst>
      <p:ext uri="{BB962C8B-B14F-4D97-AF65-F5344CB8AC3E}">
        <p14:creationId xmlns:p14="http://schemas.microsoft.com/office/powerpoint/2010/main" val="84097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e00e379b7c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e00e379b7c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a" sz="1800" dirty="0">
                <a:effectLst/>
                <a:latin typeface="B Mitra+FPEF"/>
              </a:rPr>
              <a:t>میـزان زیـاد بیان محصول در مدت زمان تقریباً کوتاه )2 تا 8 هفته(. </a:t>
            </a:r>
            <a:endParaRPr lang="fa" sz="32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a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a" dirty="0"/>
          </a:p>
        </p:txBody>
      </p:sp>
    </p:spTree>
    <p:extLst>
      <p:ext uri="{BB962C8B-B14F-4D97-AF65-F5344CB8AC3E}">
        <p14:creationId xmlns:p14="http://schemas.microsoft.com/office/powerpoint/2010/main" val="32517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899928">
            <a:off x="-1041525" y="-191614"/>
            <a:ext cx="2864447" cy="1160120"/>
          </a:xfrm>
          <a:custGeom>
            <a:avLst/>
            <a:gdLst/>
            <a:ahLst/>
            <a:cxnLst/>
            <a:rect l="l" t="t" r="r" b="b"/>
            <a:pathLst>
              <a:path w="30360" h="12296" extrusionOk="0">
                <a:moveTo>
                  <a:pt x="7296" y="0"/>
                </a:moveTo>
                <a:cubicBezTo>
                  <a:pt x="5231" y="0"/>
                  <a:pt x="3040" y="209"/>
                  <a:pt x="1601" y="1640"/>
                </a:cubicBezTo>
                <a:cubicBezTo>
                  <a:pt x="671" y="2565"/>
                  <a:pt x="216" y="3881"/>
                  <a:pt x="118" y="5188"/>
                </a:cubicBezTo>
                <a:cubicBezTo>
                  <a:pt x="0" y="6749"/>
                  <a:pt x="59" y="8941"/>
                  <a:pt x="1410" y="9983"/>
                </a:cubicBezTo>
                <a:cubicBezTo>
                  <a:pt x="3211" y="11378"/>
                  <a:pt x="5554" y="12058"/>
                  <a:pt x="7796" y="12239"/>
                </a:cubicBezTo>
                <a:cubicBezTo>
                  <a:pt x="8267" y="12278"/>
                  <a:pt x="8738" y="12295"/>
                  <a:pt x="9210" y="12295"/>
                </a:cubicBezTo>
                <a:cubicBezTo>
                  <a:pt x="11255" y="12295"/>
                  <a:pt x="13299" y="11962"/>
                  <a:pt x="15307" y="11544"/>
                </a:cubicBezTo>
                <a:cubicBezTo>
                  <a:pt x="18537" y="10874"/>
                  <a:pt x="21718" y="9983"/>
                  <a:pt x="24894" y="9088"/>
                </a:cubicBezTo>
                <a:cubicBezTo>
                  <a:pt x="25843" y="8824"/>
                  <a:pt x="26792" y="8554"/>
                  <a:pt x="27658" y="8090"/>
                </a:cubicBezTo>
                <a:cubicBezTo>
                  <a:pt x="28524" y="7630"/>
                  <a:pt x="29303" y="6944"/>
                  <a:pt x="29709" y="6049"/>
                </a:cubicBezTo>
                <a:cubicBezTo>
                  <a:pt x="30360" y="4605"/>
                  <a:pt x="29811" y="2721"/>
                  <a:pt x="28485" y="1850"/>
                </a:cubicBezTo>
                <a:cubicBezTo>
                  <a:pt x="27595" y="1268"/>
                  <a:pt x="26494" y="1141"/>
                  <a:pt x="25437" y="1033"/>
                </a:cubicBezTo>
                <a:cubicBezTo>
                  <a:pt x="19609" y="446"/>
                  <a:pt x="13756" y="103"/>
                  <a:pt x="7898" y="6"/>
                </a:cubicBezTo>
                <a:cubicBezTo>
                  <a:pt x="7699" y="2"/>
                  <a:pt x="7498" y="0"/>
                  <a:pt x="7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00036">
            <a:off x="7886719" y="-390199"/>
            <a:ext cx="1524447" cy="1557299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900029">
            <a:off x="-483194" y="3458220"/>
            <a:ext cx="2016776" cy="2064892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16249" y="4096868"/>
            <a:ext cx="3067079" cy="1363863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8609775" y="29204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1306000" y="-2408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4149625" y="47848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716050" y="563663"/>
            <a:ext cx="1107089" cy="968236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925150" y="-102500"/>
            <a:ext cx="1557544" cy="793498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29625" y="964775"/>
            <a:ext cx="68847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441838" y="3761825"/>
            <a:ext cx="4260300" cy="397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flipH="1">
            <a:off x="-239375" y="4521525"/>
            <a:ext cx="1784339" cy="793457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720000" y="4469575"/>
            <a:ext cx="1784339" cy="793457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886699" y="-213075"/>
            <a:ext cx="1602159" cy="1636685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7423363">
            <a:off x="-1056968" y="-19240"/>
            <a:ext cx="3316337" cy="2019469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 rot="-2700000">
            <a:off x="-852954" y="1942376"/>
            <a:ext cx="873701" cy="1237958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 rot="899964">
            <a:off x="8203281" y="3822606"/>
            <a:ext cx="1102246" cy="1561787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 rot="10800000">
            <a:off x="4571988" y="46622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 rot="10800000">
            <a:off x="2788638" y="-4306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 rot="1800033">
            <a:off x="-186504" y="-617087"/>
            <a:ext cx="471248" cy="1237928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09193"/>
            <a:ext cx="7704000" cy="14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720000" y="2727793"/>
            <a:ext cx="7704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1"/>
          <p:cNvSpPr/>
          <p:nvPr/>
        </p:nvSpPr>
        <p:spPr>
          <a:xfrm rot="-5400000">
            <a:off x="8673363" y="24697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-168450" y="-202125"/>
            <a:ext cx="1511205" cy="1289056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-168450" y="3855196"/>
            <a:ext cx="1002346" cy="1496602"/>
          </a:xfrm>
          <a:custGeom>
            <a:avLst/>
            <a:gdLst/>
            <a:ahLst/>
            <a:cxnLst/>
            <a:rect l="l" t="t" r="r" b="b"/>
            <a:pathLst>
              <a:path w="20070" h="29968" extrusionOk="0">
                <a:moveTo>
                  <a:pt x="110" y="0"/>
                </a:moveTo>
                <a:cubicBezTo>
                  <a:pt x="45" y="0"/>
                  <a:pt x="1" y="83"/>
                  <a:pt x="69" y="113"/>
                </a:cubicBezTo>
                <a:cubicBezTo>
                  <a:pt x="2697" y="1282"/>
                  <a:pt x="5105" y="2863"/>
                  <a:pt x="7131" y="4786"/>
                </a:cubicBezTo>
                <a:cubicBezTo>
                  <a:pt x="8109" y="5721"/>
                  <a:pt x="8976" y="6739"/>
                  <a:pt x="9793" y="7791"/>
                </a:cubicBezTo>
                <a:cubicBezTo>
                  <a:pt x="10571" y="8794"/>
                  <a:pt x="11324" y="9822"/>
                  <a:pt x="12171" y="10781"/>
                </a:cubicBezTo>
                <a:cubicBezTo>
                  <a:pt x="13008" y="11725"/>
                  <a:pt x="13942" y="12606"/>
                  <a:pt x="15048" y="13281"/>
                </a:cubicBezTo>
                <a:cubicBezTo>
                  <a:pt x="16125" y="13937"/>
                  <a:pt x="17417" y="14275"/>
                  <a:pt x="18420" y="15028"/>
                </a:cubicBezTo>
                <a:cubicBezTo>
                  <a:pt x="18939" y="15420"/>
                  <a:pt x="19320" y="15919"/>
                  <a:pt x="19457" y="16526"/>
                </a:cubicBezTo>
                <a:cubicBezTo>
                  <a:pt x="19604" y="17186"/>
                  <a:pt x="19472" y="17876"/>
                  <a:pt x="19222" y="18503"/>
                </a:cubicBezTo>
                <a:cubicBezTo>
                  <a:pt x="18694" y="19839"/>
                  <a:pt x="17578" y="20891"/>
                  <a:pt x="16913" y="22168"/>
                </a:cubicBezTo>
                <a:cubicBezTo>
                  <a:pt x="15768" y="24365"/>
                  <a:pt x="15905" y="27066"/>
                  <a:pt x="17231" y="29180"/>
                </a:cubicBezTo>
                <a:cubicBezTo>
                  <a:pt x="17397" y="29440"/>
                  <a:pt x="17583" y="29684"/>
                  <a:pt x="17779" y="29924"/>
                </a:cubicBezTo>
                <a:cubicBezTo>
                  <a:pt x="17805" y="29955"/>
                  <a:pt x="17841" y="29967"/>
                  <a:pt x="17876" y="29967"/>
                </a:cubicBezTo>
                <a:cubicBezTo>
                  <a:pt x="17959" y="29967"/>
                  <a:pt x="18036" y="29897"/>
                  <a:pt x="17975" y="29821"/>
                </a:cubicBezTo>
                <a:cubicBezTo>
                  <a:pt x="16345" y="27815"/>
                  <a:pt x="15919" y="25084"/>
                  <a:pt x="16903" y="22750"/>
                </a:cubicBezTo>
                <a:cubicBezTo>
                  <a:pt x="17461" y="21419"/>
                  <a:pt x="18547" y="20362"/>
                  <a:pt x="19218" y="19090"/>
                </a:cubicBezTo>
                <a:cubicBezTo>
                  <a:pt x="19815" y="17959"/>
                  <a:pt x="20069" y="16521"/>
                  <a:pt x="19198" y="15444"/>
                </a:cubicBezTo>
                <a:cubicBezTo>
                  <a:pt x="18444" y="14510"/>
                  <a:pt x="17187" y="14098"/>
                  <a:pt x="16096" y="13580"/>
                </a:cubicBezTo>
                <a:cubicBezTo>
                  <a:pt x="14897" y="13012"/>
                  <a:pt x="13879" y="12219"/>
                  <a:pt x="12983" y="11309"/>
                </a:cubicBezTo>
                <a:cubicBezTo>
                  <a:pt x="11138" y="9425"/>
                  <a:pt x="9807" y="7179"/>
                  <a:pt x="7963" y="5295"/>
                </a:cubicBezTo>
                <a:cubicBezTo>
                  <a:pt x="6030" y="3313"/>
                  <a:pt x="3695" y="1635"/>
                  <a:pt x="1097" y="431"/>
                </a:cubicBezTo>
                <a:cubicBezTo>
                  <a:pt x="779" y="284"/>
                  <a:pt x="461" y="142"/>
                  <a:pt x="138" y="5"/>
                </a:cubicBezTo>
                <a:cubicBezTo>
                  <a:pt x="128" y="2"/>
                  <a:pt x="119" y="0"/>
                  <a:pt x="1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 rot="-1799999">
            <a:off x="8089388" y="4381801"/>
            <a:ext cx="1602122" cy="816210"/>
          </a:xfrm>
          <a:custGeom>
            <a:avLst/>
            <a:gdLst/>
            <a:ahLst/>
            <a:cxnLst/>
            <a:rect l="l" t="t" r="r" b="b"/>
            <a:pathLst>
              <a:path w="27127" h="13820" extrusionOk="0">
                <a:moveTo>
                  <a:pt x="26930" y="0"/>
                </a:moveTo>
                <a:cubicBezTo>
                  <a:pt x="26910" y="0"/>
                  <a:pt x="26889" y="5"/>
                  <a:pt x="26868" y="15"/>
                </a:cubicBezTo>
                <a:cubicBezTo>
                  <a:pt x="24979" y="930"/>
                  <a:pt x="23374" y="2310"/>
                  <a:pt x="21857" y="3739"/>
                </a:cubicBezTo>
                <a:cubicBezTo>
                  <a:pt x="20316" y="5188"/>
                  <a:pt x="18833" y="6710"/>
                  <a:pt x="17101" y="7938"/>
                </a:cubicBezTo>
                <a:cubicBezTo>
                  <a:pt x="15418" y="9122"/>
                  <a:pt x="13475" y="10081"/>
                  <a:pt x="11390" y="10179"/>
                </a:cubicBezTo>
                <a:cubicBezTo>
                  <a:pt x="11290" y="10184"/>
                  <a:pt x="11190" y="10187"/>
                  <a:pt x="11090" y="10187"/>
                </a:cubicBezTo>
                <a:cubicBezTo>
                  <a:pt x="10051" y="10187"/>
                  <a:pt x="9040" y="9929"/>
                  <a:pt x="8004" y="9876"/>
                </a:cubicBezTo>
                <a:cubicBezTo>
                  <a:pt x="7854" y="9868"/>
                  <a:pt x="7705" y="9864"/>
                  <a:pt x="7555" y="9864"/>
                </a:cubicBezTo>
                <a:cubicBezTo>
                  <a:pt x="6760" y="9864"/>
                  <a:pt x="5966" y="9972"/>
                  <a:pt x="5200" y="10174"/>
                </a:cubicBezTo>
                <a:cubicBezTo>
                  <a:pt x="3375" y="10663"/>
                  <a:pt x="1686" y="11706"/>
                  <a:pt x="468" y="13154"/>
                </a:cubicBezTo>
                <a:cubicBezTo>
                  <a:pt x="321" y="13326"/>
                  <a:pt x="184" y="13502"/>
                  <a:pt x="52" y="13688"/>
                </a:cubicBezTo>
                <a:cubicBezTo>
                  <a:pt x="0" y="13753"/>
                  <a:pt x="66" y="13819"/>
                  <a:pt x="133" y="13819"/>
                </a:cubicBezTo>
                <a:cubicBezTo>
                  <a:pt x="160" y="13819"/>
                  <a:pt x="189" y="13808"/>
                  <a:pt x="209" y="13781"/>
                </a:cubicBezTo>
                <a:cubicBezTo>
                  <a:pt x="1344" y="12234"/>
                  <a:pt x="2993" y="11104"/>
                  <a:pt x="4813" y="10526"/>
                </a:cubicBezTo>
                <a:cubicBezTo>
                  <a:pt x="5696" y="10247"/>
                  <a:pt x="6620" y="10095"/>
                  <a:pt x="7545" y="10095"/>
                </a:cubicBezTo>
                <a:cubicBezTo>
                  <a:pt x="7574" y="10095"/>
                  <a:pt x="7603" y="10096"/>
                  <a:pt x="7632" y="10096"/>
                </a:cubicBezTo>
                <a:cubicBezTo>
                  <a:pt x="8743" y="10111"/>
                  <a:pt x="9824" y="10414"/>
                  <a:pt x="10935" y="10429"/>
                </a:cubicBezTo>
                <a:cubicBezTo>
                  <a:pt x="10971" y="10429"/>
                  <a:pt x="11007" y="10429"/>
                  <a:pt x="11043" y="10429"/>
                </a:cubicBezTo>
                <a:cubicBezTo>
                  <a:pt x="13069" y="10429"/>
                  <a:pt x="14992" y="9621"/>
                  <a:pt x="16670" y="8535"/>
                </a:cubicBezTo>
                <a:cubicBezTo>
                  <a:pt x="18432" y="7395"/>
                  <a:pt x="19929" y="5931"/>
                  <a:pt x="21437" y="4493"/>
                </a:cubicBezTo>
                <a:cubicBezTo>
                  <a:pt x="22944" y="3054"/>
                  <a:pt x="24490" y="1620"/>
                  <a:pt x="26320" y="593"/>
                </a:cubicBezTo>
                <a:cubicBezTo>
                  <a:pt x="26540" y="470"/>
                  <a:pt x="26770" y="348"/>
                  <a:pt x="27000" y="235"/>
                </a:cubicBezTo>
                <a:cubicBezTo>
                  <a:pt x="27127" y="172"/>
                  <a:pt x="27050" y="0"/>
                  <a:pt x="26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184" name="Google Shape;184;p13"/>
          <p:cNvGrpSpPr/>
          <p:nvPr/>
        </p:nvGrpSpPr>
        <p:grpSpPr>
          <a:xfrm>
            <a:off x="-756920" y="-587175"/>
            <a:ext cx="10741755" cy="6962879"/>
            <a:chOff x="-756920" y="-587175"/>
            <a:chExt cx="10741755" cy="6962879"/>
          </a:xfrm>
        </p:grpSpPr>
        <p:sp>
          <p:nvSpPr>
            <p:cNvPr id="185" name="Google Shape;185;p13"/>
            <p:cNvSpPr/>
            <p:nvPr/>
          </p:nvSpPr>
          <p:spPr>
            <a:xfrm>
              <a:off x="8011682" y="-587175"/>
              <a:ext cx="1759242" cy="1797153"/>
            </a:xfrm>
            <a:custGeom>
              <a:avLst/>
              <a:gdLst/>
              <a:ahLst/>
              <a:cxnLst/>
              <a:rect l="l" t="t" r="r" b="b"/>
              <a:pathLst>
                <a:path w="35499" h="36264" extrusionOk="0">
                  <a:moveTo>
                    <a:pt x="10415" y="0"/>
                  </a:moveTo>
                  <a:cubicBezTo>
                    <a:pt x="8924" y="0"/>
                    <a:pt x="7442" y="130"/>
                    <a:pt x="6015" y="559"/>
                  </a:cubicBezTo>
                  <a:cubicBezTo>
                    <a:pt x="3764" y="1234"/>
                    <a:pt x="1660" y="2766"/>
                    <a:pt x="833" y="4963"/>
                  </a:cubicBezTo>
                  <a:cubicBezTo>
                    <a:pt x="1" y="7165"/>
                    <a:pt x="789" y="10008"/>
                    <a:pt x="2888" y="11060"/>
                  </a:cubicBezTo>
                  <a:cubicBezTo>
                    <a:pt x="4156" y="11696"/>
                    <a:pt x="5790" y="11696"/>
                    <a:pt x="6744" y="12749"/>
                  </a:cubicBezTo>
                  <a:cubicBezTo>
                    <a:pt x="8007" y="14143"/>
                    <a:pt x="7258" y="16443"/>
                    <a:pt x="8036" y="18161"/>
                  </a:cubicBezTo>
                  <a:cubicBezTo>
                    <a:pt x="8863" y="19981"/>
                    <a:pt x="11095" y="20607"/>
                    <a:pt x="13062" y="20970"/>
                  </a:cubicBezTo>
                  <a:cubicBezTo>
                    <a:pt x="15024" y="21332"/>
                    <a:pt x="17251" y="21797"/>
                    <a:pt x="18278" y="23514"/>
                  </a:cubicBezTo>
                  <a:cubicBezTo>
                    <a:pt x="19032" y="24777"/>
                    <a:pt x="18900" y="26352"/>
                    <a:pt x="19081" y="27811"/>
                  </a:cubicBezTo>
                  <a:cubicBezTo>
                    <a:pt x="19423" y="30595"/>
                    <a:pt x="21067" y="33189"/>
                    <a:pt x="23431" y="34691"/>
                  </a:cubicBezTo>
                  <a:cubicBezTo>
                    <a:pt x="25087" y="35746"/>
                    <a:pt x="27217" y="36263"/>
                    <a:pt x="29258" y="36263"/>
                  </a:cubicBezTo>
                  <a:cubicBezTo>
                    <a:pt x="29858" y="36263"/>
                    <a:pt x="30450" y="36219"/>
                    <a:pt x="31021" y="36130"/>
                  </a:cubicBezTo>
                  <a:cubicBezTo>
                    <a:pt x="33502" y="35743"/>
                    <a:pt x="33781" y="32856"/>
                    <a:pt x="34118" y="30781"/>
                  </a:cubicBezTo>
                  <a:cubicBezTo>
                    <a:pt x="35396" y="22898"/>
                    <a:pt x="35498" y="14823"/>
                    <a:pt x="34407" y="6915"/>
                  </a:cubicBezTo>
                  <a:cubicBezTo>
                    <a:pt x="34197" y="5379"/>
                    <a:pt x="33888" y="3740"/>
                    <a:pt x="32792" y="2648"/>
                  </a:cubicBezTo>
                  <a:cubicBezTo>
                    <a:pt x="31530" y="1401"/>
                    <a:pt x="29592" y="1210"/>
                    <a:pt x="27820" y="1092"/>
                  </a:cubicBezTo>
                  <a:cubicBezTo>
                    <a:pt x="23147" y="779"/>
                    <a:pt x="18469" y="461"/>
                    <a:pt x="13796" y="148"/>
                  </a:cubicBezTo>
                  <a:cubicBezTo>
                    <a:pt x="12675" y="74"/>
                    <a:pt x="11542" y="0"/>
                    <a:pt x="10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-587187" y="3471125"/>
              <a:ext cx="1917213" cy="1962954"/>
            </a:xfrm>
            <a:custGeom>
              <a:avLst/>
              <a:gdLst/>
              <a:ahLst/>
              <a:cxnLst/>
              <a:rect l="l" t="t" r="r" b="b"/>
              <a:pathLst>
                <a:path w="22634" h="23174" extrusionOk="0">
                  <a:moveTo>
                    <a:pt x="2084" y="1"/>
                  </a:moveTo>
                  <a:cubicBezTo>
                    <a:pt x="2048" y="1"/>
                    <a:pt x="2013" y="2"/>
                    <a:pt x="1978" y="3"/>
                  </a:cubicBezTo>
                  <a:cubicBezTo>
                    <a:pt x="710" y="62"/>
                    <a:pt x="617" y="3781"/>
                    <a:pt x="431" y="5332"/>
                  </a:cubicBezTo>
                  <a:cubicBezTo>
                    <a:pt x="123" y="7950"/>
                    <a:pt x="1" y="10602"/>
                    <a:pt x="74" y="13245"/>
                  </a:cubicBezTo>
                  <a:cubicBezTo>
                    <a:pt x="94" y="13890"/>
                    <a:pt x="441" y="20649"/>
                    <a:pt x="793" y="20649"/>
                  </a:cubicBezTo>
                  <a:cubicBezTo>
                    <a:pt x="793" y="20649"/>
                    <a:pt x="793" y="20649"/>
                    <a:pt x="794" y="20649"/>
                  </a:cubicBezTo>
                  <a:cubicBezTo>
                    <a:pt x="1547" y="20625"/>
                    <a:pt x="2301" y="20613"/>
                    <a:pt x="3055" y="20613"/>
                  </a:cubicBezTo>
                  <a:cubicBezTo>
                    <a:pt x="9501" y="20613"/>
                    <a:pt x="15948" y="21474"/>
                    <a:pt x="22261" y="23174"/>
                  </a:cubicBezTo>
                  <a:cubicBezTo>
                    <a:pt x="22633" y="19313"/>
                    <a:pt x="20598" y="15295"/>
                    <a:pt x="17715" y="14214"/>
                  </a:cubicBezTo>
                  <a:cubicBezTo>
                    <a:pt x="15582" y="13416"/>
                    <a:pt x="13130" y="14057"/>
                    <a:pt x="11217" y="12589"/>
                  </a:cubicBezTo>
                  <a:cubicBezTo>
                    <a:pt x="9847" y="11537"/>
                    <a:pt x="9039" y="9604"/>
                    <a:pt x="8408" y="7706"/>
                  </a:cubicBezTo>
                  <a:cubicBezTo>
                    <a:pt x="7781" y="5812"/>
                    <a:pt x="7233" y="3801"/>
                    <a:pt x="6152" y="2284"/>
                  </a:cubicBezTo>
                  <a:cubicBezTo>
                    <a:pt x="5271" y="1045"/>
                    <a:pt x="3401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rot="-9899958">
              <a:off x="-592316" y="-413028"/>
              <a:ext cx="1342878" cy="1448838"/>
            </a:xfrm>
            <a:custGeom>
              <a:avLst/>
              <a:gdLst/>
              <a:ahLst/>
              <a:cxnLst/>
              <a:rect l="l" t="t" r="r" b="b"/>
              <a:pathLst>
                <a:path w="18885" h="20376" extrusionOk="0">
                  <a:moveTo>
                    <a:pt x="10264" y="0"/>
                  </a:moveTo>
                  <a:cubicBezTo>
                    <a:pt x="9873" y="0"/>
                    <a:pt x="9477" y="39"/>
                    <a:pt x="9073" y="123"/>
                  </a:cubicBezTo>
                  <a:cubicBezTo>
                    <a:pt x="7297" y="495"/>
                    <a:pt x="5692" y="1689"/>
                    <a:pt x="4899" y="3318"/>
                  </a:cubicBezTo>
                  <a:cubicBezTo>
                    <a:pt x="4175" y="4791"/>
                    <a:pt x="4126" y="6494"/>
                    <a:pt x="3993" y="8133"/>
                  </a:cubicBezTo>
                  <a:cubicBezTo>
                    <a:pt x="3861" y="9768"/>
                    <a:pt x="3587" y="11495"/>
                    <a:pt x="2535" y="12758"/>
                  </a:cubicBezTo>
                  <a:cubicBezTo>
                    <a:pt x="2056" y="13325"/>
                    <a:pt x="1449" y="13771"/>
                    <a:pt x="935" y="14309"/>
                  </a:cubicBezTo>
                  <a:cubicBezTo>
                    <a:pt x="426" y="14847"/>
                    <a:pt x="0" y="15542"/>
                    <a:pt x="44" y="16281"/>
                  </a:cubicBezTo>
                  <a:cubicBezTo>
                    <a:pt x="93" y="17206"/>
                    <a:pt x="837" y="17935"/>
                    <a:pt x="1601" y="18463"/>
                  </a:cubicBezTo>
                  <a:cubicBezTo>
                    <a:pt x="3421" y="19725"/>
                    <a:pt x="5638" y="20375"/>
                    <a:pt x="7851" y="20375"/>
                  </a:cubicBezTo>
                  <a:cubicBezTo>
                    <a:pt x="9338" y="20375"/>
                    <a:pt x="10824" y="20081"/>
                    <a:pt x="12185" y="19481"/>
                  </a:cubicBezTo>
                  <a:cubicBezTo>
                    <a:pt x="15576" y="17989"/>
                    <a:pt x="18087" y="14651"/>
                    <a:pt x="18581" y="10981"/>
                  </a:cubicBezTo>
                  <a:cubicBezTo>
                    <a:pt x="18884" y="8730"/>
                    <a:pt x="18419" y="6401"/>
                    <a:pt x="17358" y="4400"/>
                  </a:cubicBezTo>
                  <a:cubicBezTo>
                    <a:pt x="16350" y="2501"/>
                    <a:pt x="15185" y="1419"/>
                    <a:pt x="13242" y="646"/>
                  </a:cubicBezTo>
                  <a:cubicBezTo>
                    <a:pt x="12262" y="261"/>
                    <a:pt x="11282" y="0"/>
                    <a:pt x="10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rot="-1799973" flipH="1">
              <a:off x="6649819" y="3748643"/>
              <a:ext cx="3094487" cy="1791240"/>
            </a:xfrm>
            <a:custGeom>
              <a:avLst/>
              <a:gdLst/>
              <a:ahLst/>
              <a:cxnLst/>
              <a:rect l="l" t="t" r="r" b="b"/>
              <a:pathLst>
                <a:path w="44669" h="20361" extrusionOk="0">
                  <a:moveTo>
                    <a:pt x="2042" y="0"/>
                  </a:moveTo>
                  <a:cubicBezTo>
                    <a:pt x="595" y="0"/>
                    <a:pt x="879" y="2294"/>
                    <a:pt x="798" y="3973"/>
                  </a:cubicBezTo>
                  <a:cubicBezTo>
                    <a:pt x="529" y="9434"/>
                    <a:pt x="265" y="14900"/>
                    <a:pt x="1" y="20361"/>
                  </a:cubicBezTo>
                  <a:cubicBezTo>
                    <a:pt x="14246" y="20243"/>
                    <a:pt x="28491" y="20121"/>
                    <a:pt x="42736" y="20004"/>
                  </a:cubicBezTo>
                  <a:cubicBezTo>
                    <a:pt x="42692" y="14386"/>
                    <a:pt x="43342" y="8763"/>
                    <a:pt x="44668" y="3307"/>
                  </a:cubicBezTo>
                  <a:cubicBezTo>
                    <a:pt x="44249" y="3091"/>
                    <a:pt x="43796" y="2995"/>
                    <a:pt x="43335" y="2995"/>
                  </a:cubicBezTo>
                  <a:cubicBezTo>
                    <a:pt x="42334" y="2995"/>
                    <a:pt x="41300" y="3449"/>
                    <a:pt x="40519" y="4110"/>
                  </a:cubicBezTo>
                  <a:cubicBezTo>
                    <a:pt x="39374" y="5074"/>
                    <a:pt x="38615" y="6405"/>
                    <a:pt x="37744" y="7618"/>
                  </a:cubicBezTo>
                  <a:cubicBezTo>
                    <a:pt x="36878" y="8837"/>
                    <a:pt x="35797" y="10016"/>
                    <a:pt x="34358" y="10422"/>
                  </a:cubicBezTo>
                  <a:cubicBezTo>
                    <a:pt x="33046" y="10794"/>
                    <a:pt x="31549" y="10491"/>
                    <a:pt x="30370" y="11171"/>
                  </a:cubicBezTo>
                  <a:cubicBezTo>
                    <a:pt x="28691" y="12135"/>
                    <a:pt x="28510" y="14518"/>
                    <a:pt x="27199" y="15947"/>
                  </a:cubicBezTo>
                  <a:cubicBezTo>
                    <a:pt x="26090" y="17151"/>
                    <a:pt x="24421" y="17450"/>
                    <a:pt x="22726" y="17450"/>
                  </a:cubicBezTo>
                  <a:cubicBezTo>
                    <a:pt x="22072" y="17450"/>
                    <a:pt x="21414" y="17406"/>
                    <a:pt x="20783" y="17351"/>
                  </a:cubicBezTo>
                  <a:cubicBezTo>
                    <a:pt x="18376" y="17146"/>
                    <a:pt x="15939" y="16930"/>
                    <a:pt x="13678" y="16074"/>
                  </a:cubicBezTo>
                  <a:cubicBezTo>
                    <a:pt x="11422" y="15218"/>
                    <a:pt x="9333" y="13627"/>
                    <a:pt x="8437" y="11386"/>
                  </a:cubicBezTo>
                  <a:cubicBezTo>
                    <a:pt x="7610" y="9326"/>
                    <a:pt x="7869" y="6977"/>
                    <a:pt x="7194" y="4863"/>
                  </a:cubicBezTo>
                  <a:cubicBezTo>
                    <a:pt x="6568" y="2920"/>
                    <a:pt x="5105" y="1281"/>
                    <a:pt x="3284" y="371"/>
                  </a:cubicBezTo>
                  <a:cubicBezTo>
                    <a:pt x="2770" y="113"/>
                    <a:pt x="2363" y="0"/>
                    <a:pt x="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 rot="-8999948">
              <a:off x="8127390" y="3866195"/>
              <a:ext cx="1139019" cy="2030731"/>
            </a:xfrm>
            <a:custGeom>
              <a:avLst/>
              <a:gdLst/>
              <a:ahLst/>
              <a:cxnLst/>
              <a:rect l="l" t="t" r="r" b="b"/>
              <a:pathLst>
                <a:path w="18885" h="20376" extrusionOk="0">
                  <a:moveTo>
                    <a:pt x="10264" y="0"/>
                  </a:moveTo>
                  <a:cubicBezTo>
                    <a:pt x="9873" y="0"/>
                    <a:pt x="9477" y="39"/>
                    <a:pt x="9073" y="123"/>
                  </a:cubicBezTo>
                  <a:cubicBezTo>
                    <a:pt x="7297" y="495"/>
                    <a:pt x="5692" y="1689"/>
                    <a:pt x="4899" y="3318"/>
                  </a:cubicBezTo>
                  <a:cubicBezTo>
                    <a:pt x="4175" y="4791"/>
                    <a:pt x="4126" y="6494"/>
                    <a:pt x="3993" y="8133"/>
                  </a:cubicBezTo>
                  <a:cubicBezTo>
                    <a:pt x="3861" y="9768"/>
                    <a:pt x="3587" y="11495"/>
                    <a:pt x="2535" y="12758"/>
                  </a:cubicBezTo>
                  <a:cubicBezTo>
                    <a:pt x="2056" y="13325"/>
                    <a:pt x="1449" y="13771"/>
                    <a:pt x="935" y="14309"/>
                  </a:cubicBezTo>
                  <a:cubicBezTo>
                    <a:pt x="426" y="14847"/>
                    <a:pt x="0" y="15542"/>
                    <a:pt x="44" y="16281"/>
                  </a:cubicBezTo>
                  <a:cubicBezTo>
                    <a:pt x="93" y="17206"/>
                    <a:pt x="837" y="17935"/>
                    <a:pt x="1601" y="18463"/>
                  </a:cubicBezTo>
                  <a:cubicBezTo>
                    <a:pt x="3421" y="19725"/>
                    <a:pt x="5638" y="20375"/>
                    <a:pt x="7851" y="20375"/>
                  </a:cubicBezTo>
                  <a:cubicBezTo>
                    <a:pt x="9338" y="20375"/>
                    <a:pt x="10824" y="20081"/>
                    <a:pt x="12185" y="19481"/>
                  </a:cubicBezTo>
                  <a:cubicBezTo>
                    <a:pt x="15576" y="17989"/>
                    <a:pt x="18087" y="14651"/>
                    <a:pt x="18581" y="10981"/>
                  </a:cubicBezTo>
                  <a:cubicBezTo>
                    <a:pt x="18884" y="8730"/>
                    <a:pt x="18419" y="6401"/>
                    <a:pt x="17358" y="4400"/>
                  </a:cubicBezTo>
                  <a:cubicBezTo>
                    <a:pt x="16350" y="2501"/>
                    <a:pt x="15185" y="1419"/>
                    <a:pt x="13242" y="646"/>
                  </a:cubicBezTo>
                  <a:cubicBezTo>
                    <a:pt x="12262" y="261"/>
                    <a:pt x="11282" y="0"/>
                    <a:pt x="10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030375" y="-415625"/>
              <a:ext cx="1026473" cy="838181"/>
            </a:xfrm>
            <a:custGeom>
              <a:avLst/>
              <a:gdLst/>
              <a:ahLst/>
              <a:cxnLst/>
              <a:rect l="l" t="t" r="r" b="b"/>
              <a:pathLst>
                <a:path w="11966" h="9771" extrusionOk="0">
                  <a:moveTo>
                    <a:pt x="9338" y="2489"/>
                  </a:moveTo>
                  <a:cubicBezTo>
                    <a:pt x="9328" y="3247"/>
                    <a:pt x="9323" y="4006"/>
                    <a:pt x="9323" y="4764"/>
                  </a:cubicBezTo>
                  <a:cubicBezTo>
                    <a:pt x="8594" y="4764"/>
                    <a:pt x="7865" y="4774"/>
                    <a:pt x="7135" y="4774"/>
                  </a:cubicBezTo>
                  <a:lnTo>
                    <a:pt x="7047" y="4774"/>
                  </a:lnTo>
                  <a:cubicBezTo>
                    <a:pt x="7047" y="4010"/>
                    <a:pt x="7042" y="3252"/>
                    <a:pt x="7038" y="2489"/>
                  </a:cubicBezTo>
                  <a:close/>
                  <a:moveTo>
                    <a:pt x="1439" y="2479"/>
                  </a:moveTo>
                  <a:lnTo>
                    <a:pt x="1439" y="2479"/>
                  </a:lnTo>
                  <a:cubicBezTo>
                    <a:pt x="1723" y="2484"/>
                    <a:pt x="2007" y="2489"/>
                    <a:pt x="2291" y="2489"/>
                  </a:cubicBezTo>
                  <a:lnTo>
                    <a:pt x="4175" y="2489"/>
                  </a:lnTo>
                  <a:cubicBezTo>
                    <a:pt x="4170" y="3252"/>
                    <a:pt x="4170" y="4015"/>
                    <a:pt x="4170" y="4779"/>
                  </a:cubicBezTo>
                  <a:lnTo>
                    <a:pt x="2805" y="4779"/>
                  </a:lnTo>
                  <a:cubicBezTo>
                    <a:pt x="2505" y="4779"/>
                    <a:pt x="2204" y="4777"/>
                    <a:pt x="1903" y="4777"/>
                  </a:cubicBezTo>
                  <a:cubicBezTo>
                    <a:pt x="1752" y="4777"/>
                    <a:pt x="1601" y="4777"/>
                    <a:pt x="1449" y="4779"/>
                  </a:cubicBezTo>
                  <a:cubicBezTo>
                    <a:pt x="1449" y="4015"/>
                    <a:pt x="1454" y="3247"/>
                    <a:pt x="1439" y="2479"/>
                  </a:cubicBezTo>
                  <a:close/>
                  <a:moveTo>
                    <a:pt x="6842" y="2493"/>
                  </a:moveTo>
                  <a:cubicBezTo>
                    <a:pt x="6832" y="3252"/>
                    <a:pt x="6832" y="4015"/>
                    <a:pt x="6832" y="4774"/>
                  </a:cubicBezTo>
                  <a:cubicBezTo>
                    <a:pt x="5990" y="4774"/>
                    <a:pt x="5149" y="4779"/>
                    <a:pt x="4307" y="4779"/>
                  </a:cubicBezTo>
                  <a:cubicBezTo>
                    <a:pt x="4307" y="4015"/>
                    <a:pt x="4307" y="3252"/>
                    <a:pt x="4307" y="2493"/>
                  </a:cubicBezTo>
                  <a:close/>
                  <a:moveTo>
                    <a:pt x="6827" y="4974"/>
                  </a:moveTo>
                  <a:cubicBezTo>
                    <a:pt x="6827" y="5591"/>
                    <a:pt x="6832" y="6208"/>
                    <a:pt x="6832" y="6824"/>
                  </a:cubicBezTo>
                  <a:lnTo>
                    <a:pt x="6832" y="7059"/>
                  </a:lnTo>
                  <a:cubicBezTo>
                    <a:pt x="5990" y="7059"/>
                    <a:pt x="5154" y="7059"/>
                    <a:pt x="4312" y="7064"/>
                  </a:cubicBezTo>
                  <a:cubicBezTo>
                    <a:pt x="4317" y="6413"/>
                    <a:pt x="4307" y="5762"/>
                    <a:pt x="4307" y="5116"/>
                  </a:cubicBezTo>
                  <a:lnTo>
                    <a:pt x="4307" y="4974"/>
                  </a:lnTo>
                  <a:lnTo>
                    <a:pt x="4713" y="4974"/>
                  </a:lnTo>
                  <a:cubicBezTo>
                    <a:pt x="4948" y="4976"/>
                    <a:pt x="5183" y="4977"/>
                    <a:pt x="5418" y="4977"/>
                  </a:cubicBezTo>
                  <a:cubicBezTo>
                    <a:pt x="5888" y="4977"/>
                    <a:pt x="6357" y="4974"/>
                    <a:pt x="6827" y="4974"/>
                  </a:cubicBezTo>
                  <a:close/>
                  <a:moveTo>
                    <a:pt x="9323" y="4979"/>
                  </a:moveTo>
                  <a:cubicBezTo>
                    <a:pt x="9318" y="5674"/>
                    <a:pt x="9318" y="6369"/>
                    <a:pt x="9318" y="7064"/>
                  </a:cubicBezTo>
                  <a:lnTo>
                    <a:pt x="7365" y="7064"/>
                  </a:lnTo>
                  <a:lnTo>
                    <a:pt x="7365" y="7059"/>
                  </a:lnTo>
                  <a:lnTo>
                    <a:pt x="7057" y="7059"/>
                  </a:lnTo>
                  <a:cubicBezTo>
                    <a:pt x="7057" y="6516"/>
                    <a:pt x="7047" y="5968"/>
                    <a:pt x="7047" y="5425"/>
                  </a:cubicBezTo>
                  <a:cubicBezTo>
                    <a:pt x="7047" y="5278"/>
                    <a:pt x="7047" y="5126"/>
                    <a:pt x="7047" y="4979"/>
                  </a:cubicBezTo>
                  <a:close/>
                  <a:moveTo>
                    <a:pt x="2173" y="4972"/>
                  </a:moveTo>
                  <a:cubicBezTo>
                    <a:pt x="2294" y="4972"/>
                    <a:pt x="2415" y="4973"/>
                    <a:pt x="2536" y="4974"/>
                  </a:cubicBezTo>
                  <a:lnTo>
                    <a:pt x="4170" y="4974"/>
                  </a:lnTo>
                  <a:cubicBezTo>
                    <a:pt x="4170" y="5498"/>
                    <a:pt x="4170" y="6017"/>
                    <a:pt x="4170" y="6540"/>
                  </a:cubicBezTo>
                  <a:lnTo>
                    <a:pt x="4170" y="7064"/>
                  </a:lnTo>
                  <a:cubicBezTo>
                    <a:pt x="3749" y="7064"/>
                    <a:pt x="3323" y="7064"/>
                    <a:pt x="2903" y="7069"/>
                  </a:cubicBezTo>
                  <a:cubicBezTo>
                    <a:pt x="2492" y="7069"/>
                    <a:pt x="2076" y="7074"/>
                    <a:pt x="1665" y="7079"/>
                  </a:cubicBezTo>
                  <a:lnTo>
                    <a:pt x="1444" y="7079"/>
                  </a:lnTo>
                  <a:cubicBezTo>
                    <a:pt x="1444" y="6966"/>
                    <a:pt x="1444" y="6858"/>
                    <a:pt x="1449" y="6746"/>
                  </a:cubicBezTo>
                  <a:cubicBezTo>
                    <a:pt x="1454" y="6247"/>
                    <a:pt x="1449" y="5748"/>
                    <a:pt x="1449" y="5249"/>
                  </a:cubicBezTo>
                  <a:lnTo>
                    <a:pt x="1449" y="4974"/>
                  </a:lnTo>
                  <a:cubicBezTo>
                    <a:pt x="1691" y="4974"/>
                    <a:pt x="1932" y="4972"/>
                    <a:pt x="2173" y="4972"/>
                  </a:cubicBezTo>
                  <a:close/>
                  <a:moveTo>
                    <a:pt x="4239" y="0"/>
                  </a:moveTo>
                  <a:cubicBezTo>
                    <a:pt x="4212" y="0"/>
                    <a:pt x="4185" y="17"/>
                    <a:pt x="4185" y="52"/>
                  </a:cubicBezTo>
                  <a:cubicBezTo>
                    <a:pt x="4180" y="795"/>
                    <a:pt x="4175" y="1534"/>
                    <a:pt x="4175" y="2278"/>
                  </a:cubicBezTo>
                  <a:lnTo>
                    <a:pt x="2589" y="2278"/>
                  </a:lnTo>
                  <a:cubicBezTo>
                    <a:pt x="2208" y="2278"/>
                    <a:pt x="1821" y="2283"/>
                    <a:pt x="1439" y="2288"/>
                  </a:cubicBezTo>
                  <a:lnTo>
                    <a:pt x="1439" y="2249"/>
                  </a:lnTo>
                  <a:cubicBezTo>
                    <a:pt x="1430" y="1676"/>
                    <a:pt x="1420" y="1109"/>
                    <a:pt x="1386" y="536"/>
                  </a:cubicBezTo>
                  <a:cubicBezTo>
                    <a:pt x="1383" y="485"/>
                    <a:pt x="1345" y="459"/>
                    <a:pt x="1307" y="459"/>
                  </a:cubicBezTo>
                  <a:cubicBezTo>
                    <a:pt x="1269" y="459"/>
                    <a:pt x="1231" y="485"/>
                    <a:pt x="1229" y="536"/>
                  </a:cubicBezTo>
                  <a:cubicBezTo>
                    <a:pt x="1195" y="1118"/>
                    <a:pt x="1180" y="1706"/>
                    <a:pt x="1175" y="2288"/>
                  </a:cubicBezTo>
                  <a:cubicBezTo>
                    <a:pt x="1019" y="2293"/>
                    <a:pt x="862" y="2293"/>
                    <a:pt x="705" y="2298"/>
                  </a:cubicBezTo>
                  <a:cubicBezTo>
                    <a:pt x="490" y="2303"/>
                    <a:pt x="275" y="2327"/>
                    <a:pt x="59" y="2337"/>
                  </a:cubicBezTo>
                  <a:cubicBezTo>
                    <a:pt x="1" y="2342"/>
                    <a:pt x="1" y="2430"/>
                    <a:pt x="59" y="2430"/>
                  </a:cubicBezTo>
                  <a:cubicBezTo>
                    <a:pt x="241" y="2440"/>
                    <a:pt x="417" y="2464"/>
                    <a:pt x="598" y="2469"/>
                  </a:cubicBezTo>
                  <a:cubicBezTo>
                    <a:pt x="789" y="2474"/>
                    <a:pt x="984" y="2479"/>
                    <a:pt x="1175" y="2479"/>
                  </a:cubicBezTo>
                  <a:cubicBezTo>
                    <a:pt x="1170" y="2831"/>
                    <a:pt x="1170" y="3183"/>
                    <a:pt x="1165" y="3536"/>
                  </a:cubicBezTo>
                  <a:cubicBezTo>
                    <a:pt x="1165" y="3952"/>
                    <a:pt x="1165" y="4368"/>
                    <a:pt x="1161" y="4789"/>
                  </a:cubicBezTo>
                  <a:cubicBezTo>
                    <a:pt x="901" y="4793"/>
                    <a:pt x="642" y="4803"/>
                    <a:pt x="382" y="4823"/>
                  </a:cubicBezTo>
                  <a:cubicBezTo>
                    <a:pt x="314" y="4833"/>
                    <a:pt x="314" y="4926"/>
                    <a:pt x="382" y="4930"/>
                  </a:cubicBezTo>
                  <a:cubicBezTo>
                    <a:pt x="642" y="4955"/>
                    <a:pt x="901" y="4965"/>
                    <a:pt x="1161" y="4970"/>
                  </a:cubicBezTo>
                  <a:cubicBezTo>
                    <a:pt x="1161" y="5493"/>
                    <a:pt x="1161" y="6012"/>
                    <a:pt x="1165" y="6535"/>
                  </a:cubicBezTo>
                  <a:cubicBezTo>
                    <a:pt x="1165" y="6717"/>
                    <a:pt x="1165" y="6898"/>
                    <a:pt x="1165" y="7079"/>
                  </a:cubicBezTo>
                  <a:cubicBezTo>
                    <a:pt x="911" y="7079"/>
                    <a:pt x="656" y="7088"/>
                    <a:pt x="412" y="7128"/>
                  </a:cubicBezTo>
                  <a:cubicBezTo>
                    <a:pt x="353" y="7137"/>
                    <a:pt x="353" y="7240"/>
                    <a:pt x="412" y="7245"/>
                  </a:cubicBezTo>
                  <a:cubicBezTo>
                    <a:pt x="656" y="7289"/>
                    <a:pt x="916" y="7294"/>
                    <a:pt x="1170" y="7294"/>
                  </a:cubicBezTo>
                  <a:cubicBezTo>
                    <a:pt x="1170" y="7612"/>
                    <a:pt x="1185" y="7930"/>
                    <a:pt x="1219" y="8248"/>
                  </a:cubicBezTo>
                  <a:cubicBezTo>
                    <a:pt x="1224" y="8304"/>
                    <a:pt x="1264" y="8333"/>
                    <a:pt x="1305" y="8333"/>
                  </a:cubicBezTo>
                  <a:cubicBezTo>
                    <a:pt x="1345" y="8333"/>
                    <a:pt x="1386" y="8304"/>
                    <a:pt x="1390" y="8248"/>
                  </a:cubicBezTo>
                  <a:cubicBezTo>
                    <a:pt x="1430" y="7930"/>
                    <a:pt x="1435" y="7612"/>
                    <a:pt x="1439" y="7294"/>
                  </a:cubicBezTo>
                  <a:lnTo>
                    <a:pt x="1503" y="7294"/>
                  </a:lnTo>
                  <a:cubicBezTo>
                    <a:pt x="1880" y="7294"/>
                    <a:pt x="2257" y="7299"/>
                    <a:pt x="2633" y="7304"/>
                  </a:cubicBezTo>
                  <a:cubicBezTo>
                    <a:pt x="3147" y="7309"/>
                    <a:pt x="3656" y="7309"/>
                    <a:pt x="4170" y="7309"/>
                  </a:cubicBezTo>
                  <a:cubicBezTo>
                    <a:pt x="4170" y="7661"/>
                    <a:pt x="4175" y="8013"/>
                    <a:pt x="4194" y="8366"/>
                  </a:cubicBezTo>
                  <a:cubicBezTo>
                    <a:pt x="4197" y="8393"/>
                    <a:pt x="4218" y="8406"/>
                    <a:pt x="4239" y="8406"/>
                  </a:cubicBezTo>
                  <a:cubicBezTo>
                    <a:pt x="4259" y="8406"/>
                    <a:pt x="4280" y="8393"/>
                    <a:pt x="4283" y="8366"/>
                  </a:cubicBezTo>
                  <a:cubicBezTo>
                    <a:pt x="4297" y="8013"/>
                    <a:pt x="4307" y="7661"/>
                    <a:pt x="4312" y="7309"/>
                  </a:cubicBezTo>
                  <a:lnTo>
                    <a:pt x="6832" y="7309"/>
                  </a:lnTo>
                  <a:cubicBezTo>
                    <a:pt x="6832" y="7774"/>
                    <a:pt x="6832" y="8243"/>
                    <a:pt x="6857" y="8708"/>
                  </a:cubicBezTo>
                  <a:cubicBezTo>
                    <a:pt x="6859" y="8764"/>
                    <a:pt x="6899" y="8793"/>
                    <a:pt x="6940" y="8793"/>
                  </a:cubicBezTo>
                  <a:cubicBezTo>
                    <a:pt x="6980" y="8793"/>
                    <a:pt x="7020" y="8764"/>
                    <a:pt x="7023" y="8708"/>
                  </a:cubicBezTo>
                  <a:cubicBezTo>
                    <a:pt x="7047" y="8243"/>
                    <a:pt x="7052" y="7778"/>
                    <a:pt x="7057" y="7309"/>
                  </a:cubicBezTo>
                  <a:lnTo>
                    <a:pt x="9318" y="7309"/>
                  </a:lnTo>
                  <a:lnTo>
                    <a:pt x="9318" y="7661"/>
                  </a:lnTo>
                  <a:cubicBezTo>
                    <a:pt x="9318" y="8336"/>
                    <a:pt x="9308" y="9007"/>
                    <a:pt x="9342" y="9682"/>
                  </a:cubicBezTo>
                  <a:cubicBezTo>
                    <a:pt x="9345" y="9741"/>
                    <a:pt x="9390" y="9770"/>
                    <a:pt x="9435" y="9770"/>
                  </a:cubicBezTo>
                  <a:cubicBezTo>
                    <a:pt x="9481" y="9770"/>
                    <a:pt x="9526" y="9741"/>
                    <a:pt x="9528" y="9682"/>
                  </a:cubicBezTo>
                  <a:cubicBezTo>
                    <a:pt x="9568" y="8894"/>
                    <a:pt x="9563" y="8101"/>
                    <a:pt x="9558" y="7309"/>
                  </a:cubicBezTo>
                  <a:lnTo>
                    <a:pt x="10590" y="7309"/>
                  </a:lnTo>
                  <a:cubicBezTo>
                    <a:pt x="11026" y="7309"/>
                    <a:pt x="11451" y="7274"/>
                    <a:pt x="11882" y="7250"/>
                  </a:cubicBezTo>
                  <a:cubicBezTo>
                    <a:pt x="11965" y="7245"/>
                    <a:pt x="11965" y="7128"/>
                    <a:pt x="11882" y="7123"/>
                  </a:cubicBezTo>
                  <a:cubicBezTo>
                    <a:pt x="11505" y="7098"/>
                    <a:pt x="11129" y="7064"/>
                    <a:pt x="10752" y="7064"/>
                  </a:cubicBezTo>
                  <a:lnTo>
                    <a:pt x="9553" y="7064"/>
                  </a:lnTo>
                  <a:cubicBezTo>
                    <a:pt x="9553" y="6751"/>
                    <a:pt x="9548" y="6438"/>
                    <a:pt x="9548" y="6129"/>
                  </a:cubicBezTo>
                  <a:cubicBezTo>
                    <a:pt x="9548" y="5748"/>
                    <a:pt x="9543" y="5361"/>
                    <a:pt x="9543" y="4979"/>
                  </a:cubicBezTo>
                  <a:cubicBezTo>
                    <a:pt x="10184" y="4979"/>
                    <a:pt x="10825" y="4974"/>
                    <a:pt x="11466" y="4940"/>
                  </a:cubicBezTo>
                  <a:cubicBezTo>
                    <a:pt x="11549" y="4935"/>
                    <a:pt x="11549" y="4818"/>
                    <a:pt x="11466" y="4813"/>
                  </a:cubicBezTo>
                  <a:cubicBezTo>
                    <a:pt x="10825" y="4779"/>
                    <a:pt x="10184" y="4774"/>
                    <a:pt x="9543" y="4769"/>
                  </a:cubicBezTo>
                  <a:cubicBezTo>
                    <a:pt x="9543" y="4030"/>
                    <a:pt x="9538" y="3291"/>
                    <a:pt x="9533" y="2552"/>
                  </a:cubicBezTo>
                  <a:cubicBezTo>
                    <a:pt x="9533" y="2533"/>
                    <a:pt x="9533" y="2513"/>
                    <a:pt x="9533" y="2493"/>
                  </a:cubicBezTo>
                  <a:cubicBezTo>
                    <a:pt x="10179" y="2493"/>
                    <a:pt x="10825" y="2489"/>
                    <a:pt x="11466" y="2449"/>
                  </a:cubicBezTo>
                  <a:cubicBezTo>
                    <a:pt x="11554" y="2445"/>
                    <a:pt x="11554" y="2322"/>
                    <a:pt x="11466" y="2317"/>
                  </a:cubicBezTo>
                  <a:cubicBezTo>
                    <a:pt x="10825" y="2278"/>
                    <a:pt x="10179" y="2263"/>
                    <a:pt x="9533" y="2263"/>
                  </a:cubicBezTo>
                  <a:cubicBezTo>
                    <a:pt x="9523" y="1686"/>
                    <a:pt x="9514" y="1114"/>
                    <a:pt x="9494" y="536"/>
                  </a:cubicBezTo>
                  <a:cubicBezTo>
                    <a:pt x="9494" y="497"/>
                    <a:pt x="9465" y="477"/>
                    <a:pt x="9435" y="477"/>
                  </a:cubicBezTo>
                  <a:cubicBezTo>
                    <a:pt x="9405" y="477"/>
                    <a:pt x="9374" y="497"/>
                    <a:pt x="9372" y="536"/>
                  </a:cubicBezTo>
                  <a:cubicBezTo>
                    <a:pt x="9357" y="1114"/>
                    <a:pt x="9347" y="1686"/>
                    <a:pt x="9338" y="2263"/>
                  </a:cubicBezTo>
                  <a:cubicBezTo>
                    <a:pt x="8569" y="2263"/>
                    <a:pt x="7806" y="2273"/>
                    <a:pt x="7038" y="2273"/>
                  </a:cubicBezTo>
                  <a:cubicBezTo>
                    <a:pt x="7038" y="2229"/>
                    <a:pt x="7038" y="2185"/>
                    <a:pt x="7038" y="2141"/>
                  </a:cubicBezTo>
                  <a:cubicBezTo>
                    <a:pt x="7033" y="1515"/>
                    <a:pt x="7018" y="888"/>
                    <a:pt x="7003" y="257"/>
                  </a:cubicBezTo>
                  <a:cubicBezTo>
                    <a:pt x="7001" y="220"/>
                    <a:pt x="6969" y="200"/>
                    <a:pt x="6939" y="200"/>
                  </a:cubicBezTo>
                  <a:cubicBezTo>
                    <a:pt x="6909" y="200"/>
                    <a:pt x="6881" y="219"/>
                    <a:pt x="6881" y="257"/>
                  </a:cubicBezTo>
                  <a:cubicBezTo>
                    <a:pt x="6861" y="932"/>
                    <a:pt x="6852" y="1603"/>
                    <a:pt x="6842" y="2273"/>
                  </a:cubicBezTo>
                  <a:cubicBezTo>
                    <a:pt x="6000" y="2273"/>
                    <a:pt x="5154" y="2278"/>
                    <a:pt x="4307" y="2278"/>
                  </a:cubicBezTo>
                  <a:lnTo>
                    <a:pt x="4307" y="1877"/>
                  </a:lnTo>
                  <a:cubicBezTo>
                    <a:pt x="4307" y="1265"/>
                    <a:pt x="4297" y="658"/>
                    <a:pt x="4292" y="52"/>
                  </a:cubicBezTo>
                  <a:cubicBezTo>
                    <a:pt x="4292" y="17"/>
                    <a:pt x="4265" y="0"/>
                    <a:pt x="4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751775" y="4685675"/>
              <a:ext cx="1026473" cy="838181"/>
            </a:xfrm>
            <a:custGeom>
              <a:avLst/>
              <a:gdLst/>
              <a:ahLst/>
              <a:cxnLst/>
              <a:rect l="l" t="t" r="r" b="b"/>
              <a:pathLst>
                <a:path w="11966" h="9771" extrusionOk="0">
                  <a:moveTo>
                    <a:pt x="9338" y="2489"/>
                  </a:moveTo>
                  <a:cubicBezTo>
                    <a:pt x="9328" y="3247"/>
                    <a:pt x="9323" y="4006"/>
                    <a:pt x="9323" y="4764"/>
                  </a:cubicBezTo>
                  <a:cubicBezTo>
                    <a:pt x="8594" y="4764"/>
                    <a:pt x="7865" y="4774"/>
                    <a:pt x="7135" y="4774"/>
                  </a:cubicBezTo>
                  <a:lnTo>
                    <a:pt x="7047" y="4774"/>
                  </a:lnTo>
                  <a:cubicBezTo>
                    <a:pt x="7047" y="4010"/>
                    <a:pt x="7042" y="3252"/>
                    <a:pt x="7038" y="2489"/>
                  </a:cubicBezTo>
                  <a:close/>
                  <a:moveTo>
                    <a:pt x="1439" y="2479"/>
                  </a:moveTo>
                  <a:lnTo>
                    <a:pt x="1439" y="2479"/>
                  </a:lnTo>
                  <a:cubicBezTo>
                    <a:pt x="1723" y="2484"/>
                    <a:pt x="2007" y="2489"/>
                    <a:pt x="2291" y="2489"/>
                  </a:cubicBezTo>
                  <a:lnTo>
                    <a:pt x="4175" y="2489"/>
                  </a:lnTo>
                  <a:cubicBezTo>
                    <a:pt x="4170" y="3252"/>
                    <a:pt x="4170" y="4015"/>
                    <a:pt x="4170" y="4779"/>
                  </a:cubicBezTo>
                  <a:lnTo>
                    <a:pt x="2805" y="4779"/>
                  </a:lnTo>
                  <a:cubicBezTo>
                    <a:pt x="2505" y="4779"/>
                    <a:pt x="2204" y="4777"/>
                    <a:pt x="1903" y="4777"/>
                  </a:cubicBezTo>
                  <a:cubicBezTo>
                    <a:pt x="1752" y="4777"/>
                    <a:pt x="1601" y="4777"/>
                    <a:pt x="1449" y="4779"/>
                  </a:cubicBezTo>
                  <a:cubicBezTo>
                    <a:pt x="1449" y="4015"/>
                    <a:pt x="1454" y="3247"/>
                    <a:pt x="1439" y="2479"/>
                  </a:cubicBezTo>
                  <a:close/>
                  <a:moveTo>
                    <a:pt x="6842" y="2493"/>
                  </a:moveTo>
                  <a:cubicBezTo>
                    <a:pt x="6832" y="3252"/>
                    <a:pt x="6832" y="4015"/>
                    <a:pt x="6832" y="4774"/>
                  </a:cubicBezTo>
                  <a:cubicBezTo>
                    <a:pt x="5990" y="4774"/>
                    <a:pt x="5149" y="4779"/>
                    <a:pt x="4307" y="4779"/>
                  </a:cubicBezTo>
                  <a:cubicBezTo>
                    <a:pt x="4307" y="4015"/>
                    <a:pt x="4307" y="3252"/>
                    <a:pt x="4307" y="2493"/>
                  </a:cubicBezTo>
                  <a:close/>
                  <a:moveTo>
                    <a:pt x="6827" y="4974"/>
                  </a:moveTo>
                  <a:cubicBezTo>
                    <a:pt x="6827" y="5591"/>
                    <a:pt x="6832" y="6208"/>
                    <a:pt x="6832" y="6824"/>
                  </a:cubicBezTo>
                  <a:lnTo>
                    <a:pt x="6832" y="7059"/>
                  </a:lnTo>
                  <a:cubicBezTo>
                    <a:pt x="5990" y="7059"/>
                    <a:pt x="5154" y="7059"/>
                    <a:pt x="4312" y="7064"/>
                  </a:cubicBezTo>
                  <a:cubicBezTo>
                    <a:pt x="4317" y="6413"/>
                    <a:pt x="4307" y="5762"/>
                    <a:pt x="4307" y="5116"/>
                  </a:cubicBezTo>
                  <a:lnTo>
                    <a:pt x="4307" y="4974"/>
                  </a:lnTo>
                  <a:lnTo>
                    <a:pt x="4713" y="4974"/>
                  </a:lnTo>
                  <a:cubicBezTo>
                    <a:pt x="4948" y="4976"/>
                    <a:pt x="5183" y="4977"/>
                    <a:pt x="5418" y="4977"/>
                  </a:cubicBezTo>
                  <a:cubicBezTo>
                    <a:pt x="5888" y="4977"/>
                    <a:pt x="6357" y="4974"/>
                    <a:pt x="6827" y="4974"/>
                  </a:cubicBezTo>
                  <a:close/>
                  <a:moveTo>
                    <a:pt x="9323" y="4979"/>
                  </a:moveTo>
                  <a:cubicBezTo>
                    <a:pt x="9318" y="5674"/>
                    <a:pt x="9318" y="6369"/>
                    <a:pt x="9318" y="7064"/>
                  </a:cubicBezTo>
                  <a:lnTo>
                    <a:pt x="7365" y="7064"/>
                  </a:lnTo>
                  <a:lnTo>
                    <a:pt x="7365" y="7059"/>
                  </a:lnTo>
                  <a:lnTo>
                    <a:pt x="7057" y="7059"/>
                  </a:lnTo>
                  <a:cubicBezTo>
                    <a:pt x="7057" y="6516"/>
                    <a:pt x="7047" y="5968"/>
                    <a:pt x="7047" y="5425"/>
                  </a:cubicBezTo>
                  <a:cubicBezTo>
                    <a:pt x="7047" y="5278"/>
                    <a:pt x="7047" y="5126"/>
                    <a:pt x="7047" y="4979"/>
                  </a:cubicBezTo>
                  <a:close/>
                  <a:moveTo>
                    <a:pt x="2173" y="4972"/>
                  </a:moveTo>
                  <a:cubicBezTo>
                    <a:pt x="2294" y="4972"/>
                    <a:pt x="2415" y="4973"/>
                    <a:pt x="2536" y="4974"/>
                  </a:cubicBezTo>
                  <a:lnTo>
                    <a:pt x="4170" y="4974"/>
                  </a:lnTo>
                  <a:cubicBezTo>
                    <a:pt x="4170" y="5498"/>
                    <a:pt x="4170" y="6017"/>
                    <a:pt x="4170" y="6540"/>
                  </a:cubicBezTo>
                  <a:lnTo>
                    <a:pt x="4170" y="7064"/>
                  </a:lnTo>
                  <a:cubicBezTo>
                    <a:pt x="3749" y="7064"/>
                    <a:pt x="3323" y="7064"/>
                    <a:pt x="2903" y="7069"/>
                  </a:cubicBezTo>
                  <a:cubicBezTo>
                    <a:pt x="2492" y="7069"/>
                    <a:pt x="2076" y="7074"/>
                    <a:pt x="1665" y="7079"/>
                  </a:cubicBezTo>
                  <a:lnTo>
                    <a:pt x="1444" y="7079"/>
                  </a:lnTo>
                  <a:cubicBezTo>
                    <a:pt x="1444" y="6966"/>
                    <a:pt x="1444" y="6858"/>
                    <a:pt x="1449" y="6746"/>
                  </a:cubicBezTo>
                  <a:cubicBezTo>
                    <a:pt x="1454" y="6247"/>
                    <a:pt x="1449" y="5748"/>
                    <a:pt x="1449" y="5249"/>
                  </a:cubicBezTo>
                  <a:lnTo>
                    <a:pt x="1449" y="4974"/>
                  </a:lnTo>
                  <a:cubicBezTo>
                    <a:pt x="1691" y="4974"/>
                    <a:pt x="1932" y="4972"/>
                    <a:pt x="2173" y="4972"/>
                  </a:cubicBezTo>
                  <a:close/>
                  <a:moveTo>
                    <a:pt x="4239" y="0"/>
                  </a:moveTo>
                  <a:cubicBezTo>
                    <a:pt x="4212" y="0"/>
                    <a:pt x="4185" y="17"/>
                    <a:pt x="4185" y="52"/>
                  </a:cubicBezTo>
                  <a:cubicBezTo>
                    <a:pt x="4180" y="795"/>
                    <a:pt x="4175" y="1534"/>
                    <a:pt x="4175" y="2278"/>
                  </a:cubicBezTo>
                  <a:lnTo>
                    <a:pt x="2589" y="2278"/>
                  </a:lnTo>
                  <a:cubicBezTo>
                    <a:pt x="2208" y="2278"/>
                    <a:pt x="1821" y="2283"/>
                    <a:pt x="1439" y="2288"/>
                  </a:cubicBezTo>
                  <a:lnTo>
                    <a:pt x="1439" y="2249"/>
                  </a:lnTo>
                  <a:cubicBezTo>
                    <a:pt x="1430" y="1676"/>
                    <a:pt x="1420" y="1109"/>
                    <a:pt x="1386" y="536"/>
                  </a:cubicBezTo>
                  <a:cubicBezTo>
                    <a:pt x="1383" y="485"/>
                    <a:pt x="1345" y="459"/>
                    <a:pt x="1307" y="459"/>
                  </a:cubicBezTo>
                  <a:cubicBezTo>
                    <a:pt x="1269" y="459"/>
                    <a:pt x="1231" y="485"/>
                    <a:pt x="1229" y="536"/>
                  </a:cubicBezTo>
                  <a:cubicBezTo>
                    <a:pt x="1195" y="1118"/>
                    <a:pt x="1180" y="1706"/>
                    <a:pt x="1175" y="2288"/>
                  </a:cubicBezTo>
                  <a:cubicBezTo>
                    <a:pt x="1019" y="2293"/>
                    <a:pt x="862" y="2293"/>
                    <a:pt x="705" y="2298"/>
                  </a:cubicBezTo>
                  <a:cubicBezTo>
                    <a:pt x="490" y="2303"/>
                    <a:pt x="275" y="2327"/>
                    <a:pt x="59" y="2337"/>
                  </a:cubicBezTo>
                  <a:cubicBezTo>
                    <a:pt x="1" y="2342"/>
                    <a:pt x="1" y="2430"/>
                    <a:pt x="59" y="2430"/>
                  </a:cubicBezTo>
                  <a:cubicBezTo>
                    <a:pt x="241" y="2440"/>
                    <a:pt x="417" y="2464"/>
                    <a:pt x="598" y="2469"/>
                  </a:cubicBezTo>
                  <a:cubicBezTo>
                    <a:pt x="789" y="2474"/>
                    <a:pt x="984" y="2479"/>
                    <a:pt x="1175" y="2479"/>
                  </a:cubicBezTo>
                  <a:cubicBezTo>
                    <a:pt x="1170" y="2831"/>
                    <a:pt x="1170" y="3183"/>
                    <a:pt x="1165" y="3536"/>
                  </a:cubicBezTo>
                  <a:cubicBezTo>
                    <a:pt x="1165" y="3952"/>
                    <a:pt x="1165" y="4368"/>
                    <a:pt x="1161" y="4789"/>
                  </a:cubicBezTo>
                  <a:cubicBezTo>
                    <a:pt x="901" y="4793"/>
                    <a:pt x="642" y="4803"/>
                    <a:pt x="382" y="4823"/>
                  </a:cubicBezTo>
                  <a:cubicBezTo>
                    <a:pt x="314" y="4833"/>
                    <a:pt x="314" y="4926"/>
                    <a:pt x="382" y="4930"/>
                  </a:cubicBezTo>
                  <a:cubicBezTo>
                    <a:pt x="642" y="4955"/>
                    <a:pt x="901" y="4965"/>
                    <a:pt x="1161" y="4970"/>
                  </a:cubicBezTo>
                  <a:cubicBezTo>
                    <a:pt x="1161" y="5493"/>
                    <a:pt x="1161" y="6012"/>
                    <a:pt x="1165" y="6535"/>
                  </a:cubicBezTo>
                  <a:cubicBezTo>
                    <a:pt x="1165" y="6717"/>
                    <a:pt x="1165" y="6898"/>
                    <a:pt x="1165" y="7079"/>
                  </a:cubicBezTo>
                  <a:cubicBezTo>
                    <a:pt x="911" y="7079"/>
                    <a:pt x="656" y="7088"/>
                    <a:pt x="412" y="7128"/>
                  </a:cubicBezTo>
                  <a:cubicBezTo>
                    <a:pt x="353" y="7137"/>
                    <a:pt x="353" y="7240"/>
                    <a:pt x="412" y="7245"/>
                  </a:cubicBezTo>
                  <a:cubicBezTo>
                    <a:pt x="656" y="7289"/>
                    <a:pt x="916" y="7294"/>
                    <a:pt x="1170" y="7294"/>
                  </a:cubicBezTo>
                  <a:cubicBezTo>
                    <a:pt x="1170" y="7612"/>
                    <a:pt x="1185" y="7930"/>
                    <a:pt x="1219" y="8248"/>
                  </a:cubicBezTo>
                  <a:cubicBezTo>
                    <a:pt x="1224" y="8304"/>
                    <a:pt x="1264" y="8333"/>
                    <a:pt x="1305" y="8333"/>
                  </a:cubicBezTo>
                  <a:cubicBezTo>
                    <a:pt x="1345" y="8333"/>
                    <a:pt x="1386" y="8304"/>
                    <a:pt x="1390" y="8248"/>
                  </a:cubicBezTo>
                  <a:cubicBezTo>
                    <a:pt x="1430" y="7930"/>
                    <a:pt x="1435" y="7612"/>
                    <a:pt x="1439" y="7294"/>
                  </a:cubicBezTo>
                  <a:lnTo>
                    <a:pt x="1503" y="7294"/>
                  </a:lnTo>
                  <a:cubicBezTo>
                    <a:pt x="1880" y="7294"/>
                    <a:pt x="2257" y="7299"/>
                    <a:pt x="2633" y="7304"/>
                  </a:cubicBezTo>
                  <a:cubicBezTo>
                    <a:pt x="3147" y="7309"/>
                    <a:pt x="3656" y="7309"/>
                    <a:pt x="4170" y="7309"/>
                  </a:cubicBezTo>
                  <a:cubicBezTo>
                    <a:pt x="4170" y="7661"/>
                    <a:pt x="4175" y="8013"/>
                    <a:pt x="4194" y="8366"/>
                  </a:cubicBezTo>
                  <a:cubicBezTo>
                    <a:pt x="4197" y="8393"/>
                    <a:pt x="4218" y="8406"/>
                    <a:pt x="4239" y="8406"/>
                  </a:cubicBezTo>
                  <a:cubicBezTo>
                    <a:pt x="4259" y="8406"/>
                    <a:pt x="4280" y="8393"/>
                    <a:pt x="4283" y="8366"/>
                  </a:cubicBezTo>
                  <a:cubicBezTo>
                    <a:pt x="4297" y="8013"/>
                    <a:pt x="4307" y="7661"/>
                    <a:pt x="4312" y="7309"/>
                  </a:cubicBezTo>
                  <a:lnTo>
                    <a:pt x="6832" y="7309"/>
                  </a:lnTo>
                  <a:cubicBezTo>
                    <a:pt x="6832" y="7774"/>
                    <a:pt x="6832" y="8243"/>
                    <a:pt x="6857" y="8708"/>
                  </a:cubicBezTo>
                  <a:cubicBezTo>
                    <a:pt x="6859" y="8764"/>
                    <a:pt x="6899" y="8793"/>
                    <a:pt x="6940" y="8793"/>
                  </a:cubicBezTo>
                  <a:cubicBezTo>
                    <a:pt x="6980" y="8793"/>
                    <a:pt x="7020" y="8764"/>
                    <a:pt x="7023" y="8708"/>
                  </a:cubicBezTo>
                  <a:cubicBezTo>
                    <a:pt x="7047" y="8243"/>
                    <a:pt x="7052" y="7778"/>
                    <a:pt x="7057" y="7309"/>
                  </a:cubicBezTo>
                  <a:lnTo>
                    <a:pt x="9318" y="7309"/>
                  </a:lnTo>
                  <a:lnTo>
                    <a:pt x="9318" y="7661"/>
                  </a:lnTo>
                  <a:cubicBezTo>
                    <a:pt x="9318" y="8336"/>
                    <a:pt x="9308" y="9007"/>
                    <a:pt x="9342" y="9682"/>
                  </a:cubicBezTo>
                  <a:cubicBezTo>
                    <a:pt x="9345" y="9741"/>
                    <a:pt x="9390" y="9770"/>
                    <a:pt x="9435" y="9770"/>
                  </a:cubicBezTo>
                  <a:cubicBezTo>
                    <a:pt x="9481" y="9770"/>
                    <a:pt x="9526" y="9741"/>
                    <a:pt x="9528" y="9682"/>
                  </a:cubicBezTo>
                  <a:cubicBezTo>
                    <a:pt x="9568" y="8894"/>
                    <a:pt x="9563" y="8101"/>
                    <a:pt x="9558" y="7309"/>
                  </a:cubicBezTo>
                  <a:lnTo>
                    <a:pt x="10590" y="7309"/>
                  </a:lnTo>
                  <a:cubicBezTo>
                    <a:pt x="11026" y="7309"/>
                    <a:pt x="11451" y="7274"/>
                    <a:pt x="11882" y="7250"/>
                  </a:cubicBezTo>
                  <a:cubicBezTo>
                    <a:pt x="11965" y="7245"/>
                    <a:pt x="11965" y="7128"/>
                    <a:pt x="11882" y="7123"/>
                  </a:cubicBezTo>
                  <a:cubicBezTo>
                    <a:pt x="11505" y="7098"/>
                    <a:pt x="11129" y="7064"/>
                    <a:pt x="10752" y="7064"/>
                  </a:cubicBezTo>
                  <a:lnTo>
                    <a:pt x="9553" y="7064"/>
                  </a:lnTo>
                  <a:cubicBezTo>
                    <a:pt x="9553" y="6751"/>
                    <a:pt x="9548" y="6438"/>
                    <a:pt x="9548" y="6129"/>
                  </a:cubicBezTo>
                  <a:cubicBezTo>
                    <a:pt x="9548" y="5748"/>
                    <a:pt x="9543" y="5361"/>
                    <a:pt x="9543" y="4979"/>
                  </a:cubicBezTo>
                  <a:cubicBezTo>
                    <a:pt x="10184" y="4979"/>
                    <a:pt x="10825" y="4974"/>
                    <a:pt x="11466" y="4940"/>
                  </a:cubicBezTo>
                  <a:cubicBezTo>
                    <a:pt x="11549" y="4935"/>
                    <a:pt x="11549" y="4818"/>
                    <a:pt x="11466" y="4813"/>
                  </a:cubicBezTo>
                  <a:cubicBezTo>
                    <a:pt x="10825" y="4779"/>
                    <a:pt x="10184" y="4774"/>
                    <a:pt x="9543" y="4769"/>
                  </a:cubicBezTo>
                  <a:cubicBezTo>
                    <a:pt x="9543" y="4030"/>
                    <a:pt x="9538" y="3291"/>
                    <a:pt x="9533" y="2552"/>
                  </a:cubicBezTo>
                  <a:cubicBezTo>
                    <a:pt x="9533" y="2533"/>
                    <a:pt x="9533" y="2513"/>
                    <a:pt x="9533" y="2493"/>
                  </a:cubicBezTo>
                  <a:cubicBezTo>
                    <a:pt x="10179" y="2493"/>
                    <a:pt x="10825" y="2489"/>
                    <a:pt x="11466" y="2449"/>
                  </a:cubicBezTo>
                  <a:cubicBezTo>
                    <a:pt x="11554" y="2445"/>
                    <a:pt x="11554" y="2322"/>
                    <a:pt x="11466" y="2317"/>
                  </a:cubicBezTo>
                  <a:cubicBezTo>
                    <a:pt x="10825" y="2278"/>
                    <a:pt x="10179" y="2263"/>
                    <a:pt x="9533" y="2263"/>
                  </a:cubicBezTo>
                  <a:cubicBezTo>
                    <a:pt x="9523" y="1686"/>
                    <a:pt x="9514" y="1114"/>
                    <a:pt x="9494" y="536"/>
                  </a:cubicBezTo>
                  <a:cubicBezTo>
                    <a:pt x="9494" y="497"/>
                    <a:pt x="9465" y="477"/>
                    <a:pt x="9435" y="477"/>
                  </a:cubicBezTo>
                  <a:cubicBezTo>
                    <a:pt x="9405" y="477"/>
                    <a:pt x="9374" y="497"/>
                    <a:pt x="9372" y="536"/>
                  </a:cubicBezTo>
                  <a:cubicBezTo>
                    <a:pt x="9357" y="1114"/>
                    <a:pt x="9347" y="1686"/>
                    <a:pt x="9338" y="2263"/>
                  </a:cubicBezTo>
                  <a:cubicBezTo>
                    <a:pt x="8569" y="2263"/>
                    <a:pt x="7806" y="2273"/>
                    <a:pt x="7038" y="2273"/>
                  </a:cubicBezTo>
                  <a:cubicBezTo>
                    <a:pt x="7038" y="2229"/>
                    <a:pt x="7038" y="2185"/>
                    <a:pt x="7038" y="2141"/>
                  </a:cubicBezTo>
                  <a:cubicBezTo>
                    <a:pt x="7033" y="1515"/>
                    <a:pt x="7018" y="888"/>
                    <a:pt x="7003" y="257"/>
                  </a:cubicBezTo>
                  <a:cubicBezTo>
                    <a:pt x="7001" y="220"/>
                    <a:pt x="6969" y="200"/>
                    <a:pt x="6939" y="200"/>
                  </a:cubicBezTo>
                  <a:cubicBezTo>
                    <a:pt x="6909" y="200"/>
                    <a:pt x="6881" y="219"/>
                    <a:pt x="6881" y="257"/>
                  </a:cubicBezTo>
                  <a:cubicBezTo>
                    <a:pt x="6861" y="932"/>
                    <a:pt x="6852" y="1603"/>
                    <a:pt x="6842" y="2273"/>
                  </a:cubicBezTo>
                  <a:cubicBezTo>
                    <a:pt x="6000" y="2273"/>
                    <a:pt x="5154" y="2278"/>
                    <a:pt x="4307" y="2278"/>
                  </a:cubicBezTo>
                  <a:lnTo>
                    <a:pt x="4307" y="1877"/>
                  </a:lnTo>
                  <a:cubicBezTo>
                    <a:pt x="4307" y="1265"/>
                    <a:pt x="4297" y="658"/>
                    <a:pt x="4292" y="52"/>
                  </a:cubicBezTo>
                  <a:cubicBezTo>
                    <a:pt x="4292" y="17"/>
                    <a:pt x="4265" y="0"/>
                    <a:pt x="4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 rot="5400000">
              <a:off x="8228350" y="-422847"/>
              <a:ext cx="1529147" cy="1304274"/>
            </a:xfrm>
            <a:custGeom>
              <a:avLst/>
              <a:gdLst/>
              <a:ahLst/>
              <a:cxnLst/>
              <a:rect l="l" t="t" r="r" b="b"/>
              <a:pathLst>
                <a:path w="40093" h="34197" extrusionOk="0">
                  <a:moveTo>
                    <a:pt x="39935" y="1"/>
                  </a:moveTo>
                  <a:cubicBezTo>
                    <a:pt x="39934" y="1"/>
                    <a:pt x="39932" y="1"/>
                    <a:pt x="39931" y="1"/>
                  </a:cubicBezTo>
                  <a:cubicBezTo>
                    <a:pt x="36378" y="89"/>
                    <a:pt x="32801" y="1273"/>
                    <a:pt x="30105" y="3632"/>
                  </a:cubicBezTo>
                  <a:cubicBezTo>
                    <a:pt x="28744" y="4821"/>
                    <a:pt x="27673" y="6294"/>
                    <a:pt x="26988" y="7967"/>
                  </a:cubicBezTo>
                  <a:cubicBezTo>
                    <a:pt x="26185" y="9944"/>
                    <a:pt x="25926" y="12102"/>
                    <a:pt x="25887" y="14221"/>
                  </a:cubicBezTo>
                  <a:cubicBezTo>
                    <a:pt x="25867" y="15288"/>
                    <a:pt x="25940" y="16360"/>
                    <a:pt x="25945" y="17426"/>
                  </a:cubicBezTo>
                  <a:cubicBezTo>
                    <a:pt x="25945" y="18479"/>
                    <a:pt x="25843" y="19570"/>
                    <a:pt x="25314" y="20504"/>
                  </a:cubicBezTo>
                  <a:cubicBezTo>
                    <a:pt x="24805" y="21395"/>
                    <a:pt x="23988" y="22056"/>
                    <a:pt x="23190" y="22682"/>
                  </a:cubicBezTo>
                  <a:cubicBezTo>
                    <a:pt x="22358" y="23338"/>
                    <a:pt x="21522" y="23993"/>
                    <a:pt x="20631" y="24561"/>
                  </a:cubicBezTo>
                  <a:cubicBezTo>
                    <a:pt x="19755" y="25119"/>
                    <a:pt x="18820" y="25599"/>
                    <a:pt x="17817" y="25877"/>
                  </a:cubicBezTo>
                  <a:cubicBezTo>
                    <a:pt x="16892" y="26132"/>
                    <a:pt x="15933" y="26196"/>
                    <a:pt x="14984" y="26288"/>
                  </a:cubicBezTo>
                  <a:cubicBezTo>
                    <a:pt x="14074" y="26381"/>
                    <a:pt x="13149" y="26494"/>
                    <a:pt x="12302" y="26841"/>
                  </a:cubicBezTo>
                  <a:cubicBezTo>
                    <a:pt x="11446" y="27199"/>
                    <a:pt x="10790" y="27796"/>
                    <a:pt x="10281" y="28564"/>
                  </a:cubicBezTo>
                  <a:cubicBezTo>
                    <a:pt x="9743" y="29366"/>
                    <a:pt x="9342" y="30267"/>
                    <a:pt x="8710" y="31006"/>
                  </a:cubicBezTo>
                  <a:cubicBezTo>
                    <a:pt x="8138" y="31671"/>
                    <a:pt x="7428" y="32195"/>
                    <a:pt x="6655" y="32596"/>
                  </a:cubicBezTo>
                  <a:cubicBezTo>
                    <a:pt x="5040" y="33418"/>
                    <a:pt x="3200" y="33722"/>
                    <a:pt x="1419" y="33913"/>
                  </a:cubicBezTo>
                  <a:cubicBezTo>
                    <a:pt x="984" y="33957"/>
                    <a:pt x="543" y="33996"/>
                    <a:pt x="103" y="34035"/>
                  </a:cubicBezTo>
                  <a:cubicBezTo>
                    <a:pt x="6" y="34045"/>
                    <a:pt x="0" y="34196"/>
                    <a:pt x="98" y="34196"/>
                  </a:cubicBezTo>
                  <a:cubicBezTo>
                    <a:pt x="100" y="34196"/>
                    <a:pt x="101" y="34196"/>
                    <a:pt x="103" y="34196"/>
                  </a:cubicBezTo>
                  <a:cubicBezTo>
                    <a:pt x="1889" y="34079"/>
                    <a:pt x="3709" y="33893"/>
                    <a:pt x="5412" y="33325"/>
                  </a:cubicBezTo>
                  <a:cubicBezTo>
                    <a:pt x="6229" y="33056"/>
                    <a:pt x="7017" y="32689"/>
                    <a:pt x="7712" y="32190"/>
                  </a:cubicBezTo>
                  <a:cubicBezTo>
                    <a:pt x="8432" y="31681"/>
                    <a:pt x="9014" y="31035"/>
                    <a:pt x="9484" y="30296"/>
                  </a:cubicBezTo>
                  <a:cubicBezTo>
                    <a:pt x="10002" y="29474"/>
                    <a:pt x="10418" y="28564"/>
                    <a:pt x="11123" y="27879"/>
                  </a:cubicBezTo>
                  <a:cubicBezTo>
                    <a:pt x="11798" y="27223"/>
                    <a:pt x="12679" y="26895"/>
                    <a:pt x="13584" y="26719"/>
                  </a:cubicBezTo>
                  <a:cubicBezTo>
                    <a:pt x="14514" y="26538"/>
                    <a:pt x="15468" y="26504"/>
                    <a:pt x="16408" y="26386"/>
                  </a:cubicBezTo>
                  <a:cubicBezTo>
                    <a:pt x="17382" y="26269"/>
                    <a:pt x="18316" y="26034"/>
                    <a:pt x="19212" y="25628"/>
                  </a:cubicBezTo>
                  <a:cubicBezTo>
                    <a:pt x="20166" y="25197"/>
                    <a:pt x="21042" y="24620"/>
                    <a:pt x="21884" y="24008"/>
                  </a:cubicBezTo>
                  <a:cubicBezTo>
                    <a:pt x="22706" y="23406"/>
                    <a:pt x="23538" y="22790"/>
                    <a:pt x="24296" y="22109"/>
                  </a:cubicBezTo>
                  <a:cubicBezTo>
                    <a:pt x="25045" y="21439"/>
                    <a:pt x="25662" y="20656"/>
                    <a:pt x="25950" y="19682"/>
                  </a:cubicBezTo>
                  <a:cubicBezTo>
                    <a:pt x="26249" y="18684"/>
                    <a:pt x="26234" y="17627"/>
                    <a:pt x="26205" y="16599"/>
                  </a:cubicBezTo>
                  <a:cubicBezTo>
                    <a:pt x="26136" y="14461"/>
                    <a:pt x="26136" y="12308"/>
                    <a:pt x="26596" y="10209"/>
                  </a:cubicBezTo>
                  <a:cubicBezTo>
                    <a:pt x="27022" y="8271"/>
                    <a:pt x="27859" y="6460"/>
                    <a:pt x="29165" y="4968"/>
                  </a:cubicBezTo>
                  <a:cubicBezTo>
                    <a:pt x="31539" y="2262"/>
                    <a:pt x="35081" y="725"/>
                    <a:pt x="38615" y="353"/>
                  </a:cubicBezTo>
                  <a:cubicBezTo>
                    <a:pt x="39055" y="309"/>
                    <a:pt x="39491" y="265"/>
                    <a:pt x="39931" y="255"/>
                  </a:cubicBezTo>
                  <a:cubicBezTo>
                    <a:pt x="40091" y="250"/>
                    <a:pt x="40092" y="1"/>
                    <a:pt x="39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-405250" y="2981425"/>
              <a:ext cx="968748" cy="960880"/>
            </a:xfrm>
            <a:custGeom>
              <a:avLst/>
              <a:gdLst/>
              <a:ahLst/>
              <a:cxnLst/>
              <a:rect l="l" t="t" r="r" b="b"/>
              <a:pathLst>
                <a:path w="30659" h="30410" extrusionOk="0">
                  <a:moveTo>
                    <a:pt x="8125" y="245"/>
                  </a:moveTo>
                  <a:cubicBezTo>
                    <a:pt x="9783" y="245"/>
                    <a:pt x="11523" y="677"/>
                    <a:pt x="13091" y="1523"/>
                  </a:cubicBezTo>
                  <a:cubicBezTo>
                    <a:pt x="13614" y="1802"/>
                    <a:pt x="14035" y="2193"/>
                    <a:pt x="14480" y="2609"/>
                  </a:cubicBezTo>
                  <a:cubicBezTo>
                    <a:pt x="14872" y="2976"/>
                    <a:pt x="15278" y="3358"/>
                    <a:pt x="15762" y="3652"/>
                  </a:cubicBezTo>
                  <a:cubicBezTo>
                    <a:pt x="16736" y="4244"/>
                    <a:pt x="17925" y="4674"/>
                    <a:pt x="19506" y="5007"/>
                  </a:cubicBezTo>
                  <a:cubicBezTo>
                    <a:pt x="20025" y="5120"/>
                    <a:pt x="20553" y="5217"/>
                    <a:pt x="21067" y="5310"/>
                  </a:cubicBezTo>
                  <a:cubicBezTo>
                    <a:pt x="22697" y="5604"/>
                    <a:pt x="24380" y="5912"/>
                    <a:pt x="25853" y="6681"/>
                  </a:cubicBezTo>
                  <a:cubicBezTo>
                    <a:pt x="28627" y="8124"/>
                    <a:pt x="30409" y="11192"/>
                    <a:pt x="30291" y="14314"/>
                  </a:cubicBezTo>
                  <a:cubicBezTo>
                    <a:pt x="30179" y="17436"/>
                    <a:pt x="28172" y="20358"/>
                    <a:pt x="25300" y="21591"/>
                  </a:cubicBezTo>
                  <a:cubicBezTo>
                    <a:pt x="24688" y="21855"/>
                    <a:pt x="24028" y="22051"/>
                    <a:pt x="23386" y="22242"/>
                  </a:cubicBezTo>
                  <a:cubicBezTo>
                    <a:pt x="22114" y="22619"/>
                    <a:pt x="20798" y="23010"/>
                    <a:pt x="19814" y="23935"/>
                  </a:cubicBezTo>
                  <a:cubicBezTo>
                    <a:pt x="19237" y="24478"/>
                    <a:pt x="18821" y="25168"/>
                    <a:pt x="18424" y="25829"/>
                  </a:cubicBezTo>
                  <a:cubicBezTo>
                    <a:pt x="18214" y="26181"/>
                    <a:pt x="17994" y="26538"/>
                    <a:pt x="17759" y="26871"/>
                  </a:cubicBezTo>
                  <a:cubicBezTo>
                    <a:pt x="16297" y="28928"/>
                    <a:pt x="13813" y="30164"/>
                    <a:pt x="11305" y="30164"/>
                  </a:cubicBezTo>
                  <a:cubicBezTo>
                    <a:pt x="10883" y="30164"/>
                    <a:pt x="10460" y="30129"/>
                    <a:pt x="10042" y="30057"/>
                  </a:cubicBezTo>
                  <a:cubicBezTo>
                    <a:pt x="7140" y="29562"/>
                    <a:pt x="4635" y="27326"/>
                    <a:pt x="3817" y="24498"/>
                  </a:cubicBezTo>
                  <a:cubicBezTo>
                    <a:pt x="3313" y="22746"/>
                    <a:pt x="3431" y="20862"/>
                    <a:pt x="3548" y="19037"/>
                  </a:cubicBezTo>
                  <a:cubicBezTo>
                    <a:pt x="3671" y="17079"/>
                    <a:pt x="3798" y="15053"/>
                    <a:pt x="3157" y="13174"/>
                  </a:cubicBezTo>
                  <a:cubicBezTo>
                    <a:pt x="2888" y="12381"/>
                    <a:pt x="2482" y="11633"/>
                    <a:pt x="2090" y="10909"/>
                  </a:cubicBezTo>
                  <a:cubicBezTo>
                    <a:pt x="1591" y="9974"/>
                    <a:pt x="1067" y="9005"/>
                    <a:pt x="847" y="7963"/>
                  </a:cubicBezTo>
                  <a:cubicBezTo>
                    <a:pt x="270" y="5203"/>
                    <a:pt x="2031" y="2091"/>
                    <a:pt x="4870" y="877"/>
                  </a:cubicBezTo>
                  <a:cubicBezTo>
                    <a:pt x="5859" y="454"/>
                    <a:pt x="6972" y="245"/>
                    <a:pt x="8125" y="245"/>
                  </a:cubicBezTo>
                  <a:close/>
                  <a:moveTo>
                    <a:pt x="8122" y="1"/>
                  </a:moveTo>
                  <a:cubicBezTo>
                    <a:pt x="6937" y="1"/>
                    <a:pt x="5791" y="216"/>
                    <a:pt x="4772" y="652"/>
                  </a:cubicBezTo>
                  <a:cubicBezTo>
                    <a:pt x="1831" y="1909"/>
                    <a:pt x="1" y="5144"/>
                    <a:pt x="607" y="8012"/>
                  </a:cubicBezTo>
                  <a:cubicBezTo>
                    <a:pt x="832" y="9093"/>
                    <a:pt x="1361" y="10072"/>
                    <a:pt x="1875" y="11026"/>
                  </a:cubicBezTo>
                  <a:cubicBezTo>
                    <a:pt x="2261" y="11740"/>
                    <a:pt x="2658" y="12479"/>
                    <a:pt x="2922" y="13253"/>
                  </a:cubicBezTo>
                  <a:cubicBezTo>
                    <a:pt x="3548" y="15088"/>
                    <a:pt x="3421" y="17089"/>
                    <a:pt x="3299" y="19022"/>
                  </a:cubicBezTo>
                  <a:cubicBezTo>
                    <a:pt x="3186" y="20867"/>
                    <a:pt x="3064" y="22775"/>
                    <a:pt x="3583" y="24566"/>
                  </a:cubicBezTo>
                  <a:cubicBezTo>
                    <a:pt x="4424" y="27483"/>
                    <a:pt x="7008" y="29792"/>
                    <a:pt x="10003" y="30301"/>
                  </a:cubicBezTo>
                  <a:cubicBezTo>
                    <a:pt x="10433" y="30375"/>
                    <a:pt x="10862" y="30409"/>
                    <a:pt x="11297" y="30409"/>
                  </a:cubicBezTo>
                  <a:lnTo>
                    <a:pt x="11297" y="30409"/>
                  </a:lnTo>
                  <a:cubicBezTo>
                    <a:pt x="13885" y="30408"/>
                    <a:pt x="16448" y="29136"/>
                    <a:pt x="17960" y="27013"/>
                  </a:cubicBezTo>
                  <a:cubicBezTo>
                    <a:pt x="18204" y="26675"/>
                    <a:pt x="18420" y="26308"/>
                    <a:pt x="18635" y="25956"/>
                  </a:cubicBezTo>
                  <a:cubicBezTo>
                    <a:pt x="19026" y="25305"/>
                    <a:pt x="19428" y="24635"/>
                    <a:pt x="19981" y="24116"/>
                  </a:cubicBezTo>
                  <a:cubicBezTo>
                    <a:pt x="20920" y="23230"/>
                    <a:pt x="22153" y="22863"/>
                    <a:pt x="23460" y="22477"/>
                  </a:cubicBezTo>
                  <a:cubicBezTo>
                    <a:pt x="24106" y="22286"/>
                    <a:pt x="24771" y="22085"/>
                    <a:pt x="25398" y="21816"/>
                  </a:cubicBezTo>
                  <a:cubicBezTo>
                    <a:pt x="28353" y="20549"/>
                    <a:pt x="30418" y="17534"/>
                    <a:pt x="30541" y="14319"/>
                  </a:cubicBezTo>
                  <a:cubicBezTo>
                    <a:pt x="30658" y="11104"/>
                    <a:pt x="28823" y="7948"/>
                    <a:pt x="25970" y="6465"/>
                  </a:cubicBezTo>
                  <a:cubicBezTo>
                    <a:pt x="24463" y="5677"/>
                    <a:pt x="22760" y="5369"/>
                    <a:pt x="21111" y="5066"/>
                  </a:cubicBezTo>
                  <a:cubicBezTo>
                    <a:pt x="20597" y="4973"/>
                    <a:pt x="20069" y="4880"/>
                    <a:pt x="19555" y="4767"/>
                  </a:cubicBezTo>
                  <a:cubicBezTo>
                    <a:pt x="18004" y="4439"/>
                    <a:pt x="16839" y="4019"/>
                    <a:pt x="15890" y="3441"/>
                  </a:cubicBezTo>
                  <a:cubicBezTo>
                    <a:pt x="15430" y="3162"/>
                    <a:pt x="15033" y="2790"/>
                    <a:pt x="14647" y="2433"/>
                  </a:cubicBezTo>
                  <a:cubicBezTo>
                    <a:pt x="14211" y="2022"/>
                    <a:pt x="13756" y="1601"/>
                    <a:pt x="13208" y="1308"/>
                  </a:cubicBezTo>
                  <a:cubicBezTo>
                    <a:pt x="11602" y="443"/>
                    <a:pt x="9821" y="1"/>
                    <a:pt x="8122" y="1"/>
                  </a:cubicBezTo>
                  <a:close/>
                  <a:moveTo>
                    <a:pt x="11297" y="30409"/>
                  </a:moveTo>
                  <a:cubicBezTo>
                    <a:pt x="11296" y="30409"/>
                    <a:pt x="11295" y="30409"/>
                    <a:pt x="11295" y="30409"/>
                  </a:cubicBezTo>
                  <a:lnTo>
                    <a:pt x="11300" y="30409"/>
                  </a:lnTo>
                  <a:cubicBezTo>
                    <a:pt x="11299" y="30409"/>
                    <a:pt x="11298" y="30409"/>
                    <a:pt x="11297" y="30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rot="9000003">
              <a:off x="-397500" y="88766"/>
              <a:ext cx="1044424" cy="890833"/>
            </a:xfrm>
            <a:custGeom>
              <a:avLst/>
              <a:gdLst/>
              <a:ahLst/>
              <a:cxnLst/>
              <a:rect l="l" t="t" r="r" b="b"/>
              <a:pathLst>
                <a:path w="40093" h="34197" extrusionOk="0">
                  <a:moveTo>
                    <a:pt x="39935" y="1"/>
                  </a:moveTo>
                  <a:cubicBezTo>
                    <a:pt x="39934" y="1"/>
                    <a:pt x="39932" y="1"/>
                    <a:pt x="39931" y="1"/>
                  </a:cubicBezTo>
                  <a:cubicBezTo>
                    <a:pt x="36378" y="89"/>
                    <a:pt x="32801" y="1273"/>
                    <a:pt x="30105" y="3632"/>
                  </a:cubicBezTo>
                  <a:cubicBezTo>
                    <a:pt x="28744" y="4821"/>
                    <a:pt x="27673" y="6294"/>
                    <a:pt x="26988" y="7967"/>
                  </a:cubicBezTo>
                  <a:cubicBezTo>
                    <a:pt x="26185" y="9944"/>
                    <a:pt x="25926" y="12102"/>
                    <a:pt x="25887" y="14221"/>
                  </a:cubicBezTo>
                  <a:cubicBezTo>
                    <a:pt x="25867" y="15288"/>
                    <a:pt x="25940" y="16360"/>
                    <a:pt x="25945" y="17426"/>
                  </a:cubicBezTo>
                  <a:cubicBezTo>
                    <a:pt x="25945" y="18479"/>
                    <a:pt x="25843" y="19570"/>
                    <a:pt x="25314" y="20504"/>
                  </a:cubicBezTo>
                  <a:cubicBezTo>
                    <a:pt x="24805" y="21395"/>
                    <a:pt x="23988" y="22056"/>
                    <a:pt x="23190" y="22682"/>
                  </a:cubicBezTo>
                  <a:cubicBezTo>
                    <a:pt x="22358" y="23338"/>
                    <a:pt x="21522" y="23993"/>
                    <a:pt x="20631" y="24561"/>
                  </a:cubicBezTo>
                  <a:cubicBezTo>
                    <a:pt x="19755" y="25119"/>
                    <a:pt x="18820" y="25599"/>
                    <a:pt x="17817" y="25877"/>
                  </a:cubicBezTo>
                  <a:cubicBezTo>
                    <a:pt x="16892" y="26132"/>
                    <a:pt x="15933" y="26196"/>
                    <a:pt x="14984" y="26288"/>
                  </a:cubicBezTo>
                  <a:cubicBezTo>
                    <a:pt x="14074" y="26381"/>
                    <a:pt x="13149" y="26494"/>
                    <a:pt x="12302" y="26841"/>
                  </a:cubicBezTo>
                  <a:cubicBezTo>
                    <a:pt x="11446" y="27199"/>
                    <a:pt x="10790" y="27796"/>
                    <a:pt x="10281" y="28564"/>
                  </a:cubicBezTo>
                  <a:cubicBezTo>
                    <a:pt x="9743" y="29366"/>
                    <a:pt x="9342" y="30267"/>
                    <a:pt x="8710" y="31006"/>
                  </a:cubicBezTo>
                  <a:cubicBezTo>
                    <a:pt x="8138" y="31671"/>
                    <a:pt x="7428" y="32195"/>
                    <a:pt x="6655" y="32596"/>
                  </a:cubicBezTo>
                  <a:cubicBezTo>
                    <a:pt x="5040" y="33418"/>
                    <a:pt x="3200" y="33722"/>
                    <a:pt x="1419" y="33913"/>
                  </a:cubicBezTo>
                  <a:cubicBezTo>
                    <a:pt x="984" y="33957"/>
                    <a:pt x="543" y="33996"/>
                    <a:pt x="103" y="34035"/>
                  </a:cubicBezTo>
                  <a:cubicBezTo>
                    <a:pt x="6" y="34045"/>
                    <a:pt x="0" y="34196"/>
                    <a:pt x="98" y="34196"/>
                  </a:cubicBezTo>
                  <a:cubicBezTo>
                    <a:pt x="100" y="34196"/>
                    <a:pt x="101" y="34196"/>
                    <a:pt x="103" y="34196"/>
                  </a:cubicBezTo>
                  <a:cubicBezTo>
                    <a:pt x="1889" y="34079"/>
                    <a:pt x="3709" y="33893"/>
                    <a:pt x="5412" y="33325"/>
                  </a:cubicBezTo>
                  <a:cubicBezTo>
                    <a:pt x="6229" y="33056"/>
                    <a:pt x="7017" y="32689"/>
                    <a:pt x="7712" y="32190"/>
                  </a:cubicBezTo>
                  <a:cubicBezTo>
                    <a:pt x="8432" y="31681"/>
                    <a:pt x="9014" y="31035"/>
                    <a:pt x="9484" y="30296"/>
                  </a:cubicBezTo>
                  <a:cubicBezTo>
                    <a:pt x="10002" y="29474"/>
                    <a:pt x="10418" y="28564"/>
                    <a:pt x="11123" y="27879"/>
                  </a:cubicBezTo>
                  <a:cubicBezTo>
                    <a:pt x="11798" y="27223"/>
                    <a:pt x="12679" y="26895"/>
                    <a:pt x="13584" y="26719"/>
                  </a:cubicBezTo>
                  <a:cubicBezTo>
                    <a:pt x="14514" y="26538"/>
                    <a:pt x="15468" y="26504"/>
                    <a:pt x="16408" y="26386"/>
                  </a:cubicBezTo>
                  <a:cubicBezTo>
                    <a:pt x="17382" y="26269"/>
                    <a:pt x="18316" y="26034"/>
                    <a:pt x="19212" y="25628"/>
                  </a:cubicBezTo>
                  <a:cubicBezTo>
                    <a:pt x="20166" y="25197"/>
                    <a:pt x="21042" y="24620"/>
                    <a:pt x="21884" y="24008"/>
                  </a:cubicBezTo>
                  <a:cubicBezTo>
                    <a:pt x="22706" y="23406"/>
                    <a:pt x="23538" y="22790"/>
                    <a:pt x="24296" y="22109"/>
                  </a:cubicBezTo>
                  <a:cubicBezTo>
                    <a:pt x="25045" y="21439"/>
                    <a:pt x="25662" y="20656"/>
                    <a:pt x="25950" y="19682"/>
                  </a:cubicBezTo>
                  <a:cubicBezTo>
                    <a:pt x="26249" y="18684"/>
                    <a:pt x="26234" y="17627"/>
                    <a:pt x="26205" y="16599"/>
                  </a:cubicBezTo>
                  <a:cubicBezTo>
                    <a:pt x="26136" y="14461"/>
                    <a:pt x="26136" y="12308"/>
                    <a:pt x="26596" y="10209"/>
                  </a:cubicBezTo>
                  <a:cubicBezTo>
                    <a:pt x="27022" y="8271"/>
                    <a:pt x="27859" y="6460"/>
                    <a:pt x="29165" y="4968"/>
                  </a:cubicBezTo>
                  <a:cubicBezTo>
                    <a:pt x="31539" y="2262"/>
                    <a:pt x="35081" y="725"/>
                    <a:pt x="38615" y="353"/>
                  </a:cubicBezTo>
                  <a:cubicBezTo>
                    <a:pt x="39055" y="309"/>
                    <a:pt x="39491" y="265"/>
                    <a:pt x="39931" y="255"/>
                  </a:cubicBezTo>
                  <a:cubicBezTo>
                    <a:pt x="40091" y="250"/>
                    <a:pt x="40092" y="1"/>
                    <a:pt x="39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3"/>
            <p:cNvGrpSpPr/>
            <p:nvPr/>
          </p:nvGrpSpPr>
          <p:grpSpPr>
            <a:xfrm>
              <a:off x="8563492" y="1650575"/>
              <a:ext cx="580502" cy="572713"/>
              <a:chOff x="1425750" y="3206875"/>
              <a:chExt cx="272000" cy="268350"/>
            </a:xfrm>
          </p:grpSpPr>
          <p:sp>
            <p:nvSpPr>
              <p:cNvPr id="196" name="Google Shape;196;p13"/>
              <p:cNvSpPr/>
              <p:nvPr/>
            </p:nvSpPr>
            <p:spPr>
              <a:xfrm>
                <a:off x="1503575" y="3285225"/>
                <a:ext cx="2705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240" extrusionOk="0">
                    <a:moveTo>
                      <a:pt x="842" y="0"/>
                    </a:moveTo>
                    <a:cubicBezTo>
                      <a:pt x="767" y="0"/>
                      <a:pt x="695" y="35"/>
                      <a:pt x="656" y="106"/>
                    </a:cubicBezTo>
                    <a:cubicBezTo>
                      <a:pt x="578" y="253"/>
                      <a:pt x="490" y="390"/>
                      <a:pt x="392" y="517"/>
                    </a:cubicBezTo>
                    <a:lnTo>
                      <a:pt x="392" y="522"/>
                    </a:lnTo>
                    <a:cubicBezTo>
                      <a:pt x="392" y="522"/>
                      <a:pt x="392" y="522"/>
                      <a:pt x="392" y="522"/>
                    </a:cubicBezTo>
                    <a:lnTo>
                      <a:pt x="392" y="522"/>
                    </a:lnTo>
                    <a:cubicBezTo>
                      <a:pt x="392" y="522"/>
                      <a:pt x="392" y="522"/>
                      <a:pt x="392" y="522"/>
                    </a:cubicBezTo>
                    <a:lnTo>
                      <a:pt x="392" y="522"/>
                    </a:lnTo>
                    <a:cubicBezTo>
                      <a:pt x="390" y="525"/>
                      <a:pt x="389" y="527"/>
                      <a:pt x="388" y="528"/>
                    </a:cubicBezTo>
                    <a:lnTo>
                      <a:pt x="388" y="528"/>
                    </a:lnTo>
                    <a:cubicBezTo>
                      <a:pt x="389" y="525"/>
                      <a:pt x="392" y="522"/>
                      <a:pt x="392" y="522"/>
                    </a:cubicBezTo>
                    <a:lnTo>
                      <a:pt x="392" y="522"/>
                    </a:lnTo>
                    <a:cubicBezTo>
                      <a:pt x="389" y="525"/>
                      <a:pt x="386" y="530"/>
                      <a:pt x="386" y="530"/>
                    </a:cubicBezTo>
                    <a:cubicBezTo>
                      <a:pt x="386" y="530"/>
                      <a:pt x="387" y="529"/>
                      <a:pt x="388" y="528"/>
                    </a:cubicBezTo>
                    <a:lnTo>
                      <a:pt x="388" y="528"/>
                    </a:lnTo>
                    <a:cubicBezTo>
                      <a:pt x="387" y="529"/>
                      <a:pt x="387" y="531"/>
                      <a:pt x="387" y="532"/>
                    </a:cubicBezTo>
                    <a:cubicBezTo>
                      <a:pt x="372" y="547"/>
                      <a:pt x="357" y="561"/>
                      <a:pt x="348" y="581"/>
                    </a:cubicBezTo>
                    <a:cubicBezTo>
                      <a:pt x="318" y="610"/>
                      <a:pt x="294" y="640"/>
                      <a:pt x="269" y="669"/>
                    </a:cubicBezTo>
                    <a:cubicBezTo>
                      <a:pt x="211" y="733"/>
                      <a:pt x="147" y="786"/>
                      <a:pt x="93" y="850"/>
                    </a:cubicBezTo>
                    <a:cubicBezTo>
                      <a:pt x="20" y="938"/>
                      <a:pt x="0" y="1051"/>
                      <a:pt x="74" y="1149"/>
                    </a:cubicBezTo>
                    <a:cubicBezTo>
                      <a:pt x="116" y="1201"/>
                      <a:pt x="193" y="1240"/>
                      <a:pt x="266" y="1240"/>
                    </a:cubicBezTo>
                    <a:cubicBezTo>
                      <a:pt x="302" y="1240"/>
                      <a:pt x="338" y="1230"/>
                      <a:pt x="367" y="1207"/>
                    </a:cubicBezTo>
                    <a:cubicBezTo>
                      <a:pt x="524" y="1085"/>
                      <a:pt x="646" y="919"/>
                      <a:pt x="764" y="762"/>
                    </a:cubicBezTo>
                    <a:cubicBezTo>
                      <a:pt x="866" y="625"/>
                      <a:pt x="954" y="478"/>
                      <a:pt x="1033" y="326"/>
                    </a:cubicBezTo>
                    <a:cubicBezTo>
                      <a:pt x="1082" y="224"/>
                      <a:pt x="1062" y="87"/>
                      <a:pt x="954" y="28"/>
                    </a:cubicBezTo>
                    <a:cubicBezTo>
                      <a:pt x="919" y="10"/>
                      <a:pt x="881" y="0"/>
                      <a:pt x="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1513350" y="3298150"/>
                <a:ext cx="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5"/>
                    </a:cubicBezTo>
                    <a:cubicBezTo>
                      <a:pt x="1" y="5"/>
                      <a:pt x="1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1551775" y="3273925"/>
                <a:ext cx="132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64" extrusionOk="0">
                    <a:moveTo>
                      <a:pt x="264" y="0"/>
                    </a:moveTo>
                    <a:cubicBezTo>
                      <a:pt x="245" y="5"/>
                      <a:pt x="220" y="10"/>
                      <a:pt x="201" y="10"/>
                    </a:cubicBezTo>
                    <a:lnTo>
                      <a:pt x="142" y="35"/>
                    </a:lnTo>
                    <a:cubicBezTo>
                      <a:pt x="113" y="49"/>
                      <a:pt x="88" y="74"/>
                      <a:pt x="74" y="98"/>
                    </a:cubicBezTo>
                    <a:cubicBezTo>
                      <a:pt x="49" y="123"/>
                      <a:pt x="34" y="152"/>
                      <a:pt x="25" y="186"/>
                    </a:cubicBezTo>
                    <a:cubicBezTo>
                      <a:pt x="20" y="201"/>
                      <a:pt x="20" y="216"/>
                      <a:pt x="15" y="230"/>
                    </a:cubicBezTo>
                    <a:cubicBezTo>
                      <a:pt x="0" y="274"/>
                      <a:pt x="0" y="323"/>
                      <a:pt x="15" y="367"/>
                    </a:cubicBezTo>
                    <a:cubicBezTo>
                      <a:pt x="25" y="411"/>
                      <a:pt x="49" y="451"/>
                      <a:pt x="79" y="485"/>
                    </a:cubicBezTo>
                    <a:cubicBezTo>
                      <a:pt x="98" y="500"/>
                      <a:pt x="118" y="509"/>
                      <a:pt x="132" y="524"/>
                    </a:cubicBezTo>
                    <a:cubicBezTo>
                      <a:pt x="176" y="548"/>
                      <a:pt x="220" y="558"/>
                      <a:pt x="264" y="563"/>
                    </a:cubicBezTo>
                    <a:cubicBezTo>
                      <a:pt x="304" y="563"/>
                      <a:pt x="333" y="553"/>
                      <a:pt x="367" y="539"/>
                    </a:cubicBezTo>
                    <a:cubicBezTo>
                      <a:pt x="397" y="529"/>
                      <a:pt x="426" y="509"/>
                      <a:pt x="450" y="485"/>
                    </a:cubicBezTo>
                    <a:cubicBezTo>
                      <a:pt x="485" y="451"/>
                      <a:pt x="504" y="411"/>
                      <a:pt x="519" y="367"/>
                    </a:cubicBezTo>
                    <a:cubicBezTo>
                      <a:pt x="529" y="323"/>
                      <a:pt x="529" y="274"/>
                      <a:pt x="519" y="230"/>
                    </a:cubicBezTo>
                    <a:cubicBezTo>
                      <a:pt x="514" y="216"/>
                      <a:pt x="509" y="201"/>
                      <a:pt x="504" y="186"/>
                    </a:cubicBezTo>
                    <a:cubicBezTo>
                      <a:pt x="494" y="167"/>
                      <a:pt x="490" y="147"/>
                      <a:pt x="480" y="128"/>
                    </a:cubicBezTo>
                    <a:cubicBezTo>
                      <a:pt x="465" y="98"/>
                      <a:pt x="446" y="74"/>
                      <a:pt x="416" y="54"/>
                    </a:cubicBezTo>
                    <a:cubicBezTo>
                      <a:pt x="401" y="40"/>
                      <a:pt x="382" y="30"/>
                      <a:pt x="362" y="25"/>
                    </a:cubicBezTo>
                    <a:cubicBezTo>
                      <a:pt x="333" y="10"/>
                      <a:pt x="299" y="0"/>
                      <a:pt x="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1527550" y="3322675"/>
                <a:ext cx="27300" cy="291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164" extrusionOk="0">
                    <a:moveTo>
                      <a:pt x="731" y="1"/>
                    </a:moveTo>
                    <a:cubicBezTo>
                      <a:pt x="673" y="1"/>
                      <a:pt x="614" y="13"/>
                      <a:pt x="568" y="47"/>
                    </a:cubicBezTo>
                    <a:cubicBezTo>
                      <a:pt x="495" y="101"/>
                      <a:pt x="421" y="155"/>
                      <a:pt x="358" y="218"/>
                    </a:cubicBezTo>
                    <a:cubicBezTo>
                      <a:pt x="289" y="282"/>
                      <a:pt x="235" y="355"/>
                      <a:pt x="181" y="429"/>
                    </a:cubicBezTo>
                    <a:cubicBezTo>
                      <a:pt x="142" y="478"/>
                      <a:pt x="108" y="527"/>
                      <a:pt x="74" y="580"/>
                    </a:cubicBezTo>
                    <a:cubicBezTo>
                      <a:pt x="25" y="673"/>
                      <a:pt x="0" y="776"/>
                      <a:pt x="30" y="879"/>
                    </a:cubicBezTo>
                    <a:cubicBezTo>
                      <a:pt x="39" y="913"/>
                      <a:pt x="54" y="947"/>
                      <a:pt x="74" y="982"/>
                    </a:cubicBezTo>
                    <a:cubicBezTo>
                      <a:pt x="79" y="1001"/>
                      <a:pt x="88" y="1021"/>
                      <a:pt x="98" y="1035"/>
                    </a:cubicBezTo>
                    <a:cubicBezTo>
                      <a:pt x="123" y="1084"/>
                      <a:pt x="172" y="1119"/>
                      <a:pt x="221" y="1138"/>
                    </a:cubicBezTo>
                    <a:cubicBezTo>
                      <a:pt x="251" y="1154"/>
                      <a:pt x="288" y="1163"/>
                      <a:pt x="324" y="1163"/>
                    </a:cubicBezTo>
                    <a:cubicBezTo>
                      <a:pt x="344" y="1163"/>
                      <a:pt x="364" y="1160"/>
                      <a:pt x="382" y="1153"/>
                    </a:cubicBezTo>
                    <a:cubicBezTo>
                      <a:pt x="406" y="1148"/>
                      <a:pt x="426" y="1138"/>
                      <a:pt x="446" y="1133"/>
                    </a:cubicBezTo>
                    <a:cubicBezTo>
                      <a:pt x="514" y="1119"/>
                      <a:pt x="573" y="1084"/>
                      <a:pt x="627" y="1035"/>
                    </a:cubicBezTo>
                    <a:cubicBezTo>
                      <a:pt x="666" y="1001"/>
                      <a:pt x="680" y="967"/>
                      <a:pt x="705" y="923"/>
                    </a:cubicBezTo>
                    <a:cubicBezTo>
                      <a:pt x="729" y="874"/>
                      <a:pt x="764" y="825"/>
                      <a:pt x="798" y="776"/>
                    </a:cubicBezTo>
                    <a:cubicBezTo>
                      <a:pt x="852" y="708"/>
                      <a:pt x="915" y="644"/>
                      <a:pt x="984" y="590"/>
                    </a:cubicBezTo>
                    <a:cubicBezTo>
                      <a:pt x="1018" y="561"/>
                      <a:pt x="1043" y="522"/>
                      <a:pt x="1057" y="478"/>
                    </a:cubicBezTo>
                    <a:cubicBezTo>
                      <a:pt x="1077" y="438"/>
                      <a:pt x="1092" y="394"/>
                      <a:pt x="1087" y="345"/>
                    </a:cubicBezTo>
                    <a:cubicBezTo>
                      <a:pt x="1082" y="316"/>
                      <a:pt x="1082" y="287"/>
                      <a:pt x="1077" y="252"/>
                    </a:cubicBezTo>
                    <a:cubicBezTo>
                      <a:pt x="1067" y="208"/>
                      <a:pt x="1043" y="169"/>
                      <a:pt x="1013" y="135"/>
                    </a:cubicBezTo>
                    <a:cubicBezTo>
                      <a:pt x="969" y="81"/>
                      <a:pt x="906" y="27"/>
                      <a:pt x="832" y="13"/>
                    </a:cubicBezTo>
                    <a:cubicBezTo>
                      <a:pt x="801" y="5"/>
                      <a:pt x="766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1473725" y="3263025"/>
                <a:ext cx="243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1" extrusionOk="0">
                    <a:moveTo>
                      <a:pt x="723" y="0"/>
                    </a:moveTo>
                    <a:cubicBezTo>
                      <a:pt x="719" y="0"/>
                      <a:pt x="714" y="1"/>
                      <a:pt x="710" y="1"/>
                    </a:cubicBezTo>
                    <a:cubicBezTo>
                      <a:pt x="636" y="1"/>
                      <a:pt x="573" y="25"/>
                      <a:pt x="524" y="74"/>
                    </a:cubicBezTo>
                    <a:cubicBezTo>
                      <a:pt x="421" y="172"/>
                      <a:pt x="323" y="270"/>
                      <a:pt x="220" y="363"/>
                    </a:cubicBezTo>
                    <a:cubicBezTo>
                      <a:pt x="211" y="378"/>
                      <a:pt x="196" y="387"/>
                      <a:pt x="186" y="402"/>
                    </a:cubicBezTo>
                    <a:cubicBezTo>
                      <a:pt x="142" y="441"/>
                      <a:pt x="123" y="485"/>
                      <a:pt x="98" y="539"/>
                    </a:cubicBezTo>
                    <a:cubicBezTo>
                      <a:pt x="88" y="569"/>
                      <a:pt x="78" y="598"/>
                      <a:pt x="64" y="622"/>
                    </a:cubicBezTo>
                    <a:cubicBezTo>
                      <a:pt x="54" y="652"/>
                      <a:pt x="44" y="681"/>
                      <a:pt x="30" y="710"/>
                    </a:cubicBezTo>
                    <a:cubicBezTo>
                      <a:pt x="25" y="725"/>
                      <a:pt x="20" y="735"/>
                      <a:pt x="15" y="750"/>
                    </a:cubicBezTo>
                    <a:cubicBezTo>
                      <a:pt x="5" y="774"/>
                      <a:pt x="5" y="803"/>
                      <a:pt x="5" y="828"/>
                    </a:cubicBezTo>
                    <a:cubicBezTo>
                      <a:pt x="0" y="899"/>
                      <a:pt x="69" y="970"/>
                      <a:pt x="140" y="970"/>
                    </a:cubicBezTo>
                    <a:cubicBezTo>
                      <a:pt x="142" y="970"/>
                      <a:pt x="145" y="970"/>
                      <a:pt x="147" y="970"/>
                    </a:cubicBezTo>
                    <a:cubicBezTo>
                      <a:pt x="186" y="965"/>
                      <a:pt x="220" y="960"/>
                      <a:pt x="260" y="945"/>
                    </a:cubicBezTo>
                    <a:cubicBezTo>
                      <a:pt x="289" y="931"/>
                      <a:pt x="318" y="921"/>
                      <a:pt x="348" y="911"/>
                    </a:cubicBezTo>
                    <a:cubicBezTo>
                      <a:pt x="372" y="896"/>
                      <a:pt x="401" y="887"/>
                      <a:pt x="426" y="877"/>
                    </a:cubicBezTo>
                    <a:cubicBezTo>
                      <a:pt x="485" y="852"/>
                      <a:pt x="524" y="833"/>
                      <a:pt x="568" y="789"/>
                    </a:cubicBezTo>
                    <a:cubicBezTo>
                      <a:pt x="582" y="779"/>
                      <a:pt x="597" y="764"/>
                      <a:pt x="607" y="750"/>
                    </a:cubicBezTo>
                    <a:cubicBezTo>
                      <a:pt x="705" y="652"/>
                      <a:pt x="803" y="549"/>
                      <a:pt x="896" y="451"/>
                    </a:cubicBezTo>
                    <a:cubicBezTo>
                      <a:pt x="945" y="402"/>
                      <a:pt x="974" y="334"/>
                      <a:pt x="974" y="265"/>
                    </a:cubicBezTo>
                    <a:cubicBezTo>
                      <a:pt x="974" y="202"/>
                      <a:pt x="945" y="123"/>
                      <a:pt x="896" y="74"/>
                    </a:cubicBezTo>
                    <a:cubicBezTo>
                      <a:pt x="850" y="33"/>
                      <a:pt x="787" y="0"/>
                      <a:pt x="7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1440200" y="3325250"/>
                <a:ext cx="216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001" extrusionOk="0">
                    <a:moveTo>
                      <a:pt x="559" y="0"/>
                    </a:moveTo>
                    <a:cubicBezTo>
                      <a:pt x="533" y="0"/>
                      <a:pt x="506" y="4"/>
                      <a:pt x="480" y="12"/>
                    </a:cubicBezTo>
                    <a:cubicBezTo>
                      <a:pt x="402" y="37"/>
                      <a:pt x="343" y="81"/>
                      <a:pt x="299" y="149"/>
                    </a:cubicBezTo>
                    <a:cubicBezTo>
                      <a:pt x="211" y="286"/>
                      <a:pt x="123" y="419"/>
                      <a:pt x="44" y="551"/>
                    </a:cubicBezTo>
                    <a:cubicBezTo>
                      <a:pt x="35" y="575"/>
                      <a:pt x="25" y="600"/>
                      <a:pt x="15" y="624"/>
                    </a:cubicBezTo>
                    <a:cubicBezTo>
                      <a:pt x="0" y="663"/>
                      <a:pt x="0" y="702"/>
                      <a:pt x="5" y="742"/>
                    </a:cubicBezTo>
                    <a:cubicBezTo>
                      <a:pt x="5" y="771"/>
                      <a:pt x="15" y="795"/>
                      <a:pt x="30" y="815"/>
                    </a:cubicBezTo>
                    <a:cubicBezTo>
                      <a:pt x="40" y="854"/>
                      <a:pt x="59" y="883"/>
                      <a:pt x="88" y="913"/>
                    </a:cubicBezTo>
                    <a:cubicBezTo>
                      <a:pt x="132" y="957"/>
                      <a:pt x="162" y="967"/>
                      <a:pt x="221" y="986"/>
                    </a:cubicBezTo>
                    <a:cubicBezTo>
                      <a:pt x="245" y="991"/>
                      <a:pt x="274" y="996"/>
                      <a:pt x="299" y="1001"/>
                    </a:cubicBezTo>
                    <a:cubicBezTo>
                      <a:pt x="338" y="1001"/>
                      <a:pt x="377" y="991"/>
                      <a:pt x="411" y="972"/>
                    </a:cubicBezTo>
                    <a:cubicBezTo>
                      <a:pt x="436" y="967"/>
                      <a:pt x="460" y="952"/>
                      <a:pt x="480" y="937"/>
                    </a:cubicBezTo>
                    <a:cubicBezTo>
                      <a:pt x="509" y="913"/>
                      <a:pt x="539" y="888"/>
                      <a:pt x="553" y="854"/>
                    </a:cubicBezTo>
                    <a:cubicBezTo>
                      <a:pt x="646" y="722"/>
                      <a:pt x="734" y="590"/>
                      <a:pt x="822" y="458"/>
                    </a:cubicBezTo>
                    <a:cubicBezTo>
                      <a:pt x="847" y="424"/>
                      <a:pt x="857" y="389"/>
                      <a:pt x="862" y="345"/>
                    </a:cubicBezTo>
                    <a:cubicBezTo>
                      <a:pt x="867" y="306"/>
                      <a:pt x="867" y="267"/>
                      <a:pt x="852" y="223"/>
                    </a:cubicBezTo>
                    <a:lnTo>
                      <a:pt x="857" y="223"/>
                    </a:lnTo>
                    <a:cubicBezTo>
                      <a:pt x="847" y="184"/>
                      <a:pt x="827" y="149"/>
                      <a:pt x="798" y="120"/>
                    </a:cubicBezTo>
                    <a:cubicBezTo>
                      <a:pt x="778" y="86"/>
                      <a:pt x="749" y="61"/>
                      <a:pt x="715" y="42"/>
                    </a:cubicBezTo>
                    <a:cubicBezTo>
                      <a:pt x="666" y="16"/>
                      <a:pt x="613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485350" y="3352900"/>
                <a:ext cx="145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781" extrusionOk="0">
                    <a:moveTo>
                      <a:pt x="381" y="1"/>
                    </a:moveTo>
                    <a:cubicBezTo>
                      <a:pt x="365" y="1"/>
                      <a:pt x="348" y="3"/>
                      <a:pt x="333" y="7"/>
                    </a:cubicBezTo>
                    <a:cubicBezTo>
                      <a:pt x="289" y="22"/>
                      <a:pt x="240" y="52"/>
                      <a:pt x="215" y="96"/>
                    </a:cubicBezTo>
                    <a:cubicBezTo>
                      <a:pt x="181" y="169"/>
                      <a:pt x="142" y="242"/>
                      <a:pt x="108" y="316"/>
                    </a:cubicBezTo>
                    <a:cubicBezTo>
                      <a:pt x="88" y="350"/>
                      <a:pt x="73" y="384"/>
                      <a:pt x="54" y="419"/>
                    </a:cubicBezTo>
                    <a:cubicBezTo>
                      <a:pt x="39" y="448"/>
                      <a:pt x="20" y="482"/>
                      <a:pt x="10" y="512"/>
                    </a:cubicBezTo>
                    <a:cubicBezTo>
                      <a:pt x="0" y="546"/>
                      <a:pt x="5" y="580"/>
                      <a:pt x="5" y="614"/>
                    </a:cubicBezTo>
                    <a:cubicBezTo>
                      <a:pt x="10" y="673"/>
                      <a:pt x="34" y="727"/>
                      <a:pt x="88" y="756"/>
                    </a:cubicBezTo>
                    <a:cubicBezTo>
                      <a:pt x="114" y="771"/>
                      <a:pt x="144" y="780"/>
                      <a:pt x="175" y="780"/>
                    </a:cubicBezTo>
                    <a:cubicBezTo>
                      <a:pt x="203" y="780"/>
                      <a:pt x="231" y="773"/>
                      <a:pt x="255" y="756"/>
                    </a:cubicBezTo>
                    <a:cubicBezTo>
                      <a:pt x="279" y="742"/>
                      <a:pt x="308" y="722"/>
                      <a:pt x="333" y="702"/>
                    </a:cubicBezTo>
                    <a:cubicBezTo>
                      <a:pt x="357" y="673"/>
                      <a:pt x="372" y="644"/>
                      <a:pt x="387" y="614"/>
                    </a:cubicBezTo>
                    <a:cubicBezTo>
                      <a:pt x="406" y="580"/>
                      <a:pt x="421" y="546"/>
                      <a:pt x="440" y="507"/>
                    </a:cubicBezTo>
                    <a:cubicBezTo>
                      <a:pt x="475" y="433"/>
                      <a:pt x="514" y="360"/>
                      <a:pt x="548" y="291"/>
                    </a:cubicBezTo>
                    <a:cubicBezTo>
                      <a:pt x="573" y="242"/>
                      <a:pt x="582" y="193"/>
                      <a:pt x="568" y="140"/>
                    </a:cubicBezTo>
                    <a:cubicBezTo>
                      <a:pt x="558" y="96"/>
                      <a:pt x="524" y="47"/>
                      <a:pt x="480" y="27"/>
                    </a:cubicBezTo>
                    <a:cubicBezTo>
                      <a:pt x="450" y="10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502350" y="3392925"/>
                <a:ext cx="192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913" extrusionOk="0">
                    <a:moveTo>
                      <a:pt x="475" y="1"/>
                    </a:moveTo>
                    <a:cubicBezTo>
                      <a:pt x="427" y="1"/>
                      <a:pt x="379" y="13"/>
                      <a:pt x="338" y="41"/>
                    </a:cubicBezTo>
                    <a:cubicBezTo>
                      <a:pt x="274" y="75"/>
                      <a:pt x="216" y="139"/>
                      <a:pt x="206" y="207"/>
                    </a:cubicBezTo>
                    <a:cubicBezTo>
                      <a:pt x="196" y="256"/>
                      <a:pt x="181" y="295"/>
                      <a:pt x="167" y="339"/>
                    </a:cubicBezTo>
                    <a:cubicBezTo>
                      <a:pt x="147" y="383"/>
                      <a:pt x="123" y="427"/>
                      <a:pt x="93" y="467"/>
                    </a:cubicBezTo>
                    <a:cubicBezTo>
                      <a:pt x="74" y="486"/>
                      <a:pt x="54" y="506"/>
                      <a:pt x="44" y="530"/>
                    </a:cubicBezTo>
                    <a:cubicBezTo>
                      <a:pt x="35" y="550"/>
                      <a:pt x="20" y="574"/>
                      <a:pt x="15" y="599"/>
                    </a:cubicBezTo>
                    <a:cubicBezTo>
                      <a:pt x="0" y="643"/>
                      <a:pt x="10" y="687"/>
                      <a:pt x="15" y="731"/>
                    </a:cubicBezTo>
                    <a:cubicBezTo>
                      <a:pt x="15" y="736"/>
                      <a:pt x="20" y="741"/>
                      <a:pt x="20" y="746"/>
                    </a:cubicBezTo>
                    <a:cubicBezTo>
                      <a:pt x="30" y="785"/>
                      <a:pt x="49" y="814"/>
                      <a:pt x="74" y="843"/>
                    </a:cubicBezTo>
                    <a:cubicBezTo>
                      <a:pt x="103" y="868"/>
                      <a:pt x="132" y="887"/>
                      <a:pt x="167" y="897"/>
                    </a:cubicBezTo>
                    <a:cubicBezTo>
                      <a:pt x="176" y="897"/>
                      <a:pt x="181" y="902"/>
                      <a:pt x="186" y="902"/>
                    </a:cubicBezTo>
                    <a:cubicBezTo>
                      <a:pt x="208" y="909"/>
                      <a:pt x="232" y="912"/>
                      <a:pt x="257" y="912"/>
                    </a:cubicBezTo>
                    <a:cubicBezTo>
                      <a:pt x="304" y="912"/>
                      <a:pt x="353" y="900"/>
                      <a:pt x="392" y="878"/>
                    </a:cubicBezTo>
                    <a:cubicBezTo>
                      <a:pt x="421" y="858"/>
                      <a:pt x="455" y="829"/>
                      <a:pt x="485" y="799"/>
                    </a:cubicBezTo>
                    <a:cubicBezTo>
                      <a:pt x="529" y="755"/>
                      <a:pt x="568" y="706"/>
                      <a:pt x="607" y="653"/>
                    </a:cubicBezTo>
                    <a:cubicBezTo>
                      <a:pt x="676" y="565"/>
                      <a:pt x="720" y="467"/>
                      <a:pt x="754" y="359"/>
                    </a:cubicBezTo>
                    <a:cubicBezTo>
                      <a:pt x="769" y="325"/>
                      <a:pt x="769" y="286"/>
                      <a:pt x="759" y="246"/>
                    </a:cubicBezTo>
                    <a:cubicBezTo>
                      <a:pt x="759" y="207"/>
                      <a:pt x="749" y="173"/>
                      <a:pt x="724" y="139"/>
                    </a:cubicBezTo>
                    <a:cubicBezTo>
                      <a:pt x="690" y="80"/>
                      <a:pt x="622" y="26"/>
                      <a:pt x="553" y="12"/>
                    </a:cubicBezTo>
                    <a:cubicBezTo>
                      <a:pt x="528" y="4"/>
                      <a:pt x="502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84175" y="3360350"/>
                <a:ext cx="28300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287" extrusionOk="0">
                    <a:moveTo>
                      <a:pt x="802" y="1"/>
                    </a:moveTo>
                    <a:cubicBezTo>
                      <a:pt x="774" y="1"/>
                      <a:pt x="746" y="5"/>
                      <a:pt x="720" y="13"/>
                    </a:cubicBezTo>
                    <a:cubicBezTo>
                      <a:pt x="696" y="23"/>
                      <a:pt x="667" y="32"/>
                      <a:pt x="642" y="42"/>
                    </a:cubicBezTo>
                    <a:cubicBezTo>
                      <a:pt x="593" y="72"/>
                      <a:pt x="559" y="111"/>
                      <a:pt x="529" y="160"/>
                    </a:cubicBezTo>
                    <a:cubicBezTo>
                      <a:pt x="441" y="277"/>
                      <a:pt x="348" y="399"/>
                      <a:pt x="260" y="522"/>
                    </a:cubicBezTo>
                    <a:cubicBezTo>
                      <a:pt x="216" y="581"/>
                      <a:pt x="172" y="639"/>
                      <a:pt x="128" y="698"/>
                    </a:cubicBezTo>
                    <a:cubicBezTo>
                      <a:pt x="109" y="727"/>
                      <a:pt x="84" y="762"/>
                      <a:pt x="65" y="791"/>
                    </a:cubicBezTo>
                    <a:cubicBezTo>
                      <a:pt x="11" y="879"/>
                      <a:pt x="1" y="992"/>
                      <a:pt x="40" y="1089"/>
                    </a:cubicBezTo>
                    <a:cubicBezTo>
                      <a:pt x="50" y="1109"/>
                      <a:pt x="55" y="1129"/>
                      <a:pt x="65" y="1153"/>
                    </a:cubicBezTo>
                    <a:cubicBezTo>
                      <a:pt x="84" y="1182"/>
                      <a:pt x="109" y="1212"/>
                      <a:pt x="138" y="1226"/>
                    </a:cubicBezTo>
                    <a:cubicBezTo>
                      <a:pt x="187" y="1266"/>
                      <a:pt x="236" y="1280"/>
                      <a:pt x="299" y="1285"/>
                    </a:cubicBezTo>
                    <a:cubicBezTo>
                      <a:pt x="310" y="1286"/>
                      <a:pt x="321" y="1287"/>
                      <a:pt x="332" y="1287"/>
                    </a:cubicBezTo>
                    <a:cubicBezTo>
                      <a:pt x="420" y="1287"/>
                      <a:pt x="508" y="1253"/>
                      <a:pt x="569" y="1187"/>
                    </a:cubicBezTo>
                    <a:cubicBezTo>
                      <a:pt x="613" y="1148"/>
                      <a:pt x="647" y="1089"/>
                      <a:pt x="681" y="1041"/>
                    </a:cubicBezTo>
                    <a:cubicBezTo>
                      <a:pt x="725" y="977"/>
                      <a:pt x="769" y="913"/>
                      <a:pt x="813" y="855"/>
                    </a:cubicBezTo>
                    <a:cubicBezTo>
                      <a:pt x="901" y="727"/>
                      <a:pt x="989" y="605"/>
                      <a:pt x="1078" y="478"/>
                    </a:cubicBezTo>
                    <a:cubicBezTo>
                      <a:pt x="1122" y="414"/>
                      <a:pt x="1131" y="306"/>
                      <a:pt x="1107" y="233"/>
                    </a:cubicBezTo>
                    <a:cubicBezTo>
                      <a:pt x="1087" y="160"/>
                      <a:pt x="1034" y="81"/>
                      <a:pt x="965" y="42"/>
                    </a:cubicBezTo>
                    <a:cubicBezTo>
                      <a:pt x="916" y="16"/>
                      <a:pt x="858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615250" y="3296625"/>
                <a:ext cx="132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22" extrusionOk="0">
                    <a:moveTo>
                      <a:pt x="253" y="1"/>
                    </a:moveTo>
                    <a:cubicBezTo>
                      <a:pt x="234" y="1"/>
                      <a:pt x="216" y="4"/>
                      <a:pt x="197" y="12"/>
                    </a:cubicBezTo>
                    <a:cubicBezTo>
                      <a:pt x="177" y="17"/>
                      <a:pt x="153" y="27"/>
                      <a:pt x="133" y="37"/>
                    </a:cubicBezTo>
                    <a:cubicBezTo>
                      <a:pt x="128" y="42"/>
                      <a:pt x="118" y="52"/>
                      <a:pt x="109" y="56"/>
                    </a:cubicBezTo>
                    <a:cubicBezTo>
                      <a:pt x="79" y="76"/>
                      <a:pt x="60" y="100"/>
                      <a:pt x="40" y="130"/>
                    </a:cubicBezTo>
                    <a:cubicBezTo>
                      <a:pt x="35" y="149"/>
                      <a:pt x="25" y="169"/>
                      <a:pt x="16" y="193"/>
                    </a:cubicBezTo>
                    <a:cubicBezTo>
                      <a:pt x="1" y="237"/>
                      <a:pt x="1" y="282"/>
                      <a:pt x="16" y="330"/>
                    </a:cubicBezTo>
                    <a:cubicBezTo>
                      <a:pt x="21" y="345"/>
                      <a:pt x="25" y="360"/>
                      <a:pt x="25" y="374"/>
                    </a:cubicBezTo>
                    <a:lnTo>
                      <a:pt x="30" y="374"/>
                    </a:lnTo>
                    <a:cubicBezTo>
                      <a:pt x="35" y="409"/>
                      <a:pt x="40" y="414"/>
                      <a:pt x="60" y="433"/>
                    </a:cubicBezTo>
                    <a:cubicBezTo>
                      <a:pt x="65" y="443"/>
                      <a:pt x="69" y="448"/>
                      <a:pt x="74" y="453"/>
                    </a:cubicBezTo>
                    <a:cubicBezTo>
                      <a:pt x="89" y="472"/>
                      <a:pt x="109" y="482"/>
                      <a:pt x="128" y="487"/>
                    </a:cubicBezTo>
                    <a:cubicBezTo>
                      <a:pt x="143" y="492"/>
                      <a:pt x="143" y="497"/>
                      <a:pt x="148" y="497"/>
                    </a:cubicBezTo>
                    <a:lnTo>
                      <a:pt x="153" y="497"/>
                    </a:lnTo>
                    <a:cubicBezTo>
                      <a:pt x="158" y="502"/>
                      <a:pt x="162" y="502"/>
                      <a:pt x="162" y="502"/>
                    </a:cubicBezTo>
                    <a:cubicBezTo>
                      <a:pt x="172" y="502"/>
                      <a:pt x="177" y="507"/>
                      <a:pt x="187" y="507"/>
                    </a:cubicBezTo>
                    <a:lnTo>
                      <a:pt x="192" y="507"/>
                    </a:lnTo>
                    <a:cubicBezTo>
                      <a:pt x="192" y="507"/>
                      <a:pt x="192" y="507"/>
                      <a:pt x="197" y="512"/>
                    </a:cubicBezTo>
                    <a:cubicBezTo>
                      <a:pt x="224" y="519"/>
                      <a:pt x="238" y="521"/>
                      <a:pt x="252" y="521"/>
                    </a:cubicBezTo>
                    <a:cubicBezTo>
                      <a:pt x="265" y="521"/>
                      <a:pt x="277" y="519"/>
                      <a:pt x="299" y="516"/>
                    </a:cubicBezTo>
                    <a:cubicBezTo>
                      <a:pt x="309" y="512"/>
                      <a:pt x="324" y="512"/>
                      <a:pt x="334" y="512"/>
                    </a:cubicBezTo>
                    <a:cubicBezTo>
                      <a:pt x="368" y="502"/>
                      <a:pt x="397" y="487"/>
                      <a:pt x="422" y="463"/>
                    </a:cubicBezTo>
                    <a:cubicBezTo>
                      <a:pt x="441" y="453"/>
                      <a:pt x="456" y="438"/>
                      <a:pt x="471" y="419"/>
                    </a:cubicBezTo>
                    <a:cubicBezTo>
                      <a:pt x="490" y="389"/>
                      <a:pt x="505" y="360"/>
                      <a:pt x="515" y="330"/>
                    </a:cubicBezTo>
                    <a:cubicBezTo>
                      <a:pt x="515" y="316"/>
                      <a:pt x="520" y="306"/>
                      <a:pt x="520" y="296"/>
                    </a:cubicBezTo>
                    <a:cubicBezTo>
                      <a:pt x="529" y="262"/>
                      <a:pt x="525" y="223"/>
                      <a:pt x="515" y="189"/>
                    </a:cubicBezTo>
                    <a:cubicBezTo>
                      <a:pt x="505" y="169"/>
                      <a:pt x="500" y="149"/>
                      <a:pt x="490" y="130"/>
                    </a:cubicBezTo>
                    <a:cubicBezTo>
                      <a:pt x="471" y="100"/>
                      <a:pt x="451" y="76"/>
                      <a:pt x="422" y="56"/>
                    </a:cubicBezTo>
                    <a:cubicBezTo>
                      <a:pt x="412" y="52"/>
                      <a:pt x="407" y="42"/>
                      <a:pt x="397" y="37"/>
                    </a:cubicBezTo>
                    <a:cubicBezTo>
                      <a:pt x="368" y="17"/>
                      <a:pt x="334" y="7"/>
                      <a:pt x="299" y="7"/>
                    </a:cubicBezTo>
                    <a:cubicBezTo>
                      <a:pt x="284" y="3"/>
                      <a:pt x="269" y="1"/>
                      <a:pt x="2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99975" y="3238200"/>
                <a:ext cx="180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720" extrusionOk="0">
                    <a:moveTo>
                      <a:pt x="450" y="1"/>
                    </a:moveTo>
                    <a:cubicBezTo>
                      <a:pt x="406" y="1"/>
                      <a:pt x="357" y="15"/>
                      <a:pt x="318" y="40"/>
                    </a:cubicBezTo>
                    <a:cubicBezTo>
                      <a:pt x="279" y="59"/>
                      <a:pt x="245" y="93"/>
                      <a:pt x="220" y="133"/>
                    </a:cubicBezTo>
                    <a:cubicBezTo>
                      <a:pt x="186" y="186"/>
                      <a:pt x="147" y="245"/>
                      <a:pt x="108" y="299"/>
                    </a:cubicBezTo>
                    <a:cubicBezTo>
                      <a:pt x="93" y="323"/>
                      <a:pt x="69" y="353"/>
                      <a:pt x="54" y="377"/>
                    </a:cubicBezTo>
                    <a:cubicBezTo>
                      <a:pt x="49" y="392"/>
                      <a:pt x="39" y="407"/>
                      <a:pt x="30" y="421"/>
                    </a:cubicBezTo>
                    <a:cubicBezTo>
                      <a:pt x="25" y="431"/>
                      <a:pt x="25" y="441"/>
                      <a:pt x="20" y="446"/>
                    </a:cubicBezTo>
                    <a:cubicBezTo>
                      <a:pt x="10" y="460"/>
                      <a:pt x="5" y="480"/>
                      <a:pt x="5" y="495"/>
                    </a:cubicBezTo>
                    <a:cubicBezTo>
                      <a:pt x="5" y="514"/>
                      <a:pt x="0" y="519"/>
                      <a:pt x="5" y="529"/>
                    </a:cubicBezTo>
                    <a:cubicBezTo>
                      <a:pt x="5" y="539"/>
                      <a:pt x="5" y="544"/>
                      <a:pt x="5" y="549"/>
                    </a:cubicBezTo>
                    <a:cubicBezTo>
                      <a:pt x="5" y="573"/>
                      <a:pt x="10" y="593"/>
                      <a:pt x="20" y="612"/>
                    </a:cubicBezTo>
                    <a:cubicBezTo>
                      <a:pt x="30" y="632"/>
                      <a:pt x="39" y="651"/>
                      <a:pt x="54" y="666"/>
                    </a:cubicBezTo>
                    <a:lnTo>
                      <a:pt x="88" y="690"/>
                    </a:lnTo>
                    <a:cubicBezTo>
                      <a:pt x="113" y="705"/>
                      <a:pt x="142" y="715"/>
                      <a:pt x="172" y="715"/>
                    </a:cubicBezTo>
                    <a:lnTo>
                      <a:pt x="191" y="715"/>
                    </a:lnTo>
                    <a:cubicBezTo>
                      <a:pt x="191" y="715"/>
                      <a:pt x="196" y="720"/>
                      <a:pt x="201" y="720"/>
                    </a:cubicBezTo>
                    <a:cubicBezTo>
                      <a:pt x="216" y="715"/>
                      <a:pt x="235" y="715"/>
                      <a:pt x="250" y="710"/>
                    </a:cubicBezTo>
                    <a:cubicBezTo>
                      <a:pt x="264" y="705"/>
                      <a:pt x="284" y="700"/>
                      <a:pt x="299" y="690"/>
                    </a:cubicBezTo>
                    <a:cubicBezTo>
                      <a:pt x="313" y="686"/>
                      <a:pt x="328" y="676"/>
                      <a:pt x="338" y="666"/>
                    </a:cubicBezTo>
                    <a:cubicBezTo>
                      <a:pt x="367" y="651"/>
                      <a:pt x="397" y="632"/>
                      <a:pt x="426" y="612"/>
                    </a:cubicBezTo>
                    <a:cubicBezTo>
                      <a:pt x="480" y="573"/>
                      <a:pt x="534" y="539"/>
                      <a:pt x="587" y="500"/>
                    </a:cubicBezTo>
                    <a:cubicBezTo>
                      <a:pt x="627" y="475"/>
                      <a:pt x="661" y="446"/>
                      <a:pt x="685" y="407"/>
                    </a:cubicBezTo>
                    <a:cubicBezTo>
                      <a:pt x="710" y="363"/>
                      <a:pt x="720" y="319"/>
                      <a:pt x="720" y="270"/>
                    </a:cubicBezTo>
                    <a:cubicBezTo>
                      <a:pt x="720" y="196"/>
                      <a:pt x="695" y="133"/>
                      <a:pt x="641" y="79"/>
                    </a:cubicBezTo>
                    <a:cubicBezTo>
                      <a:pt x="617" y="54"/>
                      <a:pt x="587" y="35"/>
                      <a:pt x="558" y="25"/>
                    </a:cubicBezTo>
                    <a:cubicBezTo>
                      <a:pt x="524" y="10"/>
                      <a:pt x="490" y="1"/>
                      <a:pt x="4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535975" y="3206875"/>
                <a:ext cx="20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65" extrusionOk="0">
                    <a:moveTo>
                      <a:pt x="554" y="1"/>
                    </a:moveTo>
                    <a:cubicBezTo>
                      <a:pt x="529" y="6"/>
                      <a:pt x="505" y="11"/>
                      <a:pt x="485" y="11"/>
                    </a:cubicBezTo>
                    <a:cubicBezTo>
                      <a:pt x="441" y="25"/>
                      <a:pt x="402" y="45"/>
                      <a:pt x="368" y="79"/>
                    </a:cubicBezTo>
                    <a:cubicBezTo>
                      <a:pt x="309" y="133"/>
                      <a:pt x="251" y="182"/>
                      <a:pt x="192" y="236"/>
                    </a:cubicBezTo>
                    <a:cubicBezTo>
                      <a:pt x="162" y="260"/>
                      <a:pt x="133" y="285"/>
                      <a:pt x="109" y="309"/>
                    </a:cubicBezTo>
                    <a:cubicBezTo>
                      <a:pt x="99" y="314"/>
                      <a:pt x="89" y="324"/>
                      <a:pt x="84" y="329"/>
                    </a:cubicBezTo>
                    <a:cubicBezTo>
                      <a:pt x="50" y="363"/>
                      <a:pt x="21" y="402"/>
                      <a:pt x="11" y="451"/>
                    </a:cubicBezTo>
                    <a:cubicBezTo>
                      <a:pt x="1" y="471"/>
                      <a:pt x="1" y="500"/>
                      <a:pt x="1" y="519"/>
                    </a:cubicBezTo>
                    <a:lnTo>
                      <a:pt x="1" y="529"/>
                    </a:lnTo>
                    <a:cubicBezTo>
                      <a:pt x="1" y="539"/>
                      <a:pt x="1" y="544"/>
                      <a:pt x="1" y="549"/>
                    </a:cubicBezTo>
                    <a:lnTo>
                      <a:pt x="6" y="608"/>
                    </a:lnTo>
                    <a:cubicBezTo>
                      <a:pt x="11" y="632"/>
                      <a:pt x="25" y="657"/>
                      <a:pt x="45" y="676"/>
                    </a:cubicBezTo>
                    <a:cubicBezTo>
                      <a:pt x="69" y="705"/>
                      <a:pt x="109" y="745"/>
                      <a:pt x="153" y="749"/>
                    </a:cubicBezTo>
                    <a:cubicBezTo>
                      <a:pt x="182" y="754"/>
                      <a:pt x="216" y="764"/>
                      <a:pt x="246" y="764"/>
                    </a:cubicBezTo>
                    <a:cubicBezTo>
                      <a:pt x="260" y="764"/>
                      <a:pt x="270" y="759"/>
                      <a:pt x="280" y="759"/>
                    </a:cubicBezTo>
                    <a:cubicBezTo>
                      <a:pt x="314" y="759"/>
                      <a:pt x="343" y="749"/>
                      <a:pt x="373" y="730"/>
                    </a:cubicBezTo>
                    <a:cubicBezTo>
                      <a:pt x="392" y="715"/>
                      <a:pt x="412" y="701"/>
                      <a:pt x="432" y="686"/>
                    </a:cubicBezTo>
                    <a:cubicBezTo>
                      <a:pt x="436" y="681"/>
                      <a:pt x="446" y="676"/>
                      <a:pt x="451" y="671"/>
                    </a:cubicBezTo>
                    <a:cubicBezTo>
                      <a:pt x="485" y="642"/>
                      <a:pt x="515" y="617"/>
                      <a:pt x="549" y="593"/>
                    </a:cubicBezTo>
                    <a:lnTo>
                      <a:pt x="735" y="446"/>
                    </a:lnTo>
                    <a:cubicBezTo>
                      <a:pt x="764" y="422"/>
                      <a:pt x="779" y="392"/>
                      <a:pt x="789" y="363"/>
                    </a:cubicBezTo>
                    <a:cubicBezTo>
                      <a:pt x="808" y="334"/>
                      <a:pt x="813" y="299"/>
                      <a:pt x="813" y="265"/>
                    </a:cubicBezTo>
                    <a:cubicBezTo>
                      <a:pt x="813" y="226"/>
                      <a:pt x="808" y="192"/>
                      <a:pt x="789" y="162"/>
                    </a:cubicBezTo>
                    <a:cubicBezTo>
                      <a:pt x="779" y="128"/>
                      <a:pt x="759" y="104"/>
                      <a:pt x="735" y="79"/>
                    </a:cubicBezTo>
                    <a:cubicBezTo>
                      <a:pt x="686" y="35"/>
                      <a:pt x="622" y="1"/>
                      <a:pt x="5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1523500" y="3439125"/>
                <a:ext cx="320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44" extrusionOk="0">
                    <a:moveTo>
                      <a:pt x="906" y="0"/>
                    </a:moveTo>
                    <a:cubicBezTo>
                      <a:pt x="817" y="0"/>
                      <a:pt x="728" y="32"/>
                      <a:pt x="666" y="101"/>
                    </a:cubicBezTo>
                    <a:cubicBezTo>
                      <a:pt x="603" y="175"/>
                      <a:pt x="539" y="248"/>
                      <a:pt x="480" y="331"/>
                    </a:cubicBezTo>
                    <a:cubicBezTo>
                      <a:pt x="446" y="375"/>
                      <a:pt x="412" y="424"/>
                      <a:pt x="373" y="473"/>
                    </a:cubicBezTo>
                    <a:cubicBezTo>
                      <a:pt x="353" y="498"/>
                      <a:pt x="329" y="527"/>
                      <a:pt x="309" y="552"/>
                    </a:cubicBezTo>
                    <a:cubicBezTo>
                      <a:pt x="245" y="625"/>
                      <a:pt x="216" y="669"/>
                      <a:pt x="187" y="757"/>
                    </a:cubicBezTo>
                    <a:cubicBezTo>
                      <a:pt x="182" y="762"/>
                      <a:pt x="182" y="762"/>
                      <a:pt x="182" y="767"/>
                    </a:cubicBezTo>
                    <a:cubicBezTo>
                      <a:pt x="153" y="811"/>
                      <a:pt x="128" y="860"/>
                      <a:pt x="99" y="904"/>
                    </a:cubicBezTo>
                    <a:cubicBezTo>
                      <a:pt x="79" y="928"/>
                      <a:pt x="64" y="953"/>
                      <a:pt x="50" y="982"/>
                    </a:cubicBezTo>
                    <a:cubicBezTo>
                      <a:pt x="11" y="1046"/>
                      <a:pt x="1" y="1114"/>
                      <a:pt x="11" y="1183"/>
                    </a:cubicBezTo>
                    <a:cubicBezTo>
                      <a:pt x="15" y="1251"/>
                      <a:pt x="30" y="1320"/>
                      <a:pt x="84" y="1364"/>
                    </a:cubicBezTo>
                    <a:cubicBezTo>
                      <a:pt x="138" y="1413"/>
                      <a:pt x="197" y="1437"/>
                      <a:pt x="265" y="1442"/>
                    </a:cubicBezTo>
                    <a:cubicBezTo>
                      <a:pt x="276" y="1443"/>
                      <a:pt x="288" y="1443"/>
                      <a:pt x="298" y="1443"/>
                    </a:cubicBezTo>
                    <a:cubicBezTo>
                      <a:pt x="358" y="1443"/>
                      <a:pt x="412" y="1431"/>
                      <a:pt x="466" y="1398"/>
                    </a:cubicBezTo>
                    <a:cubicBezTo>
                      <a:pt x="510" y="1374"/>
                      <a:pt x="554" y="1335"/>
                      <a:pt x="593" y="1300"/>
                    </a:cubicBezTo>
                    <a:cubicBezTo>
                      <a:pt x="627" y="1271"/>
                      <a:pt x="661" y="1242"/>
                      <a:pt x="696" y="1217"/>
                    </a:cubicBezTo>
                    <a:cubicBezTo>
                      <a:pt x="710" y="1202"/>
                      <a:pt x="730" y="1193"/>
                      <a:pt x="745" y="1183"/>
                    </a:cubicBezTo>
                    <a:cubicBezTo>
                      <a:pt x="823" y="1134"/>
                      <a:pt x="867" y="1070"/>
                      <a:pt x="921" y="1002"/>
                    </a:cubicBezTo>
                    <a:cubicBezTo>
                      <a:pt x="960" y="948"/>
                      <a:pt x="999" y="899"/>
                      <a:pt x="1033" y="845"/>
                    </a:cubicBezTo>
                    <a:cubicBezTo>
                      <a:pt x="1068" y="796"/>
                      <a:pt x="1102" y="747"/>
                      <a:pt x="1136" y="698"/>
                    </a:cubicBezTo>
                    <a:cubicBezTo>
                      <a:pt x="1170" y="645"/>
                      <a:pt x="1190" y="581"/>
                      <a:pt x="1214" y="522"/>
                    </a:cubicBezTo>
                    <a:cubicBezTo>
                      <a:pt x="1254" y="439"/>
                      <a:pt x="1283" y="351"/>
                      <a:pt x="1249" y="258"/>
                    </a:cubicBezTo>
                    <a:lnTo>
                      <a:pt x="1254" y="253"/>
                    </a:lnTo>
                    <a:cubicBezTo>
                      <a:pt x="1229" y="180"/>
                      <a:pt x="1190" y="121"/>
                      <a:pt x="1126" y="72"/>
                    </a:cubicBezTo>
                    <a:cubicBezTo>
                      <a:pt x="1066" y="26"/>
                      <a:pt x="986" y="0"/>
                      <a:pt x="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425750" y="3270375"/>
                <a:ext cx="272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221" extrusionOk="0">
                    <a:moveTo>
                      <a:pt x="769" y="0"/>
                    </a:moveTo>
                    <a:cubicBezTo>
                      <a:pt x="701" y="5"/>
                      <a:pt x="618" y="30"/>
                      <a:pt x="569" y="84"/>
                    </a:cubicBezTo>
                    <a:cubicBezTo>
                      <a:pt x="471" y="206"/>
                      <a:pt x="388" y="348"/>
                      <a:pt x="304" y="475"/>
                    </a:cubicBezTo>
                    <a:cubicBezTo>
                      <a:pt x="226" y="593"/>
                      <a:pt x="153" y="710"/>
                      <a:pt x="74" y="823"/>
                    </a:cubicBezTo>
                    <a:cubicBezTo>
                      <a:pt x="1" y="940"/>
                      <a:pt x="50" y="1121"/>
                      <a:pt x="167" y="1185"/>
                    </a:cubicBezTo>
                    <a:cubicBezTo>
                      <a:pt x="211" y="1205"/>
                      <a:pt x="259" y="1220"/>
                      <a:pt x="307" y="1220"/>
                    </a:cubicBezTo>
                    <a:cubicBezTo>
                      <a:pt x="329" y="1220"/>
                      <a:pt x="351" y="1217"/>
                      <a:pt x="373" y="1209"/>
                    </a:cubicBezTo>
                    <a:cubicBezTo>
                      <a:pt x="441" y="1190"/>
                      <a:pt x="485" y="1146"/>
                      <a:pt x="525" y="1087"/>
                    </a:cubicBezTo>
                    <a:cubicBezTo>
                      <a:pt x="608" y="979"/>
                      <a:pt x="691" y="872"/>
                      <a:pt x="769" y="759"/>
                    </a:cubicBezTo>
                    <a:cubicBezTo>
                      <a:pt x="813" y="705"/>
                      <a:pt x="852" y="651"/>
                      <a:pt x="892" y="597"/>
                    </a:cubicBezTo>
                    <a:cubicBezTo>
                      <a:pt x="931" y="544"/>
                      <a:pt x="980" y="490"/>
                      <a:pt x="1014" y="426"/>
                    </a:cubicBezTo>
                    <a:cubicBezTo>
                      <a:pt x="1087" y="304"/>
                      <a:pt x="1053" y="147"/>
                      <a:pt x="940" y="64"/>
                    </a:cubicBezTo>
                    <a:cubicBezTo>
                      <a:pt x="896" y="25"/>
                      <a:pt x="833" y="0"/>
                      <a:pt x="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659050" y="3240625"/>
                <a:ext cx="38700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664" extrusionOk="0">
                    <a:moveTo>
                      <a:pt x="1313" y="0"/>
                    </a:moveTo>
                    <a:cubicBezTo>
                      <a:pt x="1292" y="0"/>
                      <a:pt x="1272" y="4"/>
                      <a:pt x="1254" y="11"/>
                    </a:cubicBezTo>
                    <a:cubicBezTo>
                      <a:pt x="1229" y="16"/>
                      <a:pt x="1205" y="26"/>
                      <a:pt x="1180" y="36"/>
                    </a:cubicBezTo>
                    <a:cubicBezTo>
                      <a:pt x="1117" y="65"/>
                      <a:pt x="1072" y="94"/>
                      <a:pt x="1024" y="148"/>
                    </a:cubicBezTo>
                    <a:cubicBezTo>
                      <a:pt x="984" y="192"/>
                      <a:pt x="940" y="241"/>
                      <a:pt x="896" y="290"/>
                    </a:cubicBezTo>
                    <a:cubicBezTo>
                      <a:pt x="808" y="383"/>
                      <a:pt x="720" y="476"/>
                      <a:pt x="632" y="569"/>
                    </a:cubicBezTo>
                    <a:cubicBezTo>
                      <a:pt x="456" y="760"/>
                      <a:pt x="294" y="960"/>
                      <a:pt x="128" y="1156"/>
                    </a:cubicBezTo>
                    <a:cubicBezTo>
                      <a:pt x="25" y="1274"/>
                      <a:pt x="1" y="1465"/>
                      <a:pt x="128" y="1577"/>
                    </a:cubicBezTo>
                    <a:cubicBezTo>
                      <a:pt x="187" y="1631"/>
                      <a:pt x="272" y="1664"/>
                      <a:pt x="355" y="1664"/>
                    </a:cubicBezTo>
                    <a:cubicBezTo>
                      <a:pt x="430" y="1664"/>
                      <a:pt x="503" y="1637"/>
                      <a:pt x="554" y="1577"/>
                    </a:cubicBezTo>
                    <a:cubicBezTo>
                      <a:pt x="720" y="1381"/>
                      <a:pt x="891" y="1190"/>
                      <a:pt x="1048" y="985"/>
                    </a:cubicBezTo>
                    <a:lnTo>
                      <a:pt x="1283" y="691"/>
                    </a:lnTo>
                    <a:cubicBezTo>
                      <a:pt x="1322" y="638"/>
                      <a:pt x="1361" y="589"/>
                      <a:pt x="1400" y="540"/>
                    </a:cubicBezTo>
                    <a:cubicBezTo>
                      <a:pt x="1435" y="491"/>
                      <a:pt x="1479" y="452"/>
                      <a:pt x="1498" y="398"/>
                    </a:cubicBezTo>
                    <a:cubicBezTo>
                      <a:pt x="1513" y="359"/>
                      <a:pt x="1523" y="324"/>
                      <a:pt x="1528" y="285"/>
                    </a:cubicBezTo>
                    <a:cubicBezTo>
                      <a:pt x="1547" y="207"/>
                      <a:pt x="1532" y="129"/>
                      <a:pt x="1474" y="65"/>
                    </a:cubicBezTo>
                    <a:cubicBezTo>
                      <a:pt x="1434" y="29"/>
                      <a:pt x="1372" y="0"/>
                      <a:pt x="13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642300" y="3351025"/>
                <a:ext cx="2547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199" extrusionOk="0">
                    <a:moveTo>
                      <a:pt x="661" y="0"/>
                    </a:moveTo>
                    <a:cubicBezTo>
                      <a:pt x="632" y="0"/>
                      <a:pt x="602" y="4"/>
                      <a:pt x="573" y="14"/>
                    </a:cubicBezTo>
                    <a:cubicBezTo>
                      <a:pt x="490" y="38"/>
                      <a:pt x="421" y="92"/>
                      <a:pt x="372" y="166"/>
                    </a:cubicBezTo>
                    <a:lnTo>
                      <a:pt x="201" y="435"/>
                    </a:lnTo>
                    <a:cubicBezTo>
                      <a:pt x="172" y="479"/>
                      <a:pt x="142" y="523"/>
                      <a:pt x="118" y="567"/>
                    </a:cubicBezTo>
                    <a:cubicBezTo>
                      <a:pt x="88" y="611"/>
                      <a:pt x="69" y="665"/>
                      <a:pt x="49" y="709"/>
                    </a:cubicBezTo>
                    <a:cubicBezTo>
                      <a:pt x="25" y="748"/>
                      <a:pt x="15" y="787"/>
                      <a:pt x="10" y="831"/>
                    </a:cubicBezTo>
                    <a:cubicBezTo>
                      <a:pt x="0" y="875"/>
                      <a:pt x="5" y="919"/>
                      <a:pt x="15" y="963"/>
                    </a:cubicBezTo>
                    <a:cubicBezTo>
                      <a:pt x="40" y="1027"/>
                      <a:pt x="74" y="1086"/>
                      <a:pt x="133" y="1130"/>
                    </a:cubicBezTo>
                    <a:cubicBezTo>
                      <a:pt x="182" y="1171"/>
                      <a:pt x="249" y="1199"/>
                      <a:pt x="317" y="1199"/>
                    </a:cubicBezTo>
                    <a:cubicBezTo>
                      <a:pt x="322" y="1199"/>
                      <a:pt x="328" y="1199"/>
                      <a:pt x="333" y="1198"/>
                    </a:cubicBezTo>
                    <a:cubicBezTo>
                      <a:pt x="411" y="1198"/>
                      <a:pt x="504" y="1169"/>
                      <a:pt x="563" y="1105"/>
                    </a:cubicBezTo>
                    <a:cubicBezTo>
                      <a:pt x="612" y="1046"/>
                      <a:pt x="666" y="988"/>
                      <a:pt x="705" y="924"/>
                    </a:cubicBezTo>
                    <a:cubicBezTo>
                      <a:pt x="739" y="880"/>
                      <a:pt x="764" y="831"/>
                      <a:pt x="793" y="787"/>
                    </a:cubicBezTo>
                    <a:cubicBezTo>
                      <a:pt x="847" y="694"/>
                      <a:pt x="906" y="601"/>
                      <a:pt x="960" y="513"/>
                    </a:cubicBezTo>
                    <a:cubicBezTo>
                      <a:pt x="1004" y="435"/>
                      <a:pt x="1018" y="332"/>
                      <a:pt x="994" y="249"/>
                    </a:cubicBezTo>
                    <a:cubicBezTo>
                      <a:pt x="969" y="171"/>
                      <a:pt x="911" y="82"/>
                      <a:pt x="837" y="48"/>
                    </a:cubicBezTo>
                    <a:cubicBezTo>
                      <a:pt x="784" y="19"/>
                      <a:pt x="723" y="0"/>
                      <a:pt x="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3"/>
            <p:cNvSpPr/>
            <p:nvPr/>
          </p:nvSpPr>
          <p:spPr>
            <a:xfrm rot="-8100106">
              <a:off x="4625151" y="4251484"/>
              <a:ext cx="2305070" cy="1533917"/>
            </a:xfrm>
            <a:custGeom>
              <a:avLst/>
              <a:gdLst/>
              <a:ahLst/>
              <a:cxnLst/>
              <a:rect l="l" t="t" r="r" b="b"/>
              <a:pathLst>
                <a:path w="40093" h="34197" extrusionOk="0">
                  <a:moveTo>
                    <a:pt x="39935" y="1"/>
                  </a:moveTo>
                  <a:cubicBezTo>
                    <a:pt x="39934" y="1"/>
                    <a:pt x="39932" y="1"/>
                    <a:pt x="39931" y="1"/>
                  </a:cubicBezTo>
                  <a:cubicBezTo>
                    <a:pt x="36378" y="89"/>
                    <a:pt x="32801" y="1273"/>
                    <a:pt x="30105" y="3632"/>
                  </a:cubicBezTo>
                  <a:cubicBezTo>
                    <a:pt x="28744" y="4821"/>
                    <a:pt x="27673" y="6294"/>
                    <a:pt x="26988" y="7967"/>
                  </a:cubicBezTo>
                  <a:cubicBezTo>
                    <a:pt x="26185" y="9944"/>
                    <a:pt x="25926" y="12102"/>
                    <a:pt x="25887" y="14221"/>
                  </a:cubicBezTo>
                  <a:cubicBezTo>
                    <a:pt x="25867" y="15288"/>
                    <a:pt x="25940" y="16360"/>
                    <a:pt x="25945" y="17426"/>
                  </a:cubicBezTo>
                  <a:cubicBezTo>
                    <a:pt x="25945" y="18479"/>
                    <a:pt x="25843" y="19570"/>
                    <a:pt x="25314" y="20504"/>
                  </a:cubicBezTo>
                  <a:cubicBezTo>
                    <a:pt x="24805" y="21395"/>
                    <a:pt x="23988" y="22056"/>
                    <a:pt x="23190" y="22682"/>
                  </a:cubicBezTo>
                  <a:cubicBezTo>
                    <a:pt x="22358" y="23338"/>
                    <a:pt x="21522" y="23993"/>
                    <a:pt x="20631" y="24561"/>
                  </a:cubicBezTo>
                  <a:cubicBezTo>
                    <a:pt x="19755" y="25119"/>
                    <a:pt x="18820" y="25599"/>
                    <a:pt x="17817" y="25877"/>
                  </a:cubicBezTo>
                  <a:cubicBezTo>
                    <a:pt x="16892" y="26132"/>
                    <a:pt x="15933" y="26196"/>
                    <a:pt x="14984" y="26288"/>
                  </a:cubicBezTo>
                  <a:cubicBezTo>
                    <a:pt x="14074" y="26381"/>
                    <a:pt x="13149" y="26494"/>
                    <a:pt x="12302" y="26841"/>
                  </a:cubicBezTo>
                  <a:cubicBezTo>
                    <a:pt x="11446" y="27199"/>
                    <a:pt x="10790" y="27796"/>
                    <a:pt x="10281" y="28564"/>
                  </a:cubicBezTo>
                  <a:cubicBezTo>
                    <a:pt x="9743" y="29366"/>
                    <a:pt x="9342" y="30267"/>
                    <a:pt x="8710" y="31006"/>
                  </a:cubicBezTo>
                  <a:cubicBezTo>
                    <a:pt x="8138" y="31671"/>
                    <a:pt x="7428" y="32195"/>
                    <a:pt x="6655" y="32596"/>
                  </a:cubicBezTo>
                  <a:cubicBezTo>
                    <a:pt x="5040" y="33418"/>
                    <a:pt x="3200" y="33722"/>
                    <a:pt x="1419" y="33913"/>
                  </a:cubicBezTo>
                  <a:cubicBezTo>
                    <a:pt x="984" y="33957"/>
                    <a:pt x="543" y="33996"/>
                    <a:pt x="103" y="34035"/>
                  </a:cubicBezTo>
                  <a:cubicBezTo>
                    <a:pt x="6" y="34045"/>
                    <a:pt x="0" y="34196"/>
                    <a:pt x="98" y="34196"/>
                  </a:cubicBezTo>
                  <a:cubicBezTo>
                    <a:pt x="100" y="34196"/>
                    <a:pt x="101" y="34196"/>
                    <a:pt x="103" y="34196"/>
                  </a:cubicBezTo>
                  <a:cubicBezTo>
                    <a:pt x="1889" y="34079"/>
                    <a:pt x="3709" y="33893"/>
                    <a:pt x="5412" y="33325"/>
                  </a:cubicBezTo>
                  <a:cubicBezTo>
                    <a:pt x="6229" y="33056"/>
                    <a:pt x="7017" y="32689"/>
                    <a:pt x="7712" y="32190"/>
                  </a:cubicBezTo>
                  <a:cubicBezTo>
                    <a:pt x="8432" y="31681"/>
                    <a:pt x="9014" y="31035"/>
                    <a:pt x="9484" y="30296"/>
                  </a:cubicBezTo>
                  <a:cubicBezTo>
                    <a:pt x="10002" y="29474"/>
                    <a:pt x="10418" y="28564"/>
                    <a:pt x="11123" y="27879"/>
                  </a:cubicBezTo>
                  <a:cubicBezTo>
                    <a:pt x="11798" y="27223"/>
                    <a:pt x="12679" y="26895"/>
                    <a:pt x="13584" y="26719"/>
                  </a:cubicBezTo>
                  <a:cubicBezTo>
                    <a:pt x="14514" y="26538"/>
                    <a:pt x="15468" y="26504"/>
                    <a:pt x="16408" y="26386"/>
                  </a:cubicBezTo>
                  <a:cubicBezTo>
                    <a:pt x="17382" y="26269"/>
                    <a:pt x="18316" y="26034"/>
                    <a:pt x="19212" y="25628"/>
                  </a:cubicBezTo>
                  <a:cubicBezTo>
                    <a:pt x="20166" y="25197"/>
                    <a:pt x="21042" y="24620"/>
                    <a:pt x="21884" y="24008"/>
                  </a:cubicBezTo>
                  <a:cubicBezTo>
                    <a:pt x="22706" y="23406"/>
                    <a:pt x="23538" y="22790"/>
                    <a:pt x="24296" y="22109"/>
                  </a:cubicBezTo>
                  <a:cubicBezTo>
                    <a:pt x="25045" y="21439"/>
                    <a:pt x="25662" y="20656"/>
                    <a:pt x="25950" y="19682"/>
                  </a:cubicBezTo>
                  <a:cubicBezTo>
                    <a:pt x="26249" y="18684"/>
                    <a:pt x="26234" y="17627"/>
                    <a:pt x="26205" y="16599"/>
                  </a:cubicBezTo>
                  <a:cubicBezTo>
                    <a:pt x="26136" y="14461"/>
                    <a:pt x="26136" y="12308"/>
                    <a:pt x="26596" y="10209"/>
                  </a:cubicBezTo>
                  <a:cubicBezTo>
                    <a:pt x="27022" y="8271"/>
                    <a:pt x="27859" y="6460"/>
                    <a:pt x="29165" y="4968"/>
                  </a:cubicBezTo>
                  <a:cubicBezTo>
                    <a:pt x="31539" y="2262"/>
                    <a:pt x="35081" y="725"/>
                    <a:pt x="38615" y="353"/>
                  </a:cubicBezTo>
                  <a:cubicBezTo>
                    <a:pt x="39055" y="309"/>
                    <a:pt x="39491" y="265"/>
                    <a:pt x="39931" y="255"/>
                  </a:cubicBezTo>
                  <a:cubicBezTo>
                    <a:pt x="40091" y="250"/>
                    <a:pt x="40092" y="1"/>
                    <a:pt x="39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3"/>
            <p:cNvGrpSpPr/>
            <p:nvPr/>
          </p:nvGrpSpPr>
          <p:grpSpPr>
            <a:xfrm>
              <a:off x="114370" y="4278685"/>
              <a:ext cx="872413" cy="860706"/>
              <a:chOff x="1425750" y="3206875"/>
              <a:chExt cx="272000" cy="268350"/>
            </a:xfrm>
          </p:grpSpPr>
          <p:sp>
            <p:nvSpPr>
              <p:cNvPr id="214" name="Google Shape;214;p13"/>
              <p:cNvSpPr/>
              <p:nvPr/>
            </p:nvSpPr>
            <p:spPr>
              <a:xfrm>
                <a:off x="1503575" y="3285225"/>
                <a:ext cx="2705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240" extrusionOk="0">
                    <a:moveTo>
                      <a:pt x="842" y="0"/>
                    </a:moveTo>
                    <a:cubicBezTo>
                      <a:pt x="767" y="0"/>
                      <a:pt x="695" y="35"/>
                      <a:pt x="656" y="106"/>
                    </a:cubicBezTo>
                    <a:cubicBezTo>
                      <a:pt x="578" y="253"/>
                      <a:pt x="490" y="390"/>
                      <a:pt x="392" y="517"/>
                    </a:cubicBezTo>
                    <a:lnTo>
                      <a:pt x="392" y="522"/>
                    </a:lnTo>
                    <a:cubicBezTo>
                      <a:pt x="392" y="522"/>
                      <a:pt x="392" y="522"/>
                      <a:pt x="392" y="522"/>
                    </a:cubicBezTo>
                    <a:lnTo>
                      <a:pt x="392" y="522"/>
                    </a:lnTo>
                    <a:cubicBezTo>
                      <a:pt x="392" y="522"/>
                      <a:pt x="392" y="522"/>
                      <a:pt x="392" y="522"/>
                    </a:cubicBezTo>
                    <a:lnTo>
                      <a:pt x="392" y="522"/>
                    </a:lnTo>
                    <a:cubicBezTo>
                      <a:pt x="390" y="525"/>
                      <a:pt x="389" y="527"/>
                      <a:pt x="388" y="528"/>
                    </a:cubicBezTo>
                    <a:lnTo>
                      <a:pt x="388" y="528"/>
                    </a:lnTo>
                    <a:cubicBezTo>
                      <a:pt x="389" y="525"/>
                      <a:pt x="392" y="522"/>
                      <a:pt x="392" y="522"/>
                    </a:cubicBezTo>
                    <a:lnTo>
                      <a:pt x="392" y="522"/>
                    </a:lnTo>
                    <a:cubicBezTo>
                      <a:pt x="389" y="525"/>
                      <a:pt x="386" y="530"/>
                      <a:pt x="386" y="530"/>
                    </a:cubicBezTo>
                    <a:cubicBezTo>
                      <a:pt x="386" y="530"/>
                      <a:pt x="387" y="529"/>
                      <a:pt x="388" y="528"/>
                    </a:cubicBezTo>
                    <a:lnTo>
                      <a:pt x="388" y="528"/>
                    </a:lnTo>
                    <a:cubicBezTo>
                      <a:pt x="387" y="529"/>
                      <a:pt x="387" y="531"/>
                      <a:pt x="387" y="532"/>
                    </a:cubicBezTo>
                    <a:cubicBezTo>
                      <a:pt x="372" y="547"/>
                      <a:pt x="357" y="561"/>
                      <a:pt x="348" y="581"/>
                    </a:cubicBezTo>
                    <a:cubicBezTo>
                      <a:pt x="318" y="610"/>
                      <a:pt x="294" y="640"/>
                      <a:pt x="269" y="669"/>
                    </a:cubicBezTo>
                    <a:cubicBezTo>
                      <a:pt x="211" y="733"/>
                      <a:pt x="147" y="786"/>
                      <a:pt x="93" y="850"/>
                    </a:cubicBezTo>
                    <a:cubicBezTo>
                      <a:pt x="20" y="938"/>
                      <a:pt x="0" y="1051"/>
                      <a:pt x="74" y="1149"/>
                    </a:cubicBezTo>
                    <a:cubicBezTo>
                      <a:pt x="116" y="1201"/>
                      <a:pt x="193" y="1240"/>
                      <a:pt x="266" y="1240"/>
                    </a:cubicBezTo>
                    <a:cubicBezTo>
                      <a:pt x="302" y="1240"/>
                      <a:pt x="338" y="1230"/>
                      <a:pt x="367" y="1207"/>
                    </a:cubicBezTo>
                    <a:cubicBezTo>
                      <a:pt x="524" y="1085"/>
                      <a:pt x="646" y="919"/>
                      <a:pt x="764" y="762"/>
                    </a:cubicBezTo>
                    <a:cubicBezTo>
                      <a:pt x="866" y="625"/>
                      <a:pt x="954" y="478"/>
                      <a:pt x="1033" y="326"/>
                    </a:cubicBezTo>
                    <a:cubicBezTo>
                      <a:pt x="1082" y="224"/>
                      <a:pt x="1062" y="87"/>
                      <a:pt x="954" y="28"/>
                    </a:cubicBezTo>
                    <a:cubicBezTo>
                      <a:pt x="919" y="10"/>
                      <a:pt x="881" y="0"/>
                      <a:pt x="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513350" y="3298150"/>
                <a:ext cx="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5"/>
                    </a:cubicBezTo>
                    <a:cubicBezTo>
                      <a:pt x="1" y="5"/>
                      <a:pt x="1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51775" y="3273925"/>
                <a:ext cx="132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64" extrusionOk="0">
                    <a:moveTo>
                      <a:pt x="264" y="0"/>
                    </a:moveTo>
                    <a:cubicBezTo>
                      <a:pt x="245" y="5"/>
                      <a:pt x="220" y="10"/>
                      <a:pt x="201" y="10"/>
                    </a:cubicBezTo>
                    <a:lnTo>
                      <a:pt x="142" y="35"/>
                    </a:lnTo>
                    <a:cubicBezTo>
                      <a:pt x="113" y="49"/>
                      <a:pt x="88" y="74"/>
                      <a:pt x="74" y="98"/>
                    </a:cubicBezTo>
                    <a:cubicBezTo>
                      <a:pt x="49" y="123"/>
                      <a:pt x="34" y="152"/>
                      <a:pt x="25" y="186"/>
                    </a:cubicBezTo>
                    <a:cubicBezTo>
                      <a:pt x="20" y="201"/>
                      <a:pt x="20" y="216"/>
                      <a:pt x="15" y="230"/>
                    </a:cubicBezTo>
                    <a:cubicBezTo>
                      <a:pt x="0" y="274"/>
                      <a:pt x="0" y="323"/>
                      <a:pt x="15" y="367"/>
                    </a:cubicBezTo>
                    <a:cubicBezTo>
                      <a:pt x="25" y="411"/>
                      <a:pt x="49" y="451"/>
                      <a:pt x="79" y="485"/>
                    </a:cubicBezTo>
                    <a:cubicBezTo>
                      <a:pt x="98" y="500"/>
                      <a:pt x="118" y="509"/>
                      <a:pt x="132" y="524"/>
                    </a:cubicBezTo>
                    <a:cubicBezTo>
                      <a:pt x="176" y="548"/>
                      <a:pt x="220" y="558"/>
                      <a:pt x="264" y="563"/>
                    </a:cubicBezTo>
                    <a:cubicBezTo>
                      <a:pt x="304" y="563"/>
                      <a:pt x="333" y="553"/>
                      <a:pt x="367" y="539"/>
                    </a:cubicBezTo>
                    <a:cubicBezTo>
                      <a:pt x="397" y="529"/>
                      <a:pt x="426" y="509"/>
                      <a:pt x="450" y="485"/>
                    </a:cubicBezTo>
                    <a:cubicBezTo>
                      <a:pt x="485" y="451"/>
                      <a:pt x="504" y="411"/>
                      <a:pt x="519" y="367"/>
                    </a:cubicBezTo>
                    <a:cubicBezTo>
                      <a:pt x="529" y="323"/>
                      <a:pt x="529" y="274"/>
                      <a:pt x="519" y="230"/>
                    </a:cubicBezTo>
                    <a:cubicBezTo>
                      <a:pt x="514" y="216"/>
                      <a:pt x="509" y="201"/>
                      <a:pt x="504" y="186"/>
                    </a:cubicBezTo>
                    <a:cubicBezTo>
                      <a:pt x="494" y="167"/>
                      <a:pt x="490" y="147"/>
                      <a:pt x="480" y="128"/>
                    </a:cubicBezTo>
                    <a:cubicBezTo>
                      <a:pt x="465" y="98"/>
                      <a:pt x="446" y="74"/>
                      <a:pt x="416" y="54"/>
                    </a:cubicBezTo>
                    <a:cubicBezTo>
                      <a:pt x="401" y="40"/>
                      <a:pt x="382" y="30"/>
                      <a:pt x="362" y="25"/>
                    </a:cubicBezTo>
                    <a:cubicBezTo>
                      <a:pt x="333" y="10"/>
                      <a:pt x="299" y="0"/>
                      <a:pt x="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527550" y="3322675"/>
                <a:ext cx="27300" cy="2910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164" extrusionOk="0">
                    <a:moveTo>
                      <a:pt x="731" y="1"/>
                    </a:moveTo>
                    <a:cubicBezTo>
                      <a:pt x="673" y="1"/>
                      <a:pt x="614" y="13"/>
                      <a:pt x="568" y="47"/>
                    </a:cubicBezTo>
                    <a:cubicBezTo>
                      <a:pt x="495" y="101"/>
                      <a:pt x="421" y="155"/>
                      <a:pt x="358" y="218"/>
                    </a:cubicBezTo>
                    <a:cubicBezTo>
                      <a:pt x="289" y="282"/>
                      <a:pt x="235" y="355"/>
                      <a:pt x="181" y="429"/>
                    </a:cubicBezTo>
                    <a:cubicBezTo>
                      <a:pt x="142" y="478"/>
                      <a:pt x="108" y="527"/>
                      <a:pt x="74" y="580"/>
                    </a:cubicBezTo>
                    <a:cubicBezTo>
                      <a:pt x="25" y="673"/>
                      <a:pt x="0" y="776"/>
                      <a:pt x="30" y="879"/>
                    </a:cubicBezTo>
                    <a:cubicBezTo>
                      <a:pt x="39" y="913"/>
                      <a:pt x="54" y="947"/>
                      <a:pt x="74" y="982"/>
                    </a:cubicBezTo>
                    <a:cubicBezTo>
                      <a:pt x="79" y="1001"/>
                      <a:pt x="88" y="1021"/>
                      <a:pt x="98" y="1035"/>
                    </a:cubicBezTo>
                    <a:cubicBezTo>
                      <a:pt x="123" y="1084"/>
                      <a:pt x="172" y="1119"/>
                      <a:pt x="221" y="1138"/>
                    </a:cubicBezTo>
                    <a:cubicBezTo>
                      <a:pt x="251" y="1154"/>
                      <a:pt x="288" y="1163"/>
                      <a:pt x="324" y="1163"/>
                    </a:cubicBezTo>
                    <a:cubicBezTo>
                      <a:pt x="344" y="1163"/>
                      <a:pt x="364" y="1160"/>
                      <a:pt x="382" y="1153"/>
                    </a:cubicBezTo>
                    <a:cubicBezTo>
                      <a:pt x="406" y="1148"/>
                      <a:pt x="426" y="1138"/>
                      <a:pt x="446" y="1133"/>
                    </a:cubicBezTo>
                    <a:cubicBezTo>
                      <a:pt x="514" y="1119"/>
                      <a:pt x="573" y="1084"/>
                      <a:pt x="627" y="1035"/>
                    </a:cubicBezTo>
                    <a:cubicBezTo>
                      <a:pt x="666" y="1001"/>
                      <a:pt x="680" y="967"/>
                      <a:pt x="705" y="923"/>
                    </a:cubicBezTo>
                    <a:cubicBezTo>
                      <a:pt x="729" y="874"/>
                      <a:pt x="764" y="825"/>
                      <a:pt x="798" y="776"/>
                    </a:cubicBezTo>
                    <a:cubicBezTo>
                      <a:pt x="852" y="708"/>
                      <a:pt x="915" y="644"/>
                      <a:pt x="984" y="590"/>
                    </a:cubicBezTo>
                    <a:cubicBezTo>
                      <a:pt x="1018" y="561"/>
                      <a:pt x="1043" y="522"/>
                      <a:pt x="1057" y="478"/>
                    </a:cubicBezTo>
                    <a:cubicBezTo>
                      <a:pt x="1077" y="438"/>
                      <a:pt x="1092" y="394"/>
                      <a:pt x="1087" y="345"/>
                    </a:cubicBezTo>
                    <a:cubicBezTo>
                      <a:pt x="1082" y="316"/>
                      <a:pt x="1082" y="287"/>
                      <a:pt x="1077" y="252"/>
                    </a:cubicBezTo>
                    <a:cubicBezTo>
                      <a:pt x="1067" y="208"/>
                      <a:pt x="1043" y="169"/>
                      <a:pt x="1013" y="135"/>
                    </a:cubicBezTo>
                    <a:cubicBezTo>
                      <a:pt x="969" y="81"/>
                      <a:pt x="906" y="27"/>
                      <a:pt x="832" y="13"/>
                    </a:cubicBezTo>
                    <a:cubicBezTo>
                      <a:pt x="801" y="5"/>
                      <a:pt x="766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73725" y="3263025"/>
                <a:ext cx="243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1" extrusionOk="0">
                    <a:moveTo>
                      <a:pt x="723" y="0"/>
                    </a:moveTo>
                    <a:cubicBezTo>
                      <a:pt x="719" y="0"/>
                      <a:pt x="714" y="1"/>
                      <a:pt x="710" y="1"/>
                    </a:cubicBezTo>
                    <a:cubicBezTo>
                      <a:pt x="636" y="1"/>
                      <a:pt x="573" y="25"/>
                      <a:pt x="524" y="74"/>
                    </a:cubicBezTo>
                    <a:cubicBezTo>
                      <a:pt x="421" y="172"/>
                      <a:pt x="323" y="270"/>
                      <a:pt x="220" y="363"/>
                    </a:cubicBezTo>
                    <a:cubicBezTo>
                      <a:pt x="211" y="378"/>
                      <a:pt x="196" y="387"/>
                      <a:pt x="186" y="402"/>
                    </a:cubicBezTo>
                    <a:cubicBezTo>
                      <a:pt x="142" y="441"/>
                      <a:pt x="123" y="485"/>
                      <a:pt x="98" y="539"/>
                    </a:cubicBezTo>
                    <a:cubicBezTo>
                      <a:pt x="88" y="569"/>
                      <a:pt x="78" y="598"/>
                      <a:pt x="64" y="622"/>
                    </a:cubicBezTo>
                    <a:cubicBezTo>
                      <a:pt x="54" y="652"/>
                      <a:pt x="44" y="681"/>
                      <a:pt x="30" y="710"/>
                    </a:cubicBezTo>
                    <a:cubicBezTo>
                      <a:pt x="25" y="725"/>
                      <a:pt x="20" y="735"/>
                      <a:pt x="15" y="750"/>
                    </a:cubicBezTo>
                    <a:cubicBezTo>
                      <a:pt x="5" y="774"/>
                      <a:pt x="5" y="803"/>
                      <a:pt x="5" y="828"/>
                    </a:cubicBezTo>
                    <a:cubicBezTo>
                      <a:pt x="0" y="899"/>
                      <a:pt x="69" y="970"/>
                      <a:pt x="140" y="970"/>
                    </a:cubicBezTo>
                    <a:cubicBezTo>
                      <a:pt x="142" y="970"/>
                      <a:pt x="145" y="970"/>
                      <a:pt x="147" y="970"/>
                    </a:cubicBezTo>
                    <a:cubicBezTo>
                      <a:pt x="186" y="965"/>
                      <a:pt x="220" y="960"/>
                      <a:pt x="260" y="945"/>
                    </a:cubicBezTo>
                    <a:cubicBezTo>
                      <a:pt x="289" y="931"/>
                      <a:pt x="318" y="921"/>
                      <a:pt x="348" y="911"/>
                    </a:cubicBezTo>
                    <a:cubicBezTo>
                      <a:pt x="372" y="896"/>
                      <a:pt x="401" y="887"/>
                      <a:pt x="426" y="877"/>
                    </a:cubicBezTo>
                    <a:cubicBezTo>
                      <a:pt x="485" y="852"/>
                      <a:pt x="524" y="833"/>
                      <a:pt x="568" y="789"/>
                    </a:cubicBezTo>
                    <a:cubicBezTo>
                      <a:pt x="582" y="779"/>
                      <a:pt x="597" y="764"/>
                      <a:pt x="607" y="750"/>
                    </a:cubicBezTo>
                    <a:cubicBezTo>
                      <a:pt x="705" y="652"/>
                      <a:pt x="803" y="549"/>
                      <a:pt x="896" y="451"/>
                    </a:cubicBezTo>
                    <a:cubicBezTo>
                      <a:pt x="945" y="402"/>
                      <a:pt x="974" y="334"/>
                      <a:pt x="974" y="265"/>
                    </a:cubicBezTo>
                    <a:cubicBezTo>
                      <a:pt x="974" y="202"/>
                      <a:pt x="945" y="123"/>
                      <a:pt x="896" y="74"/>
                    </a:cubicBezTo>
                    <a:cubicBezTo>
                      <a:pt x="850" y="33"/>
                      <a:pt x="787" y="0"/>
                      <a:pt x="7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40200" y="3325250"/>
                <a:ext cx="216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001" extrusionOk="0">
                    <a:moveTo>
                      <a:pt x="559" y="0"/>
                    </a:moveTo>
                    <a:cubicBezTo>
                      <a:pt x="533" y="0"/>
                      <a:pt x="506" y="4"/>
                      <a:pt x="480" y="12"/>
                    </a:cubicBezTo>
                    <a:cubicBezTo>
                      <a:pt x="402" y="37"/>
                      <a:pt x="343" y="81"/>
                      <a:pt x="299" y="149"/>
                    </a:cubicBezTo>
                    <a:cubicBezTo>
                      <a:pt x="211" y="286"/>
                      <a:pt x="123" y="419"/>
                      <a:pt x="44" y="551"/>
                    </a:cubicBezTo>
                    <a:cubicBezTo>
                      <a:pt x="35" y="575"/>
                      <a:pt x="25" y="600"/>
                      <a:pt x="15" y="624"/>
                    </a:cubicBezTo>
                    <a:cubicBezTo>
                      <a:pt x="0" y="663"/>
                      <a:pt x="0" y="702"/>
                      <a:pt x="5" y="742"/>
                    </a:cubicBezTo>
                    <a:cubicBezTo>
                      <a:pt x="5" y="771"/>
                      <a:pt x="15" y="795"/>
                      <a:pt x="30" y="815"/>
                    </a:cubicBezTo>
                    <a:cubicBezTo>
                      <a:pt x="40" y="854"/>
                      <a:pt x="59" y="883"/>
                      <a:pt x="88" y="913"/>
                    </a:cubicBezTo>
                    <a:cubicBezTo>
                      <a:pt x="132" y="957"/>
                      <a:pt x="162" y="967"/>
                      <a:pt x="221" y="986"/>
                    </a:cubicBezTo>
                    <a:cubicBezTo>
                      <a:pt x="245" y="991"/>
                      <a:pt x="274" y="996"/>
                      <a:pt x="299" y="1001"/>
                    </a:cubicBezTo>
                    <a:cubicBezTo>
                      <a:pt x="338" y="1001"/>
                      <a:pt x="377" y="991"/>
                      <a:pt x="411" y="972"/>
                    </a:cubicBezTo>
                    <a:cubicBezTo>
                      <a:pt x="436" y="967"/>
                      <a:pt x="460" y="952"/>
                      <a:pt x="480" y="937"/>
                    </a:cubicBezTo>
                    <a:cubicBezTo>
                      <a:pt x="509" y="913"/>
                      <a:pt x="539" y="888"/>
                      <a:pt x="553" y="854"/>
                    </a:cubicBezTo>
                    <a:cubicBezTo>
                      <a:pt x="646" y="722"/>
                      <a:pt x="734" y="590"/>
                      <a:pt x="822" y="458"/>
                    </a:cubicBezTo>
                    <a:cubicBezTo>
                      <a:pt x="847" y="424"/>
                      <a:pt x="857" y="389"/>
                      <a:pt x="862" y="345"/>
                    </a:cubicBezTo>
                    <a:cubicBezTo>
                      <a:pt x="867" y="306"/>
                      <a:pt x="867" y="267"/>
                      <a:pt x="852" y="223"/>
                    </a:cubicBezTo>
                    <a:lnTo>
                      <a:pt x="857" y="223"/>
                    </a:lnTo>
                    <a:cubicBezTo>
                      <a:pt x="847" y="184"/>
                      <a:pt x="827" y="149"/>
                      <a:pt x="798" y="120"/>
                    </a:cubicBezTo>
                    <a:cubicBezTo>
                      <a:pt x="778" y="86"/>
                      <a:pt x="749" y="61"/>
                      <a:pt x="715" y="42"/>
                    </a:cubicBezTo>
                    <a:cubicBezTo>
                      <a:pt x="666" y="16"/>
                      <a:pt x="613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85350" y="3352900"/>
                <a:ext cx="145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781" extrusionOk="0">
                    <a:moveTo>
                      <a:pt x="381" y="1"/>
                    </a:moveTo>
                    <a:cubicBezTo>
                      <a:pt x="365" y="1"/>
                      <a:pt x="348" y="3"/>
                      <a:pt x="333" y="7"/>
                    </a:cubicBezTo>
                    <a:cubicBezTo>
                      <a:pt x="289" y="22"/>
                      <a:pt x="240" y="52"/>
                      <a:pt x="215" y="96"/>
                    </a:cubicBezTo>
                    <a:cubicBezTo>
                      <a:pt x="181" y="169"/>
                      <a:pt x="142" y="242"/>
                      <a:pt x="108" y="316"/>
                    </a:cubicBezTo>
                    <a:cubicBezTo>
                      <a:pt x="88" y="350"/>
                      <a:pt x="73" y="384"/>
                      <a:pt x="54" y="419"/>
                    </a:cubicBezTo>
                    <a:cubicBezTo>
                      <a:pt x="39" y="448"/>
                      <a:pt x="20" y="482"/>
                      <a:pt x="10" y="512"/>
                    </a:cubicBezTo>
                    <a:cubicBezTo>
                      <a:pt x="0" y="546"/>
                      <a:pt x="5" y="580"/>
                      <a:pt x="5" y="614"/>
                    </a:cubicBezTo>
                    <a:cubicBezTo>
                      <a:pt x="10" y="673"/>
                      <a:pt x="34" y="727"/>
                      <a:pt x="88" y="756"/>
                    </a:cubicBezTo>
                    <a:cubicBezTo>
                      <a:pt x="114" y="771"/>
                      <a:pt x="144" y="780"/>
                      <a:pt x="175" y="780"/>
                    </a:cubicBezTo>
                    <a:cubicBezTo>
                      <a:pt x="203" y="780"/>
                      <a:pt x="231" y="773"/>
                      <a:pt x="255" y="756"/>
                    </a:cubicBezTo>
                    <a:cubicBezTo>
                      <a:pt x="279" y="742"/>
                      <a:pt x="308" y="722"/>
                      <a:pt x="333" y="702"/>
                    </a:cubicBezTo>
                    <a:cubicBezTo>
                      <a:pt x="357" y="673"/>
                      <a:pt x="372" y="644"/>
                      <a:pt x="387" y="614"/>
                    </a:cubicBezTo>
                    <a:cubicBezTo>
                      <a:pt x="406" y="580"/>
                      <a:pt x="421" y="546"/>
                      <a:pt x="440" y="507"/>
                    </a:cubicBezTo>
                    <a:cubicBezTo>
                      <a:pt x="475" y="433"/>
                      <a:pt x="514" y="360"/>
                      <a:pt x="548" y="291"/>
                    </a:cubicBezTo>
                    <a:cubicBezTo>
                      <a:pt x="573" y="242"/>
                      <a:pt x="582" y="193"/>
                      <a:pt x="568" y="140"/>
                    </a:cubicBezTo>
                    <a:cubicBezTo>
                      <a:pt x="558" y="96"/>
                      <a:pt x="524" y="47"/>
                      <a:pt x="480" y="27"/>
                    </a:cubicBezTo>
                    <a:cubicBezTo>
                      <a:pt x="450" y="10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1502350" y="3392925"/>
                <a:ext cx="192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913" extrusionOk="0">
                    <a:moveTo>
                      <a:pt x="475" y="1"/>
                    </a:moveTo>
                    <a:cubicBezTo>
                      <a:pt x="427" y="1"/>
                      <a:pt x="379" y="13"/>
                      <a:pt x="338" y="41"/>
                    </a:cubicBezTo>
                    <a:cubicBezTo>
                      <a:pt x="274" y="75"/>
                      <a:pt x="216" y="139"/>
                      <a:pt x="206" y="207"/>
                    </a:cubicBezTo>
                    <a:cubicBezTo>
                      <a:pt x="196" y="256"/>
                      <a:pt x="181" y="295"/>
                      <a:pt x="167" y="339"/>
                    </a:cubicBezTo>
                    <a:cubicBezTo>
                      <a:pt x="147" y="383"/>
                      <a:pt x="123" y="427"/>
                      <a:pt x="93" y="467"/>
                    </a:cubicBezTo>
                    <a:cubicBezTo>
                      <a:pt x="74" y="486"/>
                      <a:pt x="54" y="506"/>
                      <a:pt x="44" y="530"/>
                    </a:cubicBezTo>
                    <a:cubicBezTo>
                      <a:pt x="35" y="550"/>
                      <a:pt x="20" y="574"/>
                      <a:pt x="15" y="599"/>
                    </a:cubicBezTo>
                    <a:cubicBezTo>
                      <a:pt x="0" y="643"/>
                      <a:pt x="10" y="687"/>
                      <a:pt x="15" y="731"/>
                    </a:cubicBezTo>
                    <a:cubicBezTo>
                      <a:pt x="15" y="736"/>
                      <a:pt x="20" y="741"/>
                      <a:pt x="20" y="746"/>
                    </a:cubicBezTo>
                    <a:cubicBezTo>
                      <a:pt x="30" y="785"/>
                      <a:pt x="49" y="814"/>
                      <a:pt x="74" y="843"/>
                    </a:cubicBezTo>
                    <a:cubicBezTo>
                      <a:pt x="103" y="868"/>
                      <a:pt x="132" y="887"/>
                      <a:pt x="167" y="897"/>
                    </a:cubicBezTo>
                    <a:cubicBezTo>
                      <a:pt x="176" y="897"/>
                      <a:pt x="181" y="902"/>
                      <a:pt x="186" y="902"/>
                    </a:cubicBezTo>
                    <a:cubicBezTo>
                      <a:pt x="208" y="909"/>
                      <a:pt x="232" y="912"/>
                      <a:pt x="257" y="912"/>
                    </a:cubicBezTo>
                    <a:cubicBezTo>
                      <a:pt x="304" y="912"/>
                      <a:pt x="353" y="900"/>
                      <a:pt x="392" y="878"/>
                    </a:cubicBezTo>
                    <a:cubicBezTo>
                      <a:pt x="421" y="858"/>
                      <a:pt x="455" y="829"/>
                      <a:pt x="485" y="799"/>
                    </a:cubicBezTo>
                    <a:cubicBezTo>
                      <a:pt x="529" y="755"/>
                      <a:pt x="568" y="706"/>
                      <a:pt x="607" y="653"/>
                    </a:cubicBezTo>
                    <a:cubicBezTo>
                      <a:pt x="676" y="565"/>
                      <a:pt x="720" y="467"/>
                      <a:pt x="754" y="359"/>
                    </a:cubicBezTo>
                    <a:cubicBezTo>
                      <a:pt x="769" y="325"/>
                      <a:pt x="769" y="286"/>
                      <a:pt x="759" y="246"/>
                    </a:cubicBezTo>
                    <a:cubicBezTo>
                      <a:pt x="759" y="207"/>
                      <a:pt x="749" y="173"/>
                      <a:pt x="724" y="139"/>
                    </a:cubicBezTo>
                    <a:cubicBezTo>
                      <a:pt x="690" y="80"/>
                      <a:pt x="622" y="26"/>
                      <a:pt x="553" y="12"/>
                    </a:cubicBezTo>
                    <a:cubicBezTo>
                      <a:pt x="528" y="4"/>
                      <a:pt x="502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1584175" y="3360350"/>
                <a:ext cx="28300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287" extrusionOk="0">
                    <a:moveTo>
                      <a:pt x="802" y="1"/>
                    </a:moveTo>
                    <a:cubicBezTo>
                      <a:pt x="774" y="1"/>
                      <a:pt x="746" y="5"/>
                      <a:pt x="720" y="13"/>
                    </a:cubicBezTo>
                    <a:cubicBezTo>
                      <a:pt x="696" y="23"/>
                      <a:pt x="667" y="32"/>
                      <a:pt x="642" y="42"/>
                    </a:cubicBezTo>
                    <a:cubicBezTo>
                      <a:pt x="593" y="72"/>
                      <a:pt x="559" y="111"/>
                      <a:pt x="529" y="160"/>
                    </a:cubicBezTo>
                    <a:cubicBezTo>
                      <a:pt x="441" y="277"/>
                      <a:pt x="348" y="399"/>
                      <a:pt x="260" y="522"/>
                    </a:cubicBezTo>
                    <a:cubicBezTo>
                      <a:pt x="216" y="581"/>
                      <a:pt x="172" y="639"/>
                      <a:pt x="128" y="698"/>
                    </a:cubicBezTo>
                    <a:cubicBezTo>
                      <a:pt x="109" y="727"/>
                      <a:pt x="84" y="762"/>
                      <a:pt x="65" y="791"/>
                    </a:cubicBezTo>
                    <a:cubicBezTo>
                      <a:pt x="11" y="879"/>
                      <a:pt x="1" y="992"/>
                      <a:pt x="40" y="1089"/>
                    </a:cubicBezTo>
                    <a:cubicBezTo>
                      <a:pt x="50" y="1109"/>
                      <a:pt x="55" y="1129"/>
                      <a:pt x="65" y="1153"/>
                    </a:cubicBezTo>
                    <a:cubicBezTo>
                      <a:pt x="84" y="1182"/>
                      <a:pt x="109" y="1212"/>
                      <a:pt x="138" y="1226"/>
                    </a:cubicBezTo>
                    <a:cubicBezTo>
                      <a:pt x="187" y="1266"/>
                      <a:pt x="236" y="1280"/>
                      <a:pt x="299" y="1285"/>
                    </a:cubicBezTo>
                    <a:cubicBezTo>
                      <a:pt x="310" y="1286"/>
                      <a:pt x="321" y="1287"/>
                      <a:pt x="332" y="1287"/>
                    </a:cubicBezTo>
                    <a:cubicBezTo>
                      <a:pt x="420" y="1287"/>
                      <a:pt x="508" y="1253"/>
                      <a:pt x="569" y="1187"/>
                    </a:cubicBezTo>
                    <a:cubicBezTo>
                      <a:pt x="613" y="1148"/>
                      <a:pt x="647" y="1089"/>
                      <a:pt x="681" y="1041"/>
                    </a:cubicBezTo>
                    <a:cubicBezTo>
                      <a:pt x="725" y="977"/>
                      <a:pt x="769" y="913"/>
                      <a:pt x="813" y="855"/>
                    </a:cubicBezTo>
                    <a:cubicBezTo>
                      <a:pt x="901" y="727"/>
                      <a:pt x="989" y="605"/>
                      <a:pt x="1078" y="478"/>
                    </a:cubicBezTo>
                    <a:cubicBezTo>
                      <a:pt x="1122" y="414"/>
                      <a:pt x="1131" y="306"/>
                      <a:pt x="1107" y="233"/>
                    </a:cubicBezTo>
                    <a:cubicBezTo>
                      <a:pt x="1087" y="160"/>
                      <a:pt x="1034" y="81"/>
                      <a:pt x="965" y="42"/>
                    </a:cubicBezTo>
                    <a:cubicBezTo>
                      <a:pt x="916" y="16"/>
                      <a:pt x="858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615250" y="3296625"/>
                <a:ext cx="132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22" extrusionOk="0">
                    <a:moveTo>
                      <a:pt x="253" y="1"/>
                    </a:moveTo>
                    <a:cubicBezTo>
                      <a:pt x="234" y="1"/>
                      <a:pt x="216" y="4"/>
                      <a:pt x="197" y="12"/>
                    </a:cubicBezTo>
                    <a:cubicBezTo>
                      <a:pt x="177" y="17"/>
                      <a:pt x="153" y="27"/>
                      <a:pt x="133" y="37"/>
                    </a:cubicBezTo>
                    <a:cubicBezTo>
                      <a:pt x="128" y="42"/>
                      <a:pt x="118" y="52"/>
                      <a:pt x="109" y="56"/>
                    </a:cubicBezTo>
                    <a:cubicBezTo>
                      <a:pt x="79" y="76"/>
                      <a:pt x="60" y="100"/>
                      <a:pt x="40" y="130"/>
                    </a:cubicBezTo>
                    <a:cubicBezTo>
                      <a:pt x="35" y="149"/>
                      <a:pt x="25" y="169"/>
                      <a:pt x="16" y="193"/>
                    </a:cubicBezTo>
                    <a:cubicBezTo>
                      <a:pt x="1" y="237"/>
                      <a:pt x="1" y="282"/>
                      <a:pt x="16" y="330"/>
                    </a:cubicBezTo>
                    <a:cubicBezTo>
                      <a:pt x="21" y="345"/>
                      <a:pt x="25" y="360"/>
                      <a:pt x="25" y="374"/>
                    </a:cubicBezTo>
                    <a:lnTo>
                      <a:pt x="30" y="374"/>
                    </a:lnTo>
                    <a:cubicBezTo>
                      <a:pt x="35" y="409"/>
                      <a:pt x="40" y="414"/>
                      <a:pt x="60" y="433"/>
                    </a:cubicBezTo>
                    <a:cubicBezTo>
                      <a:pt x="65" y="443"/>
                      <a:pt x="69" y="448"/>
                      <a:pt x="74" y="453"/>
                    </a:cubicBezTo>
                    <a:cubicBezTo>
                      <a:pt x="89" y="472"/>
                      <a:pt x="109" y="482"/>
                      <a:pt x="128" y="487"/>
                    </a:cubicBezTo>
                    <a:cubicBezTo>
                      <a:pt x="143" y="492"/>
                      <a:pt x="143" y="497"/>
                      <a:pt x="148" y="497"/>
                    </a:cubicBezTo>
                    <a:lnTo>
                      <a:pt x="153" y="497"/>
                    </a:lnTo>
                    <a:cubicBezTo>
                      <a:pt x="158" y="502"/>
                      <a:pt x="162" y="502"/>
                      <a:pt x="162" y="502"/>
                    </a:cubicBezTo>
                    <a:cubicBezTo>
                      <a:pt x="172" y="502"/>
                      <a:pt x="177" y="507"/>
                      <a:pt x="187" y="507"/>
                    </a:cubicBezTo>
                    <a:lnTo>
                      <a:pt x="192" y="507"/>
                    </a:lnTo>
                    <a:cubicBezTo>
                      <a:pt x="192" y="507"/>
                      <a:pt x="192" y="507"/>
                      <a:pt x="197" y="512"/>
                    </a:cubicBezTo>
                    <a:cubicBezTo>
                      <a:pt x="224" y="519"/>
                      <a:pt x="238" y="521"/>
                      <a:pt x="252" y="521"/>
                    </a:cubicBezTo>
                    <a:cubicBezTo>
                      <a:pt x="265" y="521"/>
                      <a:pt x="277" y="519"/>
                      <a:pt x="299" y="516"/>
                    </a:cubicBezTo>
                    <a:cubicBezTo>
                      <a:pt x="309" y="512"/>
                      <a:pt x="324" y="512"/>
                      <a:pt x="334" y="512"/>
                    </a:cubicBezTo>
                    <a:cubicBezTo>
                      <a:pt x="368" y="502"/>
                      <a:pt x="397" y="487"/>
                      <a:pt x="422" y="463"/>
                    </a:cubicBezTo>
                    <a:cubicBezTo>
                      <a:pt x="441" y="453"/>
                      <a:pt x="456" y="438"/>
                      <a:pt x="471" y="419"/>
                    </a:cubicBezTo>
                    <a:cubicBezTo>
                      <a:pt x="490" y="389"/>
                      <a:pt x="505" y="360"/>
                      <a:pt x="515" y="330"/>
                    </a:cubicBezTo>
                    <a:cubicBezTo>
                      <a:pt x="515" y="316"/>
                      <a:pt x="520" y="306"/>
                      <a:pt x="520" y="296"/>
                    </a:cubicBezTo>
                    <a:cubicBezTo>
                      <a:pt x="529" y="262"/>
                      <a:pt x="525" y="223"/>
                      <a:pt x="515" y="189"/>
                    </a:cubicBezTo>
                    <a:cubicBezTo>
                      <a:pt x="505" y="169"/>
                      <a:pt x="500" y="149"/>
                      <a:pt x="490" y="130"/>
                    </a:cubicBezTo>
                    <a:cubicBezTo>
                      <a:pt x="471" y="100"/>
                      <a:pt x="451" y="76"/>
                      <a:pt x="422" y="56"/>
                    </a:cubicBezTo>
                    <a:cubicBezTo>
                      <a:pt x="412" y="52"/>
                      <a:pt x="407" y="42"/>
                      <a:pt x="397" y="37"/>
                    </a:cubicBezTo>
                    <a:cubicBezTo>
                      <a:pt x="368" y="17"/>
                      <a:pt x="334" y="7"/>
                      <a:pt x="299" y="7"/>
                    </a:cubicBezTo>
                    <a:cubicBezTo>
                      <a:pt x="284" y="3"/>
                      <a:pt x="269" y="1"/>
                      <a:pt x="2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599975" y="3238200"/>
                <a:ext cx="180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720" extrusionOk="0">
                    <a:moveTo>
                      <a:pt x="450" y="1"/>
                    </a:moveTo>
                    <a:cubicBezTo>
                      <a:pt x="406" y="1"/>
                      <a:pt x="357" y="15"/>
                      <a:pt x="318" y="40"/>
                    </a:cubicBezTo>
                    <a:cubicBezTo>
                      <a:pt x="279" y="59"/>
                      <a:pt x="245" y="93"/>
                      <a:pt x="220" y="133"/>
                    </a:cubicBezTo>
                    <a:cubicBezTo>
                      <a:pt x="186" y="186"/>
                      <a:pt x="147" y="245"/>
                      <a:pt x="108" y="299"/>
                    </a:cubicBezTo>
                    <a:cubicBezTo>
                      <a:pt x="93" y="323"/>
                      <a:pt x="69" y="353"/>
                      <a:pt x="54" y="377"/>
                    </a:cubicBezTo>
                    <a:cubicBezTo>
                      <a:pt x="49" y="392"/>
                      <a:pt x="39" y="407"/>
                      <a:pt x="30" y="421"/>
                    </a:cubicBezTo>
                    <a:cubicBezTo>
                      <a:pt x="25" y="431"/>
                      <a:pt x="25" y="441"/>
                      <a:pt x="20" y="446"/>
                    </a:cubicBezTo>
                    <a:cubicBezTo>
                      <a:pt x="10" y="460"/>
                      <a:pt x="5" y="480"/>
                      <a:pt x="5" y="495"/>
                    </a:cubicBezTo>
                    <a:cubicBezTo>
                      <a:pt x="5" y="514"/>
                      <a:pt x="0" y="519"/>
                      <a:pt x="5" y="529"/>
                    </a:cubicBezTo>
                    <a:cubicBezTo>
                      <a:pt x="5" y="539"/>
                      <a:pt x="5" y="544"/>
                      <a:pt x="5" y="549"/>
                    </a:cubicBezTo>
                    <a:cubicBezTo>
                      <a:pt x="5" y="573"/>
                      <a:pt x="10" y="593"/>
                      <a:pt x="20" y="612"/>
                    </a:cubicBezTo>
                    <a:cubicBezTo>
                      <a:pt x="30" y="632"/>
                      <a:pt x="39" y="651"/>
                      <a:pt x="54" y="666"/>
                    </a:cubicBezTo>
                    <a:lnTo>
                      <a:pt x="88" y="690"/>
                    </a:lnTo>
                    <a:cubicBezTo>
                      <a:pt x="113" y="705"/>
                      <a:pt x="142" y="715"/>
                      <a:pt x="172" y="715"/>
                    </a:cubicBezTo>
                    <a:lnTo>
                      <a:pt x="191" y="715"/>
                    </a:lnTo>
                    <a:cubicBezTo>
                      <a:pt x="191" y="715"/>
                      <a:pt x="196" y="720"/>
                      <a:pt x="201" y="720"/>
                    </a:cubicBezTo>
                    <a:cubicBezTo>
                      <a:pt x="216" y="715"/>
                      <a:pt x="235" y="715"/>
                      <a:pt x="250" y="710"/>
                    </a:cubicBezTo>
                    <a:cubicBezTo>
                      <a:pt x="264" y="705"/>
                      <a:pt x="284" y="700"/>
                      <a:pt x="299" y="690"/>
                    </a:cubicBezTo>
                    <a:cubicBezTo>
                      <a:pt x="313" y="686"/>
                      <a:pt x="328" y="676"/>
                      <a:pt x="338" y="666"/>
                    </a:cubicBezTo>
                    <a:cubicBezTo>
                      <a:pt x="367" y="651"/>
                      <a:pt x="397" y="632"/>
                      <a:pt x="426" y="612"/>
                    </a:cubicBezTo>
                    <a:cubicBezTo>
                      <a:pt x="480" y="573"/>
                      <a:pt x="534" y="539"/>
                      <a:pt x="587" y="500"/>
                    </a:cubicBezTo>
                    <a:cubicBezTo>
                      <a:pt x="627" y="475"/>
                      <a:pt x="661" y="446"/>
                      <a:pt x="685" y="407"/>
                    </a:cubicBezTo>
                    <a:cubicBezTo>
                      <a:pt x="710" y="363"/>
                      <a:pt x="720" y="319"/>
                      <a:pt x="720" y="270"/>
                    </a:cubicBezTo>
                    <a:cubicBezTo>
                      <a:pt x="720" y="196"/>
                      <a:pt x="695" y="133"/>
                      <a:pt x="641" y="79"/>
                    </a:cubicBezTo>
                    <a:cubicBezTo>
                      <a:pt x="617" y="54"/>
                      <a:pt x="587" y="35"/>
                      <a:pt x="558" y="25"/>
                    </a:cubicBezTo>
                    <a:cubicBezTo>
                      <a:pt x="524" y="10"/>
                      <a:pt x="490" y="1"/>
                      <a:pt x="4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535975" y="3206875"/>
                <a:ext cx="20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65" extrusionOk="0">
                    <a:moveTo>
                      <a:pt x="554" y="1"/>
                    </a:moveTo>
                    <a:cubicBezTo>
                      <a:pt x="529" y="6"/>
                      <a:pt x="505" y="11"/>
                      <a:pt x="485" y="11"/>
                    </a:cubicBezTo>
                    <a:cubicBezTo>
                      <a:pt x="441" y="25"/>
                      <a:pt x="402" y="45"/>
                      <a:pt x="368" y="79"/>
                    </a:cubicBezTo>
                    <a:cubicBezTo>
                      <a:pt x="309" y="133"/>
                      <a:pt x="251" y="182"/>
                      <a:pt x="192" y="236"/>
                    </a:cubicBezTo>
                    <a:cubicBezTo>
                      <a:pt x="162" y="260"/>
                      <a:pt x="133" y="285"/>
                      <a:pt x="109" y="309"/>
                    </a:cubicBezTo>
                    <a:cubicBezTo>
                      <a:pt x="99" y="314"/>
                      <a:pt x="89" y="324"/>
                      <a:pt x="84" y="329"/>
                    </a:cubicBezTo>
                    <a:cubicBezTo>
                      <a:pt x="50" y="363"/>
                      <a:pt x="21" y="402"/>
                      <a:pt x="11" y="451"/>
                    </a:cubicBezTo>
                    <a:cubicBezTo>
                      <a:pt x="1" y="471"/>
                      <a:pt x="1" y="500"/>
                      <a:pt x="1" y="519"/>
                    </a:cubicBezTo>
                    <a:lnTo>
                      <a:pt x="1" y="529"/>
                    </a:lnTo>
                    <a:cubicBezTo>
                      <a:pt x="1" y="539"/>
                      <a:pt x="1" y="544"/>
                      <a:pt x="1" y="549"/>
                    </a:cubicBezTo>
                    <a:lnTo>
                      <a:pt x="6" y="608"/>
                    </a:lnTo>
                    <a:cubicBezTo>
                      <a:pt x="11" y="632"/>
                      <a:pt x="25" y="657"/>
                      <a:pt x="45" y="676"/>
                    </a:cubicBezTo>
                    <a:cubicBezTo>
                      <a:pt x="69" y="705"/>
                      <a:pt x="109" y="745"/>
                      <a:pt x="153" y="749"/>
                    </a:cubicBezTo>
                    <a:cubicBezTo>
                      <a:pt x="182" y="754"/>
                      <a:pt x="216" y="764"/>
                      <a:pt x="246" y="764"/>
                    </a:cubicBezTo>
                    <a:cubicBezTo>
                      <a:pt x="260" y="764"/>
                      <a:pt x="270" y="759"/>
                      <a:pt x="280" y="759"/>
                    </a:cubicBezTo>
                    <a:cubicBezTo>
                      <a:pt x="314" y="759"/>
                      <a:pt x="343" y="749"/>
                      <a:pt x="373" y="730"/>
                    </a:cubicBezTo>
                    <a:cubicBezTo>
                      <a:pt x="392" y="715"/>
                      <a:pt x="412" y="701"/>
                      <a:pt x="432" y="686"/>
                    </a:cubicBezTo>
                    <a:cubicBezTo>
                      <a:pt x="436" y="681"/>
                      <a:pt x="446" y="676"/>
                      <a:pt x="451" y="671"/>
                    </a:cubicBezTo>
                    <a:cubicBezTo>
                      <a:pt x="485" y="642"/>
                      <a:pt x="515" y="617"/>
                      <a:pt x="549" y="593"/>
                    </a:cubicBezTo>
                    <a:lnTo>
                      <a:pt x="735" y="446"/>
                    </a:lnTo>
                    <a:cubicBezTo>
                      <a:pt x="764" y="422"/>
                      <a:pt x="779" y="392"/>
                      <a:pt x="789" y="363"/>
                    </a:cubicBezTo>
                    <a:cubicBezTo>
                      <a:pt x="808" y="334"/>
                      <a:pt x="813" y="299"/>
                      <a:pt x="813" y="265"/>
                    </a:cubicBezTo>
                    <a:cubicBezTo>
                      <a:pt x="813" y="226"/>
                      <a:pt x="808" y="192"/>
                      <a:pt x="789" y="162"/>
                    </a:cubicBezTo>
                    <a:cubicBezTo>
                      <a:pt x="779" y="128"/>
                      <a:pt x="759" y="104"/>
                      <a:pt x="735" y="79"/>
                    </a:cubicBezTo>
                    <a:cubicBezTo>
                      <a:pt x="686" y="35"/>
                      <a:pt x="622" y="1"/>
                      <a:pt x="5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523500" y="3439125"/>
                <a:ext cx="320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44" extrusionOk="0">
                    <a:moveTo>
                      <a:pt x="906" y="0"/>
                    </a:moveTo>
                    <a:cubicBezTo>
                      <a:pt x="817" y="0"/>
                      <a:pt x="728" y="32"/>
                      <a:pt x="666" y="101"/>
                    </a:cubicBezTo>
                    <a:cubicBezTo>
                      <a:pt x="603" y="175"/>
                      <a:pt x="539" y="248"/>
                      <a:pt x="480" y="331"/>
                    </a:cubicBezTo>
                    <a:cubicBezTo>
                      <a:pt x="446" y="375"/>
                      <a:pt x="412" y="424"/>
                      <a:pt x="373" y="473"/>
                    </a:cubicBezTo>
                    <a:cubicBezTo>
                      <a:pt x="353" y="498"/>
                      <a:pt x="329" y="527"/>
                      <a:pt x="309" y="552"/>
                    </a:cubicBezTo>
                    <a:cubicBezTo>
                      <a:pt x="245" y="625"/>
                      <a:pt x="216" y="669"/>
                      <a:pt x="187" y="757"/>
                    </a:cubicBezTo>
                    <a:cubicBezTo>
                      <a:pt x="182" y="762"/>
                      <a:pt x="182" y="762"/>
                      <a:pt x="182" y="767"/>
                    </a:cubicBezTo>
                    <a:cubicBezTo>
                      <a:pt x="153" y="811"/>
                      <a:pt x="128" y="860"/>
                      <a:pt x="99" y="904"/>
                    </a:cubicBezTo>
                    <a:cubicBezTo>
                      <a:pt x="79" y="928"/>
                      <a:pt x="64" y="953"/>
                      <a:pt x="50" y="982"/>
                    </a:cubicBezTo>
                    <a:cubicBezTo>
                      <a:pt x="11" y="1046"/>
                      <a:pt x="1" y="1114"/>
                      <a:pt x="11" y="1183"/>
                    </a:cubicBezTo>
                    <a:cubicBezTo>
                      <a:pt x="15" y="1251"/>
                      <a:pt x="30" y="1320"/>
                      <a:pt x="84" y="1364"/>
                    </a:cubicBezTo>
                    <a:cubicBezTo>
                      <a:pt x="138" y="1413"/>
                      <a:pt x="197" y="1437"/>
                      <a:pt x="265" y="1442"/>
                    </a:cubicBezTo>
                    <a:cubicBezTo>
                      <a:pt x="276" y="1443"/>
                      <a:pt x="288" y="1443"/>
                      <a:pt x="298" y="1443"/>
                    </a:cubicBezTo>
                    <a:cubicBezTo>
                      <a:pt x="358" y="1443"/>
                      <a:pt x="412" y="1431"/>
                      <a:pt x="466" y="1398"/>
                    </a:cubicBezTo>
                    <a:cubicBezTo>
                      <a:pt x="510" y="1374"/>
                      <a:pt x="554" y="1335"/>
                      <a:pt x="593" y="1300"/>
                    </a:cubicBezTo>
                    <a:cubicBezTo>
                      <a:pt x="627" y="1271"/>
                      <a:pt x="661" y="1242"/>
                      <a:pt x="696" y="1217"/>
                    </a:cubicBezTo>
                    <a:cubicBezTo>
                      <a:pt x="710" y="1202"/>
                      <a:pt x="730" y="1193"/>
                      <a:pt x="745" y="1183"/>
                    </a:cubicBezTo>
                    <a:cubicBezTo>
                      <a:pt x="823" y="1134"/>
                      <a:pt x="867" y="1070"/>
                      <a:pt x="921" y="1002"/>
                    </a:cubicBezTo>
                    <a:cubicBezTo>
                      <a:pt x="960" y="948"/>
                      <a:pt x="999" y="899"/>
                      <a:pt x="1033" y="845"/>
                    </a:cubicBezTo>
                    <a:cubicBezTo>
                      <a:pt x="1068" y="796"/>
                      <a:pt x="1102" y="747"/>
                      <a:pt x="1136" y="698"/>
                    </a:cubicBezTo>
                    <a:cubicBezTo>
                      <a:pt x="1170" y="645"/>
                      <a:pt x="1190" y="581"/>
                      <a:pt x="1214" y="522"/>
                    </a:cubicBezTo>
                    <a:cubicBezTo>
                      <a:pt x="1254" y="439"/>
                      <a:pt x="1283" y="351"/>
                      <a:pt x="1249" y="258"/>
                    </a:cubicBezTo>
                    <a:lnTo>
                      <a:pt x="1254" y="253"/>
                    </a:lnTo>
                    <a:cubicBezTo>
                      <a:pt x="1229" y="180"/>
                      <a:pt x="1190" y="121"/>
                      <a:pt x="1126" y="72"/>
                    </a:cubicBezTo>
                    <a:cubicBezTo>
                      <a:pt x="1066" y="26"/>
                      <a:pt x="986" y="0"/>
                      <a:pt x="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425750" y="3270375"/>
                <a:ext cx="272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221" extrusionOk="0">
                    <a:moveTo>
                      <a:pt x="769" y="0"/>
                    </a:moveTo>
                    <a:cubicBezTo>
                      <a:pt x="701" y="5"/>
                      <a:pt x="618" y="30"/>
                      <a:pt x="569" y="84"/>
                    </a:cubicBezTo>
                    <a:cubicBezTo>
                      <a:pt x="471" y="206"/>
                      <a:pt x="388" y="348"/>
                      <a:pt x="304" y="475"/>
                    </a:cubicBezTo>
                    <a:cubicBezTo>
                      <a:pt x="226" y="593"/>
                      <a:pt x="153" y="710"/>
                      <a:pt x="74" y="823"/>
                    </a:cubicBezTo>
                    <a:cubicBezTo>
                      <a:pt x="1" y="940"/>
                      <a:pt x="50" y="1121"/>
                      <a:pt x="167" y="1185"/>
                    </a:cubicBezTo>
                    <a:cubicBezTo>
                      <a:pt x="211" y="1205"/>
                      <a:pt x="259" y="1220"/>
                      <a:pt x="307" y="1220"/>
                    </a:cubicBezTo>
                    <a:cubicBezTo>
                      <a:pt x="329" y="1220"/>
                      <a:pt x="351" y="1217"/>
                      <a:pt x="373" y="1209"/>
                    </a:cubicBezTo>
                    <a:cubicBezTo>
                      <a:pt x="441" y="1190"/>
                      <a:pt x="485" y="1146"/>
                      <a:pt x="525" y="1087"/>
                    </a:cubicBezTo>
                    <a:cubicBezTo>
                      <a:pt x="608" y="979"/>
                      <a:pt x="691" y="872"/>
                      <a:pt x="769" y="759"/>
                    </a:cubicBezTo>
                    <a:cubicBezTo>
                      <a:pt x="813" y="705"/>
                      <a:pt x="852" y="651"/>
                      <a:pt x="892" y="597"/>
                    </a:cubicBezTo>
                    <a:cubicBezTo>
                      <a:pt x="931" y="544"/>
                      <a:pt x="980" y="490"/>
                      <a:pt x="1014" y="426"/>
                    </a:cubicBezTo>
                    <a:cubicBezTo>
                      <a:pt x="1087" y="304"/>
                      <a:pt x="1053" y="147"/>
                      <a:pt x="940" y="64"/>
                    </a:cubicBezTo>
                    <a:cubicBezTo>
                      <a:pt x="896" y="25"/>
                      <a:pt x="833" y="0"/>
                      <a:pt x="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659050" y="3240625"/>
                <a:ext cx="38700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664" extrusionOk="0">
                    <a:moveTo>
                      <a:pt x="1313" y="0"/>
                    </a:moveTo>
                    <a:cubicBezTo>
                      <a:pt x="1292" y="0"/>
                      <a:pt x="1272" y="4"/>
                      <a:pt x="1254" y="11"/>
                    </a:cubicBezTo>
                    <a:cubicBezTo>
                      <a:pt x="1229" y="16"/>
                      <a:pt x="1205" y="26"/>
                      <a:pt x="1180" y="36"/>
                    </a:cubicBezTo>
                    <a:cubicBezTo>
                      <a:pt x="1117" y="65"/>
                      <a:pt x="1072" y="94"/>
                      <a:pt x="1024" y="148"/>
                    </a:cubicBezTo>
                    <a:cubicBezTo>
                      <a:pt x="984" y="192"/>
                      <a:pt x="940" y="241"/>
                      <a:pt x="896" y="290"/>
                    </a:cubicBezTo>
                    <a:cubicBezTo>
                      <a:pt x="808" y="383"/>
                      <a:pt x="720" y="476"/>
                      <a:pt x="632" y="569"/>
                    </a:cubicBezTo>
                    <a:cubicBezTo>
                      <a:pt x="456" y="760"/>
                      <a:pt x="294" y="960"/>
                      <a:pt x="128" y="1156"/>
                    </a:cubicBezTo>
                    <a:cubicBezTo>
                      <a:pt x="25" y="1274"/>
                      <a:pt x="1" y="1465"/>
                      <a:pt x="128" y="1577"/>
                    </a:cubicBezTo>
                    <a:cubicBezTo>
                      <a:pt x="187" y="1631"/>
                      <a:pt x="272" y="1664"/>
                      <a:pt x="355" y="1664"/>
                    </a:cubicBezTo>
                    <a:cubicBezTo>
                      <a:pt x="430" y="1664"/>
                      <a:pt x="503" y="1637"/>
                      <a:pt x="554" y="1577"/>
                    </a:cubicBezTo>
                    <a:cubicBezTo>
                      <a:pt x="720" y="1381"/>
                      <a:pt x="891" y="1190"/>
                      <a:pt x="1048" y="985"/>
                    </a:cubicBezTo>
                    <a:lnTo>
                      <a:pt x="1283" y="691"/>
                    </a:lnTo>
                    <a:cubicBezTo>
                      <a:pt x="1322" y="638"/>
                      <a:pt x="1361" y="589"/>
                      <a:pt x="1400" y="540"/>
                    </a:cubicBezTo>
                    <a:cubicBezTo>
                      <a:pt x="1435" y="491"/>
                      <a:pt x="1479" y="452"/>
                      <a:pt x="1498" y="398"/>
                    </a:cubicBezTo>
                    <a:cubicBezTo>
                      <a:pt x="1513" y="359"/>
                      <a:pt x="1523" y="324"/>
                      <a:pt x="1528" y="285"/>
                    </a:cubicBezTo>
                    <a:cubicBezTo>
                      <a:pt x="1547" y="207"/>
                      <a:pt x="1532" y="129"/>
                      <a:pt x="1474" y="65"/>
                    </a:cubicBezTo>
                    <a:cubicBezTo>
                      <a:pt x="1434" y="29"/>
                      <a:pt x="1372" y="0"/>
                      <a:pt x="13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642300" y="3351025"/>
                <a:ext cx="2547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199" extrusionOk="0">
                    <a:moveTo>
                      <a:pt x="661" y="0"/>
                    </a:moveTo>
                    <a:cubicBezTo>
                      <a:pt x="632" y="0"/>
                      <a:pt x="602" y="4"/>
                      <a:pt x="573" y="14"/>
                    </a:cubicBezTo>
                    <a:cubicBezTo>
                      <a:pt x="490" y="38"/>
                      <a:pt x="421" y="92"/>
                      <a:pt x="372" y="166"/>
                    </a:cubicBezTo>
                    <a:lnTo>
                      <a:pt x="201" y="435"/>
                    </a:lnTo>
                    <a:cubicBezTo>
                      <a:pt x="172" y="479"/>
                      <a:pt x="142" y="523"/>
                      <a:pt x="118" y="567"/>
                    </a:cubicBezTo>
                    <a:cubicBezTo>
                      <a:pt x="88" y="611"/>
                      <a:pt x="69" y="665"/>
                      <a:pt x="49" y="709"/>
                    </a:cubicBezTo>
                    <a:cubicBezTo>
                      <a:pt x="25" y="748"/>
                      <a:pt x="15" y="787"/>
                      <a:pt x="10" y="831"/>
                    </a:cubicBezTo>
                    <a:cubicBezTo>
                      <a:pt x="0" y="875"/>
                      <a:pt x="5" y="919"/>
                      <a:pt x="15" y="963"/>
                    </a:cubicBezTo>
                    <a:cubicBezTo>
                      <a:pt x="40" y="1027"/>
                      <a:pt x="74" y="1086"/>
                      <a:pt x="133" y="1130"/>
                    </a:cubicBezTo>
                    <a:cubicBezTo>
                      <a:pt x="182" y="1171"/>
                      <a:pt x="249" y="1199"/>
                      <a:pt x="317" y="1199"/>
                    </a:cubicBezTo>
                    <a:cubicBezTo>
                      <a:pt x="322" y="1199"/>
                      <a:pt x="328" y="1199"/>
                      <a:pt x="333" y="1198"/>
                    </a:cubicBezTo>
                    <a:cubicBezTo>
                      <a:pt x="411" y="1198"/>
                      <a:pt x="504" y="1169"/>
                      <a:pt x="563" y="1105"/>
                    </a:cubicBezTo>
                    <a:cubicBezTo>
                      <a:pt x="612" y="1046"/>
                      <a:pt x="666" y="988"/>
                      <a:pt x="705" y="924"/>
                    </a:cubicBezTo>
                    <a:cubicBezTo>
                      <a:pt x="739" y="880"/>
                      <a:pt x="764" y="831"/>
                      <a:pt x="793" y="787"/>
                    </a:cubicBezTo>
                    <a:cubicBezTo>
                      <a:pt x="847" y="694"/>
                      <a:pt x="906" y="601"/>
                      <a:pt x="960" y="513"/>
                    </a:cubicBezTo>
                    <a:cubicBezTo>
                      <a:pt x="1004" y="435"/>
                      <a:pt x="1018" y="332"/>
                      <a:pt x="994" y="249"/>
                    </a:cubicBezTo>
                    <a:cubicBezTo>
                      <a:pt x="969" y="171"/>
                      <a:pt x="911" y="82"/>
                      <a:pt x="837" y="48"/>
                    </a:cubicBezTo>
                    <a:cubicBezTo>
                      <a:pt x="784" y="19"/>
                      <a:pt x="723" y="0"/>
                      <a:pt x="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>
              <a:off x="-164049" y="1599747"/>
              <a:ext cx="692256" cy="669309"/>
              <a:chOff x="3320475" y="478475"/>
              <a:chExt cx="387775" cy="374900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3320475" y="478475"/>
                <a:ext cx="387775" cy="374900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14996" extrusionOk="0">
                    <a:moveTo>
                      <a:pt x="7822" y="2171"/>
                    </a:moveTo>
                    <a:cubicBezTo>
                      <a:pt x="10672" y="2171"/>
                      <a:pt x="12992" y="4491"/>
                      <a:pt x="12992" y="7341"/>
                    </a:cubicBezTo>
                    <a:cubicBezTo>
                      <a:pt x="12992" y="10208"/>
                      <a:pt x="10672" y="12528"/>
                      <a:pt x="7822" y="12528"/>
                    </a:cubicBezTo>
                    <a:cubicBezTo>
                      <a:pt x="4971" y="12528"/>
                      <a:pt x="2651" y="10208"/>
                      <a:pt x="2651" y="7341"/>
                    </a:cubicBezTo>
                    <a:cubicBezTo>
                      <a:pt x="2651" y="4491"/>
                      <a:pt x="4971" y="2171"/>
                      <a:pt x="7822" y="2171"/>
                    </a:cubicBezTo>
                    <a:close/>
                    <a:moveTo>
                      <a:pt x="7954" y="1"/>
                    </a:moveTo>
                    <a:cubicBezTo>
                      <a:pt x="7871" y="17"/>
                      <a:pt x="7788" y="50"/>
                      <a:pt x="7739" y="117"/>
                    </a:cubicBezTo>
                    <a:cubicBezTo>
                      <a:pt x="7689" y="183"/>
                      <a:pt x="7672" y="249"/>
                      <a:pt x="7672" y="332"/>
                    </a:cubicBezTo>
                    <a:cubicBezTo>
                      <a:pt x="7656" y="746"/>
                      <a:pt x="7639" y="1160"/>
                      <a:pt x="7623" y="1575"/>
                    </a:cubicBezTo>
                    <a:cubicBezTo>
                      <a:pt x="7159" y="1591"/>
                      <a:pt x="6728" y="1674"/>
                      <a:pt x="6297" y="1790"/>
                    </a:cubicBezTo>
                    <a:cubicBezTo>
                      <a:pt x="6131" y="1276"/>
                      <a:pt x="5982" y="746"/>
                      <a:pt x="5816" y="233"/>
                    </a:cubicBezTo>
                    <a:cubicBezTo>
                      <a:pt x="5791" y="116"/>
                      <a:pt x="5663" y="29"/>
                      <a:pt x="5537" y="29"/>
                    </a:cubicBezTo>
                    <a:cubicBezTo>
                      <a:pt x="5502" y="29"/>
                      <a:pt x="5468" y="36"/>
                      <a:pt x="5435" y="50"/>
                    </a:cubicBezTo>
                    <a:cubicBezTo>
                      <a:pt x="5270" y="117"/>
                      <a:pt x="5203" y="282"/>
                      <a:pt x="5253" y="448"/>
                    </a:cubicBezTo>
                    <a:cubicBezTo>
                      <a:pt x="5402" y="962"/>
                      <a:pt x="5568" y="1475"/>
                      <a:pt x="5717" y="1989"/>
                    </a:cubicBezTo>
                    <a:cubicBezTo>
                      <a:pt x="5419" y="2105"/>
                      <a:pt x="5137" y="2238"/>
                      <a:pt x="4855" y="2403"/>
                    </a:cubicBezTo>
                    <a:cubicBezTo>
                      <a:pt x="4789" y="2254"/>
                      <a:pt x="4723" y="2105"/>
                      <a:pt x="4657" y="1939"/>
                    </a:cubicBezTo>
                    <a:cubicBezTo>
                      <a:pt x="4623" y="1873"/>
                      <a:pt x="4574" y="1807"/>
                      <a:pt x="4491" y="1774"/>
                    </a:cubicBezTo>
                    <a:cubicBezTo>
                      <a:pt x="4452" y="1754"/>
                      <a:pt x="4402" y="1746"/>
                      <a:pt x="4354" y="1746"/>
                    </a:cubicBezTo>
                    <a:cubicBezTo>
                      <a:pt x="4319" y="1746"/>
                      <a:pt x="4286" y="1750"/>
                      <a:pt x="4259" y="1757"/>
                    </a:cubicBezTo>
                    <a:cubicBezTo>
                      <a:pt x="4193" y="1790"/>
                      <a:pt x="4126" y="1840"/>
                      <a:pt x="4093" y="1923"/>
                    </a:cubicBezTo>
                    <a:cubicBezTo>
                      <a:pt x="4060" y="1989"/>
                      <a:pt x="4043" y="2088"/>
                      <a:pt x="4077" y="2155"/>
                    </a:cubicBezTo>
                    <a:cubicBezTo>
                      <a:pt x="4176" y="2354"/>
                      <a:pt x="4259" y="2552"/>
                      <a:pt x="4342" y="2751"/>
                    </a:cubicBezTo>
                    <a:cubicBezTo>
                      <a:pt x="4027" y="3000"/>
                      <a:pt x="3729" y="3282"/>
                      <a:pt x="3463" y="3580"/>
                    </a:cubicBezTo>
                    <a:lnTo>
                      <a:pt x="2287" y="2287"/>
                    </a:lnTo>
                    <a:cubicBezTo>
                      <a:pt x="2237" y="2238"/>
                      <a:pt x="2187" y="2188"/>
                      <a:pt x="2088" y="2171"/>
                    </a:cubicBezTo>
                    <a:cubicBezTo>
                      <a:pt x="2071" y="2167"/>
                      <a:pt x="2053" y="2165"/>
                      <a:pt x="2033" y="2165"/>
                    </a:cubicBezTo>
                    <a:cubicBezTo>
                      <a:pt x="1975" y="2165"/>
                      <a:pt x="1910" y="2184"/>
                      <a:pt x="1873" y="2221"/>
                    </a:cubicBezTo>
                    <a:cubicBezTo>
                      <a:pt x="1757" y="2304"/>
                      <a:pt x="1674" y="2519"/>
                      <a:pt x="1790" y="2635"/>
                    </a:cubicBezTo>
                    <a:lnTo>
                      <a:pt x="3066" y="4044"/>
                    </a:lnTo>
                    <a:cubicBezTo>
                      <a:pt x="3066" y="4044"/>
                      <a:pt x="3082" y="4060"/>
                      <a:pt x="3082" y="4060"/>
                    </a:cubicBezTo>
                    <a:cubicBezTo>
                      <a:pt x="2933" y="4276"/>
                      <a:pt x="2801" y="4491"/>
                      <a:pt x="2685" y="4723"/>
                    </a:cubicBezTo>
                    <a:cubicBezTo>
                      <a:pt x="2519" y="4607"/>
                      <a:pt x="2337" y="4491"/>
                      <a:pt x="2171" y="4375"/>
                    </a:cubicBezTo>
                    <a:cubicBezTo>
                      <a:pt x="2116" y="4334"/>
                      <a:pt x="2062" y="4305"/>
                      <a:pt x="1998" y="4305"/>
                    </a:cubicBezTo>
                    <a:cubicBezTo>
                      <a:pt x="1984" y="4305"/>
                      <a:pt x="1970" y="4306"/>
                      <a:pt x="1955" y="4309"/>
                    </a:cubicBezTo>
                    <a:cubicBezTo>
                      <a:pt x="1873" y="4309"/>
                      <a:pt x="1790" y="4359"/>
                      <a:pt x="1740" y="4408"/>
                    </a:cubicBezTo>
                    <a:cubicBezTo>
                      <a:pt x="1707" y="4475"/>
                      <a:pt x="1674" y="4558"/>
                      <a:pt x="1674" y="4640"/>
                    </a:cubicBezTo>
                    <a:cubicBezTo>
                      <a:pt x="1690" y="4707"/>
                      <a:pt x="1723" y="4790"/>
                      <a:pt x="1790" y="4839"/>
                    </a:cubicBezTo>
                    <a:cubicBezTo>
                      <a:pt x="2005" y="4988"/>
                      <a:pt x="2221" y="5138"/>
                      <a:pt x="2436" y="5287"/>
                    </a:cubicBezTo>
                    <a:cubicBezTo>
                      <a:pt x="2221" y="5833"/>
                      <a:pt x="2088" y="6430"/>
                      <a:pt x="2055" y="7043"/>
                    </a:cubicBezTo>
                    <a:cubicBezTo>
                      <a:pt x="1508" y="6960"/>
                      <a:pt x="945" y="6894"/>
                      <a:pt x="381" y="6828"/>
                    </a:cubicBezTo>
                    <a:cubicBezTo>
                      <a:pt x="362" y="6823"/>
                      <a:pt x="342" y="6821"/>
                      <a:pt x="322" y="6821"/>
                    </a:cubicBezTo>
                    <a:cubicBezTo>
                      <a:pt x="188" y="6821"/>
                      <a:pt x="48" y="6915"/>
                      <a:pt x="33" y="7060"/>
                    </a:cubicBezTo>
                    <a:cubicBezTo>
                      <a:pt x="0" y="7225"/>
                      <a:pt x="100" y="7391"/>
                      <a:pt x="265" y="7424"/>
                    </a:cubicBezTo>
                    <a:cubicBezTo>
                      <a:pt x="845" y="7491"/>
                      <a:pt x="1409" y="7557"/>
                      <a:pt x="1989" y="7640"/>
                    </a:cubicBezTo>
                    <a:lnTo>
                      <a:pt x="2055" y="7640"/>
                    </a:lnTo>
                    <a:cubicBezTo>
                      <a:pt x="2071" y="7938"/>
                      <a:pt x="2121" y="8236"/>
                      <a:pt x="2187" y="8535"/>
                    </a:cubicBezTo>
                    <a:lnTo>
                      <a:pt x="1342" y="8783"/>
                    </a:lnTo>
                    <a:cubicBezTo>
                      <a:pt x="1193" y="8833"/>
                      <a:pt x="1110" y="9032"/>
                      <a:pt x="1160" y="9164"/>
                    </a:cubicBezTo>
                    <a:cubicBezTo>
                      <a:pt x="1212" y="9294"/>
                      <a:pt x="1325" y="9363"/>
                      <a:pt x="1451" y="9363"/>
                    </a:cubicBezTo>
                    <a:cubicBezTo>
                      <a:pt x="1486" y="9363"/>
                      <a:pt x="1522" y="9357"/>
                      <a:pt x="1558" y="9347"/>
                    </a:cubicBezTo>
                    <a:cubicBezTo>
                      <a:pt x="1806" y="9264"/>
                      <a:pt x="2071" y="9197"/>
                      <a:pt x="2337" y="9115"/>
                    </a:cubicBezTo>
                    <a:cubicBezTo>
                      <a:pt x="2419" y="9380"/>
                      <a:pt x="2519" y="9628"/>
                      <a:pt x="2651" y="9877"/>
                    </a:cubicBezTo>
                    <a:cubicBezTo>
                      <a:pt x="2171" y="10109"/>
                      <a:pt x="1707" y="10357"/>
                      <a:pt x="1226" y="10589"/>
                    </a:cubicBezTo>
                    <a:cubicBezTo>
                      <a:pt x="1094" y="10656"/>
                      <a:pt x="994" y="10821"/>
                      <a:pt x="1061" y="10970"/>
                    </a:cubicBezTo>
                    <a:cubicBezTo>
                      <a:pt x="1099" y="11085"/>
                      <a:pt x="1216" y="11180"/>
                      <a:pt x="1335" y="11180"/>
                    </a:cubicBezTo>
                    <a:cubicBezTo>
                      <a:pt x="1371" y="11180"/>
                      <a:pt x="1407" y="11172"/>
                      <a:pt x="1442" y="11153"/>
                    </a:cubicBezTo>
                    <a:cubicBezTo>
                      <a:pt x="1939" y="10904"/>
                      <a:pt x="2436" y="10656"/>
                      <a:pt x="2933" y="10407"/>
                    </a:cubicBezTo>
                    <a:cubicBezTo>
                      <a:pt x="3115" y="10689"/>
                      <a:pt x="3314" y="10954"/>
                      <a:pt x="3546" y="11219"/>
                    </a:cubicBezTo>
                    <a:cubicBezTo>
                      <a:pt x="3364" y="11352"/>
                      <a:pt x="3182" y="11484"/>
                      <a:pt x="3016" y="11617"/>
                    </a:cubicBezTo>
                    <a:cubicBezTo>
                      <a:pt x="2950" y="11666"/>
                      <a:pt x="2900" y="11733"/>
                      <a:pt x="2883" y="11816"/>
                    </a:cubicBezTo>
                    <a:cubicBezTo>
                      <a:pt x="2867" y="11882"/>
                      <a:pt x="2900" y="11981"/>
                      <a:pt x="2933" y="12048"/>
                    </a:cubicBezTo>
                    <a:cubicBezTo>
                      <a:pt x="2983" y="12114"/>
                      <a:pt x="3049" y="12164"/>
                      <a:pt x="3132" y="12164"/>
                    </a:cubicBezTo>
                    <a:cubicBezTo>
                      <a:pt x="3153" y="12168"/>
                      <a:pt x="3173" y="12170"/>
                      <a:pt x="3194" y="12170"/>
                    </a:cubicBezTo>
                    <a:cubicBezTo>
                      <a:pt x="3255" y="12170"/>
                      <a:pt x="3314" y="12151"/>
                      <a:pt x="3364" y="12114"/>
                    </a:cubicBezTo>
                    <a:cubicBezTo>
                      <a:pt x="3563" y="11965"/>
                      <a:pt x="3778" y="11799"/>
                      <a:pt x="3977" y="11650"/>
                    </a:cubicBezTo>
                    <a:cubicBezTo>
                      <a:pt x="4209" y="11849"/>
                      <a:pt x="4458" y="12031"/>
                      <a:pt x="4723" y="12213"/>
                    </a:cubicBezTo>
                    <a:cubicBezTo>
                      <a:pt x="4458" y="12661"/>
                      <a:pt x="4209" y="13108"/>
                      <a:pt x="3944" y="13572"/>
                    </a:cubicBezTo>
                    <a:cubicBezTo>
                      <a:pt x="3878" y="13705"/>
                      <a:pt x="3944" y="13904"/>
                      <a:pt x="4093" y="13970"/>
                    </a:cubicBezTo>
                    <a:cubicBezTo>
                      <a:pt x="4137" y="13987"/>
                      <a:pt x="4179" y="13996"/>
                      <a:pt x="4219" y="13996"/>
                    </a:cubicBezTo>
                    <a:cubicBezTo>
                      <a:pt x="4333" y="13996"/>
                      <a:pt x="4430" y="13931"/>
                      <a:pt x="4491" y="13821"/>
                    </a:cubicBezTo>
                    <a:cubicBezTo>
                      <a:pt x="4739" y="13390"/>
                      <a:pt x="4988" y="12942"/>
                      <a:pt x="5237" y="12512"/>
                    </a:cubicBezTo>
                    <a:cubicBezTo>
                      <a:pt x="5535" y="12661"/>
                      <a:pt x="5850" y="12793"/>
                      <a:pt x="6181" y="12893"/>
                    </a:cubicBezTo>
                    <a:cubicBezTo>
                      <a:pt x="6131" y="13092"/>
                      <a:pt x="6082" y="13290"/>
                      <a:pt x="6032" y="13506"/>
                    </a:cubicBezTo>
                    <a:cubicBezTo>
                      <a:pt x="6015" y="13572"/>
                      <a:pt x="6048" y="13672"/>
                      <a:pt x="6082" y="13738"/>
                    </a:cubicBezTo>
                    <a:cubicBezTo>
                      <a:pt x="6131" y="13788"/>
                      <a:pt x="6198" y="13854"/>
                      <a:pt x="6280" y="13854"/>
                    </a:cubicBezTo>
                    <a:cubicBezTo>
                      <a:pt x="6300" y="13858"/>
                      <a:pt x="6319" y="13860"/>
                      <a:pt x="6338" y="13860"/>
                    </a:cubicBezTo>
                    <a:cubicBezTo>
                      <a:pt x="6479" y="13860"/>
                      <a:pt x="6599" y="13754"/>
                      <a:pt x="6628" y="13622"/>
                    </a:cubicBezTo>
                    <a:lnTo>
                      <a:pt x="6761" y="13025"/>
                    </a:lnTo>
                    <a:cubicBezTo>
                      <a:pt x="7076" y="13092"/>
                      <a:pt x="7407" y="13125"/>
                      <a:pt x="7739" y="13125"/>
                    </a:cubicBezTo>
                    <a:cubicBezTo>
                      <a:pt x="7722" y="13688"/>
                      <a:pt x="7772" y="14235"/>
                      <a:pt x="7904" y="14798"/>
                    </a:cubicBezTo>
                    <a:cubicBezTo>
                      <a:pt x="7931" y="14918"/>
                      <a:pt x="8075" y="14995"/>
                      <a:pt x="8199" y="14995"/>
                    </a:cubicBezTo>
                    <a:cubicBezTo>
                      <a:pt x="8230" y="14995"/>
                      <a:pt x="8259" y="14990"/>
                      <a:pt x="8286" y="14981"/>
                    </a:cubicBezTo>
                    <a:cubicBezTo>
                      <a:pt x="8451" y="14898"/>
                      <a:pt x="8501" y="14749"/>
                      <a:pt x="8468" y="14583"/>
                    </a:cubicBezTo>
                    <a:lnTo>
                      <a:pt x="8468" y="14583"/>
                    </a:lnTo>
                    <a:cubicBezTo>
                      <a:pt x="8472" y="14594"/>
                      <a:pt x="8474" y="14599"/>
                      <a:pt x="8474" y="14599"/>
                    </a:cubicBezTo>
                    <a:cubicBezTo>
                      <a:pt x="8477" y="14599"/>
                      <a:pt x="8464" y="14546"/>
                      <a:pt x="8451" y="14533"/>
                    </a:cubicBezTo>
                    <a:cubicBezTo>
                      <a:pt x="8451" y="14500"/>
                      <a:pt x="8451" y="14450"/>
                      <a:pt x="8435" y="14417"/>
                    </a:cubicBezTo>
                    <a:cubicBezTo>
                      <a:pt x="8418" y="14351"/>
                      <a:pt x="8418" y="14285"/>
                      <a:pt x="8402" y="14218"/>
                    </a:cubicBezTo>
                    <a:cubicBezTo>
                      <a:pt x="8385" y="14086"/>
                      <a:pt x="8368" y="13953"/>
                      <a:pt x="8352" y="13804"/>
                    </a:cubicBezTo>
                    <a:cubicBezTo>
                      <a:pt x="8335" y="13672"/>
                      <a:pt x="8335" y="13539"/>
                      <a:pt x="8335" y="13406"/>
                    </a:cubicBezTo>
                    <a:cubicBezTo>
                      <a:pt x="8335" y="13340"/>
                      <a:pt x="8335" y="13274"/>
                      <a:pt x="8335" y="13208"/>
                    </a:cubicBezTo>
                    <a:cubicBezTo>
                      <a:pt x="8335" y="13174"/>
                      <a:pt x="8335" y="13141"/>
                      <a:pt x="8335" y="13108"/>
                    </a:cubicBezTo>
                    <a:cubicBezTo>
                      <a:pt x="8700" y="13075"/>
                      <a:pt x="9048" y="13009"/>
                      <a:pt x="9379" y="12909"/>
                    </a:cubicBezTo>
                    <a:cubicBezTo>
                      <a:pt x="9396" y="13141"/>
                      <a:pt x="9429" y="13357"/>
                      <a:pt x="9446" y="13589"/>
                    </a:cubicBezTo>
                    <a:cubicBezTo>
                      <a:pt x="9446" y="13730"/>
                      <a:pt x="9595" y="13872"/>
                      <a:pt x="9737" y="13872"/>
                    </a:cubicBezTo>
                    <a:cubicBezTo>
                      <a:pt x="9745" y="13872"/>
                      <a:pt x="9753" y="13871"/>
                      <a:pt x="9760" y="13870"/>
                    </a:cubicBezTo>
                    <a:cubicBezTo>
                      <a:pt x="9926" y="13837"/>
                      <a:pt x="10059" y="13705"/>
                      <a:pt x="10042" y="13539"/>
                    </a:cubicBezTo>
                    <a:cubicBezTo>
                      <a:pt x="10026" y="13274"/>
                      <a:pt x="10009" y="13009"/>
                      <a:pt x="9976" y="12744"/>
                    </a:cubicBezTo>
                    <a:cubicBezTo>
                      <a:pt x="9976" y="12727"/>
                      <a:pt x="9976" y="12727"/>
                      <a:pt x="9976" y="12710"/>
                    </a:cubicBezTo>
                    <a:cubicBezTo>
                      <a:pt x="10158" y="12628"/>
                      <a:pt x="10324" y="12545"/>
                      <a:pt x="10490" y="12462"/>
                    </a:cubicBezTo>
                    <a:cubicBezTo>
                      <a:pt x="10672" y="12942"/>
                      <a:pt x="10854" y="13440"/>
                      <a:pt x="11036" y="13937"/>
                    </a:cubicBezTo>
                    <a:cubicBezTo>
                      <a:pt x="11087" y="14050"/>
                      <a:pt x="11205" y="14125"/>
                      <a:pt x="11324" y="14125"/>
                    </a:cubicBezTo>
                    <a:cubicBezTo>
                      <a:pt x="11361" y="14125"/>
                      <a:pt x="11399" y="14118"/>
                      <a:pt x="11434" y="14102"/>
                    </a:cubicBezTo>
                    <a:cubicBezTo>
                      <a:pt x="11583" y="14053"/>
                      <a:pt x="11666" y="13870"/>
                      <a:pt x="11616" y="13721"/>
                    </a:cubicBezTo>
                    <a:cubicBezTo>
                      <a:pt x="11417" y="13191"/>
                      <a:pt x="11219" y="12677"/>
                      <a:pt x="11020" y="12147"/>
                    </a:cubicBezTo>
                    <a:cubicBezTo>
                      <a:pt x="11268" y="11981"/>
                      <a:pt x="11484" y="11816"/>
                      <a:pt x="11699" y="11617"/>
                    </a:cubicBezTo>
                    <a:cubicBezTo>
                      <a:pt x="11782" y="11749"/>
                      <a:pt x="11881" y="11898"/>
                      <a:pt x="11981" y="12031"/>
                    </a:cubicBezTo>
                    <a:cubicBezTo>
                      <a:pt x="12014" y="12097"/>
                      <a:pt x="12097" y="12130"/>
                      <a:pt x="12163" y="12147"/>
                    </a:cubicBezTo>
                    <a:cubicBezTo>
                      <a:pt x="12184" y="12151"/>
                      <a:pt x="12206" y="12153"/>
                      <a:pt x="12227" y="12153"/>
                    </a:cubicBezTo>
                    <a:cubicBezTo>
                      <a:pt x="12293" y="12153"/>
                      <a:pt x="12358" y="12135"/>
                      <a:pt x="12395" y="12097"/>
                    </a:cubicBezTo>
                    <a:cubicBezTo>
                      <a:pt x="12528" y="11998"/>
                      <a:pt x="12577" y="11816"/>
                      <a:pt x="12478" y="11683"/>
                    </a:cubicBezTo>
                    <a:cubicBezTo>
                      <a:pt x="12362" y="11517"/>
                      <a:pt x="12246" y="11352"/>
                      <a:pt x="12130" y="11186"/>
                    </a:cubicBezTo>
                    <a:cubicBezTo>
                      <a:pt x="12296" y="11004"/>
                      <a:pt x="12445" y="10805"/>
                      <a:pt x="12577" y="10606"/>
                    </a:cubicBezTo>
                    <a:cubicBezTo>
                      <a:pt x="13041" y="10904"/>
                      <a:pt x="13522" y="11202"/>
                      <a:pt x="13986" y="11501"/>
                    </a:cubicBezTo>
                    <a:cubicBezTo>
                      <a:pt x="14022" y="11523"/>
                      <a:pt x="14064" y="11534"/>
                      <a:pt x="14108" y="11534"/>
                    </a:cubicBezTo>
                    <a:cubicBezTo>
                      <a:pt x="14224" y="11534"/>
                      <a:pt x="14348" y="11460"/>
                      <a:pt x="14384" y="11352"/>
                    </a:cubicBezTo>
                    <a:cubicBezTo>
                      <a:pt x="14467" y="11186"/>
                      <a:pt x="14384" y="11037"/>
                      <a:pt x="14251" y="10954"/>
                    </a:cubicBezTo>
                    <a:cubicBezTo>
                      <a:pt x="13804" y="10672"/>
                      <a:pt x="13340" y="10374"/>
                      <a:pt x="12892" y="10092"/>
                    </a:cubicBezTo>
                    <a:cubicBezTo>
                      <a:pt x="13058" y="9811"/>
                      <a:pt x="13191" y="9496"/>
                      <a:pt x="13290" y="9181"/>
                    </a:cubicBezTo>
                    <a:cubicBezTo>
                      <a:pt x="13489" y="9247"/>
                      <a:pt x="13688" y="9313"/>
                      <a:pt x="13887" y="9363"/>
                    </a:cubicBezTo>
                    <a:cubicBezTo>
                      <a:pt x="13905" y="9372"/>
                      <a:pt x="13927" y="9376"/>
                      <a:pt x="13951" y="9376"/>
                    </a:cubicBezTo>
                    <a:cubicBezTo>
                      <a:pt x="14012" y="9376"/>
                      <a:pt x="14083" y="9349"/>
                      <a:pt x="14119" y="9313"/>
                    </a:cubicBezTo>
                    <a:cubicBezTo>
                      <a:pt x="14185" y="9280"/>
                      <a:pt x="14235" y="9197"/>
                      <a:pt x="14251" y="9131"/>
                    </a:cubicBezTo>
                    <a:cubicBezTo>
                      <a:pt x="14251" y="9048"/>
                      <a:pt x="14235" y="8965"/>
                      <a:pt x="14185" y="8899"/>
                    </a:cubicBezTo>
                    <a:cubicBezTo>
                      <a:pt x="14168" y="8883"/>
                      <a:pt x="14152" y="8849"/>
                      <a:pt x="14135" y="8833"/>
                    </a:cubicBezTo>
                    <a:cubicBezTo>
                      <a:pt x="14102" y="8800"/>
                      <a:pt x="14052" y="8783"/>
                      <a:pt x="14003" y="8767"/>
                    </a:cubicBezTo>
                    <a:cubicBezTo>
                      <a:pt x="13820" y="8717"/>
                      <a:pt x="13638" y="8667"/>
                      <a:pt x="13456" y="8601"/>
                    </a:cubicBezTo>
                    <a:cubicBezTo>
                      <a:pt x="13489" y="8435"/>
                      <a:pt x="13522" y="8269"/>
                      <a:pt x="13555" y="8087"/>
                    </a:cubicBezTo>
                    <a:cubicBezTo>
                      <a:pt x="14102" y="8021"/>
                      <a:pt x="14649" y="7955"/>
                      <a:pt x="15212" y="7888"/>
                    </a:cubicBezTo>
                    <a:cubicBezTo>
                      <a:pt x="15361" y="7872"/>
                      <a:pt x="15511" y="7739"/>
                      <a:pt x="15477" y="7573"/>
                    </a:cubicBezTo>
                    <a:cubicBezTo>
                      <a:pt x="15462" y="7417"/>
                      <a:pt x="15343" y="7290"/>
                      <a:pt x="15190" y="7290"/>
                    </a:cubicBezTo>
                    <a:cubicBezTo>
                      <a:pt x="15181" y="7290"/>
                      <a:pt x="15172" y="7291"/>
                      <a:pt x="15163" y="7292"/>
                    </a:cubicBezTo>
                    <a:cubicBezTo>
                      <a:pt x="14632" y="7358"/>
                      <a:pt x="14119" y="7408"/>
                      <a:pt x="13605" y="7474"/>
                    </a:cubicBezTo>
                    <a:cubicBezTo>
                      <a:pt x="13605" y="7441"/>
                      <a:pt x="13605" y="7391"/>
                      <a:pt x="13605" y="7341"/>
                    </a:cubicBezTo>
                    <a:cubicBezTo>
                      <a:pt x="13605" y="7159"/>
                      <a:pt x="13588" y="6977"/>
                      <a:pt x="13572" y="6795"/>
                    </a:cubicBezTo>
                    <a:cubicBezTo>
                      <a:pt x="13820" y="6778"/>
                      <a:pt x="14069" y="6761"/>
                      <a:pt x="14317" y="6728"/>
                    </a:cubicBezTo>
                    <a:cubicBezTo>
                      <a:pt x="14467" y="6712"/>
                      <a:pt x="14599" y="6563"/>
                      <a:pt x="14583" y="6397"/>
                    </a:cubicBezTo>
                    <a:cubicBezTo>
                      <a:pt x="14567" y="6256"/>
                      <a:pt x="14448" y="6130"/>
                      <a:pt x="14282" y="6130"/>
                    </a:cubicBezTo>
                    <a:cubicBezTo>
                      <a:pt x="14272" y="6130"/>
                      <a:pt x="14262" y="6131"/>
                      <a:pt x="14251" y="6132"/>
                    </a:cubicBezTo>
                    <a:cubicBezTo>
                      <a:pt x="14003" y="6148"/>
                      <a:pt x="13737" y="6181"/>
                      <a:pt x="13489" y="6198"/>
                    </a:cubicBezTo>
                    <a:cubicBezTo>
                      <a:pt x="13439" y="5966"/>
                      <a:pt x="13373" y="5734"/>
                      <a:pt x="13290" y="5519"/>
                    </a:cubicBezTo>
                    <a:cubicBezTo>
                      <a:pt x="13853" y="5336"/>
                      <a:pt x="14400" y="5138"/>
                      <a:pt x="14947" y="4955"/>
                    </a:cubicBezTo>
                    <a:cubicBezTo>
                      <a:pt x="15096" y="4906"/>
                      <a:pt x="15196" y="4707"/>
                      <a:pt x="15129" y="4558"/>
                    </a:cubicBezTo>
                    <a:cubicBezTo>
                      <a:pt x="15079" y="4444"/>
                      <a:pt x="14971" y="4369"/>
                      <a:pt x="14856" y="4369"/>
                    </a:cubicBezTo>
                    <a:cubicBezTo>
                      <a:pt x="14820" y="4369"/>
                      <a:pt x="14784" y="4376"/>
                      <a:pt x="14748" y="4392"/>
                    </a:cubicBezTo>
                    <a:cubicBezTo>
                      <a:pt x="14185" y="4574"/>
                      <a:pt x="13638" y="4756"/>
                      <a:pt x="13075" y="4955"/>
                    </a:cubicBezTo>
                    <a:cubicBezTo>
                      <a:pt x="12992" y="4773"/>
                      <a:pt x="12909" y="4607"/>
                      <a:pt x="12809" y="4458"/>
                    </a:cubicBezTo>
                    <a:lnTo>
                      <a:pt x="13621" y="4044"/>
                    </a:lnTo>
                    <a:cubicBezTo>
                      <a:pt x="13704" y="3994"/>
                      <a:pt x="13754" y="3961"/>
                      <a:pt x="13787" y="3878"/>
                    </a:cubicBezTo>
                    <a:cubicBezTo>
                      <a:pt x="13820" y="3812"/>
                      <a:pt x="13837" y="3712"/>
                      <a:pt x="13804" y="3646"/>
                    </a:cubicBezTo>
                    <a:cubicBezTo>
                      <a:pt x="13771" y="3580"/>
                      <a:pt x="13721" y="3514"/>
                      <a:pt x="13655" y="3480"/>
                    </a:cubicBezTo>
                    <a:cubicBezTo>
                      <a:pt x="13614" y="3460"/>
                      <a:pt x="13560" y="3446"/>
                      <a:pt x="13509" y="3446"/>
                    </a:cubicBezTo>
                    <a:cubicBezTo>
                      <a:pt x="13478" y="3446"/>
                      <a:pt x="13448" y="3451"/>
                      <a:pt x="13423" y="3464"/>
                    </a:cubicBezTo>
                    <a:cubicBezTo>
                      <a:pt x="13108" y="3630"/>
                      <a:pt x="12793" y="3779"/>
                      <a:pt x="12478" y="3944"/>
                    </a:cubicBezTo>
                    <a:cubicBezTo>
                      <a:pt x="12395" y="3812"/>
                      <a:pt x="12296" y="3696"/>
                      <a:pt x="12196" y="3580"/>
                    </a:cubicBezTo>
                    <a:cubicBezTo>
                      <a:pt x="12660" y="3099"/>
                      <a:pt x="13124" y="2635"/>
                      <a:pt x="13588" y="2155"/>
                    </a:cubicBezTo>
                    <a:cubicBezTo>
                      <a:pt x="13688" y="2039"/>
                      <a:pt x="13671" y="1823"/>
                      <a:pt x="13539" y="1724"/>
                    </a:cubicBezTo>
                    <a:cubicBezTo>
                      <a:pt x="13480" y="1680"/>
                      <a:pt x="13415" y="1659"/>
                      <a:pt x="13350" y="1659"/>
                    </a:cubicBezTo>
                    <a:cubicBezTo>
                      <a:pt x="13269" y="1659"/>
                      <a:pt x="13189" y="1692"/>
                      <a:pt x="13124" y="1757"/>
                    </a:cubicBezTo>
                    <a:lnTo>
                      <a:pt x="11765" y="3149"/>
                    </a:lnTo>
                    <a:cubicBezTo>
                      <a:pt x="11666" y="3050"/>
                      <a:pt x="11550" y="2950"/>
                      <a:pt x="11434" y="2851"/>
                    </a:cubicBezTo>
                    <a:cubicBezTo>
                      <a:pt x="11633" y="2536"/>
                      <a:pt x="11848" y="2221"/>
                      <a:pt x="12047" y="1906"/>
                    </a:cubicBezTo>
                    <a:cubicBezTo>
                      <a:pt x="12097" y="1840"/>
                      <a:pt x="12130" y="1774"/>
                      <a:pt x="12113" y="1691"/>
                    </a:cubicBezTo>
                    <a:cubicBezTo>
                      <a:pt x="12113" y="1608"/>
                      <a:pt x="12080" y="1525"/>
                      <a:pt x="12014" y="1475"/>
                    </a:cubicBezTo>
                    <a:cubicBezTo>
                      <a:pt x="11948" y="1442"/>
                      <a:pt x="11865" y="1409"/>
                      <a:pt x="11799" y="1409"/>
                    </a:cubicBezTo>
                    <a:cubicBezTo>
                      <a:pt x="11716" y="1426"/>
                      <a:pt x="11633" y="1459"/>
                      <a:pt x="11583" y="1525"/>
                    </a:cubicBezTo>
                    <a:cubicBezTo>
                      <a:pt x="11368" y="1840"/>
                      <a:pt x="11152" y="2171"/>
                      <a:pt x="10937" y="2503"/>
                    </a:cubicBezTo>
                    <a:cubicBezTo>
                      <a:pt x="10771" y="2403"/>
                      <a:pt x="10606" y="2304"/>
                      <a:pt x="10440" y="2204"/>
                    </a:cubicBezTo>
                    <a:cubicBezTo>
                      <a:pt x="10556" y="1972"/>
                      <a:pt x="10672" y="1724"/>
                      <a:pt x="10771" y="1475"/>
                    </a:cubicBezTo>
                    <a:cubicBezTo>
                      <a:pt x="10854" y="1343"/>
                      <a:pt x="10788" y="1144"/>
                      <a:pt x="10639" y="1078"/>
                    </a:cubicBezTo>
                    <a:cubicBezTo>
                      <a:pt x="10596" y="1059"/>
                      <a:pt x="10551" y="1049"/>
                      <a:pt x="10506" y="1049"/>
                    </a:cubicBezTo>
                    <a:cubicBezTo>
                      <a:pt x="10393" y="1049"/>
                      <a:pt x="10284" y="1108"/>
                      <a:pt x="10224" y="1227"/>
                    </a:cubicBezTo>
                    <a:cubicBezTo>
                      <a:pt x="10108" y="1475"/>
                      <a:pt x="9992" y="1707"/>
                      <a:pt x="9876" y="1956"/>
                    </a:cubicBezTo>
                    <a:cubicBezTo>
                      <a:pt x="9644" y="1873"/>
                      <a:pt x="9396" y="1790"/>
                      <a:pt x="9147" y="1740"/>
                    </a:cubicBezTo>
                    <a:lnTo>
                      <a:pt x="9396" y="564"/>
                    </a:lnTo>
                    <a:cubicBezTo>
                      <a:pt x="9429" y="398"/>
                      <a:pt x="9313" y="233"/>
                      <a:pt x="9147" y="199"/>
                    </a:cubicBezTo>
                    <a:cubicBezTo>
                      <a:pt x="9135" y="198"/>
                      <a:pt x="9123" y="198"/>
                      <a:pt x="9111" y="198"/>
                    </a:cubicBezTo>
                    <a:cubicBezTo>
                      <a:pt x="8961" y="198"/>
                      <a:pt x="8830" y="294"/>
                      <a:pt x="8799" y="448"/>
                    </a:cubicBezTo>
                    <a:cubicBezTo>
                      <a:pt x="8716" y="846"/>
                      <a:pt x="8634" y="1227"/>
                      <a:pt x="8551" y="1624"/>
                    </a:cubicBezTo>
                    <a:cubicBezTo>
                      <a:pt x="8451" y="1608"/>
                      <a:pt x="8335" y="1591"/>
                      <a:pt x="8219" y="1591"/>
                    </a:cubicBezTo>
                    <a:cubicBezTo>
                      <a:pt x="8219" y="1591"/>
                      <a:pt x="8236" y="1575"/>
                      <a:pt x="8236" y="1575"/>
                    </a:cubicBezTo>
                    <a:lnTo>
                      <a:pt x="8286" y="282"/>
                    </a:lnTo>
                    <a:cubicBezTo>
                      <a:pt x="8286" y="199"/>
                      <a:pt x="8219" y="117"/>
                      <a:pt x="8170" y="67"/>
                    </a:cubicBezTo>
                    <a:cubicBezTo>
                      <a:pt x="8120" y="17"/>
                      <a:pt x="8020" y="1"/>
                      <a:pt x="7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3396275" y="548875"/>
                <a:ext cx="212125" cy="192700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7708" extrusionOk="0">
                    <a:moveTo>
                      <a:pt x="4348" y="1"/>
                    </a:moveTo>
                    <a:cubicBezTo>
                      <a:pt x="4324" y="1"/>
                      <a:pt x="4300" y="1"/>
                      <a:pt x="4276" y="2"/>
                    </a:cubicBezTo>
                    <a:cubicBezTo>
                      <a:pt x="3132" y="18"/>
                      <a:pt x="2122" y="515"/>
                      <a:pt x="1393" y="1294"/>
                    </a:cubicBezTo>
                    <a:cubicBezTo>
                      <a:pt x="1359" y="1311"/>
                      <a:pt x="1326" y="1327"/>
                      <a:pt x="1293" y="1377"/>
                    </a:cubicBezTo>
                    <a:cubicBezTo>
                      <a:pt x="1277" y="1410"/>
                      <a:pt x="1243" y="1460"/>
                      <a:pt x="1210" y="1493"/>
                    </a:cubicBezTo>
                    <a:cubicBezTo>
                      <a:pt x="813" y="1990"/>
                      <a:pt x="531" y="2570"/>
                      <a:pt x="365" y="3200"/>
                    </a:cubicBezTo>
                    <a:cubicBezTo>
                      <a:pt x="1" y="4443"/>
                      <a:pt x="83" y="5785"/>
                      <a:pt x="1045" y="6812"/>
                    </a:cubicBezTo>
                    <a:cubicBezTo>
                      <a:pt x="1551" y="7361"/>
                      <a:pt x="2262" y="7707"/>
                      <a:pt x="3003" y="7707"/>
                    </a:cubicBezTo>
                    <a:cubicBezTo>
                      <a:pt x="3134" y="7707"/>
                      <a:pt x="3266" y="7696"/>
                      <a:pt x="3398" y="7674"/>
                    </a:cubicBezTo>
                    <a:cubicBezTo>
                      <a:pt x="4309" y="7525"/>
                      <a:pt x="4839" y="6961"/>
                      <a:pt x="5287" y="6199"/>
                    </a:cubicBezTo>
                    <a:cubicBezTo>
                      <a:pt x="5535" y="5768"/>
                      <a:pt x="5817" y="5503"/>
                      <a:pt x="6298" y="5337"/>
                    </a:cubicBezTo>
                    <a:cubicBezTo>
                      <a:pt x="6679" y="5205"/>
                      <a:pt x="7093" y="5139"/>
                      <a:pt x="7474" y="4956"/>
                    </a:cubicBezTo>
                    <a:cubicBezTo>
                      <a:pt x="8286" y="4559"/>
                      <a:pt x="8485" y="3697"/>
                      <a:pt x="8253" y="2868"/>
                    </a:cubicBezTo>
                    <a:cubicBezTo>
                      <a:pt x="7795" y="1169"/>
                      <a:pt x="6064" y="1"/>
                      <a:pt x="4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3532975" y="690575"/>
                <a:ext cx="67150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686" extrusionOk="0">
                    <a:moveTo>
                      <a:pt x="1343" y="1"/>
                    </a:moveTo>
                    <a:cubicBezTo>
                      <a:pt x="614" y="1"/>
                      <a:pt x="1" y="597"/>
                      <a:pt x="1" y="1343"/>
                    </a:cubicBezTo>
                    <a:cubicBezTo>
                      <a:pt x="1" y="2089"/>
                      <a:pt x="614" y="2685"/>
                      <a:pt x="1343" y="2685"/>
                    </a:cubicBezTo>
                    <a:cubicBezTo>
                      <a:pt x="2089" y="2685"/>
                      <a:pt x="2685" y="2089"/>
                      <a:pt x="2685" y="1343"/>
                    </a:cubicBezTo>
                    <a:cubicBezTo>
                      <a:pt x="2685" y="597"/>
                      <a:pt x="2089" y="1"/>
                      <a:pt x="13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3"/>
            <p:cNvSpPr/>
            <p:nvPr/>
          </p:nvSpPr>
          <p:spPr>
            <a:xfrm rot="-900189">
              <a:off x="3753668" y="4814171"/>
              <a:ext cx="466702" cy="408555"/>
            </a:xfrm>
            <a:custGeom>
              <a:avLst/>
              <a:gdLst/>
              <a:ahLst/>
              <a:cxnLst/>
              <a:rect l="l" t="t" r="r" b="b"/>
              <a:pathLst>
                <a:path w="11130" h="9744" extrusionOk="0">
                  <a:moveTo>
                    <a:pt x="10353" y="1"/>
                  </a:moveTo>
                  <a:cubicBezTo>
                    <a:pt x="10252" y="1"/>
                    <a:pt x="10145" y="40"/>
                    <a:pt x="10040" y="131"/>
                  </a:cubicBezTo>
                  <a:cubicBezTo>
                    <a:pt x="9378" y="694"/>
                    <a:pt x="8599" y="1059"/>
                    <a:pt x="7737" y="1158"/>
                  </a:cubicBezTo>
                  <a:cubicBezTo>
                    <a:pt x="7615" y="1170"/>
                    <a:pt x="7495" y="1176"/>
                    <a:pt x="7376" y="1176"/>
                  </a:cubicBezTo>
                  <a:cubicBezTo>
                    <a:pt x="6527" y="1176"/>
                    <a:pt x="5753" y="884"/>
                    <a:pt x="4953" y="578"/>
                  </a:cubicBezTo>
                  <a:cubicBezTo>
                    <a:pt x="4221" y="299"/>
                    <a:pt x="3402" y="75"/>
                    <a:pt x="2627" y="75"/>
                  </a:cubicBezTo>
                  <a:cubicBezTo>
                    <a:pt x="1700" y="75"/>
                    <a:pt x="833" y="395"/>
                    <a:pt x="247" y="1324"/>
                  </a:cubicBezTo>
                  <a:cubicBezTo>
                    <a:pt x="1" y="1716"/>
                    <a:pt x="367" y="2054"/>
                    <a:pt x="743" y="2054"/>
                  </a:cubicBezTo>
                  <a:cubicBezTo>
                    <a:pt x="923" y="2054"/>
                    <a:pt x="1106" y="1976"/>
                    <a:pt x="1225" y="1788"/>
                  </a:cubicBezTo>
                  <a:cubicBezTo>
                    <a:pt x="1532" y="1287"/>
                    <a:pt x="2098" y="1122"/>
                    <a:pt x="2659" y="1122"/>
                  </a:cubicBezTo>
                  <a:cubicBezTo>
                    <a:pt x="2914" y="1122"/>
                    <a:pt x="3168" y="1156"/>
                    <a:pt x="3395" y="1208"/>
                  </a:cubicBezTo>
                  <a:cubicBezTo>
                    <a:pt x="3429" y="1224"/>
                    <a:pt x="3478" y="1224"/>
                    <a:pt x="3511" y="1241"/>
                  </a:cubicBezTo>
                  <a:cubicBezTo>
                    <a:pt x="3727" y="3379"/>
                    <a:pt x="3561" y="5533"/>
                    <a:pt x="3014" y="7621"/>
                  </a:cubicBezTo>
                  <a:cubicBezTo>
                    <a:pt x="2920" y="7998"/>
                    <a:pt x="3223" y="8225"/>
                    <a:pt x="3533" y="8225"/>
                  </a:cubicBezTo>
                  <a:cubicBezTo>
                    <a:pt x="3766" y="8225"/>
                    <a:pt x="4004" y="8096"/>
                    <a:pt x="4075" y="7803"/>
                  </a:cubicBezTo>
                  <a:cubicBezTo>
                    <a:pt x="4605" y="5781"/>
                    <a:pt x="4771" y="3677"/>
                    <a:pt x="4622" y="1606"/>
                  </a:cubicBezTo>
                  <a:lnTo>
                    <a:pt x="4622" y="1606"/>
                  </a:lnTo>
                  <a:cubicBezTo>
                    <a:pt x="5102" y="1788"/>
                    <a:pt x="5583" y="1987"/>
                    <a:pt x="6097" y="2103"/>
                  </a:cubicBezTo>
                  <a:cubicBezTo>
                    <a:pt x="6489" y="2204"/>
                    <a:pt x="6891" y="2247"/>
                    <a:pt x="7288" y="2247"/>
                  </a:cubicBezTo>
                  <a:cubicBezTo>
                    <a:pt x="7411" y="2247"/>
                    <a:pt x="7533" y="2243"/>
                    <a:pt x="7654" y="2235"/>
                  </a:cubicBezTo>
                  <a:cubicBezTo>
                    <a:pt x="7654" y="3926"/>
                    <a:pt x="7754" y="5616"/>
                    <a:pt x="8002" y="7306"/>
                  </a:cubicBezTo>
                  <a:cubicBezTo>
                    <a:pt x="8102" y="8052"/>
                    <a:pt x="8234" y="8880"/>
                    <a:pt x="8847" y="9394"/>
                  </a:cubicBezTo>
                  <a:cubicBezTo>
                    <a:pt x="9128" y="9620"/>
                    <a:pt x="9478" y="9743"/>
                    <a:pt x="9821" y="9743"/>
                  </a:cubicBezTo>
                  <a:cubicBezTo>
                    <a:pt x="10206" y="9743"/>
                    <a:pt x="10581" y="9587"/>
                    <a:pt x="10836" y="9245"/>
                  </a:cubicBezTo>
                  <a:cubicBezTo>
                    <a:pt x="11130" y="8829"/>
                    <a:pt x="10763" y="8340"/>
                    <a:pt x="10385" y="8340"/>
                  </a:cubicBezTo>
                  <a:cubicBezTo>
                    <a:pt x="10251" y="8340"/>
                    <a:pt x="10116" y="8402"/>
                    <a:pt x="10007" y="8549"/>
                  </a:cubicBezTo>
                  <a:cubicBezTo>
                    <a:pt x="9931" y="8652"/>
                    <a:pt x="9854" y="8695"/>
                    <a:pt x="9779" y="8695"/>
                  </a:cubicBezTo>
                  <a:cubicBezTo>
                    <a:pt x="9492" y="8695"/>
                    <a:pt x="9231" y="8079"/>
                    <a:pt x="9179" y="7869"/>
                  </a:cubicBezTo>
                  <a:cubicBezTo>
                    <a:pt x="9030" y="7240"/>
                    <a:pt x="8980" y="6560"/>
                    <a:pt x="8914" y="5914"/>
                  </a:cubicBezTo>
                  <a:cubicBezTo>
                    <a:pt x="8764" y="4622"/>
                    <a:pt x="8715" y="3329"/>
                    <a:pt x="8731" y="2036"/>
                  </a:cubicBezTo>
                  <a:cubicBezTo>
                    <a:pt x="9427" y="1838"/>
                    <a:pt x="10090" y="1490"/>
                    <a:pt x="10654" y="1009"/>
                  </a:cubicBezTo>
                  <a:cubicBezTo>
                    <a:pt x="11080" y="649"/>
                    <a:pt x="10767" y="1"/>
                    <a:pt x="10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13"/>
            <p:cNvGrpSpPr/>
            <p:nvPr/>
          </p:nvGrpSpPr>
          <p:grpSpPr>
            <a:xfrm>
              <a:off x="8603238" y="697225"/>
              <a:ext cx="540750" cy="695175"/>
              <a:chOff x="6499900" y="2913625"/>
              <a:chExt cx="540750" cy="695175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6576125" y="2981800"/>
                <a:ext cx="404600" cy="524075"/>
              </a:xfrm>
              <a:custGeom>
                <a:avLst/>
                <a:gdLst/>
                <a:ahLst/>
                <a:cxnLst/>
                <a:rect l="l" t="t" r="r" b="b"/>
                <a:pathLst>
                  <a:path w="16184" h="20963" extrusionOk="0">
                    <a:moveTo>
                      <a:pt x="12102" y="0"/>
                    </a:moveTo>
                    <a:cubicBezTo>
                      <a:pt x="11190" y="0"/>
                      <a:pt x="10187" y="363"/>
                      <a:pt x="9199" y="1157"/>
                    </a:cubicBezTo>
                    <a:lnTo>
                      <a:pt x="9861" y="403"/>
                    </a:lnTo>
                    <a:lnTo>
                      <a:pt x="9861" y="403"/>
                    </a:lnTo>
                    <a:cubicBezTo>
                      <a:pt x="7487" y="2686"/>
                      <a:pt x="5114" y="4968"/>
                      <a:pt x="2740" y="7274"/>
                    </a:cubicBezTo>
                    <a:cubicBezTo>
                      <a:pt x="1986" y="8004"/>
                      <a:pt x="1188" y="8803"/>
                      <a:pt x="685" y="9830"/>
                    </a:cubicBezTo>
                    <a:cubicBezTo>
                      <a:pt x="1" y="11245"/>
                      <a:pt x="69" y="12683"/>
                      <a:pt x="229" y="13916"/>
                    </a:cubicBezTo>
                    <a:cubicBezTo>
                      <a:pt x="503" y="15856"/>
                      <a:pt x="959" y="17705"/>
                      <a:pt x="1850" y="19052"/>
                    </a:cubicBezTo>
                    <a:cubicBezTo>
                      <a:pt x="2615" y="20209"/>
                      <a:pt x="3734" y="20962"/>
                      <a:pt x="5092" y="20962"/>
                    </a:cubicBezTo>
                    <a:cubicBezTo>
                      <a:pt x="5314" y="20962"/>
                      <a:pt x="5542" y="20942"/>
                      <a:pt x="5775" y="20900"/>
                    </a:cubicBezTo>
                    <a:cubicBezTo>
                      <a:pt x="8515" y="20398"/>
                      <a:pt x="11550" y="16997"/>
                      <a:pt x="13445" y="13300"/>
                    </a:cubicBezTo>
                    <a:cubicBezTo>
                      <a:pt x="15225" y="9762"/>
                      <a:pt x="16184" y="5630"/>
                      <a:pt x="15431" y="2823"/>
                    </a:cubicBezTo>
                    <a:cubicBezTo>
                      <a:pt x="14942" y="1054"/>
                      <a:pt x="13655" y="0"/>
                      <a:pt x="12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760450" y="3072425"/>
                <a:ext cx="142675" cy="2076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8306" extrusionOk="0">
                    <a:moveTo>
                      <a:pt x="3327" y="1"/>
                    </a:moveTo>
                    <a:cubicBezTo>
                      <a:pt x="2764" y="1"/>
                      <a:pt x="2177" y="153"/>
                      <a:pt x="1667" y="453"/>
                    </a:cubicBezTo>
                    <a:cubicBezTo>
                      <a:pt x="1005" y="818"/>
                      <a:pt x="320" y="1686"/>
                      <a:pt x="114" y="2553"/>
                    </a:cubicBezTo>
                    <a:cubicBezTo>
                      <a:pt x="0" y="3101"/>
                      <a:pt x="69" y="3580"/>
                      <a:pt x="183" y="4014"/>
                    </a:cubicBezTo>
                    <a:cubicBezTo>
                      <a:pt x="571" y="5657"/>
                      <a:pt x="1278" y="6981"/>
                      <a:pt x="2260" y="7894"/>
                    </a:cubicBezTo>
                    <a:cubicBezTo>
                      <a:pt x="2496" y="8117"/>
                      <a:pt x="2783" y="8305"/>
                      <a:pt x="3106" y="8305"/>
                    </a:cubicBezTo>
                    <a:cubicBezTo>
                      <a:pt x="3313" y="8305"/>
                      <a:pt x="3534" y="8228"/>
                      <a:pt x="3766" y="8031"/>
                    </a:cubicBezTo>
                    <a:cubicBezTo>
                      <a:pt x="4223" y="7643"/>
                      <a:pt x="4497" y="6913"/>
                      <a:pt x="4702" y="6274"/>
                    </a:cubicBezTo>
                    <a:cubicBezTo>
                      <a:pt x="5204" y="4813"/>
                      <a:pt x="5707" y="3238"/>
                      <a:pt x="5615" y="1937"/>
                    </a:cubicBezTo>
                    <a:cubicBezTo>
                      <a:pt x="5523" y="635"/>
                      <a:pt x="4475" y="1"/>
                      <a:pt x="3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617775" y="3218975"/>
                <a:ext cx="100475" cy="1617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6470" extrusionOk="0">
                    <a:moveTo>
                      <a:pt x="2443" y="1"/>
                    </a:moveTo>
                    <a:cubicBezTo>
                      <a:pt x="2459" y="17"/>
                      <a:pt x="2475" y="33"/>
                      <a:pt x="2491" y="49"/>
                    </a:cubicBezTo>
                    <a:lnTo>
                      <a:pt x="2491" y="49"/>
                    </a:lnTo>
                    <a:lnTo>
                      <a:pt x="2535" y="24"/>
                    </a:lnTo>
                    <a:cubicBezTo>
                      <a:pt x="2512" y="1"/>
                      <a:pt x="2466" y="1"/>
                      <a:pt x="2443" y="1"/>
                    </a:cubicBezTo>
                    <a:close/>
                    <a:moveTo>
                      <a:pt x="2491" y="49"/>
                    </a:moveTo>
                    <a:lnTo>
                      <a:pt x="2261" y="183"/>
                    </a:lnTo>
                    <a:cubicBezTo>
                      <a:pt x="1462" y="320"/>
                      <a:pt x="572" y="1576"/>
                      <a:pt x="275" y="2717"/>
                    </a:cubicBezTo>
                    <a:cubicBezTo>
                      <a:pt x="1" y="3858"/>
                      <a:pt x="184" y="4863"/>
                      <a:pt x="572" y="5593"/>
                    </a:cubicBezTo>
                    <a:cubicBezTo>
                      <a:pt x="808" y="6065"/>
                      <a:pt x="1163" y="6470"/>
                      <a:pt x="1651" y="6470"/>
                    </a:cubicBezTo>
                    <a:cubicBezTo>
                      <a:pt x="1729" y="6470"/>
                      <a:pt x="1811" y="6460"/>
                      <a:pt x="1895" y="6438"/>
                    </a:cubicBezTo>
                    <a:cubicBezTo>
                      <a:pt x="2603" y="6255"/>
                      <a:pt x="3379" y="5251"/>
                      <a:pt x="3699" y="4246"/>
                    </a:cubicBezTo>
                    <a:cubicBezTo>
                      <a:pt x="4018" y="3265"/>
                      <a:pt x="3927" y="2306"/>
                      <a:pt x="3653" y="1621"/>
                    </a:cubicBezTo>
                    <a:cubicBezTo>
                      <a:pt x="3367" y="961"/>
                      <a:pt x="2932" y="491"/>
                      <a:pt x="2491" y="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6721650" y="3338825"/>
                <a:ext cx="113575" cy="118700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4748" extrusionOk="0">
                    <a:moveTo>
                      <a:pt x="2716" y="0"/>
                    </a:moveTo>
                    <a:lnTo>
                      <a:pt x="2397" y="320"/>
                    </a:lnTo>
                    <a:cubicBezTo>
                      <a:pt x="1872" y="708"/>
                      <a:pt x="1324" y="1096"/>
                      <a:pt x="867" y="1666"/>
                    </a:cubicBezTo>
                    <a:cubicBezTo>
                      <a:pt x="388" y="2237"/>
                      <a:pt x="0" y="3036"/>
                      <a:pt x="0" y="3675"/>
                    </a:cubicBezTo>
                    <a:cubicBezTo>
                      <a:pt x="0" y="4383"/>
                      <a:pt x="457" y="4748"/>
                      <a:pt x="959" y="4748"/>
                    </a:cubicBezTo>
                    <a:cubicBezTo>
                      <a:pt x="1484" y="4748"/>
                      <a:pt x="2077" y="4474"/>
                      <a:pt x="2648" y="4177"/>
                    </a:cubicBezTo>
                    <a:cubicBezTo>
                      <a:pt x="3241" y="3880"/>
                      <a:pt x="3949" y="3447"/>
                      <a:pt x="4246" y="2671"/>
                    </a:cubicBezTo>
                    <a:cubicBezTo>
                      <a:pt x="4542" y="1895"/>
                      <a:pt x="4268" y="1233"/>
                      <a:pt x="3858" y="936"/>
                    </a:cubicBezTo>
                    <a:cubicBezTo>
                      <a:pt x="3470" y="639"/>
                      <a:pt x="2967" y="502"/>
                      <a:pt x="27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6499900" y="2913625"/>
                <a:ext cx="540750" cy="695175"/>
              </a:xfrm>
              <a:custGeom>
                <a:avLst/>
                <a:gdLst/>
                <a:ahLst/>
                <a:cxnLst/>
                <a:rect l="l" t="t" r="r" b="b"/>
                <a:pathLst>
                  <a:path w="21630" h="27807" extrusionOk="0">
                    <a:moveTo>
                      <a:pt x="13775" y="2860"/>
                    </a:moveTo>
                    <a:cubicBezTo>
                      <a:pt x="14074" y="2860"/>
                      <a:pt x="14363" y="2886"/>
                      <a:pt x="14645" y="2925"/>
                    </a:cubicBezTo>
                    <a:cubicBezTo>
                      <a:pt x="15489" y="3062"/>
                      <a:pt x="16311" y="3222"/>
                      <a:pt x="17133" y="3381"/>
                    </a:cubicBezTo>
                    <a:cubicBezTo>
                      <a:pt x="17704" y="3496"/>
                      <a:pt x="18251" y="3678"/>
                      <a:pt x="18662" y="4157"/>
                    </a:cubicBezTo>
                    <a:cubicBezTo>
                      <a:pt x="19278" y="4888"/>
                      <a:pt x="19552" y="5938"/>
                      <a:pt x="19393" y="7307"/>
                    </a:cubicBezTo>
                    <a:cubicBezTo>
                      <a:pt x="19119" y="9887"/>
                      <a:pt x="18594" y="12512"/>
                      <a:pt x="17749" y="15182"/>
                    </a:cubicBezTo>
                    <a:cubicBezTo>
                      <a:pt x="17475" y="16118"/>
                      <a:pt x="17042" y="17008"/>
                      <a:pt x="16539" y="17990"/>
                    </a:cubicBezTo>
                    <a:cubicBezTo>
                      <a:pt x="16037" y="18994"/>
                      <a:pt x="15353" y="20044"/>
                      <a:pt x="14622" y="21025"/>
                    </a:cubicBezTo>
                    <a:cubicBezTo>
                      <a:pt x="13960" y="21916"/>
                      <a:pt x="13253" y="22600"/>
                      <a:pt x="12454" y="23080"/>
                    </a:cubicBezTo>
                    <a:cubicBezTo>
                      <a:pt x="11518" y="23627"/>
                      <a:pt x="10605" y="24015"/>
                      <a:pt x="9692" y="24312"/>
                    </a:cubicBezTo>
                    <a:cubicBezTo>
                      <a:pt x="8505" y="24700"/>
                      <a:pt x="7341" y="24906"/>
                      <a:pt x="6245" y="24906"/>
                    </a:cubicBezTo>
                    <a:cubicBezTo>
                      <a:pt x="5834" y="24906"/>
                      <a:pt x="5492" y="24814"/>
                      <a:pt x="5172" y="24632"/>
                    </a:cubicBezTo>
                    <a:cubicBezTo>
                      <a:pt x="4967" y="24518"/>
                      <a:pt x="4716" y="24449"/>
                      <a:pt x="4830" y="23970"/>
                    </a:cubicBezTo>
                    <a:cubicBezTo>
                      <a:pt x="4872" y="23803"/>
                      <a:pt x="4799" y="23693"/>
                      <a:pt x="4681" y="23693"/>
                    </a:cubicBezTo>
                    <a:cubicBezTo>
                      <a:pt x="4670" y="23693"/>
                      <a:pt x="4659" y="23694"/>
                      <a:pt x="4647" y="23696"/>
                    </a:cubicBezTo>
                    <a:cubicBezTo>
                      <a:pt x="4635" y="23697"/>
                      <a:pt x="4623" y="23697"/>
                      <a:pt x="4611" y="23697"/>
                    </a:cubicBezTo>
                    <a:cubicBezTo>
                      <a:pt x="4343" y="23697"/>
                      <a:pt x="4256" y="23455"/>
                      <a:pt x="4168" y="23171"/>
                    </a:cubicBezTo>
                    <a:cubicBezTo>
                      <a:pt x="4122" y="23034"/>
                      <a:pt x="4077" y="22874"/>
                      <a:pt x="4031" y="22714"/>
                    </a:cubicBezTo>
                    <a:cubicBezTo>
                      <a:pt x="3734" y="21436"/>
                      <a:pt x="3301" y="20318"/>
                      <a:pt x="2684" y="19359"/>
                    </a:cubicBezTo>
                    <a:cubicBezTo>
                      <a:pt x="1863" y="18012"/>
                      <a:pt x="1817" y="16141"/>
                      <a:pt x="2456" y="13881"/>
                    </a:cubicBezTo>
                    <a:cubicBezTo>
                      <a:pt x="2707" y="12968"/>
                      <a:pt x="3118" y="12146"/>
                      <a:pt x="3689" y="11393"/>
                    </a:cubicBezTo>
                    <a:cubicBezTo>
                      <a:pt x="4556" y="10252"/>
                      <a:pt x="5446" y="9179"/>
                      <a:pt x="6496" y="8517"/>
                    </a:cubicBezTo>
                    <a:cubicBezTo>
                      <a:pt x="7135" y="8129"/>
                      <a:pt x="7729" y="7627"/>
                      <a:pt x="8254" y="6897"/>
                    </a:cubicBezTo>
                    <a:cubicBezTo>
                      <a:pt x="8551" y="6486"/>
                      <a:pt x="8984" y="6349"/>
                      <a:pt x="9235" y="5801"/>
                    </a:cubicBezTo>
                    <a:cubicBezTo>
                      <a:pt x="9278" y="5726"/>
                      <a:pt x="9330" y="5706"/>
                      <a:pt x="9384" y="5706"/>
                    </a:cubicBezTo>
                    <a:cubicBezTo>
                      <a:pt x="9445" y="5706"/>
                      <a:pt x="9506" y="5732"/>
                      <a:pt x="9555" y="5732"/>
                    </a:cubicBezTo>
                    <a:cubicBezTo>
                      <a:pt x="9806" y="5732"/>
                      <a:pt x="9943" y="5618"/>
                      <a:pt x="9943" y="5299"/>
                    </a:cubicBezTo>
                    <a:cubicBezTo>
                      <a:pt x="9943" y="4797"/>
                      <a:pt x="10194" y="4546"/>
                      <a:pt x="10514" y="4226"/>
                    </a:cubicBezTo>
                    <a:cubicBezTo>
                      <a:pt x="11175" y="3610"/>
                      <a:pt x="11837" y="3244"/>
                      <a:pt x="12522" y="3039"/>
                    </a:cubicBezTo>
                    <a:cubicBezTo>
                      <a:pt x="12955" y="2908"/>
                      <a:pt x="13373" y="2860"/>
                      <a:pt x="13775" y="2860"/>
                    </a:cubicBezTo>
                    <a:close/>
                    <a:moveTo>
                      <a:pt x="15785" y="0"/>
                    </a:moveTo>
                    <a:cubicBezTo>
                      <a:pt x="15695" y="0"/>
                      <a:pt x="15573" y="108"/>
                      <a:pt x="15489" y="254"/>
                    </a:cubicBezTo>
                    <a:cubicBezTo>
                      <a:pt x="15398" y="460"/>
                      <a:pt x="15307" y="665"/>
                      <a:pt x="15261" y="871"/>
                    </a:cubicBezTo>
                    <a:cubicBezTo>
                      <a:pt x="15147" y="1282"/>
                      <a:pt x="15079" y="1670"/>
                      <a:pt x="14987" y="2058"/>
                    </a:cubicBezTo>
                    <a:cubicBezTo>
                      <a:pt x="14919" y="2103"/>
                      <a:pt x="14873" y="2126"/>
                      <a:pt x="14850" y="2126"/>
                    </a:cubicBezTo>
                    <a:lnTo>
                      <a:pt x="14166" y="2126"/>
                    </a:lnTo>
                    <a:cubicBezTo>
                      <a:pt x="14016" y="2130"/>
                      <a:pt x="13897" y="2135"/>
                      <a:pt x="13802" y="2135"/>
                    </a:cubicBezTo>
                    <a:cubicBezTo>
                      <a:pt x="13363" y="2135"/>
                      <a:pt x="13446" y="2032"/>
                      <a:pt x="13390" y="1282"/>
                    </a:cubicBezTo>
                    <a:cubicBezTo>
                      <a:pt x="13367" y="1122"/>
                      <a:pt x="13344" y="985"/>
                      <a:pt x="13321" y="871"/>
                    </a:cubicBezTo>
                    <a:cubicBezTo>
                      <a:pt x="13308" y="806"/>
                      <a:pt x="13274" y="778"/>
                      <a:pt x="13225" y="778"/>
                    </a:cubicBezTo>
                    <a:cubicBezTo>
                      <a:pt x="13188" y="778"/>
                      <a:pt x="13143" y="795"/>
                      <a:pt x="13093" y="825"/>
                    </a:cubicBezTo>
                    <a:cubicBezTo>
                      <a:pt x="13002" y="871"/>
                      <a:pt x="12910" y="962"/>
                      <a:pt x="12887" y="1099"/>
                    </a:cubicBezTo>
                    <a:cubicBezTo>
                      <a:pt x="12842" y="1464"/>
                      <a:pt x="12842" y="1806"/>
                      <a:pt x="12796" y="2172"/>
                    </a:cubicBezTo>
                    <a:cubicBezTo>
                      <a:pt x="12317" y="2423"/>
                      <a:pt x="11815" y="2674"/>
                      <a:pt x="11335" y="2925"/>
                    </a:cubicBezTo>
                    <a:cubicBezTo>
                      <a:pt x="10810" y="3222"/>
                      <a:pt x="10308" y="3769"/>
                      <a:pt x="9806" y="4135"/>
                    </a:cubicBezTo>
                    <a:cubicBezTo>
                      <a:pt x="9601" y="3998"/>
                      <a:pt x="9601" y="3678"/>
                      <a:pt x="9532" y="3427"/>
                    </a:cubicBezTo>
                    <a:cubicBezTo>
                      <a:pt x="9509" y="3267"/>
                      <a:pt x="9464" y="3085"/>
                      <a:pt x="9395" y="2971"/>
                    </a:cubicBezTo>
                    <a:cubicBezTo>
                      <a:pt x="9384" y="2936"/>
                      <a:pt x="9349" y="2925"/>
                      <a:pt x="9307" y="2925"/>
                    </a:cubicBezTo>
                    <a:cubicBezTo>
                      <a:pt x="9264" y="2925"/>
                      <a:pt x="9213" y="2936"/>
                      <a:pt x="9167" y="2948"/>
                    </a:cubicBezTo>
                    <a:cubicBezTo>
                      <a:pt x="9076" y="3016"/>
                      <a:pt x="9007" y="3130"/>
                      <a:pt x="9007" y="3267"/>
                    </a:cubicBezTo>
                    <a:cubicBezTo>
                      <a:pt x="8939" y="3769"/>
                      <a:pt x="9053" y="4135"/>
                      <a:pt x="9121" y="4546"/>
                    </a:cubicBezTo>
                    <a:cubicBezTo>
                      <a:pt x="9167" y="4774"/>
                      <a:pt x="9144" y="5002"/>
                      <a:pt x="8870" y="5116"/>
                    </a:cubicBezTo>
                    <a:cubicBezTo>
                      <a:pt x="8573" y="5253"/>
                      <a:pt x="8459" y="5641"/>
                      <a:pt x="8300" y="5938"/>
                    </a:cubicBezTo>
                    <a:cubicBezTo>
                      <a:pt x="8105" y="6249"/>
                      <a:pt x="7977" y="6398"/>
                      <a:pt x="7865" y="6398"/>
                    </a:cubicBezTo>
                    <a:cubicBezTo>
                      <a:pt x="7780" y="6398"/>
                      <a:pt x="7704" y="6311"/>
                      <a:pt x="7615" y="6143"/>
                    </a:cubicBezTo>
                    <a:cubicBezTo>
                      <a:pt x="7478" y="5915"/>
                      <a:pt x="7364" y="5664"/>
                      <a:pt x="7250" y="5413"/>
                    </a:cubicBezTo>
                    <a:cubicBezTo>
                      <a:pt x="7204" y="5322"/>
                      <a:pt x="7158" y="5185"/>
                      <a:pt x="7090" y="5116"/>
                    </a:cubicBezTo>
                    <a:cubicBezTo>
                      <a:pt x="7049" y="5075"/>
                      <a:pt x="7003" y="5053"/>
                      <a:pt x="6955" y="5053"/>
                    </a:cubicBezTo>
                    <a:cubicBezTo>
                      <a:pt x="6896" y="5053"/>
                      <a:pt x="6833" y="5086"/>
                      <a:pt x="6770" y="5162"/>
                    </a:cubicBezTo>
                    <a:cubicBezTo>
                      <a:pt x="6633" y="5322"/>
                      <a:pt x="6610" y="5504"/>
                      <a:pt x="6633" y="5618"/>
                    </a:cubicBezTo>
                    <a:cubicBezTo>
                      <a:pt x="6725" y="5869"/>
                      <a:pt x="6816" y="6075"/>
                      <a:pt x="6907" y="6326"/>
                    </a:cubicBezTo>
                    <a:cubicBezTo>
                      <a:pt x="7021" y="6600"/>
                      <a:pt x="7227" y="6782"/>
                      <a:pt x="7250" y="7193"/>
                    </a:cubicBezTo>
                    <a:cubicBezTo>
                      <a:pt x="6839" y="7741"/>
                      <a:pt x="6359" y="7901"/>
                      <a:pt x="5926" y="8289"/>
                    </a:cubicBezTo>
                    <a:cubicBezTo>
                      <a:pt x="5635" y="8536"/>
                      <a:pt x="5396" y="8647"/>
                      <a:pt x="5192" y="8647"/>
                    </a:cubicBezTo>
                    <a:cubicBezTo>
                      <a:pt x="4964" y="8647"/>
                      <a:pt x="4782" y="8507"/>
                      <a:pt x="4625" y="8266"/>
                    </a:cubicBezTo>
                    <a:cubicBezTo>
                      <a:pt x="4511" y="8129"/>
                      <a:pt x="4419" y="7969"/>
                      <a:pt x="4328" y="7832"/>
                    </a:cubicBezTo>
                    <a:cubicBezTo>
                      <a:pt x="4254" y="7758"/>
                      <a:pt x="4189" y="7655"/>
                      <a:pt x="4090" y="7655"/>
                    </a:cubicBezTo>
                    <a:cubicBezTo>
                      <a:pt x="4037" y="7655"/>
                      <a:pt x="3974" y="7684"/>
                      <a:pt x="3894" y="7764"/>
                    </a:cubicBezTo>
                    <a:cubicBezTo>
                      <a:pt x="3712" y="7946"/>
                      <a:pt x="3712" y="8198"/>
                      <a:pt x="3871" y="8471"/>
                    </a:cubicBezTo>
                    <a:cubicBezTo>
                      <a:pt x="4008" y="8700"/>
                      <a:pt x="4168" y="8905"/>
                      <a:pt x="4305" y="9111"/>
                    </a:cubicBezTo>
                    <a:cubicBezTo>
                      <a:pt x="4579" y="9476"/>
                      <a:pt x="4579" y="9499"/>
                      <a:pt x="4122" y="10069"/>
                    </a:cubicBezTo>
                    <a:cubicBezTo>
                      <a:pt x="3255" y="11096"/>
                      <a:pt x="2525" y="12215"/>
                      <a:pt x="2023" y="13539"/>
                    </a:cubicBezTo>
                    <a:cubicBezTo>
                      <a:pt x="2023" y="13653"/>
                      <a:pt x="2000" y="13790"/>
                      <a:pt x="1886" y="13835"/>
                    </a:cubicBezTo>
                    <a:cubicBezTo>
                      <a:pt x="1863" y="13835"/>
                      <a:pt x="1817" y="13744"/>
                      <a:pt x="1794" y="13721"/>
                    </a:cubicBezTo>
                    <a:cubicBezTo>
                      <a:pt x="1498" y="13584"/>
                      <a:pt x="1475" y="13173"/>
                      <a:pt x="1383" y="12831"/>
                    </a:cubicBezTo>
                    <a:cubicBezTo>
                      <a:pt x="1369" y="12775"/>
                      <a:pt x="1329" y="12736"/>
                      <a:pt x="1279" y="12736"/>
                    </a:cubicBezTo>
                    <a:cubicBezTo>
                      <a:pt x="1248" y="12736"/>
                      <a:pt x="1213" y="12751"/>
                      <a:pt x="1178" y="12785"/>
                    </a:cubicBezTo>
                    <a:cubicBezTo>
                      <a:pt x="1087" y="12854"/>
                      <a:pt x="995" y="12968"/>
                      <a:pt x="950" y="13082"/>
                    </a:cubicBezTo>
                    <a:cubicBezTo>
                      <a:pt x="836" y="13356"/>
                      <a:pt x="858" y="13584"/>
                      <a:pt x="950" y="13744"/>
                    </a:cubicBezTo>
                    <a:cubicBezTo>
                      <a:pt x="1087" y="14041"/>
                      <a:pt x="1224" y="14338"/>
                      <a:pt x="1406" y="14611"/>
                    </a:cubicBezTo>
                    <a:cubicBezTo>
                      <a:pt x="1589" y="14885"/>
                      <a:pt x="1657" y="15205"/>
                      <a:pt x="1589" y="15684"/>
                    </a:cubicBezTo>
                    <a:cubicBezTo>
                      <a:pt x="1452" y="16643"/>
                      <a:pt x="1452" y="17487"/>
                      <a:pt x="1612" y="18286"/>
                    </a:cubicBezTo>
                    <a:cubicBezTo>
                      <a:pt x="1635" y="18400"/>
                      <a:pt x="1612" y="18560"/>
                      <a:pt x="1635" y="18743"/>
                    </a:cubicBezTo>
                    <a:cubicBezTo>
                      <a:pt x="1475" y="18788"/>
                      <a:pt x="1361" y="18788"/>
                      <a:pt x="1224" y="18811"/>
                    </a:cubicBezTo>
                    <a:cubicBezTo>
                      <a:pt x="973" y="18880"/>
                      <a:pt x="699" y="18903"/>
                      <a:pt x="425" y="18971"/>
                    </a:cubicBezTo>
                    <a:cubicBezTo>
                      <a:pt x="288" y="19017"/>
                      <a:pt x="105" y="19131"/>
                      <a:pt x="60" y="19382"/>
                    </a:cubicBezTo>
                    <a:cubicBezTo>
                      <a:pt x="1" y="19617"/>
                      <a:pt x="93" y="19684"/>
                      <a:pt x="207" y="19684"/>
                    </a:cubicBezTo>
                    <a:cubicBezTo>
                      <a:pt x="226" y="19684"/>
                      <a:pt x="245" y="19682"/>
                      <a:pt x="265" y="19679"/>
                    </a:cubicBezTo>
                    <a:cubicBezTo>
                      <a:pt x="448" y="19679"/>
                      <a:pt x="630" y="19610"/>
                      <a:pt x="813" y="19587"/>
                    </a:cubicBezTo>
                    <a:cubicBezTo>
                      <a:pt x="878" y="19584"/>
                      <a:pt x="942" y="19582"/>
                      <a:pt x="1004" y="19582"/>
                    </a:cubicBezTo>
                    <a:cubicBezTo>
                      <a:pt x="1737" y="19582"/>
                      <a:pt x="2323" y="19840"/>
                      <a:pt x="2639" y="20660"/>
                    </a:cubicBezTo>
                    <a:cubicBezTo>
                      <a:pt x="2707" y="20843"/>
                      <a:pt x="2639" y="21048"/>
                      <a:pt x="2456" y="21162"/>
                    </a:cubicBezTo>
                    <a:cubicBezTo>
                      <a:pt x="2296" y="21254"/>
                      <a:pt x="2159" y="21322"/>
                      <a:pt x="2000" y="21391"/>
                    </a:cubicBezTo>
                    <a:cubicBezTo>
                      <a:pt x="1726" y="21550"/>
                      <a:pt x="1452" y="21687"/>
                      <a:pt x="1178" y="21847"/>
                    </a:cubicBezTo>
                    <a:cubicBezTo>
                      <a:pt x="1110" y="21893"/>
                      <a:pt x="1018" y="22075"/>
                      <a:pt x="995" y="22167"/>
                    </a:cubicBezTo>
                    <a:cubicBezTo>
                      <a:pt x="995" y="22258"/>
                      <a:pt x="1041" y="22395"/>
                      <a:pt x="1110" y="22395"/>
                    </a:cubicBezTo>
                    <a:cubicBezTo>
                      <a:pt x="1126" y="22399"/>
                      <a:pt x="1145" y="22401"/>
                      <a:pt x="1164" y="22401"/>
                    </a:cubicBezTo>
                    <a:cubicBezTo>
                      <a:pt x="1250" y="22401"/>
                      <a:pt x="1359" y="22364"/>
                      <a:pt x="1452" y="22326"/>
                    </a:cubicBezTo>
                    <a:cubicBezTo>
                      <a:pt x="1886" y="22144"/>
                      <a:pt x="2319" y="21961"/>
                      <a:pt x="2753" y="21779"/>
                    </a:cubicBezTo>
                    <a:cubicBezTo>
                      <a:pt x="2824" y="21743"/>
                      <a:pt x="2891" y="21722"/>
                      <a:pt x="2951" y="21722"/>
                    </a:cubicBezTo>
                    <a:cubicBezTo>
                      <a:pt x="3046" y="21722"/>
                      <a:pt x="3122" y="21776"/>
                      <a:pt x="3164" y="21916"/>
                    </a:cubicBezTo>
                    <a:cubicBezTo>
                      <a:pt x="3369" y="22646"/>
                      <a:pt x="3575" y="23376"/>
                      <a:pt x="3757" y="24107"/>
                    </a:cubicBezTo>
                    <a:cubicBezTo>
                      <a:pt x="3780" y="24198"/>
                      <a:pt x="3734" y="24335"/>
                      <a:pt x="3643" y="24426"/>
                    </a:cubicBezTo>
                    <a:cubicBezTo>
                      <a:pt x="3552" y="24518"/>
                      <a:pt x="3461" y="24563"/>
                      <a:pt x="3369" y="24655"/>
                    </a:cubicBezTo>
                    <a:cubicBezTo>
                      <a:pt x="3209" y="24792"/>
                      <a:pt x="3073" y="24974"/>
                      <a:pt x="3118" y="25180"/>
                    </a:cubicBezTo>
                    <a:cubicBezTo>
                      <a:pt x="3145" y="25260"/>
                      <a:pt x="3195" y="25293"/>
                      <a:pt x="3260" y="25293"/>
                    </a:cubicBezTo>
                    <a:cubicBezTo>
                      <a:pt x="3305" y="25293"/>
                      <a:pt x="3358" y="25276"/>
                      <a:pt x="3415" y="25248"/>
                    </a:cubicBezTo>
                    <a:cubicBezTo>
                      <a:pt x="3575" y="25180"/>
                      <a:pt x="3712" y="25043"/>
                      <a:pt x="3871" y="24974"/>
                    </a:cubicBezTo>
                    <a:cubicBezTo>
                      <a:pt x="3944" y="24945"/>
                      <a:pt x="4034" y="24916"/>
                      <a:pt x="4102" y="24916"/>
                    </a:cubicBezTo>
                    <a:cubicBezTo>
                      <a:pt x="4142" y="24916"/>
                      <a:pt x="4174" y="24926"/>
                      <a:pt x="4191" y="24951"/>
                    </a:cubicBezTo>
                    <a:cubicBezTo>
                      <a:pt x="4602" y="25362"/>
                      <a:pt x="5150" y="25499"/>
                      <a:pt x="5629" y="25705"/>
                    </a:cubicBezTo>
                    <a:cubicBezTo>
                      <a:pt x="5583" y="26161"/>
                      <a:pt x="5287" y="26481"/>
                      <a:pt x="5172" y="26846"/>
                    </a:cubicBezTo>
                    <a:cubicBezTo>
                      <a:pt x="5127" y="27028"/>
                      <a:pt x="5127" y="27188"/>
                      <a:pt x="5241" y="27234"/>
                    </a:cubicBezTo>
                    <a:cubicBezTo>
                      <a:pt x="5250" y="27236"/>
                      <a:pt x="5260" y="27237"/>
                      <a:pt x="5270" y="27237"/>
                    </a:cubicBezTo>
                    <a:cubicBezTo>
                      <a:pt x="5359" y="27237"/>
                      <a:pt x="5478" y="27147"/>
                      <a:pt x="5560" y="26983"/>
                    </a:cubicBezTo>
                    <a:cubicBezTo>
                      <a:pt x="5743" y="26686"/>
                      <a:pt x="5926" y="26366"/>
                      <a:pt x="6085" y="26070"/>
                    </a:cubicBezTo>
                    <a:cubicBezTo>
                      <a:pt x="6222" y="25796"/>
                      <a:pt x="6405" y="25659"/>
                      <a:pt x="6588" y="25636"/>
                    </a:cubicBezTo>
                    <a:cubicBezTo>
                      <a:pt x="7204" y="25522"/>
                      <a:pt x="7820" y="25431"/>
                      <a:pt x="8436" y="25339"/>
                    </a:cubicBezTo>
                    <a:cubicBezTo>
                      <a:pt x="8460" y="25337"/>
                      <a:pt x="8482" y="25335"/>
                      <a:pt x="8503" y="25335"/>
                    </a:cubicBezTo>
                    <a:cubicBezTo>
                      <a:pt x="8665" y="25335"/>
                      <a:pt x="8748" y="25421"/>
                      <a:pt x="8688" y="25705"/>
                    </a:cubicBezTo>
                    <a:cubicBezTo>
                      <a:pt x="8619" y="26161"/>
                      <a:pt x="8551" y="26595"/>
                      <a:pt x="8482" y="27051"/>
                    </a:cubicBezTo>
                    <a:cubicBezTo>
                      <a:pt x="8459" y="27211"/>
                      <a:pt x="8414" y="27371"/>
                      <a:pt x="8414" y="27531"/>
                    </a:cubicBezTo>
                    <a:cubicBezTo>
                      <a:pt x="8392" y="27679"/>
                      <a:pt x="8411" y="27807"/>
                      <a:pt x="8522" y="27807"/>
                    </a:cubicBezTo>
                    <a:cubicBezTo>
                      <a:pt x="8531" y="27807"/>
                      <a:pt x="8540" y="27806"/>
                      <a:pt x="8551" y="27804"/>
                    </a:cubicBezTo>
                    <a:cubicBezTo>
                      <a:pt x="8688" y="27804"/>
                      <a:pt x="8802" y="27668"/>
                      <a:pt x="8870" y="27485"/>
                    </a:cubicBezTo>
                    <a:cubicBezTo>
                      <a:pt x="8916" y="27371"/>
                      <a:pt x="8939" y="27234"/>
                      <a:pt x="8961" y="27120"/>
                    </a:cubicBezTo>
                    <a:cubicBezTo>
                      <a:pt x="9144" y="26435"/>
                      <a:pt x="9167" y="25819"/>
                      <a:pt x="9167" y="25202"/>
                    </a:cubicBezTo>
                    <a:cubicBezTo>
                      <a:pt x="9897" y="24906"/>
                      <a:pt x="10605" y="24632"/>
                      <a:pt x="11312" y="24358"/>
                    </a:cubicBezTo>
                    <a:cubicBezTo>
                      <a:pt x="11607" y="24240"/>
                      <a:pt x="11935" y="23919"/>
                      <a:pt x="12181" y="23919"/>
                    </a:cubicBezTo>
                    <a:cubicBezTo>
                      <a:pt x="12221" y="23919"/>
                      <a:pt x="12259" y="23928"/>
                      <a:pt x="12294" y="23947"/>
                    </a:cubicBezTo>
                    <a:cubicBezTo>
                      <a:pt x="12568" y="24084"/>
                      <a:pt x="12454" y="24632"/>
                      <a:pt x="12454" y="25043"/>
                    </a:cubicBezTo>
                    <a:cubicBezTo>
                      <a:pt x="12454" y="25088"/>
                      <a:pt x="12454" y="25134"/>
                      <a:pt x="12477" y="25157"/>
                    </a:cubicBezTo>
                    <a:cubicBezTo>
                      <a:pt x="12516" y="25196"/>
                      <a:pt x="12572" y="25253"/>
                      <a:pt x="12631" y="25253"/>
                    </a:cubicBezTo>
                    <a:cubicBezTo>
                      <a:pt x="12640" y="25253"/>
                      <a:pt x="12650" y="25251"/>
                      <a:pt x="12659" y="25248"/>
                    </a:cubicBezTo>
                    <a:cubicBezTo>
                      <a:pt x="12796" y="25225"/>
                      <a:pt x="12910" y="25065"/>
                      <a:pt x="12933" y="24883"/>
                    </a:cubicBezTo>
                    <a:cubicBezTo>
                      <a:pt x="12979" y="24609"/>
                      <a:pt x="13002" y="24335"/>
                      <a:pt x="13024" y="24061"/>
                    </a:cubicBezTo>
                    <a:cubicBezTo>
                      <a:pt x="13024" y="23833"/>
                      <a:pt x="12933" y="23650"/>
                      <a:pt x="13138" y="23308"/>
                    </a:cubicBezTo>
                    <a:cubicBezTo>
                      <a:pt x="14143" y="22600"/>
                      <a:pt x="14942" y="21391"/>
                      <a:pt x="15763" y="20272"/>
                    </a:cubicBezTo>
                    <a:cubicBezTo>
                      <a:pt x="15791" y="20266"/>
                      <a:pt x="15816" y="20263"/>
                      <a:pt x="15839" y="20263"/>
                    </a:cubicBezTo>
                    <a:cubicBezTo>
                      <a:pt x="15987" y="20263"/>
                      <a:pt x="16046" y="20382"/>
                      <a:pt x="16106" y="20500"/>
                    </a:cubicBezTo>
                    <a:cubicBezTo>
                      <a:pt x="16220" y="20706"/>
                      <a:pt x="16266" y="20980"/>
                      <a:pt x="16266" y="21276"/>
                    </a:cubicBezTo>
                    <a:cubicBezTo>
                      <a:pt x="16281" y="21398"/>
                      <a:pt x="16326" y="21459"/>
                      <a:pt x="16396" y="21459"/>
                    </a:cubicBezTo>
                    <a:cubicBezTo>
                      <a:pt x="16430" y="21459"/>
                      <a:pt x="16471" y="21444"/>
                      <a:pt x="16517" y="21413"/>
                    </a:cubicBezTo>
                    <a:cubicBezTo>
                      <a:pt x="16654" y="21345"/>
                      <a:pt x="16722" y="21162"/>
                      <a:pt x="16768" y="21003"/>
                    </a:cubicBezTo>
                    <a:cubicBezTo>
                      <a:pt x="16859" y="20637"/>
                      <a:pt x="16813" y="20341"/>
                      <a:pt x="16699" y="20158"/>
                    </a:cubicBezTo>
                    <a:cubicBezTo>
                      <a:pt x="16266" y="19587"/>
                      <a:pt x="16494" y="18857"/>
                      <a:pt x="17042" y="18035"/>
                    </a:cubicBezTo>
                    <a:cubicBezTo>
                      <a:pt x="17224" y="17784"/>
                      <a:pt x="17338" y="17487"/>
                      <a:pt x="17498" y="17214"/>
                    </a:cubicBezTo>
                    <a:cubicBezTo>
                      <a:pt x="17589" y="17067"/>
                      <a:pt x="17681" y="16994"/>
                      <a:pt x="17772" y="16994"/>
                    </a:cubicBezTo>
                    <a:cubicBezTo>
                      <a:pt x="17795" y="16994"/>
                      <a:pt x="17818" y="16999"/>
                      <a:pt x="17840" y="17008"/>
                    </a:cubicBezTo>
                    <a:cubicBezTo>
                      <a:pt x="18000" y="17054"/>
                      <a:pt x="18114" y="17145"/>
                      <a:pt x="18274" y="17168"/>
                    </a:cubicBezTo>
                    <a:cubicBezTo>
                      <a:pt x="18308" y="17179"/>
                      <a:pt x="18344" y="17186"/>
                      <a:pt x="18380" y="17186"/>
                    </a:cubicBezTo>
                    <a:cubicBezTo>
                      <a:pt x="18488" y="17186"/>
                      <a:pt x="18599" y="17122"/>
                      <a:pt x="18685" y="16917"/>
                    </a:cubicBezTo>
                    <a:cubicBezTo>
                      <a:pt x="18776" y="16734"/>
                      <a:pt x="18731" y="16620"/>
                      <a:pt x="18662" y="16529"/>
                    </a:cubicBezTo>
                    <a:cubicBezTo>
                      <a:pt x="18525" y="16415"/>
                      <a:pt x="18365" y="16278"/>
                      <a:pt x="18229" y="16164"/>
                    </a:cubicBezTo>
                    <a:cubicBezTo>
                      <a:pt x="18092" y="16049"/>
                      <a:pt x="18046" y="15890"/>
                      <a:pt x="18137" y="15593"/>
                    </a:cubicBezTo>
                    <a:cubicBezTo>
                      <a:pt x="18434" y="14566"/>
                      <a:pt x="18753" y="13539"/>
                      <a:pt x="19050" y="12489"/>
                    </a:cubicBezTo>
                    <a:cubicBezTo>
                      <a:pt x="19301" y="12380"/>
                      <a:pt x="19526" y="12349"/>
                      <a:pt x="19740" y="12349"/>
                    </a:cubicBezTo>
                    <a:cubicBezTo>
                      <a:pt x="19973" y="12349"/>
                      <a:pt x="20193" y="12385"/>
                      <a:pt x="20420" y="12397"/>
                    </a:cubicBezTo>
                    <a:cubicBezTo>
                      <a:pt x="20557" y="12397"/>
                      <a:pt x="20716" y="12375"/>
                      <a:pt x="20853" y="12329"/>
                    </a:cubicBezTo>
                    <a:cubicBezTo>
                      <a:pt x="20899" y="12329"/>
                      <a:pt x="20990" y="12215"/>
                      <a:pt x="21013" y="12146"/>
                    </a:cubicBezTo>
                    <a:cubicBezTo>
                      <a:pt x="21036" y="12032"/>
                      <a:pt x="21059" y="11872"/>
                      <a:pt x="21013" y="11850"/>
                    </a:cubicBezTo>
                    <a:cubicBezTo>
                      <a:pt x="20876" y="11735"/>
                      <a:pt x="20694" y="11667"/>
                      <a:pt x="20511" y="11644"/>
                    </a:cubicBezTo>
                    <a:cubicBezTo>
                      <a:pt x="20363" y="11621"/>
                      <a:pt x="20209" y="11616"/>
                      <a:pt x="20055" y="11616"/>
                    </a:cubicBezTo>
                    <a:cubicBezTo>
                      <a:pt x="19900" y="11616"/>
                      <a:pt x="19746" y="11621"/>
                      <a:pt x="19598" y="11621"/>
                    </a:cubicBezTo>
                    <a:cubicBezTo>
                      <a:pt x="19256" y="11599"/>
                      <a:pt x="19210" y="11553"/>
                      <a:pt x="19278" y="11096"/>
                    </a:cubicBezTo>
                    <a:cubicBezTo>
                      <a:pt x="19438" y="10275"/>
                      <a:pt x="19621" y="9453"/>
                      <a:pt x="19781" y="8631"/>
                    </a:cubicBezTo>
                    <a:cubicBezTo>
                      <a:pt x="19826" y="8312"/>
                      <a:pt x="20009" y="8129"/>
                      <a:pt x="20191" y="8083"/>
                    </a:cubicBezTo>
                    <a:cubicBezTo>
                      <a:pt x="20557" y="7946"/>
                      <a:pt x="20922" y="7878"/>
                      <a:pt x="21264" y="7787"/>
                    </a:cubicBezTo>
                    <a:cubicBezTo>
                      <a:pt x="21470" y="7718"/>
                      <a:pt x="21629" y="7536"/>
                      <a:pt x="21629" y="7353"/>
                    </a:cubicBezTo>
                    <a:cubicBezTo>
                      <a:pt x="21629" y="7193"/>
                      <a:pt x="21584" y="7079"/>
                      <a:pt x="21447" y="7079"/>
                    </a:cubicBezTo>
                    <a:cubicBezTo>
                      <a:pt x="21378" y="7079"/>
                      <a:pt x="21287" y="7079"/>
                      <a:pt x="21196" y="7102"/>
                    </a:cubicBezTo>
                    <a:cubicBezTo>
                      <a:pt x="20808" y="7193"/>
                      <a:pt x="20420" y="7285"/>
                      <a:pt x="20032" y="7376"/>
                    </a:cubicBezTo>
                    <a:cubicBezTo>
                      <a:pt x="19849" y="6965"/>
                      <a:pt x="20055" y="6326"/>
                      <a:pt x="19940" y="5847"/>
                    </a:cubicBezTo>
                    <a:cubicBezTo>
                      <a:pt x="19918" y="5687"/>
                      <a:pt x="19918" y="5504"/>
                      <a:pt x="19895" y="5322"/>
                    </a:cubicBezTo>
                    <a:cubicBezTo>
                      <a:pt x="19849" y="5093"/>
                      <a:pt x="19918" y="4865"/>
                      <a:pt x="20123" y="4682"/>
                    </a:cubicBezTo>
                    <a:cubicBezTo>
                      <a:pt x="20465" y="4386"/>
                      <a:pt x="20785" y="4112"/>
                      <a:pt x="21127" y="3838"/>
                    </a:cubicBezTo>
                    <a:cubicBezTo>
                      <a:pt x="21287" y="3701"/>
                      <a:pt x="21424" y="3564"/>
                      <a:pt x="21424" y="3313"/>
                    </a:cubicBezTo>
                    <a:cubicBezTo>
                      <a:pt x="21437" y="3195"/>
                      <a:pt x="21390" y="3130"/>
                      <a:pt x="21297" y="3130"/>
                    </a:cubicBezTo>
                    <a:cubicBezTo>
                      <a:pt x="21226" y="3130"/>
                      <a:pt x="21130" y="3166"/>
                      <a:pt x="21013" y="3244"/>
                    </a:cubicBezTo>
                    <a:cubicBezTo>
                      <a:pt x="20808" y="3381"/>
                      <a:pt x="20580" y="3541"/>
                      <a:pt x="20374" y="3724"/>
                    </a:cubicBezTo>
                    <a:cubicBezTo>
                      <a:pt x="20237" y="3838"/>
                      <a:pt x="20077" y="3998"/>
                      <a:pt x="19940" y="4135"/>
                    </a:cubicBezTo>
                    <a:cubicBezTo>
                      <a:pt x="19851" y="4224"/>
                      <a:pt x="19769" y="4270"/>
                      <a:pt x="19698" y="4270"/>
                    </a:cubicBezTo>
                    <a:cubicBezTo>
                      <a:pt x="19642" y="4270"/>
                      <a:pt x="19593" y="4241"/>
                      <a:pt x="19552" y="4180"/>
                    </a:cubicBezTo>
                    <a:cubicBezTo>
                      <a:pt x="19438" y="4021"/>
                      <a:pt x="19324" y="3838"/>
                      <a:pt x="19210" y="3678"/>
                    </a:cubicBezTo>
                    <a:cubicBezTo>
                      <a:pt x="19005" y="3404"/>
                      <a:pt x="19073" y="3039"/>
                      <a:pt x="19278" y="2583"/>
                    </a:cubicBezTo>
                    <a:cubicBezTo>
                      <a:pt x="19347" y="2468"/>
                      <a:pt x="19415" y="2354"/>
                      <a:pt x="19461" y="2240"/>
                    </a:cubicBezTo>
                    <a:cubicBezTo>
                      <a:pt x="19530" y="2103"/>
                      <a:pt x="19598" y="1989"/>
                      <a:pt x="19667" y="1875"/>
                    </a:cubicBezTo>
                    <a:cubicBezTo>
                      <a:pt x="19781" y="1670"/>
                      <a:pt x="19826" y="1441"/>
                      <a:pt x="19689" y="1373"/>
                    </a:cubicBezTo>
                    <a:cubicBezTo>
                      <a:pt x="19667" y="1362"/>
                      <a:pt x="19645" y="1357"/>
                      <a:pt x="19622" y="1357"/>
                    </a:cubicBezTo>
                    <a:cubicBezTo>
                      <a:pt x="19502" y="1357"/>
                      <a:pt x="19371" y="1497"/>
                      <a:pt x="19256" y="1670"/>
                    </a:cubicBezTo>
                    <a:cubicBezTo>
                      <a:pt x="19027" y="2080"/>
                      <a:pt x="18799" y="2514"/>
                      <a:pt x="18525" y="2971"/>
                    </a:cubicBezTo>
                    <a:cubicBezTo>
                      <a:pt x="18183" y="2856"/>
                      <a:pt x="17818" y="2742"/>
                      <a:pt x="17475" y="2628"/>
                    </a:cubicBezTo>
                    <a:cubicBezTo>
                      <a:pt x="17338" y="2583"/>
                      <a:pt x="17293" y="2446"/>
                      <a:pt x="17361" y="2217"/>
                    </a:cubicBezTo>
                    <a:cubicBezTo>
                      <a:pt x="17452" y="1875"/>
                      <a:pt x="17589" y="1555"/>
                      <a:pt x="17681" y="1213"/>
                    </a:cubicBezTo>
                    <a:cubicBezTo>
                      <a:pt x="17726" y="1053"/>
                      <a:pt x="17726" y="893"/>
                      <a:pt x="17726" y="757"/>
                    </a:cubicBezTo>
                    <a:cubicBezTo>
                      <a:pt x="17726" y="711"/>
                      <a:pt x="17658" y="665"/>
                      <a:pt x="17612" y="665"/>
                    </a:cubicBezTo>
                    <a:cubicBezTo>
                      <a:pt x="17567" y="665"/>
                      <a:pt x="17498" y="688"/>
                      <a:pt x="17452" y="757"/>
                    </a:cubicBezTo>
                    <a:cubicBezTo>
                      <a:pt x="17247" y="985"/>
                      <a:pt x="17133" y="1282"/>
                      <a:pt x="17042" y="1578"/>
                    </a:cubicBezTo>
                    <a:cubicBezTo>
                      <a:pt x="16837" y="2175"/>
                      <a:pt x="16692" y="2467"/>
                      <a:pt x="16323" y="2467"/>
                    </a:cubicBezTo>
                    <a:cubicBezTo>
                      <a:pt x="16240" y="2467"/>
                      <a:pt x="16146" y="2452"/>
                      <a:pt x="16037" y="2423"/>
                    </a:cubicBezTo>
                    <a:cubicBezTo>
                      <a:pt x="15900" y="2377"/>
                      <a:pt x="15786" y="2354"/>
                      <a:pt x="15649" y="2309"/>
                    </a:cubicBezTo>
                    <a:cubicBezTo>
                      <a:pt x="15535" y="2263"/>
                      <a:pt x="15512" y="2149"/>
                      <a:pt x="15558" y="1966"/>
                    </a:cubicBezTo>
                    <a:cubicBezTo>
                      <a:pt x="15626" y="1601"/>
                      <a:pt x="15695" y="1236"/>
                      <a:pt x="15763" y="871"/>
                    </a:cubicBezTo>
                    <a:cubicBezTo>
                      <a:pt x="15809" y="665"/>
                      <a:pt x="15878" y="437"/>
                      <a:pt x="15900" y="254"/>
                    </a:cubicBezTo>
                    <a:cubicBezTo>
                      <a:pt x="15923" y="140"/>
                      <a:pt x="15878" y="26"/>
                      <a:pt x="15809" y="3"/>
                    </a:cubicBezTo>
                    <a:cubicBezTo>
                      <a:pt x="15801" y="1"/>
                      <a:pt x="15793" y="0"/>
                      <a:pt x="15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6738750" y="3036350"/>
                <a:ext cx="202050" cy="274650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10986" extrusionOk="0">
                    <a:moveTo>
                      <a:pt x="4919" y="703"/>
                    </a:moveTo>
                    <a:cubicBezTo>
                      <a:pt x="5456" y="703"/>
                      <a:pt x="5968" y="822"/>
                      <a:pt x="6460" y="1075"/>
                    </a:cubicBezTo>
                    <a:cubicBezTo>
                      <a:pt x="6734" y="1166"/>
                      <a:pt x="6963" y="1485"/>
                      <a:pt x="7191" y="1828"/>
                    </a:cubicBezTo>
                    <a:cubicBezTo>
                      <a:pt x="7465" y="2261"/>
                      <a:pt x="7533" y="2832"/>
                      <a:pt x="7419" y="3562"/>
                    </a:cubicBezTo>
                    <a:cubicBezTo>
                      <a:pt x="7122" y="5160"/>
                      <a:pt x="6689" y="6781"/>
                      <a:pt x="6095" y="8401"/>
                    </a:cubicBezTo>
                    <a:cubicBezTo>
                      <a:pt x="5776" y="9223"/>
                      <a:pt x="5274" y="9771"/>
                      <a:pt x="4680" y="10022"/>
                    </a:cubicBezTo>
                    <a:cubicBezTo>
                      <a:pt x="4274" y="10196"/>
                      <a:pt x="3898" y="10286"/>
                      <a:pt x="3558" y="10286"/>
                    </a:cubicBezTo>
                    <a:cubicBezTo>
                      <a:pt x="2963" y="10286"/>
                      <a:pt x="2481" y="10010"/>
                      <a:pt x="2146" y="9429"/>
                    </a:cubicBezTo>
                    <a:cubicBezTo>
                      <a:pt x="1667" y="8630"/>
                      <a:pt x="1256" y="7739"/>
                      <a:pt x="823" y="6895"/>
                    </a:cubicBezTo>
                    <a:cubicBezTo>
                      <a:pt x="594" y="6484"/>
                      <a:pt x="549" y="5959"/>
                      <a:pt x="686" y="5320"/>
                    </a:cubicBezTo>
                    <a:cubicBezTo>
                      <a:pt x="754" y="4955"/>
                      <a:pt x="823" y="4590"/>
                      <a:pt x="891" y="4202"/>
                    </a:cubicBezTo>
                    <a:cubicBezTo>
                      <a:pt x="1256" y="2627"/>
                      <a:pt x="2215" y="1371"/>
                      <a:pt x="3402" y="983"/>
                    </a:cubicBezTo>
                    <a:cubicBezTo>
                      <a:pt x="3932" y="799"/>
                      <a:pt x="4436" y="703"/>
                      <a:pt x="4919" y="703"/>
                    </a:cubicBezTo>
                    <a:close/>
                    <a:moveTo>
                      <a:pt x="5174" y="1"/>
                    </a:moveTo>
                    <a:cubicBezTo>
                      <a:pt x="4662" y="1"/>
                      <a:pt x="4122" y="91"/>
                      <a:pt x="3562" y="253"/>
                    </a:cubicBezTo>
                    <a:cubicBezTo>
                      <a:pt x="3311" y="321"/>
                      <a:pt x="3059" y="458"/>
                      <a:pt x="2808" y="595"/>
                    </a:cubicBezTo>
                    <a:cubicBezTo>
                      <a:pt x="2101" y="1029"/>
                      <a:pt x="1530" y="1782"/>
                      <a:pt x="982" y="2581"/>
                    </a:cubicBezTo>
                    <a:cubicBezTo>
                      <a:pt x="549" y="3174"/>
                      <a:pt x="435" y="3768"/>
                      <a:pt x="366" y="4384"/>
                    </a:cubicBezTo>
                    <a:cubicBezTo>
                      <a:pt x="343" y="4612"/>
                      <a:pt x="275" y="4864"/>
                      <a:pt x="206" y="5115"/>
                    </a:cubicBezTo>
                    <a:cubicBezTo>
                      <a:pt x="1" y="6165"/>
                      <a:pt x="47" y="6986"/>
                      <a:pt x="435" y="7648"/>
                    </a:cubicBezTo>
                    <a:cubicBezTo>
                      <a:pt x="800" y="8310"/>
                      <a:pt x="1142" y="9018"/>
                      <a:pt x="1507" y="9702"/>
                    </a:cubicBezTo>
                    <a:cubicBezTo>
                      <a:pt x="1736" y="10159"/>
                      <a:pt x="1987" y="10570"/>
                      <a:pt x="2261" y="10684"/>
                    </a:cubicBezTo>
                    <a:cubicBezTo>
                      <a:pt x="2667" y="10881"/>
                      <a:pt x="3061" y="10985"/>
                      <a:pt x="3459" y="10985"/>
                    </a:cubicBezTo>
                    <a:cubicBezTo>
                      <a:pt x="3798" y="10985"/>
                      <a:pt x="4141" y="10910"/>
                      <a:pt x="4497" y="10752"/>
                    </a:cubicBezTo>
                    <a:cubicBezTo>
                      <a:pt x="5388" y="10387"/>
                      <a:pt x="6118" y="9634"/>
                      <a:pt x="6597" y="8333"/>
                    </a:cubicBezTo>
                    <a:cubicBezTo>
                      <a:pt x="7168" y="6781"/>
                      <a:pt x="7556" y="5274"/>
                      <a:pt x="7876" y="3745"/>
                    </a:cubicBezTo>
                    <a:cubicBezTo>
                      <a:pt x="8081" y="2741"/>
                      <a:pt x="8035" y="1919"/>
                      <a:pt x="7670" y="1303"/>
                    </a:cubicBezTo>
                    <a:cubicBezTo>
                      <a:pt x="7442" y="915"/>
                      <a:pt x="7168" y="572"/>
                      <a:pt x="6780" y="367"/>
                    </a:cubicBezTo>
                    <a:cubicBezTo>
                      <a:pt x="6286" y="114"/>
                      <a:pt x="5747" y="1"/>
                      <a:pt x="5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604100" y="3195325"/>
                <a:ext cx="128400" cy="2080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8321" extrusionOk="0">
                    <a:moveTo>
                      <a:pt x="3179" y="712"/>
                    </a:moveTo>
                    <a:cubicBezTo>
                      <a:pt x="4088" y="712"/>
                      <a:pt x="4460" y="1494"/>
                      <a:pt x="4520" y="2727"/>
                    </a:cubicBezTo>
                    <a:cubicBezTo>
                      <a:pt x="4565" y="3503"/>
                      <a:pt x="4497" y="4325"/>
                      <a:pt x="4337" y="5192"/>
                    </a:cubicBezTo>
                    <a:cubicBezTo>
                      <a:pt x="4063" y="6402"/>
                      <a:pt x="3492" y="7155"/>
                      <a:pt x="2579" y="7475"/>
                    </a:cubicBezTo>
                    <a:cubicBezTo>
                      <a:pt x="2351" y="7555"/>
                      <a:pt x="2129" y="7600"/>
                      <a:pt x="1917" y="7600"/>
                    </a:cubicBezTo>
                    <a:cubicBezTo>
                      <a:pt x="1706" y="7600"/>
                      <a:pt x="1507" y="7555"/>
                      <a:pt x="1324" y="7452"/>
                    </a:cubicBezTo>
                    <a:cubicBezTo>
                      <a:pt x="936" y="7315"/>
                      <a:pt x="708" y="6973"/>
                      <a:pt x="662" y="6402"/>
                    </a:cubicBezTo>
                    <a:cubicBezTo>
                      <a:pt x="616" y="5421"/>
                      <a:pt x="548" y="4416"/>
                      <a:pt x="594" y="3389"/>
                    </a:cubicBezTo>
                    <a:cubicBezTo>
                      <a:pt x="639" y="2248"/>
                      <a:pt x="1689" y="901"/>
                      <a:pt x="2557" y="787"/>
                    </a:cubicBezTo>
                    <a:cubicBezTo>
                      <a:pt x="2625" y="787"/>
                      <a:pt x="2671" y="787"/>
                      <a:pt x="2739" y="764"/>
                    </a:cubicBezTo>
                    <a:cubicBezTo>
                      <a:pt x="2898" y="729"/>
                      <a:pt x="3044" y="712"/>
                      <a:pt x="3179" y="712"/>
                    </a:cubicBezTo>
                    <a:close/>
                    <a:moveTo>
                      <a:pt x="3471" y="0"/>
                    </a:moveTo>
                    <a:cubicBezTo>
                      <a:pt x="3356" y="0"/>
                      <a:pt x="3234" y="11"/>
                      <a:pt x="3104" y="34"/>
                    </a:cubicBezTo>
                    <a:cubicBezTo>
                      <a:pt x="3059" y="57"/>
                      <a:pt x="2990" y="57"/>
                      <a:pt x="2945" y="57"/>
                    </a:cubicBezTo>
                    <a:cubicBezTo>
                      <a:pt x="2884" y="46"/>
                      <a:pt x="2823" y="40"/>
                      <a:pt x="2763" y="40"/>
                    </a:cubicBezTo>
                    <a:cubicBezTo>
                      <a:pt x="2192" y="40"/>
                      <a:pt x="1655" y="514"/>
                      <a:pt x="1119" y="1175"/>
                    </a:cubicBezTo>
                    <a:cubicBezTo>
                      <a:pt x="388" y="2065"/>
                      <a:pt x="0" y="2978"/>
                      <a:pt x="23" y="3983"/>
                    </a:cubicBezTo>
                    <a:cubicBezTo>
                      <a:pt x="46" y="4759"/>
                      <a:pt x="46" y="5558"/>
                      <a:pt x="91" y="6334"/>
                    </a:cubicBezTo>
                    <a:cubicBezTo>
                      <a:pt x="137" y="7224"/>
                      <a:pt x="365" y="7909"/>
                      <a:pt x="959" y="8160"/>
                    </a:cubicBezTo>
                    <a:cubicBezTo>
                      <a:pt x="1175" y="8268"/>
                      <a:pt x="1433" y="8321"/>
                      <a:pt x="1708" y="8321"/>
                    </a:cubicBezTo>
                    <a:cubicBezTo>
                      <a:pt x="2072" y="8321"/>
                      <a:pt x="2466" y="8228"/>
                      <a:pt x="2830" y="8045"/>
                    </a:cubicBezTo>
                    <a:cubicBezTo>
                      <a:pt x="3835" y="7520"/>
                      <a:pt x="4520" y="6562"/>
                      <a:pt x="4816" y="5169"/>
                    </a:cubicBezTo>
                    <a:cubicBezTo>
                      <a:pt x="5067" y="4005"/>
                      <a:pt x="5136" y="2910"/>
                      <a:pt x="4999" y="1928"/>
                    </a:cubicBezTo>
                    <a:cubicBezTo>
                      <a:pt x="4857" y="729"/>
                      <a:pt x="4407" y="0"/>
                      <a:pt x="3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692550" y="3314750"/>
                <a:ext cx="158650" cy="174000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6960" extrusionOk="0">
                    <a:moveTo>
                      <a:pt x="3887" y="732"/>
                    </a:moveTo>
                    <a:cubicBezTo>
                      <a:pt x="4149" y="732"/>
                      <a:pt x="4395" y="829"/>
                      <a:pt x="4611" y="1032"/>
                    </a:cubicBezTo>
                    <a:cubicBezTo>
                      <a:pt x="4976" y="1351"/>
                      <a:pt x="5250" y="1785"/>
                      <a:pt x="5547" y="2219"/>
                    </a:cubicBezTo>
                    <a:cubicBezTo>
                      <a:pt x="5638" y="2378"/>
                      <a:pt x="5706" y="2629"/>
                      <a:pt x="5729" y="2858"/>
                    </a:cubicBezTo>
                    <a:cubicBezTo>
                      <a:pt x="5798" y="3839"/>
                      <a:pt x="5455" y="4615"/>
                      <a:pt x="4611" y="5186"/>
                    </a:cubicBezTo>
                    <a:cubicBezTo>
                      <a:pt x="3858" y="5734"/>
                      <a:pt x="3081" y="6076"/>
                      <a:pt x="2328" y="6213"/>
                    </a:cubicBezTo>
                    <a:cubicBezTo>
                      <a:pt x="2234" y="6232"/>
                      <a:pt x="2143" y="6241"/>
                      <a:pt x="2056" y="6241"/>
                    </a:cubicBezTo>
                    <a:cubicBezTo>
                      <a:pt x="1616" y="6241"/>
                      <a:pt x="1263" y="6015"/>
                      <a:pt x="959" y="5711"/>
                    </a:cubicBezTo>
                    <a:cubicBezTo>
                      <a:pt x="776" y="5528"/>
                      <a:pt x="708" y="5231"/>
                      <a:pt x="708" y="4889"/>
                    </a:cubicBezTo>
                    <a:cubicBezTo>
                      <a:pt x="708" y="4547"/>
                      <a:pt x="890" y="4250"/>
                      <a:pt x="1096" y="3930"/>
                    </a:cubicBezTo>
                    <a:cubicBezTo>
                      <a:pt x="1187" y="3793"/>
                      <a:pt x="1255" y="3634"/>
                      <a:pt x="1324" y="3474"/>
                    </a:cubicBezTo>
                    <a:cubicBezTo>
                      <a:pt x="1324" y="3451"/>
                      <a:pt x="1301" y="3451"/>
                      <a:pt x="1301" y="3451"/>
                    </a:cubicBezTo>
                    <a:cubicBezTo>
                      <a:pt x="1529" y="3017"/>
                      <a:pt x="1758" y="2584"/>
                      <a:pt x="2009" y="2173"/>
                    </a:cubicBezTo>
                    <a:cubicBezTo>
                      <a:pt x="2611" y="1237"/>
                      <a:pt x="3291" y="732"/>
                      <a:pt x="3887" y="732"/>
                    </a:cubicBezTo>
                    <a:close/>
                    <a:moveTo>
                      <a:pt x="4152" y="1"/>
                    </a:moveTo>
                    <a:cubicBezTo>
                      <a:pt x="3439" y="1"/>
                      <a:pt x="2607" y="565"/>
                      <a:pt x="1849" y="1602"/>
                    </a:cubicBezTo>
                    <a:cubicBezTo>
                      <a:pt x="1484" y="2104"/>
                      <a:pt x="1210" y="2652"/>
                      <a:pt x="890" y="3246"/>
                    </a:cubicBezTo>
                    <a:cubicBezTo>
                      <a:pt x="845" y="3314"/>
                      <a:pt x="753" y="3428"/>
                      <a:pt x="708" y="3542"/>
                    </a:cubicBezTo>
                    <a:cubicBezTo>
                      <a:pt x="114" y="4592"/>
                      <a:pt x="0" y="5368"/>
                      <a:pt x="388" y="6076"/>
                    </a:cubicBezTo>
                    <a:cubicBezTo>
                      <a:pt x="690" y="6660"/>
                      <a:pt x="1170" y="6959"/>
                      <a:pt x="1764" y="6959"/>
                    </a:cubicBezTo>
                    <a:cubicBezTo>
                      <a:pt x="1844" y="6959"/>
                      <a:pt x="1925" y="6954"/>
                      <a:pt x="2009" y="6943"/>
                    </a:cubicBezTo>
                    <a:cubicBezTo>
                      <a:pt x="2967" y="6852"/>
                      <a:pt x="3949" y="6373"/>
                      <a:pt x="4930" y="5619"/>
                    </a:cubicBezTo>
                    <a:cubicBezTo>
                      <a:pt x="5638" y="5072"/>
                      <a:pt x="6072" y="4273"/>
                      <a:pt x="6231" y="3314"/>
                    </a:cubicBezTo>
                    <a:cubicBezTo>
                      <a:pt x="6345" y="2652"/>
                      <a:pt x="6277" y="2104"/>
                      <a:pt x="6026" y="1671"/>
                    </a:cubicBezTo>
                    <a:cubicBezTo>
                      <a:pt x="5775" y="1146"/>
                      <a:pt x="5432" y="758"/>
                      <a:pt x="5067" y="392"/>
                    </a:cubicBezTo>
                    <a:cubicBezTo>
                      <a:pt x="4803" y="128"/>
                      <a:pt x="4491" y="1"/>
                      <a:pt x="4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780425" y="3093625"/>
                <a:ext cx="110150" cy="160475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6419" extrusionOk="0">
                    <a:moveTo>
                      <a:pt x="1726" y="778"/>
                    </a:moveTo>
                    <a:cubicBezTo>
                      <a:pt x="2241" y="778"/>
                      <a:pt x="2728" y="848"/>
                      <a:pt x="3127" y="975"/>
                    </a:cubicBezTo>
                    <a:cubicBezTo>
                      <a:pt x="3835" y="1317"/>
                      <a:pt x="3903" y="2162"/>
                      <a:pt x="3812" y="3143"/>
                    </a:cubicBezTo>
                    <a:cubicBezTo>
                      <a:pt x="3766" y="3896"/>
                      <a:pt x="3424" y="4535"/>
                      <a:pt x="2922" y="5106"/>
                    </a:cubicBezTo>
                    <a:cubicBezTo>
                      <a:pt x="2694" y="5357"/>
                      <a:pt x="2442" y="5540"/>
                      <a:pt x="2191" y="5631"/>
                    </a:cubicBezTo>
                    <a:cubicBezTo>
                      <a:pt x="2100" y="5662"/>
                      <a:pt x="2016" y="5679"/>
                      <a:pt x="1942" y="5679"/>
                    </a:cubicBezTo>
                    <a:cubicBezTo>
                      <a:pt x="1793" y="5679"/>
                      <a:pt x="1682" y="5608"/>
                      <a:pt x="1621" y="5426"/>
                    </a:cubicBezTo>
                    <a:cubicBezTo>
                      <a:pt x="1301" y="4421"/>
                      <a:pt x="845" y="3531"/>
                      <a:pt x="685" y="2367"/>
                    </a:cubicBezTo>
                    <a:cubicBezTo>
                      <a:pt x="662" y="2207"/>
                      <a:pt x="662" y="2025"/>
                      <a:pt x="639" y="1842"/>
                    </a:cubicBezTo>
                    <a:cubicBezTo>
                      <a:pt x="571" y="1180"/>
                      <a:pt x="982" y="815"/>
                      <a:pt x="1324" y="792"/>
                    </a:cubicBezTo>
                    <a:cubicBezTo>
                      <a:pt x="1459" y="783"/>
                      <a:pt x="1593" y="778"/>
                      <a:pt x="1726" y="778"/>
                    </a:cubicBezTo>
                    <a:close/>
                    <a:moveTo>
                      <a:pt x="2191" y="1"/>
                    </a:moveTo>
                    <a:cubicBezTo>
                      <a:pt x="1939" y="1"/>
                      <a:pt x="1679" y="34"/>
                      <a:pt x="1415" y="107"/>
                    </a:cubicBezTo>
                    <a:cubicBezTo>
                      <a:pt x="434" y="381"/>
                      <a:pt x="0" y="975"/>
                      <a:pt x="91" y="2116"/>
                    </a:cubicBezTo>
                    <a:cubicBezTo>
                      <a:pt x="91" y="2230"/>
                      <a:pt x="91" y="2321"/>
                      <a:pt x="114" y="2436"/>
                    </a:cubicBezTo>
                    <a:cubicBezTo>
                      <a:pt x="274" y="3828"/>
                      <a:pt x="753" y="4924"/>
                      <a:pt x="1187" y="6042"/>
                    </a:cubicBezTo>
                    <a:cubicBezTo>
                      <a:pt x="1294" y="6303"/>
                      <a:pt x="1474" y="6419"/>
                      <a:pt x="1697" y="6419"/>
                    </a:cubicBezTo>
                    <a:cubicBezTo>
                      <a:pt x="1807" y="6419"/>
                      <a:pt x="1927" y="6391"/>
                      <a:pt x="2054" y="6339"/>
                    </a:cubicBezTo>
                    <a:cubicBezTo>
                      <a:pt x="2808" y="6042"/>
                      <a:pt x="3447" y="5403"/>
                      <a:pt x="3995" y="4307"/>
                    </a:cubicBezTo>
                    <a:cubicBezTo>
                      <a:pt x="4314" y="3737"/>
                      <a:pt x="4360" y="3097"/>
                      <a:pt x="4383" y="2481"/>
                    </a:cubicBezTo>
                    <a:cubicBezTo>
                      <a:pt x="4405" y="1523"/>
                      <a:pt x="4246" y="701"/>
                      <a:pt x="3652" y="381"/>
                    </a:cubicBezTo>
                    <a:cubicBezTo>
                      <a:pt x="3219" y="149"/>
                      <a:pt x="2722" y="1"/>
                      <a:pt x="2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637175" y="3240450"/>
                <a:ext cx="58800" cy="1077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4308" extrusionOk="0">
                    <a:moveTo>
                      <a:pt x="1277" y="0"/>
                    </a:moveTo>
                    <a:cubicBezTo>
                      <a:pt x="1182" y="0"/>
                      <a:pt x="1059" y="118"/>
                      <a:pt x="960" y="283"/>
                    </a:cubicBezTo>
                    <a:cubicBezTo>
                      <a:pt x="891" y="374"/>
                      <a:pt x="846" y="511"/>
                      <a:pt x="800" y="625"/>
                    </a:cubicBezTo>
                    <a:cubicBezTo>
                      <a:pt x="1371" y="1013"/>
                      <a:pt x="1622" y="1744"/>
                      <a:pt x="1781" y="2588"/>
                    </a:cubicBezTo>
                    <a:cubicBezTo>
                      <a:pt x="1804" y="2725"/>
                      <a:pt x="1804" y="2908"/>
                      <a:pt x="1781" y="3068"/>
                    </a:cubicBezTo>
                    <a:cubicBezTo>
                      <a:pt x="1759" y="3159"/>
                      <a:pt x="1667" y="3296"/>
                      <a:pt x="1599" y="3387"/>
                    </a:cubicBezTo>
                    <a:cubicBezTo>
                      <a:pt x="1520" y="3481"/>
                      <a:pt x="1431" y="3543"/>
                      <a:pt x="1354" y="3543"/>
                    </a:cubicBezTo>
                    <a:cubicBezTo>
                      <a:pt x="1318" y="3543"/>
                      <a:pt x="1285" y="3530"/>
                      <a:pt x="1256" y="3501"/>
                    </a:cubicBezTo>
                    <a:cubicBezTo>
                      <a:pt x="754" y="2954"/>
                      <a:pt x="298" y="2360"/>
                      <a:pt x="754" y="991"/>
                    </a:cubicBezTo>
                    <a:cubicBezTo>
                      <a:pt x="800" y="877"/>
                      <a:pt x="800" y="740"/>
                      <a:pt x="800" y="625"/>
                    </a:cubicBezTo>
                    <a:cubicBezTo>
                      <a:pt x="526" y="625"/>
                      <a:pt x="321" y="831"/>
                      <a:pt x="206" y="1242"/>
                    </a:cubicBezTo>
                    <a:cubicBezTo>
                      <a:pt x="24" y="1790"/>
                      <a:pt x="1" y="2292"/>
                      <a:pt x="69" y="2748"/>
                    </a:cubicBezTo>
                    <a:cubicBezTo>
                      <a:pt x="206" y="3387"/>
                      <a:pt x="526" y="3821"/>
                      <a:pt x="868" y="4209"/>
                    </a:cubicBezTo>
                    <a:cubicBezTo>
                      <a:pt x="936" y="4276"/>
                      <a:pt x="1019" y="4308"/>
                      <a:pt x="1113" y="4308"/>
                    </a:cubicBezTo>
                    <a:cubicBezTo>
                      <a:pt x="1368" y="4308"/>
                      <a:pt x="1697" y="4074"/>
                      <a:pt x="1964" y="3707"/>
                    </a:cubicBezTo>
                    <a:cubicBezTo>
                      <a:pt x="2284" y="3273"/>
                      <a:pt x="2352" y="2840"/>
                      <a:pt x="2329" y="2429"/>
                    </a:cubicBezTo>
                    <a:cubicBezTo>
                      <a:pt x="2238" y="1379"/>
                      <a:pt x="1850" y="671"/>
                      <a:pt x="1371" y="55"/>
                    </a:cubicBezTo>
                    <a:cubicBezTo>
                      <a:pt x="1345" y="17"/>
                      <a:pt x="1313" y="0"/>
                      <a:pt x="1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6746750" y="3356500"/>
                <a:ext cx="52525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850" extrusionOk="0">
                    <a:moveTo>
                      <a:pt x="1895" y="1"/>
                    </a:moveTo>
                    <a:cubicBezTo>
                      <a:pt x="1849" y="24"/>
                      <a:pt x="1781" y="115"/>
                      <a:pt x="1735" y="160"/>
                    </a:cubicBezTo>
                    <a:cubicBezTo>
                      <a:pt x="1530" y="457"/>
                      <a:pt x="1553" y="731"/>
                      <a:pt x="1507" y="1005"/>
                    </a:cubicBezTo>
                    <a:cubicBezTo>
                      <a:pt x="1461" y="1302"/>
                      <a:pt x="1393" y="1598"/>
                      <a:pt x="1187" y="1850"/>
                    </a:cubicBezTo>
                    <a:cubicBezTo>
                      <a:pt x="1085" y="1993"/>
                      <a:pt x="982" y="2081"/>
                      <a:pt x="880" y="2081"/>
                    </a:cubicBezTo>
                    <a:cubicBezTo>
                      <a:pt x="868" y="2081"/>
                      <a:pt x="857" y="2080"/>
                      <a:pt x="845" y="2078"/>
                    </a:cubicBezTo>
                    <a:cubicBezTo>
                      <a:pt x="731" y="2055"/>
                      <a:pt x="708" y="1918"/>
                      <a:pt x="708" y="1758"/>
                    </a:cubicBezTo>
                    <a:cubicBezTo>
                      <a:pt x="708" y="1507"/>
                      <a:pt x="845" y="1279"/>
                      <a:pt x="959" y="1028"/>
                    </a:cubicBezTo>
                    <a:cubicBezTo>
                      <a:pt x="1050" y="845"/>
                      <a:pt x="1073" y="708"/>
                      <a:pt x="959" y="663"/>
                    </a:cubicBezTo>
                    <a:cubicBezTo>
                      <a:pt x="936" y="649"/>
                      <a:pt x="911" y="642"/>
                      <a:pt x="886" y="642"/>
                    </a:cubicBezTo>
                    <a:cubicBezTo>
                      <a:pt x="790" y="642"/>
                      <a:pt x="689" y="737"/>
                      <a:pt x="617" y="845"/>
                    </a:cubicBezTo>
                    <a:cubicBezTo>
                      <a:pt x="92" y="1484"/>
                      <a:pt x="0" y="2580"/>
                      <a:pt x="434" y="2808"/>
                    </a:cubicBezTo>
                    <a:cubicBezTo>
                      <a:pt x="486" y="2836"/>
                      <a:pt x="546" y="2849"/>
                      <a:pt x="612" y="2849"/>
                    </a:cubicBezTo>
                    <a:cubicBezTo>
                      <a:pt x="923" y="2849"/>
                      <a:pt x="1357" y="2553"/>
                      <a:pt x="1621" y="2101"/>
                    </a:cubicBezTo>
                    <a:cubicBezTo>
                      <a:pt x="2009" y="1393"/>
                      <a:pt x="2100" y="708"/>
                      <a:pt x="2032" y="69"/>
                    </a:cubicBezTo>
                    <a:cubicBezTo>
                      <a:pt x="2032" y="24"/>
                      <a:pt x="1963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 flipH="1">
            <a:off x="-288969" y="-398475"/>
            <a:ext cx="1581835" cy="1615924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 flipH="1">
            <a:off x="8094817" y="-293375"/>
            <a:ext cx="2064125" cy="2156348"/>
            <a:chOff x="-986600" y="-293375"/>
            <a:chExt cx="2064125" cy="2156348"/>
          </a:xfrm>
        </p:grpSpPr>
        <p:sp>
          <p:nvSpPr>
            <p:cNvPr id="250" name="Google Shape;250;p14"/>
            <p:cNvSpPr/>
            <p:nvPr/>
          </p:nvSpPr>
          <p:spPr>
            <a:xfrm>
              <a:off x="-271875" y="-293375"/>
              <a:ext cx="1349400" cy="1311098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-986600" y="551875"/>
              <a:ext cx="1349400" cy="1311098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4"/>
          <p:cNvSpPr/>
          <p:nvPr/>
        </p:nvSpPr>
        <p:spPr>
          <a:xfrm rot="-4499973" flipH="1">
            <a:off x="8002335" y="3858370"/>
            <a:ext cx="1996137" cy="887639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"/>
          <p:cNvSpPr/>
          <p:nvPr/>
        </p:nvSpPr>
        <p:spPr>
          <a:xfrm rot="-641813" flipH="1">
            <a:off x="-330803" y="4052433"/>
            <a:ext cx="1084863" cy="1537156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"/>
          <p:cNvSpPr/>
          <p:nvPr/>
        </p:nvSpPr>
        <p:spPr>
          <a:xfrm flipH="1">
            <a:off x="2299956" y="46035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 flipH="1">
            <a:off x="6092493" y="46035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8465775" y="4603500"/>
            <a:ext cx="678225" cy="345525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"/>
          <p:cNvSpPr/>
          <p:nvPr/>
        </p:nvSpPr>
        <p:spPr>
          <a:xfrm rot="5400000">
            <a:off x="-103875" y="4147888"/>
            <a:ext cx="1002325" cy="854925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-60148" y="-80275"/>
            <a:ext cx="1056913" cy="924352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8348138" y="7300"/>
            <a:ext cx="501750" cy="749200"/>
          </a:xfrm>
          <a:custGeom>
            <a:avLst/>
            <a:gdLst/>
            <a:ahLst/>
            <a:cxnLst/>
            <a:rect l="l" t="t" r="r" b="b"/>
            <a:pathLst>
              <a:path w="20070" h="29968" extrusionOk="0">
                <a:moveTo>
                  <a:pt x="110" y="0"/>
                </a:moveTo>
                <a:cubicBezTo>
                  <a:pt x="45" y="0"/>
                  <a:pt x="1" y="83"/>
                  <a:pt x="69" y="113"/>
                </a:cubicBezTo>
                <a:cubicBezTo>
                  <a:pt x="2697" y="1282"/>
                  <a:pt x="5105" y="2863"/>
                  <a:pt x="7131" y="4786"/>
                </a:cubicBezTo>
                <a:cubicBezTo>
                  <a:pt x="8109" y="5721"/>
                  <a:pt x="8976" y="6739"/>
                  <a:pt x="9793" y="7791"/>
                </a:cubicBezTo>
                <a:cubicBezTo>
                  <a:pt x="10571" y="8794"/>
                  <a:pt x="11324" y="9822"/>
                  <a:pt x="12171" y="10781"/>
                </a:cubicBezTo>
                <a:cubicBezTo>
                  <a:pt x="13008" y="11725"/>
                  <a:pt x="13942" y="12606"/>
                  <a:pt x="15048" y="13281"/>
                </a:cubicBezTo>
                <a:cubicBezTo>
                  <a:pt x="16125" y="13937"/>
                  <a:pt x="17417" y="14275"/>
                  <a:pt x="18420" y="15028"/>
                </a:cubicBezTo>
                <a:cubicBezTo>
                  <a:pt x="18939" y="15420"/>
                  <a:pt x="19320" y="15919"/>
                  <a:pt x="19457" y="16526"/>
                </a:cubicBezTo>
                <a:cubicBezTo>
                  <a:pt x="19604" y="17186"/>
                  <a:pt x="19472" y="17876"/>
                  <a:pt x="19222" y="18503"/>
                </a:cubicBezTo>
                <a:cubicBezTo>
                  <a:pt x="18694" y="19839"/>
                  <a:pt x="17578" y="20891"/>
                  <a:pt x="16913" y="22168"/>
                </a:cubicBezTo>
                <a:cubicBezTo>
                  <a:pt x="15768" y="24365"/>
                  <a:pt x="15905" y="27066"/>
                  <a:pt x="17231" y="29180"/>
                </a:cubicBezTo>
                <a:cubicBezTo>
                  <a:pt x="17397" y="29440"/>
                  <a:pt x="17583" y="29684"/>
                  <a:pt x="17779" y="29924"/>
                </a:cubicBezTo>
                <a:cubicBezTo>
                  <a:pt x="17805" y="29955"/>
                  <a:pt x="17841" y="29967"/>
                  <a:pt x="17876" y="29967"/>
                </a:cubicBezTo>
                <a:cubicBezTo>
                  <a:pt x="17959" y="29967"/>
                  <a:pt x="18036" y="29897"/>
                  <a:pt x="17975" y="29821"/>
                </a:cubicBezTo>
                <a:cubicBezTo>
                  <a:pt x="16345" y="27815"/>
                  <a:pt x="15919" y="25084"/>
                  <a:pt x="16903" y="22750"/>
                </a:cubicBezTo>
                <a:cubicBezTo>
                  <a:pt x="17461" y="21419"/>
                  <a:pt x="18547" y="20362"/>
                  <a:pt x="19218" y="19090"/>
                </a:cubicBezTo>
                <a:cubicBezTo>
                  <a:pt x="19815" y="17959"/>
                  <a:pt x="20069" y="16521"/>
                  <a:pt x="19198" y="15444"/>
                </a:cubicBezTo>
                <a:cubicBezTo>
                  <a:pt x="18444" y="14510"/>
                  <a:pt x="17187" y="14098"/>
                  <a:pt x="16096" y="13580"/>
                </a:cubicBezTo>
                <a:cubicBezTo>
                  <a:pt x="14897" y="13012"/>
                  <a:pt x="13879" y="12219"/>
                  <a:pt x="12983" y="11309"/>
                </a:cubicBezTo>
                <a:cubicBezTo>
                  <a:pt x="11138" y="9425"/>
                  <a:pt x="9807" y="7179"/>
                  <a:pt x="7963" y="5295"/>
                </a:cubicBezTo>
                <a:cubicBezTo>
                  <a:pt x="6030" y="3313"/>
                  <a:pt x="3695" y="1635"/>
                  <a:pt x="1097" y="431"/>
                </a:cubicBezTo>
                <a:cubicBezTo>
                  <a:pt x="779" y="284"/>
                  <a:pt x="461" y="142"/>
                  <a:pt x="138" y="5"/>
                </a:cubicBezTo>
                <a:cubicBezTo>
                  <a:pt x="128" y="2"/>
                  <a:pt x="119" y="0"/>
                  <a:pt x="1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-9000001">
            <a:off x="-695602" y="-222543"/>
            <a:ext cx="1644137" cy="1679568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6899152" y="4305173"/>
            <a:ext cx="4011298" cy="1044417"/>
            <a:chOff x="6899152" y="4228973"/>
            <a:chExt cx="4011298" cy="1044417"/>
          </a:xfrm>
        </p:grpSpPr>
        <p:sp>
          <p:nvSpPr>
            <p:cNvPr id="23" name="Google Shape;23;p3"/>
            <p:cNvSpPr/>
            <p:nvPr/>
          </p:nvSpPr>
          <p:spPr>
            <a:xfrm flipH="1">
              <a:off x="6899152" y="4228973"/>
              <a:ext cx="2348748" cy="1044417"/>
            </a:xfrm>
            <a:custGeom>
              <a:avLst/>
              <a:gdLst/>
              <a:ahLst/>
              <a:cxnLst/>
              <a:rect l="l" t="t" r="r" b="b"/>
              <a:pathLst>
                <a:path w="18528" h="8239" extrusionOk="0">
                  <a:moveTo>
                    <a:pt x="15209" y="1"/>
                  </a:moveTo>
                  <a:cubicBezTo>
                    <a:pt x="14416" y="1"/>
                    <a:pt x="13624" y="232"/>
                    <a:pt x="12983" y="706"/>
                  </a:cubicBezTo>
                  <a:lnTo>
                    <a:pt x="12978" y="706"/>
                  </a:lnTo>
                  <a:cubicBezTo>
                    <a:pt x="12293" y="1215"/>
                    <a:pt x="11794" y="1939"/>
                    <a:pt x="11226" y="2585"/>
                  </a:cubicBezTo>
                  <a:cubicBezTo>
                    <a:pt x="10663" y="3231"/>
                    <a:pt x="9973" y="3838"/>
                    <a:pt x="9137" y="3980"/>
                  </a:cubicBezTo>
                  <a:cubicBezTo>
                    <a:pt x="9000" y="4004"/>
                    <a:pt x="8864" y="4014"/>
                    <a:pt x="8729" y="4014"/>
                  </a:cubicBezTo>
                  <a:cubicBezTo>
                    <a:pt x="7717" y="4014"/>
                    <a:pt x="6741" y="3414"/>
                    <a:pt x="5731" y="3173"/>
                  </a:cubicBezTo>
                  <a:cubicBezTo>
                    <a:pt x="5399" y="3094"/>
                    <a:pt x="5059" y="3055"/>
                    <a:pt x="4719" y="3055"/>
                  </a:cubicBezTo>
                  <a:cubicBezTo>
                    <a:pt x="3624" y="3055"/>
                    <a:pt x="2526" y="3454"/>
                    <a:pt x="1694" y="4185"/>
                  </a:cubicBezTo>
                  <a:cubicBezTo>
                    <a:pt x="607" y="5145"/>
                    <a:pt x="0" y="6652"/>
                    <a:pt x="118" y="8115"/>
                  </a:cubicBezTo>
                  <a:cubicBezTo>
                    <a:pt x="2627" y="7842"/>
                    <a:pt x="5149" y="7706"/>
                    <a:pt x="7672" y="7706"/>
                  </a:cubicBezTo>
                  <a:cubicBezTo>
                    <a:pt x="10442" y="7706"/>
                    <a:pt x="13212" y="7870"/>
                    <a:pt x="15963" y="8198"/>
                  </a:cubicBezTo>
                  <a:cubicBezTo>
                    <a:pt x="16121" y="8219"/>
                    <a:pt x="16283" y="8238"/>
                    <a:pt x="16442" y="8238"/>
                  </a:cubicBezTo>
                  <a:cubicBezTo>
                    <a:pt x="16624" y="8238"/>
                    <a:pt x="16802" y="8213"/>
                    <a:pt x="16966" y="8135"/>
                  </a:cubicBezTo>
                  <a:cubicBezTo>
                    <a:pt x="17314" y="7968"/>
                    <a:pt x="17524" y="7601"/>
                    <a:pt x="17681" y="7244"/>
                  </a:cubicBezTo>
                  <a:cubicBezTo>
                    <a:pt x="18346" y="5747"/>
                    <a:pt x="18527" y="4034"/>
                    <a:pt x="18224" y="2419"/>
                  </a:cubicBezTo>
                  <a:cubicBezTo>
                    <a:pt x="18082" y="1685"/>
                    <a:pt x="17969" y="1005"/>
                    <a:pt x="17318" y="618"/>
                  </a:cubicBezTo>
                  <a:cubicBezTo>
                    <a:pt x="16687" y="241"/>
                    <a:pt x="16017" y="16"/>
                    <a:pt x="15283" y="2"/>
                  </a:cubicBezTo>
                  <a:cubicBezTo>
                    <a:pt x="15258" y="1"/>
                    <a:pt x="15234" y="1"/>
                    <a:pt x="1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8561702" y="4228973"/>
              <a:ext cx="2348748" cy="1044417"/>
            </a:xfrm>
            <a:custGeom>
              <a:avLst/>
              <a:gdLst/>
              <a:ahLst/>
              <a:cxnLst/>
              <a:rect l="l" t="t" r="r" b="b"/>
              <a:pathLst>
                <a:path w="18528" h="8239" extrusionOk="0">
                  <a:moveTo>
                    <a:pt x="15209" y="1"/>
                  </a:moveTo>
                  <a:cubicBezTo>
                    <a:pt x="14416" y="1"/>
                    <a:pt x="13624" y="232"/>
                    <a:pt x="12983" y="706"/>
                  </a:cubicBezTo>
                  <a:lnTo>
                    <a:pt x="12978" y="706"/>
                  </a:lnTo>
                  <a:cubicBezTo>
                    <a:pt x="12293" y="1215"/>
                    <a:pt x="11794" y="1939"/>
                    <a:pt x="11226" y="2585"/>
                  </a:cubicBezTo>
                  <a:cubicBezTo>
                    <a:pt x="10663" y="3231"/>
                    <a:pt x="9973" y="3838"/>
                    <a:pt x="9137" y="3980"/>
                  </a:cubicBezTo>
                  <a:cubicBezTo>
                    <a:pt x="9000" y="4004"/>
                    <a:pt x="8864" y="4014"/>
                    <a:pt x="8729" y="4014"/>
                  </a:cubicBezTo>
                  <a:cubicBezTo>
                    <a:pt x="7717" y="4014"/>
                    <a:pt x="6741" y="3414"/>
                    <a:pt x="5731" y="3173"/>
                  </a:cubicBezTo>
                  <a:cubicBezTo>
                    <a:pt x="5399" y="3094"/>
                    <a:pt x="5059" y="3055"/>
                    <a:pt x="4719" y="3055"/>
                  </a:cubicBezTo>
                  <a:cubicBezTo>
                    <a:pt x="3624" y="3055"/>
                    <a:pt x="2526" y="3454"/>
                    <a:pt x="1694" y="4185"/>
                  </a:cubicBezTo>
                  <a:cubicBezTo>
                    <a:pt x="607" y="5145"/>
                    <a:pt x="0" y="6652"/>
                    <a:pt x="118" y="8115"/>
                  </a:cubicBezTo>
                  <a:cubicBezTo>
                    <a:pt x="2627" y="7842"/>
                    <a:pt x="5149" y="7706"/>
                    <a:pt x="7672" y="7706"/>
                  </a:cubicBezTo>
                  <a:cubicBezTo>
                    <a:pt x="10442" y="7706"/>
                    <a:pt x="13212" y="7870"/>
                    <a:pt x="15963" y="8198"/>
                  </a:cubicBezTo>
                  <a:cubicBezTo>
                    <a:pt x="16121" y="8219"/>
                    <a:pt x="16283" y="8238"/>
                    <a:pt x="16442" y="8238"/>
                  </a:cubicBezTo>
                  <a:cubicBezTo>
                    <a:pt x="16624" y="8238"/>
                    <a:pt x="16802" y="8213"/>
                    <a:pt x="16966" y="8135"/>
                  </a:cubicBezTo>
                  <a:cubicBezTo>
                    <a:pt x="17314" y="7968"/>
                    <a:pt x="17524" y="7601"/>
                    <a:pt x="17681" y="7244"/>
                  </a:cubicBezTo>
                  <a:cubicBezTo>
                    <a:pt x="18346" y="5747"/>
                    <a:pt x="18527" y="4034"/>
                    <a:pt x="18224" y="2419"/>
                  </a:cubicBezTo>
                  <a:cubicBezTo>
                    <a:pt x="18082" y="1685"/>
                    <a:pt x="17969" y="1005"/>
                    <a:pt x="17318" y="618"/>
                  </a:cubicBezTo>
                  <a:cubicBezTo>
                    <a:pt x="16687" y="241"/>
                    <a:pt x="16017" y="16"/>
                    <a:pt x="15283" y="2"/>
                  </a:cubicBezTo>
                  <a:cubicBezTo>
                    <a:pt x="15258" y="1"/>
                    <a:pt x="15234" y="1"/>
                    <a:pt x="1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7879475" y="-398475"/>
            <a:ext cx="1784091" cy="1822538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800031">
            <a:off x="-249401" y="4034248"/>
            <a:ext cx="944020" cy="1337593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6200100" y="-2408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2383175" y="45563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5400000">
            <a:off x="-614725" y="24885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341425" y="2842650"/>
            <a:ext cx="38520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1341425" y="1484850"/>
            <a:ext cx="1275300" cy="9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341425" y="3549450"/>
            <a:ext cx="385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-173825" y="4059635"/>
            <a:ext cx="1275258" cy="1087721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222013" y="-68400"/>
            <a:ext cx="1194219" cy="608400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8011682" y="-587175"/>
            <a:ext cx="1759242" cy="1797153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-587187" y="3471125"/>
            <a:ext cx="1917213" cy="1962954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-9899958">
            <a:off x="-592316" y="-413028"/>
            <a:ext cx="1342878" cy="1448838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-1799973" flipH="1">
            <a:off x="6649819" y="3748643"/>
            <a:ext cx="3094487" cy="1791240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-8999948">
            <a:off x="8127390" y="3866195"/>
            <a:ext cx="1139019" cy="2030731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030375" y="-41562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1751775" y="46856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1"/>
          </p:nvPr>
        </p:nvSpPr>
        <p:spPr>
          <a:xfrm>
            <a:off x="720000" y="1222350"/>
            <a:ext cx="7704000" cy="28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5" name="Google Shape;45;p4"/>
          <p:cNvSpPr/>
          <p:nvPr/>
        </p:nvSpPr>
        <p:spPr>
          <a:xfrm rot="5400000">
            <a:off x="8228350" y="-422847"/>
            <a:ext cx="1529147" cy="1304274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-405250" y="2981425"/>
            <a:ext cx="968748" cy="960880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9000003">
            <a:off x="-397500" y="88766"/>
            <a:ext cx="1044424" cy="890833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8563492" y="1650575"/>
            <a:ext cx="580502" cy="572713"/>
            <a:chOff x="1425750" y="3206875"/>
            <a:chExt cx="272000" cy="268350"/>
          </a:xfrm>
        </p:grpSpPr>
        <p:sp>
          <p:nvSpPr>
            <p:cNvPr id="49" name="Google Shape;49;p4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 rot="-8100106">
            <a:off x="4625151" y="4251484"/>
            <a:ext cx="2305070" cy="1533917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>
            <a:off x="114370" y="4278685"/>
            <a:ext cx="872413" cy="860706"/>
            <a:chOff x="1425750" y="3206875"/>
            <a:chExt cx="272000" cy="268350"/>
          </a:xfrm>
        </p:grpSpPr>
        <p:sp>
          <p:nvSpPr>
            <p:cNvPr id="67" name="Google Shape;67;p4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-164049" y="1599747"/>
            <a:ext cx="692256" cy="669309"/>
            <a:chOff x="3320475" y="478475"/>
            <a:chExt cx="387775" cy="374900"/>
          </a:xfrm>
        </p:grpSpPr>
        <p:sp>
          <p:nvSpPr>
            <p:cNvPr id="84" name="Google Shape;84;p4"/>
            <p:cNvSpPr/>
            <p:nvPr/>
          </p:nvSpPr>
          <p:spPr>
            <a:xfrm>
              <a:off x="3320475" y="478475"/>
              <a:ext cx="387775" cy="374900"/>
            </a:xfrm>
            <a:custGeom>
              <a:avLst/>
              <a:gdLst/>
              <a:ahLst/>
              <a:cxnLst/>
              <a:rect l="l" t="t" r="r" b="b"/>
              <a:pathLst>
                <a:path w="15511" h="14996" extrusionOk="0">
                  <a:moveTo>
                    <a:pt x="7822" y="2171"/>
                  </a:moveTo>
                  <a:cubicBezTo>
                    <a:pt x="10672" y="2171"/>
                    <a:pt x="12992" y="4491"/>
                    <a:pt x="12992" y="7341"/>
                  </a:cubicBezTo>
                  <a:cubicBezTo>
                    <a:pt x="12992" y="10208"/>
                    <a:pt x="10672" y="12528"/>
                    <a:pt x="7822" y="12528"/>
                  </a:cubicBezTo>
                  <a:cubicBezTo>
                    <a:pt x="4971" y="12528"/>
                    <a:pt x="2651" y="10208"/>
                    <a:pt x="2651" y="7341"/>
                  </a:cubicBezTo>
                  <a:cubicBezTo>
                    <a:pt x="2651" y="4491"/>
                    <a:pt x="4971" y="2171"/>
                    <a:pt x="7822" y="2171"/>
                  </a:cubicBezTo>
                  <a:close/>
                  <a:moveTo>
                    <a:pt x="7954" y="1"/>
                  </a:moveTo>
                  <a:cubicBezTo>
                    <a:pt x="7871" y="17"/>
                    <a:pt x="7788" y="50"/>
                    <a:pt x="7739" y="117"/>
                  </a:cubicBezTo>
                  <a:cubicBezTo>
                    <a:pt x="7689" y="183"/>
                    <a:pt x="7672" y="249"/>
                    <a:pt x="7672" y="332"/>
                  </a:cubicBezTo>
                  <a:cubicBezTo>
                    <a:pt x="7656" y="746"/>
                    <a:pt x="7639" y="1160"/>
                    <a:pt x="7623" y="1575"/>
                  </a:cubicBezTo>
                  <a:cubicBezTo>
                    <a:pt x="7159" y="1591"/>
                    <a:pt x="6728" y="1674"/>
                    <a:pt x="6297" y="1790"/>
                  </a:cubicBezTo>
                  <a:cubicBezTo>
                    <a:pt x="6131" y="1276"/>
                    <a:pt x="5982" y="746"/>
                    <a:pt x="5816" y="233"/>
                  </a:cubicBezTo>
                  <a:cubicBezTo>
                    <a:pt x="5791" y="116"/>
                    <a:pt x="5663" y="29"/>
                    <a:pt x="5537" y="29"/>
                  </a:cubicBezTo>
                  <a:cubicBezTo>
                    <a:pt x="5502" y="29"/>
                    <a:pt x="5468" y="36"/>
                    <a:pt x="5435" y="50"/>
                  </a:cubicBezTo>
                  <a:cubicBezTo>
                    <a:pt x="5270" y="117"/>
                    <a:pt x="5203" y="282"/>
                    <a:pt x="5253" y="448"/>
                  </a:cubicBezTo>
                  <a:cubicBezTo>
                    <a:pt x="5402" y="962"/>
                    <a:pt x="5568" y="1475"/>
                    <a:pt x="5717" y="1989"/>
                  </a:cubicBezTo>
                  <a:cubicBezTo>
                    <a:pt x="5419" y="2105"/>
                    <a:pt x="5137" y="2238"/>
                    <a:pt x="4855" y="2403"/>
                  </a:cubicBezTo>
                  <a:cubicBezTo>
                    <a:pt x="4789" y="2254"/>
                    <a:pt x="4723" y="2105"/>
                    <a:pt x="4657" y="1939"/>
                  </a:cubicBezTo>
                  <a:cubicBezTo>
                    <a:pt x="4623" y="1873"/>
                    <a:pt x="4574" y="1807"/>
                    <a:pt x="4491" y="1774"/>
                  </a:cubicBezTo>
                  <a:cubicBezTo>
                    <a:pt x="4452" y="1754"/>
                    <a:pt x="4402" y="1746"/>
                    <a:pt x="4354" y="1746"/>
                  </a:cubicBezTo>
                  <a:cubicBezTo>
                    <a:pt x="4319" y="1746"/>
                    <a:pt x="4286" y="1750"/>
                    <a:pt x="4259" y="1757"/>
                  </a:cubicBezTo>
                  <a:cubicBezTo>
                    <a:pt x="4193" y="1790"/>
                    <a:pt x="4126" y="1840"/>
                    <a:pt x="4093" y="1923"/>
                  </a:cubicBezTo>
                  <a:cubicBezTo>
                    <a:pt x="4060" y="1989"/>
                    <a:pt x="4043" y="2088"/>
                    <a:pt x="4077" y="2155"/>
                  </a:cubicBezTo>
                  <a:cubicBezTo>
                    <a:pt x="4176" y="2354"/>
                    <a:pt x="4259" y="2552"/>
                    <a:pt x="4342" y="2751"/>
                  </a:cubicBezTo>
                  <a:cubicBezTo>
                    <a:pt x="4027" y="3000"/>
                    <a:pt x="3729" y="3282"/>
                    <a:pt x="3463" y="3580"/>
                  </a:cubicBezTo>
                  <a:lnTo>
                    <a:pt x="2287" y="2287"/>
                  </a:lnTo>
                  <a:cubicBezTo>
                    <a:pt x="2237" y="2238"/>
                    <a:pt x="2187" y="2188"/>
                    <a:pt x="2088" y="2171"/>
                  </a:cubicBezTo>
                  <a:cubicBezTo>
                    <a:pt x="2071" y="2167"/>
                    <a:pt x="2053" y="2165"/>
                    <a:pt x="2033" y="2165"/>
                  </a:cubicBezTo>
                  <a:cubicBezTo>
                    <a:pt x="1975" y="2165"/>
                    <a:pt x="1910" y="2184"/>
                    <a:pt x="1873" y="2221"/>
                  </a:cubicBezTo>
                  <a:cubicBezTo>
                    <a:pt x="1757" y="2304"/>
                    <a:pt x="1674" y="2519"/>
                    <a:pt x="1790" y="2635"/>
                  </a:cubicBezTo>
                  <a:lnTo>
                    <a:pt x="3066" y="4044"/>
                  </a:lnTo>
                  <a:cubicBezTo>
                    <a:pt x="3066" y="4044"/>
                    <a:pt x="3082" y="4060"/>
                    <a:pt x="3082" y="4060"/>
                  </a:cubicBezTo>
                  <a:cubicBezTo>
                    <a:pt x="2933" y="4276"/>
                    <a:pt x="2801" y="4491"/>
                    <a:pt x="2685" y="4723"/>
                  </a:cubicBezTo>
                  <a:cubicBezTo>
                    <a:pt x="2519" y="4607"/>
                    <a:pt x="2337" y="4491"/>
                    <a:pt x="2171" y="4375"/>
                  </a:cubicBezTo>
                  <a:cubicBezTo>
                    <a:pt x="2116" y="4334"/>
                    <a:pt x="2062" y="4305"/>
                    <a:pt x="1998" y="4305"/>
                  </a:cubicBezTo>
                  <a:cubicBezTo>
                    <a:pt x="1984" y="4305"/>
                    <a:pt x="1970" y="4306"/>
                    <a:pt x="1955" y="4309"/>
                  </a:cubicBezTo>
                  <a:cubicBezTo>
                    <a:pt x="1873" y="4309"/>
                    <a:pt x="1790" y="4359"/>
                    <a:pt x="1740" y="4408"/>
                  </a:cubicBezTo>
                  <a:cubicBezTo>
                    <a:pt x="1707" y="4475"/>
                    <a:pt x="1674" y="4558"/>
                    <a:pt x="1674" y="4640"/>
                  </a:cubicBezTo>
                  <a:cubicBezTo>
                    <a:pt x="1690" y="4707"/>
                    <a:pt x="1723" y="4790"/>
                    <a:pt x="1790" y="4839"/>
                  </a:cubicBezTo>
                  <a:cubicBezTo>
                    <a:pt x="2005" y="4988"/>
                    <a:pt x="2221" y="5138"/>
                    <a:pt x="2436" y="5287"/>
                  </a:cubicBezTo>
                  <a:cubicBezTo>
                    <a:pt x="2221" y="5833"/>
                    <a:pt x="2088" y="6430"/>
                    <a:pt x="2055" y="7043"/>
                  </a:cubicBezTo>
                  <a:cubicBezTo>
                    <a:pt x="1508" y="6960"/>
                    <a:pt x="945" y="6894"/>
                    <a:pt x="381" y="6828"/>
                  </a:cubicBezTo>
                  <a:cubicBezTo>
                    <a:pt x="362" y="6823"/>
                    <a:pt x="342" y="6821"/>
                    <a:pt x="322" y="6821"/>
                  </a:cubicBezTo>
                  <a:cubicBezTo>
                    <a:pt x="188" y="6821"/>
                    <a:pt x="48" y="6915"/>
                    <a:pt x="33" y="7060"/>
                  </a:cubicBezTo>
                  <a:cubicBezTo>
                    <a:pt x="0" y="7225"/>
                    <a:pt x="100" y="7391"/>
                    <a:pt x="265" y="7424"/>
                  </a:cubicBezTo>
                  <a:cubicBezTo>
                    <a:pt x="845" y="7491"/>
                    <a:pt x="1409" y="7557"/>
                    <a:pt x="1989" y="7640"/>
                  </a:cubicBezTo>
                  <a:lnTo>
                    <a:pt x="2055" y="7640"/>
                  </a:lnTo>
                  <a:cubicBezTo>
                    <a:pt x="2071" y="7938"/>
                    <a:pt x="2121" y="8236"/>
                    <a:pt x="2187" y="8535"/>
                  </a:cubicBezTo>
                  <a:lnTo>
                    <a:pt x="1342" y="8783"/>
                  </a:lnTo>
                  <a:cubicBezTo>
                    <a:pt x="1193" y="8833"/>
                    <a:pt x="1110" y="9032"/>
                    <a:pt x="1160" y="9164"/>
                  </a:cubicBezTo>
                  <a:cubicBezTo>
                    <a:pt x="1212" y="9294"/>
                    <a:pt x="1325" y="9363"/>
                    <a:pt x="1451" y="9363"/>
                  </a:cubicBezTo>
                  <a:cubicBezTo>
                    <a:pt x="1486" y="9363"/>
                    <a:pt x="1522" y="9357"/>
                    <a:pt x="1558" y="9347"/>
                  </a:cubicBezTo>
                  <a:cubicBezTo>
                    <a:pt x="1806" y="9264"/>
                    <a:pt x="2071" y="9197"/>
                    <a:pt x="2337" y="9115"/>
                  </a:cubicBezTo>
                  <a:cubicBezTo>
                    <a:pt x="2419" y="9380"/>
                    <a:pt x="2519" y="9628"/>
                    <a:pt x="2651" y="9877"/>
                  </a:cubicBezTo>
                  <a:cubicBezTo>
                    <a:pt x="2171" y="10109"/>
                    <a:pt x="1707" y="10357"/>
                    <a:pt x="1226" y="10589"/>
                  </a:cubicBezTo>
                  <a:cubicBezTo>
                    <a:pt x="1094" y="10656"/>
                    <a:pt x="994" y="10821"/>
                    <a:pt x="1061" y="10970"/>
                  </a:cubicBezTo>
                  <a:cubicBezTo>
                    <a:pt x="1099" y="11085"/>
                    <a:pt x="1216" y="11180"/>
                    <a:pt x="1335" y="11180"/>
                  </a:cubicBezTo>
                  <a:cubicBezTo>
                    <a:pt x="1371" y="11180"/>
                    <a:pt x="1407" y="11172"/>
                    <a:pt x="1442" y="11153"/>
                  </a:cubicBezTo>
                  <a:cubicBezTo>
                    <a:pt x="1939" y="10904"/>
                    <a:pt x="2436" y="10656"/>
                    <a:pt x="2933" y="10407"/>
                  </a:cubicBezTo>
                  <a:cubicBezTo>
                    <a:pt x="3115" y="10689"/>
                    <a:pt x="3314" y="10954"/>
                    <a:pt x="3546" y="11219"/>
                  </a:cubicBezTo>
                  <a:cubicBezTo>
                    <a:pt x="3364" y="11352"/>
                    <a:pt x="3182" y="11484"/>
                    <a:pt x="3016" y="11617"/>
                  </a:cubicBezTo>
                  <a:cubicBezTo>
                    <a:pt x="2950" y="11666"/>
                    <a:pt x="2900" y="11733"/>
                    <a:pt x="2883" y="11816"/>
                  </a:cubicBezTo>
                  <a:cubicBezTo>
                    <a:pt x="2867" y="11882"/>
                    <a:pt x="2900" y="11981"/>
                    <a:pt x="2933" y="12048"/>
                  </a:cubicBezTo>
                  <a:cubicBezTo>
                    <a:pt x="2983" y="12114"/>
                    <a:pt x="3049" y="12164"/>
                    <a:pt x="3132" y="12164"/>
                  </a:cubicBezTo>
                  <a:cubicBezTo>
                    <a:pt x="3153" y="12168"/>
                    <a:pt x="3173" y="12170"/>
                    <a:pt x="3194" y="12170"/>
                  </a:cubicBezTo>
                  <a:cubicBezTo>
                    <a:pt x="3255" y="12170"/>
                    <a:pt x="3314" y="12151"/>
                    <a:pt x="3364" y="12114"/>
                  </a:cubicBezTo>
                  <a:cubicBezTo>
                    <a:pt x="3563" y="11965"/>
                    <a:pt x="3778" y="11799"/>
                    <a:pt x="3977" y="11650"/>
                  </a:cubicBezTo>
                  <a:cubicBezTo>
                    <a:pt x="4209" y="11849"/>
                    <a:pt x="4458" y="12031"/>
                    <a:pt x="4723" y="12213"/>
                  </a:cubicBezTo>
                  <a:cubicBezTo>
                    <a:pt x="4458" y="12661"/>
                    <a:pt x="4209" y="13108"/>
                    <a:pt x="3944" y="13572"/>
                  </a:cubicBezTo>
                  <a:cubicBezTo>
                    <a:pt x="3878" y="13705"/>
                    <a:pt x="3944" y="13904"/>
                    <a:pt x="4093" y="13970"/>
                  </a:cubicBezTo>
                  <a:cubicBezTo>
                    <a:pt x="4137" y="13987"/>
                    <a:pt x="4179" y="13996"/>
                    <a:pt x="4219" y="13996"/>
                  </a:cubicBezTo>
                  <a:cubicBezTo>
                    <a:pt x="4333" y="13996"/>
                    <a:pt x="4430" y="13931"/>
                    <a:pt x="4491" y="13821"/>
                  </a:cubicBezTo>
                  <a:cubicBezTo>
                    <a:pt x="4739" y="13390"/>
                    <a:pt x="4988" y="12942"/>
                    <a:pt x="5237" y="12512"/>
                  </a:cubicBezTo>
                  <a:cubicBezTo>
                    <a:pt x="5535" y="12661"/>
                    <a:pt x="5850" y="12793"/>
                    <a:pt x="6181" y="12893"/>
                  </a:cubicBezTo>
                  <a:cubicBezTo>
                    <a:pt x="6131" y="13092"/>
                    <a:pt x="6082" y="13290"/>
                    <a:pt x="6032" y="13506"/>
                  </a:cubicBezTo>
                  <a:cubicBezTo>
                    <a:pt x="6015" y="13572"/>
                    <a:pt x="6048" y="13672"/>
                    <a:pt x="6082" y="13738"/>
                  </a:cubicBezTo>
                  <a:cubicBezTo>
                    <a:pt x="6131" y="13788"/>
                    <a:pt x="6198" y="13854"/>
                    <a:pt x="6280" y="13854"/>
                  </a:cubicBezTo>
                  <a:cubicBezTo>
                    <a:pt x="6300" y="13858"/>
                    <a:pt x="6319" y="13860"/>
                    <a:pt x="6338" y="13860"/>
                  </a:cubicBezTo>
                  <a:cubicBezTo>
                    <a:pt x="6479" y="13860"/>
                    <a:pt x="6599" y="13754"/>
                    <a:pt x="6628" y="13622"/>
                  </a:cubicBezTo>
                  <a:lnTo>
                    <a:pt x="6761" y="13025"/>
                  </a:lnTo>
                  <a:cubicBezTo>
                    <a:pt x="7076" y="13092"/>
                    <a:pt x="7407" y="13125"/>
                    <a:pt x="7739" y="13125"/>
                  </a:cubicBezTo>
                  <a:cubicBezTo>
                    <a:pt x="7722" y="13688"/>
                    <a:pt x="7772" y="14235"/>
                    <a:pt x="7904" y="14798"/>
                  </a:cubicBezTo>
                  <a:cubicBezTo>
                    <a:pt x="7931" y="14918"/>
                    <a:pt x="8075" y="14995"/>
                    <a:pt x="8199" y="14995"/>
                  </a:cubicBezTo>
                  <a:cubicBezTo>
                    <a:pt x="8230" y="14995"/>
                    <a:pt x="8259" y="14990"/>
                    <a:pt x="8286" y="14981"/>
                  </a:cubicBezTo>
                  <a:cubicBezTo>
                    <a:pt x="8451" y="14898"/>
                    <a:pt x="8501" y="14749"/>
                    <a:pt x="8468" y="14583"/>
                  </a:cubicBezTo>
                  <a:lnTo>
                    <a:pt x="8468" y="14583"/>
                  </a:lnTo>
                  <a:cubicBezTo>
                    <a:pt x="8472" y="14594"/>
                    <a:pt x="8474" y="14599"/>
                    <a:pt x="8474" y="14599"/>
                  </a:cubicBezTo>
                  <a:cubicBezTo>
                    <a:pt x="8477" y="14599"/>
                    <a:pt x="8464" y="14546"/>
                    <a:pt x="8451" y="14533"/>
                  </a:cubicBezTo>
                  <a:cubicBezTo>
                    <a:pt x="8451" y="14500"/>
                    <a:pt x="8451" y="14450"/>
                    <a:pt x="8435" y="14417"/>
                  </a:cubicBezTo>
                  <a:cubicBezTo>
                    <a:pt x="8418" y="14351"/>
                    <a:pt x="8418" y="14285"/>
                    <a:pt x="8402" y="14218"/>
                  </a:cubicBezTo>
                  <a:cubicBezTo>
                    <a:pt x="8385" y="14086"/>
                    <a:pt x="8368" y="13953"/>
                    <a:pt x="8352" y="13804"/>
                  </a:cubicBezTo>
                  <a:cubicBezTo>
                    <a:pt x="8335" y="13672"/>
                    <a:pt x="8335" y="13539"/>
                    <a:pt x="8335" y="13406"/>
                  </a:cubicBezTo>
                  <a:cubicBezTo>
                    <a:pt x="8335" y="13340"/>
                    <a:pt x="8335" y="13274"/>
                    <a:pt x="8335" y="13208"/>
                  </a:cubicBezTo>
                  <a:cubicBezTo>
                    <a:pt x="8335" y="13174"/>
                    <a:pt x="8335" y="13141"/>
                    <a:pt x="8335" y="13108"/>
                  </a:cubicBezTo>
                  <a:cubicBezTo>
                    <a:pt x="8700" y="13075"/>
                    <a:pt x="9048" y="13009"/>
                    <a:pt x="9379" y="12909"/>
                  </a:cubicBezTo>
                  <a:cubicBezTo>
                    <a:pt x="9396" y="13141"/>
                    <a:pt x="9429" y="13357"/>
                    <a:pt x="9446" y="13589"/>
                  </a:cubicBezTo>
                  <a:cubicBezTo>
                    <a:pt x="9446" y="13730"/>
                    <a:pt x="9595" y="13872"/>
                    <a:pt x="9737" y="13872"/>
                  </a:cubicBezTo>
                  <a:cubicBezTo>
                    <a:pt x="9745" y="13872"/>
                    <a:pt x="9753" y="13871"/>
                    <a:pt x="9760" y="13870"/>
                  </a:cubicBezTo>
                  <a:cubicBezTo>
                    <a:pt x="9926" y="13837"/>
                    <a:pt x="10059" y="13705"/>
                    <a:pt x="10042" y="13539"/>
                  </a:cubicBezTo>
                  <a:cubicBezTo>
                    <a:pt x="10026" y="13274"/>
                    <a:pt x="10009" y="13009"/>
                    <a:pt x="9976" y="12744"/>
                  </a:cubicBezTo>
                  <a:cubicBezTo>
                    <a:pt x="9976" y="12727"/>
                    <a:pt x="9976" y="12727"/>
                    <a:pt x="9976" y="12710"/>
                  </a:cubicBezTo>
                  <a:cubicBezTo>
                    <a:pt x="10158" y="12628"/>
                    <a:pt x="10324" y="12545"/>
                    <a:pt x="10490" y="12462"/>
                  </a:cubicBezTo>
                  <a:cubicBezTo>
                    <a:pt x="10672" y="12942"/>
                    <a:pt x="10854" y="13440"/>
                    <a:pt x="11036" y="13937"/>
                  </a:cubicBezTo>
                  <a:cubicBezTo>
                    <a:pt x="11087" y="14050"/>
                    <a:pt x="11205" y="14125"/>
                    <a:pt x="11324" y="14125"/>
                  </a:cubicBezTo>
                  <a:cubicBezTo>
                    <a:pt x="11361" y="14125"/>
                    <a:pt x="11399" y="14118"/>
                    <a:pt x="11434" y="14102"/>
                  </a:cubicBezTo>
                  <a:cubicBezTo>
                    <a:pt x="11583" y="14053"/>
                    <a:pt x="11666" y="13870"/>
                    <a:pt x="11616" y="13721"/>
                  </a:cubicBezTo>
                  <a:cubicBezTo>
                    <a:pt x="11417" y="13191"/>
                    <a:pt x="11219" y="12677"/>
                    <a:pt x="11020" y="12147"/>
                  </a:cubicBezTo>
                  <a:cubicBezTo>
                    <a:pt x="11268" y="11981"/>
                    <a:pt x="11484" y="11816"/>
                    <a:pt x="11699" y="11617"/>
                  </a:cubicBezTo>
                  <a:cubicBezTo>
                    <a:pt x="11782" y="11749"/>
                    <a:pt x="11881" y="11898"/>
                    <a:pt x="11981" y="12031"/>
                  </a:cubicBezTo>
                  <a:cubicBezTo>
                    <a:pt x="12014" y="12097"/>
                    <a:pt x="12097" y="12130"/>
                    <a:pt x="12163" y="12147"/>
                  </a:cubicBezTo>
                  <a:cubicBezTo>
                    <a:pt x="12184" y="12151"/>
                    <a:pt x="12206" y="12153"/>
                    <a:pt x="12227" y="12153"/>
                  </a:cubicBezTo>
                  <a:cubicBezTo>
                    <a:pt x="12293" y="12153"/>
                    <a:pt x="12358" y="12135"/>
                    <a:pt x="12395" y="12097"/>
                  </a:cubicBezTo>
                  <a:cubicBezTo>
                    <a:pt x="12528" y="11998"/>
                    <a:pt x="12577" y="11816"/>
                    <a:pt x="12478" y="11683"/>
                  </a:cubicBezTo>
                  <a:cubicBezTo>
                    <a:pt x="12362" y="11517"/>
                    <a:pt x="12246" y="11352"/>
                    <a:pt x="12130" y="11186"/>
                  </a:cubicBezTo>
                  <a:cubicBezTo>
                    <a:pt x="12296" y="11004"/>
                    <a:pt x="12445" y="10805"/>
                    <a:pt x="12577" y="10606"/>
                  </a:cubicBezTo>
                  <a:cubicBezTo>
                    <a:pt x="13041" y="10904"/>
                    <a:pt x="13522" y="11202"/>
                    <a:pt x="13986" y="11501"/>
                  </a:cubicBezTo>
                  <a:cubicBezTo>
                    <a:pt x="14022" y="11523"/>
                    <a:pt x="14064" y="11534"/>
                    <a:pt x="14108" y="11534"/>
                  </a:cubicBezTo>
                  <a:cubicBezTo>
                    <a:pt x="14224" y="11534"/>
                    <a:pt x="14348" y="11460"/>
                    <a:pt x="14384" y="11352"/>
                  </a:cubicBezTo>
                  <a:cubicBezTo>
                    <a:pt x="14467" y="11186"/>
                    <a:pt x="14384" y="11037"/>
                    <a:pt x="14251" y="10954"/>
                  </a:cubicBezTo>
                  <a:cubicBezTo>
                    <a:pt x="13804" y="10672"/>
                    <a:pt x="13340" y="10374"/>
                    <a:pt x="12892" y="10092"/>
                  </a:cubicBezTo>
                  <a:cubicBezTo>
                    <a:pt x="13058" y="9811"/>
                    <a:pt x="13191" y="9496"/>
                    <a:pt x="13290" y="9181"/>
                  </a:cubicBezTo>
                  <a:cubicBezTo>
                    <a:pt x="13489" y="9247"/>
                    <a:pt x="13688" y="9313"/>
                    <a:pt x="13887" y="9363"/>
                  </a:cubicBezTo>
                  <a:cubicBezTo>
                    <a:pt x="13905" y="9372"/>
                    <a:pt x="13927" y="9376"/>
                    <a:pt x="13951" y="9376"/>
                  </a:cubicBezTo>
                  <a:cubicBezTo>
                    <a:pt x="14012" y="9376"/>
                    <a:pt x="14083" y="9349"/>
                    <a:pt x="14119" y="9313"/>
                  </a:cubicBezTo>
                  <a:cubicBezTo>
                    <a:pt x="14185" y="9280"/>
                    <a:pt x="14235" y="9197"/>
                    <a:pt x="14251" y="9131"/>
                  </a:cubicBezTo>
                  <a:cubicBezTo>
                    <a:pt x="14251" y="9048"/>
                    <a:pt x="14235" y="8965"/>
                    <a:pt x="14185" y="8899"/>
                  </a:cubicBezTo>
                  <a:cubicBezTo>
                    <a:pt x="14168" y="8883"/>
                    <a:pt x="14152" y="8849"/>
                    <a:pt x="14135" y="8833"/>
                  </a:cubicBezTo>
                  <a:cubicBezTo>
                    <a:pt x="14102" y="8800"/>
                    <a:pt x="14052" y="8783"/>
                    <a:pt x="14003" y="8767"/>
                  </a:cubicBezTo>
                  <a:cubicBezTo>
                    <a:pt x="13820" y="8717"/>
                    <a:pt x="13638" y="8667"/>
                    <a:pt x="13456" y="8601"/>
                  </a:cubicBezTo>
                  <a:cubicBezTo>
                    <a:pt x="13489" y="8435"/>
                    <a:pt x="13522" y="8269"/>
                    <a:pt x="13555" y="8087"/>
                  </a:cubicBezTo>
                  <a:cubicBezTo>
                    <a:pt x="14102" y="8021"/>
                    <a:pt x="14649" y="7955"/>
                    <a:pt x="15212" y="7888"/>
                  </a:cubicBezTo>
                  <a:cubicBezTo>
                    <a:pt x="15361" y="7872"/>
                    <a:pt x="15511" y="7739"/>
                    <a:pt x="15477" y="7573"/>
                  </a:cubicBezTo>
                  <a:cubicBezTo>
                    <a:pt x="15462" y="7417"/>
                    <a:pt x="15343" y="7290"/>
                    <a:pt x="15190" y="7290"/>
                  </a:cubicBezTo>
                  <a:cubicBezTo>
                    <a:pt x="15181" y="7290"/>
                    <a:pt x="15172" y="7291"/>
                    <a:pt x="15163" y="7292"/>
                  </a:cubicBezTo>
                  <a:cubicBezTo>
                    <a:pt x="14632" y="7358"/>
                    <a:pt x="14119" y="7408"/>
                    <a:pt x="13605" y="7474"/>
                  </a:cubicBezTo>
                  <a:cubicBezTo>
                    <a:pt x="13605" y="7441"/>
                    <a:pt x="13605" y="7391"/>
                    <a:pt x="13605" y="7341"/>
                  </a:cubicBezTo>
                  <a:cubicBezTo>
                    <a:pt x="13605" y="7159"/>
                    <a:pt x="13588" y="6977"/>
                    <a:pt x="13572" y="6795"/>
                  </a:cubicBezTo>
                  <a:cubicBezTo>
                    <a:pt x="13820" y="6778"/>
                    <a:pt x="14069" y="6761"/>
                    <a:pt x="14317" y="6728"/>
                  </a:cubicBezTo>
                  <a:cubicBezTo>
                    <a:pt x="14467" y="6712"/>
                    <a:pt x="14599" y="6563"/>
                    <a:pt x="14583" y="6397"/>
                  </a:cubicBezTo>
                  <a:cubicBezTo>
                    <a:pt x="14567" y="6256"/>
                    <a:pt x="14448" y="6130"/>
                    <a:pt x="14282" y="6130"/>
                  </a:cubicBezTo>
                  <a:cubicBezTo>
                    <a:pt x="14272" y="6130"/>
                    <a:pt x="14262" y="6131"/>
                    <a:pt x="14251" y="6132"/>
                  </a:cubicBezTo>
                  <a:cubicBezTo>
                    <a:pt x="14003" y="6148"/>
                    <a:pt x="13737" y="6181"/>
                    <a:pt x="13489" y="6198"/>
                  </a:cubicBezTo>
                  <a:cubicBezTo>
                    <a:pt x="13439" y="5966"/>
                    <a:pt x="13373" y="5734"/>
                    <a:pt x="13290" y="5519"/>
                  </a:cubicBezTo>
                  <a:cubicBezTo>
                    <a:pt x="13853" y="5336"/>
                    <a:pt x="14400" y="5138"/>
                    <a:pt x="14947" y="4955"/>
                  </a:cubicBezTo>
                  <a:cubicBezTo>
                    <a:pt x="15096" y="4906"/>
                    <a:pt x="15196" y="4707"/>
                    <a:pt x="15129" y="4558"/>
                  </a:cubicBezTo>
                  <a:cubicBezTo>
                    <a:pt x="15079" y="4444"/>
                    <a:pt x="14971" y="4369"/>
                    <a:pt x="14856" y="4369"/>
                  </a:cubicBezTo>
                  <a:cubicBezTo>
                    <a:pt x="14820" y="4369"/>
                    <a:pt x="14784" y="4376"/>
                    <a:pt x="14748" y="4392"/>
                  </a:cubicBezTo>
                  <a:cubicBezTo>
                    <a:pt x="14185" y="4574"/>
                    <a:pt x="13638" y="4756"/>
                    <a:pt x="13075" y="4955"/>
                  </a:cubicBezTo>
                  <a:cubicBezTo>
                    <a:pt x="12992" y="4773"/>
                    <a:pt x="12909" y="4607"/>
                    <a:pt x="12809" y="4458"/>
                  </a:cubicBezTo>
                  <a:lnTo>
                    <a:pt x="13621" y="4044"/>
                  </a:lnTo>
                  <a:cubicBezTo>
                    <a:pt x="13704" y="3994"/>
                    <a:pt x="13754" y="3961"/>
                    <a:pt x="13787" y="3878"/>
                  </a:cubicBezTo>
                  <a:cubicBezTo>
                    <a:pt x="13820" y="3812"/>
                    <a:pt x="13837" y="3712"/>
                    <a:pt x="13804" y="3646"/>
                  </a:cubicBezTo>
                  <a:cubicBezTo>
                    <a:pt x="13771" y="3580"/>
                    <a:pt x="13721" y="3514"/>
                    <a:pt x="13655" y="3480"/>
                  </a:cubicBezTo>
                  <a:cubicBezTo>
                    <a:pt x="13614" y="3460"/>
                    <a:pt x="13560" y="3446"/>
                    <a:pt x="13509" y="3446"/>
                  </a:cubicBezTo>
                  <a:cubicBezTo>
                    <a:pt x="13478" y="3446"/>
                    <a:pt x="13448" y="3451"/>
                    <a:pt x="13423" y="3464"/>
                  </a:cubicBezTo>
                  <a:cubicBezTo>
                    <a:pt x="13108" y="3630"/>
                    <a:pt x="12793" y="3779"/>
                    <a:pt x="12478" y="3944"/>
                  </a:cubicBezTo>
                  <a:cubicBezTo>
                    <a:pt x="12395" y="3812"/>
                    <a:pt x="12296" y="3696"/>
                    <a:pt x="12196" y="3580"/>
                  </a:cubicBezTo>
                  <a:cubicBezTo>
                    <a:pt x="12660" y="3099"/>
                    <a:pt x="13124" y="2635"/>
                    <a:pt x="13588" y="2155"/>
                  </a:cubicBezTo>
                  <a:cubicBezTo>
                    <a:pt x="13688" y="2039"/>
                    <a:pt x="13671" y="1823"/>
                    <a:pt x="13539" y="1724"/>
                  </a:cubicBezTo>
                  <a:cubicBezTo>
                    <a:pt x="13480" y="1680"/>
                    <a:pt x="13415" y="1659"/>
                    <a:pt x="13350" y="1659"/>
                  </a:cubicBezTo>
                  <a:cubicBezTo>
                    <a:pt x="13269" y="1659"/>
                    <a:pt x="13189" y="1692"/>
                    <a:pt x="13124" y="1757"/>
                  </a:cubicBezTo>
                  <a:lnTo>
                    <a:pt x="11765" y="3149"/>
                  </a:lnTo>
                  <a:cubicBezTo>
                    <a:pt x="11666" y="3050"/>
                    <a:pt x="11550" y="2950"/>
                    <a:pt x="11434" y="2851"/>
                  </a:cubicBezTo>
                  <a:cubicBezTo>
                    <a:pt x="11633" y="2536"/>
                    <a:pt x="11848" y="2221"/>
                    <a:pt x="12047" y="1906"/>
                  </a:cubicBezTo>
                  <a:cubicBezTo>
                    <a:pt x="12097" y="1840"/>
                    <a:pt x="12130" y="1774"/>
                    <a:pt x="12113" y="1691"/>
                  </a:cubicBezTo>
                  <a:cubicBezTo>
                    <a:pt x="12113" y="1608"/>
                    <a:pt x="12080" y="1525"/>
                    <a:pt x="12014" y="1475"/>
                  </a:cubicBezTo>
                  <a:cubicBezTo>
                    <a:pt x="11948" y="1442"/>
                    <a:pt x="11865" y="1409"/>
                    <a:pt x="11799" y="1409"/>
                  </a:cubicBezTo>
                  <a:cubicBezTo>
                    <a:pt x="11716" y="1426"/>
                    <a:pt x="11633" y="1459"/>
                    <a:pt x="11583" y="1525"/>
                  </a:cubicBezTo>
                  <a:cubicBezTo>
                    <a:pt x="11368" y="1840"/>
                    <a:pt x="11152" y="2171"/>
                    <a:pt x="10937" y="2503"/>
                  </a:cubicBezTo>
                  <a:cubicBezTo>
                    <a:pt x="10771" y="2403"/>
                    <a:pt x="10606" y="2304"/>
                    <a:pt x="10440" y="2204"/>
                  </a:cubicBezTo>
                  <a:cubicBezTo>
                    <a:pt x="10556" y="1972"/>
                    <a:pt x="10672" y="1724"/>
                    <a:pt x="10771" y="1475"/>
                  </a:cubicBezTo>
                  <a:cubicBezTo>
                    <a:pt x="10854" y="1343"/>
                    <a:pt x="10788" y="1144"/>
                    <a:pt x="10639" y="1078"/>
                  </a:cubicBezTo>
                  <a:cubicBezTo>
                    <a:pt x="10596" y="1059"/>
                    <a:pt x="10551" y="1049"/>
                    <a:pt x="10506" y="1049"/>
                  </a:cubicBezTo>
                  <a:cubicBezTo>
                    <a:pt x="10393" y="1049"/>
                    <a:pt x="10284" y="1108"/>
                    <a:pt x="10224" y="1227"/>
                  </a:cubicBezTo>
                  <a:cubicBezTo>
                    <a:pt x="10108" y="1475"/>
                    <a:pt x="9992" y="1707"/>
                    <a:pt x="9876" y="1956"/>
                  </a:cubicBezTo>
                  <a:cubicBezTo>
                    <a:pt x="9644" y="1873"/>
                    <a:pt x="9396" y="1790"/>
                    <a:pt x="9147" y="1740"/>
                  </a:cubicBezTo>
                  <a:lnTo>
                    <a:pt x="9396" y="564"/>
                  </a:lnTo>
                  <a:cubicBezTo>
                    <a:pt x="9429" y="398"/>
                    <a:pt x="9313" y="233"/>
                    <a:pt x="9147" y="199"/>
                  </a:cubicBezTo>
                  <a:cubicBezTo>
                    <a:pt x="9135" y="198"/>
                    <a:pt x="9123" y="198"/>
                    <a:pt x="9111" y="198"/>
                  </a:cubicBezTo>
                  <a:cubicBezTo>
                    <a:pt x="8961" y="198"/>
                    <a:pt x="8830" y="294"/>
                    <a:pt x="8799" y="448"/>
                  </a:cubicBezTo>
                  <a:cubicBezTo>
                    <a:pt x="8716" y="846"/>
                    <a:pt x="8634" y="1227"/>
                    <a:pt x="8551" y="1624"/>
                  </a:cubicBezTo>
                  <a:cubicBezTo>
                    <a:pt x="8451" y="1608"/>
                    <a:pt x="8335" y="1591"/>
                    <a:pt x="8219" y="1591"/>
                  </a:cubicBezTo>
                  <a:cubicBezTo>
                    <a:pt x="8219" y="1591"/>
                    <a:pt x="8236" y="1575"/>
                    <a:pt x="8236" y="1575"/>
                  </a:cubicBezTo>
                  <a:lnTo>
                    <a:pt x="8286" y="282"/>
                  </a:lnTo>
                  <a:cubicBezTo>
                    <a:pt x="8286" y="199"/>
                    <a:pt x="8219" y="117"/>
                    <a:pt x="8170" y="67"/>
                  </a:cubicBezTo>
                  <a:cubicBezTo>
                    <a:pt x="8120" y="17"/>
                    <a:pt x="8020" y="1"/>
                    <a:pt x="7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96275" y="548875"/>
              <a:ext cx="212125" cy="192700"/>
            </a:xfrm>
            <a:custGeom>
              <a:avLst/>
              <a:gdLst/>
              <a:ahLst/>
              <a:cxnLst/>
              <a:rect l="l" t="t" r="r" b="b"/>
              <a:pathLst>
                <a:path w="8485" h="7708" extrusionOk="0">
                  <a:moveTo>
                    <a:pt x="4348" y="1"/>
                  </a:moveTo>
                  <a:cubicBezTo>
                    <a:pt x="4324" y="1"/>
                    <a:pt x="4300" y="1"/>
                    <a:pt x="4276" y="2"/>
                  </a:cubicBezTo>
                  <a:cubicBezTo>
                    <a:pt x="3132" y="18"/>
                    <a:pt x="2122" y="515"/>
                    <a:pt x="1393" y="1294"/>
                  </a:cubicBezTo>
                  <a:cubicBezTo>
                    <a:pt x="1359" y="1311"/>
                    <a:pt x="1326" y="1327"/>
                    <a:pt x="1293" y="1377"/>
                  </a:cubicBezTo>
                  <a:cubicBezTo>
                    <a:pt x="1277" y="1410"/>
                    <a:pt x="1243" y="1460"/>
                    <a:pt x="1210" y="1493"/>
                  </a:cubicBezTo>
                  <a:cubicBezTo>
                    <a:pt x="813" y="1990"/>
                    <a:pt x="531" y="2570"/>
                    <a:pt x="365" y="3200"/>
                  </a:cubicBezTo>
                  <a:cubicBezTo>
                    <a:pt x="1" y="4443"/>
                    <a:pt x="83" y="5785"/>
                    <a:pt x="1045" y="6812"/>
                  </a:cubicBezTo>
                  <a:cubicBezTo>
                    <a:pt x="1551" y="7361"/>
                    <a:pt x="2262" y="7707"/>
                    <a:pt x="3003" y="7707"/>
                  </a:cubicBezTo>
                  <a:cubicBezTo>
                    <a:pt x="3134" y="7707"/>
                    <a:pt x="3266" y="7696"/>
                    <a:pt x="3398" y="7674"/>
                  </a:cubicBezTo>
                  <a:cubicBezTo>
                    <a:pt x="4309" y="7525"/>
                    <a:pt x="4839" y="6961"/>
                    <a:pt x="5287" y="6199"/>
                  </a:cubicBezTo>
                  <a:cubicBezTo>
                    <a:pt x="5535" y="5768"/>
                    <a:pt x="5817" y="5503"/>
                    <a:pt x="6298" y="5337"/>
                  </a:cubicBezTo>
                  <a:cubicBezTo>
                    <a:pt x="6679" y="5205"/>
                    <a:pt x="7093" y="5139"/>
                    <a:pt x="7474" y="4956"/>
                  </a:cubicBezTo>
                  <a:cubicBezTo>
                    <a:pt x="8286" y="4559"/>
                    <a:pt x="8485" y="3697"/>
                    <a:pt x="8253" y="2868"/>
                  </a:cubicBezTo>
                  <a:cubicBezTo>
                    <a:pt x="7795" y="1169"/>
                    <a:pt x="6064" y="1"/>
                    <a:pt x="4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532975" y="690575"/>
              <a:ext cx="67150" cy="67150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43" y="1"/>
                  </a:moveTo>
                  <a:cubicBezTo>
                    <a:pt x="614" y="1"/>
                    <a:pt x="1" y="597"/>
                    <a:pt x="1" y="1343"/>
                  </a:cubicBezTo>
                  <a:cubicBezTo>
                    <a:pt x="1" y="2089"/>
                    <a:pt x="614" y="2685"/>
                    <a:pt x="1343" y="2685"/>
                  </a:cubicBezTo>
                  <a:cubicBezTo>
                    <a:pt x="2089" y="2685"/>
                    <a:pt x="2685" y="2089"/>
                    <a:pt x="2685" y="1343"/>
                  </a:cubicBezTo>
                  <a:cubicBezTo>
                    <a:pt x="2685" y="597"/>
                    <a:pt x="2089" y="1"/>
                    <a:pt x="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4"/>
          <p:cNvSpPr/>
          <p:nvPr/>
        </p:nvSpPr>
        <p:spPr>
          <a:xfrm rot="-900189">
            <a:off x="3753668" y="4814171"/>
            <a:ext cx="466702" cy="408555"/>
          </a:xfrm>
          <a:custGeom>
            <a:avLst/>
            <a:gdLst/>
            <a:ahLst/>
            <a:cxnLst/>
            <a:rect l="l" t="t" r="r" b="b"/>
            <a:pathLst>
              <a:path w="11130" h="9744" extrusionOk="0">
                <a:moveTo>
                  <a:pt x="10353" y="1"/>
                </a:moveTo>
                <a:cubicBezTo>
                  <a:pt x="10252" y="1"/>
                  <a:pt x="10145" y="40"/>
                  <a:pt x="10040" y="131"/>
                </a:cubicBezTo>
                <a:cubicBezTo>
                  <a:pt x="9378" y="694"/>
                  <a:pt x="8599" y="1059"/>
                  <a:pt x="7737" y="1158"/>
                </a:cubicBezTo>
                <a:cubicBezTo>
                  <a:pt x="7615" y="1170"/>
                  <a:pt x="7495" y="1176"/>
                  <a:pt x="7376" y="1176"/>
                </a:cubicBezTo>
                <a:cubicBezTo>
                  <a:pt x="6527" y="1176"/>
                  <a:pt x="5753" y="884"/>
                  <a:pt x="4953" y="578"/>
                </a:cubicBezTo>
                <a:cubicBezTo>
                  <a:pt x="4221" y="299"/>
                  <a:pt x="3402" y="75"/>
                  <a:pt x="2627" y="75"/>
                </a:cubicBezTo>
                <a:cubicBezTo>
                  <a:pt x="1700" y="75"/>
                  <a:pt x="833" y="395"/>
                  <a:pt x="247" y="1324"/>
                </a:cubicBezTo>
                <a:cubicBezTo>
                  <a:pt x="1" y="1716"/>
                  <a:pt x="367" y="2054"/>
                  <a:pt x="743" y="2054"/>
                </a:cubicBezTo>
                <a:cubicBezTo>
                  <a:pt x="923" y="2054"/>
                  <a:pt x="1106" y="1976"/>
                  <a:pt x="1225" y="1788"/>
                </a:cubicBezTo>
                <a:cubicBezTo>
                  <a:pt x="1532" y="1287"/>
                  <a:pt x="2098" y="1122"/>
                  <a:pt x="2659" y="1122"/>
                </a:cubicBezTo>
                <a:cubicBezTo>
                  <a:pt x="2914" y="1122"/>
                  <a:pt x="3168" y="1156"/>
                  <a:pt x="3395" y="1208"/>
                </a:cubicBezTo>
                <a:cubicBezTo>
                  <a:pt x="3429" y="1224"/>
                  <a:pt x="3478" y="1224"/>
                  <a:pt x="3511" y="1241"/>
                </a:cubicBezTo>
                <a:cubicBezTo>
                  <a:pt x="3727" y="3379"/>
                  <a:pt x="3561" y="5533"/>
                  <a:pt x="3014" y="7621"/>
                </a:cubicBezTo>
                <a:cubicBezTo>
                  <a:pt x="2920" y="7998"/>
                  <a:pt x="3223" y="8225"/>
                  <a:pt x="3533" y="8225"/>
                </a:cubicBezTo>
                <a:cubicBezTo>
                  <a:pt x="3766" y="8225"/>
                  <a:pt x="4004" y="8096"/>
                  <a:pt x="4075" y="7803"/>
                </a:cubicBezTo>
                <a:cubicBezTo>
                  <a:pt x="4605" y="5781"/>
                  <a:pt x="4771" y="3677"/>
                  <a:pt x="4622" y="1606"/>
                </a:cubicBezTo>
                <a:lnTo>
                  <a:pt x="4622" y="1606"/>
                </a:lnTo>
                <a:cubicBezTo>
                  <a:pt x="5102" y="1788"/>
                  <a:pt x="5583" y="1987"/>
                  <a:pt x="6097" y="2103"/>
                </a:cubicBezTo>
                <a:cubicBezTo>
                  <a:pt x="6489" y="2204"/>
                  <a:pt x="6891" y="2247"/>
                  <a:pt x="7288" y="2247"/>
                </a:cubicBezTo>
                <a:cubicBezTo>
                  <a:pt x="7411" y="2247"/>
                  <a:pt x="7533" y="2243"/>
                  <a:pt x="7654" y="2235"/>
                </a:cubicBezTo>
                <a:cubicBezTo>
                  <a:pt x="7654" y="3926"/>
                  <a:pt x="7754" y="5616"/>
                  <a:pt x="8002" y="7306"/>
                </a:cubicBezTo>
                <a:cubicBezTo>
                  <a:pt x="8102" y="8052"/>
                  <a:pt x="8234" y="8880"/>
                  <a:pt x="8847" y="9394"/>
                </a:cubicBezTo>
                <a:cubicBezTo>
                  <a:pt x="9128" y="9620"/>
                  <a:pt x="9478" y="9743"/>
                  <a:pt x="9821" y="9743"/>
                </a:cubicBezTo>
                <a:cubicBezTo>
                  <a:pt x="10206" y="9743"/>
                  <a:pt x="10581" y="9587"/>
                  <a:pt x="10836" y="9245"/>
                </a:cubicBezTo>
                <a:cubicBezTo>
                  <a:pt x="11130" y="8829"/>
                  <a:pt x="10763" y="8340"/>
                  <a:pt x="10385" y="8340"/>
                </a:cubicBezTo>
                <a:cubicBezTo>
                  <a:pt x="10251" y="8340"/>
                  <a:pt x="10116" y="8402"/>
                  <a:pt x="10007" y="8549"/>
                </a:cubicBezTo>
                <a:cubicBezTo>
                  <a:pt x="9931" y="8652"/>
                  <a:pt x="9854" y="8695"/>
                  <a:pt x="9779" y="8695"/>
                </a:cubicBezTo>
                <a:cubicBezTo>
                  <a:pt x="9492" y="8695"/>
                  <a:pt x="9231" y="8079"/>
                  <a:pt x="9179" y="7869"/>
                </a:cubicBezTo>
                <a:cubicBezTo>
                  <a:pt x="9030" y="7240"/>
                  <a:pt x="8980" y="6560"/>
                  <a:pt x="8914" y="5914"/>
                </a:cubicBezTo>
                <a:cubicBezTo>
                  <a:pt x="8764" y="4622"/>
                  <a:pt x="8715" y="3329"/>
                  <a:pt x="8731" y="2036"/>
                </a:cubicBezTo>
                <a:cubicBezTo>
                  <a:pt x="9427" y="1838"/>
                  <a:pt x="10090" y="1490"/>
                  <a:pt x="10654" y="1009"/>
                </a:cubicBezTo>
                <a:cubicBezTo>
                  <a:pt x="11080" y="649"/>
                  <a:pt x="10767" y="1"/>
                  <a:pt x="103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4"/>
          <p:cNvGrpSpPr/>
          <p:nvPr/>
        </p:nvGrpSpPr>
        <p:grpSpPr>
          <a:xfrm>
            <a:off x="8603238" y="697225"/>
            <a:ext cx="540750" cy="695175"/>
            <a:chOff x="6499900" y="2913625"/>
            <a:chExt cx="540750" cy="695175"/>
          </a:xfrm>
        </p:grpSpPr>
        <p:sp>
          <p:nvSpPr>
            <p:cNvPr id="89" name="Google Shape;89;p4"/>
            <p:cNvSpPr/>
            <p:nvPr/>
          </p:nvSpPr>
          <p:spPr>
            <a:xfrm>
              <a:off x="6576125" y="2981800"/>
              <a:ext cx="404600" cy="524075"/>
            </a:xfrm>
            <a:custGeom>
              <a:avLst/>
              <a:gdLst/>
              <a:ahLst/>
              <a:cxnLst/>
              <a:rect l="l" t="t" r="r" b="b"/>
              <a:pathLst>
                <a:path w="16184" h="20963" extrusionOk="0">
                  <a:moveTo>
                    <a:pt x="12102" y="0"/>
                  </a:moveTo>
                  <a:cubicBezTo>
                    <a:pt x="11190" y="0"/>
                    <a:pt x="10187" y="363"/>
                    <a:pt x="9199" y="1157"/>
                  </a:cubicBezTo>
                  <a:lnTo>
                    <a:pt x="9861" y="403"/>
                  </a:lnTo>
                  <a:lnTo>
                    <a:pt x="9861" y="403"/>
                  </a:lnTo>
                  <a:cubicBezTo>
                    <a:pt x="7487" y="2686"/>
                    <a:pt x="5114" y="4968"/>
                    <a:pt x="2740" y="7274"/>
                  </a:cubicBezTo>
                  <a:cubicBezTo>
                    <a:pt x="1986" y="8004"/>
                    <a:pt x="1188" y="8803"/>
                    <a:pt x="685" y="9830"/>
                  </a:cubicBezTo>
                  <a:cubicBezTo>
                    <a:pt x="1" y="11245"/>
                    <a:pt x="69" y="12683"/>
                    <a:pt x="229" y="13916"/>
                  </a:cubicBezTo>
                  <a:cubicBezTo>
                    <a:pt x="503" y="15856"/>
                    <a:pt x="959" y="17705"/>
                    <a:pt x="1850" y="19052"/>
                  </a:cubicBezTo>
                  <a:cubicBezTo>
                    <a:pt x="2615" y="20209"/>
                    <a:pt x="3734" y="20962"/>
                    <a:pt x="5092" y="20962"/>
                  </a:cubicBezTo>
                  <a:cubicBezTo>
                    <a:pt x="5314" y="20962"/>
                    <a:pt x="5542" y="20942"/>
                    <a:pt x="5775" y="20900"/>
                  </a:cubicBezTo>
                  <a:cubicBezTo>
                    <a:pt x="8515" y="20398"/>
                    <a:pt x="11550" y="16997"/>
                    <a:pt x="13445" y="13300"/>
                  </a:cubicBezTo>
                  <a:cubicBezTo>
                    <a:pt x="15225" y="9762"/>
                    <a:pt x="16184" y="5630"/>
                    <a:pt x="15431" y="2823"/>
                  </a:cubicBezTo>
                  <a:cubicBezTo>
                    <a:pt x="14942" y="1054"/>
                    <a:pt x="13655" y="0"/>
                    <a:pt x="1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60450" y="3072425"/>
              <a:ext cx="142675" cy="207650"/>
            </a:xfrm>
            <a:custGeom>
              <a:avLst/>
              <a:gdLst/>
              <a:ahLst/>
              <a:cxnLst/>
              <a:rect l="l" t="t" r="r" b="b"/>
              <a:pathLst>
                <a:path w="5707" h="8306" extrusionOk="0">
                  <a:moveTo>
                    <a:pt x="3327" y="1"/>
                  </a:moveTo>
                  <a:cubicBezTo>
                    <a:pt x="2764" y="1"/>
                    <a:pt x="2177" y="153"/>
                    <a:pt x="1667" y="453"/>
                  </a:cubicBezTo>
                  <a:cubicBezTo>
                    <a:pt x="1005" y="818"/>
                    <a:pt x="320" y="1686"/>
                    <a:pt x="114" y="2553"/>
                  </a:cubicBezTo>
                  <a:cubicBezTo>
                    <a:pt x="0" y="3101"/>
                    <a:pt x="69" y="3580"/>
                    <a:pt x="183" y="4014"/>
                  </a:cubicBezTo>
                  <a:cubicBezTo>
                    <a:pt x="571" y="5657"/>
                    <a:pt x="1278" y="6981"/>
                    <a:pt x="2260" y="7894"/>
                  </a:cubicBezTo>
                  <a:cubicBezTo>
                    <a:pt x="2496" y="8117"/>
                    <a:pt x="2783" y="8305"/>
                    <a:pt x="3106" y="8305"/>
                  </a:cubicBezTo>
                  <a:cubicBezTo>
                    <a:pt x="3313" y="8305"/>
                    <a:pt x="3534" y="8228"/>
                    <a:pt x="3766" y="8031"/>
                  </a:cubicBezTo>
                  <a:cubicBezTo>
                    <a:pt x="4223" y="7643"/>
                    <a:pt x="4497" y="6913"/>
                    <a:pt x="4702" y="6274"/>
                  </a:cubicBezTo>
                  <a:cubicBezTo>
                    <a:pt x="5204" y="4813"/>
                    <a:pt x="5707" y="3238"/>
                    <a:pt x="5615" y="1937"/>
                  </a:cubicBezTo>
                  <a:cubicBezTo>
                    <a:pt x="5523" y="635"/>
                    <a:pt x="4475" y="1"/>
                    <a:pt x="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617775" y="3218975"/>
              <a:ext cx="100475" cy="161750"/>
            </a:xfrm>
            <a:custGeom>
              <a:avLst/>
              <a:gdLst/>
              <a:ahLst/>
              <a:cxnLst/>
              <a:rect l="l" t="t" r="r" b="b"/>
              <a:pathLst>
                <a:path w="4019" h="6470" extrusionOk="0">
                  <a:moveTo>
                    <a:pt x="2443" y="1"/>
                  </a:moveTo>
                  <a:cubicBezTo>
                    <a:pt x="2459" y="17"/>
                    <a:pt x="2475" y="33"/>
                    <a:pt x="2491" y="49"/>
                  </a:cubicBezTo>
                  <a:lnTo>
                    <a:pt x="2491" y="49"/>
                  </a:lnTo>
                  <a:lnTo>
                    <a:pt x="2535" y="24"/>
                  </a:lnTo>
                  <a:cubicBezTo>
                    <a:pt x="2512" y="1"/>
                    <a:pt x="2466" y="1"/>
                    <a:pt x="2443" y="1"/>
                  </a:cubicBezTo>
                  <a:close/>
                  <a:moveTo>
                    <a:pt x="2491" y="49"/>
                  </a:moveTo>
                  <a:lnTo>
                    <a:pt x="2261" y="183"/>
                  </a:lnTo>
                  <a:cubicBezTo>
                    <a:pt x="1462" y="320"/>
                    <a:pt x="572" y="1576"/>
                    <a:pt x="275" y="2717"/>
                  </a:cubicBezTo>
                  <a:cubicBezTo>
                    <a:pt x="1" y="3858"/>
                    <a:pt x="184" y="4863"/>
                    <a:pt x="572" y="5593"/>
                  </a:cubicBezTo>
                  <a:cubicBezTo>
                    <a:pt x="808" y="6065"/>
                    <a:pt x="1163" y="6470"/>
                    <a:pt x="1651" y="6470"/>
                  </a:cubicBezTo>
                  <a:cubicBezTo>
                    <a:pt x="1729" y="6470"/>
                    <a:pt x="1811" y="6460"/>
                    <a:pt x="1895" y="6438"/>
                  </a:cubicBezTo>
                  <a:cubicBezTo>
                    <a:pt x="2603" y="6255"/>
                    <a:pt x="3379" y="5251"/>
                    <a:pt x="3699" y="4246"/>
                  </a:cubicBezTo>
                  <a:cubicBezTo>
                    <a:pt x="4018" y="3265"/>
                    <a:pt x="3927" y="2306"/>
                    <a:pt x="3653" y="1621"/>
                  </a:cubicBezTo>
                  <a:cubicBezTo>
                    <a:pt x="3367" y="961"/>
                    <a:pt x="2932" y="491"/>
                    <a:pt x="2491" y="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721650" y="3338825"/>
              <a:ext cx="113575" cy="118700"/>
            </a:xfrm>
            <a:custGeom>
              <a:avLst/>
              <a:gdLst/>
              <a:ahLst/>
              <a:cxnLst/>
              <a:rect l="l" t="t" r="r" b="b"/>
              <a:pathLst>
                <a:path w="4543" h="4748" extrusionOk="0">
                  <a:moveTo>
                    <a:pt x="2716" y="0"/>
                  </a:moveTo>
                  <a:lnTo>
                    <a:pt x="2397" y="320"/>
                  </a:lnTo>
                  <a:cubicBezTo>
                    <a:pt x="1872" y="708"/>
                    <a:pt x="1324" y="1096"/>
                    <a:pt x="867" y="1666"/>
                  </a:cubicBezTo>
                  <a:cubicBezTo>
                    <a:pt x="388" y="2237"/>
                    <a:pt x="0" y="3036"/>
                    <a:pt x="0" y="3675"/>
                  </a:cubicBezTo>
                  <a:cubicBezTo>
                    <a:pt x="0" y="4383"/>
                    <a:pt x="457" y="4748"/>
                    <a:pt x="959" y="4748"/>
                  </a:cubicBezTo>
                  <a:cubicBezTo>
                    <a:pt x="1484" y="4748"/>
                    <a:pt x="2077" y="4474"/>
                    <a:pt x="2648" y="4177"/>
                  </a:cubicBezTo>
                  <a:cubicBezTo>
                    <a:pt x="3241" y="3880"/>
                    <a:pt x="3949" y="3447"/>
                    <a:pt x="4246" y="2671"/>
                  </a:cubicBezTo>
                  <a:cubicBezTo>
                    <a:pt x="4542" y="1895"/>
                    <a:pt x="4268" y="1233"/>
                    <a:pt x="3858" y="936"/>
                  </a:cubicBezTo>
                  <a:cubicBezTo>
                    <a:pt x="3470" y="639"/>
                    <a:pt x="2967" y="502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499900" y="2913625"/>
              <a:ext cx="540750" cy="695175"/>
            </a:xfrm>
            <a:custGeom>
              <a:avLst/>
              <a:gdLst/>
              <a:ahLst/>
              <a:cxnLst/>
              <a:rect l="l" t="t" r="r" b="b"/>
              <a:pathLst>
                <a:path w="21630" h="27807" extrusionOk="0">
                  <a:moveTo>
                    <a:pt x="13775" y="2860"/>
                  </a:moveTo>
                  <a:cubicBezTo>
                    <a:pt x="14074" y="2860"/>
                    <a:pt x="14363" y="2886"/>
                    <a:pt x="14645" y="2925"/>
                  </a:cubicBezTo>
                  <a:cubicBezTo>
                    <a:pt x="15489" y="3062"/>
                    <a:pt x="16311" y="3222"/>
                    <a:pt x="17133" y="3381"/>
                  </a:cubicBezTo>
                  <a:cubicBezTo>
                    <a:pt x="17704" y="3496"/>
                    <a:pt x="18251" y="3678"/>
                    <a:pt x="18662" y="4157"/>
                  </a:cubicBezTo>
                  <a:cubicBezTo>
                    <a:pt x="19278" y="4888"/>
                    <a:pt x="19552" y="5938"/>
                    <a:pt x="19393" y="7307"/>
                  </a:cubicBezTo>
                  <a:cubicBezTo>
                    <a:pt x="19119" y="9887"/>
                    <a:pt x="18594" y="12512"/>
                    <a:pt x="17749" y="15182"/>
                  </a:cubicBezTo>
                  <a:cubicBezTo>
                    <a:pt x="17475" y="16118"/>
                    <a:pt x="17042" y="17008"/>
                    <a:pt x="16539" y="17990"/>
                  </a:cubicBezTo>
                  <a:cubicBezTo>
                    <a:pt x="16037" y="18994"/>
                    <a:pt x="15353" y="20044"/>
                    <a:pt x="14622" y="21025"/>
                  </a:cubicBezTo>
                  <a:cubicBezTo>
                    <a:pt x="13960" y="21916"/>
                    <a:pt x="13253" y="22600"/>
                    <a:pt x="12454" y="23080"/>
                  </a:cubicBezTo>
                  <a:cubicBezTo>
                    <a:pt x="11518" y="23627"/>
                    <a:pt x="10605" y="24015"/>
                    <a:pt x="9692" y="24312"/>
                  </a:cubicBezTo>
                  <a:cubicBezTo>
                    <a:pt x="8505" y="24700"/>
                    <a:pt x="7341" y="24906"/>
                    <a:pt x="6245" y="24906"/>
                  </a:cubicBezTo>
                  <a:cubicBezTo>
                    <a:pt x="5834" y="24906"/>
                    <a:pt x="5492" y="24814"/>
                    <a:pt x="5172" y="24632"/>
                  </a:cubicBezTo>
                  <a:cubicBezTo>
                    <a:pt x="4967" y="24518"/>
                    <a:pt x="4716" y="24449"/>
                    <a:pt x="4830" y="23970"/>
                  </a:cubicBezTo>
                  <a:cubicBezTo>
                    <a:pt x="4872" y="23803"/>
                    <a:pt x="4799" y="23693"/>
                    <a:pt x="4681" y="23693"/>
                  </a:cubicBezTo>
                  <a:cubicBezTo>
                    <a:pt x="4670" y="23693"/>
                    <a:pt x="4659" y="23694"/>
                    <a:pt x="4647" y="23696"/>
                  </a:cubicBezTo>
                  <a:cubicBezTo>
                    <a:pt x="4635" y="23697"/>
                    <a:pt x="4623" y="23697"/>
                    <a:pt x="4611" y="23697"/>
                  </a:cubicBezTo>
                  <a:cubicBezTo>
                    <a:pt x="4343" y="23697"/>
                    <a:pt x="4256" y="23455"/>
                    <a:pt x="4168" y="23171"/>
                  </a:cubicBezTo>
                  <a:cubicBezTo>
                    <a:pt x="4122" y="23034"/>
                    <a:pt x="4077" y="22874"/>
                    <a:pt x="4031" y="22714"/>
                  </a:cubicBezTo>
                  <a:cubicBezTo>
                    <a:pt x="3734" y="21436"/>
                    <a:pt x="3301" y="20318"/>
                    <a:pt x="2684" y="19359"/>
                  </a:cubicBezTo>
                  <a:cubicBezTo>
                    <a:pt x="1863" y="18012"/>
                    <a:pt x="1817" y="16141"/>
                    <a:pt x="2456" y="13881"/>
                  </a:cubicBezTo>
                  <a:cubicBezTo>
                    <a:pt x="2707" y="12968"/>
                    <a:pt x="3118" y="12146"/>
                    <a:pt x="3689" y="11393"/>
                  </a:cubicBezTo>
                  <a:cubicBezTo>
                    <a:pt x="4556" y="10252"/>
                    <a:pt x="5446" y="9179"/>
                    <a:pt x="6496" y="8517"/>
                  </a:cubicBezTo>
                  <a:cubicBezTo>
                    <a:pt x="7135" y="8129"/>
                    <a:pt x="7729" y="7627"/>
                    <a:pt x="8254" y="6897"/>
                  </a:cubicBezTo>
                  <a:cubicBezTo>
                    <a:pt x="8551" y="6486"/>
                    <a:pt x="8984" y="6349"/>
                    <a:pt x="9235" y="5801"/>
                  </a:cubicBezTo>
                  <a:cubicBezTo>
                    <a:pt x="9278" y="5726"/>
                    <a:pt x="9330" y="5706"/>
                    <a:pt x="9384" y="5706"/>
                  </a:cubicBezTo>
                  <a:cubicBezTo>
                    <a:pt x="9445" y="5706"/>
                    <a:pt x="9506" y="5732"/>
                    <a:pt x="9555" y="5732"/>
                  </a:cubicBezTo>
                  <a:cubicBezTo>
                    <a:pt x="9806" y="5732"/>
                    <a:pt x="9943" y="5618"/>
                    <a:pt x="9943" y="5299"/>
                  </a:cubicBezTo>
                  <a:cubicBezTo>
                    <a:pt x="9943" y="4797"/>
                    <a:pt x="10194" y="4546"/>
                    <a:pt x="10514" y="4226"/>
                  </a:cubicBezTo>
                  <a:cubicBezTo>
                    <a:pt x="11175" y="3610"/>
                    <a:pt x="11837" y="3244"/>
                    <a:pt x="12522" y="3039"/>
                  </a:cubicBezTo>
                  <a:cubicBezTo>
                    <a:pt x="12955" y="2908"/>
                    <a:pt x="13373" y="2860"/>
                    <a:pt x="13775" y="2860"/>
                  </a:cubicBezTo>
                  <a:close/>
                  <a:moveTo>
                    <a:pt x="15785" y="0"/>
                  </a:moveTo>
                  <a:cubicBezTo>
                    <a:pt x="15695" y="0"/>
                    <a:pt x="15573" y="108"/>
                    <a:pt x="15489" y="254"/>
                  </a:cubicBezTo>
                  <a:cubicBezTo>
                    <a:pt x="15398" y="460"/>
                    <a:pt x="15307" y="665"/>
                    <a:pt x="15261" y="871"/>
                  </a:cubicBezTo>
                  <a:cubicBezTo>
                    <a:pt x="15147" y="1282"/>
                    <a:pt x="15079" y="1670"/>
                    <a:pt x="14987" y="2058"/>
                  </a:cubicBezTo>
                  <a:cubicBezTo>
                    <a:pt x="14919" y="2103"/>
                    <a:pt x="14873" y="2126"/>
                    <a:pt x="14850" y="2126"/>
                  </a:cubicBezTo>
                  <a:lnTo>
                    <a:pt x="14166" y="2126"/>
                  </a:lnTo>
                  <a:cubicBezTo>
                    <a:pt x="14016" y="2130"/>
                    <a:pt x="13897" y="2135"/>
                    <a:pt x="13802" y="2135"/>
                  </a:cubicBezTo>
                  <a:cubicBezTo>
                    <a:pt x="13363" y="2135"/>
                    <a:pt x="13446" y="2032"/>
                    <a:pt x="13390" y="1282"/>
                  </a:cubicBezTo>
                  <a:cubicBezTo>
                    <a:pt x="13367" y="1122"/>
                    <a:pt x="13344" y="985"/>
                    <a:pt x="13321" y="871"/>
                  </a:cubicBezTo>
                  <a:cubicBezTo>
                    <a:pt x="13308" y="806"/>
                    <a:pt x="13274" y="778"/>
                    <a:pt x="13225" y="778"/>
                  </a:cubicBezTo>
                  <a:cubicBezTo>
                    <a:pt x="13188" y="778"/>
                    <a:pt x="13143" y="795"/>
                    <a:pt x="13093" y="825"/>
                  </a:cubicBezTo>
                  <a:cubicBezTo>
                    <a:pt x="13002" y="871"/>
                    <a:pt x="12910" y="962"/>
                    <a:pt x="12887" y="1099"/>
                  </a:cubicBezTo>
                  <a:cubicBezTo>
                    <a:pt x="12842" y="1464"/>
                    <a:pt x="12842" y="1806"/>
                    <a:pt x="12796" y="2172"/>
                  </a:cubicBezTo>
                  <a:cubicBezTo>
                    <a:pt x="12317" y="2423"/>
                    <a:pt x="11815" y="2674"/>
                    <a:pt x="11335" y="2925"/>
                  </a:cubicBezTo>
                  <a:cubicBezTo>
                    <a:pt x="10810" y="3222"/>
                    <a:pt x="10308" y="3769"/>
                    <a:pt x="9806" y="4135"/>
                  </a:cubicBezTo>
                  <a:cubicBezTo>
                    <a:pt x="9601" y="3998"/>
                    <a:pt x="9601" y="3678"/>
                    <a:pt x="9532" y="3427"/>
                  </a:cubicBezTo>
                  <a:cubicBezTo>
                    <a:pt x="9509" y="3267"/>
                    <a:pt x="9464" y="3085"/>
                    <a:pt x="9395" y="2971"/>
                  </a:cubicBezTo>
                  <a:cubicBezTo>
                    <a:pt x="9384" y="2936"/>
                    <a:pt x="9349" y="2925"/>
                    <a:pt x="9307" y="2925"/>
                  </a:cubicBezTo>
                  <a:cubicBezTo>
                    <a:pt x="9264" y="2925"/>
                    <a:pt x="9213" y="2936"/>
                    <a:pt x="9167" y="2948"/>
                  </a:cubicBezTo>
                  <a:cubicBezTo>
                    <a:pt x="9076" y="3016"/>
                    <a:pt x="9007" y="3130"/>
                    <a:pt x="9007" y="3267"/>
                  </a:cubicBezTo>
                  <a:cubicBezTo>
                    <a:pt x="8939" y="3769"/>
                    <a:pt x="9053" y="4135"/>
                    <a:pt x="9121" y="4546"/>
                  </a:cubicBezTo>
                  <a:cubicBezTo>
                    <a:pt x="9167" y="4774"/>
                    <a:pt x="9144" y="5002"/>
                    <a:pt x="8870" y="5116"/>
                  </a:cubicBezTo>
                  <a:cubicBezTo>
                    <a:pt x="8573" y="5253"/>
                    <a:pt x="8459" y="5641"/>
                    <a:pt x="8300" y="5938"/>
                  </a:cubicBezTo>
                  <a:cubicBezTo>
                    <a:pt x="8105" y="6249"/>
                    <a:pt x="7977" y="6398"/>
                    <a:pt x="7865" y="6398"/>
                  </a:cubicBezTo>
                  <a:cubicBezTo>
                    <a:pt x="7780" y="6398"/>
                    <a:pt x="7704" y="6311"/>
                    <a:pt x="7615" y="6143"/>
                  </a:cubicBezTo>
                  <a:cubicBezTo>
                    <a:pt x="7478" y="5915"/>
                    <a:pt x="7364" y="5664"/>
                    <a:pt x="7250" y="5413"/>
                  </a:cubicBezTo>
                  <a:cubicBezTo>
                    <a:pt x="7204" y="5322"/>
                    <a:pt x="7158" y="5185"/>
                    <a:pt x="7090" y="5116"/>
                  </a:cubicBezTo>
                  <a:cubicBezTo>
                    <a:pt x="7049" y="5075"/>
                    <a:pt x="7003" y="5053"/>
                    <a:pt x="6955" y="5053"/>
                  </a:cubicBezTo>
                  <a:cubicBezTo>
                    <a:pt x="6896" y="5053"/>
                    <a:pt x="6833" y="5086"/>
                    <a:pt x="6770" y="5162"/>
                  </a:cubicBezTo>
                  <a:cubicBezTo>
                    <a:pt x="6633" y="5322"/>
                    <a:pt x="6610" y="5504"/>
                    <a:pt x="6633" y="5618"/>
                  </a:cubicBezTo>
                  <a:cubicBezTo>
                    <a:pt x="6725" y="5869"/>
                    <a:pt x="6816" y="6075"/>
                    <a:pt x="6907" y="6326"/>
                  </a:cubicBezTo>
                  <a:cubicBezTo>
                    <a:pt x="7021" y="6600"/>
                    <a:pt x="7227" y="6782"/>
                    <a:pt x="7250" y="7193"/>
                  </a:cubicBezTo>
                  <a:cubicBezTo>
                    <a:pt x="6839" y="7741"/>
                    <a:pt x="6359" y="7901"/>
                    <a:pt x="5926" y="8289"/>
                  </a:cubicBezTo>
                  <a:cubicBezTo>
                    <a:pt x="5635" y="8536"/>
                    <a:pt x="5396" y="8647"/>
                    <a:pt x="5192" y="8647"/>
                  </a:cubicBezTo>
                  <a:cubicBezTo>
                    <a:pt x="4964" y="8647"/>
                    <a:pt x="4782" y="8507"/>
                    <a:pt x="4625" y="8266"/>
                  </a:cubicBezTo>
                  <a:cubicBezTo>
                    <a:pt x="4511" y="8129"/>
                    <a:pt x="4419" y="7969"/>
                    <a:pt x="4328" y="7832"/>
                  </a:cubicBezTo>
                  <a:cubicBezTo>
                    <a:pt x="4254" y="7758"/>
                    <a:pt x="4189" y="7655"/>
                    <a:pt x="4090" y="7655"/>
                  </a:cubicBezTo>
                  <a:cubicBezTo>
                    <a:pt x="4037" y="7655"/>
                    <a:pt x="3974" y="7684"/>
                    <a:pt x="3894" y="7764"/>
                  </a:cubicBezTo>
                  <a:cubicBezTo>
                    <a:pt x="3712" y="7946"/>
                    <a:pt x="3712" y="8198"/>
                    <a:pt x="3871" y="8471"/>
                  </a:cubicBezTo>
                  <a:cubicBezTo>
                    <a:pt x="4008" y="8700"/>
                    <a:pt x="4168" y="8905"/>
                    <a:pt x="4305" y="9111"/>
                  </a:cubicBezTo>
                  <a:cubicBezTo>
                    <a:pt x="4579" y="9476"/>
                    <a:pt x="4579" y="9499"/>
                    <a:pt x="4122" y="10069"/>
                  </a:cubicBezTo>
                  <a:cubicBezTo>
                    <a:pt x="3255" y="11096"/>
                    <a:pt x="2525" y="12215"/>
                    <a:pt x="2023" y="13539"/>
                  </a:cubicBezTo>
                  <a:cubicBezTo>
                    <a:pt x="2023" y="13653"/>
                    <a:pt x="2000" y="13790"/>
                    <a:pt x="1886" y="13835"/>
                  </a:cubicBezTo>
                  <a:cubicBezTo>
                    <a:pt x="1863" y="13835"/>
                    <a:pt x="1817" y="13744"/>
                    <a:pt x="1794" y="13721"/>
                  </a:cubicBezTo>
                  <a:cubicBezTo>
                    <a:pt x="1498" y="13584"/>
                    <a:pt x="1475" y="13173"/>
                    <a:pt x="1383" y="12831"/>
                  </a:cubicBezTo>
                  <a:cubicBezTo>
                    <a:pt x="1369" y="12775"/>
                    <a:pt x="1329" y="12736"/>
                    <a:pt x="1279" y="12736"/>
                  </a:cubicBezTo>
                  <a:cubicBezTo>
                    <a:pt x="1248" y="12736"/>
                    <a:pt x="1213" y="12751"/>
                    <a:pt x="1178" y="12785"/>
                  </a:cubicBezTo>
                  <a:cubicBezTo>
                    <a:pt x="1087" y="12854"/>
                    <a:pt x="995" y="12968"/>
                    <a:pt x="950" y="13082"/>
                  </a:cubicBezTo>
                  <a:cubicBezTo>
                    <a:pt x="836" y="13356"/>
                    <a:pt x="858" y="13584"/>
                    <a:pt x="950" y="13744"/>
                  </a:cubicBezTo>
                  <a:cubicBezTo>
                    <a:pt x="1087" y="14041"/>
                    <a:pt x="1224" y="14338"/>
                    <a:pt x="1406" y="14611"/>
                  </a:cubicBezTo>
                  <a:cubicBezTo>
                    <a:pt x="1589" y="14885"/>
                    <a:pt x="1657" y="15205"/>
                    <a:pt x="1589" y="15684"/>
                  </a:cubicBezTo>
                  <a:cubicBezTo>
                    <a:pt x="1452" y="16643"/>
                    <a:pt x="1452" y="17487"/>
                    <a:pt x="1612" y="18286"/>
                  </a:cubicBezTo>
                  <a:cubicBezTo>
                    <a:pt x="1635" y="18400"/>
                    <a:pt x="1612" y="18560"/>
                    <a:pt x="1635" y="18743"/>
                  </a:cubicBezTo>
                  <a:cubicBezTo>
                    <a:pt x="1475" y="18788"/>
                    <a:pt x="1361" y="18788"/>
                    <a:pt x="1224" y="18811"/>
                  </a:cubicBezTo>
                  <a:cubicBezTo>
                    <a:pt x="973" y="18880"/>
                    <a:pt x="699" y="18903"/>
                    <a:pt x="425" y="18971"/>
                  </a:cubicBezTo>
                  <a:cubicBezTo>
                    <a:pt x="288" y="19017"/>
                    <a:pt x="105" y="19131"/>
                    <a:pt x="60" y="19382"/>
                  </a:cubicBezTo>
                  <a:cubicBezTo>
                    <a:pt x="1" y="19617"/>
                    <a:pt x="93" y="19684"/>
                    <a:pt x="207" y="19684"/>
                  </a:cubicBezTo>
                  <a:cubicBezTo>
                    <a:pt x="226" y="19684"/>
                    <a:pt x="245" y="19682"/>
                    <a:pt x="265" y="19679"/>
                  </a:cubicBezTo>
                  <a:cubicBezTo>
                    <a:pt x="448" y="19679"/>
                    <a:pt x="630" y="19610"/>
                    <a:pt x="813" y="19587"/>
                  </a:cubicBezTo>
                  <a:cubicBezTo>
                    <a:pt x="878" y="19584"/>
                    <a:pt x="942" y="19582"/>
                    <a:pt x="1004" y="19582"/>
                  </a:cubicBezTo>
                  <a:cubicBezTo>
                    <a:pt x="1737" y="19582"/>
                    <a:pt x="2323" y="19840"/>
                    <a:pt x="2639" y="20660"/>
                  </a:cubicBezTo>
                  <a:cubicBezTo>
                    <a:pt x="2707" y="20843"/>
                    <a:pt x="2639" y="21048"/>
                    <a:pt x="2456" y="21162"/>
                  </a:cubicBezTo>
                  <a:cubicBezTo>
                    <a:pt x="2296" y="21254"/>
                    <a:pt x="2159" y="21322"/>
                    <a:pt x="2000" y="21391"/>
                  </a:cubicBezTo>
                  <a:cubicBezTo>
                    <a:pt x="1726" y="21550"/>
                    <a:pt x="1452" y="21687"/>
                    <a:pt x="1178" y="21847"/>
                  </a:cubicBezTo>
                  <a:cubicBezTo>
                    <a:pt x="1110" y="21893"/>
                    <a:pt x="1018" y="22075"/>
                    <a:pt x="995" y="22167"/>
                  </a:cubicBezTo>
                  <a:cubicBezTo>
                    <a:pt x="995" y="22258"/>
                    <a:pt x="1041" y="22395"/>
                    <a:pt x="1110" y="22395"/>
                  </a:cubicBezTo>
                  <a:cubicBezTo>
                    <a:pt x="1126" y="22399"/>
                    <a:pt x="1145" y="22401"/>
                    <a:pt x="1164" y="22401"/>
                  </a:cubicBezTo>
                  <a:cubicBezTo>
                    <a:pt x="1250" y="22401"/>
                    <a:pt x="1359" y="22364"/>
                    <a:pt x="1452" y="22326"/>
                  </a:cubicBezTo>
                  <a:cubicBezTo>
                    <a:pt x="1886" y="22144"/>
                    <a:pt x="2319" y="21961"/>
                    <a:pt x="2753" y="21779"/>
                  </a:cubicBezTo>
                  <a:cubicBezTo>
                    <a:pt x="2824" y="21743"/>
                    <a:pt x="2891" y="21722"/>
                    <a:pt x="2951" y="21722"/>
                  </a:cubicBezTo>
                  <a:cubicBezTo>
                    <a:pt x="3046" y="21722"/>
                    <a:pt x="3122" y="21776"/>
                    <a:pt x="3164" y="21916"/>
                  </a:cubicBezTo>
                  <a:cubicBezTo>
                    <a:pt x="3369" y="22646"/>
                    <a:pt x="3575" y="23376"/>
                    <a:pt x="3757" y="24107"/>
                  </a:cubicBezTo>
                  <a:cubicBezTo>
                    <a:pt x="3780" y="24198"/>
                    <a:pt x="3734" y="24335"/>
                    <a:pt x="3643" y="24426"/>
                  </a:cubicBezTo>
                  <a:cubicBezTo>
                    <a:pt x="3552" y="24518"/>
                    <a:pt x="3461" y="24563"/>
                    <a:pt x="3369" y="24655"/>
                  </a:cubicBezTo>
                  <a:cubicBezTo>
                    <a:pt x="3209" y="24792"/>
                    <a:pt x="3073" y="24974"/>
                    <a:pt x="3118" y="25180"/>
                  </a:cubicBezTo>
                  <a:cubicBezTo>
                    <a:pt x="3145" y="25260"/>
                    <a:pt x="3195" y="25293"/>
                    <a:pt x="3260" y="25293"/>
                  </a:cubicBezTo>
                  <a:cubicBezTo>
                    <a:pt x="3305" y="25293"/>
                    <a:pt x="3358" y="25276"/>
                    <a:pt x="3415" y="25248"/>
                  </a:cubicBezTo>
                  <a:cubicBezTo>
                    <a:pt x="3575" y="25180"/>
                    <a:pt x="3712" y="25043"/>
                    <a:pt x="3871" y="24974"/>
                  </a:cubicBezTo>
                  <a:cubicBezTo>
                    <a:pt x="3944" y="24945"/>
                    <a:pt x="4034" y="24916"/>
                    <a:pt x="4102" y="24916"/>
                  </a:cubicBezTo>
                  <a:cubicBezTo>
                    <a:pt x="4142" y="24916"/>
                    <a:pt x="4174" y="24926"/>
                    <a:pt x="4191" y="24951"/>
                  </a:cubicBezTo>
                  <a:cubicBezTo>
                    <a:pt x="4602" y="25362"/>
                    <a:pt x="5150" y="25499"/>
                    <a:pt x="5629" y="25705"/>
                  </a:cubicBezTo>
                  <a:cubicBezTo>
                    <a:pt x="5583" y="26161"/>
                    <a:pt x="5287" y="26481"/>
                    <a:pt x="5172" y="26846"/>
                  </a:cubicBezTo>
                  <a:cubicBezTo>
                    <a:pt x="5127" y="27028"/>
                    <a:pt x="5127" y="27188"/>
                    <a:pt x="5241" y="27234"/>
                  </a:cubicBezTo>
                  <a:cubicBezTo>
                    <a:pt x="5250" y="27236"/>
                    <a:pt x="5260" y="27237"/>
                    <a:pt x="5270" y="27237"/>
                  </a:cubicBezTo>
                  <a:cubicBezTo>
                    <a:pt x="5359" y="27237"/>
                    <a:pt x="5478" y="27147"/>
                    <a:pt x="5560" y="26983"/>
                  </a:cubicBezTo>
                  <a:cubicBezTo>
                    <a:pt x="5743" y="26686"/>
                    <a:pt x="5926" y="26366"/>
                    <a:pt x="6085" y="26070"/>
                  </a:cubicBezTo>
                  <a:cubicBezTo>
                    <a:pt x="6222" y="25796"/>
                    <a:pt x="6405" y="25659"/>
                    <a:pt x="6588" y="25636"/>
                  </a:cubicBezTo>
                  <a:cubicBezTo>
                    <a:pt x="7204" y="25522"/>
                    <a:pt x="7820" y="25431"/>
                    <a:pt x="8436" y="25339"/>
                  </a:cubicBezTo>
                  <a:cubicBezTo>
                    <a:pt x="8460" y="25337"/>
                    <a:pt x="8482" y="25335"/>
                    <a:pt x="8503" y="25335"/>
                  </a:cubicBezTo>
                  <a:cubicBezTo>
                    <a:pt x="8665" y="25335"/>
                    <a:pt x="8748" y="25421"/>
                    <a:pt x="8688" y="25705"/>
                  </a:cubicBezTo>
                  <a:cubicBezTo>
                    <a:pt x="8619" y="26161"/>
                    <a:pt x="8551" y="26595"/>
                    <a:pt x="8482" y="27051"/>
                  </a:cubicBezTo>
                  <a:cubicBezTo>
                    <a:pt x="8459" y="27211"/>
                    <a:pt x="8414" y="27371"/>
                    <a:pt x="8414" y="27531"/>
                  </a:cubicBezTo>
                  <a:cubicBezTo>
                    <a:pt x="8392" y="27679"/>
                    <a:pt x="8411" y="27807"/>
                    <a:pt x="8522" y="27807"/>
                  </a:cubicBezTo>
                  <a:cubicBezTo>
                    <a:pt x="8531" y="27807"/>
                    <a:pt x="8540" y="27806"/>
                    <a:pt x="8551" y="27804"/>
                  </a:cubicBezTo>
                  <a:cubicBezTo>
                    <a:pt x="8688" y="27804"/>
                    <a:pt x="8802" y="27668"/>
                    <a:pt x="8870" y="27485"/>
                  </a:cubicBezTo>
                  <a:cubicBezTo>
                    <a:pt x="8916" y="27371"/>
                    <a:pt x="8939" y="27234"/>
                    <a:pt x="8961" y="27120"/>
                  </a:cubicBezTo>
                  <a:cubicBezTo>
                    <a:pt x="9144" y="26435"/>
                    <a:pt x="9167" y="25819"/>
                    <a:pt x="9167" y="25202"/>
                  </a:cubicBezTo>
                  <a:cubicBezTo>
                    <a:pt x="9897" y="24906"/>
                    <a:pt x="10605" y="24632"/>
                    <a:pt x="11312" y="24358"/>
                  </a:cubicBezTo>
                  <a:cubicBezTo>
                    <a:pt x="11607" y="24240"/>
                    <a:pt x="11935" y="23919"/>
                    <a:pt x="12181" y="23919"/>
                  </a:cubicBezTo>
                  <a:cubicBezTo>
                    <a:pt x="12221" y="23919"/>
                    <a:pt x="12259" y="23928"/>
                    <a:pt x="12294" y="23947"/>
                  </a:cubicBezTo>
                  <a:cubicBezTo>
                    <a:pt x="12568" y="24084"/>
                    <a:pt x="12454" y="24632"/>
                    <a:pt x="12454" y="25043"/>
                  </a:cubicBezTo>
                  <a:cubicBezTo>
                    <a:pt x="12454" y="25088"/>
                    <a:pt x="12454" y="25134"/>
                    <a:pt x="12477" y="25157"/>
                  </a:cubicBezTo>
                  <a:cubicBezTo>
                    <a:pt x="12516" y="25196"/>
                    <a:pt x="12572" y="25253"/>
                    <a:pt x="12631" y="25253"/>
                  </a:cubicBezTo>
                  <a:cubicBezTo>
                    <a:pt x="12640" y="25253"/>
                    <a:pt x="12650" y="25251"/>
                    <a:pt x="12659" y="25248"/>
                  </a:cubicBezTo>
                  <a:cubicBezTo>
                    <a:pt x="12796" y="25225"/>
                    <a:pt x="12910" y="25065"/>
                    <a:pt x="12933" y="24883"/>
                  </a:cubicBezTo>
                  <a:cubicBezTo>
                    <a:pt x="12979" y="24609"/>
                    <a:pt x="13002" y="24335"/>
                    <a:pt x="13024" y="24061"/>
                  </a:cubicBezTo>
                  <a:cubicBezTo>
                    <a:pt x="13024" y="23833"/>
                    <a:pt x="12933" y="23650"/>
                    <a:pt x="13138" y="23308"/>
                  </a:cubicBezTo>
                  <a:cubicBezTo>
                    <a:pt x="14143" y="22600"/>
                    <a:pt x="14942" y="21391"/>
                    <a:pt x="15763" y="20272"/>
                  </a:cubicBezTo>
                  <a:cubicBezTo>
                    <a:pt x="15791" y="20266"/>
                    <a:pt x="15816" y="20263"/>
                    <a:pt x="15839" y="20263"/>
                  </a:cubicBezTo>
                  <a:cubicBezTo>
                    <a:pt x="15987" y="20263"/>
                    <a:pt x="16046" y="20382"/>
                    <a:pt x="16106" y="20500"/>
                  </a:cubicBezTo>
                  <a:cubicBezTo>
                    <a:pt x="16220" y="20706"/>
                    <a:pt x="16266" y="20980"/>
                    <a:pt x="16266" y="21276"/>
                  </a:cubicBezTo>
                  <a:cubicBezTo>
                    <a:pt x="16281" y="21398"/>
                    <a:pt x="16326" y="21459"/>
                    <a:pt x="16396" y="21459"/>
                  </a:cubicBezTo>
                  <a:cubicBezTo>
                    <a:pt x="16430" y="21459"/>
                    <a:pt x="16471" y="21444"/>
                    <a:pt x="16517" y="21413"/>
                  </a:cubicBezTo>
                  <a:cubicBezTo>
                    <a:pt x="16654" y="21345"/>
                    <a:pt x="16722" y="21162"/>
                    <a:pt x="16768" y="21003"/>
                  </a:cubicBezTo>
                  <a:cubicBezTo>
                    <a:pt x="16859" y="20637"/>
                    <a:pt x="16813" y="20341"/>
                    <a:pt x="16699" y="20158"/>
                  </a:cubicBezTo>
                  <a:cubicBezTo>
                    <a:pt x="16266" y="19587"/>
                    <a:pt x="16494" y="18857"/>
                    <a:pt x="17042" y="18035"/>
                  </a:cubicBezTo>
                  <a:cubicBezTo>
                    <a:pt x="17224" y="17784"/>
                    <a:pt x="17338" y="17487"/>
                    <a:pt x="17498" y="17214"/>
                  </a:cubicBezTo>
                  <a:cubicBezTo>
                    <a:pt x="17589" y="17067"/>
                    <a:pt x="17681" y="16994"/>
                    <a:pt x="17772" y="16994"/>
                  </a:cubicBezTo>
                  <a:cubicBezTo>
                    <a:pt x="17795" y="16994"/>
                    <a:pt x="17818" y="16999"/>
                    <a:pt x="17840" y="17008"/>
                  </a:cubicBezTo>
                  <a:cubicBezTo>
                    <a:pt x="18000" y="17054"/>
                    <a:pt x="18114" y="17145"/>
                    <a:pt x="18274" y="17168"/>
                  </a:cubicBezTo>
                  <a:cubicBezTo>
                    <a:pt x="18308" y="17179"/>
                    <a:pt x="18344" y="17186"/>
                    <a:pt x="18380" y="17186"/>
                  </a:cubicBezTo>
                  <a:cubicBezTo>
                    <a:pt x="18488" y="17186"/>
                    <a:pt x="18599" y="17122"/>
                    <a:pt x="18685" y="16917"/>
                  </a:cubicBezTo>
                  <a:cubicBezTo>
                    <a:pt x="18776" y="16734"/>
                    <a:pt x="18731" y="16620"/>
                    <a:pt x="18662" y="16529"/>
                  </a:cubicBezTo>
                  <a:cubicBezTo>
                    <a:pt x="18525" y="16415"/>
                    <a:pt x="18365" y="16278"/>
                    <a:pt x="18229" y="16164"/>
                  </a:cubicBezTo>
                  <a:cubicBezTo>
                    <a:pt x="18092" y="16049"/>
                    <a:pt x="18046" y="15890"/>
                    <a:pt x="18137" y="15593"/>
                  </a:cubicBezTo>
                  <a:cubicBezTo>
                    <a:pt x="18434" y="14566"/>
                    <a:pt x="18753" y="13539"/>
                    <a:pt x="19050" y="12489"/>
                  </a:cubicBezTo>
                  <a:cubicBezTo>
                    <a:pt x="19301" y="12380"/>
                    <a:pt x="19526" y="12349"/>
                    <a:pt x="19740" y="12349"/>
                  </a:cubicBezTo>
                  <a:cubicBezTo>
                    <a:pt x="19973" y="12349"/>
                    <a:pt x="20193" y="12385"/>
                    <a:pt x="20420" y="12397"/>
                  </a:cubicBezTo>
                  <a:cubicBezTo>
                    <a:pt x="20557" y="12397"/>
                    <a:pt x="20716" y="12375"/>
                    <a:pt x="20853" y="12329"/>
                  </a:cubicBezTo>
                  <a:cubicBezTo>
                    <a:pt x="20899" y="12329"/>
                    <a:pt x="20990" y="12215"/>
                    <a:pt x="21013" y="12146"/>
                  </a:cubicBezTo>
                  <a:cubicBezTo>
                    <a:pt x="21036" y="12032"/>
                    <a:pt x="21059" y="11872"/>
                    <a:pt x="21013" y="11850"/>
                  </a:cubicBezTo>
                  <a:cubicBezTo>
                    <a:pt x="20876" y="11735"/>
                    <a:pt x="20694" y="11667"/>
                    <a:pt x="20511" y="11644"/>
                  </a:cubicBezTo>
                  <a:cubicBezTo>
                    <a:pt x="20363" y="11621"/>
                    <a:pt x="20209" y="11616"/>
                    <a:pt x="20055" y="11616"/>
                  </a:cubicBezTo>
                  <a:cubicBezTo>
                    <a:pt x="19900" y="11616"/>
                    <a:pt x="19746" y="11621"/>
                    <a:pt x="19598" y="11621"/>
                  </a:cubicBezTo>
                  <a:cubicBezTo>
                    <a:pt x="19256" y="11599"/>
                    <a:pt x="19210" y="11553"/>
                    <a:pt x="19278" y="11096"/>
                  </a:cubicBezTo>
                  <a:cubicBezTo>
                    <a:pt x="19438" y="10275"/>
                    <a:pt x="19621" y="9453"/>
                    <a:pt x="19781" y="8631"/>
                  </a:cubicBezTo>
                  <a:cubicBezTo>
                    <a:pt x="19826" y="8312"/>
                    <a:pt x="20009" y="8129"/>
                    <a:pt x="20191" y="8083"/>
                  </a:cubicBezTo>
                  <a:cubicBezTo>
                    <a:pt x="20557" y="7946"/>
                    <a:pt x="20922" y="7878"/>
                    <a:pt x="21264" y="7787"/>
                  </a:cubicBezTo>
                  <a:cubicBezTo>
                    <a:pt x="21470" y="7718"/>
                    <a:pt x="21629" y="7536"/>
                    <a:pt x="21629" y="7353"/>
                  </a:cubicBezTo>
                  <a:cubicBezTo>
                    <a:pt x="21629" y="7193"/>
                    <a:pt x="21584" y="7079"/>
                    <a:pt x="21447" y="7079"/>
                  </a:cubicBezTo>
                  <a:cubicBezTo>
                    <a:pt x="21378" y="7079"/>
                    <a:pt x="21287" y="7079"/>
                    <a:pt x="21196" y="7102"/>
                  </a:cubicBezTo>
                  <a:cubicBezTo>
                    <a:pt x="20808" y="7193"/>
                    <a:pt x="20420" y="7285"/>
                    <a:pt x="20032" y="7376"/>
                  </a:cubicBezTo>
                  <a:cubicBezTo>
                    <a:pt x="19849" y="6965"/>
                    <a:pt x="20055" y="6326"/>
                    <a:pt x="19940" y="5847"/>
                  </a:cubicBezTo>
                  <a:cubicBezTo>
                    <a:pt x="19918" y="5687"/>
                    <a:pt x="19918" y="5504"/>
                    <a:pt x="19895" y="5322"/>
                  </a:cubicBezTo>
                  <a:cubicBezTo>
                    <a:pt x="19849" y="5093"/>
                    <a:pt x="19918" y="4865"/>
                    <a:pt x="20123" y="4682"/>
                  </a:cubicBezTo>
                  <a:cubicBezTo>
                    <a:pt x="20465" y="4386"/>
                    <a:pt x="20785" y="4112"/>
                    <a:pt x="21127" y="3838"/>
                  </a:cubicBezTo>
                  <a:cubicBezTo>
                    <a:pt x="21287" y="3701"/>
                    <a:pt x="21424" y="3564"/>
                    <a:pt x="21424" y="3313"/>
                  </a:cubicBezTo>
                  <a:cubicBezTo>
                    <a:pt x="21437" y="3195"/>
                    <a:pt x="21390" y="3130"/>
                    <a:pt x="21297" y="3130"/>
                  </a:cubicBezTo>
                  <a:cubicBezTo>
                    <a:pt x="21226" y="3130"/>
                    <a:pt x="21130" y="3166"/>
                    <a:pt x="21013" y="3244"/>
                  </a:cubicBezTo>
                  <a:cubicBezTo>
                    <a:pt x="20808" y="3381"/>
                    <a:pt x="20580" y="3541"/>
                    <a:pt x="20374" y="3724"/>
                  </a:cubicBezTo>
                  <a:cubicBezTo>
                    <a:pt x="20237" y="3838"/>
                    <a:pt x="20077" y="3998"/>
                    <a:pt x="19940" y="4135"/>
                  </a:cubicBezTo>
                  <a:cubicBezTo>
                    <a:pt x="19851" y="4224"/>
                    <a:pt x="19769" y="4270"/>
                    <a:pt x="19698" y="4270"/>
                  </a:cubicBezTo>
                  <a:cubicBezTo>
                    <a:pt x="19642" y="4270"/>
                    <a:pt x="19593" y="4241"/>
                    <a:pt x="19552" y="4180"/>
                  </a:cubicBezTo>
                  <a:cubicBezTo>
                    <a:pt x="19438" y="4021"/>
                    <a:pt x="19324" y="3838"/>
                    <a:pt x="19210" y="3678"/>
                  </a:cubicBezTo>
                  <a:cubicBezTo>
                    <a:pt x="19005" y="3404"/>
                    <a:pt x="19073" y="3039"/>
                    <a:pt x="19278" y="2583"/>
                  </a:cubicBezTo>
                  <a:cubicBezTo>
                    <a:pt x="19347" y="2468"/>
                    <a:pt x="19415" y="2354"/>
                    <a:pt x="19461" y="2240"/>
                  </a:cubicBezTo>
                  <a:cubicBezTo>
                    <a:pt x="19530" y="2103"/>
                    <a:pt x="19598" y="1989"/>
                    <a:pt x="19667" y="1875"/>
                  </a:cubicBezTo>
                  <a:cubicBezTo>
                    <a:pt x="19781" y="1670"/>
                    <a:pt x="19826" y="1441"/>
                    <a:pt x="19689" y="1373"/>
                  </a:cubicBezTo>
                  <a:cubicBezTo>
                    <a:pt x="19667" y="1362"/>
                    <a:pt x="19645" y="1357"/>
                    <a:pt x="19622" y="1357"/>
                  </a:cubicBezTo>
                  <a:cubicBezTo>
                    <a:pt x="19502" y="1357"/>
                    <a:pt x="19371" y="1497"/>
                    <a:pt x="19256" y="1670"/>
                  </a:cubicBezTo>
                  <a:cubicBezTo>
                    <a:pt x="19027" y="2080"/>
                    <a:pt x="18799" y="2514"/>
                    <a:pt x="18525" y="2971"/>
                  </a:cubicBezTo>
                  <a:cubicBezTo>
                    <a:pt x="18183" y="2856"/>
                    <a:pt x="17818" y="2742"/>
                    <a:pt x="17475" y="2628"/>
                  </a:cubicBezTo>
                  <a:cubicBezTo>
                    <a:pt x="17338" y="2583"/>
                    <a:pt x="17293" y="2446"/>
                    <a:pt x="17361" y="2217"/>
                  </a:cubicBezTo>
                  <a:cubicBezTo>
                    <a:pt x="17452" y="1875"/>
                    <a:pt x="17589" y="1555"/>
                    <a:pt x="17681" y="1213"/>
                  </a:cubicBezTo>
                  <a:cubicBezTo>
                    <a:pt x="17726" y="1053"/>
                    <a:pt x="17726" y="893"/>
                    <a:pt x="17726" y="757"/>
                  </a:cubicBezTo>
                  <a:cubicBezTo>
                    <a:pt x="17726" y="711"/>
                    <a:pt x="17658" y="665"/>
                    <a:pt x="17612" y="665"/>
                  </a:cubicBezTo>
                  <a:cubicBezTo>
                    <a:pt x="17567" y="665"/>
                    <a:pt x="17498" y="688"/>
                    <a:pt x="17452" y="757"/>
                  </a:cubicBezTo>
                  <a:cubicBezTo>
                    <a:pt x="17247" y="985"/>
                    <a:pt x="17133" y="1282"/>
                    <a:pt x="17042" y="1578"/>
                  </a:cubicBezTo>
                  <a:cubicBezTo>
                    <a:pt x="16837" y="2175"/>
                    <a:pt x="16692" y="2467"/>
                    <a:pt x="16323" y="2467"/>
                  </a:cubicBezTo>
                  <a:cubicBezTo>
                    <a:pt x="16240" y="2467"/>
                    <a:pt x="16146" y="2452"/>
                    <a:pt x="16037" y="2423"/>
                  </a:cubicBezTo>
                  <a:cubicBezTo>
                    <a:pt x="15900" y="2377"/>
                    <a:pt x="15786" y="2354"/>
                    <a:pt x="15649" y="2309"/>
                  </a:cubicBezTo>
                  <a:cubicBezTo>
                    <a:pt x="15535" y="2263"/>
                    <a:pt x="15512" y="2149"/>
                    <a:pt x="15558" y="1966"/>
                  </a:cubicBezTo>
                  <a:cubicBezTo>
                    <a:pt x="15626" y="1601"/>
                    <a:pt x="15695" y="1236"/>
                    <a:pt x="15763" y="871"/>
                  </a:cubicBezTo>
                  <a:cubicBezTo>
                    <a:pt x="15809" y="665"/>
                    <a:pt x="15878" y="437"/>
                    <a:pt x="15900" y="254"/>
                  </a:cubicBezTo>
                  <a:cubicBezTo>
                    <a:pt x="15923" y="140"/>
                    <a:pt x="15878" y="26"/>
                    <a:pt x="15809" y="3"/>
                  </a:cubicBezTo>
                  <a:cubicBezTo>
                    <a:pt x="15801" y="1"/>
                    <a:pt x="15793" y="0"/>
                    <a:pt x="15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738750" y="3036350"/>
              <a:ext cx="202050" cy="274650"/>
            </a:xfrm>
            <a:custGeom>
              <a:avLst/>
              <a:gdLst/>
              <a:ahLst/>
              <a:cxnLst/>
              <a:rect l="l" t="t" r="r" b="b"/>
              <a:pathLst>
                <a:path w="8082" h="10986" extrusionOk="0">
                  <a:moveTo>
                    <a:pt x="4919" y="703"/>
                  </a:moveTo>
                  <a:cubicBezTo>
                    <a:pt x="5456" y="703"/>
                    <a:pt x="5968" y="822"/>
                    <a:pt x="6460" y="1075"/>
                  </a:cubicBezTo>
                  <a:cubicBezTo>
                    <a:pt x="6734" y="1166"/>
                    <a:pt x="6963" y="1485"/>
                    <a:pt x="7191" y="1828"/>
                  </a:cubicBezTo>
                  <a:cubicBezTo>
                    <a:pt x="7465" y="2261"/>
                    <a:pt x="7533" y="2832"/>
                    <a:pt x="7419" y="3562"/>
                  </a:cubicBezTo>
                  <a:cubicBezTo>
                    <a:pt x="7122" y="5160"/>
                    <a:pt x="6689" y="6781"/>
                    <a:pt x="6095" y="8401"/>
                  </a:cubicBezTo>
                  <a:cubicBezTo>
                    <a:pt x="5776" y="9223"/>
                    <a:pt x="5274" y="9771"/>
                    <a:pt x="4680" y="10022"/>
                  </a:cubicBezTo>
                  <a:cubicBezTo>
                    <a:pt x="4274" y="10196"/>
                    <a:pt x="3898" y="10286"/>
                    <a:pt x="3558" y="10286"/>
                  </a:cubicBezTo>
                  <a:cubicBezTo>
                    <a:pt x="2963" y="10286"/>
                    <a:pt x="2481" y="10010"/>
                    <a:pt x="2146" y="9429"/>
                  </a:cubicBezTo>
                  <a:cubicBezTo>
                    <a:pt x="1667" y="8630"/>
                    <a:pt x="1256" y="7739"/>
                    <a:pt x="823" y="6895"/>
                  </a:cubicBezTo>
                  <a:cubicBezTo>
                    <a:pt x="594" y="6484"/>
                    <a:pt x="549" y="5959"/>
                    <a:pt x="686" y="5320"/>
                  </a:cubicBezTo>
                  <a:cubicBezTo>
                    <a:pt x="754" y="4955"/>
                    <a:pt x="823" y="4590"/>
                    <a:pt x="891" y="4202"/>
                  </a:cubicBezTo>
                  <a:cubicBezTo>
                    <a:pt x="1256" y="2627"/>
                    <a:pt x="2215" y="1371"/>
                    <a:pt x="3402" y="983"/>
                  </a:cubicBezTo>
                  <a:cubicBezTo>
                    <a:pt x="3932" y="799"/>
                    <a:pt x="4436" y="703"/>
                    <a:pt x="4919" y="703"/>
                  </a:cubicBezTo>
                  <a:close/>
                  <a:moveTo>
                    <a:pt x="5174" y="1"/>
                  </a:moveTo>
                  <a:cubicBezTo>
                    <a:pt x="4662" y="1"/>
                    <a:pt x="4122" y="91"/>
                    <a:pt x="3562" y="253"/>
                  </a:cubicBezTo>
                  <a:cubicBezTo>
                    <a:pt x="3311" y="321"/>
                    <a:pt x="3059" y="458"/>
                    <a:pt x="2808" y="595"/>
                  </a:cubicBezTo>
                  <a:cubicBezTo>
                    <a:pt x="2101" y="1029"/>
                    <a:pt x="1530" y="1782"/>
                    <a:pt x="982" y="2581"/>
                  </a:cubicBezTo>
                  <a:cubicBezTo>
                    <a:pt x="549" y="3174"/>
                    <a:pt x="435" y="3768"/>
                    <a:pt x="366" y="4384"/>
                  </a:cubicBezTo>
                  <a:cubicBezTo>
                    <a:pt x="343" y="4612"/>
                    <a:pt x="275" y="4864"/>
                    <a:pt x="206" y="5115"/>
                  </a:cubicBezTo>
                  <a:cubicBezTo>
                    <a:pt x="1" y="6165"/>
                    <a:pt x="47" y="6986"/>
                    <a:pt x="435" y="7648"/>
                  </a:cubicBezTo>
                  <a:cubicBezTo>
                    <a:pt x="800" y="8310"/>
                    <a:pt x="1142" y="9018"/>
                    <a:pt x="1507" y="9702"/>
                  </a:cubicBezTo>
                  <a:cubicBezTo>
                    <a:pt x="1736" y="10159"/>
                    <a:pt x="1987" y="10570"/>
                    <a:pt x="2261" y="10684"/>
                  </a:cubicBezTo>
                  <a:cubicBezTo>
                    <a:pt x="2667" y="10881"/>
                    <a:pt x="3061" y="10985"/>
                    <a:pt x="3459" y="10985"/>
                  </a:cubicBezTo>
                  <a:cubicBezTo>
                    <a:pt x="3798" y="10985"/>
                    <a:pt x="4141" y="10910"/>
                    <a:pt x="4497" y="10752"/>
                  </a:cubicBezTo>
                  <a:cubicBezTo>
                    <a:pt x="5388" y="10387"/>
                    <a:pt x="6118" y="9634"/>
                    <a:pt x="6597" y="8333"/>
                  </a:cubicBezTo>
                  <a:cubicBezTo>
                    <a:pt x="7168" y="6781"/>
                    <a:pt x="7556" y="5274"/>
                    <a:pt x="7876" y="3745"/>
                  </a:cubicBezTo>
                  <a:cubicBezTo>
                    <a:pt x="8081" y="2741"/>
                    <a:pt x="8035" y="1919"/>
                    <a:pt x="7670" y="1303"/>
                  </a:cubicBezTo>
                  <a:cubicBezTo>
                    <a:pt x="7442" y="915"/>
                    <a:pt x="7168" y="572"/>
                    <a:pt x="6780" y="367"/>
                  </a:cubicBezTo>
                  <a:cubicBezTo>
                    <a:pt x="6286" y="114"/>
                    <a:pt x="5747" y="1"/>
                    <a:pt x="5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604100" y="3195325"/>
              <a:ext cx="128400" cy="208025"/>
            </a:xfrm>
            <a:custGeom>
              <a:avLst/>
              <a:gdLst/>
              <a:ahLst/>
              <a:cxnLst/>
              <a:rect l="l" t="t" r="r" b="b"/>
              <a:pathLst>
                <a:path w="5136" h="8321" extrusionOk="0">
                  <a:moveTo>
                    <a:pt x="3179" y="712"/>
                  </a:moveTo>
                  <a:cubicBezTo>
                    <a:pt x="4088" y="712"/>
                    <a:pt x="4460" y="1494"/>
                    <a:pt x="4520" y="2727"/>
                  </a:cubicBezTo>
                  <a:cubicBezTo>
                    <a:pt x="4565" y="3503"/>
                    <a:pt x="4497" y="4325"/>
                    <a:pt x="4337" y="5192"/>
                  </a:cubicBezTo>
                  <a:cubicBezTo>
                    <a:pt x="4063" y="6402"/>
                    <a:pt x="3492" y="7155"/>
                    <a:pt x="2579" y="7475"/>
                  </a:cubicBezTo>
                  <a:cubicBezTo>
                    <a:pt x="2351" y="7555"/>
                    <a:pt x="2129" y="7600"/>
                    <a:pt x="1917" y="7600"/>
                  </a:cubicBezTo>
                  <a:cubicBezTo>
                    <a:pt x="1706" y="7600"/>
                    <a:pt x="1507" y="7555"/>
                    <a:pt x="1324" y="7452"/>
                  </a:cubicBezTo>
                  <a:cubicBezTo>
                    <a:pt x="936" y="7315"/>
                    <a:pt x="708" y="6973"/>
                    <a:pt x="662" y="6402"/>
                  </a:cubicBezTo>
                  <a:cubicBezTo>
                    <a:pt x="616" y="5421"/>
                    <a:pt x="548" y="4416"/>
                    <a:pt x="594" y="3389"/>
                  </a:cubicBezTo>
                  <a:cubicBezTo>
                    <a:pt x="639" y="2248"/>
                    <a:pt x="1689" y="901"/>
                    <a:pt x="2557" y="787"/>
                  </a:cubicBezTo>
                  <a:cubicBezTo>
                    <a:pt x="2625" y="787"/>
                    <a:pt x="2671" y="787"/>
                    <a:pt x="2739" y="764"/>
                  </a:cubicBezTo>
                  <a:cubicBezTo>
                    <a:pt x="2898" y="729"/>
                    <a:pt x="3044" y="712"/>
                    <a:pt x="3179" y="712"/>
                  </a:cubicBezTo>
                  <a:close/>
                  <a:moveTo>
                    <a:pt x="3471" y="0"/>
                  </a:moveTo>
                  <a:cubicBezTo>
                    <a:pt x="3356" y="0"/>
                    <a:pt x="3234" y="11"/>
                    <a:pt x="3104" y="34"/>
                  </a:cubicBezTo>
                  <a:cubicBezTo>
                    <a:pt x="3059" y="57"/>
                    <a:pt x="2990" y="57"/>
                    <a:pt x="2945" y="57"/>
                  </a:cubicBezTo>
                  <a:cubicBezTo>
                    <a:pt x="2884" y="46"/>
                    <a:pt x="2823" y="40"/>
                    <a:pt x="2763" y="40"/>
                  </a:cubicBezTo>
                  <a:cubicBezTo>
                    <a:pt x="2192" y="40"/>
                    <a:pt x="1655" y="514"/>
                    <a:pt x="1119" y="1175"/>
                  </a:cubicBezTo>
                  <a:cubicBezTo>
                    <a:pt x="388" y="2065"/>
                    <a:pt x="0" y="2978"/>
                    <a:pt x="23" y="3983"/>
                  </a:cubicBezTo>
                  <a:cubicBezTo>
                    <a:pt x="46" y="4759"/>
                    <a:pt x="46" y="5558"/>
                    <a:pt x="91" y="6334"/>
                  </a:cubicBezTo>
                  <a:cubicBezTo>
                    <a:pt x="137" y="7224"/>
                    <a:pt x="365" y="7909"/>
                    <a:pt x="959" y="8160"/>
                  </a:cubicBezTo>
                  <a:cubicBezTo>
                    <a:pt x="1175" y="8268"/>
                    <a:pt x="1433" y="8321"/>
                    <a:pt x="1708" y="8321"/>
                  </a:cubicBezTo>
                  <a:cubicBezTo>
                    <a:pt x="2072" y="8321"/>
                    <a:pt x="2466" y="8228"/>
                    <a:pt x="2830" y="8045"/>
                  </a:cubicBezTo>
                  <a:cubicBezTo>
                    <a:pt x="3835" y="7520"/>
                    <a:pt x="4520" y="6562"/>
                    <a:pt x="4816" y="5169"/>
                  </a:cubicBezTo>
                  <a:cubicBezTo>
                    <a:pt x="5067" y="4005"/>
                    <a:pt x="5136" y="2910"/>
                    <a:pt x="4999" y="1928"/>
                  </a:cubicBezTo>
                  <a:cubicBezTo>
                    <a:pt x="4857" y="729"/>
                    <a:pt x="4407" y="0"/>
                    <a:pt x="3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692550" y="3314750"/>
              <a:ext cx="158650" cy="174000"/>
            </a:xfrm>
            <a:custGeom>
              <a:avLst/>
              <a:gdLst/>
              <a:ahLst/>
              <a:cxnLst/>
              <a:rect l="l" t="t" r="r" b="b"/>
              <a:pathLst>
                <a:path w="6346" h="6960" extrusionOk="0">
                  <a:moveTo>
                    <a:pt x="3887" y="732"/>
                  </a:moveTo>
                  <a:cubicBezTo>
                    <a:pt x="4149" y="732"/>
                    <a:pt x="4395" y="829"/>
                    <a:pt x="4611" y="1032"/>
                  </a:cubicBezTo>
                  <a:cubicBezTo>
                    <a:pt x="4976" y="1351"/>
                    <a:pt x="5250" y="1785"/>
                    <a:pt x="5547" y="2219"/>
                  </a:cubicBezTo>
                  <a:cubicBezTo>
                    <a:pt x="5638" y="2378"/>
                    <a:pt x="5706" y="2629"/>
                    <a:pt x="5729" y="2858"/>
                  </a:cubicBezTo>
                  <a:cubicBezTo>
                    <a:pt x="5798" y="3839"/>
                    <a:pt x="5455" y="4615"/>
                    <a:pt x="4611" y="5186"/>
                  </a:cubicBezTo>
                  <a:cubicBezTo>
                    <a:pt x="3858" y="5734"/>
                    <a:pt x="3081" y="6076"/>
                    <a:pt x="2328" y="6213"/>
                  </a:cubicBezTo>
                  <a:cubicBezTo>
                    <a:pt x="2234" y="6232"/>
                    <a:pt x="2143" y="6241"/>
                    <a:pt x="2056" y="6241"/>
                  </a:cubicBezTo>
                  <a:cubicBezTo>
                    <a:pt x="1616" y="6241"/>
                    <a:pt x="1263" y="6015"/>
                    <a:pt x="959" y="5711"/>
                  </a:cubicBezTo>
                  <a:cubicBezTo>
                    <a:pt x="776" y="5528"/>
                    <a:pt x="708" y="5231"/>
                    <a:pt x="708" y="4889"/>
                  </a:cubicBezTo>
                  <a:cubicBezTo>
                    <a:pt x="708" y="4547"/>
                    <a:pt x="890" y="4250"/>
                    <a:pt x="1096" y="3930"/>
                  </a:cubicBezTo>
                  <a:cubicBezTo>
                    <a:pt x="1187" y="3793"/>
                    <a:pt x="1255" y="3634"/>
                    <a:pt x="1324" y="3474"/>
                  </a:cubicBezTo>
                  <a:cubicBezTo>
                    <a:pt x="1324" y="3451"/>
                    <a:pt x="1301" y="3451"/>
                    <a:pt x="1301" y="3451"/>
                  </a:cubicBezTo>
                  <a:cubicBezTo>
                    <a:pt x="1529" y="3017"/>
                    <a:pt x="1758" y="2584"/>
                    <a:pt x="2009" y="2173"/>
                  </a:cubicBezTo>
                  <a:cubicBezTo>
                    <a:pt x="2611" y="1237"/>
                    <a:pt x="3291" y="732"/>
                    <a:pt x="3887" y="732"/>
                  </a:cubicBezTo>
                  <a:close/>
                  <a:moveTo>
                    <a:pt x="4152" y="1"/>
                  </a:moveTo>
                  <a:cubicBezTo>
                    <a:pt x="3439" y="1"/>
                    <a:pt x="2607" y="565"/>
                    <a:pt x="1849" y="1602"/>
                  </a:cubicBezTo>
                  <a:cubicBezTo>
                    <a:pt x="1484" y="2104"/>
                    <a:pt x="1210" y="2652"/>
                    <a:pt x="890" y="3246"/>
                  </a:cubicBezTo>
                  <a:cubicBezTo>
                    <a:pt x="845" y="3314"/>
                    <a:pt x="753" y="3428"/>
                    <a:pt x="708" y="3542"/>
                  </a:cubicBezTo>
                  <a:cubicBezTo>
                    <a:pt x="114" y="4592"/>
                    <a:pt x="0" y="5368"/>
                    <a:pt x="388" y="6076"/>
                  </a:cubicBezTo>
                  <a:cubicBezTo>
                    <a:pt x="690" y="6660"/>
                    <a:pt x="1170" y="6959"/>
                    <a:pt x="1764" y="6959"/>
                  </a:cubicBezTo>
                  <a:cubicBezTo>
                    <a:pt x="1844" y="6959"/>
                    <a:pt x="1925" y="6954"/>
                    <a:pt x="2009" y="6943"/>
                  </a:cubicBezTo>
                  <a:cubicBezTo>
                    <a:pt x="2967" y="6852"/>
                    <a:pt x="3949" y="6373"/>
                    <a:pt x="4930" y="5619"/>
                  </a:cubicBezTo>
                  <a:cubicBezTo>
                    <a:pt x="5638" y="5072"/>
                    <a:pt x="6072" y="4273"/>
                    <a:pt x="6231" y="3314"/>
                  </a:cubicBezTo>
                  <a:cubicBezTo>
                    <a:pt x="6345" y="2652"/>
                    <a:pt x="6277" y="2104"/>
                    <a:pt x="6026" y="1671"/>
                  </a:cubicBezTo>
                  <a:cubicBezTo>
                    <a:pt x="5775" y="1146"/>
                    <a:pt x="5432" y="758"/>
                    <a:pt x="5067" y="392"/>
                  </a:cubicBezTo>
                  <a:cubicBezTo>
                    <a:pt x="4803" y="128"/>
                    <a:pt x="4491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780425" y="3093625"/>
              <a:ext cx="110150" cy="160475"/>
            </a:xfrm>
            <a:custGeom>
              <a:avLst/>
              <a:gdLst/>
              <a:ahLst/>
              <a:cxnLst/>
              <a:rect l="l" t="t" r="r" b="b"/>
              <a:pathLst>
                <a:path w="4406" h="6419" extrusionOk="0">
                  <a:moveTo>
                    <a:pt x="1726" y="778"/>
                  </a:moveTo>
                  <a:cubicBezTo>
                    <a:pt x="2241" y="778"/>
                    <a:pt x="2728" y="848"/>
                    <a:pt x="3127" y="975"/>
                  </a:cubicBezTo>
                  <a:cubicBezTo>
                    <a:pt x="3835" y="1317"/>
                    <a:pt x="3903" y="2162"/>
                    <a:pt x="3812" y="3143"/>
                  </a:cubicBezTo>
                  <a:cubicBezTo>
                    <a:pt x="3766" y="3896"/>
                    <a:pt x="3424" y="4535"/>
                    <a:pt x="2922" y="5106"/>
                  </a:cubicBezTo>
                  <a:cubicBezTo>
                    <a:pt x="2694" y="5357"/>
                    <a:pt x="2442" y="5540"/>
                    <a:pt x="2191" y="5631"/>
                  </a:cubicBezTo>
                  <a:cubicBezTo>
                    <a:pt x="2100" y="5662"/>
                    <a:pt x="2016" y="5679"/>
                    <a:pt x="1942" y="5679"/>
                  </a:cubicBezTo>
                  <a:cubicBezTo>
                    <a:pt x="1793" y="5679"/>
                    <a:pt x="1682" y="5608"/>
                    <a:pt x="1621" y="5426"/>
                  </a:cubicBezTo>
                  <a:cubicBezTo>
                    <a:pt x="1301" y="4421"/>
                    <a:pt x="845" y="3531"/>
                    <a:pt x="685" y="2367"/>
                  </a:cubicBezTo>
                  <a:cubicBezTo>
                    <a:pt x="662" y="2207"/>
                    <a:pt x="662" y="2025"/>
                    <a:pt x="639" y="1842"/>
                  </a:cubicBezTo>
                  <a:cubicBezTo>
                    <a:pt x="571" y="1180"/>
                    <a:pt x="982" y="815"/>
                    <a:pt x="1324" y="792"/>
                  </a:cubicBezTo>
                  <a:cubicBezTo>
                    <a:pt x="1459" y="783"/>
                    <a:pt x="1593" y="778"/>
                    <a:pt x="1726" y="778"/>
                  </a:cubicBezTo>
                  <a:close/>
                  <a:moveTo>
                    <a:pt x="2191" y="1"/>
                  </a:moveTo>
                  <a:cubicBezTo>
                    <a:pt x="1939" y="1"/>
                    <a:pt x="1679" y="34"/>
                    <a:pt x="1415" y="107"/>
                  </a:cubicBezTo>
                  <a:cubicBezTo>
                    <a:pt x="434" y="381"/>
                    <a:pt x="0" y="975"/>
                    <a:pt x="91" y="2116"/>
                  </a:cubicBezTo>
                  <a:cubicBezTo>
                    <a:pt x="91" y="2230"/>
                    <a:pt x="91" y="2321"/>
                    <a:pt x="114" y="2436"/>
                  </a:cubicBezTo>
                  <a:cubicBezTo>
                    <a:pt x="274" y="3828"/>
                    <a:pt x="753" y="4924"/>
                    <a:pt x="1187" y="6042"/>
                  </a:cubicBezTo>
                  <a:cubicBezTo>
                    <a:pt x="1294" y="6303"/>
                    <a:pt x="1474" y="6419"/>
                    <a:pt x="1697" y="6419"/>
                  </a:cubicBezTo>
                  <a:cubicBezTo>
                    <a:pt x="1807" y="6419"/>
                    <a:pt x="1927" y="6391"/>
                    <a:pt x="2054" y="6339"/>
                  </a:cubicBezTo>
                  <a:cubicBezTo>
                    <a:pt x="2808" y="6042"/>
                    <a:pt x="3447" y="5403"/>
                    <a:pt x="3995" y="4307"/>
                  </a:cubicBezTo>
                  <a:cubicBezTo>
                    <a:pt x="4314" y="3737"/>
                    <a:pt x="4360" y="3097"/>
                    <a:pt x="4383" y="2481"/>
                  </a:cubicBezTo>
                  <a:cubicBezTo>
                    <a:pt x="4405" y="1523"/>
                    <a:pt x="4246" y="701"/>
                    <a:pt x="3652" y="381"/>
                  </a:cubicBezTo>
                  <a:cubicBezTo>
                    <a:pt x="3219" y="149"/>
                    <a:pt x="272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637175" y="3240450"/>
              <a:ext cx="58800" cy="107700"/>
            </a:xfrm>
            <a:custGeom>
              <a:avLst/>
              <a:gdLst/>
              <a:ahLst/>
              <a:cxnLst/>
              <a:rect l="l" t="t" r="r" b="b"/>
              <a:pathLst>
                <a:path w="2352" h="4308" extrusionOk="0">
                  <a:moveTo>
                    <a:pt x="1277" y="0"/>
                  </a:moveTo>
                  <a:cubicBezTo>
                    <a:pt x="1182" y="0"/>
                    <a:pt x="1059" y="118"/>
                    <a:pt x="960" y="283"/>
                  </a:cubicBezTo>
                  <a:cubicBezTo>
                    <a:pt x="891" y="374"/>
                    <a:pt x="846" y="511"/>
                    <a:pt x="800" y="625"/>
                  </a:cubicBezTo>
                  <a:cubicBezTo>
                    <a:pt x="1371" y="1013"/>
                    <a:pt x="1622" y="1744"/>
                    <a:pt x="1781" y="2588"/>
                  </a:cubicBezTo>
                  <a:cubicBezTo>
                    <a:pt x="1804" y="2725"/>
                    <a:pt x="1804" y="2908"/>
                    <a:pt x="1781" y="3068"/>
                  </a:cubicBezTo>
                  <a:cubicBezTo>
                    <a:pt x="1759" y="3159"/>
                    <a:pt x="1667" y="3296"/>
                    <a:pt x="1599" y="3387"/>
                  </a:cubicBezTo>
                  <a:cubicBezTo>
                    <a:pt x="1520" y="3481"/>
                    <a:pt x="1431" y="3543"/>
                    <a:pt x="1354" y="3543"/>
                  </a:cubicBezTo>
                  <a:cubicBezTo>
                    <a:pt x="1318" y="3543"/>
                    <a:pt x="1285" y="3530"/>
                    <a:pt x="1256" y="3501"/>
                  </a:cubicBezTo>
                  <a:cubicBezTo>
                    <a:pt x="754" y="2954"/>
                    <a:pt x="298" y="2360"/>
                    <a:pt x="754" y="991"/>
                  </a:cubicBezTo>
                  <a:cubicBezTo>
                    <a:pt x="800" y="877"/>
                    <a:pt x="800" y="740"/>
                    <a:pt x="800" y="625"/>
                  </a:cubicBezTo>
                  <a:cubicBezTo>
                    <a:pt x="526" y="625"/>
                    <a:pt x="321" y="831"/>
                    <a:pt x="206" y="1242"/>
                  </a:cubicBezTo>
                  <a:cubicBezTo>
                    <a:pt x="24" y="1790"/>
                    <a:pt x="1" y="2292"/>
                    <a:pt x="69" y="2748"/>
                  </a:cubicBezTo>
                  <a:cubicBezTo>
                    <a:pt x="206" y="3387"/>
                    <a:pt x="526" y="3821"/>
                    <a:pt x="868" y="4209"/>
                  </a:cubicBezTo>
                  <a:cubicBezTo>
                    <a:pt x="936" y="4276"/>
                    <a:pt x="1019" y="4308"/>
                    <a:pt x="1113" y="4308"/>
                  </a:cubicBezTo>
                  <a:cubicBezTo>
                    <a:pt x="1368" y="4308"/>
                    <a:pt x="1697" y="4074"/>
                    <a:pt x="1964" y="3707"/>
                  </a:cubicBezTo>
                  <a:cubicBezTo>
                    <a:pt x="2284" y="3273"/>
                    <a:pt x="2352" y="2840"/>
                    <a:pt x="2329" y="2429"/>
                  </a:cubicBezTo>
                  <a:cubicBezTo>
                    <a:pt x="2238" y="1379"/>
                    <a:pt x="1850" y="671"/>
                    <a:pt x="1371" y="55"/>
                  </a:cubicBezTo>
                  <a:cubicBezTo>
                    <a:pt x="1345" y="17"/>
                    <a:pt x="1313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746750" y="3356500"/>
              <a:ext cx="52525" cy="71250"/>
            </a:xfrm>
            <a:custGeom>
              <a:avLst/>
              <a:gdLst/>
              <a:ahLst/>
              <a:cxnLst/>
              <a:rect l="l" t="t" r="r" b="b"/>
              <a:pathLst>
                <a:path w="2101" h="2850" extrusionOk="0">
                  <a:moveTo>
                    <a:pt x="1895" y="1"/>
                  </a:moveTo>
                  <a:cubicBezTo>
                    <a:pt x="1849" y="24"/>
                    <a:pt x="1781" y="115"/>
                    <a:pt x="1735" y="160"/>
                  </a:cubicBezTo>
                  <a:cubicBezTo>
                    <a:pt x="1530" y="457"/>
                    <a:pt x="1553" y="731"/>
                    <a:pt x="1507" y="1005"/>
                  </a:cubicBezTo>
                  <a:cubicBezTo>
                    <a:pt x="1461" y="1302"/>
                    <a:pt x="1393" y="1598"/>
                    <a:pt x="1187" y="1850"/>
                  </a:cubicBezTo>
                  <a:cubicBezTo>
                    <a:pt x="1085" y="1993"/>
                    <a:pt x="982" y="2081"/>
                    <a:pt x="880" y="2081"/>
                  </a:cubicBezTo>
                  <a:cubicBezTo>
                    <a:pt x="868" y="2081"/>
                    <a:pt x="857" y="2080"/>
                    <a:pt x="845" y="2078"/>
                  </a:cubicBezTo>
                  <a:cubicBezTo>
                    <a:pt x="731" y="2055"/>
                    <a:pt x="708" y="1918"/>
                    <a:pt x="708" y="1758"/>
                  </a:cubicBezTo>
                  <a:cubicBezTo>
                    <a:pt x="708" y="1507"/>
                    <a:pt x="845" y="1279"/>
                    <a:pt x="959" y="1028"/>
                  </a:cubicBezTo>
                  <a:cubicBezTo>
                    <a:pt x="1050" y="845"/>
                    <a:pt x="1073" y="708"/>
                    <a:pt x="959" y="663"/>
                  </a:cubicBezTo>
                  <a:cubicBezTo>
                    <a:pt x="936" y="649"/>
                    <a:pt x="911" y="642"/>
                    <a:pt x="886" y="642"/>
                  </a:cubicBezTo>
                  <a:cubicBezTo>
                    <a:pt x="790" y="642"/>
                    <a:pt x="689" y="737"/>
                    <a:pt x="617" y="845"/>
                  </a:cubicBezTo>
                  <a:cubicBezTo>
                    <a:pt x="92" y="1484"/>
                    <a:pt x="0" y="2580"/>
                    <a:pt x="434" y="2808"/>
                  </a:cubicBezTo>
                  <a:cubicBezTo>
                    <a:pt x="486" y="2836"/>
                    <a:pt x="546" y="2849"/>
                    <a:pt x="612" y="2849"/>
                  </a:cubicBezTo>
                  <a:cubicBezTo>
                    <a:pt x="923" y="2849"/>
                    <a:pt x="1357" y="2553"/>
                    <a:pt x="1621" y="2101"/>
                  </a:cubicBezTo>
                  <a:cubicBezTo>
                    <a:pt x="2009" y="1393"/>
                    <a:pt x="2100" y="708"/>
                    <a:pt x="2032" y="69"/>
                  </a:cubicBezTo>
                  <a:cubicBezTo>
                    <a:pt x="2032" y="24"/>
                    <a:pt x="196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rot="6300050">
            <a:off x="-1072113" y="425345"/>
            <a:ext cx="2992510" cy="1518399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796375" y="-334102"/>
            <a:ext cx="1711318" cy="1748197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419830" y="4603675"/>
            <a:ext cx="1922558" cy="854920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-241306" y="4603675"/>
            <a:ext cx="1922604" cy="854920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253638">
            <a:off x="8133999" y="4206701"/>
            <a:ext cx="1352940" cy="1459756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3028438" y="-334112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5269438" y="4756063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931441" y="1243050"/>
            <a:ext cx="3235200" cy="31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2"/>
          </p:nvPr>
        </p:nvSpPr>
        <p:spPr>
          <a:xfrm>
            <a:off x="4998141" y="1243050"/>
            <a:ext cx="3235200" cy="31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 rot="1501953">
            <a:off x="8112987" y="-136565"/>
            <a:ext cx="1491454" cy="1523595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rot="899932">
            <a:off x="-190595" y="-577416"/>
            <a:ext cx="1099931" cy="1558507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063678" y="4230948"/>
            <a:ext cx="2232717" cy="992820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2052272" flipH="1">
            <a:off x="-522018" y="4724451"/>
            <a:ext cx="3449409" cy="1248023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3028438" y="-334112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5400000">
            <a:off x="-574510" y="2499139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4970765" y="4603501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5400000">
            <a:off x="8677365" y="3022164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720000" y="1425325"/>
            <a:ext cx="3852000" cy="28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-441975" y="-178271"/>
            <a:ext cx="1002319" cy="994179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561525" y="1227150"/>
            <a:ext cx="917300" cy="802250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rot="4500095">
            <a:off x="-372802" y="4450301"/>
            <a:ext cx="1464356" cy="746058"/>
          </a:xfrm>
          <a:custGeom>
            <a:avLst/>
            <a:gdLst/>
            <a:ahLst/>
            <a:cxnLst/>
            <a:rect l="l" t="t" r="r" b="b"/>
            <a:pathLst>
              <a:path w="27127" h="13820" extrusionOk="0">
                <a:moveTo>
                  <a:pt x="26930" y="0"/>
                </a:moveTo>
                <a:cubicBezTo>
                  <a:pt x="26910" y="0"/>
                  <a:pt x="26889" y="5"/>
                  <a:pt x="26868" y="15"/>
                </a:cubicBezTo>
                <a:cubicBezTo>
                  <a:pt x="24979" y="930"/>
                  <a:pt x="23374" y="2310"/>
                  <a:pt x="21857" y="3739"/>
                </a:cubicBezTo>
                <a:cubicBezTo>
                  <a:pt x="20316" y="5188"/>
                  <a:pt x="18833" y="6710"/>
                  <a:pt x="17101" y="7938"/>
                </a:cubicBezTo>
                <a:cubicBezTo>
                  <a:pt x="15418" y="9122"/>
                  <a:pt x="13475" y="10081"/>
                  <a:pt x="11390" y="10179"/>
                </a:cubicBezTo>
                <a:cubicBezTo>
                  <a:pt x="11290" y="10184"/>
                  <a:pt x="11190" y="10187"/>
                  <a:pt x="11090" y="10187"/>
                </a:cubicBezTo>
                <a:cubicBezTo>
                  <a:pt x="10051" y="10187"/>
                  <a:pt x="9040" y="9929"/>
                  <a:pt x="8004" y="9876"/>
                </a:cubicBezTo>
                <a:cubicBezTo>
                  <a:pt x="7854" y="9868"/>
                  <a:pt x="7705" y="9864"/>
                  <a:pt x="7555" y="9864"/>
                </a:cubicBezTo>
                <a:cubicBezTo>
                  <a:pt x="6760" y="9864"/>
                  <a:pt x="5966" y="9972"/>
                  <a:pt x="5200" y="10174"/>
                </a:cubicBezTo>
                <a:cubicBezTo>
                  <a:pt x="3375" y="10663"/>
                  <a:pt x="1686" y="11706"/>
                  <a:pt x="468" y="13154"/>
                </a:cubicBezTo>
                <a:cubicBezTo>
                  <a:pt x="321" y="13326"/>
                  <a:pt x="184" y="13502"/>
                  <a:pt x="52" y="13688"/>
                </a:cubicBezTo>
                <a:cubicBezTo>
                  <a:pt x="0" y="13753"/>
                  <a:pt x="66" y="13819"/>
                  <a:pt x="133" y="13819"/>
                </a:cubicBezTo>
                <a:cubicBezTo>
                  <a:pt x="160" y="13819"/>
                  <a:pt x="189" y="13808"/>
                  <a:pt x="209" y="13781"/>
                </a:cubicBezTo>
                <a:cubicBezTo>
                  <a:pt x="1344" y="12234"/>
                  <a:pt x="2993" y="11104"/>
                  <a:pt x="4813" y="10526"/>
                </a:cubicBezTo>
                <a:cubicBezTo>
                  <a:pt x="5696" y="10247"/>
                  <a:pt x="6620" y="10095"/>
                  <a:pt x="7545" y="10095"/>
                </a:cubicBezTo>
                <a:cubicBezTo>
                  <a:pt x="7574" y="10095"/>
                  <a:pt x="7603" y="10096"/>
                  <a:pt x="7632" y="10096"/>
                </a:cubicBezTo>
                <a:cubicBezTo>
                  <a:pt x="8743" y="10111"/>
                  <a:pt x="9824" y="10414"/>
                  <a:pt x="10935" y="10429"/>
                </a:cubicBezTo>
                <a:cubicBezTo>
                  <a:pt x="10971" y="10429"/>
                  <a:pt x="11007" y="10429"/>
                  <a:pt x="11043" y="10429"/>
                </a:cubicBezTo>
                <a:cubicBezTo>
                  <a:pt x="13069" y="10429"/>
                  <a:pt x="14992" y="9621"/>
                  <a:pt x="16670" y="8535"/>
                </a:cubicBezTo>
                <a:cubicBezTo>
                  <a:pt x="18432" y="7395"/>
                  <a:pt x="19929" y="5931"/>
                  <a:pt x="21437" y="4493"/>
                </a:cubicBezTo>
                <a:cubicBezTo>
                  <a:pt x="22944" y="3054"/>
                  <a:pt x="24490" y="1620"/>
                  <a:pt x="26320" y="593"/>
                </a:cubicBezTo>
                <a:cubicBezTo>
                  <a:pt x="26540" y="470"/>
                  <a:pt x="26770" y="348"/>
                  <a:pt x="27000" y="235"/>
                </a:cubicBezTo>
                <a:cubicBezTo>
                  <a:pt x="27127" y="172"/>
                  <a:pt x="27050" y="0"/>
                  <a:pt x="26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 rot="5400000">
            <a:off x="7955031" y="3846538"/>
            <a:ext cx="1523085" cy="1555907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 rot="4499981">
            <a:off x="-543497" y="-130849"/>
            <a:ext cx="1709633" cy="1750422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 rot="-1800069">
            <a:off x="-466741" y="4009454"/>
            <a:ext cx="1017702" cy="1441996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 rot="-1799850">
            <a:off x="7846657" y="-400792"/>
            <a:ext cx="1444954" cy="671748"/>
          </a:xfrm>
          <a:custGeom>
            <a:avLst/>
            <a:gdLst/>
            <a:ahLst/>
            <a:cxnLst/>
            <a:rect l="l" t="t" r="r" b="b"/>
            <a:pathLst>
              <a:path w="19364" h="19499" extrusionOk="0">
                <a:moveTo>
                  <a:pt x="9797" y="1"/>
                </a:moveTo>
                <a:cubicBezTo>
                  <a:pt x="8471" y="1"/>
                  <a:pt x="7189" y="314"/>
                  <a:pt x="6039" y="789"/>
                </a:cubicBezTo>
                <a:cubicBezTo>
                  <a:pt x="4845" y="1283"/>
                  <a:pt x="3856" y="2130"/>
                  <a:pt x="2961" y="3030"/>
                </a:cubicBezTo>
                <a:cubicBezTo>
                  <a:pt x="2060" y="3925"/>
                  <a:pt x="969" y="4811"/>
                  <a:pt x="475" y="6005"/>
                </a:cubicBezTo>
                <a:cubicBezTo>
                  <a:pt x="0" y="7155"/>
                  <a:pt x="377" y="8540"/>
                  <a:pt x="377" y="9866"/>
                </a:cubicBezTo>
                <a:cubicBezTo>
                  <a:pt x="377" y="11187"/>
                  <a:pt x="308" y="12445"/>
                  <a:pt x="788" y="13595"/>
                </a:cubicBezTo>
                <a:cubicBezTo>
                  <a:pt x="1282" y="14789"/>
                  <a:pt x="2246" y="15616"/>
                  <a:pt x="3147" y="16516"/>
                </a:cubicBezTo>
                <a:cubicBezTo>
                  <a:pt x="4047" y="17417"/>
                  <a:pt x="4889" y="18337"/>
                  <a:pt x="6083" y="18836"/>
                </a:cubicBezTo>
                <a:cubicBezTo>
                  <a:pt x="7233" y="19311"/>
                  <a:pt x="8471" y="19423"/>
                  <a:pt x="9797" y="19423"/>
                </a:cubicBezTo>
                <a:cubicBezTo>
                  <a:pt x="10498" y="19423"/>
                  <a:pt x="11219" y="19498"/>
                  <a:pt x="11912" y="19498"/>
                </a:cubicBezTo>
                <a:cubicBezTo>
                  <a:pt x="12530" y="19498"/>
                  <a:pt x="13126" y="19439"/>
                  <a:pt x="13668" y="19213"/>
                </a:cubicBezTo>
                <a:cubicBezTo>
                  <a:pt x="14862" y="18718"/>
                  <a:pt x="15566" y="17436"/>
                  <a:pt x="16467" y="16536"/>
                </a:cubicBezTo>
                <a:cubicBezTo>
                  <a:pt x="17367" y="15636"/>
                  <a:pt x="18052" y="14681"/>
                  <a:pt x="18546" y="13492"/>
                </a:cubicBezTo>
                <a:cubicBezTo>
                  <a:pt x="19026" y="12337"/>
                  <a:pt x="19227" y="11187"/>
                  <a:pt x="19227" y="9866"/>
                </a:cubicBezTo>
                <a:cubicBezTo>
                  <a:pt x="19227" y="8540"/>
                  <a:pt x="19364" y="7248"/>
                  <a:pt x="18889" y="6098"/>
                </a:cubicBezTo>
                <a:cubicBezTo>
                  <a:pt x="18395" y="4904"/>
                  <a:pt x="17842" y="3617"/>
                  <a:pt x="16941" y="2717"/>
                </a:cubicBezTo>
                <a:cubicBezTo>
                  <a:pt x="16041" y="1821"/>
                  <a:pt x="14832" y="1082"/>
                  <a:pt x="13638" y="588"/>
                </a:cubicBezTo>
                <a:cubicBezTo>
                  <a:pt x="12488" y="109"/>
                  <a:pt x="11118" y="1"/>
                  <a:pt x="97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6176950" y="46587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60188" y="47711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 rot="10800000">
            <a:off x="3026688" y="-2204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054050" y="1323000"/>
            <a:ext cx="7035900" cy="24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-296975" y="4206775"/>
            <a:ext cx="678175" cy="345500"/>
          </a:xfrm>
          <a:custGeom>
            <a:avLst/>
            <a:gdLst/>
            <a:ahLst/>
            <a:cxnLst/>
            <a:rect l="l" t="t" r="r" b="b"/>
            <a:pathLst>
              <a:path w="27127" h="13820" extrusionOk="0">
                <a:moveTo>
                  <a:pt x="26930" y="0"/>
                </a:moveTo>
                <a:cubicBezTo>
                  <a:pt x="26910" y="0"/>
                  <a:pt x="26889" y="5"/>
                  <a:pt x="26868" y="15"/>
                </a:cubicBezTo>
                <a:cubicBezTo>
                  <a:pt x="24979" y="930"/>
                  <a:pt x="23374" y="2310"/>
                  <a:pt x="21857" y="3739"/>
                </a:cubicBezTo>
                <a:cubicBezTo>
                  <a:pt x="20316" y="5188"/>
                  <a:pt x="18833" y="6710"/>
                  <a:pt x="17101" y="7938"/>
                </a:cubicBezTo>
                <a:cubicBezTo>
                  <a:pt x="15418" y="9122"/>
                  <a:pt x="13475" y="10081"/>
                  <a:pt x="11390" y="10179"/>
                </a:cubicBezTo>
                <a:cubicBezTo>
                  <a:pt x="11290" y="10184"/>
                  <a:pt x="11190" y="10187"/>
                  <a:pt x="11090" y="10187"/>
                </a:cubicBezTo>
                <a:cubicBezTo>
                  <a:pt x="10051" y="10187"/>
                  <a:pt x="9040" y="9929"/>
                  <a:pt x="8004" y="9876"/>
                </a:cubicBezTo>
                <a:cubicBezTo>
                  <a:pt x="7854" y="9868"/>
                  <a:pt x="7705" y="9864"/>
                  <a:pt x="7555" y="9864"/>
                </a:cubicBezTo>
                <a:cubicBezTo>
                  <a:pt x="6760" y="9864"/>
                  <a:pt x="5966" y="9972"/>
                  <a:pt x="5200" y="10174"/>
                </a:cubicBezTo>
                <a:cubicBezTo>
                  <a:pt x="3375" y="10663"/>
                  <a:pt x="1686" y="11706"/>
                  <a:pt x="468" y="13154"/>
                </a:cubicBezTo>
                <a:cubicBezTo>
                  <a:pt x="321" y="13326"/>
                  <a:pt x="184" y="13502"/>
                  <a:pt x="52" y="13688"/>
                </a:cubicBezTo>
                <a:cubicBezTo>
                  <a:pt x="0" y="13753"/>
                  <a:pt x="66" y="13819"/>
                  <a:pt x="133" y="13819"/>
                </a:cubicBezTo>
                <a:cubicBezTo>
                  <a:pt x="160" y="13819"/>
                  <a:pt x="189" y="13808"/>
                  <a:pt x="209" y="13781"/>
                </a:cubicBezTo>
                <a:cubicBezTo>
                  <a:pt x="1344" y="12234"/>
                  <a:pt x="2993" y="11104"/>
                  <a:pt x="4813" y="10526"/>
                </a:cubicBezTo>
                <a:cubicBezTo>
                  <a:pt x="5696" y="10247"/>
                  <a:pt x="6620" y="10095"/>
                  <a:pt x="7545" y="10095"/>
                </a:cubicBezTo>
                <a:cubicBezTo>
                  <a:pt x="7574" y="10095"/>
                  <a:pt x="7603" y="10096"/>
                  <a:pt x="7632" y="10096"/>
                </a:cubicBezTo>
                <a:cubicBezTo>
                  <a:pt x="8743" y="10111"/>
                  <a:pt x="9824" y="10414"/>
                  <a:pt x="10935" y="10429"/>
                </a:cubicBezTo>
                <a:cubicBezTo>
                  <a:pt x="10971" y="10429"/>
                  <a:pt x="11007" y="10429"/>
                  <a:pt x="11043" y="10429"/>
                </a:cubicBezTo>
                <a:cubicBezTo>
                  <a:pt x="13069" y="10429"/>
                  <a:pt x="14992" y="9621"/>
                  <a:pt x="16670" y="8535"/>
                </a:cubicBezTo>
                <a:cubicBezTo>
                  <a:pt x="18432" y="7395"/>
                  <a:pt x="19929" y="5931"/>
                  <a:pt x="21437" y="4493"/>
                </a:cubicBezTo>
                <a:cubicBezTo>
                  <a:pt x="22944" y="3054"/>
                  <a:pt x="24490" y="1620"/>
                  <a:pt x="26320" y="593"/>
                </a:cubicBezTo>
                <a:cubicBezTo>
                  <a:pt x="26540" y="470"/>
                  <a:pt x="26770" y="348"/>
                  <a:pt x="27000" y="235"/>
                </a:cubicBezTo>
                <a:cubicBezTo>
                  <a:pt x="27127" y="172"/>
                  <a:pt x="27050" y="0"/>
                  <a:pt x="26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-457200" y="-51975"/>
            <a:ext cx="1718286" cy="1465598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8547150" y="4603500"/>
            <a:ext cx="1118057" cy="1108977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 rot="-899928">
            <a:off x="-1041525" y="-191614"/>
            <a:ext cx="2864447" cy="1160120"/>
          </a:xfrm>
          <a:custGeom>
            <a:avLst/>
            <a:gdLst/>
            <a:ahLst/>
            <a:cxnLst/>
            <a:rect l="l" t="t" r="r" b="b"/>
            <a:pathLst>
              <a:path w="30360" h="12296" extrusionOk="0">
                <a:moveTo>
                  <a:pt x="7296" y="0"/>
                </a:moveTo>
                <a:cubicBezTo>
                  <a:pt x="5231" y="0"/>
                  <a:pt x="3040" y="209"/>
                  <a:pt x="1601" y="1640"/>
                </a:cubicBezTo>
                <a:cubicBezTo>
                  <a:pt x="671" y="2565"/>
                  <a:pt x="216" y="3881"/>
                  <a:pt x="118" y="5188"/>
                </a:cubicBezTo>
                <a:cubicBezTo>
                  <a:pt x="0" y="6749"/>
                  <a:pt x="59" y="8941"/>
                  <a:pt x="1410" y="9983"/>
                </a:cubicBezTo>
                <a:cubicBezTo>
                  <a:pt x="3211" y="11378"/>
                  <a:pt x="5554" y="12058"/>
                  <a:pt x="7796" y="12239"/>
                </a:cubicBezTo>
                <a:cubicBezTo>
                  <a:pt x="8267" y="12278"/>
                  <a:pt x="8738" y="12295"/>
                  <a:pt x="9210" y="12295"/>
                </a:cubicBezTo>
                <a:cubicBezTo>
                  <a:pt x="11255" y="12295"/>
                  <a:pt x="13299" y="11962"/>
                  <a:pt x="15307" y="11544"/>
                </a:cubicBezTo>
                <a:cubicBezTo>
                  <a:pt x="18537" y="10874"/>
                  <a:pt x="21718" y="9983"/>
                  <a:pt x="24894" y="9088"/>
                </a:cubicBezTo>
                <a:cubicBezTo>
                  <a:pt x="25843" y="8824"/>
                  <a:pt x="26792" y="8554"/>
                  <a:pt x="27658" y="8090"/>
                </a:cubicBezTo>
                <a:cubicBezTo>
                  <a:pt x="28524" y="7630"/>
                  <a:pt x="29303" y="6944"/>
                  <a:pt x="29709" y="6049"/>
                </a:cubicBezTo>
                <a:cubicBezTo>
                  <a:pt x="30360" y="4605"/>
                  <a:pt x="29811" y="2721"/>
                  <a:pt x="28485" y="1850"/>
                </a:cubicBezTo>
                <a:cubicBezTo>
                  <a:pt x="27595" y="1268"/>
                  <a:pt x="26494" y="1141"/>
                  <a:pt x="25437" y="1033"/>
                </a:cubicBezTo>
                <a:cubicBezTo>
                  <a:pt x="19609" y="446"/>
                  <a:pt x="13756" y="103"/>
                  <a:pt x="7898" y="6"/>
                </a:cubicBezTo>
                <a:cubicBezTo>
                  <a:pt x="7699" y="2"/>
                  <a:pt x="7498" y="0"/>
                  <a:pt x="7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 rot="900036">
            <a:off x="7886719" y="-390199"/>
            <a:ext cx="1524447" cy="1557299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 rot="900029">
            <a:off x="-483194" y="3458220"/>
            <a:ext cx="2016776" cy="2064892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6616249" y="4096868"/>
            <a:ext cx="3067079" cy="1363863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 rot="5400000">
            <a:off x="8609775" y="29204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 rot="10800000">
            <a:off x="1306000" y="-2408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 rot="10800000">
            <a:off x="4149625" y="47848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412450" y="1337850"/>
            <a:ext cx="43191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ubTitle" idx="1"/>
          </p:nvPr>
        </p:nvSpPr>
        <p:spPr>
          <a:xfrm>
            <a:off x="2185650" y="3124950"/>
            <a:ext cx="47727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-716050" y="563663"/>
            <a:ext cx="1107089" cy="968236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925150" y="-102500"/>
            <a:ext cx="1557544" cy="793498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720000" y="4177150"/>
            <a:ext cx="7704000" cy="477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8264054" y="4240650"/>
            <a:ext cx="1176360" cy="1201880"/>
          </a:xfrm>
          <a:custGeom>
            <a:avLst/>
            <a:gdLst/>
            <a:ahLst/>
            <a:cxnLst/>
            <a:rect l="l" t="t" r="r" b="b"/>
            <a:pathLst>
              <a:path w="35494" h="36264" extrusionOk="0">
                <a:moveTo>
                  <a:pt x="29259" y="1"/>
                </a:moveTo>
                <a:cubicBezTo>
                  <a:pt x="27217" y="1"/>
                  <a:pt x="25085" y="520"/>
                  <a:pt x="23431" y="1573"/>
                </a:cubicBezTo>
                <a:cubicBezTo>
                  <a:pt x="21062" y="3075"/>
                  <a:pt x="19423" y="5669"/>
                  <a:pt x="19076" y="8453"/>
                </a:cubicBezTo>
                <a:cubicBezTo>
                  <a:pt x="18895" y="9911"/>
                  <a:pt x="19027" y="11487"/>
                  <a:pt x="18273" y="12749"/>
                </a:cubicBezTo>
                <a:cubicBezTo>
                  <a:pt x="17250" y="14467"/>
                  <a:pt x="15024" y="14932"/>
                  <a:pt x="13057" y="15294"/>
                </a:cubicBezTo>
                <a:cubicBezTo>
                  <a:pt x="11089" y="15656"/>
                  <a:pt x="8858" y="16283"/>
                  <a:pt x="8031" y="18103"/>
                </a:cubicBezTo>
                <a:cubicBezTo>
                  <a:pt x="7253" y="19821"/>
                  <a:pt x="8007" y="22120"/>
                  <a:pt x="6739" y="23520"/>
                </a:cubicBezTo>
                <a:cubicBezTo>
                  <a:pt x="5790" y="24567"/>
                  <a:pt x="4155" y="24567"/>
                  <a:pt x="2888" y="25203"/>
                </a:cubicBezTo>
                <a:cubicBezTo>
                  <a:pt x="784" y="26255"/>
                  <a:pt x="1" y="29099"/>
                  <a:pt x="828" y="31301"/>
                </a:cubicBezTo>
                <a:cubicBezTo>
                  <a:pt x="1660" y="33498"/>
                  <a:pt x="3764" y="35029"/>
                  <a:pt x="6015" y="35705"/>
                </a:cubicBezTo>
                <a:cubicBezTo>
                  <a:pt x="7439" y="36134"/>
                  <a:pt x="8919" y="36263"/>
                  <a:pt x="10411" y="36263"/>
                </a:cubicBezTo>
                <a:cubicBezTo>
                  <a:pt x="11537" y="36263"/>
                  <a:pt x="12670" y="36190"/>
                  <a:pt x="13791" y="36116"/>
                </a:cubicBezTo>
                <a:cubicBezTo>
                  <a:pt x="18469" y="35803"/>
                  <a:pt x="23142" y="35485"/>
                  <a:pt x="27815" y="35171"/>
                </a:cubicBezTo>
                <a:cubicBezTo>
                  <a:pt x="29587" y="35054"/>
                  <a:pt x="31525" y="34863"/>
                  <a:pt x="32787" y="33615"/>
                </a:cubicBezTo>
                <a:cubicBezTo>
                  <a:pt x="33883" y="32524"/>
                  <a:pt x="34196" y="30885"/>
                  <a:pt x="34407" y="29348"/>
                </a:cubicBezTo>
                <a:cubicBezTo>
                  <a:pt x="35493" y="21440"/>
                  <a:pt x="35395" y="13366"/>
                  <a:pt x="34113" y="5488"/>
                </a:cubicBezTo>
                <a:cubicBezTo>
                  <a:pt x="33776" y="3408"/>
                  <a:pt x="33502" y="521"/>
                  <a:pt x="31016" y="134"/>
                </a:cubicBezTo>
                <a:cubicBezTo>
                  <a:pt x="30447" y="45"/>
                  <a:pt x="29857" y="1"/>
                  <a:pt x="29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10"/>
          <p:cNvGrpSpPr/>
          <p:nvPr/>
        </p:nvGrpSpPr>
        <p:grpSpPr>
          <a:xfrm>
            <a:off x="-1169275" y="-570575"/>
            <a:ext cx="2560027" cy="2221162"/>
            <a:chOff x="-1143875" y="-850600"/>
            <a:chExt cx="2560027" cy="2221162"/>
          </a:xfrm>
        </p:grpSpPr>
        <p:sp>
          <p:nvSpPr>
            <p:cNvPr id="155" name="Google Shape;155;p10"/>
            <p:cNvSpPr/>
            <p:nvPr/>
          </p:nvSpPr>
          <p:spPr>
            <a:xfrm>
              <a:off x="-1143875" y="-290548"/>
              <a:ext cx="1709637" cy="1661110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-52907" y="-850600"/>
              <a:ext cx="1469058" cy="1427360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0"/>
          <p:cNvSpPr/>
          <p:nvPr/>
        </p:nvSpPr>
        <p:spPr>
          <a:xfrm rot="-9000023" flipH="1">
            <a:off x="7468281" y="-263869"/>
            <a:ext cx="2767929" cy="1230820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7200116">
            <a:off x="-375480" y="4399411"/>
            <a:ext cx="972426" cy="1049245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-167175" y="366900"/>
            <a:ext cx="1002319" cy="854901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8264050" y="0"/>
            <a:ext cx="1002343" cy="510649"/>
          </a:xfrm>
          <a:custGeom>
            <a:avLst/>
            <a:gdLst/>
            <a:ahLst/>
            <a:cxnLst/>
            <a:rect l="l" t="t" r="r" b="b"/>
            <a:pathLst>
              <a:path w="27127" h="13820" extrusionOk="0">
                <a:moveTo>
                  <a:pt x="26930" y="0"/>
                </a:moveTo>
                <a:cubicBezTo>
                  <a:pt x="26910" y="0"/>
                  <a:pt x="26889" y="5"/>
                  <a:pt x="26868" y="15"/>
                </a:cubicBezTo>
                <a:cubicBezTo>
                  <a:pt x="24979" y="930"/>
                  <a:pt x="23374" y="2310"/>
                  <a:pt x="21857" y="3739"/>
                </a:cubicBezTo>
                <a:cubicBezTo>
                  <a:pt x="20316" y="5188"/>
                  <a:pt x="18833" y="6710"/>
                  <a:pt x="17101" y="7938"/>
                </a:cubicBezTo>
                <a:cubicBezTo>
                  <a:pt x="15418" y="9122"/>
                  <a:pt x="13475" y="10081"/>
                  <a:pt x="11390" y="10179"/>
                </a:cubicBezTo>
                <a:cubicBezTo>
                  <a:pt x="11290" y="10184"/>
                  <a:pt x="11190" y="10187"/>
                  <a:pt x="11090" y="10187"/>
                </a:cubicBezTo>
                <a:cubicBezTo>
                  <a:pt x="10051" y="10187"/>
                  <a:pt x="9040" y="9929"/>
                  <a:pt x="8004" y="9876"/>
                </a:cubicBezTo>
                <a:cubicBezTo>
                  <a:pt x="7854" y="9868"/>
                  <a:pt x="7705" y="9864"/>
                  <a:pt x="7555" y="9864"/>
                </a:cubicBezTo>
                <a:cubicBezTo>
                  <a:pt x="6760" y="9864"/>
                  <a:pt x="5966" y="9972"/>
                  <a:pt x="5200" y="10174"/>
                </a:cubicBezTo>
                <a:cubicBezTo>
                  <a:pt x="3375" y="10663"/>
                  <a:pt x="1686" y="11706"/>
                  <a:pt x="468" y="13154"/>
                </a:cubicBezTo>
                <a:cubicBezTo>
                  <a:pt x="321" y="13326"/>
                  <a:pt x="184" y="13502"/>
                  <a:pt x="52" y="13688"/>
                </a:cubicBezTo>
                <a:cubicBezTo>
                  <a:pt x="0" y="13753"/>
                  <a:pt x="66" y="13819"/>
                  <a:pt x="133" y="13819"/>
                </a:cubicBezTo>
                <a:cubicBezTo>
                  <a:pt x="160" y="13819"/>
                  <a:pt x="189" y="13808"/>
                  <a:pt x="209" y="13781"/>
                </a:cubicBezTo>
                <a:cubicBezTo>
                  <a:pt x="1344" y="12234"/>
                  <a:pt x="2993" y="11104"/>
                  <a:pt x="4813" y="10526"/>
                </a:cubicBezTo>
                <a:cubicBezTo>
                  <a:pt x="5696" y="10247"/>
                  <a:pt x="6620" y="10095"/>
                  <a:pt x="7545" y="10095"/>
                </a:cubicBezTo>
                <a:cubicBezTo>
                  <a:pt x="7574" y="10095"/>
                  <a:pt x="7603" y="10096"/>
                  <a:pt x="7632" y="10096"/>
                </a:cubicBezTo>
                <a:cubicBezTo>
                  <a:pt x="8743" y="10111"/>
                  <a:pt x="9824" y="10414"/>
                  <a:pt x="10935" y="10429"/>
                </a:cubicBezTo>
                <a:cubicBezTo>
                  <a:pt x="10971" y="10429"/>
                  <a:pt x="11007" y="10429"/>
                  <a:pt x="11043" y="10429"/>
                </a:cubicBezTo>
                <a:cubicBezTo>
                  <a:pt x="13069" y="10429"/>
                  <a:pt x="14992" y="9621"/>
                  <a:pt x="16670" y="8535"/>
                </a:cubicBezTo>
                <a:cubicBezTo>
                  <a:pt x="18432" y="7395"/>
                  <a:pt x="19929" y="5931"/>
                  <a:pt x="21437" y="4493"/>
                </a:cubicBezTo>
                <a:cubicBezTo>
                  <a:pt x="22944" y="3054"/>
                  <a:pt x="24490" y="1620"/>
                  <a:pt x="26320" y="593"/>
                </a:cubicBezTo>
                <a:cubicBezTo>
                  <a:pt x="26540" y="470"/>
                  <a:pt x="26770" y="348"/>
                  <a:pt x="27000" y="235"/>
                </a:cubicBezTo>
                <a:cubicBezTo>
                  <a:pt x="27127" y="172"/>
                  <a:pt x="27050" y="0"/>
                  <a:pt x="26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264063" y="4414125"/>
            <a:ext cx="1002325" cy="854925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-140137" y="4405750"/>
            <a:ext cx="501750" cy="749200"/>
          </a:xfrm>
          <a:custGeom>
            <a:avLst/>
            <a:gdLst/>
            <a:ahLst/>
            <a:cxnLst/>
            <a:rect l="l" t="t" r="r" b="b"/>
            <a:pathLst>
              <a:path w="20070" h="29968" extrusionOk="0">
                <a:moveTo>
                  <a:pt x="110" y="0"/>
                </a:moveTo>
                <a:cubicBezTo>
                  <a:pt x="45" y="0"/>
                  <a:pt x="1" y="83"/>
                  <a:pt x="69" y="113"/>
                </a:cubicBezTo>
                <a:cubicBezTo>
                  <a:pt x="2697" y="1282"/>
                  <a:pt x="5105" y="2863"/>
                  <a:pt x="7131" y="4786"/>
                </a:cubicBezTo>
                <a:cubicBezTo>
                  <a:pt x="8109" y="5721"/>
                  <a:pt x="8976" y="6739"/>
                  <a:pt x="9793" y="7791"/>
                </a:cubicBezTo>
                <a:cubicBezTo>
                  <a:pt x="10571" y="8794"/>
                  <a:pt x="11324" y="9822"/>
                  <a:pt x="12171" y="10781"/>
                </a:cubicBezTo>
                <a:cubicBezTo>
                  <a:pt x="13008" y="11725"/>
                  <a:pt x="13942" y="12606"/>
                  <a:pt x="15048" y="13281"/>
                </a:cubicBezTo>
                <a:cubicBezTo>
                  <a:pt x="16125" y="13937"/>
                  <a:pt x="17417" y="14275"/>
                  <a:pt x="18420" y="15028"/>
                </a:cubicBezTo>
                <a:cubicBezTo>
                  <a:pt x="18939" y="15420"/>
                  <a:pt x="19320" y="15919"/>
                  <a:pt x="19457" y="16526"/>
                </a:cubicBezTo>
                <a:cubicBezTo>
                  <a:pt x="19604" y="17186"/>
                  <a:pt x="19472" y="17876"/>
                  <a:pt x="19222" y="18503"/>
                </a:cubicBezTo>
                <a:cubicBezTo>
                  <a:pt x="18694" y="19839"/>
                  <a:pt x="17578" y="20891"/>
                  <a:pt x="16913" y="22168"/>
                </a:cubicBezTo>
                <a:cubicBezTo>
                  <a:pt x="15768" y="24365"/>
                  <a:pt x="15905" y="27066"/>
                  <a:pt x="17231" y="29180"/>
                </a:cubicBezTo>
                <a:cubicBezTo>
                  <a:pt x="17397" y="29440"/>
                  <a:pt x="17583" y="29684"/>
                  <a:pt x="17779" y="29924"/>
                </a:cubicBezTo>
                <a:cubicBezTo>
                  <a:pt x="17805" y="29955"/>
                  <a:pt x="17841" y="29967"/>
                  <a:pt x="17876" y="29967"/>
                </a:cubicBezTo>
                <a:cubicBezTo>
                  <a:pt x="17959" y="29967"/>
                  <a:pt x="18036" y="29897"/>
                  <a:pt x="17975" y="29821"/>
                </a:cubicBezTo>
                <a:cubicBezTo>
                  <a:pt x="16345" y="27815"/>
                  <a:pt x="15919" y="25084"/>
                  <a:pt x="16903" y="22750"/>
                </a:cubicBezTo>
                <a:cubicBezTo>
                  <a:pt x="17461" y="21419"/>
                  <a:pt x="18547" y="20362"/>
                  <a:pt x="19218" y="19090"/>
                </a:cubicBezTo>
                <a:cubicBezTo>
                  <a:pt x="19815" y="17959"/>
                  <a:pt x="20069" y="16521"/>
                  <a:pt x="19198" y="15444"/>
                </a:cubicBezTo>
                <a:cubicBezTo>
                  <a:pt x="18444" y="14510"/>
                  <a:pt x="17187" y="14098"/>
                  <a:pt x="16096" y="13580"/>
                </a:cubicBezTo>
                <a:cubicBezTo>
                  <a:pt x="14897" y="13012"/>
                  <a:pt x="13879" y="12219"/>
                  <a:pt x="12983" y="11309"/>
                </a:cubicBezTo>
                <a:cubicBezTo>
                  <a:pt x="11138" y="9425"/>
                  <a:pt x="9807" y="7179"/>
                  <a:pt x="7963" y="5295"/>
                </a:cubicBezTo>
                <a:cubicBezTo>
                  <a:pt x="6030" y="3313"/>
                  <a:pt x="3695" y="1635"/>
                  <a:pt x="1097" y="431"/>
                </a:cubicBezTo>
                <a:cubicBezTo>
                  <a:pt x="779" y="284"/>
                  <a:pt x="461" y="142"/>
                  <a:pt x="138" y="5"/>
                </a:cubicBezTo>
                <a:cubicBezTo>
                  <a:pt x="128" y="2"/>
                  <a:pt x="119" y="0"/>
                  <a:pt x="1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5400000">
            <a:off x="-402500" y="2212363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4896838" y="-4712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800" y="445025"/>
            <a:ext cx="771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800" y="1152475"/>
            <a:ext cx="771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2.pbm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www.creativebiomart.net/bacterial-expression-systems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hyperlink" Target="https://www.creativebiomart.net/bacterial-expression-systems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hyperlink" Target="https://www.chromatographyonline.com/view/popular-cell-expression-systems-biotechnology-industry" TargetMode="External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hyperlink" Target="https://www.chromatographyonline.com/view/popular-cell-expression-systems-biotechnology-industry" TargetMode="Externa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diagramColors" Target="../diagrams/colors22.xml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12" Type="http://schemas.openxmlformats.org/officeDocument/2006/relationships/diagramQuickStyle" Target="../diagrams/quickStyle2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diagramLayout" Target="../diagrams/layout22.xml"/><Relationship Id="rId5" Type="http://schemas.openxmlformats.org/officeDocument/2006/relationships/image" Target="../media/image18.png"/><Relationship Id="rId10" Type="http://schemas.openxmlformats.org/officeDocument/2006/relationships/diagramData" Target="../diagrams/data22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microsoft.com/office/2007/relationships/diagramDrawing" Target="../diagrams/drawin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3.xml"/><Relationship Id="rId5" Type="http://schemas.openxmlformats.org/officeDocument/2006/relationships/hyperlink" Target="https://www.chromatographyonline.com/view/popular-cell-expression-systems-biotechnology-industry" TargetMode="External"/><Relationship Id="rId10" Type="http://schemas.microsoft.com/office/2007/relationships/diagramDrawing" Target="../diagrams/drawing3.xml"/><Relationship Id="rId4" Type="http://schemas.openxmlformats.org/officeDocument/2006/relationships/image" Target="../media/image2.sv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diagramLayout" Target="../diagrams/layout5.xml"/><Relationship Id="rId5" Type="http://schemas.openxmlformats.org/officeDocument/2006/relationships/image" Target="../media/image6.png"/><Relationship Id="rId10" Type="http://schemas.openxmlformats.org/officeDocument/2006/relationships/diagramData" Target="../diagrams/data5.xml"/><Relationship Id="rId4" Type="http://schemas.openxmlformats.org/officeDocument/2006/relationships/image" Target="../media/image5.svg"/><Relationship Id="rId9" Type="http://schemas.openxmlformats.org/officeDocument/2006/relationships/hyperlink" Target="https://www.chromatographyonline.com/view/popular-cell-expression-systems-biotechnology-industry" TargetMode="External"/><Relationship Id="rId14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doi.org/10.3389/fbioe.2020.00293" TargetMode="Externa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ctrTitle"/>
          </p:nvPr>
        </p:nvSpPr>
        <p:spPr>
          <a:xfrm>
            <a:off x="1126317" y="1370165"/>
            <a:ext cx="6884700" cy="160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latin typeface="B Titr" pitchFamily="2" charset="-78"/>
                <a:cs typeface="B Titr" pitchFamily="2" charset="-78"/>
              </a:rPr>
              <a:t>سیستم‌های</a:t>
            </a:r>
            <a:r>
              <a:rPr lang="fa-IR" dirty="0">
                <a:latin typeface="B Titr" pitchFamily="2" charset="-78"/>
                <a:cs typeface="B Titr" pitchFamily="2" charset="-78"/>
              </a:rPr>
              <a:t> بیان صنعتی:</a:t>
            </a:r>
            <a:endParaRPr dirty="0">
              <a:latin typeface="B Titr" pitchFamily="2" charset="-78"/>
              <a:cs typeface="B Titr" pitchFamily="2" charset="-78"/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solidFill>
                  <a:schemeClr val="dk2"/>
                </a:solidFill>
                <a:latin typeface="B Titr" pitchFamily="2" charset="-78"/>
                <a:cs typeface="B Titr" pitchFamily="2" charset="-78"/>
              </a:rPr>
              <a:t>میکروارگانیسم‌ها</a:t>
            </a:r>
            <a:endParaRPr dirty="0">
              <a:solidFill>
                <a:schemeClr val="dk2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1"/>
          </p:nvPr>
        </p:nvSpPr>
        <p:spPr>
          <a:xfrm>
            <a:off x="1786892" y="3223461"/>
            <a:ext cx="5573742" cy="860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تهیه </a:t>
            </a:r>
            <a:r>
              <a:rPr lang="fa-IR" dirty="0" err="1">
                <a:latin typeface="Calibri" panose="020F0502020204030204" pitchFamily="34" charset="0"/>
                <a:cs typeface="Calibri" panose="020F0502020204030204" pitchFamily="34" charset="0"/>
              </a:rPr>
              <a:t>کنندگان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a-IR" dirty="0" err="1">
                <a:latin typeface="Calibri" panose="020F0502020204030204" pitchFamily="34" charset="0"/>
                <a:cs typeface="Calibri" panose="020F0502020204030204" pitchFamily="34" charset="0"/>
              </a:rPr>
              <a:t>ساینا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 err="1">
                <a:latin typeface="Calibri" panose="020F0502020204030204" pitchFamily="34" charset="0"/>
                <a:cs typeface="Calibri" panose="020F0502020204030204" pitchFamily="34" charset="0"/>
              </a:rPr>
              <a:t>بروشکی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، </a:t>
            </a:r>
            <a:r>
              <a:rPr lang="fa-IR" dirty="0" err="1">
                <a:latin typeface="Calibri" panose="020F0502020204030204" pitchFamily="34" charset="0"/>
                <a:cs typeface="Calibri" panose="020F0502020204030204" pitchFamily="34" charset="0"/>
              </a:rPr>
              <a:t>مهرو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 حاجی مهدی، فاطمه جابری خواه، ساغر </a:t>
            </a:r>
            <a:r>
              <a:rPr lang="fa-IR" dirty="0" err="1">
                <a:latin typeface="Calibri" panose="020F0502020204030204" pitchFamily="34" charset="0"/>
                <a:cs typeface="Calibri" panose="020F0502020204030204" pitchFamily="34" charset="0"/>
              </a:rPr>
              <a:t>لشنی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استاد: دکتر بهناز بخشنده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بهار ۱۴۰۲</a:t>
            </a:r>
          </a:p>
        </p:txBody>
      </p:sp>
      <p:grpSp>
        <p:nvGrpSpPr>
          <p:cNvPr id="271" name="Google Shape;271;p18"/>
          <p:cNvGrpSpPr/>
          <p:nvPr/>
        </p:nvGrpSpPr>
        <p:grpSpPr>
          <a:xfrm rot="900027">
            <a:off x="4135776" y="4216870"/>
            <a:ext cx="840507" cy="829273"/>
            <a:chOff x="1425750" y="3206875"/>
            <a:chExt cx="272000" cy="268350"/>
          </a:xfrm>
        </p:grpSpPr>
        <p:sp>
          <p:nvSpPr>
            <p:cNvPr id="272" name="Google Shape;272;p18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8"/>
          <p:cNvGrpSpPr/>
          <p:nvPr/>
        </p:nvGrpSpPr>
        <p:grpSpPr>
          <a:xfrm rot="900063">
            <a:off x="10203" y="1927888"/>
            <a:ext cx="720887" cy="711258"/>
            <a:chOff x="1425750" y="3206875"/>
            <a:chExt cx="272000" cy="268350"/>
          </a:xfrm>
        </p:grpSpPr>
        <p:sp>
          <p:nvSpPr>
            <p:cNvPr id="289" name="Google Shape;289;p18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8"/>
          <p:cNvGrpSpPr/>
          <p:nvPr/>
        </p:nvGrpSpPr>
        <p:grpSpPr>
          <a:xfrm rot="-2700000">
            <a:off x="392543" y="615756"/>
            <a:ext cx="1604782" cy="983541"/>
            <a:chOff x="2171722" y="3393325"/>
            <a:chExt cx="1120853" cy="686950"/>
          </a:xfrm>
        </p:grpSpPr>
        <p:sp>
          <p:nvSpPr>
            <p:cNvPr id="306" name="Google Shape;306;p18"/>
            <p:cNvSpPr/>
            <p:nvPr/>
          </p:nvSpPr>
          <p:spPr>
            <a:xfrm>
              <a:off x="2171722" y="3874643"/>
              <a:ext cx="110625" cy="100800"/>
            </a:xfrm>
            <a:custGeom>
              <a:avLst/>
              <a:gdLst/>
              <a:ahLst/>
              <a:cxnLst/>
              <a:rect l="l" t="t" r="r" b="b"/>
              <a:pathLst>
                <a:path w="4425" h="4032" extrusionOk="0">
                  <a:moveTo>
                    <a:pt x="2219" y="0"/>
                  </a:moveTo>
                  <a:cubicBezTo>
                    <a:pt x="1706" y="0"/>
                    <a:pt x="1191" y="195"/>
                    <a:pt x="795" y="582"/>
                  </a:cubicBezTo>
                  <a:cubicBezTo>
                    <a:pt x="0" y="1378"/>
                    <a:pt x="0" y="2654"/>
                    <a:pt x="779" y="3433"/>
                  </a:cubicBezTo>
                  <a:cubicBezTo>
                    <a:pt x="1179" y="3832"/>
                    <a:pt x="1700" y="4031"/>
                    <a:pt x="2218" y="4031"/>
                  </a:cubicBezTo>
                  <a:cubicBezTo>
                    <a:pt x="2731" y="4031"/>
                    <a:pt x="3242" y="3837"/>
                    <a:pt x="3629" y="3449"/>
                  </a:cubicBezTo>
                  <a:cubicBezTo>
                    <a:pt x="4425" y="2670"/>
                    <a:pt x="4425" y="1394"/>
                    <a:pt x="3646" y="599"/>
                  </a:cubicBezTo>
                  <a:cubicBezTo>
                    <a:pt x="3254" y="199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438300" y="3776050"/>
              <a:ext cx="296250" cy="61650"/>
            </a:xfrm>
            <a:custGeom>
              <a:avLst/>
              <a:gdLst/>
              <a:ahLst/>
              <a:cxnLst/>
              <a:rect l="l" t="t" r="r" b="b"/>
              <a:pathLst>
                <a:path w="11850" h="2466" extrusionOk="0">
                  <a:moveTo>
                    <a:pt x="11525" y="0"/>
                  </a:moveTo>
                  <a:cubicBezTo>
                    <a:pt x="11506" y="0"/>
                    <a:pt x="11487" y="2"/>
                    <a:pt x="11468" y="6"/>
                  </a:cubicBezTo>
                  <a:lnTo>
                    <a:pt x="282" y="1862"/>
                  </a:lnTo>
                  <a:cubicBezTo>
                    <a:pt x="117" y="1895"/>
                    <a:pt x="1" y="2044"/>
                    <a:pt x="34" y="2210"/>
                  </a:cubicBezTo>
                  <a:cubicBezTo>
                    <a:pt x="34" y="2243"/>
                    <a:pt x="50" y="2276"/>
                    <a:pt x="67" y="2293"/>
                  </a:cubicBezTo>
                  <a:cubicBezTo>
                    <a:pt x="109" y="2391"/>
                    <a:pt x="211" y="2466"/>
                    <a:pt x="322" y="2466"/>
                  </a:cubicBezTo>
                  <a:cubicBezTo>
                    <a:pt x="342" y="2466"/>
                    <a:pt x="362" y="2463"/>
                    <a:pt x="382" y="2458"/>
                  </a:cubicBezTo>
                  <a:lnTo>
                    <a:pt x="11567" y="602"/>
                  </a:lnTo>
                  <a:cubicBezTo>
                    <a:pt x="11733" y="569"/>
                    <a:pt x="11849" y="420"/>
                    <a:pt x="11816" y="254"/>
                  </a:cubicBezTo>
                  <a:cubicBezTo>
                    <a:pt x="11787" y="108"/>
                    <a:pt x="11667" y="0"/>
                    <a:pt x="1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267625" y="3811925"/>
              <a:ext cx="201375" cy="100650"/>
            </a:xfrm>
            <a:custGeom>
              <a:avLst/>
              <a:gdLst/>
              <a:ahLst/>
              <a:cxnLst/>
              <a:rect l="l" t="t" r="r" b="b"/>
              <a:pathLst>
                <a:path w="8055" h="4026" extrusionOk="0">
                  <a:moveTo>
                    <a:pt x="7714" y="1"/>
                  </a:moveTo>
                  <a:cubicBezTo>
                    <a:pt x="7668" y="1"/>
                    <a:pt x="7621" y="10"/>
                    <a:pt x="7573" y="29"/>
                  </a:cubicBezTo>
                  <a:lnTo>
                    <a:pt x="216" y="3443"/>
                  </a:lnTo>
                  <a:cubicBezTo>
                    <a:pt x="67" y="3509"/>
                    <a:pt x="1" y="3691"/>
                    <a:pt x="67" y="3840"/>
                  </a:cubicBezTo>
                  <a:cubicBezTo>
                    <a:pt x="114" y="3958"/>
                    <a:pt x="219" y="4025"/>
                    <a:pt x="329" y="4025"/>
                  </a:cubicBezTo>
                  <a:cubicBezTo>
                    <a:pt x="375" y="4025"/>
                    <a:pt x="421" y="4014"/>
                    <a:pt x="465" y="3989"/>
                  </a:cubicBezTo>
                  <a:lnTo>
                    <a:pt x="7839" y="576"/>
                  </a:lnTo>
                  <a:cubicBezTo>
                    <a:pt x="7988" y="510"/>
                    <a:pt x="8054" y="327"/>
                    <a:pt x="7988" y="178"/>
                  </a:cubicBezTo>
                  <a:cubicBezTo>
                    <a:pt x="7929" y="60"/>
                    <a:pt x="7827" y="1"/>
                    <a:pt x="7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2437900" y="3822575"/>
              <a:ext cx="99025" cy="211550"/>
            </a:xfrm>
            <a:custGeom>
              <a:avLst/>
              <a:gdLst/>
              <a:ahLst/>
              <a:cxnLst/>
              <a:rect l="l" t="t" r="r" b="b"/>
              <a:pathLst>
                <a:path w="3961" h="8462" extrusionOk="0">
                  <a:moveTo>
                    <a:pt x="334" y="1"/>
                  </a:moveTo>
                  <a:cubicBezTo>
                    <a:pt x="300" y="1"/>
                    <a:pt x="265" y="6"/>
                    <a:pt x="232" y="17"/>
                  </a:cubicBezTo>
                  <a:cubicBezTo>
                    <a:pt x="83" y="84"/>
                    <a:pt x="0" y="266"/>
                    <a:pt x="66" y="415"/>
                  </a:cubicBezTo>
                  <a:lnTo>
                    <a:pt x="3348" y="8270"/>
                  </a:lnTo>
                  <a:cubicBezTo>
                    <a:pt x="3348" y="8286"/>
                    <a:pt x="3348" y="8286"/>
                    <a:pt x="3348" y="8286"/>
                  </a:cubicBezTo>
                  <a:cubicBezTo>
                    <a:pt x="3396" y="8396"/>
                    <a:pt x="3508" y="8461"/>
                    <a:pt x="3623" y="8461"/>
                  </a:cubicBezTo>
                  <a:cubicBezTo>
                    <a:pt x="3665" y="8461"/>
                    <a:pt x="3706" y="8453"/>
                    <a:pt x="3745" y="8435"/>
                  </a:cubicBezTo>
                  <a:cubicBezTo>
                    <a:pt x="3894" y="8369"/>
                    <a:pt x="3961" y="8203"/>
                    <a:pt x="3911" y="8038"/>
                  </a:cubicBezTo>
                  <a:lnTo>
                    <a:pt x="630" y="183"/>
                  </a:lnTo>
                  <a:cubicBezTo>
                    <a:pt x="578" y="67"/>
                    <a:pt x="45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326050" y="3724400"/>
              <a:ext cx="234900" cy="207175"/>
            </a:xfrm>
            <a:custGeom>
              <a:avLst/>
              <a:gdLst/>
              <a:ahLst/>
              <a:cxnLst/>
              <a:rect l="l" t="t" r="r" b="b"/>
              <a:pathLst>
                <a:path w="9396" h="8287" extrusionOk="0">
                  <a:moveTo>
                    <a:pt x="4698" y="0"/>
                  </a:moveTo>
                  <a:cubicBezTo>
                    <a:pt x="3401" y="0"/>
                    <a:pt x="2120" y="612"/>
                    <a:pt x="1309" y="1757"/>
                  </a:cubicBezTo>
                  <a:cubicBezTo>
                    <a:pt x="0" y="3629"/>
                    <a:pt x="447" y="6215"/>
                    <a:pt x="2320" y="7524"/>
                  </a:cubicBezTo>
                  <a:cubicBezTo>
                    <a:pt x="3048" y="8039"/>
                    <a:pt x="3881" y="8286"/>
                    <a:pt x="4705" y="8286"/>
                  </a:cubicBezTo>
                  <a:cubicBezTo>
                    <a:pt x="6001" y="8286"/>
                    <a:pt x="7276" y="7674"/>
                    <a:pt x="8087" y="6529"/>
                  </a:cubicBezTo>
                  <a:cubicBezTo>
                    <a:pt x="9396" y="4657"/>
                    <a:pt x="8948" y="2072"/>
                    <a:pt x="7076" y="763"/>
                  </a:cubicBezTo>
                  <a:cubicBezTo>
                    <a:pt x="6355" y="247"/>
                    <a:pt x="5523" y="0"/>
                    <a:pt x="4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467300" y="3972775"/>
              <a:ext cx="122250" cy="107500"/>
            </a:xfrm>
            <a:custGeom>
              <a:avLst/>
              <a:gdLst/>
              <a:ahLst/>
              <a:cxnLst/>
              <a:rect l="l" t="t" r="r" b="b"/>
              <a:pathLst>
                <a:path w="4890" h="4300" extrusionOk="0">
                  <a:moveTo>
                    <a:pt x="2455" y="0"/>
                  </a:moveTo>
                  <a:cubicBezTo>
                    <a:pt x="1780" y="0"/>
                    <a:pt x="1114" y="319"/>
                    <a:pt x="697" y="919"/>
                  </a:cubicBezTo>
                  <a:cubicBezTo>
                    <a:pt x="1" y="1881"/>
                    <a:pt x="233" y="3223"/>
                    <a:pt x="1210" y="3902"/>
                  </a:cubicBezTo>
                  <a:cubicBezTo>
                    <a:pt x="1589" y="4171"/>
                    <a:pt x="2021" y="4299"/>
                    <a:pt x="2449" y="4299"/>
                  </a:cubicBezTo>
                  <a:cubicBezTo>
                    <a:pt x="3127" y="4299"/>
                    <a:pt x="3793" y="3978"/>
                    <a:pt x="4210" y="3388"/>
                  </a:cubicBezTo>
                  <a:cubicBezTo>
                    <a:pt x="4889" y="2411"/>
                    <a:pt x="4657" y="1069"/>
                    <a:pt x="3680" y="389"/>
                  </a:cubicBezTo>
                  <a:cubicBezTo>
                    <a:pt x="3308" y="127"/>
                    <a:pt x="2880" y="0"/>
                    <a:pt x="2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918875" y="3555850"/>
              <a:ext cx="167800" cy="136550"/>
            </a:xfrm>
            <a:custGeom>
              <a:avLst/>
              <a:gdLst/>
              <a:ahLst/>
              <a:cxnLst/>
              <a:rect l="l" t="t" r="r" b="b"/>
              <a:pathLst>
                <a:path w="6712" h="5462" extrusionOk="0">
                  <a:moveTo>
                    <a:pt x="6369" y="0"/>
                  </a:moveTo>
                  <a:cubicBezTo>
                    <a:pt x="6304" y="0"/>
                    <a:pt x="6238" y="22"/>
                    <a:pt x="6181" y="64"/>
                  </a:cubicBezTo>
                  <a:lnTo>
                    <a:pt x="149" y="4920"/>
                  </a:lnTo>
                  <a:cubicBezTo>
                    <a:pt x="33" y="5002"/>
                    <a:pt x="0" y="5152"/>
                    <a:pt x="66" y="5284"/>
                  </a:cubicBezTo>
                  <a:cubicBezTo>
                    <a:pt x="66" y="5301"/>
                    <a:pt x="83" y="5317"/>
                    <a:pt x="100" y="5350"/>
                  </a:cubicBezTo>
                  <a:cubicBezTo>
                    <a:pt x="163" y="5423"/>
                    <a:pt x="247" y="5461"/>
                    <a:pt x="332" y="5461"/>
                  </a:cubicBezTo>
                  <a:cubicBezTo>
                    <a:pt x="401" y="5461"/>
                    <a:pt x="471" y="5436"/>
                    <a:pt x="530" y="5384"/>
                  </a:cubicBezTo>
                  <a:lnTo>
                    <a:pt x="6562" y="545"/>
                  </a:lnTo>
                  <a:cubicBezTo>
                    <a:pt x="6678" y="429"/>
                    <a:pt x="6711" y="247"/>
                    <a:pt x="6595" y="114"/>
                  </a:cubicBezTo>
                  <a:cubicBezTo>
                    <a:pt x="6539" y="38"/>
                    <a:pt x="6455" y="0"/>
                    <a:pt x="6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3070075" y="3555900"/>
              <a:ext cx="141300" cy="75125"/>
            </a:xfrm>
            <a:custGeom>
              <a:avLst/>
              <a:gdLst/>
              <a:ahLst/>
              <a:cxnLst/>
              <a:rect l="l" t="t" r="r" b="b"/>
              <a:pathLst>
                <a:path w="5652" h="3005" extrusionOk="0">
                  <a:moveTo>
                    <a:pt x="315" y="1"/>
                  </a:moveTo>
                  <a:cubicBezTo>
                    <a:pt x="204" y="1"/>
                    <a:pt x="98" y="60"/>
                    <a:pt x="50" y="178"/>
                  </a:cubicBezTo>
                  <a:cubicBezTo>
                    <a:pt x="1" y="261"/>
                    <a:pt x="1" y="344"/>
                    <a:pt x="50" y="427"/>
                  </a:cubicBezTo>
                  <a:cubicBezTo>
                    <a:pt x="67" y="493"/>
                    <a:pt x="117" y="543"/>
                    <a:pt x="183" y="576"/>
                  </a:cubicBezTo>
                  <a:lnTo>
                    <a:pt x="5187" y="2979"/>
                  </a:lnTo>
                  <a:cubicBezTo>
                    <a:pt x="5226" y="2996"/>
                    <a:pt x="5268" y="3005"/>
                    <a:pt x="5309" y="3005"/>
                  </a:cubicBezTo>
                  <a:cubicBezTo>
                    <a:pt x="5424" y="3005"/>
                    <a:pt x="5536" y="2940"/>
                    <a:pt x="5585" y="2830"/>
                  </a:cubicBezTo>
                  <a:cubicBezTo>
                    <a:pt x="5651" y="2681"/>
                    <a:pt x="5602" y="2498"/>
                    <a:pt x="5436" y="2432"/>
                  </a:cubicBezTo>
                  <a:lnTo>
                    <a:pt x="448" y="29"/>
                  </a:lnTo>
                  <a:cubicBezTo>
                    <a:pt x="405" y="10"/>
                    <a:pt x="36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955725" y="3466500"/>
              <a:ext cx="130950" cy="104575"/>
            </a:xfrm>
            <a:custGeom>
              <a:avLst/>
              <a:gdLst/>
              <a:ahLst/>
              <a:cxnLst/>
              <a:rect l="l" t="t" r="r" b="b"/>
              <a:pathLst>
                <a:path w="5238" h="4183" extrusionOk="0">
                  <a:moveTo>
                    <a:pt x="321" y="0"/>
                  </a:moveTo>
                  <a:cubicBezTo>
                    <a:pt x="231" y="0"/>
                    <a:pt x="143" y="40"/>
                    <a:pt x="84" y="109"/>
                  </a:cubicBezTo>
                  <a:cubicBezTo>
                    <a:pt x="1" y="208"/>
                    <a:pt x="1" y="324"/>
                    <a:pt x="34" y="424"/>
                  </a:cubicBezTo>
                  <a:cubicBezTo>
                    <a:pt x="67" y="473"/>
                    <a:pt x="84" y="506"/>
                    <a:pt x="134" y="540"/>
                  </a:cubicBezTo>
                  <a:lnTo>
                    <a:pt x="4707" y="4119"/>
                  </a:lnTo>
                  <a:cubicBezTo>
                    <a:pt x="4764" y="4161"/>
                    <a:pt x="4830" y="4183"/>
                    <a:pt x="4896" y="4183"/>
                  </a:cubicBezTo>
                  <a:cubicBezTo>
                    <a:pt x="4984" y="4183"/>
                    <a:pt x="5072" y="4145"/>
                    <a:pt x="5138" y="4069"/>
                  </a:cubicBezTo>
                  <a:cubicBezTo>
                    <a:pt x="5237" y="3937"/>
                    <a:pt x="5204" y="3738"/>
                    <a:pt x="5072" y="3638"/>
                  </a:cubicBezTo>
                  <a:lnTo>
                    <a:pt x="498" y="59"/>
                  </a:lnTo>
                  <a:cubicBezTo>
                    <a:pt x="444" y="19"/>
                    <a:pt x="382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087475" y="3847225"/>
              <a:ext cx="176925" cy="84150"/>
            </a:xfrm>
            <a:custGeom>
              <a:avLst/>
              <a:gdLst/>
              <a:ahLst/>
              <a:cxnLst/>
              <a:rect l="l" t="t" r="r" b="b"/>
              <a:pathLst>
                <a:path w="7077" h="3366" extrusionOk="0">
                  <a:moveTo>
                    <a:pt x="6742" y="0"/>
                  </a:moveTo>
                  <a:cubicBezTo>
                    <a:pt x="6699" y="0"/>
                    <a:pt x="6655" y="8"/>
                    <a:pt x="6612" y="26"/>
                  </a:cubicBezTo>
                  <a:lnTo>
                    <a:pt x="233" y="2776"/>
                  </a:lnTo>
                  <a:cubicBezTo>
                    <a:pt x="67" y="2843"/>
                    <a:pt x="1" y="3025"/>
                    <a:pt x="67" y="3191"/>
                  </a:cubicBezTo>
                  <a:cubicBezTo>
                    <a:pt x="116" y="3301"/>
                    <a:pt x="228" y="3365"/>
                    <a:pt x="343" y="3365"/>
                  </a:cubicBezTo>
                  <a:cubicBezTo>
                    <a:pt x="384" y="3365"/>
                    <a:pt x="425" y="3357"/>
                    <a:pt x="465" y="3340"/>
                  </a:cubicBezTo>
                  <a:lnTo>
                    <a:pt x="6861" y="589"/>
                  </a:lnTo>
                  <a:cubicBezTo>
                    <a:pt x="7010" y="523"/>
                    <a:pt x="7076" y="340"/>
                    <a:pt x="7010" y="191"/>
                  </a:cubicBezTo>
                  <a:cubicBezTo>
                    <a:pt x="6973" y="68"/>
                    <a:pt x="6863" y="0"/>
                    <a:pt x="6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078350" y="3423850"/>
              <a:ext cx="113950" cy="145825"/>
            </a:xfrm>
            <a:custGeom>
              <a:avLst/>
              <a:gdLst/>
              <a:ahLst/>
              <a:cxnLst/>
              <a:rect l="l" t="t" r="r" b="b"/>
              <a:pathLst>
                <a:path w="4558" h="5833" extrusionOk="0">
                  <a:moveTo>
                    <a:pt x="4220" y="0"/>
                  </a:moveTo>
                  <a:cubicBezTo>
                    <a:pt x="4129" y="0"/>
                    <a:pt x="4038" y="44"/>
                    <a:pt x="3978" y="124"/>
                  </a:cubicBezTo>
                  <a:lnTo>
                    <a:pt x="84" y="5344"/>
                  </a:lnTo>
                  <a:cubicBezTo>
                    <a:pt x="18" y="5444"/>
                    <a:pt x="1" y="5560"/>
                    <a:pt x="51" y="5659"/>
                  </a:cubicBezTo>
                  <a:cubicBezTo>
                    <a:pt x="67" y="5709"/>
                    <a:pt x="100" y="5742"/>
                    <a:pt x="134" y="5775"/>
                  </a:cubicBezTo>
                  <a:cubicBezTo>
                    <a:pt x="192" y="5814"/>
                    <a:pt x="256" y="5833"/>
                    <a:pt x="318" y="5833"/>
                  </a:cubicBezTo>
                  <a:cubicBezTo>
                    <a:pt x="414" y="5833"/>
                    <a:pt x="504" y="5789"/>
                    <a:pt x="564" y="5709"/>
                  </a:cubicBezTo>
                  <a:lnTo>
                    <a:pt x="4459" y="489"/>
                  </a:lnTo>
                  <a:cubicBezTo>
                    <a:pt x="4558" y="356"/>
                    <a:pt x="4541" y="158"/>
                    <a:pt x="4392" y="58"/>
                  </a:cubicBezTo>
                  <a:cubicBezTo>
                    <a:pt x="4340" y="19"/>
                    <a:pt x="4280" y="0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30875" y="3815250"/>
              <a:ext cx="174025" cy="116175"/>
            </a:xfrm>
            <a:custGeom>
              <a:avLst/>
              <a:gdLst/>
              <a:ahLst/>
              <a:cxnLst/>
              <a:rect l="l" t="t" r="r" b="b"/>
              <a:pathLst>
                <a:path w="6961" h="4647" extrusionOk="0">
                  <a:moveTo>
                    <a:pt x="322" y="1"/>
                  </a:moveTo>
                  <a:cubicBezTo>
                    <a:pt x="221" y="1"/>
                    <a:pt x="120" y="49"/>
                    <a:pt x="67" y="145"/>
                  </a:cubicBezTo>
                  <a:cubicBezTo>
                    <a:pt x="1" y="227"/>
                    <a:pt x="1" y="343"/>
                    <a:pt x="50" y="426"/>
                  </a:cubicBezTo>
                  <a:cubicBezTo>
                    <a:pt x="67" y="476"/>
                    <a:pt x="100" y="526"/>
                    <a:pt x="150" y="559"/>
                  </a:cubicBezTo>
                  <a:lnTo>
                    <a:pt x="6447" y="4602"/>
                  </a:lnTo>
                  <a:cubicBezTo>
                    <a:pt x="6494" y="4632"/>
                    <a:pt x="6550" y="4647"/>
                    <a:pt x="6606" y="4647"/>
                  </a:cubicBezTo>
                  <a:cubicBezTo>
                    <a:pt x="6707" y="4647"/>
                    <a:pt x="6808" y="4599"/>
                    <a:pt x="6861" y="4503"/>
                  </a:cubicBezTo>
                  <a:cubicBezTo>
                    <a:pt x="6960" y="4370"/>
                    <a:pt x="6911" y="4171"/>
                    <a:pt x="6778" y="4088"/>
                  </a:cubicBezTo>
                  <a:lnTo>
                    <a:pt x="481" y="45"/>
                  </a:lnTo>
                  <a:cubicBezTo>
                    <a:pt x="434" y="16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39225" y="3577600"/>
              <a:ext cx="381150" cy="362750"/>
            </a:xfrm>
            <a:custGeom>
              <a:avLst/>
              <a:gdLst/>
              <a:ahLst/>
              <a:cxnLst/>
              <a:rect l="l" t="t" r="r" b="b"/>
              <a:pathLst>
                <a:path w="15246" h="14510" extrusionOk="0">
                  <a:moveTo>
                    <a:pt x="7597" y="0"/>
                  </a:moveTo>
                  <a:cubicBezTo>
                    <a:pt x="3921" y="0"/>
                    <a:pt x="786" y="2794"/>
                    <a:pt x="398" y="6519"/>
                  </a:cubicBezTo>
                  <a:cubicBezTo>
                    <a:pt x="1" y="10512"/>
                    <a:pt x="2901" y="14075"/>
                    <a:pt x="6894" y="14473"/>
                  </a:cubicBezTo>
                  <a:cubicBezTo>
                    <a:pt x="7140" y="14497"/>
                    <a:pt x="7384" y="14509"/>
                    <a:pt x="7626" y="14509"/>
                  </a:cubicBezTo>
                  <a:cubicBezTo>
                    <a:pt x="11313" y="14509"/>
                    <a:pt x="14460" y="11725"/>
                    <a:pt x="14848" y="7977"/>
                  </a:cubicBezTo>
                  <a:cubicBezTo>
                    <a:pt x="15246" y="4000"/>
                    <a:pt x="12346" y="437"/>
                    <a:pt x="8352" y="39"/>
                  </a:cubicBezTo>
                  <a:cubicBezTo>
                    <a:pt x="8099" y="13"/>
                    <a:pt x="7847" y="0"/>
                    <a:pt x="7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013325" y="3845000"/>
              <a:ext cx="165725" cy="157425"/>
            </a:xfrm>
            <a:custGeom>
              <a:avLst/>
              <a:gdLst/>
              <a:ahLst/>
              <a:cxnLst/>
              <a:rect l="l" t="t" r="r" b="b"/>
              <a:pathLst>
                <a:path w="6629" h="6297" extrusionOk="0">
                  <a:moveTo>
                    <a:pt x="3322" y="0"/>
                  </a:moveTo>
                  <a:cubicBezTo>
                    <a:pt x="1711" y="0"/>
                    <a:pt x="338" y="1211"/>
                    <a:pt x="183" y="2832"/>
                  </a:cubicBezTo>
                  <a:cubicBezTo>
                    <a:pt x="0" y="4572"/>
                    <a:pt x="1260" y="6113"/>
                    <a:pt x="3000" y="6279"/>
                  </a:cubicBezTo>
                  <a:cubicBezTo>
                    <a:pt x="3111" y="6291"/>
                    <a:pt x="3222" y="6296"/>
                    <a:pt x="3331" y="6296"/>
                  </a:cubicBezTo>
                  <a:cubicBezTo>
                    <a:pt x="4917" y="6296"/>
                    <a:pt x="6276" y="5089"/>
                    <a:pt x="6446" y="3462"/>
                  </a:cubicBezTo>
                  <a:cubicBezTo>
                    <a:pt x="6629" y="1739"/>
                    <a:pt x="5353" y="197"/>
                    <a:pt x="3629" y="15"/>
                  </a:cubicBezTo>
                  <a:cubicBezTo>
                    <a:pt x="3526" y="5"/>
                    <a:pt x="3424" y="0"/>
                    <a:pt x="3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209675" y="3814950"/>
              <a:ext cx="82900" cy="78750"/>
            </a:xfrm>
            <a:custGeom>
              <a:avLst/>
              <a:gdLst/>
              <a:ahLst/>
              <a:cxnLst/>
              <a:rect l="l" t="t" r="r" b="b"/>
              <a:pathLst>
                <a:path w="3316" h="3150" extrusionOk="0">
                  <a:moveTo>
                    <a:pt x="1655" y="0"/>
                  </a:moveTo>
                  <a:cubicBezTo>
                    <a:pt x="856" y="0"/>
                    <a:pt x="162" y="605"/>
                    <a:pt x="84" y="1416"/>
                  </a:cubicBezTo>
                  <a:cubicBezTo>
                    <a:pt x="1" y="2278"/>
                    <a:pt x="631" y="3057"/>
                    <a:pt x="1492" y="3139"/>
                  </a:cubicBezTo>
                  <a:cubicBezTo>
                    <a:pt x="1551" y="3146"/>
                    <a:pt x="1610" y="3149"/>
                    <a:pt x="1668" y="3149"/>
                  </a:cubicBezTo>
                  <a:cubicBezTo>
                    <a:pt x="2457" y="3149"/>
                    <a:pt x="3139" y="2534"/>
                    <a:pt x="3216" y="1731"/>
                  </a:cubicBezTo>
                  <a:cubicBezTo>
                    <a:pt x="3315" y="869"/>
                    <a:pt x="2669" y="90"/>
                    <a:pt x="1807" y="7"/>
                  </a:cubicBezTo>
                  <a:cubicBezTo>
                    <a:pt x="1756" y="3"/>
                    <a:pt x="1705" y="0"/>
                    <a:pt x="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142150" y="3393325"/>
              <a:ext cx="83300" cy="76400"/>
            </a:xfrm>
            <a:custGeom>
              <a:avLst/>
              <a:gdLst/>
              <a:ahLst/>
              <a:cxnLst/>
              <a:rect l="l" t="t" r="r" b="b"/>
              <a:pathLst>
                <a:path w="3332" h="3056" extrusionOk="0">
                  <a:moveTo>
                    <a:pt x="1666" y="0"/>
                  </a:moveTo>
                  <a:cubicBezTo>
                    <a:pt x="972" y="0"/>
                    <a:pt x="341" y="493"/>
                    <a:pt x="183" y="1196"/>
                  </a:cubicBezTo>
                  <a:cubicBezTo>
                    <a:pt x="1" y="2025"/>
                    <a:pt x="515" y="2837"/>
                    <a:pt x="1343" y="3019"/>
                  </a:cubicBezTo>
                  <a:cubicBezTo>
                    <a:pt x="1451" y="3043"/>
                    <a:pt x="1560" y="3055"/>
                    <a:pt x="1666" y="3055"/>
                  </a:cubicBezTo>
                  <a:cubicBezTo>
                    <a:pt x="2360" y="3055"/>
                    <a:pt x="2991" y="2563"/>
                    <a:pt x="3149" y="1859"/>
                  </a:cubicBezTo>
                  <a:cubicBezTo>
                    <a:pt x="3332" y="1031"/>
                    <a:pt x="2818" y="219"/>
                    <a:pt x="1989" y="36"/>
                  </a:cubicBezTo>
                  <a:cubicBezTo>
                    <a:pt x="1881" y="12"/>
                    <a:pt x="1773" y="0"/>
                    <a:pt x="1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006275" y="3492900"/>
              <a:ext cx="148325" cy="141550"/>
            </a:xfrm>
            <a:custGeom>
              <a:avLst/>
              <a:gdLst/>
              <a:ahLst/>
              <a:cxnLst/>
              <a:rect l="l" t="t" r="r" b="b"/>
              <a:pathLst>
                <a:path w="5933" h="5662" extrusionOk="0">
                  <a:moveTo>
                    <a:pt x="2988" y="1"/>
                  </a:moveTo>
                  <a:cubicBezTo>
                    <a:pt x="1546" y="1"/>
                    <a:pt x="307" y="1084"/>
                    <a:pt x="166" y="2549"/>
                  </a:cubicBezTo>
                  <a:cubicBezTo>
                    <a:pt x="1" y="4107"/>
                    <a:pt x="1144" y="5482"/>
                    <a:pt x="2685" y="5648"/>
                  </a:cubicBezTo>
                  <a:cubicBezTo>
                    <a:pt x="2778" y="5657"/>
                    <a:pt x="2870" y="5661"/>
                    <a:pt x="2962" y="5661"/>
                  </a:cubicBezTo>
                  <a:cubicBezTo>
                    <a:pt x="4404" y="5661"/>
                    <a:pt x="5644" y="4577"/>
                    <a:pt x="5784" y="3113"/>
                  </a:cubicBezTo>
                  <a:cubicBezTo>
                    <a:pt x="5933" y="1572"/>
                    <a:pt x="4806" y="180"/>
                    <a:pt x="3265" y="14"/>
                  </a:cubicBezTo>
                  <a:cubicBezTo>
                    <a:pt x="3172" y="5"/>
                    <a:pt x="3080" y="1"/>
                    <a:pt x="2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166600" y="3588800"/>
              <a:ext cx="72525" cy="69050"/>
            </a:xfrm>
            <a:custGeom>
              <a:avLst/>
              <a:gdLst/>
              <a:ahLst/>
              <a:cxnLst/>
              <a:rect l="l" t="t" r="r" b="b"/>
              <a:pathLst>
                <a:path w="2901" h="2762" extrusionOk="0">
                  <a:moveTo>
                    <a:pt x="1467" y="0"/>
                  </a:moveTo>
                  <a:cubicBezTo>
                    <a:pt x="758" y="0"/>
                    <a:pt x="162" y="528"/>
                    <a:pt x="83" y="1249"/>
                  </a:cubicBezTo>
                  <a:cubicBezTo>
                    <a:pt x="1" y="1994"/>
                    <a:pt x="564" y="2674"/>
                    <a:pt x="1310" y="2757"/>
                  </a:cubicBezTo>
                  <a:cubicBezTo>
                    <a:pt x="1352" y="2760"/>
                    <a:pt x="1393" y="2762"/>
                    <a:pt x="1435" y="2762"/>
                  </a:cubicBezTo>
                  <a:cubicBezTo>
                    <a:pt x="2145" y="2762"/>
                    <a:pt x="2755" y="2234"/>
                    <a:pt x="2818" y="1514"/>
                  </a:cubicBezTo>
                  <a:cubicBezTo>
                    <a:pt x="2900" y="768"/>
                    <a:pt x="2354" y="89"/>
                    <a:pt x="1591" y="6"/>
                  </a:cubicBezTo>
                  <a:cubicBezTo>
                    <a:pt x="1549" y="2"/>
                    <a:pt x="1508" y="0"/>
                    <a:pt x="1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925075" y="3437525"/>
              <a:ext cx="77075" cy="73325"/>
            </a:xfrm>
            <a:custGeom>
              <a:avLst/>
              <a:gdLst/>
              <a:ahLst/>
              <a:cxnLst/>
              <a:rect l="l" t="t" r="r" b="b"/>
              <a:pathLst>
                <a:path w="3083" h="2933" extrusionOk="0">
                  <a:moveTo>
                    <a:pt x="1537" y="0"/>
                  </a:moveTo>
                  <a:cubicBezTo>
                    <a:pt x="791" y="0"/>
                    <a:pt x="161" y="557"/>
                    <a:pt x="84" y="1317"/>
                  </a:cubicBezTo>
                  <a:cubicBezTo>
                    <a:pt x="1" y="2113"/>
                    <a:pt x="581" y="2842"/>
                    <a:pt x="1393" y="2925"/>
                  </a:cubicBezTo>
                  <a:cubicBezTo>
                    <a:pt x="1443" y="2930"/>
                    <a:pt x="1494" y="2933"/>
                    <a:pt x="1543" y="2933"/>
                  </a:cubicBezTo>
                  <a:cubicBezTo>
                    <a:pt x="2291" y="2933"/>
                    <a:pt x="2922" y="2362"/>
                    <a:pt x="3000" y="1616"/>
                  </a:cubicBezTo>
                  <a:cubicBezTo>
                    <a:pt x="3083" y="804"/>
                    <a:pt x="2503" y="91"/>
                    <a:pt x="1691" y="8"/>
                  </a:cubicBezTo>
                  <a:cubicBezTo>
                    <a:pt x="1639" y="3"/>
                    <a:pt x="1588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681075" y="3618675"/>
              <a:ext cx="243625" cy="222650"/>
            </a:xfrm>
            <a:custGeom>
              <a:avLst/>
              <a:gdLst/>
              <a:ahLst/>
              <a:cxnLst/>
              <a:rect l="l" t="t" r="r" b="b"/>
              <a:pathLst>
                <a:path w="9745" h="8906" extrusionOk="0">
                  <a:moveTo>
                    <a:pt x="3116" y="617"/>
                  </a:moveTo>
                  <a:lnTo>
                    <a:pt x="7325" y="1015"/>
                  </a:lnTo>
                  <a:lnTo>
                    <a:pt x="9081" y="4843"/>
                  </a:lnTo>
                  <a:lnTo>
                    <a:pt x="6645" y="8289"/>
                  </a:lnTo>
                  <a:lnTo>
                    <a:pt x="2436" y="7892"/>
                  </a:lnTo>
                  <a:lnTo>
                    <a:pt x="680" y="4064"/>
                  </a:lnTo>
                  <a:lnTo>
                    <a:pt x="3116" y="617"/>
                  </a:lnTo>
                  <a:close/>
                  <a:moveTo>
                    <a:pt x="2956" y="1"/>
                  </a:moveTo>
                  <a:cubicBezTo>
                    <a:pt x="2859" y="1"/>
                    <a:pt x="2776" y="48"/>
                    <a:pt x="2718" y="120"/>
                  </a:cubicBezTo>
                  <a:lnTo>
                    <a:pt x="83" y="3848"/>
                  </a:lnTo>
                  <a:cubicBezTo>
                    <a:pt x="17" y="3948"/>
                    <a:pt x="0" y="4064"/>
                    <a:pt x="50" y="4163"/>
                  </a:cubicBezTo>
                  <a:lnTo>
                    <a:pt x="1956" y="8306"/>
                  </a:lnTo>
                  <a:cubicBezTo>
                    <a:pt x="2005" y="8405"/>
                    <a:pt x="2105" y="8472"/>
                    <a:pt x="2204" y="8488"/>
                  </a:cubicBezTo>
                  <a:lnTo>
                    <a:pt x="6761" y="8902"/>
                  </a:lnTo>
                  <a:cubicBezTo>
                    <a:pt x="6774" y="8905"/>
                    <a:pt x="6787" y="8906"/>
                    <a:pt x="6801" y="8906"/>
                  </a:cubicBezTo>
                  <a:cubicBezTo>
                    <a:pt x="6890" y="8906"/>
                    <a:pt x="6983" y="8859"/>
                    <a:pt x="7026" y="8786"/>
                  </a:cubicBezTo>
                  <a:lnTo>
                    <a:pt x="9678" y="5058"/>
                  </a:lnTo>
                  <a:cubicBezTo>
                    <a:pt x="9744" y="4959"/>
                    <a:pt x="9744" y="4843"/>
                    <a:pt x="9711" y="4743"/>
                  </a:cubicBezTo>
                  <a:lnTo>
                    <a:pt x="7789" y="600"/>
                  </a:lnTo>
                  <a:cubicBezTo>
                    <a:pt x="7756" y="501"/>
                    <a:pt x="7656" y="435"/>
                    <a:pt x="7540" y="418"/>
                  </a:cubicBezTo>
                  <a:lnTo>
                    <a:pt x="3000" y="4"/>
                  </a:lnTo>
                  <a:cubicBezTo>
                    <a:pt x="2985" y="2"/>
                    <a:pt x="2970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069650" y="3898725"/>
              <a:ext cx="91600" cy="83875"/>
            </a:xfrm>
            <a:custGeom>
              <a:avLst/>
              <a:gdLst/>
              <a:ahLst/>
              <a:cxnLst/>
              <a:rect l="l" t="t" r="r" b="b"/>
              <a:pathLst>
                <a:path w="3664" h="3355" extrusionOk="0">
                  <a:moveTo>
                    <a:pt x="1343" y="617"/>
                  </a:moveTo>
                  <a:lnTo>
                    <a:pt x="2503" y="716"/>
                  </a:lnTo>
                  <a:lnTo>
                    <a:pt x="2984" y="1777"/>
                  </a:lnTo>
                  <a:lnTo>
                    <a:pt x="2321" y="2738"/>
                  </a:lnTo>
                  <a:lnTo>
                    <a:pt x="1161" y="2622"/>
                  </a:lnTo>
                  <a:lnTo>
                    <a:pt x="664" y="1561"/>
                  </a:lnTo>
                  <a:lnTo>
                    <a:pt x="1343" y="617"/>
                  </a:lnTo>
                  <a:close/>
                  <a:moveTo>
                    <a:pt x="1183" y="1"/>
                  </a:moveTo>
                  <a:cubicBezTo>
                    <a:pt x="1086" y="1"/>
                    <a:pt x="1003" y="48"/>
                    <a:pt x="946" y="120"/>
                  </a:cubicBezTo>
                  <a:lnTo>
                    <a:pt x="67" y="1363"/>
                  </a:lnTo>
                  <a:cubicBezTo>
                    <a:pt x="18" y="1445"/>
                    <a:pt x="1" y="1561"/>
                    <a:pt x="51" y="1661"/>
                  </a:cubicBezTo>
                  <a:lnTo>
                    <a:pt x="680" y="3036"/>
                  </a:lnTo>
                  <a:cubicBezTo>
                    <a:pt x="730" y="3136"/>
                    <a:pt x="813" y="3202"/>
                    <a:pt x="929" y="3219"/>
                  </a:cubicBezTo>
                  <a:lnTo>
                    <a:pt x="2437" y="3351"/>
                  </a:lnTo>
                  <a:cubicBezTo>
                    <a:pt x="2450" y="3353"/>
                    <a:pt x="2462" y="3354"/>
                    <a:pt x="2475" y="3354"/>
                  </a:cubicBezTo>
                  <a:cubicBezTo>
                    <a:pt x="2565" y="3354"/>
                    <a:pt x="2659" y="3305"/>
                    <a:pt x="2702" y="3219"/>
                  </a:cubicBezTo>
                  <a:lnTo>
                    <a:pt x="3580" y="1992"/>
                  </a:lnTo>
                  <a:cubicBezTo>
                    <a:pt x="3647" y="1909"/>
                    <a:pt x="3663" y="1793"/>
                    <a:pt x="3613" y="1694"/>
                  </a:cubicBezTo>
                  <a:lnTo>
                    <a:pt x="2984" y="319"/>
                  </a:lnTo>
                  <a:cubicBezTo>
                    <a:pt x="2934" y="219"/>
                    <a:pt x="2835" y="153"/>
                    <a:pt x="2735" y="136"/>
                  </a:cubicBezTo>
                  <a:lnTo>
                    <a:pt x="1227" y="4"/>
                  </a:lnTo>
                  <a:cubicBezTo>
                    <a:pt x="1212" y="2"/>
                    <a:pt x="1198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69125" y="3763675"/>
              <a:ext cx="147100" cy="134400"/>
            </a:xfrm>
            <a:custGeom>
              <a:avLst/>
              <a:gdLst/>
              <a:ahLst/>
              <a:cxnLst/>
              <a:rect l="l" t="t" r="r" b="b"/>
              <a:pathLst>
                <a:path w="5884" h="5376" extrusionOk="0">
                  <a:moveTo>
                    <a:pt x="1989" y="617"/>
                  </a:moveTo>
                  <a:lnTo>
                    <a:pt x="4259" y="832"/>
                  </a:lnTo>
                  <a:lnTo>
                    <a:pt x="5220" y="2904"/>
                  </a:lnTo>
                  <a:lnTo>
                    <a:pt x="3895" y="4760"/>
                  </a:lnTo>
                  <a:lnTo>
                    <a:pt x="1624" y="4544"/>
                  </a:lnTo>
                  <a:lnTo>
                    <a:pt x="680" y="2473"/>
                  </a:lnTo>
                  <a:lnTo>
                    <a:pt x="1989" y="617"/>
                  </a:lnTo>
                  <a:close/>
                  <a:moveTo>
                    <a:pt x="1834" y="0"/>
                  </a:moveTo>
                  <a:cubicBezTo>
                    <a:pt x="1745" y="0"/>
                    <a:pt x="1651" y="48"/>
                    <a:pt x="1608" y="120"/>
                  </a:cubicBezTo>
                  <a:lnTo>
                    <a:pt x="83" y="2274"/>
                  </a:lnTo>
                  <a:cubicBezTo>
                    <a:pt x="17" y="2357"/>
                    <a:pt x="0" y="2473"/>
                    <a:pt x="50" y="2572"/>
                  </a:cubicBezTo>
                  <a:lnTo>
                    <a:pt x="1144" y="4958"/>
                  </a:lnTo>
                  <a:cubicBezTo>
                    <a:pt x="1194" y="5058"/>
                    <a:pt x="1293" y="5124"/>
                    <a:pt x="1392" y="5141"/>
                  </a:cubicBezTo>
                  <a:lnTo>
                    <a:pt x="4011" y="5373"/>
                  </a:lnTo>
                  <a:cubicBezTo>
                    <a:pt x="4026" y="5375"/>
                    <a:pt x="4040" y="5376"/>
                    <a:pt x="4055" y="5376"/>
                  </a:cubicBezTo>
                  <a:cubicBezTo>
                    <a:pt x="4152" y="5376"/>
                    <a:pt x="4235" y="5329"/>
                    <a:pt x="4292" y="5257"/>
                  </a:cubicBezTo>
                  <a:lnTo>
                    <a:pt x="5817" y="3102"/>
                  </a:lnTo>
                  <a:cubicBezTo>
                    <a:pt x="5867" y="3020"/>
                    <a:pt x="5883" y="2904"/>
                    <a:pt x="5833" y="2804"/>
                  </a:cubicBezTo>
                  <a:lnTo>
                    <a:pt x="4740" y="418"/>
                  </a:lnTo>
                  <a:cubicBezTo>
                    <a:pt x="4690" y="319"/>
                    <a:pt x="4607" y="252"/>
                    <a:pt x="4491" y="236"/>
                  </a:cubicBezTo>
                  <a:lnTo>
                    <a:pt x="1873" y="4"/>
                  </a:lnTo>
                  <a:cubicBezTo>
                    <a:pt x="1860" y="2"/>
                    <a:pt x="1847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8"/>
          <p:cNvGrpSpPr/>
          <p:nvPr/>
        </p:nvGrpSpPr>
        <p:grpSpPr>
          <a:xfrm rot="3232685">
            <a:off x="8260100" y="3252967"/>
            <a:ext cx="776727" cy="1002900"/>
            <a:chOff x="1061850" y="3616425"/>
            <a:chExt cx="569650" cy="735525"/>
          </a:xfrm>
        </p:grpSpPr>
        <p:sp>
          <p:nvSpPr>
            <p:cNvPr id="329" name="Google Shape;329;p18"/>
            <p:cNvSpPr/>
            <p:nvPr/>
          </p:nvSpPr>
          <p:spPr>
            <a:xfrm>
              <a:off x="1078825" y="3654350"/>
              <a:ext cx="181900" cy="111400"/>
            </a:xfrm>
            <a:custGeom>
              <a:avLst/>
              <a:gdLst/>
              <a:ahLst/>
              <a:cxnLst/>
              <a:rect l="l" t="t" r="r" b="b"/>
              <a:pathLst>
                <a:path w="7276" h="4456" extrusionOk="0">
                  <a:moveTo>
                    <a:pt x="6756" y="1"/>
                  </a:moveTo>
                  <a:cubicBezTo>
                    <a:pt x="6678" y="1"/>
                    <a:pt x="6600" y="21"/>
                    <a:pt x="6529" y="65"/>
                  </a:cubicBezTo>
                  <a:lnTo>
                    <a:pt x="299" y="3594"/>
                  </a:lnTo>
                  <a:cubicBezTo>
                    <a:pt x="83" y="3727"/>
                    <a:pt x="0" y="4009"/>
                    <a:pt x="133" y="4224"/>
                  </a:cubicBezTo>
                  <a:cubicBezTo>
                    <a:pt x="216" y="4373"/>
                    <a:pt x="365" y="4456"/>
                    <a:pt x="531" y="4456"/>
                  </a:cubicBezTo>
                  <a:cubicBezTo>
                    <a:pt x="597" y="4456"/>
                    <a:pt x="680" y="4439"/>
                    <a:pt x="746" y="4390"/>
                  </a:cubicBezTo>
                  <a:lnTo>
                    <a:pt x="6977" y="860"/>
                  </a:lnTo>
                  <a:cubicBezTo>
                    <a:pt x="7209" y="728"/>
                    <a:pt x="7275" y="446"/>
                    <a:pt x="7159" y="230"/>
                  </a:cubicBezTo>
                  <a:cubicBezTo>
                    <a:pt x="7070" y="86"/>
                    <a:pt x="6914" y="1"/>
                    <a:pt x="6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204350" y="3689750"/>
              <a:ext cx="122225" cy="77675"/>
            </a:xfrm>
            <a:custGeom>
              <a:avLst/>
              <a:gdLst/>
              <a:ahLst/>
              <a:cxnLst/>
              <a:rect l="l" t="t" r="r" b="b"/>
              <a:pathLst>
                <a:path w="4889" h="3107" extrusionOk="0">
                  <a:moveTo>
                    <a:pt x="4369" y="1"/>
                  </a:moveTo>
                  <a:cubicBezTo>
                    <a:pt x="4292" y="1"/>
                    <a:pt x="4214" y="19"/>
                    <a:pt x="4143" y="57"/>
                  </a:cubicBezTo>
                  <a:lnTo>
                    <a:pt x="282" y="2245"/>
                  </a:lnTo>
                  <a:cubicBezTo>
                    <a:pt x="67" y="2377"/>
                    <a:pt x="1" y="2659"/>
                    <a:pt x="117" y="2874"/>
                  </a:cubicBezTo>
                  <a:cubicBezTo>
                    <a:pt x="199" y="3023"/>
                    <a:pt x="365" y="3106"/>
                    <a:pt x="514" y="3106"/>
                  </a:cubicBezTo>
                  <a:cubicBezTo>
                    <a:pt x="597" y="3106"/>
                    <a:pt x="663" y="3073"/>
                    <a:pt x="746" y="3040"/>
                  </a:cubicBezTo>
                  <a:lnTo>
                    <a:pt x="4591" y="853"/>
                  </a:lnTo>
                  <a:cubicBezTo>
                    <a:pt x="4823" y="720"/>
                    <a:pt x="4889" y="455"/>
                    <a:pt x="4773" y="223"/>
                  </a:cubicBezTo>
                  <a:cubicBezTo>
                    <a:pt x="4684" y="78"/>
                    <a:pt x="4527" y="1"/>
                    <a:pt x="4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188600" y="3749100"/>
              <a:ext cx="189775" cy="115675"/>
            </a:xfrm>
            <a:custGeom>
              <a:avLst/>
              <a:gdLst/>
              <a:ahLst/>
              <a:cxnLst/>
              <a:rect l="l" t="t" r="r" b="b"/>
              <a:pathLst>
                <a:path w="7591" h="4627" extrusionOk="0">
                  <a:moveTo>
                    <a:pt x="7055" y="0"/>
                  </a:moveTo>
                  <a:cubicBezTo>
                    <a:pt x="6983" y="0"/>
                    <a:pt x="6911" y="17"/>
                    <a:pt x="6845" y="53"/>
                  </a:cubicBezTo>
                  <a:lnTo>
                    <a:pt x="299" y="3781"/>
                  </a:lnTo>
                  <a:cubicBezTo>
                    <a:pt x="84" y="3897"/>
                    <a:pt x="1" y="4179"/>
                    <a:pt x="133" y="4394"/>
                  </a:cubicBezTo>
                  <a:cubicBezTo>
                    <a:pt x="216" y="4544"/>
                    <a:pt x="365" y="4626"/>
                    <a:pt x="515" y="4626"/>
                  </a:cubicBezTo>
                  <a:cubicBezTo>
                    <a:pt x="597" y="4626"/>
                    <a:pt x="680" y="4610"/>
                    <a:pt x="747" y="4577"/>
                  </a:cubicBezTo>
                  <a:lnTo>
                    <a:pt x="7292" y="848"/>
                  </a:lnTo>
                  <a:cubicBezTo>
                    <a:pt x="7507" y="732"/>
                    <a:pt x="7590" y="451"/>
                    <a:pt x="7458" y="235"/>
                  </a:cubicBezTo>
                  <a:cubicBezTo>
                    <a:pt x="7377" y="86"/>
                    <a:pt x="7218" y="0"/>
                    <a:pt x="7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1148425" y="3883450"/>
              <a:ext cx="140875" cy="88200"/>
            </a:xfrm>
            <a:custGeom>
              <a:avLst/>
              <a:gdLst/>
              <a:ahLst/>
              <a:cxnLst/>
              <a:rect l="l" t="t" r="r" b="b"/>
              <a:pathLst>
                <a:path w="5635" h="3528" extrusionOk="0">
                  <a:moveTo>
                    <a:pt x="5115" y="1"/>
                  </a:moveTo>
                  <a:cubicBezTo>
                    <a:pt x="5038" y="1"/>
                    <a:pt x="4960" y="21"/>
                    <a:pt x="4889" y="64"/>
                  </a:cubicBezTo>
                  <a:lnTo>
                    <a:pt x="299" y="2666"/>
                  </a:lnTo>
                  <a:cubicBezTo>
                    <a:pt x="83" y="2799"/>
                    <a:pt x="0" y="3080"/>
                    <a:pt x="133" y="3296"/>
                  </a:cubicBezTo>
                  <a:cubicBezTo>
                    <a:pt x="216" y="3445"/>
                    <a:pt x="365" y="3528"/>
                    <a:pt x="531" y="3528"/>
                  </a:cubicBezTo>
                  <a:cubicBezTo>
                    <a:pt x="597" y="3528"/>
                    <a:pt x="680" y="3511"/>
                    <a:pt x="746" y="3461"/>
                  </a:cubicBezTo>
                  <a:lnTo>
                    <a:pt x="5336" y="860"/>
                  </a:lnTo>
                  <a:cubicBezTo>
                    <a:pt x="5568" y="727"/>
                    <a:pt x="5635" y="446"/>
                    <a:pt x="5519" y="230"/>
                  </a:cubicBezTo>
                  <a:cubicBezTo>
                    <a:pt x="5430" y="85"/>
                    <a:pt x="5273" y="1"/>
                    <a:pt x="5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316625" y="3818275"/>
              <a:ext cx="87425" cy="57675"/>
            </a:xfrm>
            <a:custGeom>
              <a:avLst/>
              <a:gdLst/>
              <a:ahLst/>
              <a:cxnLst/>
              <a:rect l="l" t="t" r="r" b="b"/>
              <a:pathLst>
                <a:path w="3497" h="2307" extrusionOk="0">
                  <a:moveTo>
                    <a:pt x="2970" y="1"/>
                  </a:moveTo>
                  <a:cubicBezTo>
                    <a:pt x="2897" y="1"/>
                    <a:pt x="2822" y="18"/>
                    <a:pt x="2751" y="53"/>
                  </a:cubicBezTo>
                  <a:lnTo>
                    <a:pt x="299" y="1462"/>
                  </a:lnTo>
                  <a:cubicBezTo>
                    <a:pt x="83" y="1578"/>
                    <a:pt x="0" y="1859"/>
                    <a:pt x="133" y="2075"/>
                  </a:cubicBezTo>
                  <a:cubicBezTo>
                    <a:pt x="216" y="2224"/>
                    <a:pt x="365" y="2307"/>
                    <a:pt x="531" y="2307"/>
                  </a:cubicBezTo>
                  <a:cubicBezTo>
                    <a:pt x="597" y="2307"/>
                    <a:pt x="680" y="2290"/>
                    <a:pt x="746" y="2241"/>
                  </a:cubicBezTo>
                  <a:lnTo>
                    <a:pt x="3215" y="849"/>
                  </a:lnTo>
                  <a:cubicBezTo>
                    <a:pt x="3430" y="733"/>
                    <a:pt x="3497" y="451"/>
                    <a:pt x="3381" y="235"/>
                  </a:cubicBezTo>
                  <a:cubicBezTo>
                    <a:pt x="3289" y="86"/>
                    <a:pt x="3134" y="1"/>
                    <a:pt x="2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213050" y="3893800"/>
              <a:ext cx="191425" cy="116375"/>
            </a:xfrm>
            <a:custGeom>
              <a:avLst/>
              <a:gdLst/>
              <a:ahLst/>
              <a:cxnLst/>
              <a:rect l="l" t="t" r="r" b="b"/>
              <a:pathLst>
                <a:path w="7657" h="4655" extrusionOk="0">
                  <a:moveTo>
                    <a:pt x="7136" y="1"/>
                  </a:moveTo>
                  <a:cubicBezTo>
                    <a:pt x="7059" y="1"/>
                    <a:pt x="6981" y="21"/>
                    <a:pt x="6911" y="65"/>
                  </a:cubicBezTo>
                  <a:lnTo>
                    <a:pt x="299" y="3810"/>
                  </a:lnTo>
                  <a:cubicBezTo>
                    <a:pt x="83" y="3942"/>
                    <a:pt x="0" y="4207"/>
                    <a:pt x="133" y="4439"/>
                  </a:cubicBezTo>
                  <a:cubicBezTo>
                    <a:pt x="216" y="4572"/>
                    <a:pt x="365" y="4655"/>
                    <a:pt x="531" y="4655"/>
                  </a:cubicBezTo>
                  <a:cubicBezTo>
                    <a:pt x="597" y="4655"/>
                    <a:pt x="680" y="4638"/>
                    <a:pt x="746" y="4605"/>
                  </a:cubicBezTo>
                  <a:lnTo>
                    <a:pt x="7358" y="844"/>
                  </a:lnTo>
                  <a:cubicBezTo>
                    <a:pt x="7573" y="728"/>
                    <a:pt x="7656" y="446"/>
                    <a:pt x="7524" y="230"/>
                  </a:cubicBezTo>
                  <a:cubicBezTo>
                    <a:pt x="7446" y="86"/>
                    <a:pt x="7293" y="1"/>
                    <a:pt x="7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309150" y="4089350"/>
              <a:ext cx="95725" cy="62525"/>
            </a:xfrm>
            <a:custGeom>
              <a:avLst/>
              <a:gdLst/>
              <a:ahLst/>
              <a:cxnLst/>
              <a:rect l="l" t="t" r="r" b="b"/>
              <a:pathLst>
                <a:path w="3829" h="2501" extrusionOk="0">
                  <a:moveTo>
                    <a:pt x="3309" y="0"/>
                  </a:moveTo>
                  <a:cubicBezTo>
                    <a:pt x="3232" y="0"/>
                    <a:pt x="3154" y="21"/>
                    <a:pt x="3083" y="64"/>
                  </a:cubicBezTo>
                  <a:lnTo>
                    <a:pt x="299" y="1638"/>
                  </a:lnTo>
                  <a:cubicBezTo>
                    <a:pt x="84" y="1771"/>
                    <a:pt x="1" y="2036"/>
                    <a:pt x="134" y="2268"/>
                  </a:cubicBezTo>
                  <a:cubicBezTo>
                    <a:pt x="216" y="2417"/>
                    <a:pt x="366" y="2500"/>
                    <a:pt x="515" y="2500"/>
                  </a:cubicBezTo>
                  <a:cubicBezTo>
                    <a:pt x="598" y="2500"/>
                    <a:pt x="680" y="2467"/>
                    <a:pt x="747" y="2434"/>
                  </a:cubicBezTo>
                  <a:lnTo>
                    <a:pt x="3531" y="843"/>
                  </a:lnTo>
                  <a:cubicBezTo>
                    <a:pt x="3746" y="727"/>
                    <a:pt x="3829" y="445"/>
                    <a:pt x="3696" y="230"/>
                  </a:cubicBezTo>
                  <a:cubicBezTo>
                    <a:pt x="3618" y="85"/>
                    <a:pt x="3466" y="0"/>
                    <a:pt x="3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409000" y="4048525"/>
              <a:ext cx="67550" cy="46575"/>
            </a:xfrm>
            <a:custGeom>
              <a:avLst/>
              <a:gdLst/>
              <a:ahLst/>
              <a:cxnLst/>
              <a:rect l="l" t="t" r="r" b="b"/>
              <a:pathLst>
                <a:path w="2702" h="1863" extrusionOk="0">
                  <a:moveTo>
                    <a:pt x="2178" y="1"/>
                  </a:moveTo>
                  <a:cubicBezTo>
                    <a:pt x="2102" y="1"/>
                    <a:pt x="2026" y="19"/>
                    <a:pt x="1956" y="57"/>
                  </a:cubicBezTo>
                  <a:lnTo>
                    <a:pt x="299" y="1001"/>
                  </a:lnTo>
                  <a:cubicBezTo>
                    <a:pt x="83" y="1134"/>
                    <a:pt x="1" y="1415"/>
                    <a:pt x="117" y="1631"/>
                  </a:cubicBezTo>
                  <a:cubicBezTo>
                    <a:pt x="199" y="1780"/>
                    <a:pt x="365" y="1863"/>
                    <a:pt x="514" y="1863"/>
                  </a:cubicBezTo>
                  <a:cubicBezTo>
                    <a:pt x="597" y="1863"/>
                    <a:pt x="663" y="1846"/>
                    <a:pt x="746" y="1797"/>
                  </a:cubicBezTo>
                  <a:lnTo>
                    <a:pt x="2403" y="852"/>
                  </a:lnTo>
                  <a:cubicBezTo>
                    <a:pt x="2635" y="720"/>
                    <a:pt x="2702" y="454"/>
                    <a:pt x="2586" y="239"/>
                  </a:cubicBezTo>
                  <a:cubicBezTo>
                    <a:pt x="2496" y="82"/>
                    <a:pt x="2338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302525" y="4081050"/>
              <a:ext cx="241150" cy="144975"/>
            </a:xfrm>
            <a:custGeom>
              <a:avLst/>
              <a:gdLst/>
              <a:ahLst/>
              <a:cxnLst/>
              <a:rect l="l" t="t" r="r" b="b"/>
              <a:pathLst>
                <a:path w="9646" h="5799" extrusionOk="0">
                  <a:moveTo>
                    <a:pt x="9125" y="1"/>
                  </a:moveTo>
                  <a:cubicBezTo>
                    <a:pt x="9048" y="1"/>
                    <a:pt x="8970" y="21"/>
                    <a:pt x="8899" y="65"/>
                  </a:cubicBezTo>
                  <a:lnTo>
                    <a:pt x="299" y="4937"/>
                  </a:lnTo>
                  <a:cubicBezTo>
                    <a:pt x="84" y="5069"/>
                    <a:pt x="1" y="5334"/>
                    <a:pt x="133" y="5566"/>
                  </a:cubicBezTo>
                  <a:cubicBezTo>
                    <a:pt x="216" y="5715"/>
                    <a:pt x="365" y="5798"/>
                    <a:pt x="531" y="5798"/>
                  </a:cubicBezTo>
                  <a:cubicBezTo>
                    <a:pt x="597" y="5798"/>
                    <a:pt x="680" y="5765"/>
                    <a:pt x="747" y="5732"/>
                  </a:cubicBezTo>
                  <a:lnTo>
                    <a:pt x="9347" y="844"/>
                  </a:lnTo>
                  <a:cubicBezTo>
                    <a:pt x="9562" y="728"/>
                    <a:pt x="9645" y="446"/>
                    <a:pt x="9513" y="230"/>
                  </a:cubicBezTo>
                  <a:cubicBezTo>
                    <a:pt x="9435" y="86"/>
                    <a:pt x="9282" y="1"/>
                    <a:pt x="9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453325" y="4133675"/>
              <a:ext cx="142950" cy="89025"/>
            </a:xfrm>
            <a:custGeom>
              <a:avLst/>
              <a:gdLst/>
              <a:ahLst/>
              <a:cxnLst/>
              <a:rect l="l" t="t" r="r" b="b"/>
              <a:pathLst>
                <a:path w="5718" h="3561" extrusionOk="0">
                  <a:moveTo>
                    <a:pt x="5197" y="0"/>
                  </a:moveTo>
                  <a:cubicBezTo>
                    <a:pt x="5121" y="0"/>
                    <a:pt x="5043" y="21"/>
                    <a:pt x="4972" y="64"/>
                  </a:cubicBezTo>
                  <a:lnTo>
                    <a:pt x="299" y="2716"/>
                  </a:lnTo>
                  <a:cubicBezTo>
                    <a:pt x="84" y="2832"/>
                    <a:pt x="1" y="3113"/>
                    <a:pt x="117" y="3329"/>
                  </a:cubicBezTo>
                  <a:cubicBezTo>
                    <a:pt x="216" y="3478"/>
                    <a:pt x="365" y="3561"/>
                    <a:pt x="514" y="3561"/>
                  </a:cubicBezTo>
                  <a:cubicBezTo>
                    <a:pt x="597" y="3561"/>
                    <a:pt x="680" y="3544"/>
                    <a:pt x="746" y="3511"/>
                  </a:cubicBezTo>
                  <a:lnTo>
                    <a:pt x="5419" y="860"/>
                  </a:lnTo>
                  <a:cubicBezTo>
                    <a:pt x="5635" y="727"/>
                    <a:pt x="5718" y="445"/>
                    <a:pt x="5585" y="230"/>
                  </a:cubicBezTo>
                  <a:cubicBezTo>
                    <a:pt x="5507" y="85"/>
                    <a:pt x="5355" y="0"/>
                    <a:pt x="5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319525" y="4213075"/>
              <a:ext cx="128450" cy="80875"/>
            </a:xfrm>
            <a:custGeom>
              <a:avLst/>
              <a:gdLst/>
              <a:ahLst/>
              <a:cxnLst/>
              <a:rect l="l" t="t" r="r" b="b"/>
              <a:pathLst>
                <a:path w="5138" h="3235" extrusionOk="0">
                  <a:moveTo>
                    <a:pt x="4602" y="1"/>
                  </a:moveTo>
                  <a:cubicBezTo>
                    <a:pt x="4530" y="1"/>
                    <a:pt x="4458" y="18"/>
                    <a:pt x="4392" y="53"/>
                  </a:cubicBezTo>
                  <a:lnTo>
                    <a:pt x="282" y="2390"/>
                  </a:lnTo>
                  <a:cubicBezTo>
                    <a:pt x="67" y="2522"/>
                    <a:pt x="0" y="2788"/>
                    <a:pt x="116" y="3020"/>
                  </a:cubicBezTo>
                  <a:cubicBezTo>
                    <a:pt x="199" y="3152"/>
                    <a:pt x="348" y="3235"/>
                    <a:pt x="514" y="3235"/>
                  </a:cubicBezTo>
                  <a:cubicBezTo>
                    <a:pt x="580" y="3235"/>
                    <a:pt x="663" y="3218"/>
                    <a:pt x="729" y="3185"/>
                  </a:cubicBezTo>
                  <a:lnTo>
                    <a:pt x="4839" y="849"/>
                  </a:lnTo>
                  <a:cubicBezTo>
                    <a:pt x="5054" y="733"/>
                    <a:pt x="5137" y="451"/>
                    <a:pt x="5005" y="236"/>
                  </a:cubicBezTo>
                  <a:cubicBezTo>
                    <a:pt x="4924" y="86"/>
                    <a:pt x="4765" y="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061850" y="3616425"/>
              <a:ext cx="360025" cy="435600"/>
            </a:xfrm>
            <a:custGeom>
              <a:avLst/>
              <a:gdLst/>
              <a:ahLst/>
              <a:cxnLst/>
              <a:rect l="l" t="t" r="r" b="b"/>
              <a:pathLst>
                <a:path w="14401" h="17424" extrusionOk="0">
                  <a:moveTo>
                    <a:pt x="3198" y="1665"/>
                  </a:moveTo>
                  <a:lnTo>
                    <a:pt x="6231" y="2410"/>
                  </a:lnTo>
                  <a:cubicBezTo>
                    <a:pt x="8584" y="2974"/>
                    <a:pt x="10440" y="4299"/>
                    <a:pt x="11484" y="6139"/>
                  </a:cubicBezTo>
                  <a:lnTo>
                    <a:pt x="11550" y="6238"/>
                  </a:lnTo>
                  <a:lnTo>
                    <a:pt x="11600" y="6354"/>
                  </a:lnTo>
                  <a:cubicBezTo>
                    <a:pt x="12644" y="8194"/>
                    <a:pt x="12826" y="10464"/>
                    <a:pt x="12130" y="12767"/>
                  </a:cubicBezTo>
                  <a:lnTo>
                    <a:pt x="11202" y="15750"/>
                  </a:lnTo>
                  <a:lnTo>
                    <a:pt x="8170" y="15021"/>
                  </a:lnTo>
                  <a:cubicBezTo>
                    <a:pt x="5833" y="14441"/>
                    <a:pt x="3961" y="13115"/>
                    <a:pt x="2917" y="11276"/>
                  </a:cubicBezTo>
                  <a:lnTo>
                    <a:pt x="2801" y="11060"/>
                  </a:lnTo>
                  <a:cubicBezTo>
                    <a:pt x="1757" y="9237"/>
                    <a:pt x="1574" y="6951"/>
                    <a:pt x="2287" y="4664"/>
                  </a:cubicBezTo>
                  <a:lnTo>
                    <a:pt x="3198" y="1665"/>
                  </a:lnTo>
                  <a:close/>
                  <a:moveTo>
                    <a:pt x="2687" y="1"/>
                  </a:moveTo>
                  <a:cubicBezTo>
                    <a:pt x="2368" y="1"/>
                    <a:pt x="2067" y="216"/>
                    <a:pt x="1955" y="538"/>
                  </a:cubicBezTo>
                  <a:lnTo>
                    <a:pt x="829" y="4216"/>
                  </a:lnTo>
                  <a:cubicBezTo>
                    <a:pt x="0" y="6918"/>
                    <a:pt x="232" y="9619"/>
                    <a:pt x="1475" y="11823"/>
                  </a:cubicBezTo>
                  <a:lnTo>
                    <a:pt x="1607" y="12038"/>
                  </a:lnTo>
                  <a:cubicBezTo>
                    <a:pt x="2850" y="14242"/>
                    <a:pt x="5054" y="15816"/>
                    <a:pt x="7805" y="16479"/>
                  </a:cubicBezTo>
                  <a:lnTo>
                    <a:pt x="11533" y="17390"/>
                  </a:lnTo>
                  <a:cubicBezTo>
                    <a:pt x="11600" y="17407"/>
                    <a:pt x="11649" y="17424"/>
                    <a:pt x="11716" y="17424"/>
                  </a:cubicBezTo>
                  <a:cubicBezTo>
                    <a:pt x="12047" y="17424"/>
                    <a:pt x="12345" y="17208"/>
                    <a:pt x="12445" y="16877"/>
                  </a:cubicBezTo>
                  <a:lnTo>
                    <a:pt x="13572" y="13215"/>
                  </a:lnTo>
                  <a:cubicBezTo>
                    <a:pt x="14400" y="10513"/>
                    <a:pt x="14168" y="7812"/>
                    <a:pt x="12925" y="5608"/>
                  </a:cubicBezTo>
                  <a:lnTo>
                    <a:pt x="12793" y="5393"/>
                  </a:lnTo>
                  <a:cubicBezTo>
                    <a:pt x="11550" y="3189"/>
                    <a:pt x="9346" y="1598"/>
                    <a:pt x="6595" y="935"/>
                  </a:cubicBezTo>
                  <a:lnTo>
                    <a:pt x="2867" y="24"/>
                  </a:lnTo>
                  <a:cubicBezTo>
                    <a:pt x="2807" y="8"/>
                    <a:pt x="2747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287625" y="4013925"/>
              <a:ext cx="94050" cy="338025"/>
            </a:xfrm>
            <a:custGeom>
              <a:avLst/>
              <a:gdLst/>
              <a:ahLst/>
              <a:cxnLst/>
              <a:rect l="l" t="t" r="r" b="b"/>
              <a:pathLst>
                <a:path w="3762" h="13521" extrusionOk="0">
                  <a:moveTo>
                    <a:pt x="2683" y="1"/>
                  </a:moveTo>
                  <a:cubicBezTo>
                    <a:pt x="2361" y="1"/>
                    <a:pt x="2064" y="204"/>
                    <a:pt x="1956" y="529"/>
                  </a:cubicBezTo>
                  <a:lnTo>
                    <a:pt x="829" y="4208"/>
                  </a:lnTo>
                  <a:cubicBezTo>
                    <a:pt x="0" y="6909"/>
                    <a:pt x="232" y="9610"/>
                    <a:pt x="1475" y="11814"/>
                  </a:cubicBezTo>
                  <a:lnTo>
                    <a:pt x="2237" y="13140"/>
                  </a:lnTo>
                  <a:cubicBezTo>
                    <a:pt x="2370" y="13388"/>
                    <a:pt x="2635" y="13521"/>
                    <a:pt x="2900" y="13521"/>
                  </a:cubicBezTo>
                  <a:cubicBezTo>
                    <a:pt x="3016" y="13521"/>
                    <a:pt x="3149" y="13488"/>
                    <a:pt x="3265" y="13421"/>
                  </a:cubicBezTo>
                  <a:cubicBezTo>
                    <a:pt x="3629" y="13223"/>
                    <a:pt x="3762" y="12759"/>
                    <a:pt x="3546" y="12394"/>
                  </a:cubicBezTo>
                  <a:lnTo>
                    <a:pt x="2801" y="11068"/>
                  </a:lnTo>
                  <a:cubicBezTo>
                    <a:pt x="1757" y="9229"/>
                    <a:pt x="1575" y="6959"/>
                    <a:pt x="2270" y="4655"/>
                  </a:cubicBezTo>
                  <a:lnTo>
                    <a:pt x="3414" y="977"/>
                  </a:lnTo>
                  <a:cubicBezTo>
                    <a:pt x="3530" y="579"/>
                    <a:pt x="3314" y="165"/>
                    <a:pt x="2900" y="32"/>
                  </a:cubicBezTo>
                  <a:cubicBezTo>
                    <a:pt x="2828" y="11"/>
                    <a:pt x="2754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334025" y="4013750"/>
              <a:ext cx="297475" cy="196125"/>
            </a:xfrm>
            <a:custGeom>
              <a:avLst/>
              <a:gdLst/>
              <a:ahLst/>
              <a:cxnLst/>
              <a:rect l="l" t="t" r="r" b="b"/>
              <a:pathLst>
                <a:path w="11899" h="7845" extrusionOk="0">
                  <a:moveTo>
                    <a:pt x="828" y="1"/>
                  </a:moveTo>
                  <a:cubicBezTo>
                    <a:pt x="485" y="1"/>
                    <a:pt x="184" y="233"/>
                    <a:pt x="100" y="586"/>
                  </a:cubicBezTo>
                  <a:cubicBezTo>
                    <a:pt x="0" y="1000"/>
                    <a:pt x="249" y="1398"/>
                    <a:pt x="646" y="1497"/>
                  </a:cubicBezTo>
                  <a:lnTo>
                    <a:pt x="4375" y="2409"/>
                  </a:lnTo>
                  <a:cubicBezTo>
                    <a:pt x="6711" y="2972"/>
                    <a:pt x="8584" y="4298"/>
                    <a:pt x="9628" y="6137"/>
                  </a:cubicBezTo>
                  <a:lnTo>
                    <a:pt x="10374" y="7463"/>
                  </a:lnTo>
                  <a:cubicBezTo>
                    <a:pt x="10523" y="7711"/>
                    <a:pt x="10771" y="7844"/>
                    <a:pt x="11036" y="7844"/>
                  </a:cubicBezTo>
                  <a:cubicBezTo>
                    <a:pt x="11169" y="7844"/>
                    <a:pt x="11285" y="7827"/>
                    <a:pt x="11418" y="7745"/>
                  </a:cubicBezTo>
                  <a:cubicBezTo>
                    <a:pt x="11766" y="7546"/>
                    <a:pt x="11898" y="7082"/>
                    <a:pt x="11699" y="6717"/>
                  </a:cubicBezTo>
                  <a:lnTo>
                    <a:pt x="10937" y="5392"/>
                  </a:lnTo>
                  <a:cubicBezTo>
                    <a:pt x="9694" y="3188"/>
                    <a:pt x="7490" y="1613"/>
                    <a:pt x="4740" y="934"/>
                  </a:cubicBezTo>
                  <a:lnTo>
                    <a:pt x="1011" y="23"/>
                  </a:lnTo>
                  <a:cubicBezTo>
                    <a:pt x="949" y="8"/>
                    <a:pt x="888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279813" y="4206775"/>
            <a:ext cx="880375" cy="793425"/>
            <a:chOff x="6591150" y="324375"/>
            <a:chExt cx="880375" cy="793425"/>
          </a:xfrm>
        </p:grpSpPr>
        <p:sp>
          <p:nvSpPr>
            <p:cNvPr id="344" name="Google Shape;344;p18"/>
            <p:cNvSpPr/>
            <p:nvPr/>
          </p:nvSpPr>
          <p:spPr>
            <a:xfrm>
              <a:off x="6591150" y="362900"/>
              <a:ext cx="880375" cy="754900"/>
            </a:xfrm>
            <a:custGeom>
              <a:avLst/>
              <a:gdLst/>
              <a:ahLst/>
              <a:cxnLst/>
              <a:rect l="l" t="t" r="r" b="b"/>
              <a:pathLst>
                <a:path w="35215" h="30196" extrusionOk="0">
                  <a:moveTo>
                    <a:pt x="26283" y="0"/>
                  </a:moveTo>
                  <a:lnTo>
                    <a:pt x="1" y="24906"/>
                  </a:lnTo>
                  <a:lnTo>
                    <a:pt x="1708" y="26000"/>
                  </a:lnTo>
                  <a:lnTo>
                    <a:pt x="2735" y="25022"/>
                  </a:lnTo>
                  <a:cubicBezTo>
                    <a:pt x="2735" y="25022"/>
                    <a:pt x="5821" y="30196"/>
                    <a:pt x="10150" y="30196"/>
                  </a:cubicBezTo>
                  <a:cubicBezTo>
                    <a:pt x="11619" y="30196"/>
                    <a:pt x="13231" y="29600"/>
                    <a:pt x="14915" y="28005"/>
                  </a:cubicBezTo>
                  <a:cubicBezTo>
                    <a:pt x="19754" y="23415"/>
                    <a:pt x="16522" y="19720"/>
                    <a:pt x="15495" y="17002"/>
                  </a:cubicBezTo>
                  <a:cubicBezTo>
                    <a:pt x="15095" y="15940"/>
                    <a:pt x="15923" y="14913"/>
                    <a:pt x="16938" y="14913"/>
                  </a:cubicBezTo>
                  <a:cubicBezTo>
                    <a:pt x="17142" y="14913"/>
                    <a:pt x="17355" y="14955"/>
                    <a:pt x="17566" y="15047"/>
                  </a:cubicBezTo>
                  <a:cubicBezTo>
                    <a:pt x="19207" y="15779"/>
                    <a:pt x="21194" y="17385"/>
                    <a:pt x="23628" y="17385"/>
                  </a:cubicBezTo>
                  <a:cubicBezTo>
                    <a:pt x="25104" y="17385"/>
                    <a:pt x="26743" y="16795"/>
                    <a:pt x="28569" y="15063"/>
                  </a:cubicBezTo>
                  <a:cubicBezTo>
                    <a:pt x="35214" y="8766"/>
                    <a:pt x="26249" y="2734"/>
                    <a:pt x="26249" y="2734"/>
                  </a:cubicBezTo>
                  <a:lnTo>
                    <a:pt x="27260" y="1773"/>
                  </a:lnTo>
                  <a:lnTo>
                    <a:pt x="262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6606075" y="324375"/>
              <a:ext cx="799575" cy="774925"/>
            </a:xfrm>
            <a:custGeom>
              <a:avLst/>
              <a:gdLst/>
              <a:ahLst/>
              <a:cxnLst/>
              <a:rect l="l" t="t" r="r" b="b"/>
              <a:pathLst>
                <a:path w="31983" h="30997" extrusionOk="0">
                  <a:moveTo>
                    <a:pt x="26713" y="978"/>
                  </a:moveTo>
                  <a:lnTo>
                    <a:pt x="27392" y="2204"/>
                  </a:lnTo>
                  <a:lnTo>
                    <a:pt x="26266" y="3265"/>
                  </a:lnTo>
                  <a:lnTo>
                    <a:pt x="26580" y="3480"/>
                  </a:lnTo>
                  <a:cubicBezTo>
                    <a:pt x="26630" y="3513"/>
                    <a:pt x="30889" y="6430"/>
                    <a:pt x="31204" y="10191"/>
                  </a:cubicBezTo>
                  <a:cubicBezTo>
                    <a:pt x="31353" y="11997"/>
                    <a:pt x="30574" y="13721"/>
                    <a:pt x="28867" y="15345"/>
                  </a:cubicBezTo>
                  <a:cubicBezTo>
                    <a:pt x="27116" y="17005"/>
                    <a:pt x="25546" y="17572"/>
                    <a:pt x="24129" y="17572"/>
                  </a:cubicBezTo>
                  <a:cubicBezTo>
                    <a:pt x="22420" y="17572"/>
                    <a:pt x="20934" y="16749"/>
                    <a:pt x="19621" y="16024"/>
                  </a:cubicBezTo>
                  <a:cubicBezTo>
                    <a:pt x="19123" y="15743"/>
                    <a:pt x="18643" y="15477"/>
                    <a:pt x="18179" y="15279"/>
                  </a:cubicBezTo>
                  <a:cubicBezTo>
                    <a:pt x="17927" y="15165"/>
                    <a:pt x="17667" y="15109"/>
                    <a:pt x="17411" y="15109"/>
                  </a:cubicBezTo>
                  <a:cubicBezTo>
                    <a:pt x="16960" y="15109"/>
                    <a:pt x="16523" y="15282"/>
                    <a:pt x="16174" y="15610"/>
                  </a:cubicBezTo>
                  <a:cubicBezTo>
                    <a:pt x="15627" y="16140"/>
                    <a:pt x="15445" y="16902"/>
                    <a:pt x="15726" y="17615"/>
                  </a:cubicBezTo>
                  <a:cubicBezTo>
                    <a:pt x="15892" y="18079"/>
                    <a:pt x="16141" y="18576"/>
                    <a:pt x="16389" y="19090"/>
                  </a:cubicBezTo>
                  <a:cubicBezTo>
                    <a:pt x="17582" y="21559"/>
                    <a:pt x="19074" y="24625"/>
                    <a:pt x="15213" y="28287"/>
                  </a:cubicBezTo>
                  <a:cubicBezTo>
                    <a:pt x="13731" y="29682"/>
                    <a:pt x="12199" y="30391"/>
                    <a:pt x="10650" y="30391"/>
                  </a:cubicBezTo>
                  <a:cubicBezTo>
                    <a:pt x="10415" y="30391"/>
                    <a:pt x="10179" y="30374"/>
                    <a:pt x="9943" y="30342"/>
                  </a:cubicBezTo>
                  <a:cubicBezTo>
                    <a:pt x="6198" y="29828"/>
                    <a:pt x="3530" y="25420"/>
                    <a:pt x="3497" y="25370"/>
                  </a:cubicBezTo>
                  <a:lnTo>
                    <a:pt x="3298" y="25039"/>
                  </a:lnTo>
                  <a:lnTo>
                    <a:pt x="2171" y="26116"/>
                  </a:lnTo>
                  <a:lnTo>
                    <a:pt x="995" y="25370"/>
                  </a:lnTo>
                  <a:lnTo>
                    <a:pt x="26713" y="978"/>
                  </a:lnTo>
                  <a:close/>
                  <a:moveTo>
                    <a:pt x="26862" y="0"/>
                  </a:moveTo>
                  <a:lnTo>
                    <a:pt x="1" y="25453"/>
                  </a:lnTo>
                  <a:lnTo>
                    <a:pt x="2254" y="26878"/>
                  </a:lnTo>
                  <a:lnTo>
                    <a:pt x="3182" y="26000"/>
                  </a:lnTo>
                  <a:cubicBezTo>
                    <a:pt x="3895" y="27077"/>
                    <a:pt x="6397" y="30474"/>
                    <a:pt x="9860" y="30938"/>
                  </a:cubicBezTo>
                  <a:cubicBezTo>
                    <a:pt x="10133" y="30977"/>
                    <a:pt x="10405" y="30996"/>
                    <a:pt x="10676" y="30996"/>
                  </a:cubicBezTo>
                  <a:cubicBezTo>
                    <a:pt x="12379" y="30996"/>
                    <a:pt x="14040" y="30233"/>
                    <a:pt x="15627" y="28718"/>
                  </a:cubicBezTo>
                  <a:cubicBezTo>
                    <a:pt x="19819" y="24757"/>
                    <a:pt x="18146" y="21327"/>
                    <a:pt x="16936" y="18825"/>
                  </a:cubicBezTo>
                  <a:cubicBezTo>
                    <a:pt x="16688" y="18328"/>
                    <a:pt x="16456" y="17847"/>
                    <a:pt x="16290" y="17400"/>
                  </a:cubicBezTo>
                  <a:cubicBezTo>
                    <a:pt x="16074" y="16820"/>
                    <a:pt x="16306" y="16323"/>
                    <a:pt x="16588" y="16057"/>
                  </a:cubicBezTo>
                  <a:cubicBezTo>
                    <a:pt x="16782" y="15875"/>
                    <a:pt x="17086" y="15716"/>
                    <a:pt x="17441" y="15716"/>
                  </a:cubicBezTo>
                  <a:cubicBezTo>
                    <a:pt x="17601" y="15716"/>
                    <a:pt x="17772" y="15748"/>
                    <a:pt x="17947" y="15825"/>
                  </a:cubicBezTo>
                  <a:cubicBezTo>
                    <a:pt x="18378" y="16024"/>
                    <a:pt x="18842" y="16273"/>
                    <a:pt x="19339" y="16555"/>
                  </a:cubicBezTo>
                  <a:cubicBezTo>
                    <a:pt x="20664" y="17290"/>
                    <a:pt x="22269" y="18180"/>
                    <a:pt x="24135" y="18180"/>
                  </a:cubicBezTo>
                  <a:cubicBezTo>
                    <a:pt x="25675" y="18180"/>
                    <a:pt x="27393" y="17574"/>
                    <a:pt x="29281" y="15776"/>
                  </a:cubicBezTo>
                  <a:cubicBezTo>
                    <a:pt x="31121" y="14036"/>
                    <a:pt x="31983" y="12130"/>
                    <a:pt x="31800" y="10142"/>
                  </a:cubicBezTo>
                  <a:cubicBezTo>
                    <a:pt x="31519" y="6662"/>
                    <a:pt x="28254" y="3977"/>
                    <a:pt x="27227" y="3198"/>
                  </a:cubicBezTo>
                  <a:lnTo>
                    <a:pt x="28155" y="2320"/>
                  </a:lnTo>
                  <a:lnTo>
                    <a:pt x="26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6618500" y="336800"/>
              <a:ext cx="681925" cy="650025"/>
            </a:xfrm>
            <a:custGeom>
              <a:avLst/>
              <a:gdLst/>
              <a:ahLst/>
              <a:cxnLst/>
              <a:rect l="l" t="t" r="r" b="b"/>
              <a:pathLst>
                <a:path w="27277" h="26001" extrusionOk="0">
                  <a:moveTo>
                    <a:pt x="26282" y="0"/>
                  </a:moveTo>
                  <a:lnTo>
                    <a:pt x="1" y="24906"/>
                  </a:lnTo>
                  <a:lnTo>
                    <a:pt x="1724" y="26000"/>
                  </a:lnTo>
                  <a:lnTo>
                    <a:pt x="27276" y="1773"/>
                  </a:lnTo>
                  <a:lnTo>
                    <a:pt x="26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6831850" y="324375"/>
              <a:ext cx="445800" cy="358475"/>
            </a:xfrm>
            <a:custGeom>
              <a:avLst/>
              <a:gdLst/>
              <a:ahLst/>
              <a:cxnLst/>
              <a:rect l="l" t="t" r="r" b="b"/>
              <a:pathLst>
                <a:path w="17832" h="14339" extrusionOk="0">
                  <a:moveTo>
                    <a:pt x="17831" y="0"/>
                  </a:moveTo>
                  <a:lnTo>
                    <a:pt x="1" y="11235"/>
                  </a:lnTo>
                  <a:cubicBezTo>
                    <a:pt x="1" y="11235"/>
                    <a:pt x="70" y="14338"/>
                    <a:pt x="1374" y="14338"/>
                  </a:cubicBezTo>
                  <a:cubicBezTo>
                    <a:pt x="1496" y="14338"/>
                    <a:pt x="1629" y="14311"/>
                    <a:pt x="1774" y="14251"/>
                  </a:cubicBezTo>
                  <a:cubicBezTo>
                    <a:pt x="1774" y="14251"/>
                    <a:pt x="2967" y="13423"/>
                    <a:pt x="2288" y="11202"/>
                  </a:cubicBezTo>
                  <a:lnTo>
                    <a:pt x="9562" y="7838"/>
                  </a:lnTo>
                  <a:lnTo>
                    <a:pt x="17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620150" y="407625"/>
              <a:ext cx="292525" cy="539825"/>
            </a:xfrm>
            <a:custGeom>
              <a:avLst/>
              <a:gdLst/>
              <a:ahLst/>
              <a:cxnLst/>
              <a:rect l="l" t="t" r="r" b="b"/>
              <a:pathLst>
                <a:path w="11701" h="21593" extrusionOk="0">
                  <a:moveTo>
                    <a:pt x="8005" y="1"/>
                  </a:moveTo>
                  <a:lnTo>
                    <a:pt x="1" y="21593"/>
                  </a:lnTo>
                  <a:lnTo>
                    <a:pt x="3663" y="18130"/>
                  </a:lnTo>
                  <a:lnTo>
                    <a:pt x="7856" y="2271"/>
                  </a:lnTo>
                  <a:cubicBezTo>
                    <a:pt x="8420" y="2476"/>
                    <a:pt x="8897" y="2553"/>
                    <a:pt x="9295" y="2553"/>
                  </a:cubicBezTo>
                  <a:cubicBezTo>
                    <a:pt x="10438" y="2553"/>
                    <a:pt x="10921" y="1923"/>
                    <a:pt x="10921" y="1923"/>
                  </a:cubicBezTo>
                  <a:cubicBezTo>
                    <a:pt x="11700" y="266"/>
                    <a:pt x="8005" y="1"/>
                    <a:pt x="8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8"/>
          <p:cNvSpPr/>
          <p:nvPr/>
        </p:nvSpPr>
        <p:spPr>
          <a:xfrm>
            <a:off x="8082588" y="-220392"/>
            <a:ext cx="1267984" cy="1108950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18"/>
          <p:cNvGrpSpPr/>
          <p:nvPr/>
        </p:nvGrpSpPr>
        <p:grpSpPr>
          <a:xfrm rot="900052">
            <a:off x="8503267" y="2663115"/>
            <a:ext cx="575245" cy="567545"/>
            <a:chOff x="1425750" y="3206875"/>
            <a:chExt cx="272000" cy="268350"/>
          </a:xfrm>
        </p:grpSpPr>
        <p:sp>
          <p:nvSpPr>
            <p:cNvPr id="351" name="Google Shape;351;p18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18"/>
          <p:cNvSpPr/>
          <p:nvPr/>
        </p:nvSpPr>
        <p:spPr>
          <a:xfrm rot="-5400000">
            <a:off x="8779813" y="13015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18"/>
          <p:cNvGrpSpPr/>
          <p:nvPr/>
        </p:nvGrpSpPr>
        <p:grpSpPr>
          <a:xfrm>
            <a:off x="5476429" y="4397907"/>
            <a:ext cx="613355" cy="602289"/>
            <a:chOff x="1037575" y="4576525"/>
            <a:chExt cx="443400" cy="435400"/>
          </a:xfrm>
        </p:grpSpPr>
        <p:sp>
          <p:nvSpPr>
            <p:cNvPr id="369" name="Google Shape;369;p18"/>
            <p:cNvSpPr/>
            <p:nvPr/>
          </p:nvSpPr>
          <p:spPr>
            <a:xfrm>
              <a:off x="1092925" y="4619125"/>
              <a:ext cx="324700" cy="332400"/>
            </a:xfrm>
            <a:custGeom>
              <a:avLst/>
              <a:gdLst/>
              <a:ahLst/>
              <a:cxnLst/>
              <a:rect l="l" t="t" r="r" b="b"/>
              <a:pathLst>
                <a:path w="12988" h="13296" extrusionOk="0">
                  <a:moveTo>
                    <a:pt x="7261" y="0"/>
                  </a:moveTo>
                  <a:cubicBezTo>
                    <a:pt x="5901" y="0"/>
                    <a:pt x="4556" y="522"/>
                    <a:pt x="3721" y="1583"/>
                  </a:cubicBezTo>
                  <a:lnTo>
                    <a:pt x="3972" y="1012"/>
                  </a:lnTo>
                  <a:lnTo>
                    <a:pt x="3972" y="1012"/>
                  </a:lnTo>
                  <a:cubicBezTo>
                    <a:pt x="2899" y="2838"/>
                    <a:pt x="1804" y="4664"/>
                    <a:pt x="708" y="6513"/>
                  </a:cubicBezTo>
                  <a:cubicBezTo>
                    <a:pt x="366" y="7084"/>
                    <a:pt x="0" y="7723"/>
                    <a:pt x="23" y="8408"/>
                  </a:cubicBezTo>
                  <a:cubicBezTo>
                    <a:pt x="69" y="9321"/>
                    <a:pt x="776" y="10051"/>
                    <a:pt x="1461" y="10645"/>
                  </a:cubicBezTo>
                  <a:cubicBezTo>
                    <a:pt x="2580" y="11603"/>
                    <a:pt x="3835" y="12471"/>
                    <a:pt x="5227" y="12927"/>
                  </a:cubicBezTo>
                  <a:cubicBezTo>
                    <a:pt x="5916" y="13164"/>
                    <a:pt x="6650" y="13295"/>
                    <a:pt x="7378" y="13295"/>
                  </a:cubicBezTo>
                  <a:cubicBezTo>
                    <a:pt x="8122" y="13295"/>
                    <a:pt x="8861" y="13159"/>
                    <a:pt x="9541" y="12859"/>
                  </a:cubicBezTo>
                  <a:cubicBezTo>
                    <a:pt x="11778" y="11877"/>
                    <a:pt x="12965" y="9275"/>
                    <a:pt x="12988" y="6833"/>
                  </a:cubicBezTo>
                  <a:cubicBezTo>
                    <a:pt x="12988" y="4505"/>
                    <a:pt x="12006" y="2085"/>
                    <a:pt x="10043" y="807"/>
                  </a:cubicBezTo>
                  <a:cubicBezTo>
                    <a:pt x="9231" y="271"/>
                    <a:pt x="8242" y="0"/>
                    <a:pt x="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199050" y="4676700"/>
              <a:ext cx="154100" cy="116375"/>
            </a:xfrm>
            <a:custGeom>
              <a:avLst/>
              <a:gdLst/>
              <a:ahLst/>
              <a:cxnLst/>
              <a:rect l="l" t="t" r="r" b="b"/>
              <a:pathLst>
                <a:path w="6164" h="4655" extrusionOk="0">
                  <a:moveTo>
                    <a:pt x="3131" y="1"/>
                  </a:moveTo>
                  <a:cubicBezTo>
                    <a:pt x="2211" y="1"/>
                    <a:pt x="1231" y="340"/>
                    <a:pt x="663" y="855"/>
                  </a:cubicBezTo>
                  <a:cubicBezTo>
                    <a:pt x="229" y="1220"/>
                    <a:pt x="1" y="1859"/>
                    <a:pt x="229" y="2361"/>
                  </a:cubicBezTo>
                  <a:cubicBezTo>
                    <a:pt x="366" y="2681"/>
                    <a:pt x="640" y="2932"/>
                    <a:pt x="937" y="3115"/>
                  </a:cubicBezTo>
                  <a:cubicBezTo>
                    <a:pt x="2009" y="3868"/>
                    <a:pt x="3242" y="4393"/>
                    <a:pt x="4543" y="4621"/>
                  </a:cubicBezTo>
                  <a:cubicBezTo>
                    <a:pt x="4689" y="4641"/>
                    <a:pt x="4842" y="4655"/>
                    <a:pt x="4993" y="4655"/>
                  </a:cubicBezTo>
                  <a:cubicBezTo>
                    <a:pt x="5364" y="4655"/>
                    <a:pt x="5725" y="4570"/>
                    <a:pt x="5935" y="4279"/>
                  </a:cubicBezTo>
                  <a:cubicBezTo>
                    <a:pt x="6164" y="3959"/>
                    <a:pt x="6095" y="3503"/>
                    <a:pt x="6004" y="3115"/>
                  </a:cubicBezTo>
                  <a:cubicBezTo>
                    <a:pt x="5776" y="2202"/>
                    <a:pt x="5525" y="1243"/>
                    <a:pt x="4863" y="604"/>
                  </a:cubicBezTo>
                  <a:cubicBezTo>
                    <a:pt x="4439" y="181"/>
                    <a:pt x="3801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142000" y="4801350"/>
              <a:ext cx="104450" cy="92025"/>
            </a:xfrm>
            <a:custGeom>
              <a:avLst/>
              <a:gdLst/>
              <a:ahLst/>
              <a:cxnLst/>
              <a:rect l="l" t="t" r="r" b="b"/>
              <a:pathLst>
                <a:path w="4178" h="3681" extrusionOk="0">
                  <a:moveTo>
                    <a:pt x="1050" y="0"/>
                  </a:moveTo>
                  <a:cubicBezTo>
                    <a:pt x="1027" y="0"/>
                    <a:pt x="1005" y="0"/>
                    <a:pt x="982" y="23"/>
                  </a:cubicBezTo>
                  <a:cubicBezTo>
                    <a:pt x="995" y="25"/>
                    <a:pt x="1007" y="28"/>
                    <a:pt x="1020" y="30"/>
                  </a:cubicBezTo>
                  <a:lnTo>
                    <a:pt x="1020" y="30"/>
                  </a:lnTo>
                  <a:lnTo>
                    <a:pt x="1050" y="0"/>
                  </a:lnTo>
                  <a:close/>
                  <a:moveTo>
                    <a:pt x="1020" y="30"/>
                  </a:moveTo>
                  <a:lnTo>
                    <a:pt x="890" y="160"/>
                  </a:lnTo>
                  <a:cubicBezTo>
                    <a:pt x="229" y="457"/>
                    <a:pt x="0" y="1347"/>
                    <a:pt x="251" y="2009"/>
                  </a:cubicBezTo>
                  <a:cubicBezTo>
                    <a:pt x="525" y="2694"/>
                    <a:pt x="1142" y="3173"/>
                    <a:pt x="1803" y="3447"/>
                  </a:cubicBezTo>
                  <a:cubicBezTo>
                    <a:pt x="2106" y="3584"/>
                    <a:pt x="2441" y="3680"/>
                    <a:pt x="2764" y="3680"/>
                  </a:cubicBezTo>
                  <a:cubicBezTo>
                    <a:pt x="2979" y="3680"/>
                    <a:pt x="3188" y="3638"/>
                    <a:pt x="3378" y="3538"/>
                  </a:cubicBezTo>
                  <a:cubicBezTo>
                    <a:pt x="3949" y="3264"/>
                    <a:pt x="4177" y="2534"/>
                    <a:pt x="3995" y="1918"/>
                  </a:cubicBezTo>
                  <a:cubicBezTo>
                    <a:pt x="3835" y="1324"/>
                    <a:pt x="3333" y="845"/>
                    <a:pt x="2785" y="548"/>
                  </a:cubicBezTo>
                  <a:cubicBezTo>
                    <a:pt x="2226" y="280"/>
                    <a:pt x="1624" y="143"/>
                    <a:pt x="1020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1292075" y="4835575"/>
              <a:ext cx="93025" cy="75275"/>
            </a:xfrm>
            <a:custGeom>
              <a:avLst/>
              <a:gdLst/>
              <a:ahLst/>
              <a:cxnLst/>
              <a:rect l="l" t="t" r="r" b="b"/>
              <a:pathLst>
                <a:path w="3721" h="3011" extrusionOk="0">
                  <a:moveTo>
                    <a:pt x="1073" y="1"/>
                  </a:moveTo>
                  <a:lnTo>
                    <a:pt x="936" y="252"/>
                  </a:lnTo>
                  <a:cubicBezTo>
                    <a:pt x="639" y="594"/>
                    <a:pt x="343" y="937"/>
                    <a:pt x="183" y="1347"/>
                  </a:cubicBezTo>
                  <a:cubicBezTo>
                    <a:pt x="0" y="1781"/>
                    <a:pt x="23" y="2306"/>
                    <a:pt x="320" y="2649"/>
                  </a:cubicBezTo>
                  <a:cubicBezTo>
                    <a:pt x="540" y="2900"/>
                    <a:pt x="868" y="3011"/>
                    <a:pt x="1207" y="3011"/>
                  </a:cubicBezTo>
                  <a:cubicBezTo>
                    <a:pt x="1361" y="3011"/>
                    <a:pt x="1517" y="2988"/>
                    <a:pt x="1667" y="2945"/>
                  </a:cubicBezTo>
                  <a:cubicBezTo>
                    <a:pt x="2123" y="2808"/>
                    <a:pt x="2511" y="2512"/>
                    <a:pt x="2899" y="2215"/>
                  </a:cubicBezTo>
                  <a:cubicBezTo>
                    <a:pt x="3287" y="1895"/>
                    <a:pt x="3721" y="1484"/>
                    <a:pt x="3652" y="982"/>
                  </a:cubicBezTo>
                  <a:cubicBezTo>
                    <a:pt x="3561" y="503"/>
                    <a:pt x="3013" y="229"/>
                    <a:pt x="2534" y="183"/>
                  </a:cubicBezTo>
                  <a:cubicBezTo>
                    <a:pt x="2032" y="115"/>
                    <a:pt x="1530" y="183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037575" y="4576525"/>
              <a:ext cx="443400" cy="435400"/>
            </a:xfrm>
            <a:custGeom>
              <a:avLst/>
              <a:gdLst/>
              <a:ahLst/>
              <a:cxnLst/>
              <a:rect l="l" t="t" r="r" b="b"/>
              <a:pathLst>
                <a:path w="17736" h="17416" extrusionOk="0">
                  <a:moveTo>
                    <a:pt x="10981" y="1640"/>
                  </a:moveTo>
                  <a:cubicBezTo>
                    <a:pt x="11256" y="1640"/>
                    <a:pt x="11529" y="1669"/>
                    <a:pt x="11801" y="1735"/>
                  </a:cubicBezTo>
                  <a:cubicBezTo>
                    <a:pt x="12668" y="1940"/>
                    <a:pt x="13399" y="2442"/>
                    <a:pt x="13878" y="3196"/>
                  </a:cubicBezTo>
                  <a:cubicBezTo>
                    <a:pt x="14768" y="4611"/>
                    <a:pt x="15499" y="6140"/>
                    <a:pt x="15955" y="7761"/>
                  </a:cubicBezTo>
                  <a:cubicBezTo>
                    <a:pt x="16115" y="8331"/>
                    <a:pt x="16138" y="8902"/>
                    <a:pt x="16115" y="9564"/>
                  </a:cubicBezTo>
                  <a:cubicBezTo>
                    <a:pt x="16115" y="10226"/>
                    <a:pt x="16001" y="10956"/>
                    <a:pt x="15795" y="11664"/>
                  </a:cubicBezTo>
                  <a:cubicBezTo>
                    <a:pt x="15590" y="12303"/>
                    <a:pt x="15270" y="12851"/>
                    <a:pt x="14768" y="13307"/>
                  </a:cubicBezTo>
                  <a:cubicBezTo>
                    <a:pt x="14175" y="13855"/>
                    <a:pt x="13536" y="14289"/>
                    <a:pt x="12851" y="14700"/>
                  </a:cubicBezTo>
                  <a:cubicBezTo>
                    <a:pt x="11961" y="15202"/>
                    <a:pt x="11025" y="15635"/>
                    <a:pt x="10043" y="15909"/>
                  </a:cubicBezTo>
                  <a:cubicBezTo>
                    <a:pt x="9678" y="16023"/>
                    <a:pt x="9313" y="16069"/>
                    <a:pt x="8948" y="16069"/>
                  </a:cubicBezTo>
                  <a:cubicBezTo>
                    <a:pt x="8720" y="16069"/>
                    <a:pt x="8468" y="16069"/>
                    <a:pt x="8354" y="15795"/>
                  </a:cubicBezTo>
                  <a:cubicBezTo>
                    <a:pt x="8321" y="15728"/>
                    <a:pt x="8251" y="15686"/>
                    <a:pt x="8171" y="15686"/>
                  </a:cubicBezTo>
                  <a:cubicBezTo>
                    <a:pt x="8142" y="15686"/>
                    <a:pt x="8111" y="15692"/>
                    <a:pt x="8080" y="15704"/>
                  </a:cubicBezTo>
                  <a:cubicBezTo>
                    <a:pt x="8016" y="15727"/>
                    <a:pt x="7956" y="15737"/>
                    <a:pt x="7897" y="15737"/>
                  </a:cubicBezTo>
                  <a:cubicBezTo>
                    <a:pt x="7725" y="15737"/>
                    <a:pt x="7572" y="15652"/>
                    <a:pt x="7418" y="15567"/>
                  </a:cubicBezTo>
                  <a:cubicBezTo>
                    <a:pt x="7304" y="15498"/>
                    <a:pt x="7190" y="15430"/>
                    <a:pt x="7076" y="15339"/>
                  </a:cubicBezTo>
                  <a:cubicBezTo>
                    <a:pt x="6254" y="14745"/>
                    <a:pt x="5341" y="14289"/>
                    <a:pt x="4360" y="13946"/>
                  </a:cubicBezTo>
                  <a:cubicBezTo>
                    <a:pt x="3013" y="13467"/>
                    <a:pt x="2146" y="12486"/>
                    <a:pt x="1712" y="11139"/>
                  </a:cubicBezTo>
                  <a:cubicBezTo>
                    <a:pt x="1530" y="10591"/>
                    <a:pt x="1507" y="10043"/>
                    <a:pt x="1689" y="9495"/>
                  </a:cubicBezTo>
                  <a:cubicBezTo>
                    <a:pt x="1940" y="8674"/>
                    <a:pt x="2260" y="7875"/>
                    <a:pt x="2899" y="7236"/>
                  </a:cubicBezTo>
                  <a:cubicBezTo>
                    <a:pt x="3287" y="6871"/>
                    <a:pt x="3584" y="6437"/>
                    <a:pt x="3744" y="5935"/>
                  </a:cubicBezTo>
                  <a:cubicBezTo>
                    <a:pt x="3812" y="5615"/>
                    <a:pt x="4132" y="5433"/>
                    <a:pt x="4132" y="5090"/>
                  </a:cubicBezTo>
                  <a:cubicBezTo>
                    <a:pt x="4132" y="4976"/>
                    <a:pt x="4291" y="4999"/>
                    <a:pt x="4383" y="4976"/>
                  </a:cubicBezTo>
                  <a:cubicBezTo>
                    <a:pt x="4611" y="4908"/>
                    <a:pt x="4679" y="4793"/>
                    <a:pt x="4542" y="4634"/>
                  </a:cubicBezTo>
                  <a:cubicBezTo>
                    <a:pt x="4314" y="4383"/>
                    <a:pt x="4406" y="4177"/>
                    <a:pt x="4542" y="3926"/>
                  </a:cubicBezTo>
                  <a:cubicBezTo>
                    <a:pt x="4862" y="3424"/>
                    <a:pt x="5296" y="3059"/>
                    <a:pt x="5821" y="2762"/>
                  </a:cubicBezTo>
                  <a:cubicBezTo>
                    <a:pt x="6391" y="2442"/>
                    <a:pt x="7030" y="2283"/>
                    <a:pt x="7670" y="2146"/>
                  </a:cubicBezTo>
                  <a:cubicBezTo>
                    <a:pt x="8468" y="2009"/>
                    <a:pt x="9267" y="1872"/>
                    <a:pt x="10066" y="1735"/>
                  </a:cubicBezTo>
                  <a:cubicBezTo>
                    <a:pt x="10376" y="1675"/>
                    <a:pt x="10680" y="1640"/>
                    <a:pt x="10981" y="1640"/>
                  </a:cubicBezTo>
                  <a:close/>
                  <a:moveTo>
                    <a:pt x="11459" y="0"/>
                  </a:moveTo>
                  <a:cubicBezTo>
                    <a:pt x="11322" y="0"/>
                    <a:pt x="11230" y="114"/>
                    <a:pt x="11207" y="251"/>
                  </a:cubicBezTo>
                  <a:cubicBezTo>
                    <a:pt x="11185" y="548"/>
                    <a:pt x="11162" y="822"/>
                    <a:pt x="11139" y="1141"/>
                  </a:cubicBezTo>
                  <a:cubicBezTo>
                    <a:pt x="10774" y="1187"/>
                    <a:pt x="10431" y="1210"/>
                    <a:pt x="10066" y="1255"/>
                  </a:cubicBezTo>
                  <a:cubicBezTo>
                    <a:pt x="9906" y="1255"/>
                    <a:pt x="9792" y="1210"/>
                    <a:pt x="9769" y="1050"/>
                  </a:cubicBezTo>
                  <a:cubicBezTo>
                    <a:pt x="9701" y="845"/>
                    <a:pt x="9678" y="639"/>
                    <a:pt x="9610" y="457"/>
                  </a:cubicBezTo>
                  <a:cubicBezTo>
                    <a:pt x="9564" y="342"/>
                    <a:pt x="9496" y="274"/>
                    <a:pt x="9427" y="183"/>
                  </a:cubicBezTo>
                  <a:cubicBezTo>
                    <a:pt x="9404" y="160"/>
                    <a:pt x="9336" y="160"/>
                    <a:pt x="9290" y="160"/>
                  </a:cubicBezTo>
                  <a:cubicBezTo>
                    <a:pt x="9245" y="183"/>
                    <a:pt x="9199" y="228"/>
                    <a:pt x="9176" y="251"/>
                  </a:cubicBezTo>
                  <a:cubicBezTo>
                    <a:pt x="9108" y="434"/>
                    <a:pt x="9153" y="616"/>
                    <a:pt x="9199" y="799"/>
                  </a:cubicBezTo>
                  <a:cubicBezTo>
                    <a:pt x="9313" y="1255"/>
                    <a:pt x="9290" y="1438"/>
                    <a:pt x="8674" y="1507"/>
                  </a:cubicBezTo>
                  <a:cubicBezTo>
                    <a:pt x="8537" y="1529"/>
                    <a:pt x="8423" y="1552"/>
                    <a:pt x="8286" y="1552"/>
                  </a:cubicBezTo>
                  <a:cubicBezTo>
                    <a:pt x="8271" y="1555"/>
                    <a:pt x="8256" y="1557"/>
                    <a:pt x="8242" y="1557"/>
                  </a:cubicBezTo>
                  <a:cubicBezTo>
                    <a:pt x="8148" y="1557"/>
                    <a:pt x="8074" y="1495"/>
                    <a:pt x="8035" y="1415"/>
                  </a:cubicBezTo>
                  <a:cubicBezTo>
                    <a:pt x="7943" y="1187"/>
                    <a:pt x="7829" y="982"/>
                    <a:pt x="7738" y="753"/>
                  </a:cubicBezTo>
                  <a:cubicBezTo>
                    <a:pt x="7692" y="639"/>
                    <a:pt x="7647" y="525"/>
                    <a:pt x="7578" y="411"/>
                  </a:cubicBezTo>
                  <a:cubicBezTo>
                    <a:pt x="7555" y="342"/>
                    <a:pt x="7464" y="297"/>
                    <a:pt x="7396" y="297"/>
                  </a:cubicBezTo>
                  <a:cubicBezTo>
                    <a:pt x="7282" y="320"/>
                    <a:pt x="7213" y="411"/>
                    <a:pt x="7213" y="525"/>
                  </a:cubicBezTo>
                  <a:cubicBezTo>
                    <a:pt x="7213" y="662"/>
                    <a:pt x="7236" y="776"/>
                    <a:pt x="7282" y="913"/>
                  </a:cubicBezTo>
                  <a:cubicBezTo>
                    <a:pt x="7373" y="1141"/>
                    <a:pt x="7487" y="1370"/>
                    <a:pt x="7578" y="1598"/>
                  </a:cubicBezTo>
                  <a:cubicBezTo>
                    <a:pt x="7533" y="1644"/>
                    <a:pt x="7510" y="1666"/>
                    <a:pt x="7487" y="1666"/>
                  </a:cubicBezTo>
                  <a:cubicBezTo>
                    <a:pt x="7282" y="1735"/>
                    <a:pt x="7076" y="1780"/>
                    <a:pt x="6871" y="1849"/>
                  </a:cubicBezTo>
                  <a:cubicBezTo>
                    <a:pt x="6572" y="1952"/>
                    <a:pt x="6418" y="2009"/>
                    <a:pt x="6308" y="2009"/>
                  </a:cubicBezTo>
                  <a:cubicBezTo>
                    <a:pt x="6149" y="2009"/>
                    <a:pt x="6081" y="1890"/>
                    <a:pt x="5798" y="1621"/>
                  </a:cubicBezTo>
                  <a:cubicBezTo>
                    <a:pt x="5707" y="1529"/>
                    <a:pt x="5638" y="1461"/>
                    <a:pt x="5547" y="1415"/>
                  </a:cubicBezTo>
                  <a:cubicBezTo>
                    <a:pt x="5521" y="1398"/>
                    <a:pt x="5491" y="1390"/>
                    <a:pt x="5462" y="1390"/>
                  </a:cubicBezTo>
                  <a:cubicBezTo>
                    <a:pt x="5415" y="1390"/>
                    <a:pt x="5370" y="1410"/>
                    <a:pt x="5341" y="1438"/>
                  </a:cubicBezTo>
                  <a:cubicBezTo>
                    <a:pt x="5273" y="1507"/>
                    <a:pt x="5227" y="1575"/>
                    <a:pt x="5273" y="1644"/>
                  </a:cubicBezTo>
                  <a:cubicBezTo>
                    <a:pt x="5387" y="1849"/>
                    <a:pt x="5524" y="2032"/>
                    <a:pt x="5684" y="2237"/>
                  </a:cubicBezTo>
                  <a:cubicBezTo>
                    <a:pt x="5341" y="2511"/>
                    <a:pt x="5022" y="2762"/>
                    <a:pt x="4702" y="3036"/>
                  </a:cubicBezTo>
                  <a:cubicBezTo>
                    <a:pt x="4360" y="3310"/>
                    <a:pt x="4177" y="3743"/>
                    <a:pt x="3881" y="4063"/>
                  </a:cubicBezTo>
                  <a:cubicBezTo>
                    <a:pt x="3629" y="4040"/>
                    <a:pt x="3493" y="3880"/>
                    <a:pt x="3333" y="3766"/>
                  </a:cubicBezTo>
                  <a:cubicBezTo>
                    <a:pt x="3219" y="3698"/>
                    <a:pt x="3104" y="3606"/>
                    <a:pt x="2990" y="3561"/>
                  </a:cubicBezTo>
                  <a:cubicBezTo>
                    <a:pt x="2978" y="3555"/>
                    <a:pt x="2961" y="3552"/>
                    <a:pt x="2942" y="3552"/>
                  </a:cubicBezTo>
                  <a:cubicBezTo>
                    <a:pt x="2888" y="3552"/>
                    <a:pt x="2818" y="3573"/>
                    <a:pt x="2785" y="3606"/>
                  </a:cubicBezTo>
                  <a:cubicBezTo>
                    <a:pt x="2716" y="3652"/>
                    <a:pt x="2716" y="3743"/>
                    <a:pt x="2762" y="3835"/>
                  </a:cubicBezTo>
                  <a:cubicBezTo>
                    <a:pt x="2945" y="4109"/>
                    <a:pt x="3219" y="4268"/>
                    <a:pt x="3470" y="4451"/>
                  </a:cubicBezTo>
                  <a:cubicBezTo>
                    <a:pt x="3607" y="4565"/>
                    <a:pt x="3675" y="4702"/>
                    <a:pt x="3493" y="4816"/>
                  </a:cubicBezTo>
                  <a:cubicBezTo>
                    <a:pt x="3287" y="4976"/>
                    <a:pt x="3356" y="5204"/>
                    <a:pt x="3333" y="5410"/>
                  </a:cubicBezTo>
                  <a:cubicBezTo>
                    <a:pt x="3302" y="5670"/>
                    <a:pt x="3251" y="5777"/>
                    <a:pt x="3110" y="5777"/>
                  </a:cubicBezTo>
                  <a:cubicBezTo>
                    <a:pt x="3041" y="5777"/>
                    <a:pt x="2950" y="5751"/>
                    <a:pt x="2831" y="5706"/>
                  </a:cubicBezTo>
                  <a:cubicBezTo>
                    <a:pt x="2602" y="5615"/>
                    <a:pt x="2397" y="5501"/>
                    <a:pt x="2169" y="5410"/>
                  </a:cubicBezTo>
                  <a:cubicBezTo>
                    <a:pt x="2077" y="5364"/>
                    <a:pt x="1986" y="5318"/>
                    <a:pt x="1895" y="5296"/>
                  </a:cubicBezTo>
                  <a:cubicBezTo>
                    <a:pt x="1869" y="5290"/>
                    <a:pt x="1843" y="5288"/>
                    <a:pt x="1819" y="5288"/>
                  </a:cubicBezTo>
                  <a:cubicBezTo>
                    <a:pt x="1733" y="5288"/>
                    <a:pt x="1656" y="5321"/>
                    <a:pt x="1621" y="5410"/>
                  </a:cubicBezTo>
                  <a:cubicBezTo>
                    <a:pt x="1575" y="5524"/>
                    <a:pt x="1644" y="5615"/>
                    <a:pt x="1712" y="5684"/>
                  </a:cubicBezTo>
                  <a:cubicBezTo>
                    <a:pt x="1895" y="5798"/>
                    <a:pt x="2100" y="5866"/>
                    <a:pt x="2283" y="5980"/>
                  </a:cubicBezTo>
                  <a:cubicBezTo>
                    <a:pt x="2511" y="6094"/>
                    <a:pt x="2762" y="6140"/>
                    <a:pt x="2990" y="6346"/>
                  </a:cubicBezTo>
                  <a:cubicBezTo>
                    <a:pt x="2853" y="6734"/>
                    <a:pt x="2488" y="6962"/>
                    <a:pt x="2283" y="7259"/>
                  </a:cubicBezTo>
                  <a:cubicBezTo>
                    <a:pt x="2070" y="7563"/>
                    <a:pt x="1826" y="7685"/>
                    <a:pt x="1546" y="7685"/>
                  </a:cubicBezTo>
                  <a:cubicBezTo>
                    <a:pt x="1405" y="7685"/>
                    <a:pt x="1256" y="7654"/>
                    <a:pt x="1096" y="7601"/>
                  </a:cubicBezTo>
                  <a:cubicBezTo>
                    <a:pt x="959" y="7555"/>
                    <a:pt x="799" y="7510"/>
                    <a:pt x="662" y="7464"/>
                  </a:cubicBezTo>
                  <a:cubicBezTo>
                    <a:pt x="582" y="7441"/>
                    <a:pt x="502" y="7413"/>
                    <a:pt x="428" y="7413"/>
                  </a:cubicBezTo>
                  <a:cubicBezTo>
                    <a:pt x="354" y="7413"/>
                    <a:pt x="286" y="7441"/>
                    <a:pt x="229" y="7532"/>
                  </a:cubicBezTo>
                  <a:cubicBezTo>
                    <a:pt x="160" y="7669"/>
                    <a:pt x="274" y="7806"/>
                    <a:pt x="548" y="7920"/>
                  </a:cubicBezTo>
                  <a:cubicBezTo>
                    <a:pt x="753" y="7989"/>
                    <a:pt x="982" y="8057"/>
                    <a:pt x="1210" y="8126"/>
                  </a:cubicBezTo>
                  <a:cubicBezTo>
                    <a:pt x="1621" y="8263"/>
                    <a:pt x="1621" y="8263"/>
                    <a:pt x="1461" y="8674"/>
                  </a:cubicBezTo>
                  <a:cubicBezTo>
                    <a:pt x="1164" y="9450"/>
                    <a:pt x="1005" y="10249"/>
                    <a:pt x="1164" y="11070"/>
                  </a:cubicBezTo>
                  <a:cubicBezTo>
                    <a:pt x="1210" y="11139"/>
                    <a:pt x="1256" y="11207"/>
                    <a:pt x="1164" y="11253"/>
                  </a:cubicBezTo>
                  <a:cubicBezTo>
                    <a:pt x="1160" y="11257"/>
                    <a:pt x="1154" y="11259"/>
                    <a:pt x="1147" y="11259"/>
                  </a:cubicBezTo>
                  <a:cubicBezTo>
                    <a:pt x="1116" y="11259"/>
                    <a:pt x="1064" y="11226"/>
                    <a:pt x="1027" y="11207"/>
                  </a:cubicBezTo>
                  <a:cubicBezTo>
                    <a:pt x="1013" y="11208"/>
                    <a:pt x="1000" y="11209"/>
                    <a:pt x="986" y="11209"/>
                  </a:cubicBezTo>
                  <a:cubicBezTo>
                    <a:pt x="709" y="11209"/>
                    <a:pt x="492" y="10995"/>
                    <a:pt x="274" y="10865"/>
                  </a:cubicBezTo>
                  <a:cubicBezTo>
                    <a:pt x="243" y="10844"/>
                    <a:pt x="208" y="10833"/>
                    <a:pt x="174" y="10833"/>
                  </a:cubicBezTo>
                  <a:cubicBezTo>
                    <a:pt x="133" y="10833"/>
                    <a:pt x="94" y="10850"/>
                    <a:pt x="69" y="10888"/>
                  </a:cubicBezTo>
                  <a:cubicBezTo>
                    <a:pt x="23" y="10956"/>
                    <a:pt x="0" y="11048"/>
                    <a:pt x="0" y="11116"/>
                  </a:cubicBezTo>
                  <a:cubicBezTo>
                    <a:pt x="23" y="11276"/>
                    <a:pt x="137" y="11390"/>
                    <a:pt x="274" y="11458"/>
                  </a:cubicBezTo>
                  <a:cubicBezTo>
                    <a:pt x="548" y="11573"/>
                    <a:pt x="822" y="11687"/>
                    <a:pt x="1096" y="11778"/>
                  </a:cubicBezTo>
                  <a:cubicBezTo>
                    <a:pt x="1370" y="11892"/>
                    <a:pt x="1575" y="12029"/>
                    <a:pt x="1735" y="12303"/>
                  </a:cubicBezTo>
                  <a:cubicBezTo>
                    <a:pt x="2032" y="12851"/>
                    <a:pt x="2443" y="13284"/>
                    <a:pt x="2922" y="13672"/>
                  </a:cubicBezTo>
                  <a:cubicBezTo>
                    <a:pt x="2990" y="13718"/>
                    <a:pt x="3059" y="13809"/>
                    <a:pt x="3150" y="13901"/>
                  </a:cubicBezTo>
                  <a:cubicBezTo>
                    <a:pt x="3013" y="13969"/>
                    <a:pt x="2922" y="14015"/>
                    <a:pt x="2831" y="14038"/>
                  </a:cubicBezTo>
                  <a:cubicBezTo>
                    <a:pt x="2625" y="14152"/>
                    <a:pt x="2397" y="14243"/>
                    <a:pt x="2191" y="14334"/>
                  </a:cubicBezTo>
                  <a:cubicBezTo>
                    <a:pt x="2077" y="14403"/>
                    <a:pt x="1963" y="14517"/>
                    <a:pt x="2032" y="14654"/>
                  </a:cubicBezTo>
                  <a:cubicBezTo>
                    <a:pt x="2076" y="14758"/>
                    <a:pt x="2150" y="14794"/>
                    <a:pt x="2228" y="14794"/>
                  </a:cubicBezTo>
                  <a:cubicBezTo>
                    <a:pt x="2269" y="14794"/>
                    <a:pt x="2312" y="14784"/>
                    <a:pt x="2351" y="14768"/>
                  </a:cubicBezTo>
                  <a:cubicBezTo>
                    <a:pt x="2511" y="14700"/>
                    <a:pt x="2648" y="14608"/>
                    <a:pt x="2785" y="14563"/>
                  </a:cubicBezTo>
                  <a:cubicBezTo>
                    <a:pt x="3143" y="14451"/>
                    <a:pt x="3496" y="14377"/>
                    <a:pt x="3844" y="14377"/>
                  </a:cubicBezTo>
                  <a:cubicBezTo>
                    <a:pt x="4204" y="14377"/>
                    <a:pt x="4559" y="14456"/>
                    <a:pt x="4908" y="14654"/>
                  </a:cubicBezTo>
                  <a:cubicBezTo>
                    <a:pt x="5045" y="14722"/>
                    <a:pt x="5090" y="14859"/>
                    <a:pt x="4976" y="14951"/>
                  </a:cubicBezTo>
                  <a:cubicBezTo>
                    <a:pt x="4885" y="15042"/>
                    <a:pt x="4771" y="15110"/>
                    <a:pt x="4679" y="15202"/>
                  </a:cubicBezTo>
                  <a:cubicBezTo>
                    <a:pt x="4497" y="15362"/>
                    <a:pt x="4314" y="15498"/>
                    <a:pt x="4132" y="15658"/>
                  </a:cubicBezTo>
                  <a:cubicBezTo>
                    <a:pt x="4086" y="15681"/>
                    <a:pt x="4086" y="15818"/>
                    <a:pt x="4132" y="15864"/>
                  </a:cubicBezTo>
                  <a:cubicBezTo>
                    <a:pt x="4150" y="15920"/>
                    <a:pt x="4231" y="15961"/>
                    <a:pt x="4284" y="15961"/>
                  </a:cubicBezTo>
                  <a:cubicBezTo>
                    <a:pt x="4296" y="15961"/>
                    <a:pt x="4306" y="15959"/>
                    <a:pt x="4314" y="15955"/>
                  </a:cubicBezTo>
                  <a:cubicBezTo>
                    <a:pt x="4428" y="15955"/>
                    <a:pt x="4520" y="15886"/>
                    <a:pt x="4611" y="15841"/>
                  </a:cubicBezTo>
                  <a:cubicBezTo>
                    <a:pt x="4908" y="15635"/>
                    <a:pt x="5204" y="15407"/>
                    <a:pt x="5501" y="15202"/>
                  </a:cubicBezTo>
                  <a:cubicBezTo>
                    <a:pt x="5586" y="15145"/>
                    <a:pt x="5679" y="15106"/>
                    <a:pt x="5770" y="15106"/>
                  </a:cubicBezTo>
                  <a:cubicBezTo>
                    <a:pt x="5827" y="15106"/>
                    <a:pt x="5883" y="15121"/>
                    <a:pt x="5935" y="15156"/>
                  </a:cubicBezTo>
                  <a:cubicBezTo>
                    <a:pt x="6460" y="15498"/>
                    <a:pt x="6962" y="15818"/>
                    <a:pt x="7464" y="16160"/>
                  </a:cubicBezTo>
                  <a:cubicBezTo>
                    <a:pt x="7533" y="16206"/>
                    <a:pt x="7555" y="16275"/>
                    <a:pt x="7510" y="16366"/>
                  </a:cubicBezTo>
                  <a:cubicBezTo>
                    <a:pt x="7464" y="16434"/>
                    <a:pt x="7396" y="16480"/>
                    <a:pt x="7350" y="16548"/>
                  </a:cubicBezTo>
                  <a:cubicBezTo>
                    <a:pt x="7282" y="16663"/>
                    <a:pt x="7236" y="16777"/>
                    <a:pt x="7373" y="16891"/>
                  </a:cubicBezTo>
                  <a:cubicBezTo>
                    <a:pt x="7418" y="16918"/>
                    <a:pt x="7459" y="16931"/>
                    <a:pt x="7499" y="16931"/>
                  </a:cubicBezTo>
                  <a:cubicBezTo>
                    <a:pt x="7559" y="16931"/>
                    <a:pt x="7614" y="16900"/>
                    <a:pt x="7670" y="16845"/>
                  </a:cubicBezTo>
                  <a:cubicBezTo>
                    <a:pt x="7761" y="16777"/>
                    <a:pt x="7852" y="16663"/>
                    <a:pt x="7943" y="16594"/>
                  </a:cubicBezTo>
                  <a:cubicBezTo>
                    <a:pt x="8023" y="16535"/>
                    <a:pt x="8119" y="16475"/>
                    <a:pt x="8202" y="16475"/>
                  </a:cubicBezTo>
                  <a:cubicBezTo>
                    <a:pt x="8215" y="16475"/>
                    <a:pt x="8228" y="16477"/>
                    <a:pt x="8240" y="16480"/>
                  </a:cubicBezTo>
                  <a:cubicBezTo>
                    <a:pt x="8473" y="16529"/>
                    <a:pt x="8707" y="16544"/>
                    <a:pt x="8938" y="16544"/>
                  </a:cubicBezTo>
                  <a:cubicBezTo>
                    <a:pt x="9250" y="16544"/>
                    <a:pt x="9559" y="16516"/>
                    <a:pt x="9861" y="16503"/>
                  </a:cubicBezTo>
                  <a:cubicBezTo>
                    <a:pt x="10021" y="16754"/>
                    <a:pt x="9884" y="17005"/>
                    <a:pt x="9952" y="17210"/>
                  </a:cubicBezTo>
                  <a:cubicBezTo>
                    <a:pt x="9998" y="17324"/>
                    <a:pt x="10066" y="17416"/>
                    <a:pt x="10180" y="17416"/>
                  </a:cubicBezTo>
                  <a:cubicBezTo>
                    <a:pt x="10294" y="17393"/>
                    <a:pt x="10363" y="17302"/>
                    <a:pt x="10386" y="17188"/>
                  </a:cubicBezTo>
                  <a:cubicBezTo>
                    <a:pt x="10409" y="16982"/>
                    <a:pt x="10409" y="16777"/>
                    <a:pt x="10431" y="16571"/>
                  </a:cubicBezTo>
                  <a:cubicBezTo>
                    <a:pt x="10431" y="16389"/>
                    <a:pt x="10523" y="16275"/>
                    <a:pt x="10682" y="16206"/>
                  </a:cubicBezTo>
                  <a:cubicBezTo>
                    <a:pt x="11185" y="16001"/>
                    <a:pt x="11687" y="15772"/>
                    <a:pt x="12212" y="15567"/>
                  </a:cubicBezTo>
                  <a:cubicBezTo>
                    <a:pt x="12272" y="15541"/>
                    <a:pt x="12330" y="15525"/>
                    <a:pt x="12383" y="15525"/>
                  </a:cubicBezTo>
                  <a:cubicBezTo>
                    <a:pt x="12469" y="15525"/>
                    <a:pt x="12543" y="15568"/>
                    <a:pt x="12600" y="15681"/>
                  </a:cubicBezTo>
                  <a:cubicBezTo>
                    <a:pt x="12714" y="15955"/>
                    <a:pt x="12851" y="16206"/>
                    <a:pt x="12988" y="16457"/>
                  </a:cubicBezTo>
                  <a:cubicBezTo>
                    <a:pt x="13056" y="16548"/>
                    <a:pt x="13079" y="16640"/>
                    <a:pt x="13148" y="16731"/>
                  </a:cubicBezTo>
                  <a:cubicBezTo>
                    <a:pt x="13203" y="16787"/>
                    <a:pt x="13274" y="16857"/>
                    <a:pt x="13360" y="16857"/>
                  </a:cubicBezTo>
                  <a:cubicBezTo>
                    <a:pt x="13380" y="16857"/>
                    <a:pt x="13400" y="16854"/>
                    <a:pt x="13422" y="16845"/>
                  </a:cubicBezTo>
                  <a:cubicBezTo>
                    <a:pt x="13536" y="16799"/>
                    <a:pt x="13558" y="16685"/>
                    <a:pt x="13536" y="16571"/>
                  </a:cubicBezTo>
                  <a:cubicBezTo>
                    <a:pt x="13536" y="16503"/>
                    <a:pt x="13490" y="16434"/>
                    <a:pt x="13467" y="16366"/>
                  </a:cubicBezTo>
                  <a:cubicBezTo>
                    <a:pt x="13330" y="15955"/>
                    <a:pt x="13079" y="15635"/>
                    <a:pt x="12782" y="15293"/>
                  </a:cubicBezTo>
                  <a:cubicBezTo>
                    <a:pt x="13307" y="14951"/>
                    <a:pt x="13810" y="14608"/>
                    <a:pt x="14312" y="14289"/>
                  </a:cubicBezTo>
                  <a:cubicBezTo>
                    <a:pt x="14563" y="14129"/>
                    <a:pt x="14723" y="13809"/>
                    <a:pt x="15019" y="13809"/>
                  </a:cubicBezTo>
                  <a:cubicBezTo>
                    <a:pt x="15339" y="13809"/>
                    <a:pt x="15476" y="14129"/>
                    <a:pt x="15658" y="14357"/>
                  </a:cubicBezTo>
                  <a:cubicBezTo>
                    <a:pt x="15658" y="14380"/>
                    <a:pt x="15681" y="14403"/>
                    <a:pt x="15704" y="14403"/>
                  </a:cubicBezTo>
                  <a:cubicBezTo>
                    <a:pt x="15765" y="14403"/>
                    <a:pt x="15826" y="14413"/>
                    <a:pt x="15873" y="14413"/>
                  </a:cubicBezTo>
                  <a:cubicBezTo>
                    <a:pt x="15897" y="14413"/>
                    <a:pt x="15917" y="14410"/>
                    <a:pt x="15932" y="14403"/>
                  </a:cubicBezTo>
                  <a:cubicBezTo>
                    <a:pt x="16024" y="14357"/>
                    <a:pt x="16069" y="14243"/>
                    <a:pt x="16024" y="14129"/>
                  </a:cubicBezTo>
                  <a:cubicBezTo>
                    <a:pt x="15932" y="13969"/>
                    <a:pt x="15818" y="13832"/>
                    <a:pt x="15704" y="13695"/>
                  </a:cubicBezTo>
                  <a:cubicBezTo>
                    <a:pt x="15613" y="13558"/>
                    <a:pt x="15453" y="13490"/>
                    <a:pt x="15476" y="13262"/>
                  </a:cubicBezTo>
                  <a:cubicBezTo>
                    <a:pt x="16046" y="12622"/>
                    <a:pt x="16229" y="11778"/>
                    <a:pt x="16457" y="10956"/>
                  </a:cubicBezTo>
                  <a:cubicBezTo>
                    <a:pt x="16513" y="10932"/>
                    <a:pt x="16566" y="10922"/>
                    <a:pt x="16616" y="10922"/>
                  </a:cubicBezTo>
                  <a:cubicBezTo>
                    <a:pt x="16710" y="10922"/>
                    <a:pt x="16794" y="10957"/>
                    <a:pt x="16868" y="11002"/>
                  </a:cubicBezTo>
                  <a:cubicBezTo>
                    <a:pt x="17074" y="11070"/>
                    <a:pt x="17233" y="11207"/>
                    <a:pt x="17370" y="11367"/>
                  </a:cubicBezTo>
                  <a:cubicBezTo>
                    <a:pt x="17413" y="11410"/>
                    <a:pt x="17455" y="11427"/>
                    <a:pt x="17498" y="11427"/>
                  </a:cubicBezTo>
                  <a:cubicBezTo>
                    <a:pt x="17546" y="11427"/>
                    <a:pt x="17595" y="11404"/>
                    <a:pt x="17644" y="11367"/>
                  </a:cubicBezTo>
                  <a:cubicBezTo>
                    <a:pt x="17736" y="11299"/>
                    <a:pt x="17713" y="11184"/>
                    <a:pt x="17690" y="11070"/>
                  </a:cubicBezTo>
                  <a:cubicBezTo>
                    <a:pt x="17599" y="10865"/>
                    <a:pt x="17439" y="10728"/>
                    <a:pt x="17233" y="10660"/>
                  </a:cubicBezTo>
                  <a:cubicBezTo>
                    <a:pt x="16594" y="10477"/>
                    <a:pt x="16480" y="10043"/>
                    <a:pt x="16594" y="9450"/>
                  </a:cubicBezTo>
                  <a:cubicBezTo>
                    <a:pt x="16640" y="9267"/>
                    <a:pt x="16617" y="9085"/>
                    <a:pt x="16640" y="8902"/>
                  </a:cubicBezTo>
                  <a:cubicBezTo>
                    <a:pt x="16640" y="8788"/>
                    <a:pt x="16731" y="8719"/>
                    <a:pt x="16845" y="8697"/>
                  </a:cubicBezTo>
                  <a:cubicBezTo>
                    <a:pt x="16925" y="8685"/>
                    <a:pt x="17005" y="8685"/>
                    <a:pt x="17082" y="8685"/>
                  </a:cubicBezTo>
                  <a:cubicBezTo>
                    <a:pt x="17159" y="8685"/>
                    <a:pt x="17233" y="8685"/>
                    <a:pt x="17302" y="8674"/>
                  </a:cubicBezTo>
                  <a:cubicBezTo>
                    <a:pt x="17439" y="8651"/>
                    <a:pt x="17576" y="8605"/>
                    <a:pt x="17576" y="8445"/>
                  </a:cubicBezTo>
                  <a:cubicBezTo>
                    <a:pt x="17553" y="8308"/>
                    <a:pt x="17462" y="8263"/>
                    <a:pt x="17370" y="8240"/>
                  </a:cubicBezTo>
                  <a:cubicBezTo>
                    <a:pt x="17188" y="8194"/>
                    <a:pt x="17005" y="8172"/>
                    <a:pt x="16823" y="8149"/>
                  </a:cubicBezTo>
                  <a:cubicBezTo>
                    <a:pt x="16640" y="8126"/>
                    <a:pt x="16526" y="8057"/>
                    <a:pt x="16480" y="7875"/>
                  </a:cubicBezTo>
                  <a:cubicBezTo>
                    <a:pt x="16275" y="7259"/>
                    <a:pt x="16092" y="6642"/>
                    <a:pt x="15887" y="6003"/>
                  </a:cubicBezTo>
                  <a:cubicBezTo>
                    <a:pt x="16252" y="5729"/>
                    <a:pt x="16686" y="5706"/>
                    <a:pt x="17096" y="5592"/>
                  </a:cubicBezTo>
                  <a:cubicBezTo>
                    <a:pt x="17211" y="5569"/>
                    <a:pt x="17325" y="5501"/>
                    <a:pt x="17439" y="5455"/>
                  </a:cubicBezTo>
                  <a:cubicBezTo>
                    <a:pt x="17484" y="5433"/>
                    <a:pt x="17507" y="5341"/>
                    <a:pt x="17484" y="5318"/>
                  </a:cubicBezTo>
                  <a:cubicBezTo>
                    <a:pt x="17462" y="5250"/>
                    <a:pt x="17416" y="5159"/>
                    <a:pt x="17370" y="5136"/>
                  </a:cubicBezTo>
                  <a:cubicBezTo>
                    <a:pt x="17188" y="5136"/>
                    <a:pt x="17005" y="5136"/>
                    <a:pt x="16823" y="5181"/>
                  </a:cubicBezTo>
                  <a:cubicBezTo>
                    <a:pt x="16526" y="5227"/>
                    <a:pt x="16252" y="5318"/>
                    <a:pt x="15978" y="5410"/>
                  </a:cubicBezTo>
                  <a:cubicBezTo>
                    <a:pt x="15879" y="5433"/>
                    <a:pt x="15806" y="5448"/>
                    <a:pt x="15746" y="5448"/>
                  </a:cubicBezTo>
                  <a:cubicBezTo>
                    <a:pt x="15628" y="5448"/>
                    <a:pt x="15567" y="5387"/>
                    <a:pt x="15476" y="5204"/>
                  </a:cubicBezTo>
                  <a:cubicBezTo>
                    <a:pt x="15248" y="4748"/>
                    <a:pt x="15019" y="4268"/>
                    <a:pt x="14814" y="3789"/>
                  </a:cubicBezTo>
                  <a:cubicBezTo>
                    <a:pt x="14723" y="3606"/>
                    <a:pt x="14791" y="3470"/>
                    <a:pt x="14928" y="3378"/>
                  </a:cubicBezTo>
                  <a:cubicBezTo>
                    <a:pt x="15202" y="3218"/>
                    <a:pt x="15476" y="3082"/>
                    <a:pt x="15773" y="2945"/>
                  </a:cubicBezTo>
                  <a:cubicBezTo>
                    <a:pt x="15909" y="2853"/>
                    <a:pt x="15955" y="2716"/>
                    <a:pt x="15887" y="2625"/>
                  </a:cubicBezTo>
                  <a:cubicBezTo>
                    <a:pt x="15837" y="2558"/>
                    <a:pt x="15774" y="2516"/>
                    <a:pt x="15700" y="2516"/>
                  </a:cubicBezTo>
                  <a:cubicBezTo>
                    <a:pt x="15672" y="2516"/>
                    <a:pt x="15643" y="2521"/>
                    <a:pt x="15613" y="2534"/>
                  </a:cubicBezTo>
                  <a:cubicBezTo>
                    <a:pt x="15544" y="2557"/>
                    <a:pt x="15453" y="2579"/>
                    <a:pt x="15385" y="2602"/>
                  </a:cubicBezTo>
                  <a:cubicBezTo>
                    <a:pt x="15088" y="2762"/>
                    <a:pt x="14768" y="2899"/>
                    <a:pt x="14471" y="3059"/>
                  </a:cubicBezTo>
                  <a:cubicBezTo>
                    <a:pt x="14129" y="2899"/>
                    <a:pt x="14015" y="2488"/>
                    <a:pt x="13718" y="2283"/>
                  </a:cubicBezTo>
                  <a:cubicBezTo>
                    <a:pt x="13604" y="2214"/>
                    <a:pt x="13513" y="2100"/>
                    <a:pt x="13422" y="2032"/>
                  </a:cubicBezTo>
                  <a:cubicBezTo>
                    <a:pt x="13285" y="1895"/>
                    <a:pt x="13239" y="1780"/>
                    <a:pt x="13353" y="1621"/>
                  </a:cubicBezTo>
                  <a:cubicBezTo>
                    <a:pt x="13513" y="1370"/>
                    <a:pt x="13673" y="1141"/>
                    <a:pt x="13855" y="913"/>
                  </a:cubicBezTo>
                  <a:cubicBezTo>
                    <a:pt x="13924" y="799"/>
                    <a:pt x="13992" y="685"/>
                    <a:pt x="13901" y="571"/>
                  </a:cubicBezTo>
                  <a:cubicBezTo>
                    <a:pt x="13862" y="512"/>
                    <a:pt x="13810" y="483"/>
                    <a:pt x="13751" y="483"/>
                  </a:cubicBezTo>
                  <a:cubicBezTo>
                    <a:pt x="13673" y="483"/>
                    <a:pt x="13581" y="535"/>
                    <a:pt x="13490" y="639"/>
                  </a:cubicBezTo>
                  <a:cubicBezTo>
                    <a:pt x="13353" y="753"/>
                    <a:pt x="13239" y="913"/>
                    <a:pt x="13148" y="1050"/>
                  </a:cubicBezTo>
                  <a:cubicBezTo>
                    <a:pt x="13056" y="1164"/>
                    <a:pt x="13011" y="1278"/>
                    <a:pt x="12942" y="1392"/>
                  </a:cubicBezTo>
                  <a:cubicBezTo>
                    <a:pt x="12874" y="1477"/>
                    <a:pt x="12794" y="1524"/>
                    <a:pt x="12701" y="1524"/>
                  </a:cubicBezTo>
                  <a:cubicBezTo>
                    <a:pt x="12669" y="1524"/>
                    <a:pt x="12635" y="1518"/>
                    <a:pt x="12600" y="1507"/>
                  </a:cubicBezTo>
                  <a:cubicBezTo>
                    <a:pt x="12417" y="1461"/>
                    <a:pt x="12257" y="1392"/>
                    <a:pt x="12075" y="1324"/>
                  </a:cubicBezTo>
                  <a:cubicBezTo>
                    <a:pt x="11778" y="1255"/>
                    <a:pt x="11664" y="1027"/>
                    <a:pt x="11664" y="731"/>
                  </a:cubicBezTo>
                  <a:cubicBezTo>
                    <a:pt x="11641" y="662"/>
                    <a:pt x="11641" y="594"/>
                    <a:pt x="11664" y="502"/>
                  </a:cubicBezTo>
                  <a:cubicBezTo>
                    <a:pt x="11664" y="434"/>
                    <a:pt x="11664" y="342"/>
                    <a:pt x="11664" y="274"/>
                  </a:cubicBezTo>
                  <a:cubicBezTo>
                    <a:pt x="11664" y="137"/>
                    <a:pt x="11618" y="0"/>
                    <a:pt x="1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185925" y="4650125"/>
              <a:ext cx="196325" cy="165000"/>
            </a:xfrm>
            <a:custGeom>
              <a:avLst/>
              <a:gdLst/>
              <a:ahLst/>
              <a:cxnLst/>
              <a:rect l="l" t="t" r="r" b="b"/>
              <a:pathLst>
                <a:path w="7853" h="6600" extrusionOk="0">
                  <a:moveTo>
                    <a:pt x="4456" y="447"/>
                  </a:moveTo>
                  <a:cubicBezTo>
                    <a:pt x="4718" y="447"/>
                    <a:pt x="5010" y="543"/>
                    <a:pt x="5319" y="640"/>
                  </a:cubicBezTo>
                  <a:cubicBezTo>
                    <a:pt x="5753" y="799"/>
                    <a:pt x="6072" y="1096"/>
                    <a:pt x="6301" y="1507"/>
                  </a:cubicBezTo>
                  <a:cubicBezTo>
                    <a:pt x="6757" y="2420"/>
                    <a:pt x="7077" y="3379"/>
                    <a:pt x="7282" y="4383"/>
                  </a:cubicBezTo>
                  <a:cubicBezTo>
                    <a:pt x="7373" y="4908"/>
                    <a:pt x="7168" y="5319"/>
                    <a:pt x="6757" y="5616"/>
                  </a:cubicBezTo>
                  <a:cubicBezTo>
                    <a:pt x="6257" y="5969"/>
                    <a:pt x="5718" y="6161"/>
                    <a:pt x="5161" y="6161"/>
                  </a:cubicBezTo>
                  <a:cubicBezTo>
                    <a:pt x="4853" y="6161"/>
                    <a:pt x="4540" y="6102"/>
                    <a:pt x="4224" y="5981"/>
                  </a:cubicBezTo>
                  <a:cubicBezTo>
                    <a:pt x="3425" y="5684"/>
                    <a:pt x="2671" y="5319"/>
                    <a:pt x="1895" y="4999"/>
                  </a:cubicBezTo>
                  <a:cubicBezTo>
                    <a:pt x="1530" y="4840"/>
                    <a:pt x="1256" y="4566"/>
                    <a:pt x="1074" y="4200"/>
                  </a:cubicBezTo>
                  <a:cubicBezTo>
                    <a:pt x="959" y="3995"/>
                    <a:pt x="868" y="3790"/>
                    <a:pt x="777" y="3561"/>
                  </a:cubicBezTo>
                  <a:cubicBezTo>
                    <a:pt x="366" y="2648"/>
                    <a:pt x="663" y="1735"/>
                    <a:pt x="1553" y="1210"/>
                  </a:cubicBezTo>
                  <a:cubicBezTo>
                    <a:pt x="2375" y="708"/>
                    <a:pt x="3265" y="457"/>
                    <a:pt x="4315" y="457"/>
                  </a:cubicBezTo>
                  <a:cubicBezTo>
                    <a:pt x="4361" y="450"/>
                    <a:pt x="4408" y="447"/>
                    <a:pt x="4456" y="447"/>
                  </a:cubicBezTo>
                  <a:close/>
                  <a:moveTo>
                    <a:pt x="4292" y="1"/>
                  </a:moveTo>
                  <a:cubicBezTo>
                    <a:pt x="3242" y="1"/>
                    <a:pt x="2261" y="274"/>
                    <a:pt x="1348" y="777"/>
                  </a:cubicBezTo>
                  <a:cubicBezTo>
                    <a:pt x="1165" y="891"/>
                    <a:pt x="1005" y="1028"/>
                    <a:pt x="845" y="1165"/>
                  </a:cubicBezTo>
                  <a:cubicBezTo>
                    <a:pt x="412" y="1576"/>
                    <a:pt x="229" y="2123"/>
                    <a:pt x="92" y="2694"/>
                  </a:cubicBezTo>
                  <a:cubicBezTo>
                    <a:pt x="1" y="3105"/>
                    <a:pt x="161" y="3447"/>
                    <a:pt x="366" y="3790"/>
                  </a:cubicBezTo>
                  <a:cubicBezTo>
                    <a:pt x="457" y="3927"/>
                    <a:pt x="503" y="4086"/>
                    <a:pt x="571" y="4223"/>
                  </a:cubicBezTo>
                  <a:cubicBezTo>
                    <a:pt x="823" y="4817"/>
                    <a:pt x="1256" y="5250"/>
                    <a:pt x="1895" y="5501"/>
                  </a:cubicBezTo>
                  <a:cubicBezTo>
                    <a:pt x="2534" y="5753"/>
                    <a:pt x="3151" y="6026"/>
                    <a:pt x="3767" y="6300"/>
                  </a:cubicBezTo>
                  <a:cubicBezTo>
                    <a:pt x="4148" y="6470"/>
                    <a:pt x="4548" y="6600"/>
                    <a:pt x="4823" y="6600"/>
                  </a:cubicBezTo>
                  <a:cubicBezTo>
                    <a:pt x="4844" y="6600"/>
                    <a:pt x="4865" y="6599"/>
                    <a:pt x="4885" y="6597"/>
                  </a:cubicBezTo>
                  <a:cubicBezTo>
                    <a:pt x="5730" y="6597"/>
                    <a:pt x="6369" y="6437"/>
                    <a:pt x="6917" y="6049"/>
                  </a:cubicBezTo>
                  <a:cubicBezTo>
                    <a:pt x="7556" y="5616"/>
                    <a:pt x="7853" y="5022"/>
                    <a:pt x="7716" y="4223"/>
                  </a:cubicBezTo>
                  <a:cubicBezTo>
                    <a:pt x="7533" y="3265"/>
                    <a:pt x="7191" y="2352"/>
                    <a:pt x="6780" y="1461"/>
                  </a:cubicBezTo>
                  <a:cubicBezTo>
                    <a:pt x="6529" y="891"/>
                    <a:pt x="6118" y="480"/>
                    <a:pt x="5525" y="252"/>
                  </a:cubicBezTo>
                  <a:cubicBezTo>
                    <a:pt x="5114" y="92"/>
                    <a:pt x="4726" y="1"/>
                    <a:pt x="4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120875" y="4783800"/>
              <a:ext cx="142700" cy="126025"/>
            </a:xfrm>
            <a:custGeom>
              <a:avLst/>
              <a:gdLst/>
              <a:ahLst/>
              <a:cxnLst/>
              <a:rect l="l" t="t" r="r" b="b"/>
              <a:pathLst>
                <a:path w="5708" h="5041" extrusionOk="0">
                  <a:moveTo>
                    <a:pt x="2431" y="469"/>
                  </a:moveTo>
                  <a:cubicBezTo>
                    <a:pt x="3011" y="469"/>
                    <a:pt x="3523" y="763"/>
                    <a:pt x="3995" y="1250"/>
                  </a:cubicBezTo>
                  <a:cubicBezTo>
                    <a:pt x="4360" y="1638"/>
                    <a:pt x="4680" y="2095"/>
                    <a:pt x="4908" y="2597"/>
                  </a:cubicBezTo>
                  <a:cubicBezTo>
                    <a:pt x="5251" y="3304"/>
                    <a:pt x="5068" y="3852"/>
                    <a:pt x="4383" y="4263"/>
                  </a:cubicBezTo>
                  <a:cubicBezTo>
                    <a:pt x="4041" y="4468"/>
                    <a:pt x="3676" y="4583"/>
                    <a:pt x="3265" y="4583"/>
                  </a:cubicBezTo>
                  <a:cubicBezTo>
                    <a:pt x="3231" y="4584"/>
                    <a:pt x="3198" y="4585"/>
                    <a:pt x="3164" y="4585"/>
                  </a:cubicBezTo>
                  <a:cubicBezTo>
                    <a:pt x="2794" y="4585"/>
                    <a:pt x="2464" y="4467"/>
                    <a:pt x="2192" y="4195"/>
                  </a:cubicBezTo>
                  <a:cubicBezTo>
                    <a:pt x="1690" y="3692"/>
                    <a:pt x="1210" y="3190"/>
                    <a:pt x="777" y="2620"/>
                  </a:cubicBezTo>
                  <a:cubicBezTo>
                    <a:pt x="297" y="2026"/>
                    <a:pt x="640" y="1045"/>
                    <a:pt x="1370" y="748"/>
                  </a:cubicBezTo>
                  <a:cubicBezTo>
                    <a:pt x="1416" y="725"/>
                    <a:pt x="1462" y="725"/>
                    <a:pt x="1507" y="702"/>
                  </a:cubicBezTo>
                  <a:cubicBezTo>
                    <a:pt x="1834" y="542"/>
                    <a:pt x="2141" y="469"/>
                    <a:pt x="2431" y="469"/>
                  </a:cubicBezTo>
                  <a:close/>
                  <a:moveTo>
                    <a:pt x="2433" y="1"/>
                  </a:moveTo>
                  <a:cubicBezTo>
                    <a:pt x="2140" y="1"/>
                    <a:pt x="1832" y="64"/>
                    <a:pt x="1507" y="200"/>
                  </a:cubicBezTo>
                  <a:cubicBezTo>
                    <a:pt x="1462" y="223"/>
                    <a:pt x="1416" y="246"/>
                    <a:pt x="1370" y="269"/>
                  </a:cubicBezTo>
                  <a:cubicBezTo>
                    <a:pt x="754" y="360"/>
                    <a:pt x="457" y="794"/>
                    <a:pt x="252" y="1341"/>
                  </a:cubicBezTo>
                  <a:cubicBezTo>
                    <a:pt x="1" y="1980"/>
                    <a:pt x="69" y="2574"/>
                    <a:pt x="549" y="3099"/>
                  </a:cubicBezTo>
                  <a:cubicBezTo>
                    <a:pt x="914" y="3510"/>
                    <a:pt x="1256" y="3921"/>
                    <a:pt x="1644" y="4331"/>
                  </a:cubicBezTo>
                  <a:cubicBezTo>
                    <a:pt x="2062" y="4750"/>
                    <a:pt x="2565" y="5040"/>
                    <a:pt x="3173" y="5040"/>
                  </a:cubicBezTo>
                  <a:cubicBezTo>
                    <a:pt x="3196" y="5040"/>
                    <a:pt x="3219" y="5040"/>
                    <a:pt x="3242" y="5039"/>
                  </a:cubicBezTo>
                  <a:cubicBezTo>
                    <a:pt x="3813" y="5039"/>
                    <a:pt x="4429" y="4834"/>
                    <a:pt x="4863" y="4491"/>
                  </a:cubicBezTo>
                  <a:cubicBezTo>
                    <a:pt x="5524" y="3943"/>
                    <a:pt x="5707" y="3259"/>
                    <a:pt x="5365" y="2460"/>
                  </a:cubicBezTo>
                  <a:cubicBezTo>
                    <a:pt x="5045" y="1775"/>
                    <a:pt x="4611" y="1182"/>
                    <a:pt x="4064" y="702"/>
                  </a:cubicBezTo>
                  <a:cubicBezTo>
                    <a:pt x="3560" y="260"/>
                    <a:pt x="3025" y="1"/>
                    <a:pt x="2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275525" y="4819000"/>
              <a:ext cx="129550" cy="111550"/>
            </a:xfrm>
            <a:custGeom>
              <a:avLst/>
              <a:gdLst/>
              <a:ahLst/>
              <a:cxnLst/>
              <a:rect l="l" t="t" r="r" b="b"/>
              <a:pathLst>
                <a:path w="5182" h="4462" extrusionOk="0">
                  <a:moveTo>
                    <a:pt x="2107" y="475"/>
                  </a:moveTo>
                  <a:cubicBezTo>
                    <a:pt x="2215" y="475"/>
                    <a:pt x="2327" y="484"/>
                    <a:pt x="2443" y="504"/>
                  </a:cubicBezTo>
                  <a:cubicBezTo>
                    <a:pt x="2899" y="572"/>
                    <a:pt x="3333" y="732"/>
                    <a:pt x="3789" y="869"/>
                  </a:cubicBezTo>
                  <a:cubicBezTo>
                    <a:pt x="3949" y="938"/>
                    <a:pt x="4109" y="1052"/>
                    <a:pt x="4246" y="1166"/>
                  </a:cubicBezTo>
                  <a:cubicBezTo>
                    <a:pt x="4748" y="1645"/>
                    <a:pt x="4771" y="2147"/>
                    <a:pt x="4314" y="2672"/>
                  </a:cubicBezTo>
                  <a:cubicBezTo>
                    <a:pt x="3858" y="3175"/>
                    <a:pt x="3333" y="3540"/>
                    <a:pt x="2739" y="3836"/>
                  </a:cubicBezTo>
                  <a:cubicBezTo>
                    <a:pt x="2471" y="3951"/>
                    <a:pt x="2196" y="3995"/>
                    <a:pt x="1921" y="3995"/>
                  </a:cubicBezTo>
                  <a:cubicBezTo>
                    <a:pt x="1705" y="3995"/>
                    <a:pt x="1490" y="3968"/>
                    <a:pt x="1279" y="3928"/>
                  </a:cubicBezTo>
                  <a:cubicBezTo>
                    <a:pt x="1028" y="3882"/>
                    <a:pt x="845" y="3745"/>
                    <a:pt x="685" y="3563"/>
                  </a:cubicBezTo>
                  <a:cubicBezTo>
                    <a:pt x="525" y="3380"/>
                    <a:pt x="548" y="3175"/>
                    <a:pt x="594" y="2969"/>
                  </a:cubicBezTo>
                  <a:cubicBezTo>
                    <a:pt x="594" y="2855"/>
                    <a:pt x="594" y="2764"/>
                    <a:pt x="594" y="2650"/>
                  </a:cubicBezTo>
                  <a:lnTo>
                    <a:pt x="548" y="2650"/>
                  </a:lnTo>
                  <a:cubicBezTo>
                    <a:pt x="571" y="2353"/>
                    <a:pt x="571" y="2079"/>
                    <a:pt x="617" y="1782"/>
                  </a:cubicBezTo>
                  <a:cubicBezTo>
                    <a:pt x="757" y="962"/>
                    <a:pt x="1335" y="475"/>
                    <a:pt x="2107" y="475"/>
                  </a:cubicBezTo>
                  <a:close/>
                  <a:moveTo>
                    <a:pt x="2109" y="0"/>
                  </a:moveTo>
                  <a:cubicBezTo>
                    <a:pt x="1213" y="0"/>
                    <a:pt x="484" y="588"/>
                    <a:pt x="229" y="1531"/>
                  </a:cubicBezTo>
                  <a:cubicBezTo>
                    <a:pt x="115" y="1896"/>
                    <a:pt x="115" y="2262"/>
                    <a:pt x="92" y="2650"/>
                  </a:cubicBezTo>
                  <a:cubicBezTo>
                    <a:pt x="92" y="2695"/>
                    <a:pt x="69" y="2764"/>
                    <a:pt x="69" y="2855"/>
                  </a:cubicBezTo>
                  <a:cubicBezTo>
                    <a:pt x="0" y="3563"/>
                    <a:pt x="251" y="3996"/>
                    <a:pt x="913" y="4270"/>
                  </a:cubicBezTo>
                  <a:cubicBezTo>
                    <a:pt x="1229" y="4399"/>
                    <a:pt x="1550" y="4461"/>
                    <a:pt x="1869" y="4461"/>
                  </a:cubicBezTo>
                  <a:cubicBezTo>
                    <a:pt x="2172" y="4461"/>
                    <a:pt x="2473" y="4404"/>
                    <a:pt x="2762" y="4293"/>
                  </a:cubicBezTo>
                  <a:cubicBezTo>
                    <a:pt x="3561" y="3996"/>
                    <a:pt x="4223" y="3471"/>
                    <a:pt x="4771" y="2809"/>
                  </a:cubicBezTo>
                  <a:cubicBezTo>
                    <a:pt x="5159" y="2353"/>
                    <a:pt x="5182" y="1805"/>
                    <a:pt x="4908" y="1280"/>
                  </a:cubicBezTo>
                  <a:cubicBezTo>
                    <a:pt x="4702" y="892"/>
                    <a:pt x="4383" y="618"/>
                    <a:pt x="3972" y="458"/>
                  </a:cubicBezTo>
                  <a:cubicBezTo>
                    <a:pt x="3516" y="253"/>
                    <a:pt x="3036" y="139"/>
                    <a:pt x="2557" y="47"/>
                  </a:cubicBezTo>
                  <a:cubicBezTo>
                    <a:pt x="2404" y="16"/>
                    <a:pt x="2255" y="0"/>
                    <a:pt x="2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211600" y="4690000"/>
              <a:ext cx="127300" cy="93075"/>
            </a:xfrm>
            <a:custGeom>
              <a:avLst/>
              <a:gdLst/>
              <a:ahLst/>
              <a:cxnLst/>
              <a:rect l="l" t="t" r="r" b="b"/>
              <a:pathLst>
                <a:path w="5092" h="3723" extrusionOk="0">
                  <a:moveTo>
                    <a:pt x="2786" y="437"/>
                  </a:moveTo>
                  <a:cubicBezTo>
                    <a:pt x="3585" y="437"/>
                    <a:pt x="4018" y="871"/>
                    <a:pt x="4383" y="1396"/>
                  </a:cubicBezTo>
                  <a:cubicBezTo>
                    <a:pt x="4680" y="1807"/>
                    <a:pt x="4657" y="2240"/>
                    <a:pt x="4475" y="2674"/>
                  </a:cubicBezTo>
                  <a:cubicBezTo>
                    <a:pt x="4383" y="2856"/>
                    <a:pt x="4224" y="3016"/>
                    <a:pt x="4041" y="3130"/>
                  </a:cubicBezTo>
                  <a:cubicBezTo>
                    <a:pt x="3930" y="3214"/>
                    <a:pt x="3810" y="3264"/>
                    <a:pt x="3686" y="3264"/>
                  </a:cubicBezTo>
                  <a:cubicBezTo>
                    <a:pt x="3608" y="3264"/>
                    <a:pt x="3528" y="3243"/>
                    <a:pt x="3448" y="3199"/>
                  </a:cubicBezTo>
                  <a:cubicBezTo>
                    <a:pt x="2717" y="2742"/>
                    <a:pt x="1918" y="2400"/>
                    <a:pt x="1234" y="1829"/>
                  </a:cubicBezTo>
                  <a:cubicBezTo>
                    <a:pt x="1142" y="1738"/>
                    <a:pt x="1051" y="1647"/>
                    <a:pt x="960" y="1555"/>
                  </a:cubicBezTo>
                  <a:cubicBezTo>
                    <a:pt x="594" y="1236"/>
                    <a:pt x="800" y="916"/>
                    <a:pt x="1097" y="825"/>
                  </a:cubicBezTo>
                  <a:cubicBezTo>
                    <a:pt x="1667" y="620"/>
                    <a:pt x="2261" y="483"/>
                    <a:pt x="2786" y="437"/>
                  </a:cubicBezTo>
                  <a:close/>
                  <a:moveTo>
                    <a:pt x="2831" y="1"/>
                  </a:moveTo>
                  <a:cubicBezTo>
                    <a:pt x="2139" y="1"/>
                    <a:pt x="1456" y="122"/>
                    <a:pt x="868" y="437"/>
                  </a:cubicBezTo>
                  <a:cubicBezTo>
                    <a:pt x="115" y="848"/>
                    <a:pt x="1" y="1282"/>
                    <a:pt x="594" y="1852"/>
                  </a:cubicBezTo>
                  <a:cubicBezTo>
                    <a:pt x="640" y="1898"/>
                    <a:pt x="709" y="1966"/>
                    <a:pt x="754" y="2012"/>
                  </a:cubicBezTo>
                  <a:cubicBezTo>
                    <a:pt x="1530" y="2697"/>
                    <a:pt x="2443" y="3153"/>
                    <a:pt x="3356" y="3633"/>
                  </a:cubicBezTo>
                  <a:cubicBezTo>
                    <a:pt x="3471" y="3694"/>
                    <a:pt x="3590" y="3722"/>
                    <a:pt x="3708" y="3722"/>
                  </a:cubicBezTo>
                  <a:cubicBezTo>
                    <a:pt x="3894" y="3722"/>
                    <a:pt x="4079" y="3653"/>
                    <a:pt x="4246" y="3541"/>
                  </a:cubicBezTo>
                  <a:cubicBezTo>
                    <a:pt x="4794" y="3199"/>
                    <a:pt x="5068" y="2697"/>
                    <a:pt x="5068" y="1966"/>
                  </a:cubicBezTo>
                  <a:cubicBezTo>
                    <a:pt x="5091" y="1578"/>
                    <a:pt x="4840" y="1236"/>
                    <a:pt x="4589" y="894"/>
                  </a:cubicBezTo>
                  <a:cubicBezTo>
                    <a:pt x="4178" y="391"/>
                    <a:pt x="3676" y="3"/>
                    <a:pt x="3014" y="3"/>
                  </a:cubicBezTo>
                  <a:cubicBezTo>
                    <a:pt x="2953" y="1"/>
                    <a:pt x="2892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155125" y="4815375"/>
              <a:ext cx="71350" cy="58175"/>
            </a:xfrm>
            <a:custGeom>
              <a:avLst/>
              <a:gdLst/>
              <a:ahLst/>
              <a:cxnLst/>
              <a:rect l="l" t="t" r="r" b="b"/>
              <a:pathLst>
                <a:path w="2854" h="2327" extrusionOk="0">
                  <a:moveTo>
                    <a:pt x="343" y="466"/>
                  </a:moveTo>
                  <a:lnTo>
                    <a:pt x="343" y="466"/>
                  </a:lnTo>
                  <a:cubicBezTo>
                    <a:pt x="1027" y="512"/>
                    <a:pt x="1598" y="832"/>
                    <a:pt x="2123" y="1242"/>
                  </a:cubicBezTo>
                  <a:cubicBezTo>
                    <a:pt x="2191" y="1311"/>
                    <a:pt x="2260" y="1402"/>
                    <a:pt x="2306" y="1494"/>
                  </a:cubicBezTo>
                  <a:cubicBezTo>
                    <a:pt x="2328" y="1539"/>
                    <a:pt x="2328" y="1630"/>
                    <a:pt x="2306" y="1699"/>
                  </a:cubicBezTo>
                  <a:cubicBezTo>
                    <a:pt x="2266" y="1798"/>
                    <a:pt x="2191" y="1863"/>
                    <a:pt x="2098" y="1863"/>
                  </a:cubicBezTo>
                  <a:cubicBezTo>
                    <a:pt x="2084" y="1863"/>
                    <a:pt x="2069" y="1862"/>
                    <a:pt x="2055" y="1859"/>
                  </a:cubicBezTo>
                  <a:cubicBezTo>
                    <a:pt x="1347" y="1699"/>
                    <a:pt x="662" y="1516"/>
                    <a:pt x="457" y="672"/>
                  </a:cubicBezTo>
                  <a:cubicBezTo>
                    <a:pt x="457" y="581"/>
                    <a:pt x="388" y="535"/>
                    <a:pt x="343" y="466"/>
                  </a:cubicBezTo>
                  <a:close/>
                  <a:moveTo>
                    <a:pt x="540" y="1"/>
                  </a:moveTo>
                  <a:cubicBezTo>
                    <a:pt x="428" y="1"/>
                    <a:pt x="340" y="120"/>
                    <a:pt x="320" y="238"/>
                  </a:cubicBezTo>
                  <a:cubicBezTo>
                    <a:pt x="320" y="307"/>
                    <a:pt x="343" y="398"/>
                    <a:pt x="343" y="466"/>
                  </a:cubicBezTo>
                  <a:cubicBezTo>
                    <a:pt x="114" y="535"/>
                    <a:pt x="0" y="695"/>
                    <a:pt x="69" y="946"/>
                  </a:cubicBezTo>
                  <a:cubicBezTo>
                    <a:pt x="183" y="1288"/>
                    <a:pt x="365" y="1562"/>
                    <a:pt x="639" y="1767"/>
                  </a:cubicBezTo>
                  <a:cubicBezTo>
                    <a:pt x="1050" y="2064"/>
                    <a:pt x="1530" y="2224"/>
                    <a:pt x="2009" y="2315"/>
                  </a:cubicBezTo>
                  <a:cubicBezTo>
                    <a:pt x="2047" y="2323"/>
                    <a:pt x="2085" y="2327"/>
                    <a:pt x="2122" y="2327"/>
                  </a:cubicBezTo>
                  <a:cubicBezTo>
                    <a:pt x="2420" y="2327"/>
                    <a:pt x="2681" y="2094"/>
                    <a:pt x="2762" y="1790"/>
                  </a:cubicBezTo>
                  <a:cubicBezTo>
                    <a:pt x="2853" y="1471"/>
                    <a:pt x="2716" y="1220"/>
                    <a:pt x="2511" y="991"/>
                  </a:cubicBezTo>
                  <a:cubicBezTo>
                    <a:pt x="1963" y="466"/>
                    <a:pt x="1301" y="215"/>
                    <a:pt x="594" y="10"/>
                  </a:cubicBezTo>
                  <a:cubicBezTo>
                    <a:pt x="575" y="4"/>
                    <a:pt x="557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308050" y="4843150"/>
              <a:ext cx="41100" cy="47225"/>
            </a:xfrm>
            <a:custGeom>
              <a:avLst/>
              <a:gdLst/>
              <a:ahLst/>
              <a:cxnLst/>
              <a:rect l="l" t="t" r="r" b="b"/>
              <a:pathLst>
                <a:path w="1644" h="1889" extrusionOk="0">
                  <a:moveTo>
                    <a:pt x="1013" y="0"/>
                  </a:moveTo>
                  <a:cubicBezTo>
                    <a:pt x="988" y="0"/>
                    <a:pt x="959" y="6"/>
                    <a:pt x="936" y="17"/>
                  </a:cubicBezTo>
                  <a:cubicBezTo>
                    <a:pt x="891" y="40"/>
                    <a:pt x="868" y="109"/>
                    <a:pt x="868" y="154"/>
                  </a:cubicBezTo>
                  <a:cubicBezTo>
                    <a:pt x="799" y="360"/>
                    <a:pt x="936" y="497"/>
                    <a:pt x="1028" y="656"/>
                  </a:cubicBezTo>
                  <a:cubicBezTo>
                    <a:pt x="1119" y="816"/>
                    <a:pt x="1187" y="976"/>
                    <a:pt x="1142" y="1181"/>
                  </a:cubicBezTo>
                  <a:cubicBezTo>
                    <a:pt x="1096" y="1273"/>
                    <a:pt x="1028" y="1364"/>
                    <a:pt x="913" y="1387"/>
                  </a:cubicBezTo>
                  <a:cubicBezTo>
                    <a:pt x="901" y="1390"/>
                    <a:pt x="889" y="1391"/>
                    <a:pt x="878" y="1391"/>
                  </a:cubicBezTo>
                  <a:cubicBezTo>
                    <a:pt x="799" y="1391"/>
                    <a:pt x="722" y="1329"/>
                    <a:pt x="662" y="1250"/>
                  </a:cubicBezTo>
                  <a:cubicBezTo>
                    <a:pt x="548" y="1113"/>
                    <a:pt x="571" y="953"/>
                    <a:pt x="548" y="793"/>
                  </a:cubicBezTo>
                  <a:cubicBezTo>
                    <a:pt x="548" y="679"/>
                    <a:pt x="503" y="611"/>
                    <a:pt x="366" y="611"/>
                  </a:cubicBezTo>
                  <a:cubicBezTo>
                    <a:pt x="252" y="611"/>
                    <a:pt x="183" y="702"/>
                    <a:pt x="160" y="793"/>
                  </a:cubicBezTo>
                  <a:cubicBezTo>
                    <a:pt x="0" y="1273"/>
                    <a:pt x="388" y="1866"/>
                    <a:pt x="868" y="1889"/>
                  </a:cubicBezTo>
                  <a:cubicBezTo>
                    <a:pt x="1233" y="1889"/>
                    <a:pt x="1575" y="1569"/>
                    <a:pt x="1598" y="1181"/>
                  </a:cubicBezTo>
                  <a:cubicBezTo>
                    <a:pt x="1644" y="702"/>
                    <a:pt x="1416" y="337"/>
                    <a:pt x="1073" y="17"/>
                  </a:cubicBezTo>
                  <a:cubicBezTo>
                    <a:pt x="1062" y="6"/>
                    <a:pt x="1039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8"/>
          <p:cNvGrpSpPr/>
          <p:nvPr/>
        </p:nvGrpSpPr>
        <p:grpSpPr>
          <a:xfrm>
            <a:off x="7078513" y="192413"/>
            <a:ext cx="540750" cy="695175"/>
            <a:chOff x="6499900" y="2913625"/>
            <a:chExt cx="540750" cy="695175"/>
          </a:xfrm>
        </p:grpSpPr>
        <p:sp>
          <p:nvSpPr>
            <p:cNvPr id="381" name="Google Shape;381;p18"/>
            <p:cNvSpPr/>
            <p:nvPr/>
          </p:nvSpPr>
          <p:spPr>
            <a:xfrm>
              <a:off x="6576125" y="2981800"/>
              <a:ext cx="404600" cy="524075"/>
            </a:xfrm>
            <a:custGeom>
              <a:avLst/>
              <a:gdLst/>
              <a:ahLst/>
              <a:cxnLst/>
              <a:rect l="l" t="t" r="r" b="b"/>
              <a:pathLst>
                <a:path w="16184" h="20963" extrusionOk="0">
                  <a:moveTo>
                    <a:pt x="12102" y="0"/>
                  </a:moveTo>
                  <a:cubicBezTo>
                    <a:pt x="11190" y="0"/>
                    <a:pt x="10187" y="363"/>
                    <a:pt x="9199" y="1157"/>
                  </a:cubicBezTo>
                  <a:lnTo>
                    <a:pt x="9861" y="403"/>
                  </a:lnTo>
                  <a:lnTo>
                    <a:pt x="9861" y="403"/>
                  </a:lnTo>
                  <a:cubicBezTo>
                    <a:pt x="7487" y="2686"/>
                    <a:pt x="5114" y="4968"/>
                    <a:pt x="2740" y="7274"/>
                  </a:cubicBezTo>
                  <a:cubicBezTo>
                    <a:pt x="1986" y="8004"/>
                    <a:pt x="1188" y="8803"/>
                    <a:pt x="685" y="9830"/>
                  </a:cubicBezTo>
                  <a:cubicBezTo>
                    <a:pt x="1" y="11245"/>
                    <a:pt x="69" y="12683"/>
                    <a:pt x="229" y="13916"/>
                  </a:cubicBezTo>
                  <a:cubicBezTo>
                    <a:pt x="503" y="15856"/>
                    <a:pt x="959" y="17705"/>
                    <a:pt x="1850" y="19052"/>
                  </a:cubicBezTo>
                  <a:cubicBezTo>
                    <a:pt x="2615" y="20209"/>
                    <a:pt x="3734" y="20962"/>
                    <a:pt x="5092" y="20962"/>
                  </a:cubicBezTo>
                  <a:cubicBezTo>
                    <a:pt x="5314" y="20962"/>
                    <a:pt x="5542" y="20942"/>
                    <a:pt x="5775" y="20900"/>
                  </a:cubicBezTo>
                  <a:cubicBezTo>
                    <a:pt x="8515" y="20398"/>
                    <a:pt x="11550" y="16997"/>
                    <a:pt x="13445" y="13300"/>
                  </a:cubicBezTo>
                  <a:cubicBezTo>
                    <a:pt x="15225" y="9762"/>
                    <a:pt x="16184" y="5630"/>
                    <a:pt x="15431" y="2823"/>
                  </a:cubicBezTo>
                  <a:cubicBezTo>
                    <a:pt x="14942" y="1054"/>
                    <a:pt x="13655" y="0"/>
                    <a:pt x="1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760450" y="3072425"/>
              <a:ext cx="142675" cy="207650"/>
            </a:xfrm>
            <a:custGeom>
              <a:avLst/>
              <a:gdLst/>
              <a:ahLst/>
              <a:cxnLst/>
              <a:rect l="l" t="t" r="r" b="b"/>
              <a:pathLst>
                <a:path w="5707" h="8306" extrusionOk="0">
                  <a:moveTo>
                    <a:pt x="3327" y="1"/>
                  </a:moveTo>
                  <a:cubicBezTo>
                    <a:pt x="2764" y="1"/>
                    <a:pt x="2177" y="153"/>
                    <a:pt x="1667" y="453"/>
                  </a:cubicBezTo>
                  <a:cubicBezTo>
                    <a:pt x="1005" y="818"/>
                    <a:pt x="320" y="1686"/>
                    <a:pt x="114" y="2553"/>
                  </a:cubicBezTo>
                  <a:cubicBezTo>
                    <a:pt x="0" y="3101"/>
                    <a:pt x="69" y="3580"/>
                    <a:pt x="183" y="4014"/>
                  </a:cubicBezTo>
                  <a:cubicBezTo>
                    <a:pt x="571" y="5657"/>
                    <a:pt x="1278" y="6981"/>
                    <a:pt x="2260" y="7894"/>
                  </a:cubicBezTo>
                  <a:cubicBezTo>
                    <a:pt x="2496" y="8117"/>
                    <a:pt x="2783" y="8305"/>
                    <a:pt x="3106" y="8305"/>
                  </a:cubicBezTo>
                  <a:cubicBezTo>
                    <a:pt x="3313" y="8305"/>
                    <a:pt x="3534" y="8228"/>
                    <a:pt x="3766" y="8031"/>
                  </a:cubicBezTo>
                  <a:cubicBezTo>
                    <a:pt x="4223" y="7643"/>
                    <a:pt x="4497" y="6913"/>
                    <a:pt x="4702" y="6274"/>
                  </a:cubicBezTo>
                  <a:cubicBezTo>
                    <a:pt x="5204" y="4813"/>
                    <a:pt x="5707" y="3238"/>
                    <a:pt x="5615" y="1937"/>
                  </a:cubicBezTo>
                  <a:cubicBezTo>
                    <a:pt x="5523" y="635"/>
                    <a:pt x="4475" y="1"/>
                    <a:pt x="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617775" y="3218975"/>
              <a:ext cx="100475" cy="161750"/>
            </a:xfrm>
            <a:custGeom>
              <a:avLst/>
              <a:gdLst/>
              <a:ahLst/>
              <a:cxnLst/>
              <a:rect l="l" t="t" r="r" b="b"/>
              <a:pathLst>
                <a:path w="4019" h="6470" extrusionOk="0">
                  <a:moveTo>
                    <a:pt x="2443" y="1"/>
                  </a:moveTo>
                  <a:cubicBezTo>
                    <a:pt x="2459" y="17"/>
                    <a:pt x="2475" y="33"/>
                    <a:pt x="2491" y="49"/>
                  </a:cubicBezTo>
                  <a:lnTo>
                    <a:pt x="2491" y="49"/>
                  </a:lnTo>
                  <a:lnTo>
                    <a:pt x="2535" y="24"/>
                  </a:lnTo>
                  <a:cubicBezTo>
                    <a:pt x="2512" y="1"/>
                    <a:pt x="2466" y="1"/>
                    <a:pt x="2443" y="1"/>
                  </a:cubicBezTo>
                  <a:close/>
                  <a:moveTo>
                    <a:pt x="2491" y="49"/>
                  </a:moveTo>
                  <a:lnTo>
                    <a:pt x="2261" y="183"/>
                  </a:lnTo>
                  <a:cubicBezTo>
                    <a:pt x="1462" y="320"/>
                    <a:pt x="572" y="1576"/>
                    <a:pt x="275" y="2717"/>
                  </a:cubicBezTo>
                  <a:cubicBezTo>
                    <a:pt x="1" y="3858"/>
                    <a:pt x="184" y="4863"/>
                    <a:pt x="572" y="5593"/>
                  </a:cubicBezTo>
                  <a:cubicBezTo>
                    <a:pt x="808" y="6065"/>
                    <a:pt x="1163" y="6470"/>
                    <a:pt x="1651" y="6470"/>
                  </a:cubicBezTo>
                  <a:cubicBezTo>
                    <a:pt x="1729" y="6470"/>
                    <a:pt x="1811" y="6460"/>
                    <a:pt x="1895" y="6438"/>
                  </a:cubicBezTo>
                  <a:cubicBezTo>
                    <a:pt x="2603" y="6255"/>
                    <a:pt x="3379" y="5251"/>
                    <a:pt x="3699" y="4246"/>
                  </a:cubicBezTo>
                  <a:cubicBezTo>
                    <a:pt x="4018" y="3265"/>
                    <a:pt x="3927" y="2306"/>
                    <a:pt x="3653" y="1621"/>
                  </a:cubicBezTo>
                  <a:cubicBezTo>
                    <a:pt x="3367" y="961"/>
                    <a:pt x="2932" y="491"/>
                    <a:pt x="2491" y="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721650" y="3338825"/>
              <a:ext cx="113575" cy="118700"/>
            </a:xfrm>
            <a:custGeom>
              <a:avLst/>
              <a:gdLst/>
              <a:ahLst/>
              <a:cxnLst/>
              <a:rect l="l" t="t" r="r" b="b"/>
              <a:pathLst>
                <a:path w="4543" h="4748" extrusionOk="0">
                  <a:moveTo>
                    <a:pt x="2716" y="0"/>
                  </a:moveTo>
                  <a:lnTo>
                    <a:pt x="2397" y="320"/>
                  </a:lnTo>
                  <a:cubicBezTo>
                    <a:pt x="1872" y="708"/>
                    <a:pt x="1324" y="1096"/>
                    <a:pt x="867" y="1666"/>
                  </a:cubicBezTo>
                  <a:cubicBezTo>
                    <a:pt x="388" y="2237"/>
                    <a:pt x="0" y="3036"/>
                    <a:pt x="0" y="3675"/>
                  </a:cubicBezTo>
                  <a:cubicBezTo>
                    <a:pt x="0" y="4383"/>
                    <a:pt x="457" y="4748"/>
                    <a:pt x="959" y="4748"/>
                  </a:cubicBezTo>
                  <a:cubicBezTo>
                    <a:pt x="1484" y="4748"/>
                    <a:pt x="2077" y="4474"/>
                    <a:pt x="2648" y="4177"/>
                  </a:cubicBezTo>
                  <a:cubicBezTo>
                    <a:pt x="3241" y="3880"/>
                    <a:pt x="3949" y="3447"/>
                    <a:pt x="4246" y="2671"/>
                  </a:cubicBezTo>
                  <a:cubicBezTo>
                    <a:pt x="4542" y="1895"/>
                    <a:pt x="4268" y="1233"/>
                    <a:pt x="3858" y="936"/>
                  </a:cubicBezTo>
                  <a:cubicBezTo>
                    <a:pt x="3470" y="639"/>
                    <a:pt x="2967" y="502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499900" y="2913625"/>
              <a:ext cx="540750" cy="695175"/>
            </a:xfrm>
            <a:custGeom>
              <a:avLst/>
              <a:gdLst/>
              <a:ahLst/>
              <a:cxnLst/>
              <a:rect l="l" t="t" r="r" b="b"/>
              <a:pathLst>
                <a:path w="21630" h="27807" extrusionOk="0">
                  <a:moveTo>
                    <a:pt x="13775" y="2860"/>
                  </a:moveTo>
                  <a:cubicBezTo>
                    <a:pt x="14074" y="2860"/>
                    <a:pt x="14363" y="2886"/>
                    <a:pt x="14645" y="2925"/>
                  </a:cubicBezTo>
                  <a:cubicBezTo>
                    <a:pt x="15489" y="3062"/>
                    <a:pt x="16311" y="3222"/>
                    <a:pt x="17133" y="3381"/>
                  </a:cubicBezTo>
                  <a:cubicBezTo>
                    <a:pt x="17704" y="3496"/>
                    <a:pt x="18251" y="3678"/>
                    <a:pt x="18662" y="4157"/>
                  </a:cubicBezTo>
                  <a:cubicBezTo>
                    <a:pt x="19278" y="4888"/>
                    <a:pt x="19552" y="5938"/>
                    <a:pt x="19393" y="7307"/>
                  </a:cubicBezTo>
                  <a:cubicBezTo>
                    <a:pt x="19119" y="9887"/>
                    <a:pt x="18594" y="12512"/>
                    <a:pt x="17749" y="15182"/>
                  </a:cubicBezTo>
                  <a:cubicBezTo>
                    <a:pt x="17475" y="16118"/>
                    <a:pt x="17042" y="17008"/>
                    <a:pt x="16539" y="17990"/>
                  </a:cubicBezTo>
                  <a:cubicBezTo>
                    <a:pt x="16037" y="18994"/>
                    <a:pt x="15353" y="20044"/>
                    <a:pt x="14622" y="21025"/>
                  </a:cubicBezTo>
                  <a:cubicBezTo>
                    <a:pt x="13960" y="21916"/>
                    <a:pt x="13253" y="22600"/>
                    <a:pt x="12454" y="23080"/>
                  </a:cubicBezTo>
                  <a:cubicBezTo>
                    <a:pt x="11518" y="23627"/>
                    <a:pt x="10605" y="24015"/>
                    <a:pt x="9692" y="24312"/>
                  </a:cubicBezTo>
                  <a:cubicBezTo>
                    <a:pt x="8505" y="24700"/>
                    <a:pt x="7341" y="24906"/>
                    <a:pt x="6245" y="24906"/>
                  </a:cubicBezTo>
                  <a:cubicBezTo>
                    <a:pt x="5834" y="24906"/>
                    <a:pt x="5492" y="24814"/>
                    <a:pt x="5172" y="24632"/>
                  </a:cubicBezTo>
                  <a:cubicBezTo>
                    <a:pt x="4967" y="24518"/>
                    <a:pt x="4716" y="24449"/>
                    <a:pt x="4830" y="23970"/>
                  </a:cubicBezTo>
                  <a:cubicBezTo>
                    <a:pt x="4872" y="23803"/>
                    <a:pt x="4799" y="23693"/>
                    <a:pt x="4681" y="23693"/>
                  </a:cubicBezTo>
                  <a:cubicBezTo>
                    <a:pt x="4670" y="23693"/>
                    <a:pt x="4659" y="23694"/>
                    <a:pt x="4647" y="23696"/>
                  </a:cubicBezTo>
                  <a:cubicBezTo>
                    <a:pt x="4635" y="23697"/>
                    <a:pt x="4623" y="23697"/>
                    <a:pt x="4611" y="23697"/>
                  </a:cubicBezTo>
                  <a:cubicBezTo>
                    <a:pt x="4343" y="23697"/>
                    <a:pt x="4256" y="23455"/>
                    <a:pt x="4168" y="23171"/>
                  </a:cubicBezTo>
                  <a:cubicBezTo>
                    <a:pt x="4122" y="23034"/>
                    <a:pt x="4077" y="22874"/>
                    <a:pt x="4031" y="22714"/>
                  </a:cubicBezTo>
                  <a:cubicBezTo>
                    <a:pt x="3734" y="21436"/>
                    <a:pt x="3301" y="20318"/>
                    <a:pt x="2684" y="19359"/>
                  </a:cubicBezTo>
                  <a:cubicBezTo>
                    <a:pt x="1863" y="18012"/>
                    <a:pt x="1817" y="16141"/>
                    <a:pt x="2456" y="13881"/>
                  </a:cubicBezTo>
                  <a:cubicBezTo>
                    <a:pt x="2707" y="12968"/>
                    <a:pt x="3118" y="12146"/>
                    <a:pt x="3689" y="11393"/>
                  </a:cubicBezTo>
                  <a:cubicBezTo>
                    <a:pt x="4556" y="10252"/>
                    <a:pt x="5446" y="9179"/>
                    <a:pt x="6496" y="8517"/>
                  </a:cubicBezTo>
                  <a:cubicBezTo>
                    <a:pt x="7135" y="8129"/>
                    <a:pt x="7729" y="7627"/>
                    <a:pt x="8254" y="6897"/>
                  </a:cubicBezTo>
                  <a:cubicBezTo>
                    <a:pt x="8551" y="6486"/>
                    <a:pt x="8984" y="6349"/>
                    <a:pt x="9235" y="5801"/>
                  </a:cubicBezTo>
                  <a:cubicBezTo>
                    <a:pt x="9278" y="5726"/>
                    <a:pt x="9330" y="5706"/>
                    <a:pt x="9384" y="5706"/>
                  </a:cubicBezTo>
                  <a:cubicBezTo>
                    <a:pt x="9445" y="5706"/>
                    <a:pt x="9506" y="5732"/>
                    <a:pt x="9555" y="5732"/>
                  </a:cubicBezTo>
                  <a:cubicBezTo>
                    <a:pt x="9806" y="5732"/>
                    <a:pt x="9943" y="5618"/>
                    <a:pt x="9943" y="5299"/>
                  </a:cubicBezTo>
                  <a:cubicBezTo>
                    <a:pt x="9943" y="4797"/>
                    <a:pt x="10194" y="4546"/>
                    <a:pt x="10514" y="4226"/>
                  </a:cubicBezTo>
                  <a:cubicBezTo>
                    <a:pt x="11175" y="3610"/>
                    <a:pt x="11837" y="3244"/>
                    <a:pt x="12522" y="3039"/>
                  </a:cubicBezTo>
                  <a:cubicBezTo>
                    <a:pt x="12955" y="2908"/>
                    <a:pt x="13373" y="2860"/>
                    <a:pt x="13775" y="2860"/>
                  </a:cubicBezTo>
                  <a:close/>
                  <a:moveTo>
                    <a:pt x="15785" y="0"/>
                  </a:moveTo>
                  <a:cubicBezTo>
                    <a:pt x="15695" y="0"/>
                    <a:pt x="15573" y="108"/>
                    <a:pt x="15489" y="254"/>
                  </a:cubicBezTo>
                  <a:cubicBezTo>
                    <a:pt x="15398" y="460"/>
                    <a:pt x="15307" y="665"/>
                    <a:pt x="15261" y="871"/>
                  </a:cubicBezTo>
                  <a:cubicBezTo>
                    <a:pt x="15147" y="1282"/>
                    <a:pt x="15079" y="1670"/>
                    <a:pt x="14987" y="2058"/>
                  </a:cubicBezTo>
                  <a:cubicBezTo>
                    <a:pt x="14919" y="2103"/>
                    <a:pt x="14873" y="2126"/>
                    <a:pt x="14850" y="2126"/>
                  </a:cubicBezTo>
                  <a:lnTo>
                    <a:pt x="14166" y="2126"/>
                  </a:lnTo>
                  <a:cubicBezTo>
                    <a:pt x="14016" y="2130"/>
                    <a:pt x="13897" y="2135"/>
                    <a:pt x="13802" y="2135"/>
                  </a:cubicBezTo>
                  <a:cubicBezTo>
                    <a:pt x="13363" y="2135"/>
                    <a:pt x="13446" y="2032"/>
                    <a:pt x="13390" y="1282"/>
                  </a:cubicBezTo>
                  <a:cubicBezTo>
                    <a:pt x="13367" y="1122"/>
                    <a:pt x="13344" y="985"/>
                    <a:pt x="13321" y="871"/>
                  </a:cubicBezTo>
                  <a:cubicBezTo>
                    <a:pt x="13308" y="806"/>
                    <a:pt x="13274" y="778"/>
                    <a:pt x="13225" y="778"/>
                  </a:cubicBezTo>
                  <a:cubicBezTo>
                    <a:pt x="13188" y="778"/>
                    <a:pt x="13143" y="795"/>
                    <a:pt x="13093" y="825"/>
                  </a:cubicBezTo>
                  <a:cubicBezTo>
                    <a:pt x="13002" y="871"/>
                    <a:pt x="12910" y="962"/>
                    <a:pt x="12887" y="1099"/>
                  </a:cubicBezTo>
                  <a:cubicBezTo>
                    <a:pt x="12842" y="1464"/>
                    <a:pt x="12842" y="1806"/>
                    <a:pt x="12796" y="2172"/>
                  </a:cubicBezTo>
                  <a:cubicBezTo>
                    <a:pt x="12317" y="2423"/>
                    <a:pt x="11815" y="2674"/>
                    <a:pt x="11335" y="2925"/>
                  </a:cubicBezTo>
                  <a:cubicBezTo>
                    <a:pt x="10810" y="3222"/>
                    <a:pt x="10308" y="3769"/>
                    <a:pt x="9806" y="4135"/>
                  </a:cubicBezTo>
                  <a:cubicBezTo>
                    <a:pt x="9601" y="3998"/>
                    <a:pt x="9601" y="3678"/>
                    <a:pt x="9532" y="3427"/>
                  </a:cubicBezTo>
                  <a:cubicBezTo>
                    <a:pt x="9509" y="3267"/>
                    <a:pt x="9464" y="3085"/>
                    <a:pt x="9395" y="2971"/>
                  </a:cubicBezTo>
                  <a:cubicBezTo>
                    <a:pt x="9384" y="2936"/>
                    <a:pt x="9349" y="2925"/>
                    <a:pt x="9307" y="2925"/>
                  </a:cubicBezTo>
                  <a:cubicBezTo>
                    <a:pt x="9264" y="2925"/>
                    <a:pt x="9213" y="2936"/>
                    <a:pt x="9167" y="2948"/>
                  </a:cubicBezTo>
                  <a:cubicBezTo>
                    <a:pt x="9076" y="3016"/>
                    <a:pt x="9007" y="3130"/>
                    <a:pt x="9007" y="3267"/>
                  </a:cubicBezTo>
                  <a:cubicBezTo>
                    <a:pt x="8939" y="3769"/>
                    <a:pt x="9053" y="4135"/>
                    <a:pt x="9121" y="4546"/>
                  </a:cubicBezTo>
                  <a:cubicBezTo>
                    <a:pt x="9167" y="4774"/>
                    <a:pt x="9144" y="5002"/>
                    <a:pt x="8870" y="5116"/>
                  </a:cubicBezTo>
                  <a:cubicBezTo>
                    <a:pt x="8573" y="5253"/>
                    <a:pt x="8459" y="5641"/>
                    <a:pt x="8300" y="5938"/>
                  </a:cubicBezTo>
                  <a:cubicBezTo>
                    <a:pt x="8105" y="6249"/>
                    <a:pt x="7977" y="6398"/>
                    <a:pt x="7865" y="6398"/>
                  </a:cubicBezTo>
                  <a:cubicBezTo>
                    <a:pt x="7780" y="6398"/>
                    <a:pt x="7704" y="6311"/>
                    <a:pt x="7615" y="6143"/>
                  </a:cubicBezTo>
                  <a:cubicBezTo>
                    <a:pt x="7478" y="5915"/>
                    <a:pt x="7364" y="5664"/>
                    <a:pt x="7250" y="5413"/>
                  </a:cubicBezTo>
                  <a:cubicBezTo>
                    <a:pt x="7204" y="5322"/>
                    <a:pt x="7158" y="5185"/>
                    <a:pt x="7090" y="5116"/>
                  </a:cubicBezTo>
                  <a:cubicBezTo>
                    <a:pt x="7049" y="5075"/>
                    <a:pt x="7003" y="5053"/>
                    <a:pt x="6955" y="5053"/>
                  </a:cubicBezTo>
                  <a:cubicBezTo>
                    <a:pt x="6896" y="5053"/>
                    <a:pt x="6833" y="5086"/>
                    <a:pt x="6770" y="5162"/>
                  </a:cubicBezTo>
                  <a:cubicBezTo>
                    <a:pt x="6633" y="5322"/>
                    <a:pt x="6610" y="5504"/>
                    <a:pt x="6633" y="5618"/>
                  </a:cubicBezTo>
                  <a:cubicBezTo>
                    <a:pt x="6725" y="5869"/>
                    <a:pt x="6816" y="6075"/>
                    <a:pt x="6907" y="6326"/>
                  </a:cubicBezTo>
                  <a:cubicBezTo>
                    <a:pt x="7021" y="6600"/>
                    <a:pt x="7227" y="6782"/>
                    <a:pt x="7250" y="7193"/>
                  </a:cubicBezTo>
                  <a:cubicBezTo>
                    <a:pt x="6839" y="7741"/>
                    <a:pt x="6359" y="7901"/>
                    <a:pt x="5926" y="8289"/>
                  </a:cubicBezTo>
                  <a:cubicBezTo>
                    <a:pt x="5635" y="8536"/>
                    <a:pt x="5396" y="8647"/>
                    <a:pt x="5192" y="8647"/>
                  </a:cubicBezTo>
                  <a:cubicBezTo>
                    <a:pt x="4964" y="8647"/>
                    <a:pt x="4782" y="8507"/>
                    <a:pt x="4625" y="8266"/>
                  </a:cubicBezTo>
                  <a:cubicBezTo>
                    <a:pt x="4511" y="8129"/>
                    <a:pt x="4419" y="7969"/>
                    <a:pt x="4328" y="7832"/>
                  </a:cubicBezTo>
                  <a:cubicBezTo>
                    <a:pt x="4254" y="7758"/>
                    <a:pt x="4189" y="7655"/>
                    <a:pt x="4090" y="7655"/>
                  </a:cubicBezTo>
                  <a:cubicBezTo>
                    <a:pt x="4037" y="7655"/>
                    <a:pt x="3974" y="7684"/>
                    <a:pt x="3894" y="7764"/>
                  </a:cubicBezTo>
                  <a:cubicBezTo>
                    <a:pt x="3712" y="7946"/>
                    <a:pt x="3712" y="8198"/>
                    <a:pt x="3871" y="8471"/>
                  </a:cubicBezTo>
                  <a:cubicBezTo>
                    <a:pt x="4008" y="8700"/>
                    <a:pt x="4168" y="8905"/>
                    <a:pt x="4305" y="9111"/>
                  </a:cubicBezTo>
                  <a:cubicBezTo>
                    <a:pt x="4579" y="9476"/>
                    <a:pt x="4579" y="9499"/>
                    <a:pt x="4122" y="10069"/>
                  </a:cubicBezTo>
                  <a:cubicBezTo>
                    <a:pt x="3255" y="11096"/>
                    <a:pt x="2525" y="12215"/>
                    <a:pt x="2023" y="13539"/>
                  </a:cubicBezTo>
                  <a:cubicBezTo>
                    <a:pt x="2023" y="13653"/>
                    <a:pt x="2000" y="13790"/>
                    <a:pt x="1886" y="13835"/>
                  </a:cubicBezTo>
                  <a:cubicBezTo>
                    <a:pt x="1863" y="13835"/>
                    <a:pt x="1817" y="13744"/>
                    <a:pt x="1794" y="13721"/>
                  </a:cubicBezTo>
                  <a:cubicBezTo>
                    <a:pt x="1498" y="13584"/>
                    <a:pt x="1475" y="13173"/>
                    <a:pt x="1383" y="12831"/>
                  </a:cubicBezTo>
                  <a:cubicBezTo>
                    <a:pt x="1369" y="12775"/>
                    <a:pt x="1329" y="12736"/>
                    <a:pt x="1279" y="12736"/>
                  </a:cubicBezTo>
                  <a:cubicBezTo>
                    <a:pt x="1248" y="12736"/>
                    <a:pt x="1213" y="12751"/>
                    <a:pt x="1178" y="12785"/>
                  </a:cubicBezTo>
                  <a:cubicBezTo>
                    <a:pt x="1087" y="12854"/>
                    <a:pt x="995" y="12968"/>
                    <a:pt x="950" y="13082"/>
                  </a:cubicBezTo>
                  <a:cubicBezTo>
                    <a:pt x="836" y="13356"/>
                    <a:pt x="858" y="13584"/>
                    <a:pt x="950" y="13744"/>
                  </a:cubicBezTo>
                  <a:cubicBezTo>
                    <a:pt x="1087" y="14041"/>
                    <a:pt x="1224" y="14338"/>
                    <a:pt x="1406" y="14611"/>
                  </a:cubicBezTo>
                  <a:cubicBezTo>
                    <a:pt x="1589" y="14885"/>
                    <a:pt x="1657" y="15205"/>
                    <a:pt x="1589" y="15684"/>
                  </a:cubicBezTo>
                  <a:cubicBezTo>
                    <a:pt x="1452" y="16643"/>
                    <a:pt x="1452" y="17487"/>
                    <a:pt x="1612" y="18286"/>
                  </a:cubicBezTo>
                  <a:cubicBezTo>
                    <a:pt x="1635" y="18400"/>
                    <a:pt x="1612" y="18560"/>
                    <a:pt x="1635" y="18743"/>
                  </a:cubicBezTo>
                  <a:cubicBezTo>
                    <a:pt x="1475" y="18788"/>
                    <a:pt x="1361" y="18788"/>
                    <a:pt x="1224" y="18811"/>
                  </a:cubicBezTo>
                  <a:cubicBezTo>
                    <a:pt x="973" y="18880"/>
                    <a:pt x="699" y="18903"/>
                    <a:pt x="425" y="18971"/>
                  </a:cubicBezTo>
                  <a:cubicBezTo>
                    <a:pt x="288" y="19017"/>
                    <a:pt x="105" y="19131"/>
                    <a:pt x="60" y="19382"/>
                  </a:cubicBezTo>
                  <a:cubicBezTo>
                    <a:pt x="1" y="19617"/>
                    <a:pt x="93" y="19684"/>
                    <a:pt x="207" y="19684"/>
                  </a:cubicBezTo>
                  <a:cubicBezTo>
                    <a:pt x="226" y="19684"/>
                    <a:pt x="245" y="19682"/>
                    <a:pt x="265" y="19679"/>
                  </a:cubicBezTo>
                  <a:cubicBezTo>
                    <a:pt x="448" y="19679"/>
                    <a:pt x="630" y="19610"/>
                    <a:pt x="813" y="19587"/>
                  </a:cubicBezTo>
                  <a:cubicBezTo>
                    <a:pt x="878" y="19584"/>
                    <a:pt x="942" y="19582"/>
                    <a:pt x="1004" y="19582"/>
                  </a:cubicBezTo>
                  <a:cubicBezTo>
                    <a:pt x="1737" y="19582"/>
                    <a:pt x="2323" y="19840"/>
                    <a:pt x="2639" y="20660"/>
                  </a:cubicBezTo>
                  <a:cubicBezTo>
                    <a:pt x="2707" y="20843"/>
                    <a:pt x="2639" y="21048"/>
                    <a:pt x="2456" y="21162"/>
                  </a:cubicBezTo>
                  <a:cubicBezTo>
                    <a:pt x="2296" y="21254"/>
                    <a:pt x="2159" y="21322"/>
                    <a:pt x="2000" y="21391"/>
                  </a:cubicBezTo>
                  <a:cubicBezTo>
                    <a:pt x="1726" y="21550"/>
                    <a:pt x="1452" y="21687"/>
                    <a:pt x="1178" y="21847"/>
                  </a:cubicBezTo>
                  <a:cubicBezTo>
                    <a:pt x="1110" y="21893"/>
                    <a:pt x="1018" y="22075"/>
                    <a:pt x="995" y="22167"/>
                  </a:cubicBezTo>
                  <a:cubicBezTo>
                    <a:pt x="995" y="22258"/>
                    <a:pt x="1041" y="22395"/>
                    <a:pt x="1110" y="22395"/>
                  </a:cubicBezTo>
                  <a:cubicBezTo>
                    <a:pt x="1126" y="22399"/>
                    <a:pt x="1145" y="22401"/>
                    <a:pt x="1164" y="22401"/>
                  </a:cubicBezTo>
                  <a:cubicBezTo>
                    <a:pt x="1250" y="22401"/>
                    <a:pt x="1359" y="22364"/>
                    <a:pt x="1452" y="22326"/>
                  </a:cubicBezTo>
                  <a:cubicBezTo>
                    <a:pt x="1886" y="22144"/>
                    <a:pt x="2319" y="21961"/>
                    <a:pt x="2753" y="21779"/>
                  </a:cubicBezTo>
                  <a:cubicBezTo>
                    <a:pt x="2824" y="21743"/>
                    <a:pt x="2891" y="21722"/>
                    <a:pt x="2951" y="21722"/>
                  </a:cubicBezTo>
                  <a:cubicBezTo>
                    <a:pt x="3046" y="21722"/>
                    <a:pt x="3122" y="21776"/>
                    <a:pt x="3164" y="21916"/>
                  </a:cubicBezTo>
                  <a:cubicBezTo>
                    <a:pt x="3369" y="22646"/>
                    <a:pt x="3575" y="23376"/>
                    <a:pt x="3757" y="24107"/>
                  </a:cubicBezTo>
                  <a:cubicBezTo>
                    <a:pt x="3780" y="24198"/>
                    <a:pt x="3734" y="24335"/>
                    <a:pt x="3643" y="24426"/>
                  </a:cubicBezTo>
                  <a:cubicBezTo>
                    <a:pt x="3552" y="24518"/>
                    <a:pt x="3461" y="24563"/>
                    <a:pt x="3369" y="24655"/>
                  </a:cubicBezTo>
                  <a:cubicBezTo>
                    <a:pt x="3209" y="24792"/>
                    <a:pt x="3073" y="24974"/>
                    <a:pt x="3118" y="25180"/>
                  </a:cubicBezTo>
                  <a:cubicBezTo>
                    <a:pt x="3145" y="25260"/>
                    <a:pt x="3195" y="25293"/>
                    <a:pt x="3260" y="25293"/>
                  </a:cubicBezTo>
                  <a:cubicBezTo>
                    <a:pt x="3305" y="25293"/>
                    <a:pt x="3358" y="25276"/>
                    <a:pt x="3415" y="25248"/>
                  </a:cubicBezTo>
                  <a:cubicBezTo>
                    <a:pt x="3575" y="25180"/>
                    <a:pt x="3712" y="25043"/>
                    <a:pt x="3871" y="24974"/>
                  </a:cubicBezTo>
                  <a:cubicBezTo>
                    <a:pt x="3944" y="24945"/>
                    <a:pt x="4034" y="24916"/>
                    <a:pt x="4102" y="24916"/>
                  </a:cubicBezTo>
                  <a:cubicBezTo>
                    <a:pt x="4142" y="24916"/>
                    <a:pt x="4174" y="24926"/>
                    <a:pt x="4191" y="24951"/>
                  </a:cubicBezTo>
                  <a:cubicBezTo>
                    <a:pt x="4602" y="25362"/>
                    <a:pt x="5150" y="25499"/>
                    <a:pt x="5629" y="25705"/>
                  </a:cubicBezTo>
                  <a:cubicBezTo>
                    <a:pt x="5583" y="26161"/>
                    <a:pt x="5287" y="26481"/>
                    <a:pt x="5172" y="26846"/>
                  </a:cubicBezTo>
                  <a:cubicBezTo>
                    <a:pt x="5127" y="27028"/>
                    <a:pt x="5127" y="27188"/>
                    <a:pt x="5241" y="27234"/>
                  </a:cubicBezTo>
                  <a:cubicBezTo>
                    <a:pt x="5250" y="27236"/>
                    <a:pt x="5260" y="27237"/>
                    <a:pt x="5270" y="27237"/>
                  </a:cubicBezTo>
                  <a:cubicBezTo>
                    <a:pt x="5359" y="27237"/>
                    <a:pt x="5478" y="27147"/>
                    <a:pt x="5560" y="26983"/>
                  </a:cubicBezTo>
                  <a:cubicBezTo>
                    <a:pt x="5743" y="26686"/>
                    <a:pt x="5926" y="26366"/>
                    <a:pt x="6085" y="26070"/>
                  </a:cubicBezTo>
                  <a:cubicBezTo>
                    <a:pt x="6222" y="25796"/>
                    <a:pt x="6405" y="25659"/>
                    <a:pt x="6588" y="25636"/>
                  </a:cubicBezTo>
                  <a:cubicBezTo>
                    <a:pt x="7204" y="25522"/>
                    <a:pt x="7820" y="25431"/>
                    <a:pt x="8436" y="25339"/>
                  </a:cubicBezTo>
                  <a:cubicBezTo>
                    <a:pt x="8460" y="25337"/>
                    <a:pt x="8482" y="25335"/>
                    <a:pt x="8503" y="25335"/>
                  </a:cubicBezTo>
                  <a:cubicBezTo>
                    <a:pt x="8665" y="25335"/>
                    <a:pt x="8748" y="25421"/>
                    <a:pt x="8688" y="25705"/>
                  </a:cubicBezTo>
                  <a:cubicBezTo>
                    <a:pt x="8619" y="26161"/>
                    <a:pt x="8551" y="26595"/>
                    <a:pt x="8482" y="27051"/>
                  </a:cubicBezTo>
                  <a:cubicBezTo>
                    <a:pt x="8459" y="27211"/>
                    <a:pt x="8414" y="27371"/>
                    <a:pt x="8414" y="27531"/>
                  </a:cubicBezTo>
                  <a:cubicBezTo>
                    <a:pt x="8392" y="27679"/>
                    <a:pt x="8411" y="27807"/>
                    <a:pt x="8522" y="27807"/>
                  </a:cubicBezTo>
                  <a:cubicBezTo>
                    <a:pt x="8531" y="27807"/>
                    <a:pt x="8540" y="27806"/>
                    <a:pt x="8551" y="27804"/>
                  </a:cubicBezTo>
                  <a:cubicBezTo>
                    <a:pt x="8688" y="27804"/>
                    <a:pt x="8802" y="27668"/>
                    <a:pt x="8870" y="27485"/>
                  </a:cubicBezTo>
                  <a:cubicBezTo>
                    <a:pt x="8916" y="27371"/>
                    <a:pt x="8939" y="27234"/>
                    <a:pt x="8961" y="27120"/>
                  </a:cubicBezTo>
                  <a:cubicBezTo>
                    <a:pt x="9144" y="26435"/>
                    <a:pt x="9167" y="25819"/>
                    <a:pt x="9167" y="25202"/>
                  </a:cubicBezTo>
                  <a:cubicBezTo>
                    <a:pt x="9897" y="24906"/>
                    <a:pt x="10605" y="24632"/>
                    <a:pt x="11312" y="24358"/>
                  </a:cubicBezTo>
                  <a:cubicBezTo>
                    <a:pt x="11607" y="24240"/>
                    <a:pt x="11935" y="23919"/>
                    <a:pt x="12181" y="23919"/>
                  </a:cubicBezTo>
                  <a:cubicBezTo>
                    <a:pt x="12221" y="23919"/>
                    <a:pt x="12259" y="23928"/>
                    <a:pt x="12294" y="23947"/>
                  </a:cubicBezTo>
                  <a:cubicBezTo>
                    <a:pt x="12568" y="24084"/>
                    <a:pt x="12454" y="24632"/>
                    <a:pt x="12454" y="25043"/>
                  </a:cubicBezTo>
                  <a:cubicBezTo>
                    <a:pt x="12454" y="25088"/>
                    <a:pt x="12454" y="25134"/>
                    <a:pt x="12477" y="25157"/>
                  </a:cubicBezTo>
                  <a:cubicBezTo>
                    <a:pt x="12516" y="25196"/>
                    <a:pt x="12572" y="25253"/>
                    <a:pt x="12631" y="25253"/>
                  </a:cubicBezTo>
                  <a:cubicBezTo>
                    <a:pt x="12640" y="25253"/>
                    <a:pt x="12650" y="25251"/>
                    <a:pt x="12659" y="25248"/>
                  </a:cubicBezTo>
                  <a:cubicBezTo>
                    <a:pt x="12796" y="25225"/>
                    <a:pt x="12910" y="25065"/>
                    <a:pt x="12933" y="24883"/>
                  </a:cubicBezTo>
                  <a:cubicBezTo>
                    <a:pt x="12979" y="24609"/>
                    <a:pt x="13002" y="24335"/>
                    <a:pt x="13024" y="24061"/>
                  </a:cubicBezTo>
                  <a:cubicBezTo>
                    <a:pt x="13024" y="23833"/>
                    <a:pt x="12933" y="23650"/>
                    <a:pt x="13138" y="23308"/>
                  </a:cubicBezTo>
                  <a:cubicBezTo>
                    <a:pt x="14143" y="22600"/>
                    <a:pt x="14942" y="21391"/>
                    <a:pt x="15763" y="20272"/>
                  </a:cubicBezTo>
                  <a:cubicBezTo>
                    <a:pt x="15791" y="20266"/>
                    <a:pt x="15816" y="20263"/>
                    <a:pt x="15839" y="20263"/>
                  </a:cubicBezTo>
                  <a:cubicBezTo>
                    <a:pt x="15987" y="20263"/>
                    <a:pt x="16046" y="20382"/>
                    <a:pt x="16106" y="20500"/>
                  </a:cubicBezTo>
                  <a:cubicBezTo>
                    <a:pt x="16220" y="20706"/>
                    <a:pt x="16266" y="20980"/>
                    <a:pt x="16266" y="21276"/>
                  </a:cubicBezTo>
                  <a:cubicBezTo>
                    <a:pt x="16281" y="21398"/>
                    <a:pt x="16326" y="21459"/>
                    <a:pt x="16396" y="21459"/>
                  </a:cubicBezTo>
                  <a:cubicBezTo>
                    <a:pt x="16430" y="21459"/>
                    <a:pt x="16471" y="21444"/>
                    <a:pt x="16517" y="21413"/>
                  </a:cubicBezTo>
                  <a:cubicBezTo>
                    <a:pt x="16654" y="21345"/>
                    <a:pt x="16722" y="21162"/>
                    <a:pt x="16768" y="21003"/>
                  </a:cubicBezTo>
                  <a:cubicBezTo>
                    <a:pt x="16859" y="20637"/>
                    <a:pt x="16813" y="20341"/>
                    <a:pt x="16699" y="20158"/>
                  </a:cubicBezTo>
                  <a:cubicBezTo>
                    <a:pt x="16266" y="19587"/>
                    <a:pt x="16494" y="18857"/>
                    <a:pt x="17042" y="18035"/>
                  </a:cubicBezTo>
                  <a:cubicBezTo>
                    <a:pt x="17224" y="17784"/>
                    <a:pt x="17338" y="17487"/>
                    <a:pt x="17498" y="17214"/>
                  </a:cubicBezTo>
                  <a:cubicBezTo>
                    <a:pt x="17589" y="17067"/>
                    <a:pt x="17681" y="16994"/>
                    <a:pt x="17772" y="16994"/>
                  </a:cubicBezTo>
                  <a:cubicBezTo>
                    <a:pt x="17795" y="16994"/>
                    <a:pt x="17818" y="16999"/>
                    <a:pt x="17840" y="17008"/>
                  </a:cubicBezTo>
                  <a:cubicBezTo>
                    <a:pt x="18000" y="17054"/>
                    <a:pt x="18114" y="17145"/>
                    <a:pt x="18274" y="17168"/>
                  </a:cubicBezTo>
                  <a:cubicBezTo>
                    <a:pt x="18308" y="17179"/>
                    <a:pt x="18344" y="17186"/>
                    <a:pt x="18380" y="17186"/>
                  </a:cubicBezTo>
                  <a:cubicBezTo>
                    <a:pt x="18488" y="17186"/>
                    <a:pt x="18599" y="17122"/>
                    <a:pt x="18685" y="16917"/>
                  </a:cubicBezTo>
                  <a:cubicBezTo>
                    <a:pt x="18776" y="16734"/>
                    <a:pt x="18731" y="16620"/>
                    <a:pt x="18662" y="16529"/>
                  </a:cubicBezTo>
                  <a:cubicBezTo>
                    <a:pt x="18525" y="16415"/>
                    <a:pt x="18365" y="16278"/>
                    <a:pt x="18229" y="16164"/>
                  </a:cubicBezTo>
                  <a:cubicBezTo>
                    <a:pt x="18092" y="16049"/>
                    <a:pt x="18046" y="15890"/>
                    <a:pt x="18137" y="15593"/>
                  </a:cubicBezTo>
                  <a:cubicBezTo>
                    <a:pt x="18434" y="14566"/>
                    <a:pt x="18753" y="13539"/>
                    <a:pt x="19050" y="12489"/>
                  </a:cubicBezTo>
                  <a:cubicBezTo>
                    <a:pt x="19301" y="12380"/>
                    <a:pt x="19526" y="12349"/>
                    <a:pt x="19740" y="12349"/>
                  </a:cubicBezTo>
                  <a:cubicBezTo>
                    <a:pt x="19973" y="12349"/>
                    <a:pt x="20193" y="12385"/>
                    <a:pt x="20420" y="12397"/>
                  </a:cubicBezTo>
                  <a:cubicBezTo>
                    <a:pt x="20557" y="12397"/>
                    <a:pt x="20716" y="12375"/>
                    <a:pt x="20853" y="12329"/>
                  </a:cubicBezTo>
                  <a:cubicBezTo>
                    <a:pt x="20899" y="12329"/>
                    <a:pt x="20990" y="12215"/>
                    <a:pt x="21013" y="12146"/>
                  </a:cubicBezTo>
                  <a:cubicBezTo>
                    <a:pt x="21036" y="12032"/>
                    <a:pt x="21059" y="11872"/>
                    <a:pt x="21013" y="11850"/>
                  </a:cubicBezTo>
                  <a:cubicBezTo>
                    <a:pt x="20876" y="11735"/>
                    <a:pt x="20694" y="11667"/>
                    <a:pt x="20511" y="11644"/>
                  </a:cubicBezTo>
                  <a:cubicBezTo>
                    <a:pt x="20363" y="11621"/>
                    <a:pt x="20209" y="11616"/>
                    <a:pt x="20055" y="11616"/>
                  </a:cubicBezTo>
                  <a:cubicBezTo>
                    <a:pt x="19900" y="11616"/>
                    <a:pt x="19746" y="11621"/>
                    <a:pt x="19598" y="11621"/>
                  </a:cubicBezTo>
                  <a:cubicBezTo>
                    <a:pt x="19256" y="11599"/>
                    <a:pt x="19210" y="11553"/>
                    <a:pt x="19278" y="11096"/>
                  </a:cubicBezTo>
                  <a:cubicBezTo>
                    <a:pt x="19438" y="10275"/>
                    <a:pt x="19621" y="9453"/>
                    <a:pt x="19781" y="8631"/>
                  </a:cubicBezTo>
                  <a:cubicBezTo>
                    <a:pt x="19826" y="8312"/>
                    <a:pt x="20009" y="8129"/>
                    <a:pt x="20191" y="8083"/>
                  </a:cubicBezTo>
                  <a:cubicBezTo>
                    <a:pt x="20557" y="7946"/>
                    <a:pt x="20922" y="7878"/>
                    <a:pt x="21264" y="7787"/>
                  </a:cubicBezTo>
                  <a:cubicBezTo>
                    <a:pt x="21470" y="7718"/>
                    <a:pt x="21629" y="7536"/>
                    <a:pt x="21629" y="7353"/>
                  </a:cubicBezTo>
                  <a:cubicBezTo>
                    <a:pt x="21629" y="7193"/>
                    <a:pt x="21584" y="7079"/>
                    <a:pt x="21447" y="7079"/>
                  </a:cubicBezTo>
                  <a:cubicBezTo>
                    <a:pt x="21378" y="7079"/>
                    <a:pt x="21287" y="7079"/>
                    <a:pt x="21196" y="7102"/>
                  </a:cubicBezTo>
                  <a:cubicBezTo>
                    <a:pt x="20808" y="7193"/>
                    <a:pt x="20420" y="7285"/>
                    <a:pt x="20032" y="7376"/>
                  </a:cubicBezTo>
                  <a:cubicBezTo>
                    <a:pt x="19849" y="6965"/>
                    <a:pt x="20055" y="6326"/>
                    <a:pt x="19940" y="5847"/>
                  </a:cubicBezTo>
                  <a:cubicBezTo>
                    <a:pt x="19918" y="5687"/>
                    <a:pt x="19918" y="5504"/>
                    <a:pt x="19895" y="5322"/>
                  </a:cubicBezTo>
                  <a:cubicBezTo>
                    <a:pt x="19849" y="5093"/>
                    <a:pt x="19918" y="4865"/>
                    <a:pt x="20123" y="4682"/>
                  </a:cubicBezTo>
                  <a:cubicBezTo>
                    <a:pt x="20465" y="4386"/>
                    <a:pt x="20785" y="4112"/>
                    <a:pt x="21127" y="3838"/>
                  </a:cubicBezTo>
                  <a:cubicBezTo>
                    <a:pt x="21287" y="3701"/>
                    <a:pt x="21424" y="3564"/>
                    <a:pt x="21424" y="3313"/>
                  </a:cubicBezTo>
                  <a:cubicBezTo>
                    <a:pt x="21437" y="3195"/>
                    <a:pt x="21390" y="3130"/>
                    <a:pt x="21297" y="3130"/>
                  </a:cubicBezTo>
                  <a:cubicBezTo>
                    <a:pt x="21226" y="3130"/>
                    <a:pt x="21130" y="3166"/>
                    <a:pt x="21013" y="3244"/>
                  </a:cubicBezTo>
                  <a:cubicBezTo>
                    <a:pt x="20808" y="3381"/>
                    <a:pt x="20580" y="3541"/>
                    <a:pt x="20374" y="3724"/>
                  </a:cubicBezTo>
                  <a:cubicBezTo>
                    <a:pt x="20237" y="3838"/>
                    <a:pt x="20077" y="3998"/>
                    <a:pt x="19940" y="4135"/>
                  </a:cubicBezTo>
                  <a:cubicBezTo>
                    <a:pt x="19851" y="4224"/>
                    <a:pt x="19769" y="4270"/>
                    <a:pt x="19698" y="4270"/>
                  </a:cubicBezTo>
                  <a:cubicBezTo>
                    <a:pt x="19642" y="4270"/>
                    <a:pt x="19593" y="4241"/>
                    <a:pt x="19552" y="4180"/>
                  </a:cubicBezTo>
                  <a:cubicBezTo>
                    <a:pt x="19438" y="4021"/>
                    <a:pt x="19324" y="3838"/>
                    <a:pt x="19210" y="3678"/>
                  </a:cubicBezTo>
                  <a:cubicBezTo>
                    <a:pt x="19005" y="3404"/>
                    <a:pt x="19073" y="3039"/>
                    <a:pt x="19278" y="2583"/>
                  </a:cubicBezTo>
                  <a:cubicBezTo>
                    <a:pt x="19347" y="2468"/>
                    <a:pt x="19415" y="2354"/>
                    <a:pt x="19461" y="2240"/>
                  </a:cubicBezTo>
                  <a:cubicBezTo>
                    <a:pt x="19530" y="2103"/>
                    <a:pt x="19598" y="1989"/>
                    <a:pt x="19667" y="1875"/>
                  </a:cubicBezTo>
                  <a:cubicBezTo>
                    <a:pt x="19781" y="1670"/>
                    <a:pt x="19826" y="1441"/>
                    <a:pt x="19689" y="1373"/>
                  </a:cubicBezTo>
                  <a:cubicBezTo>
                    <a:pt x="19667" y="1362"/>
                    <a:pt x="19645" y="1357"/>
                    <a:pt x="19622" y="1357"/>
                  </a:cubicBezTo>
                  <a:cubicBezTo>
                    <a:pt x="19502" y="1357"/>
                    <a:pt x="19371" y="1497"/>
                    <a:pt x="19256" y="1670"/>
                  </a:cubicBezTo>
                  <a:cubicBezTo>
                    <a:pt x="19027" y="2080"/>
                    <a:pt x="18799" y="2514"/>
                    <a:pt x="18525" y="2971"/>
                  </a:cubicBezTo>
                  <a:cubicBezTo>
                    <a:pt x="18183" y="2856"/>
                    <a:pt x="17818" y="2742"/>
                    <a:pt x="17475" y="2628"/>
                  </a:cubicBezTo>
                  <a:cubicBezTo>
                    <a:pt x="17338" y="2583"/>
                    <a:pt x="17293" y="2446"/>
                    <a:pt x="17361" y="2217"/>
                  </a:cubicBezTo>
                  <a:cubicBezTo>
                    <a:pt x="17452" y="1875"/>
                    <a:pt x="17589" y="1555"/>
                    <a:pt x="17681" y="1213"/>
                  </a:cubicBezTo>
                  <a:cubicBezTo>
                    <a:pt x="17726" y="1053"/>
                    <a:pt x="17726" y="893"/>
                    <a:pt x="17726" y="757"/>
                  </a:cubicBezTo>
                  <a:cubicBezTo>
                    <a:pt x="17726" y="711"/>
                    <a:pt x="17658" y="665"/>
                    <a:pt x="17612" y="665"/>
                  </a:cubicBezTo>
                  <a:cubicBezTo>
                    <a:pt x="17567" y="665"/>
                    <a:pt x="17498" y="688"/>
                    <a:pt x="17452" y="757"/>
                  </a:cubicBezTo>
                  <a:cubicBezTo>
                    <a:pt x="17247" y="985"/>
                    <a:pt x="17133" y="1282"/>
                    <a:pt x="17042" y="1578"/>
                  </a:cubicBezTo>
                  <a:cubicBezTo>
                    <a:pt x="16837" y="2175"/>
                    <a:pt x="16692" y="2467"/>
                    <a:pt x="16323" y="2467"/>
                  </a:cubicBezTo>
                  <a:cubicBezTo>
                    <a:pt x="16240" y="2467"/>
                    <a:pt x="16146" y="2452"/>
                    <a:pt x="16037" y="2423"/>
                  </a:cubicBezTo>
                  <a:cubicBezTo>
                    <a:pt x="15900" y="2377"/>
                    <a:pt x="15786" y="2354"/>
                    <a:pt x="15649" y="2309"/>
                  </a:cubicBezTo>
                  <a:cubicBezTo>
                    <a:pt x="15535" y="2263"/>
                    <a:pt x="15512" y="2149"/>
                    <a:pt x="15558" y="1966"/>
                  </a:cubicBezTo>
                  <a:cubicBezTo>
                    <a:pt x="15626" y="1601"/>
                    <a:pt x="15695" y="1236"/>
                    <a:pt x="15763" y="871"/>
                  </a:cubicBezTo>
                  <a:cubicBezTo>
                    <a:pt x="15809" y="665"/>
                    <a:pt x="15878" y="437"/>
                    <a:pt x="15900" y="254"/>
                  </a:cubicBezTo>
                  <a:cubicBezTo>
                    <a:pt x="15923" y="140"/>
                    <a:pt x="15878" y="26"/>
                    <a:pt x="15809" y="3"/>
                  </a:cubicBezTo>
                  <a:cubicBezTo>
                    <a:pt x="15801" y="1"/>
                    <a:pt x="15793" y="0"/>
                    <a:pt x="15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738750" y="3036350"/>
              <a:ext cx="202050" cy="274650"/>
            </a:xfrm>
            <a:custGeom>
              <a:avLst/>
              <a:gdLst/>
              <a:ahLst/>
              <a:cxnLst/>
              <a:rect l="l" t="t" r="r" b="b"/>
              <a:pathLst>
                <a:path w="8082" h="10986" extrusionOk="0">
                  <a:moveTo>
                    <a:pt x="4919" y="703"/>
                  </a:moveTo>
                  <a:cubicBezTo>
                    <a:pt x="5456" y="703"/>
                    <a:pt x="5968" y="822"/>
                    <a:pt x="6460" y="1075"/>
                  </a:cubicBezTo>
                  <a:cubicBezTo>
                    <a:pt x="6734" y="1166"/>
                    <a:pt x="6963" y="1485"/>
                    <a:pt x="7191" y="1828"/>
                  </a:cubicBezTo>
                  <a:cubicBezTo>
                    <a:pt x="7465" y="2261"/>
                    <a:pt x="7533" y="2832"/>
                    <a:pt x="7419" y="3562"/>
                  </a:cubicBezTo>
                  <a:cubicBezTo>
                    <a:pt x="7122" y="5160"/>
                    <a:pt x="6689" y="6781"/>
                    <a:pt x="6095" y="8401"/>
                  </a:cubicBezTo>
                  <a:cubicBezTo>
                    <a:pt x="5776" y="9223"/>
                    <a:pt x="5274" y="9771"/>
                    <a:pt x="4680" y="10022"/>
                  </a:cubicBezTo>
                  <a:cubicBezTo>
                    <a:pt x="4274" y="10196"/>
                    <a:pt x="3898" y="10286"/>
                    <a:pt x="3558" y="10286"/>
                  </a:cubicBezTo>
                  <a:cubicBezTo>
                    <a:pt x="2963" y="10286"/>
                    <a:pt x="2481" y="10010"/>
                    <a:pt x="2146" y="9429"/>
                  </a:cubicBezTo>
                  <a:cubicBezTo>
                    <a:pt x="1667" y="8630"/>
                    <a:pt x="1256" y="7739"/>
                    <a:pt x="823" y="6895"/>
                  </a:cubicBezTo>
                  <a:cubicBezTo>
                    <a:pt x="594" y="6484"/>
                    <a:pt x="549" y="5959"/>
                    <a:pt x="686" y="5320"/>
                  </a:cubicBezTo>
                  <a:cubicBezTo>
                    <a:pt x="754" y="4955"/>
                    <a:pt x="823" y="4590"/>
                    <a:pt x="891" y="4202"/>
                  </a:cubicBezTo>
                  <a:cubicBezTo>
                    <a:pt x="1256" y="2627"/>
                    <a:pt x="2215" y="1371"/>
                    <a:pt x="3402" y="983"/>
                  </a:cubicBezTo>
                  <a:cubicBezTo>
                    <a:pt x="3932" y="799"/>
                    <a:pt x="4436" y="703"/>
                    <a:pt x="4919" y="703"/>
                  </a:cubicBezTo>
                  <a:close/>
                  <a:moveTo>
                    <a:pt x="5174" y="1"/>
                  </a:moveTo>
                  <a:cubicBezTo>
                    <a:pt x="4662" y="1"/>
                    <a:pt x="4122" y="91"/>
                    <a:pt x="3562" y="253"/>
                  </a:cubicBezTo>
                  <a:cubicBezTo>
                    <a:pt x="3311" y="321"/>
                    <a:pt x="3059" y="458"/>
                    <a:pt x="2808" y="595"/>
                  </a:cubicBezTo>
                  <a:cubicBezTo>
                    <a:pt x="2101" y="1029"/>
                    <a:pt x="1530" y="1782"/>
                    <a:pt x="982" y="2581"/>
                  </a:cubicBezTo>
                  <a:cubicBezTo>
                    <a:pt x="549" y="3174"/>
                    <a:pt x="435" y="3768"/>
                    <a:pt x="366" y="4384"/>
                  </a:cubicBezTo>
                  <a:cubicBezTo>
                    <a:pt x="343" y="4612"/>
                    <a:pt x="275" y="4864"/>
                    <a:pt x="206" y="5115"/>
                  </a:cubicBezTo>
                  <a:cubicBezTo>
                    <a:pt x="1" y="6165"/>
                    <a:pt x="47" y="6986"/>
                    <a:pt x="435" y="7648"/>
                  </a:cubicBezTo>
                  <a:cubicBezTo>
                    <a:pt x="800" y="8310"/>
                    <a:pt x="1142" y="9018"/>
                    <a:pt x="1507" y="9702"/>
                  </a:cubicBezTo>
                  <a:cubicBezTo>
                    <a:pt x="1736" y="10159"/>
                    <a:pt x="1987" y="10570"/>
                    <a:pt x="2261" y="10684"/>
                  </a:cubicBezTo>
                  <a:cubicBezTo>
                    <a:pt x="2667" y="10881"/>
                    <a:pt x="3061" y="10985"/>
                    <a:pt x="3459" y="10985"/>
                  </a:cubicBezTo>
                  <a:cubicBezTo>
                    <a:pt x="3798" y="10985"/>
                    <a:pt x="4141" y="10910"/>
                    <a:pt x="4497" y="10752"/>
                  </a:cubicBezTo>
                  <a:cubicBezTo>
                    <a:pt x="5388" y="10387"/>
                    <a:pt x="6118" y="9634"/>
                    <a:pt x="6597" y="8333"/>
                  </a:cubicBezTo>
                  <a:cubicBezTo>
                    <a:pt x="7168" y="6781"/>
                    <a:pt x="7556" y="5274"/>
                    <a:pt x="7876" y="3745"/>
                  </a:cubicBezTo>
                  <a:cubicBezTo>
                    <a:pt x="8081" y="2741"/>
                    <a:pt x="8035" y="1919"/>
                    <a:pt x="7670" y="1303"/>
                  </a:cubicBezTo>
                  <a:cubicBezTo>
                    <a:pt x="7442" y="915"/>
                    <a:pt x="7168" y="572"/>
                    <a:pt x="6780" y="367"/>
                  </a:cubicBezTo>
                  <a:cubicBezTo>
                    <a:pt x="6286" y="114"/>
                    <a:pt x="5747" y="1"/>
                    <a:pt x="5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604100" y="3195325"/>
              <a:ext cx="128400" cy="208025"/>
            </a:xfrm>
            <a:custGeom>
              <a:avLst/>
              <a:gdLst/>
              <a:ahLst/>
              <a:cxnLst/>
              <a:rect l="l" t="t" r="r" b="b"/>
              <a:pathLst>
                <a:path w="5136" h="8321" extrusionOk="0">
                  <a:moveTo>
                    <a:pt x="3179" y="712"/>
                  </a:moveTo>
                  <a:cubicBezTo>
                    <a:pt x="4088" y="712"/>
                    <a:pt x="4460" y="1494"/>
                    <a:pt x="4520" y="2727"/>
                  </a:cubicBezTo>
                  <a:cubicBezTo>
                    <a:pt x="4565" y="3503"/>
                    <a:pt x="4497" y="4325"/>
                    <a:pt x="4337" y="5192"/>
                  </a:cubicBezTo>
                  <a:cubicBezTo>
                    <a:pt x="4063" y="6402"/>
                    <a:pt x="3492" y="7155"/>
                    <a:pt x="2579" y="7475"/>
                  </a:cubicBezTo>
                  <a:cubicBezTo>
                    <a:pt x="2351" y="7555"/>
                    <a:pt x="2129" y="7600"/>
                    <a:pt x="1917" y="7600"/>
                  </a:cubicBezTo>
                  <a:cubicBezTo>
                    <a:pt x="1706" y="7600"/>
                    <a:pt x="1507" y="7555"/>
                    <a:pt x="1324" y="7452"/>
                  </a:cubicBezTo>
                  <a:cubicBezTo>
                    <a:pt x="936" y="7315"/>
                    <a:pt x="708" y="6973"/>
                    <a:pt x="662" y="6402"/>
                  </a:cubicBezTo>
                  <a:cubicBezTo>
                    <a:pt x="616" y="5421"/>
                    <a:pt x="548" y="4416"/>
                    <a:pt x="594" y="3389"/>
                  </a:cubicBezTo>
                  <a:cubicBezTo>
                    <a:pt x="639" y="2248"/>
                    <a:pt x="1689" y="901"/>
                    <a:pt x="2557" y="787"/>
                  </a:cubicBezTo>
                  <a:cubicBezTo>
                    <a:pt x="2625" y="787"/>
                    <a:pt x="2671" y="787"/>
                    <a:pt x="2739" y="764"/>
                  </a:cubicBezTo>
                  <a:cubicBezTo>
                    <a:pt x="2898" y="729"/>
                    <a:pt x="3044" y="712"/>
                    <a:pt x="3179" y="712"/>
                  </a:cubicBezTo>
                  <a:close/>
                  <a:moveTo>
                    <a:pt x="3471" y="0"/>
                  </a:moveTo>
                  <a:cubicBezTo>
                    <a:pt x="3356" y="0"/>
                    <a:pt x="3234" y="11"/>
                    <a:pt x="3104" y="34"/>
                  </a:cubicBezTo>
                  <a:cubicBezTo>
                    <a:pt x="3059" y="57"/>
                    <a:pt x="2990" y="57"/>
                    <a:pt x="2945" y="57"/>
                  </a:cubicBezTo>
                  <a:cubicBezTo>
                    <a:pt x="2884" y="46"/>
                    <a:pt x="2823" y="40"/>
                    <a:pt x="2763" y="40"/>
                  </a:cubicBezTo>
                  <a:cubicBezTo>
                    <a:pt x="2192" y="40"/>
                    <a:pt x="1655" y="514"/>
                    <a:pt x="1119" y="1175"/>
                  </a:cubicBezTo>
                  <a:cubicBezTo>
                    <a:pt x="388" y="2065"/>
                    <a:pt x="0" y="2978"/>
                    <a:pt x="23" y="3983"/>
                  </a:cubicBezTo>
                  <a:cubicBezTo>
                    <a:pt x="46" y="4759"/>
                    <a:pt x="46" y="5558"/>
                    <a:pt x="91" y="6334"/>
                  </a:cubicBezTo>
                  <a:cubicBezTo>
                    <a:pt x="137" y="7224"/>
                    <a:pt x="365" y="7909"/>
                    <a:pt x="959" y="8160"/>
                  </a:cubicBezTo>
                  <a:cubicBezTo>
                    <a:pt x="1175" y="8268"/>
                    <a:pt x="1433" y="8321"/>
                    <a:pt x="1708" y="8321"/>
                  </a:cubicBezTo>
                  <a:cubicBezTo>
                    <a:pt x="2072" y="8321"/>
                    <a:pt x="2466" y="8228"/>
                    <a:pt x="2830" y="8045"/>
                  </a:cubicBezTo>
                  <a:cubicBezTo>
                    <a:pt x="3835" y="7520"/>
                    <a:pt x="4520" y="6562"/>
                    <a:pt x="4816" y="5169"/>
                  </a:cubicBezTo>
                  <a:cubicBezTo>
                    <a:pt x="5067" y="4005"/>
                    <a:pt x="5136" y="2910"/>
                    <a:pt x="4999" y="1928"/>
                  </a:cubicBezTo>
                  <a:cubicBezTo>
                    <a:pt x="4857" y="729"/>
                    <a:pt x="4407" y="0"/>
                    <a:pt x="3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692550" y="3314750"/>
              <a:ext cx="158650" cy="174000"/>
            </a:xfrm>
            <a:custGeom>
              <a:avLst/>
              <a:gdLst/>
              <a:ahLst/>
              <a:cxnLst/>
              <a:rect l="l" t="t" r="r" b="b"/>
              <a:pathLst>
                <a:path w="6346" h="6960" extrusionOk="0">
                  <a:moveTo>
                    <a:pt x="3887" y="732"/>
                  </a:moveTo>
                  <a:cubicBezTo>
                    <a:pt x="4149" y="732"/>
                    <a:pt x="4395" y="829"/>
                    <a:pt x="4611" y="1032"/>
                  </a:cubicBezTo>
                  <a:cubicBezTo>
                    <a:pt x="4976" y="1351"/>
                    <a:pt x="5250" y="1785"/>
                    <a:pt x="5547" y="2219"/>
                  </a:cubicBezTo>
                  <a:cubicBezTo>
                    <a:pt x="5638" y="2378"/>
                    <a:pt x="5706" y="2629"/>
                    <a:pt x="5729" y="2858"/>
                  </a:cubicBezTo>
                  <a:cubicBezTo>
                    <a:pt x="5798" y="3839"/>
                    <a:pt x="5455" y="4615"/>
                    <a:pt x="4611" y="5186"/>
                  </a:cubicBezTo>
                  <a:cubicBezTo>
                    <a:pt x="3858" y="5734"/>
                    <a:pt x="3081" y="6076"/>
                    <a:pt x="2328" y="6213"/>
                  </a:cubicBezTo>
                  <a:cubicBezTo>
                    <a:pt x="2234" y="6232"/>
                    <a:pt x="2143" y="6241"/>
                    <a:pt x="2056" y="6241"/>
                  </a:cubicBezTo>
                  <a:cubicBezTo>
                    <a:pt x="1616" y="6241"/>
                    <a:pt x="1263" y="6015"/>
                    <a:pt x="959" y="5711"/>
                  </a:cubicBezTo>
                  <a:cubicBezTo>
                    <a:pt x="776" y="5528"/>
                    <a:pt x="708" y="5231"/>
                    <a:pt x="708" y="4889"/>
                  </a:cubicBezTo>
                  <a:cubicBezTo>
                    <a:pt x="708" y="4547"/>
                    <a:pt x="890" y="4250"/>
                    <a:pt x="1096" y="3930"/>
                  </a:cubicBezTo>
                  <a:cubicBezTo>
                    <a:pt x="1187" y="3793"/>
                    <a:pt x="1255" y="3634"/>
                    <a:pt x="1324" y="3474"/>
                  </a:cubicBezTo>
                  <a:cubicBezTo>
                    <a:pt x="1324" y="3451"/>
                    <a:pt x="1301" y="3451"/>
                    <a:pt x="1301" y="3451"/>
                  </a:cubicBezTo>
                  <a:cubicBezTo>
                    <a:pt x="1529" y="3017"/>
                    <a:pt x="1758" y="2584"/>
                    <a:pt x="2009" y="2173"/>
                  </a:cubicBezTo>
                  <a:cubicBezTo>
                    <a:pt x="2611" y="1237"/>
                    <a:pt x="3291" y="732"/>
                    <a:pt x="3887" y="732"/>
                  </a:cubicBezTo>
                  <a:close/>
                  <a:moveTo>
                    <a:pt x="4152" y="1"/>
                  </a:moveTo>
                  <a:cubicBezTo>
                    <a:pt x="3439" y="1"/>
                    <a:pt x="2607" y="565"/>
                    <a:pt x="1849" y="1602"/>
                  </a:cubicBezTo>
                  <a:cubicBezTo>
                    <a:pt x="1484" y="2104"/>
                    <a:pt x="1210" y="2652"/>
                    <a:pt x="890" y="3246"/>
                  </a:cubicBezTo>
                  <a:cubicBezTo>
                    <a:pt x="845" y="3314"/>
                    <a:pt x="753" y="3428"/>
                    <a:pt x="708" y="3542"/>
                  </a:cubicBezTo>
                  <a:cubicBezTo>
                    <a:pt x="114" y="4592"/>
                    <a:pt x="0" y="5368"/>
                    <a:pt x="388" y="6076"/>
                  </a:cubicBezTo>
                  <a:cubicBezTo>
                    <a:pt x="690" y="6660"/>
                    <a:pt x="1170" y="6959"/>
                    <a:pt x="1764" y="6959"/>
                  </a:cubicBezTo>
                  <a:cubicBezTo>
                    <a:pt x="1844" y="6959"/>
                    <a:pt x="1925" y="6954"/>
                    <a:pt x="2009" y="6943"/>
                  </a:cubicBezTo>
                  <a:cubicBezTo>
                    <a:pt x="2967" y="6852"/>
                    <a:pt x="3949" y="6373"/>
                    <a:pt x="4930" y="5619"/>
                  </a:cubicBezTo>
                  <a:cubicBezTo>
                    <a:pt x="5638" y="5072"/>
                    <a:pt x="6072" y="4273"/>
                    <a:pt x="6231" y="3314"/>
                  </a:cubicBezTo>
                  <a:cubicBezTo>
                    <a:pt x="6345" y="2652"/>
                    <a:pt x="6277" y="2104"/>
                    <a:pt x="6026" y="1671"/>
                  </a:cubicBezTo>
                  <a:cubicBezTo>
                    <a:pt x="5775" y="1146"/>
                    <a:pt x="5432" y="758"/>
                    <a:pt x="5067" y="392"/>
                  </a:cubicBezTo>
                  <a:cubicBezTo>
                    <a:pt x="4803" y="128"/>
                    <a:pt x="4491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780425" y="3093625"/>
              <a:ext cx="110150" cy="160475"/>
            </a:xfrm>
            <a:custGeom>
              <a:avLst/>
              <a:gdLst/>
              <a:ahLst/>
              <a:cxnLst/>
              <a:rect l="l" t="t" r="r" b="b"/>
              <a:pathLst>
                <a:path w="4406" h="6419" extrusionOk="0">
                  <a:moveTo>
                    <a:pt x="1726" y="778"/>
                  </a:moveTo>
                  <a:cubicBezTo>
                    <a:pt x="2241" y="778"/>
                    <a:pt x="2728" y="848"/>
                    <a:pt x="3127" y="975"/>
                  </a:cubicBezTo>
                  <a:cubicBezTo>
                    <a:pt x="3835" y="1317"/>
                    <a:pt x="3903" y="2162"/>
                    <a:pt x="3812" y="3143"/>
                  </a:cubicBezTo>
                  <a:cubicBezTo>
                    <a:pt x="3766" y="3896"/>
                    <a:pt x="3424" y="4535"/>
                    <a:pt x="2922" y="5106"/>
                  </a:cubicBezTo>
                  <a:cubicBezTo>
                    <a:pt x="2694" y="5357"/>
                    <a:pt x="2442" y="5540"/>
                    <a:pt x="2191" y="5631"/>
                  </a:cubicBezTo>
                  <a:cubicBezTo>
                    <a:pt x="2100" y="5662"/>
                    <a:pt x="2016" y="5679"/>
                    <a:pt x="1942" y="5679"/>
                  </a:cubicBezTo>
                  <a:cubicBezTo>
                    <a:pt x="1793" y="5679"/>
                    <a:pt x="1682" y="5608"/>
                    <a:pt x="1621" y="5426"/>
                  </a:cubicBezTo>
                  <a:cubicBezTo>
                    <a:pt x="1301" y="4421"/>
                    <a:pt x="845" y="3531"/>
                    <a:pt x="685" y="2367"/>
                  </a:cubicBezTo>
                  <a:cubicBezTo>
                    <a:pt x="662" y="2207"/>
                    <a:pt x="662" y="2025"/>
                    <a:pt x="639" y="1842"/>
                  </a:cubicBezTo>
                  <a:cubicBezTo>
                    <a:pt x="571" y="1180"/>
                    <a:pt x="982" y="815"/>
                    <a:pt x="1324" y="792"/>
                  </a:cubicBezTo>
                  <a:cubicBezTo>
                    <a:pt x="1459" y="783"/>
                    <a:pt x="1593" y="778"/>
                    <a:pt x="1726" y="778"/>
                  </a:cubicBezTo>
                  <a:close/>
                  <a:moveTo>
                    <a:pt x="2191" y="1"/>
                  </a:moveTo>
                  <a:cubicBezTo>
                    <a:pt x="1939" y="1"/>
                    <a:pt x="1679" y="34"/>
                    <a:pt x="1415" y="107"/>
                  </a:cubicBezTo>
                  <a:cubicBezTo>
                    <a:pt x="434" y="381"/>
                    <a:pt x="0" y="975"/>
                    <a:pt x="91" y="2116"/>
                  </a:cubicBezTo>
                  <a:cubicBezTo>
                    <a:pt x="91" y="2230"/>
                    <a:pt x="91" y="2321"/>
                    <a:pt x="114" y="2436"/>
                  </a:cubicBezTo>
                  <a:cubicBezTo>
                    <a:pt x="274" y="3828"/>
                    <a:pt x="753" y="4924"/>
                    <a:pt x="1187" y="6042"/>
                  </a:cubicBezTo>
                  <a:cubicBezTo>
                    <a:pt x="1294" y="6303"/>
                    <a:pt x="1474" y="6419"/>
                    <a:pt x="1697" y="6419"/>
                  </a:cubicBezTo>
                  <a:cubicBezTo>
                    <a:pt x="1807" y="6419"/>
                    <a:pt x="1927" y="6391"/>
                    <a:pt x="2054" y="6339"/>
                  </a:cubicBezTo>
                  <a:cubicBezTo>
                    <a:pt x="2808" y="6042"/>
                    <a:pt x="3447" y="5403"/>
                    <a:pt x="3995" y="4307"/>
                  </a:cubicBezTo>
                  <a:cubicBezTo>
                    <a:pt x="4314" y="3737"/>
                    <a:pt x="4360" y="3097"/>
                    <a:pt x="4383" y="2481"/>
                  </a:cubicBezTo>
                  <a:cubicBezTo>
                    <a:pt x="4405" y="1523"/>
                    <a:pt x="4246" y="701"/>
                    <a:pt x="3652" y="381"/>
                  </a:cubicBezTo>
                  <a:cubicBezTo>
                    <a:pt x="3219" y="149"/>
                    <a:pt x="272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637175" y="3240450"/>
              <a:ext cx="58800" cy="107700"/>
            </a:xfrm>
            <a:custGeom>
              <a:avLst/>
              <a:gdLst/>
              <a:ahLst/>
              <a:cxnLst/>
              <a:rect l="l" t="t" r="r" b="b"/>
              <a:pathLst>
                <a:path w="2352" h="4308" extrusionOk="0">
                  <a:moveTo>
                    <a:pt x="1277" y="0"/>
                  </a:moveTo>
                  <a:cubicBezTo>
                    <a:pt x="1182" y="0"/>
                    <a:pt x="1059" y="118"/>
                    <a:pt x="960" y="283"/>
                  </a:cubicBezTo>
                  <a:cubicBezTo>
                    <a:pt x="891" y="374"/>
                    <a:pt x="846" y="511"/>
                    <a:pt x="800" y="625"/>
                  </a:cubicBezTo>
                  <a:cubicBezTo>
                    <a:pt x="1371" y="1013"/>
                    <a:pt x="1622" y="1744"/>
                    <a:pt x="1781" y="2588"/>
                  </a:cubicBezTo>
                  <a:cubicBezTo>
                    <a:pt x="1804" y="2725"/>
                    <a:pt x="1804" y="2908"/>
                    <a:pt x="1781" y="3068"/>
                  </a:cubicBezTo>
                  <a:cubicBezTo>
                    <a:pt x="1759" y="3159"/>
                    <a:pt x="1667" y="3296"/>
                    <a:pt x="1599" y="3387"/>
                  </a:cubicBezTo>
                  <a:cubicBezTo>
                    <a:pt x="1520" y="3481"/>
                    <a:pt x="1431" y="3543"/>
                    <a:pt x="1354" y="3543"/>
                  </a:cubicBezTo>
                  <a:cubicBezTo>
                    <a:pt x="1318" y="3543"/>
                    <a:pt x="1285" y="3530"/>
                    <a:pt x="1256" y="3501"/>
                  </a:cubicBezTo>
                  <a:cubicBezTo>
                    <a:pt x="754" y="2954"/>
                    <a:pt x="298" y="2360"/>
                    <a:pt x="754" y="991"/>
                  </a:cubicBezTo>
                  <a:cubicBezTo>
                    <a:pt x="800" y="877"/>
                    <a:pt x="800" y="740"/>
                    <a:pt x="800" y="625"/>
                  </a:cubicBezTo>
                  <a:cubicBezTo>
                    <a:pt x="526" y="625"/>
                    <a:pt x="321" y="831"/>
                    <a:pt x="206" y="1242"/>
                  </a:cubicBezTo>
                  <a:cubicBezTo>
                    <a:pt x="24" y="1790"/>
                    <a:pt x="1" y="2292"/>
                    <a:pt x="69" y="2748"/>
                  </a:cubicBezTo>
                  <a:cubicBezTo>
                    <a:pt x="206" y="3387"/>
                    <a:pt x="526" y="3821"/>
                    <a:pt x="868" y="4209"/>
                  </a:cubicBezTo>
                  <a:cubicBezTo>
                    <a:pt x="936" y="4276"/>
                    <a:pt x="1019" y="4308"/>
                    <a:pt x="1113" y="4308"/>
                  </a:cubicBezTo>
                  <a:cubicBezTo>
                    <a:pt x="1368" y="4308"/>
                    <a:pt x="1697" y="4074"/>
                    <a:pt x="1964" y="3707"/>
                  </a:cubicBezTo>
                  <a:cubicBezTo>
                    <a:pt x="2284" y="3273"/>
                    <a:pt x="2352" y="2840"/>
                    <a:pt x="2329" y="2429"/>
                  </a:cubicBezTo>
                  <a:cubicBezTo>
                    <a:pt x="2238" y="1379"/>
                    <a:pt x="1850" y="671"/>
                    <a:pt x="1371" y="55"/>
                  </a:cubicBezTo>
                  <a:cubicBezTo>
                    <a:pt x="1345" y="17"/>
                    <a:pt x="1313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746750" y="3356500"/>
              <a:ext cx="52525" cy="71250"/>
            </a:xfrm>
            <a:custGeom>
              <a:avLst/>
              <a:gdLst/>
              <a:ahLst/>
              <a:cxnLst/>
              <a:rect l="l" t="t" r="r" b="b"/>
              <a:pathLst>
                <a:path w="2101" h="2850" extrusionOk="0">
                  <a:moveTo>
                    <a:pt x="1895" y="1"/>
                  </a:moveTo>
                  <a:cubicBezTo>
                    <a:pt x="1849" y="24"/>
                    <a:pt x="1781" y="115"/>
                    <a:pt x="1735" y="160"/>
                  </a:cubicBezTo>
                  <a:cubicBezTo>
                    <a:pt x="1530" y="457"/>
                    <a:pt x="1553" y="731"/>
                    <a:pt x="1507" y="1005"/>
                  </a:cubicBezTo>
                  <a:cubicBezTo>
                    <a:pt x="1461" y="1302"/>
                    <a:pt x="1393" y="1598"/>
                    <a:pt x="1187" y="1850"/>
                  </a:cubicBezTo>
                  <a:cubicBezTo>
                    <a:pt x="1085" y="1993"/>
                    <a:pt x="982" y="2081"/>
                    <a:pt x="880" y="2081"/>
                  </a:cubicBezTo>
                  <a:cubicBezTo>
                    <a:pt x="868" y="2081"/>
                    <a:pt x="857" y="2080"/>
                    <a:pt x="845" y="2078"/>
                  </a:cubicBezTo>
                  <a:cubicBezTo>
                    <a:pt x="731" y="2055"/>
                    <a:pt x="708" y="1918"/>
                    <a:pt x="708" y="1758"/>
                  </a:cubicBezTo>
                  <a:cubicBezTo>
                    <a:pt x="708" y="1507"/>
                    <a:pt x="845" y="1279"/>
                    <a:pt x="959" y="1028"/>
                  </a:cubicBezTo>
                  <a:cubicBezTo>
                    <a:pt x="1050" y="845"/>
                    <a:pt x="1073" y="708"/>
                    <a:pt x="959" y="663"/>
                  </a:cubicBezTo>
                  <a:cubicBezTo>
                    <a:pt x="936" y="649"/>
                    <a:pt x="911" y="642"/>
                    <a:pt x="886" y="642"/>
                  </a:cubicBezTo>
                  <a:cubicBezTo>
                    <a:pt x="790" y="642"/>
                    <a:pt x="689" y="737"/>
                    <a:pt x="617" y="845"/>
                  </a:cubicBezTo>
                  <a:cubicBezTo>
                    <a:pt x="92" y="1484"/>
                    <a:pt x="0" y="2580"/>
                    <a:pt x="434" y="2808"/>
                  </a:cubicBezTo>
                  <a:cubicBezTo>
                    <a:pt x="486" y="2836"/>
                    <a:pt x="546" y="2849"/>
                    <a:pt x="612" y="2849"/>
                  </a:cubicBezTo>
                  <a:cubicBezTo>
                    <a:pt x="923" y="2849"/>
                    <a:pt x="1357" y="2553"/>
                    <a:pt x="1621" y="2101"/>
                  </a:cubicBezTo>
                  <a:cubicBezTo>
                    <a:pt x="2009" y="1393"/>
                    <a:pt x="2100" y="708"/>
                    <a:pt x="2032" y="69"/>
                  </a:cubicBezTo>
                  <a:cubicBezTo>
                    <a:pt x="2032" y="24"/>
                    <a:pt x="196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B0628D1-0EC1-A821-D069-99F3F307011A}"/>
              </a:ext>
            </a:extLst>
          </p:cNvPr>
          <p:cNvSpPr/>
          <p:nvPr/>
        </p:nvSpPr>
        <p:spPr>
          <a:xfrm>
            <a:off x="8104700" y="0"/>
            <a:ext cx="1542289" cy="1231391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6B4DB-4FE1-1C33-4519-11B366570D81}"/>
              </a:ext>
            </a:extLst>
          </p:cNvPr>
          <p:cNvSpPr/>
          <p:nvPr/>
        </p:nvSpPr>
        <p:spPr>
          <a:xfrm>
            <a:off x="3769627" y="484633"/>
            <a:ext cx="5374374" cy="4658868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2" name="Google Shape;433;p51">
            <a:extLst>
              <a:ext uri="{FF2B5EF4-FFF2-40B4-BE49-F238E27FC236}">
                <a16:creationId xmlns:a16="http://schemas.microsoft.com/office/drawing/2014/main" id="{D8B84BAB-F8FB-C2F3-1860-34BEED9AA524}"/>
              </a:ext>
            </a:extLst>
          </p:cNvPr>
          <p:cNvSpPr/>
          <p:nvPr/>
        </p:nvSpPr>
        <p:spPr>
          <a:xfrm flipH="1">
            <a:off x="5071004" y="0"/>
            <a:ext cx="3917748" cy="5516284"/>
          </a:xfrm>
          <a:custGeom>
            <a:avLst/>
            <a:gdLst/>
            <a:ahLst/>
            <a:cxnLst/>
            <a:rect l="l" t="t" r="r" b="b"/>
            <a:pathLst>
              <a:path w="94041" h="132412" extrusionOk="0">
                <a:moveTo>
                  <a:pt x="72699" y="78201"/>
                </a:moveTo>
                <a:lnTo>
                  <a:pt x="72699" y="78201"/>
                </a:lnTo>
                <a:cubicBezTo>
                  <a:pt x="73064" y="82584"/>
                  <a:pt x="72242" y="86966"/>
                  <a:pt x="70211" y="90983"/>
                </a:cubicBezTo>
                <a:cubicBezTo>
                  <a:pt x="67358" y="96667"/>
                  <a:pt x="62427" y="100912"/>
                  <a:pt x="56379" y="102898"/>
                </a:cubicBezTo>
                <a:cubicBezTo>
                  <a:pt x="55511" y="103195"/>
                  <a:pt x="54598" y="103423"/>
                  <a:pt x="53708" y="103606"/>
                </a:cubicBezTo>
                <a:lnTo>
                  <a:pt x="53708" y="89112"/>
                </a:lnTo>
                <a:lnTo>
                  <a:pt x="72699" y="78201"/>
                </a:lnTo>
                <a:close/>
                <a:moveTo>
                  <a:pt x="13377" y="1"/>
                </a:moveTo>
                <a:cubicBezTo>
                  <a:pt x="13205" y="1"/>
                  <a:pt x="13034" y="54"/>
                  <a:pt x="12896" y="162"/>
                </a:cubicBezTo>
                <a:lnTo>
                  <a:pt x="388" y="10502"/>
                </a:lnTo>
                <a:cubicBezTo>
                  <a:pt x="46" y="10775"/>
                  <a:pt x="0" y="11255"/>
                  <a:pt x="274" y="11597"/>
                </a:cubicBezTo>
                <a:lnTo>
                  <a:pt x="5638" y="18080"/>
                </a:lnTo>
                <a:cubicBezTo>
                  <a:pt x="5791" y="18258"/>
                  <a:pt x="6007" y="18351"/>
                  <a:pt x="6224" y="18351"/>
                </a:cubicBezTo>
                <a:cubicBezTo>
                  <a:pt x="6397" y="18351"/>
                  <a:pt x="6569" y="18292"/>
                  <a:pt x="6711" y="18171"/>
                </a:cubicBezTo>
                <a:lnTo>
                  <a:pt x="7099" y="17874"/>
                </a:lnTo>
                <a:lnTo>
                  <a:pt x="11938" y="23763"/>
                </a:lnTo>
                <a:lnTo>
                  <a:pt x="11413" y="24197"/>
                </a:lnTo>
                <a:cubicBezTo>
                  <a:pt x="11162" y="24379"/>
                  <a:pt x="11139" y="24745"/>
                  <a:pt x="11321" y="24996"/>
                </a:cubicBezTo>
                <a:lnTo>
                  <a:pt x="17553" y="32505"/>
                </a:lnTo>
                <a:cubicBezTo>
                  <a:pt x="13056" y="34149"/>
                  <a:pt x="9838" y="38462"/>
                  <a:pt x="9838" y="43530"/>
                </a:cubicBezTo>
                <a:cubicBezTo>
                  <a:pt x="9838" y="44100"/>
                  <a:pt x="9883" y="44694"/>
                  <a:pt x="9975" y="45264"/>
                </a:cubicBezTo>
                <a:cubicBezTo>
                  <a:pt x="4314" y="53230"/>
                  <a:pt x="1255" y="62749"/>
                  <a:pt x="1255" y="72723"/>
                </a:cubicBezTo>
                <a:cubicBezTo>
                  <a:pt x="1255" y="85437"/>
                  <a:pt x="6209" y="97374"/>
                  <a:pt x="15179" y="106345"/>
                </a:cubicBezTo>
                <a:cubicBezTo>
                  <a:pt x="19424" y="110590"/>
                  <a:pt x="24309" y="113923"/>
                  <a:pt x="29627" y="116274"/>
                </a:cubicBezTo>
                <a:lnTo>
                  <a:pt x="27482" y="120656"/>
                </a:lnTo>
                <a:lnTo>
                  <a:pt x="14448" y="120656"/>
                </a:lnTo>
                <a:lnTo>
                  <a:pt x="10043" y="132411"/>
                </a:lnTo>
                <a:lnTo>
                  <a:pt x="94040" y="132411"/>
                </a:lnTo>
                <a:lnTo>
                  <a:pt x="89635" y="120656"/>
                </a:lnTo>
                <a:lnTo>
                  <a:pt x="53708" y="120656"/>
                </a:lnTo>
                <a:lnTo>
                  <a:pt x="53708" y="119835"/>
                </a:lnTo>
                <a:cubicBezTo>
                  <a:pt x="56287" y="119515"/>
                  <a:pt x="58867" y="118944"/>
                  <a:pt x="61400" y="118100"/>
                </a:cubicBezTo>
                <a:cubicBezTo>
                  <a:pt x="71512" y="114767"/>
                  <a:pt x="79729" y="107714"/>
                  <a:pt x="84522" y="98196"/>
                </a:cubicBezTo>
                <a:cubicBezTo>
                  <a:pt x="88996" y="89317"/>
                  <a:pt x="90000" y="79297"/>
                  <a:pt x="87398" y="69756"/>
                </a:cubicBezTo>
                <a:lnTo>
                  <a:pt x="90000" y="68249"/>
                </a:lnTo>
                <a:cubicBezTo>
                  <a:pt x="90502" y="67976"/>
                  <a:pt x="90685" y="67336"/>
                  <a:pt x="90388" y="66834"/>
                </a:cubicBezTo>
                <a:lnTo>
                  <a:pt x="87124" y="61219"/>
                </a:lnTo>
                <a:cubicBezTo>
                  <a:pt x="86940" y="60881"/>
                  <a:pt x="86590" y="60698"/>
                  <a:pt x="86228" y="60698"/>
                </a:cubicBezTo>
                <a:cubicBezTo>
                  <a:pt x="86052" y="60698"/>
                  <a:pt x="85873" y="60742"/>
                  <a:pt x="85709" y="60831"/>
                </a:cubicBezTo>
                <a:lnTo>
                  <a:pt x="36703" y="89294"/>
                </a:lnTo>
                <a:cubicBezTo>
                  <a:pt x="36224" y="89591"/>
                  <a:pt x="36064" y="90207"/>
                  <a:pt x="36338" y="90710"/>
                </a:cubicBezTo>
                <a:lnTo>
                  <a:pt x="39419" y="96142"/>
                </a:lnTo>
                <a:cubicBezTo>
                  <a:pt x="39442" y="96165"/>
                  <a:pt x="39465" y="96188"/>
                  <a:pt x="39488" y="96233"/>
                </a:cubicBezTo>
                <a:lnTo>
                  <a:pt x="36703" y="101848"/>
                </a:lnTo>
                <a:cubicBezTo>
                  <a:pt x="25313" y="97101"/>
                  <a:pt x="17279" y="85825"/>
                  <a:pt x="17279" y="72723"/>
                </a:cubicBezTo>
                <a:cubicBezTo>
                  <a:pt x="17279" y="66378"/>
                  <a:pt x="19128" y="60329"/>
                  <a:pt x="22574" y="55193"/>
                </a:cubicBezTo>
                <a:cubicBezTo>
                  <a:pt x="26409" y="54874"/>
                  <a:pt x="29719" y="52683"/>
                  <a:pt x="31613" y="49556"/>
                </a:cubicBezTo>
                <a:lnTo>
                  <a:pt x="34215" y="52728"/>
                </a:lnTo>
                <a:cubicBezTo>
                  <a:pt x="34485" y="53052"/>
                  <a:pt x="34875" y="53216"/>
                  <a:pt x="35266" y="53216"/>
                </a:cubicBezTo>
                <a:cubicBezTo>
                  <a:pt x="35537" y="53216"/>
                  <a:pt x="35808" y="53138"/>
                  <a:pt x="36041" y="52979"/>
                </a:cubicBezTo>
                <a:lnTo>
                  <a:pt x="45263" y="64118"/>
                </a:lnTo>
                <a:lnTo>
                  <a:pt x="54621" y="56380"/>
                </a:lnTo>
                <a:lnTo>
                  <a:pt x="45422" y="45242"/>
                </a:lnTo>
                <a:lnTo>
                  <a:pt x="51266" y="40425"/>
                </a:lnTo>
                <a:lnTo>
                  <a:pt x="57771" y="48255"/>
                </a:lnTo>
                <a:lnTo>
                  <a:pt x="67129" y="40494"/>
                </a:lnTo>
                <a:lnTo>
                  <a:pt x="60647" y="32688"/>
                </a:lnTo>
                <a:lnTo>
                  <a:pt x="61765" y="31775"/>
                </a:lnTo>
                <a:cubicBezTo>
                  <a:pt x="62336" y="31295"/>
                  <a:pt x="62427" y="30428"/>
                  <a:pt x="61948" y="29835"/>
                </a:cubicBezTo>
                <a:lnTo>
                  <a:pt x="56470" y="23215"/>
                </a:lnTo>
                <a:cubicBezTo>
                  <a:pt x="56199" y="22893"/>
                  <a:pt x="55805" y="22724"/>
                  <a:pt x="55410" y="22724"/>
                </a:cubicBezTo>
                <a:cubicBezTo>
                  <a:pt x="55105" y="22724"/>
                  <a:pt x="54801" y="22824"/>
                  <a:pt x="54553" y="23033"/>
                </a:cubicBezTo>
                <a:lnTo>
                  <a:pt x="41588" y="33715"/>
                </a:lnTo>
                <a:lnTo>
                  <a:pt x="25039" y="13674"/>
                </a:lnTo>
                <a:cubicBezTo>
                  <a:pt x="24926" y="13536"/>
                  <a:pt x="24772" y="13467"/>
                  <a:pt x="24614" y="13467"/>
                </a:cubicBezTo>
                <a:cubicBezTo>
                  <a:pt x="24485" y="13467"/>
                  <a:pt x="24354" y="13513"/>
                  <a:pt x="24241" y="13606"/>
                </a:cubicBezTo>
                <a:lnTo>
                  <a:pt x="23533" y="14176"/>
                </a:lnTo>
                <a:lnTo>
                  <a:pt x="18671" y="8310"/>
                </a:lnTo>
                <a:lnTo>
                  <a:pt x="19242" y="7854"/>
                </a:lnTo>
                <a:cubicBezTo>
                  <a:pt x="19561" y="7580"/>
                  <a:pt x="19607" y="7101"/>
                  <a:pt x="19333" y="6758"/>
                </a:cubicBezTo>
                <a:lnTo>
                  <a:pt x="13992" y="276"/>
                </a:lnTo>
                <a:cubicBezTo>
                  <a:pt x="13836" y="94"/>
                  <a:pt x="13606" y="1"/>
                  <a:pt x="13377" y="1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475C5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0811-BC19-AB98-B70F-CBA805C8578C}"/>
              </a:ext>
            </a:extLst>
          </p:cNvPr>
          <p:cNvSpPr txBox="1"/>
          <p:nvPr/>
        </p:nvSpPr>
        <p:spPr>
          <a:xfrm>
            <a:off x="1077374" y="2185817"/>
            <a:ext cx="2692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6000" dirty="0" err="1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باکتری‌ها</a:t>
            </a:r>
            <a:endParaRPr lang="en-US" sz="6000" dirty="0">
              <a:solidFill>
                <a:schemeClr val="tx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5" name="Google Shape;403;p20">
            <a:extLst>
              <a:ext uri="{FF2B5EF4-FFF2-40B4-BE49-F238E27FC236}">
                <a16:creationId xmlns:a16="http://schemas.microsoft.com/office/drawing/2014/main" id="{C635E57C-2D0B-A88F-C6EA-F4FD2E88ECDA}"/>
              </a:ext>
            </a:extLst>
          </p:cNvPr>
          <p:cNvSpPr/>
          <p:nvPr/>
        </p:nvSpPr>
        <p:spPr>
          <a:xfrm rot="16720504">
            <a:off x="1594918" y="889897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E2E-DBD0-DD02-9CF5-8235D920C763}"/>
              </a:ext>
            </a:extLst>
          </p:cNvPr>
          <p:cNvSpPr txBox="1"/>
          <p:nvPr/>
        </p:nvSpPr>
        <p:spPr>
          <a:xfrm>
            <a:off x="1901509" y="1051212"/>
            <a:ext cx="558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B Titr" pitchFamily="2" charset="-78"/>
                <a:cs typeface="B Titr" pitchFamily="2" charset="-78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A3F329-07BB-B988-6B02-1F57D964362D}"/>
              </a:ext>
            </a:extLst>
          </p:cNvPr>
          <p:cNvCxnSpPr>
            <a:cxnSpLocks/>
          </p:cNvCxnSpPr>
          <p:nvPr/>
        </p:nvCxnSpPr>
        <p:spPr>
          <a:xfrm>
            <a:off x="1234947" y="3212478"/>
            <a:ext cx="3383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C14E4-CE18-C819-4C27-E46EECA5AEB3}"/>
              </a:ext>
            </a:extLst>
          </p:cNvPr>
          <p:cNvCxnSpPr>
            <a:cxnSpLocks/>
          </p:cNvCxnSpPr>
          <p:nvPr/>
        </p:nvCxnSpPr>
        <p:spPr>
          <a:xfrm>
            <a:off x="1234947" y="3400776"/>
            <a:ext cx="2865723" cy="0"/>
          </a:xfrm>
          <a:prstGeom prst="line">
            <a:avLst/>
          </a:prstGeom>
          <a:ln w="38100">
            <a:solidFill>
              <a:srgbClr val="69908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366CF3F-6D4B-77A0-0679-985AA74BD813}"/>
              </a:ext>
            </a:extLst>
          </p:cNvPr>
          <p:cNvSpPr/>
          <p:nvPr/>
        </p:nvSpPr>
        <p:spPr>
          <a:xfrm>
            <a:off x="4028958" y="3347352"/>
            <a:ext cx="108000" cy="108000"/>
          </a:xfrm>
          <a:prstGeom prst="ellipse">
            <a:avLst/>
          </a:prstGeom>
          <a:solidFill>
            <a:srgbClr val="6990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C375E7-2E2A-1384-B0BD-E625FD83C53E}"/>
              </a:ext>
            </a:extLst>
          </p:cNvPr>
          <p:cNvSpPr/>
          <p:nvPr/>
        </p:nvSpPr>
        <p:spPr>
          <a:xfrm>
            <a:off x="4564227" y="3158478"/>
            <a:ext cx="108000" cy="108000"/>
          </a:xfrm>
          <a:prstGeom prst="ellipse">
            <a:avLst/>
          </a:prstGeom>
          <a:solidFill>
            <a:srgbClr val="475C5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22" name="Google Shape;433;p51">
            <a:extLst>
              <a:ext uri="{FF2B5EF4-FFF2-40B4-BE49-F238E27FC236}">
                <a16:creationId xmlns:a16="http://schemas.microsoft.com/office/drawing/2014/main" id="{312CECEC-0994-7278-62E9-C79084710B05}"/>
              </a:ext>
            </a:extLst>
          </p:cNvPr>
          <p:cNvSpPr/>
          <p:nvPr/>
        </p:nvSpPr>
        <p:spPr>
          <a:xfrm flipH="1">
            <a:off x="4894036" y="90213"/>
            <a:ext cx="3917748" cy="5516284"/>
          </a:xfrm>
          <a:custGeom>
            <a:avLst/>
            <a:gdLst/>
            <a:ahLst/>
            <a:cxnLst/>
            <a:rect l="l" t="t" r="r" b="b"/>
            <a:pathLst>
              <a:path w="94041" h="132412" extrusionOk="0">
                <a:moveTo>
                  <a:pt x="72699" y="78201"/>
                </a:moveTo>
                <a:lnTo>
                  <a:pt x="72699" y="78201"/>
                </a:lnTo>
                <a:cubicBezTo>
                  <a:pt x="73064" y="82584"/>
                  <a:pt x="72242" y="86966"/>
                  <a:pt x="70211" y="90983"/>
                </a:cubicBezTo>
                <a:cubicBezTo>
                  <a:pt x="67358" y="96667"/>
                  <a:pt x="62427" y="100912"/>
                  <a:pt x="56379" y="102898"/>
                </a:cubicBezTo>
                <a:cubicBezTo>
                  <a:pt x="55511" y="103195"/>
                  <a:pt x="54598" y="103423"/>
                  <a:pt x="53708" y="103606"/>
                </a:cubicBezTo>
                <a:lnTo>
                  <a:pt x="53708" y="89112"/>
                </a:lnTo>
                <a:lnTo>
                  <a:pt x="72699" y="78201"/>
                </a:lnTo>
                <a:close/>
                <a:moveTo>
                  <a:pt x="13377" y="1"/>
                </a:moveTo>
                <a:cubicBezTo>
                  <a:pt x="13205" y="1"/>
                  <a:pt x="13034" y="54"/>
                  <a:pt x="12896" y="162"/>
                </a:cubicBezTo>
                <a:lnTo>
                  <a:pt x="388" y="10502"/>
                </a:lnTo>
                <a:cubicBezTo>
                  <a:pt x="46" y="10775"/>
                  <a:pt x="0" y="11255"/>
                  <a:pt x="274" y="11597"/>
                </a:cubicBezTo>
                <a:lnTo>
                  <a:pt x="5638" y="18080"/>
                </a:lnTo>
                <a:cubicBezTo>
                  <a:pt x="5791" y="18258"/>
                  <a:pt x="6007" y="18351"/>
                  <a:pt x="6224" y="18351"/>
                </a:cubicBezTo>
                <a:cubicBezTo>
                  <a:pt x="6397" y="18351"/>
                  <a:pt x="6569" y="18292"/>
                  <a:pt x="6711" y="18171"/>
                </a:cubicBezTo>
                <a:lnTo>
                  <a:pt x="7099" y="17874"/>
                </a:lnTo>
                <a:lnTo>
                  <a:pt x="11938" y="23763"/>
                </a:lnTo>
                <a:lnTo>
                  <a:pt x="11413" y="24197"/>
                </a:lnTo>
                <a:cubicBezTo>
                  <a:pt x="11162" y="24379"/>
                  <a:pt x="11139" y="24745"/>
                  <a:pt x="11321" y="24996"/>
                </a:cubicBezTo>
                <a:lnTo>
                  <a:pt x="17553" y="32505"/>
                </a:lnTo>
                <a:cubicBezTo>
                  <a:pt x="13056" y="34149"/>
                  <a:pt x="9838" y="38462"/>
                  <a:pt x="9838" y="43530"/>
                </a:cubicBezTo>
                <a:cubicBezTo>
                  <a:pt x="9838" y="44100"/>
                  <a:pt x="9883" y="44694"/>
                  <a:pt x="9975" y="45264"/>
                </a:cubicBezTo>
                <a:cubicBezTo>
                  <a:pt x="4314" y="53230"/>
                  <a:pt x="1255" y="62749"/>
                  <a:pt x="1255" y="72723"/>
                </a:cubicBezTo>
                <a:cubicBezTo>
                  <a:pt x="1255" y="85437"/>
                  <a:pt x="6209" y="97374"/>
                  <a:pt x="15179" y="106345"/>
                </a:cubicBezTo>
                <a:cubicBezTo>
                  <a:pt x="19424" y="110590"/>
                  <a:pt x="24309" y="113923"/>
                  <a:pt x="29627" y="116274"/>
                </a:cubicBezTo>
                <a:lnTo>
                  <a:pt x="27482" y="120656"/>
                </a:lnTo>
                <a:lnTo>
                  <a:pt x="14448" y="120656"/>
                </a:lnTo>
                <a:lnTo>
                  <a:pt x="10043" y="132411"/>
                </a:lnTo>
                <a:lnTo>
                  <a:pt x="94040" y="132411"/>
                </a:lnTo>
                <a:lnTo>
                  <a:pt x="89635" y="120656"/>
                </a:lnTo>
                <a:lnTo>
                  <a:pt x="53708" y="120656"/>
                </a:lnTo>
                <a:lnTo>
                  <a:pt x="53708" y="119835"/>
                </a:lnTo>
                <a:cubicBezTo>
                  <a:pt x="56287" y="119515"/>
                  <a:pt x="58867" y="118944"/>
                  <a:pt x="61400" y="118100"/>
                </a:cubicBezTo>
                <a:cubicBezTo>
                  <a:pt x="71512" y="114767"/>
                  <a:pt x="79729" y="107714"/>
                  <a:pt x="84522" y="98196"/>
                </a:cubicBezTo>
                <a:cubicBezTo>
                  <a:pt x="88996" y="89317"/>
                  <a:pt x="90000" y="79297"/>
                  <a:pt x="87398" y="69756"/>
                </a:cubicBezTo>
                <a:lnTo>
                  <a:pt x="90000" y="68249"/>
                </a:lnTo>
                <a:cubicBezTo>
                  <a:pt x="90502" y="67976"/>
                  <a:pt x="90685" y="67336"/>
                  <a:pt x="90388" y="66834"/>
                </a:cubicBezTo>
                <a:lnTo>
                  <a:pt x="87124" y="61219"/>
                </a:lnTo>
                <a:cubicBezTo>
                  <a:pt x="86940" y="60881"/>
                  <a:pt x="86590" y="60698"/>
                  <a:pt x="86228" y="60698"/>
                </a:cubicBezTo>
                <a:cubicBezTo>
                  <a:pt x="86052" y="60698"/>
                  <a:pt x="85873" y="60742"/>
                  <a:pt x="85709" y="60831"/>
                </a:cubicBezTo>
                <a:lnTo>
                  <a:pt x="36703" y="89294"/>
                </a:lnTo>
                <a:cubicBezTo>
                  <a:pt x="36224" y="89591"/>
                  <a:pt x="36064" y="90207"/>
                  <a:pt x="36338" y="90710"/>
                </a:cubicBezTo>
                <a:lnTo>
                  <a:pt x="39419" y="96142"/>
                </a:lnTo>
                <a:cubicBezTo>
                  <a:pt x="39442" y="96165"/>
                  <a:pt x="39465" y="96188"/>
                  <a:pt x="39488" y="96233"/>
                </a:cubicBezTo>
                <a:lnTo>
                  <a:pt x="36703" y="101848"/>
                </a:lnTo>
                <a:cubicBezTo>
                  <a:pt x="25313" y="97101"/>
                  <a:pt x="17279" y="85825"/>
                  <a:pt x="17279" y="72723"/>
                </a:cubicBezTo>
                <a:cubicBezTo>
                  <a:pt x="17279" y="66378"/>
                  <a:pt x="19128" y="60329"/>
                  <a:pt x="22574" y="55193"/>
                </a:cubicBezTo>
                <a:cubicBezTo>
                  <a:pt x="26409" y="54874"/>
                  <a:pt x="29719" y="52683"/>
                  <a:pt x="31613" y="49556"/>
                </a:cubicBezTo>
                <a:lnTo>
                  <a:pt x="34215" y="52728"/>
                </a:lnTo>
                <a:cubicBezTo>
                  <a:pt x="34485" y="53052"/>
                  <a:pt x="34875" y="53216"/>
                  <a:pt x="35266" y="53216"/>
                </a:cubicBezTo>
                <a:cubicBezTo>
                  <a:pt x="35537" y="53216"/>
                  <a:pt x="35808" y="53138"/>
                  <a:pt x="36041" y="52979"/>
                </a:cubicBezTo>
                <a:lnTo>
                  <a:pt x="45263" y="64118"/>
                </a:lnTo>
                <a:lnTo>
                  <a:pt x="54621" y="56380"/>
                </a:lnTo>
                <a:lnTo>
                  <a:pt x="45422" y="45242"/>
                </a:lnTo>
                <a:lnTo>
                  <a:pt x="51266" y="40425"/>
                </a:lnTo>
                <a:lnTo>
                  <a:pt x="57771" y="48255"/>
                </a:lnTo>
                <a:lnTo>
                  <a:pt x="67129" y="40494"/>
                </a:lnTo>
                <a:lnTo>
                  <a:pt x="60647" y="32688"/>
                </a:lnTo>
                <a:lnTo>
                  <a:pt x="61765" y="31775"/>
                </a:lnTo>
                <a:cubicBezTo>
                  <a:pt x="62336" y="31295"/>
                  <a:pt x="62427" y="30428"/>
                  <a:pt x="61948" y="29835"/>
                </a:cubicBezTo>
                <a:lnTo>
                  <a:pt x="56470" y="23215"/>
                </a:lnTo>
                <a:cubicBezTo>
                  <a:pt x="56199" y="22893"/>
                  <a:pt x="55805" y="22724"/>
                  <a:pt x="55410" y="22724"/>
                </a:cubicBezTo>
                <a:cubicBezTo>
                  <a:pt x="55105" y="22724"/>
                  <a:pt x="54801" y="22824"/>
                  <a:pt x="54553" y="23033"/>
                </a:cubicBezTo>
                <a:lnTo>
                  <a:pt x="41588" y="33715"/>
                </a:lnTo>
                <a:lnTo>
                  <a:pt x="25039" y="13674"/>
                </a:lnTo>
                <a:cubicBezTo>
                  <a:pt x="24926" y="13536"/>
                  <a:pt x="24772" y="13467"/>
                  <a:pt x="24614" y="13467"/>
                </a:cubicBezTo>
                <a:cubicBezTo>
                  <a:pt x="24485" y="13467"/>
                  <a:pt x="24354" y="13513"/>
                  <a:pt x="24241" y="13606"/>
                </a:cubicBezTo>
                <a:lnTo>
                  <a:pt x="23533" y="14176"/>
                </a:lnTo>
                <a:lnTo>
                  <a:pt x="18671" y="8310"/>
                </a:lnTo>
                <a:lnTo>
                  <a:pt x="19242" y="7854"/>
                </a:lnTo>
                <a:cubicBezTo>
                  <a:pt x="19561" y="7580"/>
                  <a:pt x="19607" y="7101"/>
                  <a:pt x="19333" y="6758"/>
                </a:cubicBezTo>
                <a:lnTo>
                  <a:pt x="13992" y="276"/>
                </a:lnTo>
                <a:cubicBezTo>
                  <a:pt x="13836" y="94"/>
                  <a:pt x="13606" y="1"/>
                  <a:pt x="13377" y="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475C52"/>
              </a:solidFill>
            </a:endParaRPr>
          </a:p>
        </p:txBody>
      </p:sp>
      <p:sp>
        <p:nvSpPr>
          <p:cNvPr id="23" name="Google Shape;403;p20">
            <a:extLst>
              <a:ext uri="{FF2B5EF4-FFF2-40B4-BE49-F238E27FC236}">
                <a16:creationId xmlns:a16="http://schemas.microsoft.com/office/drawing/2014/main" id="{4F6D1B49-6EF1-0188-719E-931B784412CB}"/>
              </a:ext>
            </a:extLst>
          </p:cNvPr>
          <p:cNvSpPr/>
          <p:nvPr/>
        </p:nvSpPr>
        <p:spPr>
          <a:xfrm rot="16720504">
            <a:off x="1709874" y="810310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8F26377-6DF1-5BFF-4B39-A39331C46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466772"/>
              </p:ext>
            </p:extLst>
          </p:nvPr>
        </p:nvGraphicFramePr>
        <p:xfrm>
          <a:off x="24753" y="3589074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1AB746-794F-93D7-B294-117F2526CD31}"/>
              </a:ext>
            </a:extLst>
          </p:cNvPr>
          <p:cNvSpPr/>
          <p:nvPr/>
        </p:nvSpPr>
        <p:spPr>
          <a:xfrm>
            <a:off x="1656212" y="3302000"/>
            <a:ext cx="6332087" cy="1841500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D9636-3AA8-7F59-9864-E84B2B4D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459127"/>
            <a:ext cx="5105400" cy="3914140"/>
          </a:xfrm>
          <a:prstGeom prst="rect">
            <a:avLst/>
          </a:prstGeom>
          <a:ln w="38100">
            <a:solidFill>
              <a:srgbClr val="475C52"/>
            </a:solidFill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F5F35FE-8923-39CE-1701-0256E8706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154734"/>
              </p:ext>
            </p:extLst>
          </p:nvPr>
        </p:nvGraphicFramePr>
        <p:xfrm>
          <a:off x="82377" y="3455215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47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DDBA3B6-8F5E-C0E4-8FEA-CFA579B92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1397986"/>
            <a:ext cx="3784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سیستم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Brevibacillus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پروتئین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های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درون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سلولی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را به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شکل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محلول در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سیتوپلاسم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(بدون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تشکیل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اجسام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درون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سلولی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تولید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کند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ar-SA" altLang="en-US" sz="2000" b="0" i="0" u="none" strike="noStrike" cap="none" normalizeH="0" baseline="0" dirty="0">
              <a:ln>
                <a:noFill/>
              </a:ln>
              <a:solidFill>
                <a:srgbClr val="475C5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ar-SA" alt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choshinensis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a-IR" altLang="en-US" sz="2000" b="0" i="1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تواند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به عنوان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میزبان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در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تولید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پروتئین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های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هترولوگ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صرف نظر از منشاء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یا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ماهیت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،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استفاده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شود.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75C5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1EE48-0AB7-33D0-434C-A6BD73CA0C53}"/>
              </a:ext>
            </a:extLst>
          </p:cNvPr>
          <p:cNvSpPr txBox="1"/>
          <p:nvPr/>
        </p:nvSpPr>
        <p:spPr>
          <a:xfrm>
            <a:off x="0" y="4881890"/>
            <a:ext cx="5295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kern="100" dirty="0">
                <a:solidFill>
                  <a:srgbClr val="50675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https://www.creativebiomart.net/bacterial-expression-systems.</a:t>
            </a:r>
            <a:r>
              <a:rPr lang="en-US" sz="11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</a:t>
            </a:r>
            <a:endParaRPr lang="en-US" sz="11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697DB-FF4B-014D-A5AD-4688B6AC1924}"/>
              </a:ext>
            </a:extLst>
          </p:cNvPr>
          <p:cNvSpPr txBox="1"/>
          <p:nvPr/>
        </p:nvSpPr>
        <p:spPr>
          <a:xfrm>
            <a:off x="1924050" y="279719"/>
            <a:ext cx="529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ctr" rtl="1">
              <a:buClrTx/>
            </a:pPr>
            <a:r>
              <a:rPr lang="en-US" sz="2800" i="1" dirty="0" err="1">
                <a:solidFill>
                  <a:srgbClr val="475C52"/>
                </a:solidFill>
                <a:effectLst/>
                <a:latin typeface="Britannic Bold" panose="020B0903060703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Brevibacillus</a:t>
            </a:r>
            <a:r>
              <a:rPr lang="en-US" sz="2800" i="1" dirty="0">
                <a:solidFill>
                  <a:srgbClr val="475C52"/>
                </a:solidFill>
                <a:effectLst/>
                <a:latin typeface="Britannic Bold" panose="020B0903060703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475C52"/>
                </a:solidFill>
                <a:effectLst/>
                <a:latin typeface="Britannic Bold" panose="020B0903060703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choshinensis</a:t>
            </a:r>
            <a:endParaRPr lang="fa-IR" sz="2800" i="1" dirty="0">
              <a:solidFill>
                <a:srgbClr val="475C52"/>
              </a:solidFill>
              <a:latin typeface="Britannic Bold" panose="020B090306070302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32C712-525D-2058-C710-6F9B4C82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98356"/>
              </p:ext>
            </p:extLst>
          </p:nvPr>
        </p:nvGraphicFramePr>
        <p:xfrm>
          <a:off x="82377" y="3455215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A29699-B688-E4B8-30C7-690848987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84" y="1007110"/>
            <a:ext cx="3125331" cy="3437864"/>
          </a:xfrm>
          <a:prstGeom prst="rect">
            <a:avLst/>
          </a:prstGeom>
          <a:ln w="38100">
            <a:solidFill>
              <a:srgbClr val="475C52"/>
            </a:solidFill>
          </a:ln>
        </p:spPr>
      </p:pic>
    </p:spTree>
    <p:extLst>
      <p:ext uri="{BB962C8B-B14F-4D97-AF65-F5344CB8AC3E}">
        <p14:creationId xmlns:p14="http://schemas.microsoft.com/office/powerpoint/2010/main" val="405427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DDBA3B6-8F5E-C0E4-8FEA-CFA579B92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220" y="1414958"/>
            <a:ext cx="414738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غشای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خارجی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سویه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های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kern="0" dirty="0">
                <a:solidFill>
                  <a:srgbClr val="475C52"/>
                </a:solidFill>
                <a:effectLst/>
                <a:latin typeface="Proxima Nova Rg"/>
                <a:ea typeface="Times New Roman" panose="02020603050405020304" pitchFamily="18" charset="0"/>
              </a:rPr>
              <a:t>Bacilli</a:t>
            </a:r>
            <a:r>
              <a:rPr lang="en-US" sz="1800" kern="0" dirty="0">
                <a:solidFill>
                  <a:srgbClr val="475C52"/>
                </a:solidFill>
                <a:effectLst/>
                <a:latin typeface="Proxima Nova Rg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a-IR" sz="200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LPS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ندارد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C5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سویه‌های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kern="0" dirty="0">
                <a:solidFill>
                  <a:srgbClr val="475C52"/>
                </a:solidFill>
                <a:effectLst/>
                <a:latin typeface="Proxima Nova Rg"/>
                <a:ea typeface="Times New Roman" panose="02020603050405020304" pitchFamily="18" charset="0"/>
              </a:rPr>
              <a:t>Bacilli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ظرفیت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ترشح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طبیعی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بالایی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دارند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می‌توانند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پروتئین‌ها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را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مستقیماً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به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محیط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خارج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سلولی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ترشح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کنند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1EE48-0AB7-33D0-434C-A6BD73CA0C53}"/>
              </a:ext>
            </a:extLst>
          </p:cNvPr>
          <p:cNvSpPr txBox="1"/>
          <p:nvPr/>
        </p:nvSpPr>
        <p:spPr>
          <a:xfrm>
            <a:off x="0" y="4881890"/>
            <a:ext cx="5295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https://www.creativebiomart.net/bacterial-expression-systems.htm</a:t>
            </a:r>
            <a:endParaRPr lang="en-US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697DB-FF4B-014D-A5AD-4688B6AC1924}"/>
              </a:ext>
            </a:extLst>
          </p:cNvPr>
          <p:cNvSpPr txBox="1"/>
          <p:nvPr/>
        </p:nvSpPr>
        <p:spPr>
          <a:xfrm>
            <a:off x="1924050" y="267545"/>
            <a:ext cx="529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ctr" rtl="1">
              <a:buClrTx/>
            </a:pPr>
            <a:r>
              <a:rPr lang="en-US" sz="2800" i="1" dirty="0">
                <a:solidFill>
                  <a:srgbClr val="475C52"/>
                </a:solidFill>
                <a:effectLst/>
                <a:latin typeface="Britannic Bold" panose="020B0903060703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Bacillus subtilis</a:t>
            </a:r>
            <a:r>
              <a:rPr lang="en-US" sz="2800" dirty="0">
                <a:solidFill>
                  <a:srgbClr val="475C52"/>
                </a:solidFill>
                <a:effectLst/>
                <a:latin typeface="Britannic Bold" panose="020B0903060703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ar-SA" altLang="en-US" sz="2800" b="0" i="0" u="none" strike="noStrike" cap="none" normalizeH="0" baseline="0" dirty="0">
              <a:ln>
                <a:noFill/>
              </a:ln>
              <a:solidFill>
                <a:srgbClr val="475C52"/>
              </a:solidFill>
              <a:effectLst/>
              <a:latin typeface="Britannic Bold" panose="020B0903060703020204" pitchFamily="34" charset="77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4D8ECAE-A075-182C-440C-054E02916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98356"/>
              </p:ext>
            </p:extLst>
          </p:nvPr>
        </p:nvGraphicFramePr>
        <p:xfrm>
          <a:off x="82377" y="3455215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43810C5-2445-8AF4-662E-0BF2762391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22"/>
          <a:stretch/>
        </p:blipFill>
        <p:spPr>
          <a:xfrm>
            <a:off x="773475" y="989178"/>
            <a:ext cx="2993783" cy="3290722"/>
          </a:xfrm>
          <a:prstGeom prst="rect">
            <a:avLst/>
          </a:prstGeom>
          <a:ln w="38100">
            <a:solidFill>
              <a:srgbClr val="475C52"/>
            </a:solidFill>
          </a:ln>
        </p:spPr>
      </p:pic>
    </p:spTree>
    <p:extLst>
      <p:ext uri="{BB962C8B-B14F-4D97-AF65-F5344CB8AC3E}">
        <p14:creationId xmlns:p14="http://schemas.microsoft.com/office/powerpoint/2010/main" val="227169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0" name="Google Shape;1520;p42"/>
          <p:cNvGraphicFramePr/>
          <p:nvPr>
            <p:extLst>
              <p:ext uri="{D42A27DB-BD31-4B8C-83A1-F6EECF244321}">
                <p14:modId xmlns:p14="http://schemas.microsoft.com/office/powerpoint/2010/main" val="828724336"/>
              </p:ext>
            </p:extLst>
          </p:nvPr>
        </p:nvGraphicFramePr>
        <p:xfrm flipH="1">
          <a:off x="521208" y="1"/>
          <a:ext cx="8622792" cy="4444997"/>
        </p:xfrm>
        <a:graphic>
          <a:graphicData uri="http://schemas.openxmlformats.org/drawingml/2006/table">
            <a:tbl>
              <a:tblPr>
                <a:noFill/>
                <a:tableStyleId>{FBFF62F3-9E3B-423D-881B-3A061A71356C}</a:tableStyleId>
              </a:tblPr>
              <a:tblGrid>
                <a:gridCol w="3328881">
                  <a:extLst>
                    <a:ext uri="{9D8B030D-6E8A-4147-A177-3AD203B41FA5}">
                      <a16:colId xmlns:a16="http://schemas.microsoft.com/office/drawing/2014/main" val="1966963653"/>
                    </a:ext>
                  </a:extLst>
                </a:gridCol>
                <a:gridCol w="3449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33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3600" dirty="0">
                        <a:solidFill>
                          <a:schemeClr val="bg2"/>
                        </a:solidFill>
                        <a:latin typeface="B Titr" pitchFamily="2" charset="-78"/>
                        <a:ea typeface="Fredoka One"/>
                        <a:cs typeface="B Titr" pitchFamily="2" charset="-78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-IR" sz="3600" dirty="0">
                          <a:solidFill>
                            <a:schemeClr val="bg2"/>
                          </a:solidFill>
                          <a:latin typeface="B Titr" pitchFamily="2" charset="-78"/>
                          <a:ea typeface="Fredoka One"/>
                          <a:cs typeface="B Titr" pitchFamily="2" charset="-78"/>
                          <a:sym typeface="Fredoka One"/>
                        </a:rPr>
                        <a:t>باکتری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12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sz="2000" dirty="0">
                          <a:solidFill>
                            <a:schemeClr val="dk1"/>
                          </a:solidFill>
                          <a:latin typeface="B Titr" pitchFamily="2" charset="-78"/>
                          <a:ea typeface="Fredoka One"/>
                          <a:cs typeface="B Titr" pitchFamily="2" charset="-78"/>
                          <a:sym typeface="Fredoka One"/>
                        </a:rPr>
                        <a:t>معایب</a:t>
                      </a:r>
                      <a:endParaRPr sz="2000" dirty="0">
                        <a:solidFill>
                          <a:schemeClr val="dk1"/>
                        </a:solidFill>
                        <a:latin typeface="B Titr" pitchFamily="2" charset="-78"/>
                        <a:ea typeface="Fredoka One"/>
                        <a:cs typeface="B Titr" pitchFamily="2" charset="-78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sz="2000" b="0" dirty="0">
                          <a:solidFill>
                            <a:schemeClr val="dk1"/>
                          </a:solidFill>
                          <a:latin typeface="B Titr" pitchFamily="2" charset="-78"/>
                          <a:ea typeface="Fredoka One"/>
                          <a:cs typeface="B Titr" pitchFamily="2" charset="-78"/>
                          <a:sym typeface="Fredoka One"/>
                        </a:rPr>
                        <a:t>مزایا</a:t>
                      </a:r>
                      <a:endParaRPr sz="2000" b="0" dirty="0">
                        <a:solidFill>
                          <a:schemeClr val="dk1"/>
                        </a:solidFill>
                        <a:latin typeface="B Titr" pitchFamily="2" charset="-78"/>
                        <a:ea typeface="Fredoka One"/>
                        <a:cs typeface="B Titr" pitchFamily="2" charset="-78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6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معمولا عدم ترشح پروتئین‌های تولیدی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مراحل معین ثبت قانونی</a:t>
                      </a:r>
                      <a:endParaRPr lang="fa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865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(گاها) تخلیص و جداسـازی پردردسر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گنجینۀ ژنتیکی شناخته شده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65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دارای اندوتوکسین‌هـا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رشد سریع و ارزان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65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فاقد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PTM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بیان زیـاد محصـول در مـدت زمـان کوتـاه 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احتمـال تـاخوردگی نادرسـت محصـول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شناسایی آسان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865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فعالیت </a:t>
                      </a:r>
                      <a:r>
                        <a:rPr lang="fa-IR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پروتئولیتیک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هزینه کم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31103"/>
                  </a:ext>
                </a:extLst>
              </a:tr>
              <a:tr h="440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محدودیت در اندازه محصول 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فرآیند کلونینگ آسان و شناخته شده </a:t>
                      </a: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373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623FF2D-4982-AD26-57BC-B7F2E05283E8}"/>
              </a:ext>
            </a:extLst>
          </p:cNvPr>
          <p:cNvSpPr txBox="1"/>
          <p:nvPr/>
        </p:nvSpPr>
        <p:spPr>
          <a:xfrm>
            <a:off x="-6350" y="4888240"/>
            <a:ext cx="45783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Applications, </a:t>
            </a:r>
            <a:r>
              <a:rPr lang="en-US" sz="1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BioPharm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International, Mar 10, 2006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6FC65B5-66C4-48D1-68E4-C3EF72741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98356"/>
              </p:ext>
            </p:extLst>
          </p:nvPr>
        </p:nvGraphicFramePr>
        <p:xfrm>
          <a:off x="82377" y="3455215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14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0737D-BC4A-9DB5-FF9D-1F80A1C40965}"/>
              </a:ext>
            </a:extLst>
          </p:cNvPr>
          <p:cNvSpPr txBox="1"/>
          <p:nvPr/>
        </p:nvSpPr>
        <p:spPr>
          <a:xfrm>
            <a:off x="2286000" y="1602254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برخی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از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محدودیت‌ها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را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می‌توان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برطرف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کرد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 algn="r" rtl="1">
              <a:buClrTx/>
              <a:buFont typeface="Arial" panose="020B0604020202020204" pitchFamily="34" charset="0"/>
              <a:buChar char="•"/>
            </a:pP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سویه‌های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بیان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باکتری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اصلاح‌شده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ژنتیکی</a:t>
            </a:r>
            <a:endParaRPr lang="ar-SA" altLang="en-US" sz="20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r" rtl="1">
              <a:buClrTx/>
              <a:buFont typeface="Arial" panose="020B0604020202020204" pitchFamily="34" charset="0"/>
              <a:buChar char="•"/>
            </a:pP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تغییر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برچسب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خالص‌سازی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پروتئین</a:t>
            </a:r>
            <a:endParaRPr lang="ar-SA" altLang="en-US" sz="20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r" rtl="1">
              <a:buClrTx/>
              <a:buFont typeface="Arial" panose="020B0604020202020204" pitchFamily="34" charset="0"/>
              <a:buChar char="•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انجام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یک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مرحله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اضافی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فولدینگ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مجدد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پروتئین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C5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C232C3-0BB6-D960-DE0A-3CB9EAA1F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98356"/>
              </p:ext>
            </p:extLst>
          </p:nvPr>
        </p:nvGraphicFramePr>
        <p:xfrm>
          <a:off x="82377" y="3455215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30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76B4DB-4FE1-1C33-4519-11B366570D81}"/>
              </a:ext>
            </a:extLst>
          </p:cNvPr>
          <p:cNvSpPr/>
          <p:nvPr/>
        </p:nvSpPr>
        <p:spPr>
          <a:xfrm>
            <a:off x="3639313" y="530352"/>
            <a:ext cx="5504688" cy="4681727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0811-BC19-AB98-B70F-CBA805C8578C}"/>
              </a:ext>
            </a:extLst>
          </p:cNvPr>
          <p:cNvSpPr txBox="1"/>
          <p:nvPr/>
        </p:nvSpPr>
        <p:spPr>
          <a:xfrm>
            <a:off x="1004985" y="2196815"/>
            <a:ext cx="251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000" dirty="0" err="1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مخمرها</a:t>
            </a:r>
            <a:endParaRPr lang="en-US" sz="6000" dirty="0">
              <a:solidFill>
                <a:schemeClr val="tx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5" name="Google Shape;403;p20">
            <a:extLst>
              <a:ext uri="{FF2B5EF4-FFF2-40B4-BE49-F238E27FC236}">
                <a16:creationId xmlns:a16="http://schemas.microsoft.com/office/drawing/2014/main" id="{C635E57C-2D0B-A88F-C6EA-F4FD2E88ECDA}"/>
              </a:ext>
            </a:extLst>
          </p:cNvPr>
          <p:cNvSpPr/>
          <p:nvPr/>
        </p:nvSpPr>
        <p:spPr>
          <a:xfrm rot="16720504">
            <a:off x="1353462" y="900896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E2E-DBD0-DD02-9CF5-8235D920C763}"/>
              </a:ext>
            </a:extLst>
          </p:cNvPr>
          <p:cNvSpPr txBox="1"/>
          <p:nvPr/>
        </p:nvSpPr>
        <p:spPr>
          <a:xfrm>
            <a:off x="1581505" y="1062211"/>
            <a:ext cx="63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B Titr" pitchFamily="2" charset="-78"/>
                <a:cs typeface="B Titr" pitchFamily="2" charset="-78"/>
              </a:rPr>
              <a:t>۳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4" name="Google Shape;235;p42">
            <a:extLst>
              <a:ext uri="{FF2B5EF4-FFF2-40B4-BE49-F238E27FC236}">
                <a16:creationId xmlns:a16="http://schemas.microsoft.com/office/drawing/2014/main" id="{5C2F2FC7-5861-F06B-D437-ABE545CF0A23}"/>
              </a:ext>
            </a:extLst>
          </p:cNvPr>
          <p:cNvSpPr/>
          <p:nvPr/>
        </p:nvSpPr>
        <p:spPr>
          <a:xfrm flipH="1">
            <a:off x="5064096" y="1051214"/>
            <a:ext cx="4079904" cy="8167457"/>
          </a:xfrm>
          <a:custGeom>
            <a:avLst/>
            <a:gdLst/>
            <a:ahLst/>
            <a:cxnLst/>
            <a:rect l="l" t="t" r="r" b="b"/>
            <a:pathLst>
              <a:path w="13334" h="26693" extrusionOk="0">
                <a:moveTo>
                  <a:pt x="8898" y="5565"/>
                </a:moveTo>
                <a:cubicBezTo>
                  <a:pt x="9249" y="5565"/>
                  <a:pt x="9524" y="5840"/>
                  <a:pt x="9524" y="6191"/>
                </a:cubicBezTo>
                <a:cubicBezTo>
                  <a:pt x="9524" y="6542"/>
                  <a:pt x="9249" y="6818"/>
                  <a:pt x="8898" y="6818"/>
                </a:cubicBezTo>
                <a:lnTo>
                  <a:pt x="6116" y="6818"/>
                </a:lnTo>
                <a:cubicBezTo>
                  <a:pt x="5765" y="6818"/>
                  <a:pt x="5489" y="6542"/>
                  <a:pt x="5489" y="6191"/>
                </a:cubicBezTo>
                <a:cubicBezTo>
                  <a:pt x="5489" y="5840"/>
                  <a:pt x="5765" y="5565"/>
                  <a:pt x="6116" y="5565"/>
                </a:cubicBezTo>
                <a:close/>
                <a:moveTo>
                  <a:pt x="8898" y="8898"/>
                </a:moveTo>
                <a:cubicBezTo>
                  <a:pt x="9249" y="8898"/>
                  <a:pt x="9524" y="9174"/>
                  <a:pt x="9524" y="9525"/>
                </a:cubicBezTo>
                <a:cubicBezTo>
                  <a:pt x="9524" y="9850"/>
                  <a:pt x="9249" y="10151"/>
                  <a:pt x="8898" y="10151"/>
                </a:cubicBezTo>
                <a:lnTo>
                  <a:pt x="6116" y="10151"/>
                </a:lnTo>
                <a:cubicBezTo>
                  <a:pt x="5765" y="10151"/>
                  <a:pt x="5489" y="9850"/>
                  <a:pt x="5489" y="9525"/>
                </a:cubicBezTo>
                <a:cubicBezTo>
                  <a:pt x="5489" y="9174"/>
                  <a:pt x="5765" y="8898"/>
                  <a:pt x="6116" y="8898"/>
                </a:cubicBezTo>
                <a:close/>
                <a:moveTo>
                  <a:pt x="8898" y="12206"/>
                </a:moveTo>
                <a:cubicBezTo>
                  <a:pt x="9249" y="12206"/>
                  <a:pt x="9524" y="12507"/>
                  <a:pt x="9524" y="12833"/>
                </a:cubicBezTo>
                <a:cubicBezTo>
                  <a:pt x="9524" y="13184"/>
                  <a:pt x="9249" y="13460"/>
                  <a:pt x="8898" y="13460"/>
                </a:cubicBezTo>
                <a:lnTo>
                  <a:pt x="6116" y="13460"/>
                </a:lnTo>
                <a:cubicBezTo>
                  <a:pt x="5765" y="13460"/>
                  <a:pt x="5489" y="13184"/>
                  <a:pt x="5489" y="12833"/>
                </a:cubicBezTo>
                <a:cubicBezTo>
                  <a:pt x="5489" y="12507"/>
                  <a:pt x="5765" y="12206"/>
                  <a:pt x="6116" y="12206"/>
                </a:cubicBezTo>
                <a:close/>
                <a:moveTo>
                  <a:pt x="8898" y="15540"/>
                </a:moveTo>
                <a:cubicBezTo>
                  <a:pt x="9249" y="15540"/>
                  <a:pt x="9524" y="15815"/>
                  <a:pt x="9524" y="16166"/>
                </a:cubicBezTo>
                <a:cubicBezTo>
                  <a:pt x="9524" y="16517"/>
                  <a:pt x="9249" y="16793"/>
                  <a:pt x="8898" y="16793"/>
                </a:cubicBezTo>
                <a:lnTo>
                  <a:pt x="6116" y="16793"/>
                </a:lnTo>
                <a:cubicBezTo>
                  <a:pt x="5765" y="16793"/>
                  <a:pt x="5489" y="16517"/>
                  <a:pt x="5489" y="16166"/>
                </a:cubicBezTo>
                <a:cubicBezTo>
                  <a:pt x="5489" y="15815"/>
                  <a:pt x="5765" y="15540"/>
                  <a:pt x="6116" y="15540"/>
                </a:cubicBezTo>
                <a:close/>
                <a:moveTo>
                  <a:pt x="8898" y="18873"/>
                </a:moveTo>
                <a:cubicBezTo>
                  <a:pt x="9249" y="18873"/>
                  <a:pt x="9524" y="19149"/>
                  <a:pt x="9524" y="19500"/>
                </a:cubicBezTo>
                <a:cubicBezTo>
                  <a:pt x="9524" y="19851"/>
                  <a:pt x="9249" y="20126"/>
                  <a:pt x="8898" y="20126"/>
                </a:cubicBezTo>
                <a:lnTo>
                  <a:pt x="6116" y="20126"/>
                </a:lnTo>
                <a:cubicBezTo>
                  <a:pt x="5765" y="20126"/>
                  <a:pt x="5489" y="19851"/>
                  <a:pt x="5489" y="19500"/>
                </a:cubicBezTo>
                <a:cubicBezTo>
                  <a:pt x="5489" y="19149"/>
                  <a:pt x="5765" y="18873"/>
                  <a:pt x="6116" y="18873"/>
                </a:cubicBezTo>
                <a:close/>
                <a:moveTo>
                  <a:pt x="8898" y="22206"/>
                </a:moveTo>
                <a:cubicBezTo>
                  <a:pt x="9249" y="22206"/>
                  <a:pt x="9524" y="22482"/>
                  <a:pt x="9524" y="22833"/>
                </a:cubicBezTo>
                <a:cubicBezTo>
                  <a:pt x="9524" y="23184"/>
                  <a:pt x="9249" y="23460"/>
                  <a:pt x="8898" y="23460"/>
                </a:cubicBezTo>
                <a:lnTo>
                  <a:pt x="6116" y="23460"/>
                </a:lnTo>
                <a:cubicBezTo>
                  <a:pt x="5765" y="23460"/>
                  <a:pt x="5489" y="23184"/>
                  <a:pt x="5489" y="22833"/>
                </a:cubicBezTo>
                <a:cubicBezTo>
                  <a:pt x="5489" y="22482"/>
                  <a:pt x="5765" y="22206"/>
                  <a:pt x="6116" y="22206"/>
                </a:cubicBezTo>
                <a:close/>
                <a:moveTo>
                  <a:pt x="0" y="1"/>
                </a:moveTo>
                <a:lnTo>
                  <a:pt x="0" y="26693"/>
                </a:lnTo>
                <a:lnTo>
                  <a:pt x="11579" y="26693"/>
                </a:lnTo>
                <a:lnTo>
                  <a:pt x="11579" y="2432"/>
                </a:lnTo>
                <a:lnTo>
                  <a:pt x="13334" y="1"/>
                </a:ln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E20018-1AB9-CFC5-437D-B6709BEAB01D}"/>
              </a:ext>
            </a:extLst>
          </p:cNvPr>
          <p:cNvCxnSpPr>
            <a:cxnSpLocks/>
          </p:cNvCxnSpPr>
          <p:nvPr/>
        </p:nvCxnSpPr>
        <p:spPr>
          <a:xfrm>
            <a:off x="1234947" y="3212478"/>
            <a:ext cx="3383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077F15-DA93-163C-1146-5BE9A5925BA0}"/>
              </a:ext>
            </a:extLst>
          </p:cNvPr>
          <p:cNvCxnSpPr>
            <a:cxnSpLocks/>
          </p:cNvCxnSpPr>
          <p:nvPr/>
        </p:nvCxnSpPr>
        <p:spPr>
          <a:xfrm>
            <a:off x="1234947" y="3400776"/>
            <a:ext cx="2865723" cy="0"/>
          </a:xfrm>
          <a:prstGeom prst="line">
            <a:avLst/>
          </a:prstGeom>
          <a:ln w="38100">
            <a:solidFill>
              <a:srgbClr val="69908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7E77AD-44E3-FB18-A125-B8DD712CE085}"/>
              </a:ext>
            </a:extLst>
          </p:cNvPr>
          <p:cNvSpPr/>
          <p:nvPr/>
        </p:nvSpPr>
        <p:spPr>
          <a:xfrm>
            <a:off x="4028958" y="3347352"/>
            <a:ext cx="108000" cy="108000"/>
          </a:xfrm>
          <a:prstGeom prst="ellipse">
            <a:avLst/>
          </a:prstGeom>
          <a:solidFill>
            <a:srgbClr val="6990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13769-A0E9-247F-B644-7788AC2637FE}"/>
              </a:ext>
            </a:extLst>
          </p:cNvPr>
          <p:cNvSpPr/>
          <p:nvPr/>
        </p:nvSpPr>
        <p:spPr>
          <a:xfrm>
            <a:off x="4564227" y="3158478"/>
            <a:ext cx="108000" cy="108000"/>
          </a:xfrm>
          <a:prstGeom prst="ellipse">
            <a:avLst/>
          </a:prstGeom>
          <a:solidFill>
            <a:srgbClr val="475C5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2" name="Google Shape;403;p20">
            <a:extLst>
              <a:ext uri="{FF2B5EF4-FFF2-40B4-BE49-F238E27FC236}">
                <a16:creationId xmlns:a16="http://schemas.microsoft.com/office/drawing/2014/main" id="{7BA02495-60F8-5C84-CED1-B22F986C497A}"/>
              </a:ext>
            </a:extLst>
          </p:cNvPr>
          <p:cNvSpPr/>
          <p:nvPr/>
        </p:nvSpPr>
        <p:spPr>
          <a:xfrm rot="16720504">
            <a:off x="8423757" y="-264304"/>
            <a:ext cx="996204" cy="1082412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1262C3BB-73D8-514D-7BD6-A32F2DED6E60}"/>
              </a:ext>
            </a:extLst>
          </p:cNvPr>
          <p:cNvSpPr/>
          <p:nvPr/>
        </p:nvSpPr>
        <p:spPr>
          <a:xfrm flipH="1">
            <a:off x="4708803" y="1207552"/>
            <a:ext cx="4079904" cy="8167457"/>
          </a:xfrm>
          <a:custGeom>
            <a:avLst/>
            <a:gdLst/>
            <a:ahLst/>
            <a:cxnLst/>
            <a:rect l="l" t="t" r="r" b="b"/>
            <a:pathLst>
              <a:path w="13334" h="26693" extrusionOk="0">
                <a:moveTo>
                  <a:pt x="8898" y="5565"/>
                </a:moveTo>
                <a:cubicBezTo>
                  <a:pt x="9249" y="5565"/>
                  <a:pt x="9524" y="5840"/>
                  <a:pt x="9524" y="6191"/>
                </a:cubicBezTo>
                <a:cubicBezTo>
                  <a:pt x="9524" y="6542"/>
                  <a:pt x="9249" y="6818"/>
                  <a:pt x="8898" y="6818"/>
                </a:cubicBezTo>
                <a:lnTo>
                  <a:pt x="6116" y="6818"/>
                </a:lnTo>
                <a:cubicBezTo>
                  <a:pt x="5765" y="6818"/>
                  <a:pt x="5489" y="6542"/>
                  <a:pt x="5489" y="6191"/>
                </a:cubicBezTo>
                <a:cubicBezTo>
                  <a:pt x="5489" y="5840"/>
                  <a:pt x="5765" y="5565"/>
                  <a:pt x="6116" y="5565"/>
                </a:cubicBezTo>
                <a:close/>
                <a:moveTo>
                  <a:pt x="8898" y="8898"/>
                </a:moveTo>
                <a:cubicBezTo>
                  <a:pt x="9249" y="8898"/>
                  <a:pt x="9524" y="9174"/>
                  <a:pt x="9524" y="9525"/>
                </a:cubicBezTo>
                <a:cubicBezTo>
                  <a:pt x="9524" y="9850"/>
                  <a:pt x="9249" y="10151"/>
                  <a:pt x="8898" y="10151"/>
                </a:cubicBezTo>
                <a:lnTo>
                  <a:pt x="6116" y="10151"/>
                </a:lnTo>
                <a:cubicBezTo>
                  <a:pt x="5765" y="10151"/>
                  <a:pt x="5489" y="9850"/>
                  <a:pt x="5489" y="9525"/>
                </a:cubicBezTo>
                <a:cubicBezTo>
                  <a:pt x="5489" y="9174"/>
                  <a:pt x="5765" y="8898"/>
                  <a:pt x="6116" y="8898"/>
                </a:cubicBezTo>
                <a:close/>
                <a:moveTo>
                  <a:pt x="8898" y="12206"/>
                </a:moveTo>
                <a:cubicBezTo>
                  <a:pt x="9249" y="12206"/>
                  <a:pt x="9524" y="12507"/>
                  <a:pt x="9524" y="12833"/>
                </a:cubicBezTo>
                <a:cubicBezTo>
                  <a:pt x="9524" y="13184"/>
                  <a:pt x="9249" y="13460"/>
                  <a:pt x="8898" y="13460"/>
                </a:cubicBezTo>
                <a:lnTo>
                  <a:pt x="6116" y="13460"/>
                </a:lnTo>
                <a:cubicBezTo>
                  <a:pt x="5765" y="13460"/>
                  <a:pt x="5489" y="13184"/>
                  <a:pt x="5489" y="12833"/>
                </a:cubicBezTo>
                <a:cubicBezTo>
                  <a:pt x="5489" y="12507"/>
                  <a:pt x="5765" y="12206"/>
                  <a:pt x="6116" y="12206"/>
                </a:cubicBezTo>
                <a:close/>
                <a:moveTo>
                  <a:pt x="8898" y="15540"/>
                </a:moveTo>
                <a:cubicBezTo>
                  <a:pt x="9249" y="15540"/>
                  <a:pt x="9524" y="15815"/>
                  <a:pt x="9524" y="16166"/>
                </a:cubicBezTo>
                <a:cubicBezTo>
                  <a:pt x="9524" y="16517"/>
                  <a:pt x="9249" y="16793"/>
                  <a:pt x="8898" y="16793"/>
                </a:cubicBezTo>
                <a:lnTo>
                  <a:pt x="6116" y="16793"/>
                </a:lnTo>
                <a:cubicBezTo>
                  <a:pt x="5765" y="16793"/>
                  <a:pt x="5489" y="16517"/>
                  <a:pt x="5489" y="16166"/>
                </a:cubicBezTo>
                <a:cubicBezTo>
                  <a:pt x="5489" y="15815"/>
                  <a:pt x="5765" y="15540"/>
                  <a:pt x="6116" y="15540"/>
                </a:cubicBezTo>
                <a:close/>
                <a:moveTo>
                  <a:pt x="8898" y="18873"/>
                </a:moveTo>
                <a:cubicBezTo>
                  <a:pt x="9249" y="18873"/>
                  <a:pt x="9524" y="19149"/>
                  <a:pt x="9524" y="19500"/>
                </a:cubicBezTo>
                <a:cubicBezTo>
                  <a:pt x="9524" y="19851"/>
                  <a:pt x="9249" y="20126"/>
                  <a:pt x="8898" y="20126"/>
                </a:cubicBezTo>
                <a:lnTo>
                  <a:pt x="6116" y="20126"/>
                </a:lnTo>
                <a:cubicBezTo>
                  <a:pt x="5765" y="20126"/>
                  <a:pt x="5489" y="19851"/>
                  <a:pt x="5489" y="19500"/>
                </a:cubicBezTo>
                <a:cubicBezTo>
                  <a:pt x="5489" y="19149"/>
                  <a:pt x="5765" y="18873"/>
                  <a:pt x="6116" y="18873"/>
                </a:cubicBezTo>
                <a:close/>
                <a:moveTo>
                  <a:pt x="8898" y="22206"/>
                </a:moveTo>
                <a:cubicBezTo>
                  <a:pt x="9249" y="22206"/>
                  <a:pt x="9524" y="22482"/>
                  <a:pt x="9524" y="22833"/>
                </a:cubicBezTo>
                <a:cubicBezTo>
                  <a:pt x="9524" y="23184"/>
                  <a:pt x="9249" y="23460"/>
                  <a:pt x="8898" y="23460"/>
                </a:cubicBezTo>
                <a:lnTo>
                  <a:pt x="6116" y="23460"/>
                </a:lnTo>
                <a:cubicBezTo>
                  <a:pt x="5765" y="23460"/>
                  <a:pt x="5489" y="23184"/>
                  <a:pt x="5489" y="22833"/>
                </a:cubicBezTo>
                <a:cubicBezTo>
                  <a:pt x="5489" y="22482"/>
                  <a:pt x="5765" y="22206"/>
                  <a:pt x="6116" y="22206"/>
                </a:cubicBezTo>
                <a:close/>
                <a:moveTo>
                  <a:pt x="0" y="1"/>
                </a:moveTo>
                <a:lnTo>
                  <a:pt x="0" y="26693"/>
                </a:lnTo>
                <a:lnTo>
                  <a:pt x="11579" y="26693"/>
                </a:lnTo>
                <a:lnTo>
                  <a:pt x="11579" y="2432"/>
                </a:lnTo>
                <a:lnTo>
                  <a:pt x="13334" y="1"/>
                </a:lnTo>
                <a:close/>
              </a:path>
            </a:pathLst>
          </a:custGeom>
          <a:noFill/>
          <a:ln w="28575">
            <a:solidFill>
              <a:srgbClr val="475C5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4" name="Google Shape;403;p20">
            <a:extLst>
              <a:ext uri="{FF2B5EF4-FFF2-40B4-BE49-F238E27FC236}">
                <a16:creationId xmlns:a16="http://schemas.microsoft.com/office/drawing/2014/main" id="{731FB8E0-F072-125B-9143-0EC5011F5682}"/>
              </a:ext>
            </a:extLst>
          </p:cNvPr>
          <p:cNvSpPr/>
          <p:nvPr/>
        </p:nvSpPr>
        <p:spPr>
          <a:xfrm rot="16720504">
            <a:off x="1233934" y="919729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B4BABE5-FBCA-0410-B61F-6580B7D3E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500619"/>
              </p:ext>
            </p:extLst>
          </p:nvPr>
        </p:nvGraphicFramePr>
        <p:xfrm>
          <a:off x="26678" y="3576996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81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6767ACE-0191-85A7-1CB7-59A1461F8538}"/>
              </a:ext>
            </a:extLst>
          </p:cNvPr>
          <p:cNvSpPr txBox="1"/>
          <p:nvPr/>
        </p:nvSpPr>
        <p:spPr>
          <a:xfrm>
            <a:off x="2523744" y="2571750"/>
            <a:ext cx="6217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f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سیسـتم‌های تولیـد حد واسـط میـان پروکاریوت‌هـا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سیستم باکتریایی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و یوکاریوت‌های عالی‌تر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a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کشتهای سلولی پستانداران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endParaRPr lang="fa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6B7252-883C-9458-6343-1C3D223F7699}"/>
              </a:ext>
            </a:extLst>
          </p:cNvPr>
          <p:cNvSpPr txBox="1"/>
          <p:nvPr/>
        </p:nvSpPr>
        <p:spPr>
          <a:xfrm>
            <a:off x="4169664" y="602218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A" alt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میزبان</a:t>
            </a:r>
            <a:r>
              <a:rPr lang="ar-SA" alt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alt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های</a:t>
            </a:r>
            <a:r>
              <a:rPr lang="ar-SA" alt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مخمر شامل:</a:t>
            </a:r>
            <a:endParaRPr lang="en-US" sz="2000" i="1" kern="0" dirty="0">
              <a:solidFill>
                <a:srgbClr val="475C5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lvl="6" indent="-285750" algn="r" rt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i="1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Pichia pastoris</a:t>
            </a:r>
            <a:endParaRPr lang="fa-IR" sz="2000" i="1" dirty="0">
              <a:solidFill>
                <a:srgbClr val="475C5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lvl="6" indent="-285750" algn="r" rt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i="1" kern="0" dirty="0" err="1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Saccharomices</a:t>
            </a:r>
            <a:r>
              <a:rPr lang="en-US" sz="2000" i="1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cerevisiae</a:t>
            </a:r>
            <a:endParaRPr lang="fa-IR" sz="2000" i="1" dirty="0">
              <a:solidFill>
                <a:srgbClr val="475C5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lvl="6" indent="-285750" algn="r" rt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i="1" kern="0" dirty="0" err="1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Schizosaccharomyces</a:t>
            </a:r>
            <a:r>
              <a:rPr lang="en-US" sz="2000" i="1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pombe</a:t>
            </a:r>
            <a:endParaRPr lang="fa-IR" sz="2000" i="1" dirty="0">
              <a:solidFill>
                <a:srgbClr val="475C5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lvl="6" indent="-285750" algn="r" rt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2000" i="1" kern="0" dirty="0" err="1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Hansanuela</a:t>
            </a:r>
            <a:r>
              <a:rPr lang="en-US" sz="2000" i="1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polymorpha</a:t>
            </a:r>
            <a:r>
              <a:rPr lang="en-US" sz="2000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0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D15A0-BE61-7010-345E-1467780D86E0}"/>
              </a:ext>
            </a:extLst>
          </p:cNvPr>
          <p:cNvSpPr txBox="1"/>
          <p:nvPr/>
        </p:nvSpPr>
        <p:spPr>
          <a:xfrm>
            <a:off x="0" y="4881890"/>
            <a:ext cx="7099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https://www.chromatographyonline.com/view/popular-cell-expression-systems-biotechnology-industry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C8A60EC-EF3D-AF5C-1E00-B689714CF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761347"/>
              </p:ext>
            </p:extLst>
          </p:nvPr>
        </p:nvGraphicFramePr>
        <p:xfrm>
          <a:off x="22284" y="3449996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53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2647E-4F35-03AC-EA85-0AAD21F41FD5}"/>
              </a:ext>
            </a:extLst>
          </p:cNvPr>
          <p:cNvSpPr txBox="1"/>
          <p:nvPr/>
        </p:nvSpPr>
        <p:spPr>
          <a:xfrm>
            <a:off x="622300" y="371147"/>
            <a:ext cx="7696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سیستم‌های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بیان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مخمر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معمولاً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برای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تولید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protein–coupled receptors</a:t>
            </a:r>
            <a:r>
              <a:rPr lang="en-US" sz="2000" dirty="0">
                <a:solidFill>
                  <a:srgbClr val="475C5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(GPCRs)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استفاده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می‌شوند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en-US" sz="2000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Protease-deficient </a:t>
            </a:r>
            <a:r>
              <a:rPr lang="en-US" sz="2000" i="1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P. Pastoris</a:t>
            </a:r>
            <a:r>
              <a:rPr lang="fa-IR" sz="2000" i="1" kern="0" dirty="0">
                <a:solidFill>
                  <a:srgbClr val="475C5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برای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تولید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پروتئین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های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غشایی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مقادیر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تا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۰.۳۵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میلی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گرم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لیتر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کشت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استفاده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شده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sz="2000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مطالعات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اخیر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فاکتورهای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رونویسی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جدیدی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را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S. pombe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مشابه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فاکتورهای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یوکاریوت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های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بالاتر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شناسایی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کرده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</a:t>
            </a:r>
            <a:r>
              <a:rPr lang="en-US" sz="2000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487BD-E111-A49F-CA94-C607CAA58985}"/>
              </a:ext>
            </a:extLst>
          </p:cNvPr>
          <p:cNvSpPr txBox="1"/>
          <p:nvPr/>
        </p:nvSpPr>
        <p:spPr>
          <a:xfrm>
            <a:off x="0" y="4881890"/>
            <a:ext cx="7099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https://www.chromatographyonline.com/view/popular-cell-expression-systems-biotechnology-industry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4E6497-DA1C-27A8-E101-0C9D0BE2E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535675"/>
              </p:ext>
            </p:extLst>
          </p:nvPr>
        </p:nvGraphicFramePr>
        <p:xfrm>
          <a:off x="22284" y="3449996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24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0" name="Google Shape;1520;p42"/>
          <p:cNvGraphicFramePr/>
          <p:nvPr>
            <p:extLst>
              <p:ext uri="{D42A27DB-BD31-4B8C-83A1-F6EECF244321}">
                <p14:modId xmlns:p14="http://schemas.microsoft.com/office/powerpoint/2010/main" val="2659103693"/>
              </p:ext>
            </p:extLst>
          </p:nvPr>
        </p:nvGraphicFramePr>
        <p:xfrm flipH="1">
          <a:off x="301753" y="23738"/>
          <a:ext cx="8842247" cy="4995319"/>
        </p:xfrm>
        <a:graphic>
          <a:graphicData uri="http://schemas.openxmlformats.org/drawingml/2006/table">
            <a:tbl>
              <a:tblPr>
                <a:noFill/>
                <a:tableStyleId>{FBFF62F3-9E3B-423D-881B-3A061A71356C}</a:tableStyleId>
              </a:tblPr>
              <a:tblGrid>
                <a:gridCol w="4028947">
                  <a:extLst>
                    <a:ext uri="{9D8B030D-6E8A-4147-A177-3AD203B41FA5}">
                      <a16:colId xmlns:a16="http://schemas.microsoft.com/office/drawing/2014/main" val="1966963653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0369">
                <a:tc gridSpan="2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3200" dirty="0">
                        <a:solidFill>
                          <a:schemeClr val="bg2"/>
                        </a:solidFill>
                        <a:latin typeface="B Titr" pitchFamily="2" charset="-78"/>
                        <a:ea typeface="Fredoka One"/>
                        <a:cs typeface="B Titr" pitchFamily="2" charset="-78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sz="3600" dirty="0" err="1">
                          <a:solidFill>
                            <a:schemeClr val="bg2"/>
                          </a:solidFill>
                          <a:latin typeface="B Titr" pitchFamily="2" charset="-78"/>
                          <a:ea typeface="Fredoka One"/>
                          <a:cs typeface="B Titr" pitchFamily="2" charset="-78"/>
                          <a:sym typeface="Fredoka One"/>
                        </a:rPr>
                        <a:t>مخمر</a:t>
                      </a:r>
                      <a:endParaRPr sz="2000" dirty="0">
                        <a:solidFill>
                          <a:schemeClr val="dk1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6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sz="2000" dirty="0">
                          <a:solidFill>
                            <a:schemeClr val="dk1"/>
                          </a:solidFill>
                          <a:latin typeface="B Titr" pitchFamily="2" charset="-78"/>
                          <a:ea typeface="Fredoka One"/>
                          <a:cs typeface="B Titr" pitchFamily="2" charset="-78"/>
                          <a:sym typeface="Fredoka One"/>
                        </a:rPr>
                        <a:t>معایب</a:t>
                      </a:r>
                      <a:endParaRPr sz="2000" dirty="0">
                        <a:solidFill>
                          <a:schemeClr val="dk1"/>
                        </a:solidFill>
                        <a:latin typeface="B Titr" pitchFamily="2" charset="-78"/>
                        <a:ea typeface="Fredoka One"/>
                        <a:cs typeface="B Titr" pitchFamily="2" charset="-78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000" b="0" dirty="0">
                          <a:solidFill>
                            <a:schemeClr val="dk1"/>
                          </a:solidFill>
                          <a:latin typeface="B Titr" pitchFamily="2" charset="-78"/>
                          <a:ea typeface="Fredoka One"/>
                          <a:cs typeface="B Titr" pitchFamily="2" charset="-78"/>
                          <a:sym typeface="Fredoka One"/>
                        </a:rPr>
                        <a:t>مزایا</a:t>
                      </a:r>
                      <a:endParaRPr sz="2000" b="0" dirty="0">
                        <a:solidFill>
                          <a:schemeClr val="dk1"/>
                        </a:solidFill>
                        <a:latin typeface="B Titr" pitchFamily="2" charset="-78"/>
                        <a:ea typeface="Fredoka One"/>
                        <a:cs typeface="B Titr" pitchFamily="2" charset="-78"/>
                        <a:sym typeface="Fredoka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3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گلیکوزیلاسیون زیاد می تواند فعالیت محصـول را تخریـب کنـد.</a:t>
                      </a:r>
                      <a:endParaRPr lang="fa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شناسایی بعنوان یک عامل ایمن توسط مراجع قانونی</a:t>
                      </a:r>
                      <a:endParaRPr lang="fa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35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احتمـال حضـور ایمنـوژن و یـا آنتـیژنهـا بهمـراه محصول.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گنجینۀ ژنتیکی شناسایی شده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135"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احتمال تاخوردگی نادرست محصول. 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بـدون اندوتوکسـین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135">
                <a:tc rowSpan="7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میـزان زیـاد بیان محصول در مدت زمان تقریباً کوتاه </a:t>
                      </a:r>
                      <a:r>
                        <a:rPr lang="fa-IR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 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سهولت در جداسـازي و تخلـیص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رشـد سریع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37309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-IR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oppins"/>
                          <a:cs typeface="Calibri" panose="020F0502020204030204" pitchFamily="34" charset="0"/>
                          <a:sym typeface="Poppins"/>
                        </a:rPr>
                        <a:t>هزینه کم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56059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تاخوردگی معمولاً صحیح محصـول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82036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انجـام دستکاریهاي پس از ترجمه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17757"/>
                  </a:ext>
                </a:extLst>
              </a:tr>
              <a:tr h="341135">
                <a:tc vMerge="1"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a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تولید محصولات بزرگتر نسبت به سیستم باکتریایی</a:t>
                      </a:r>
                      <a:endParaRPr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Poppins"/>
                        <a:cs typeface="Calibri" panose="020F0502020204030204" pitchFamily="34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000" dirty="0">
                        <a:solidFill>
                          <a:srgbClr val="E2E6DD"/>
                        </a:solidFill>
                        <a:latin typeface="Fredoka One"/>
                        <a:ea typeface="Fredoka One"/>
                        <a:cs typeface="Fredoka One"/>
                        <a:sym typeface="Fredoka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6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4484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BBD101A-85ED-8803-E24D-EB94B0DA8119}"/>
              </a:ext>
            </a:extLst>
          </p:cNvPr>
          <p:cNvGrpSpPr/>
          <p:nvPr/>
        </p:nvGrpSpPr>
        <p:grpSpPr>
          <a:xfrm>
            <a:off x="7596288" y="1986076"/>
            <a:ext cx="1245960" cy="1171348"/>
            <a:chOff x="6027372" y="2980599"/>
            <a:chExt cx="890890" cy="825699"/>
          </a:xfrm>
        </p:grpSpPr>
        <p:sp>
          <p:nvSpPr>
            <p:cNvPr id="14" name="Google Shape;403;p20">
              <a:extLst>
                <a:ext uri="{FF2B5EF4-FFF2-40B4-BE49-F238E27FC236}">
                  <a16:creationId xmlns:a16="http://schemas.microsoft.com/office/drawing/2014/main" id="{2D354756-3C86-5408-698F-B90AC1E42F2F}"/>
                </a:ext>
              </a:extLst>
            </p:cNvPr>
            <p:cNvSpPr/>
            <p:nvPr/>
          </p:nvSpPr>
          <p:spPr>
            <a:xfrm rot="5400000">
              <a:off x="6059967" y="2948004"/>
              <a:ext cx="825699" cy="890890"/>
            </a:xfrm>
            <a:custGeom>
              <a:avLst/>
              <a:gdLst/>
              <a:ahLst/>
              <a:cxnLst/>
              <a:rect l="l" t="t" r="r" b="b"/>
              <a:pathLst>
                <a:path w="18885" h="20376" extrusionOk="0">
                  <a:moveTo>
                    <a:pt x="10264" y="0"/>
                  </a:moveTo>
                  <a:cubicBezTo>
                    <a:pt x="9873" y="0"/>
                    <a:pt x="9477" y="39"/>
                    <a:pt x="9073" y="123"/>
                  </a:cubicBezTo>
                  <a:cubicBezTo>
                    <a:pt x="7297" y="495"/>
                    <a:pt x="5692" y="1689"/>
                    <a:pt x="4899" y="3318"/>
                  </a:cubicBezTo>
                  <a:cubicBezTo>
                    <a:pt x="4175" y="4791"/>
                    <a:pt x="4126" y="6494"/>
                    <a:pt x="3993" y="8133"/>
                  </a:cubicBezTo>
                  <a:cubicBezTo>
                    <a:pt x="3861" y="9768"/>
                    <a:pt x="3587" y="11495"/>
                    <a:pt x="2535" y="12758"/>
                  </a:cubicBezTo>
                  <a:cubicBezTo>
                    <a:pt x="2056" y="13325"/>
                    <a:pt x="1449" y="13771"/>
                    <a:pt x="935" y="14309"/>
                  </a:cubicBezTo>
                  <a:cubicBezTo>
                    <a:pt x="426" y="14847"/>
                    <a:pt x="0" y="15542"/>
                    <a:pt x="44" y="16281"/>
                  </a:cubicBezTo>
                  <a:cubicBezTo>
                    <a:pt x="93" y="17206"/>
                    <a:pt x="837" y="17935"/>
                    <a:pt x="1601" y="18463"/>
                  </a:cubicBezTo>
                  <a:cubicBezTo>
                    <a:pt x="3421" y="19725"/>
                    <a:pt x="5638" y="20375"/>
                    <a:pt x="7851" y="20375"/>
                  </a:cubicBezTo>
                  <a:cubicBezTo>
                    <a:pt x="9338" y="20375"/>
                    <a:pt x="10824" y="20081"/>
                    <a:pt x="12185" y="19481"/>
                  </a:cubicBezTo>
                  <a:cubicBezTo>
                    <a:pt x="15576" y="17989"/>
                    <a:pt x="18087" y="14651"/>
                    <a:pt x="18581" y="10981"/>
                  </a:cubicBezTo>
                  <a:cubicBezTo>
                    <a:pt x="18884" y="8730"/>
                    <a:pt x="18419" y="6401"/>
                    <a:pt x="17358" y="4400"/>
                  </a:cubicBezTo>
                  <a:cubicBezTo>
                    <a:pt x="16350" y="2501"/>
                    <a:pt x="15185" y="1419"/>
                    <a:pt x="13242" y="646"/>
                  </a:cubicBezTo>
                  <a:cubicBezTo>
                    <a:pt x="12262" y="261"/>
                    <a:pt x="11282" y="0"/>
                    <a:pt x="10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15" name="Google Shape;422;p20">
              <a:extLst>
                <a:ext uri="{FF2B5EF4-FFF2-40B4-BE49-F238E27FC236}">
                  <a16:creationId xmlns:a16="http://schemas.microsoft.com/office/drawing/2014/main" id="{7EFA1866-7D15-2343-2D39-430CB4F02235}"/>
                </a:ext>
              </a:extLst>
            </p:cNvPr>
            <p:cNvGrpSpPr/>
            <p:nvPr/>
          </p:nvGrpSpPr>
          <p:grpSpPr>
            <a:xfrm>
              <a:off x="6249616" y="3221237"/>
              <a:ext cx="446400" cy="446450"/>
              <a:chOff x="997638" y="2556150"/>
              <a:chExt cx="446400" cy="446450"/>
            </a:xfrm>
          </p:grpSpPr>
          <p:sp>
            <p:nvSpPr>
              <p:cNvPr id="16" name="Google Shape;423;p20">
                <a:extLst>
                  <a:ext uri="{FF2B5EF4-FFF2-40B4-BE49-F238E27FC236}">
                    <a16:creationId xmlns:a16="http://schemas.microsoft.com/office/drawing/2014/main" id="{1FA12376-3433-FD05-BB69-8940EDA18D5C}"/>
                  </a:ext>
                </a:extLst>
              </p:cNvPr>
              <p:cNvSpPr/>
              <p:nvPr/>
            </p:nvSpPr>
            <p:spPr>
              <a:xfrm>
                <a:off x="997638" y="2556150"/>
                <a:ext cx="446400" cy="446450"/>
              </a:xfrm>
              <a:custGeom>
                <a:avLst/>
                <a:gdLst/>
                <a:ahLst/>
                <a:cxnLst/>
                <a:rect l="l" t="t" r="r" b="b"/>
                <a:pathLst>
                  <a:path w="17856" h="17858" extrusionOk="0">
                    <a:moveTo>
                      <a:pt x="8928" y="698"/>
                    </a:moveTo>
                    <a:cubicBezTo>
                      <a:pt x="13467" y="698"/>
                      <a:pt x="17158" y="4391"/>
                      <a:pt x="17158" y="8930"/>
                    </a:cubicBezTo>
                    <a:cubicBezTo>
                      <a:pt x="17158" y="13467"/>
                      <a:pt x="13467" y="17160"/>
                      <a:pt x="8928" y="17160"/>
                    </a:cubicBezTo>
                    <a:cubicBezTo>
                      <a:pt x="4389" y="17160"/>
                      <a:pt x="698" y="13467"/>
                      <a:pt x="698" y="8930"/>
                    </a:cubicBezTo>
                    <a:cubicBezTo>
                      <a:pt x="698" y="4391"/>
                      <a:pt x="4389" y="698"/>
                      <a:pt x="8928" y="698"/>
                    </a:cubicBezTo>
                    <a:close/>
                    <a:moveTo>
                      <a:pt x="8928" y="0"/>
                    </a:moveTo>
                    <a:cubicBezTo>
                      <a:pt x="6543" y="0"/>
                      <a:pt x="4301" y="930"/>
                      <a:pt x="2615" y="2616"/>
                    </a:cubicBezTo>
                    <a:cubicBezTo>
                      <a:pt x="928" y="4302"/>
                      <a:pt x="0" y="6544"/>
                      <a:pt x="0" y="8930"/>
                    </a:cubicBezTo>
                    <a:cubicBezTo>
                      <a:pt x="0" y="11314"/>
                      <a:pt x="928" y="13556"/>
                      <a:pt x="2615" y="15243"/>
                    </a:cubicBezTo>
                    <a:cubicBezTo>
                      <a:pt x="4301" y="16928"/>
                      <a:pt x="6543" y="17858"/>
                      <a:pt x="8928" y="17858"/>
                    </a:cubicBezTo>
                    <a:cubicBezTo>
                      <a:pt x="11313" y="17858"/>
                      <a:pt x="13555" y="16928"/>
                      <a:pt x="15241" y="15243"/>
                    </a:cubicBezTo>
                    <a:cubicBezTo>
                      <a:pt x="16928" y="13556"/>
                      <a:pt x="17856" y="11314"/>
                      <a:pt x="17856" y="8930"/>
                    </a:cubicBezTo>
                    <a:cubicBezTo>
                      <a:pt x="17856" y="6544"/>
                      <a:pt x="16928" y="4302"/>
                      <a:pt x="15241" y="2616"/>
                    </a:cubicBezTo>
                    <a:cubicBezTo>
                      <a:pt x="13555" y="930"/>
                      <a:pt x="11313" y="0"/>
                      <a:pt x="8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24;p20">
                <a:extLst>
                  <a:ext uri="{FF2B5EF4-FFF2-40B4-BE49-F238E27FC236}">
                    <a16:creationId xmlns:a16="http://schemas.microsoft.com/office/drawing/2014/main" id="{8C40EFFD-74DC-8A84-1207-A7ABECD7CC14}"/>
                  </a:ext>
                </a:extLst>
              </p:cNvPr>
              <p:cNvSpPr/>
              <p:nvPr/>
            </p:nvSpPr>
            <p:spPr>
              <a:xfrm>
                <a:off x="1329613" y="2652275"/>
                <a:ext cx="194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10" extrusionOk="0">
                    <a:moveTo>
                      <a:pt x="383" y="0"/>
                    </a:moveTo>
                    <a:cubicBezTo>
                      <a:pt x="295" y="0"/>
                      <a:pt x="206" y="34"/>
                      <a:pt x="138" y="101"/>
                    </a:cubicBezTo>
                    <a:cubicBezTo>
                      <a:pt x="2" y="238"/>
                      <a:pt x="0" y="459"/>
                      <a:pt x="137" y="595"/>
                    </a:cubicBezTo>
                    <a:lnTo>
                      <a:pt x="147" y="607"/>
                    </a:lnTo>
                    <a:cubicBezTo>
                      <a:pt x="216" y="674"/>
                      <a:pt x="305" y="709"/>
                      <a:pt x="394" y="709"/>
                    </a:cubicBezTo>
                    <a:cubicBezTo>
                      <a:pt x="484" y="709"/>
                      <a:pt x="573" y="675"/>
                      <a:pt x="641" y="607"/>
                    </a:cubicBezTo>
                    <a:cubicBezTo>
                      <a:pt x="778" y="471"/>
                      <a:pt x="778" y="251"/>
                      <a:pt x="642" y="114"/>
                    </a:cubicBezTo>
                    <a:lnTo>
                      <a:pt x="631" y="103"/>
                    </a:lnTo>
                    <a:cubicBezTo>
                      <a:pt x="563" y="35"/>
                      <a:pt x="473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5;p20">
                <a:extLst>
                  <a:ext uri="{FF2B5EF4-FFF2-40B4-BE49-F238E27FC236}">
                    <a16:creationId xmlns:a16="http://schemas.microsoft.com/office/drawing/2014/main" id="{24C45FA4-8FDF-FC2E-0D81-FE15348EBD08}"/>
                  </a:ext>
                </a:extLst>
              </p:cNvPr>
              <p:cNvSpPr/>
              <p:nvPr/>
            </p:nvSpPr>
            <p:spPr>
              <a:xfrm>
                <a:off x="1027638" y="2603275"/>
                <a:ext cx="372600" cy="352150"/>
              </a:xfrm>
              <a:custGeom>
                <a:avLst/>
                <a:gdLst/>
                <a:ahLst/>
                <a:cxnLst/>
                <a:rect l="l" t="t" r="r" b="b"/>
                <a:pathLst>
                  <a:path w="14904" h="14086" extrusionOk="0">
                    <a:moveTo>
                      <a:pt x="7718" y="0"/>
                    </a:moveTo>
                    <a:cubicBezTo>
                      <a:pt x="7392" y="0"/>
                      <a:pt x="7067" y="23"/>
                      <a:pt x="6744" y="68"/>
                    </a:cubicBezTo>
                    <a:cubicBezTo>
                      <a:pt x="5219" y="282"/>
                      <a:pt x="3838" y="971"/>
                      <a:pt x="2746" y="2063"/>
                    </a:cubicBezTo>
                    <a:cubicBezTo>
                      <a:pt x="1" y="4810"/>
                      <a:pt x="1" y="9279"/>
                      <a:pt x="2746" y="12025"/>
                    </a:cubicBezTo>
                    <a:cubicBezTo>
                      <a:pt x="4120" y="13399"/>
                      <a:pt x="5923" y="14086"/>
                      <a:pt x="7728" y="14086"/>
                    </a:cubicBezTo>
                    <a:cubicBezTo>
                      <a:pt x="9533" y="14086"/>
                      <a:pt x="11336" y="13399"/>
                      <a:pt x="12710" y="12025"/>
                    </a:cubicBezTo>
                    <a:cubicBezTo>
                      <a:pt x="13847" y="10887"/>
                      <a:pt x="14545" y="9442"/>
                      <a:pt x="14727" y="7846"/>
                    </a:cubicBezTo>
                    <a:cubicBezTo>
                      <a:pt x="14903" y="6299"/>
                      <a:pt x="14558" y="4716"/>
                      <a:pt x="13753" y="3391"/>
                    </a:cubicBezTo>
                    <a:cubicBezTo>
                      <a:pt x="13688" y="3283"/>
                      <a:pt x="13573" y="3224"/>
                      <a:pt x="13456" y="3224"/>
                    </a:cubicBezTo>
                    <a:cubicBezTo>
                      <a:pt x="13394" y="3224"/>
                      <a:pt x="13331" y="3240"/>
                      <a:pt x="13275" y="3275"/>
                    </a:cubicBezTo>
                    <a:cubicBezTo>
                      <a:pt x="13110" y="3375"/>
                      <a:pt x="13058" y="3589"/>
                      <a:pt x="13157" y="3753"/>
                    </a:cubicBezTo>
                    <a:cubicBezTo>
                      <a:pt x="14679" y="6258"/>
                      <a:pt x="14292" y="9457"/>
                      <a:pt x="12216" y="11533"/>
                    </a:cubicBezTo>
                    <a:cubicBezTo>
                      <a:pt x="10979" y="12770"/>
                      <a:pt x="9353" y="13389"/>
                      <a:pt x="7728" y="13389"/>
                    </a:cubicBezTo>
                    <a:cubicBezTo>
                      <a:pt x="6103" y="13389"/>
                      <a:pt x="4477" y="12770"/>
                      <a:pt x="3240" y="11533"/>
                    </a:cubicBezTo>
                    <a:cubicBezTo>
                      <a:pt x="765" y="9057"/>
                      <a:pt x="765" y="5031"/>
                      <a:pt x="3240" y="2555"/>
                    </a:cubicBezTo>
                    <a:cubicBezTo>
                      <a:pt x="4454" y="1342"/>
                      <a:pt x="6095" y="704"/>
                      <a:pt x="7748" y="704"/>
                    </a:cubicBezTo>
                    <a:cubicBezTo>
                      <a:pt x="8768" y="704"/>
                      <a:pt x="9792" y="947"/>
                      <a:pt x="10724" y="1446"/>
                    </a:cubicBezTo>
                    <a:cubicBezTo>
                      <a:pt x="10777" y="1474"/>
                      <a:pt x="10833" y="1488"/>
                      <a:pt x="10889" y="1488"/>
                    </a:cubicBezTo>
                    <a:cubicBezTo>
                      <a:pt x="11014" y="1488"/>
                      <a:pt x="11134" y="1421"/>
                      <a:pt x="11197" y="1304"/>
                    </a:cubicBezTo>
                    <a:cubicBezTo>
                      <a:pt x="11288" y="1134"/>
                      <a:pt x="11223" y="923"/>
                      <a:pt x="11054" y="832"/>
                    </a:cubicBezTo>
                    <a:cubicBezTo>
                      <a:pt x="10034" y="286"/>
                      <a:pt x="8877" y="0"/>
                      <a:pt x="77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26;p20">
                <a:extLst>
                  <a:ext uri="{FF2B5EF4-FFF2-40B4-BE49-F238E27FC236}">
                    <a16:creationId xmlns:a16="http://schemas.microsoft.com/office/drawing/2014/main" id="{D18A8004-020A-9101-C23C-7CFDF2022E63}"/>
                  </a:ext>
                </a:extLst>
              </p:cNvPr>
              <p:cNvSpPr/>
              <p:nvPr/>
            </p:nvSpPr>
            <p:spPr>
              <a:xfrm>
                <a:off x="1081613" y="2639575"/>
                <a:ext cx="206425" cy="213900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8556" extrusionOk="0">
                    <a:moveTo>
                      <a:pt x="5532" y="1585"/>
                    </a:moveTo>
                    <a:cubicBezTo>
                      <a:pt x="6306" y="1585"/>
                      <a:pt x="6937" y="2214"/>
                      <a:pt x="6937" y="2989"/>
                    </a:cubicBezTo>
                    <a:cubicBezTo>
                      <a:pt x="6937" y="3763"/>
                      <a:pt x="6306" y="4393"/>
                      <a:pt x="5532" y="4393"/>
                    </a:cubicBezTo>
                    <a:cubicBezTo>
                      <a:pt x="4890" y="4393"/>
                      <a:pt x="4367" y="4915"/>
                      <a:pt x="4367" y="5558"/>
                    </a:cubicBezTo>
                    <a:cubicBezTo>
                      <a:pt x="4367" y="6332"/>
                      <a:pt x="3738" y="6963"/>
                      <a:pt x="2963" y="6963"/>
                    </a:cubicBezTo>
                    <a:cubicBezTo>
                      <a:pt x="2189" y="6963"/>
                      <a:pt x="1558" y="6332"/>
                      <a:pt x="1558" y="5558"/>
                    </a:cubicBezTo>
                    <a:cubicBezTo>
                      <a:pt x="1558" y="4463"/>
                      <a:pt x="2003" y="3471"/>
                      <a:pt x="2722" y="2752"/>
                    </a:cubicBezTo>
                    <a:cubicBezTo>
                      <a:pt x="2722" y="2751"/>
                      <a:pt x="2723" y="2751"/>
                      <a:pt x="2723" y="2750"/>
                    </a:cubicBezTo>
                    <a:cubicBezTo>
                      <a:pt x="2725" y="2750"/>
                      <a:pt x="2725" y="2748"/>
                      <a:pt x="2726" y="2747"/>
                    </a:cubicBezTo>
                    <a:cubicBezTo>
                      <a:pt x="3445" y="2029"/>
                      <a:pt x="4438" y="1585"/>
                      <a:pt x="5532" y="1585"/>
                    </a:cubicBezTo>
                    <a:close/>
                    <a:moveTo>
                      <a:pt x="5399" y="0"/>
                    </a:moveTo>
                    <a:cubicBezTo>
                      <a:pt x="5207" y="0"/>
                      <a:pt x="5051" y="156"/>
                      <a:pt x="5051" y="349"/>
                    </a:cubicBezTo>
                    <a:lnTo>
                      <a:pt x="5051" y="912"/>
                    </a:lnTo>
                    <a:cubicBezTo>
                      <a:pt x="4670" y="951"/>
                      <a:pt x="4303" y="1036"/>
                      <a:pt x="3954" y="1162"/>
                    </a:cubicBezTo>
                    <a:lnTo>
                      <a:pt x="3682" y="507"/>
                    </a:lnTo>
                    <a:cubicBezTo>
                      <a:pt x="3627" y="373"/>
                      <a:pt x="3496" y="292"/>
                      <a:pt x="3359" y="292"/>
                    </a:cubicBezTo>
                    <a:cubicBezTo>
                      <a:pt x="3315" y="292"/>
                      <a:pt x="3270" y="300"/>
                      <a:pt x="3226" y="318"/>
                    </a:cubicBezTo>
                    <a:cubicBezTo>
                      <a:pt x="3049" y="393"/>
                      <a:pt x="2964" y="597"/>
                      <a:pt x="3037" y="774"/>
                    </a:cubicBezTo>
                    <a:lnTo>
                      <a:pt x="3317" y="1447"/>
                    </a:lnTo>
                    <a:cubicBezTo>
                      <a:pt x="3020" y="1607"/>
                      <a:pt x="2741" y="1800"/>
                      <a:pt x="2487" y="2019"/>
                    </a:cubicBezTo>
                    <a:lnTo>
                      <a:pt x="2054" y="1586"/>
                    </a:lnTo>
                    <a:cubicBezTo>
                      <a:pt x="1985" y="1518"/>
                      <a:pt x="1896" y="1484"/>
                      <a:pt x="1807" y="1484"/>
                    </a:cubicBezTo>
                    <a:cubicBezTo>
                      <a:pt x="1717" y="1484"/>
                      <a:pt x="1628" y="1518"/>
                      <a:pt x="1560" y="1586"/>
                    </a:cubicBezTo>
                    <a:cubicBezTo>
                      <a:pt x="1424" y="1723"/>
                      <a:pt x="1424" y="1943"/>
                      <a:pt x="1560" y="2080"/>
                    </a:cubicBezTo>
                    <a:lnTo>
                      <a:pt x="1993" y="2513"/>
                    </a:lnTo>
                    <a:cubicBezTo>
                      <a:pt x="1682" y="2872"/>
                      <a:pt x="1427" y="3280"/>
                      <a:pt x="1237" y="3724"/>
                    </a:cubicBezTo>
                    <a:lnTo>
                      <a:pt x="628" y="3487"/>
                    </a:lnTo>
                    <a:cubicBezTo>
                      <a:pt x="586" y="3471"/>
                      <a:pt x="543" y="3463"/>
                      <a:pt x="501" y="3463"/>
                    </a:cubicBezTo>
                    <a:cubicBezTo>
                      <a:pt x="362" y="3463"/>
                      <a:pt x="230" y="3547"/>
                      <a:pt x="175" y="3686"/>
                    </a:cubicBezTo>
                    <a:cubicBezTo>
                      <a:pt x="106" y="3865"/>
                      <a:pt x="194" y="4067"/>
                      <a:pt x="374" y="4138"/>
                    </a:cubicBezTo>
                    <a:lnTo>
                      <a:pt x="1010" y="4385"/>
                    </a:lnTo>
                    <a:cubicBezTo>
                      <a:pt x="942" y="4652"/>
                      <a:pt x="895" y="4927"/>
                      <a:pt x="875" y="5209"/>
                    </a:cubicBezTo>
                    <a:lnTo>
                      <a:pt x="349" y="5209"/>
                    </a:lnTo>
                    <a:cubicBezTo>
                      <a:pt x="156" y="5209"/>
                      <a:pt x="1" y="5366"/>
                      <a:pt x="1" y="5558"/>
                    </a:cubicBezTo>
                    <a:cubicBezTo>
                      <a:pt x="1" y="5751"/>
                      <a:pt x="156" y="5907"/>
                      <a:pt x="349" y="5907"/>
                    </a:cubicBezTo>
                    <a:lnTo>
                      <a:pt x="891" y="5907"/>
                    </a:lnTo>
                    <a:cubicBezTo>
                      <a:pt x="967" y="6363"/>
                      <a:pt x="1190" y="6768"/>
                      <a:pt x="1509" y="7074"/>
                    </a:cubicBezTo>
                    <a:lnTo>
                      <a:pt x="1025" y="7558"/>
                    </a:lnTo>
                    <a:cubicBezTo>
                      <a:pt x="890" y="7695"/>
                      <a:pt x="890" y="7915"/>
                      <a:pt x="1025" y="8052"/>
                    </a:cubicBezTo>
                    <a:cubicBezTo>
                      <a:pt x="1094" y="8119"/>
                      <a:pt x="1182" y="8153"/>
                      <a:pt x="1272" y="8153"/>
                    </a:cubicBezTo>
                    <a:cubicBezTo>
                      <a:pt x="1361" y="8153"/>
                      <a:pt x="1451" y="8119"/>
                      <a:pt x="1519" y="8052"/>
                    </a:cubicBezTo>
                    <a:lnTo>
                      <a:pt x="2098" y="7473"/>
                    </a:lnTo>
                    <a:cubicBezTo>
                      <a:pt x="2361" y="7592"/>
                      <a:pt x="2655" y="7659"/>
                      <a:pt x="2963" y="7659"/>
                    </a:cubicBezTo>
                    <a:cubicBezTo>
                      <a:pt x="3032" y="7659"/>
                      <a:pt x="3101" y="7657"/>
                      <a:pt x="3168" y="7649"/>
                    </a:cubicBezTo>
                    <a:lnTo>
                      <a:pt x="3168" y="8208"/>
                    </a:lnTo>
                    <a:cubicBezTo>
                      <a:pt x="3168" y="8400"/>
                      <a:pt x="3324" y="8556"/>
                      <a:pt x="3516" y="8556"/>
                    </a:cubicBezTo>
                    <a:cubicBezTo>
                      <a:pt x="3709" y="8556"/>
                      <a:pt x="3866" y="8400"/>
                      <a:pt x="3866" y="8208"/>
                    </a:cubicBezTo>
                    <a:lnTo>
                      <a:pt x="3866" y="7456"/>
                    </a:lnTo>
                    <a:cubicBezTo>
                      <a:pt x="4086" y="7350"/>
                      <a:pt x="4286" y="7207"/>
                      <a:pt x="4457" y="7035"/>
                    </a:cubicBezTo>
                    <a:lnTo>
                      <a:pt x="4890" y="7468"/>
                    </a:lnTo>
                    <a:cubicBezTo>
                      <a:pt x="4959" y="7537"/>
                      <a:pt x="5047" y="7571"/>
                      <a:pt x="5137" y="7571"/>
                    </a:cubicBezTo>
                    <a:cubicBezTo>
                      <a:pt x="5226" y="7571"/>
                      <a:pt x="5316" y="7537"/>
                      <a:pt x="5384" y="7468"/>
                    </a:cubicBezTo>
                    <a:cubicBezTo>
                      <a:pt x="5520" y="7331"/>
                      <a:pt x="5520" y="7111"/>
                      <a:pt x="5383" y="6976"/>
                    </a:cubicBezTo>
                    <a:lnTo>
                      <a:pt x="4864" y="6455"/>
                    </a:lnTo>
                    <a:cubicBezTo>
                      <a:pt x="4993" y="6183"/>
                      <a:pt x="5065" y="5879"/>
                      <a:pt x="5065" y="5558"/>
                    </a:cubicBezTo>
                    <a:cubicBezTo>
                      <a:pt x="5065" y="5437"/>
                      <a:pt x="5111" y="5327"/>
                      <a:pt x="5187" y="5244"/>
                    </a:cubicBezTo>
                    <a:lnTo>
                      <a:pt x="5882" y="5933"/>
                    </a:lnTo>
                    <a:cubicBezTo>
                      <a:pt x="5950" y="6000"/>
                      <a:pt x="6039" y="6033"/>
                      <a:pt x="6127" y="6033"/>
                    </a:cubicBezTo>
                    <a:cubicBezTo>
                      <a:pt x="6217" y="6033"/>
                      <a:pt x="6307" y="5999"/>
                      <a:pt x="6376" y="5931"/>
                    </a:cubicBezTo>
                    <a:cubicBezTo>
                      <a:pt x="6511" y="5794"/>
                      <a:pt x="6510" y="5572"/>
                      <a:pt x="6373" y="5437"/>
                    </a:cubicBezTo>
                    <a:lnTo>
                      <a:pt x="5975" y="5043"/>
                    </a:lnTo>
                    <a:cubicBezTo>
                      <a:pt x="6486" y="4933"/>
                      <a:pt x="6928" y="4638"/>
                      <a:pt x="7227" y="4230"/>
                    </a:cubicBezTo>
                    <a:lnTo>
                      <a:pt x="7753" y="4407"/>
                    </a:lnTo>
                    <a:cubicBezTo>
                      <a:pt x="7790" y="4419"/>
                      <a:pt x="7828" y="4425"/>
                      <a:pt x="7865" y="4425"/>
                    </a:cubicBezTo>
                    <a:cubicBezTo>
                      <a:pt x="8011" y="4425"/>
                      <a:pt x="8146" y="4334"/>
                      <a:pt x="8195" y="4187"/>
                    </a:cubicBezTo>
                    <a:cubicBezTo>
                      <a:pt x="8256" y="4005"/>
                      <a:pt x="8159" y="3807"/>
                      <a:pt x="7976" y="3746"/>
                    </a:cubicBezTo>
                    <a:lnTo>
                      <a:pt x="7543" y="3601"/>
                    </a:lnTo>
                    <a:cubicBezTo>
                      <a:pt x="7602" y="3407"/>
                      <a:pt x="7633" y="3202"/>
                      <a:pt x="7633" y="2989"/>
                    </a:cubicBezTo>
                    <a:cubicBezTo>
                      <a:pt x="7633" y="2743"/>
                      <a:pt x="7591" y="2509"/>
                      <a:pt x="7514" y="2290"/>
                    </a:cubicBezTo>
                    <a:lnTo>
                      <a:pt x="7942" y="2130"/>
                    </a:lnTo>
                    <a:cubicBezTo>
                      <a:pt x="8123" y="2063"/>
                      <a:pt x="8214" y="1863"/>
                      <a:pt x="8147" y="1682"/>
                    </a:cubicBezTo>
                    <a:cubicBezTo>
                      <a:pt x="8095" y="1542"/>
                      <a:pt x="7962" y="1455"/>
                      <a:pt x="7820" y="1455"/>
                    </a:cubicBezTo>
                    <a:cubicBezTo>
                      <a:pt x="7780" y="1455"/>
                      <a:pt x="7739" y="1462"/>
                      <a:pt x="7699" y="1477"/>
                    </a:cubicBezTo>
                    <a:lnTo>
                      <a:pt x="7170" y="1673"/>
                    </a:lnTo>
                    <a:cubicBezTo>
                      <a:pt x="6827" y="1248"/>
                      <a:pt x="6321" y="956"/>
                      <a:pt x="5748" y="898"/>
                    </a:cubicBezTo>
                    <a:lnTo>
                      <a:pt x="5748" y="349"/>
                    </a:lnTo>
                    <a:cubicBezTo>
                      <a:pt x="5748" y="156"/>
                      <a:pt x="5592" y="0"/>
                      <a:pt x="5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20" name="Google Shape;427;p20">
                <a:extLst>
                  <a:ext uri="{FF2B5EF4-FFF2-40B4-BE49-F238E27FC236}">
                    <a16:creationId xmlns:a16="http://schemas.microsoft.com/office/drawing/2014/main" id="{69FF4B1A-67DC-551A-512B-B6CB75EDAFFF}"/>
                  </a:ext>
                </a:extLst>
              </p:cNvPr>
              <p:cNvSpPr/>
              <p:nvPr/>
            </p:nvSpPr>
            <p:spPr>
              <a:xfrm>
                <a:off x="1218738" y="2706575"/>
                <a:ext cx="174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8" extrusionOk="0">
                    <a:moveTo>
                      <a:pt x="349" y="0"/>
                    </a:moveTo>
                    <a:cubicBezTo>
                      <a:pt x="257" y="0"/>
                      <a:pt x="168" y="37"/>
                      <a:pt x="102" y="103"/>
                    </a:cubicBezTo>
                    <a:cubicBezTo>
                      <a:pt x="37" y="167"/>
                      <a:pt x="0" y="257"/>
                      <a:pt x="0" y="348"/>
                    </a:cubicBezTo>
                    <a:cubicBezTo>
                      <a:pt x="0" y="441"/>
                      <a:pt x="37" y="531"/>
                      <a:pt x="102" y="595"/>
                    </a:cubicBezTo>
                    <a:cubicBezTo>
                      <a:pt x="168" y="660"/>
                      <a:pt x="257" y="698"/>
                      <a:pt x="349" y="698"/>
                    </a:cubicBezTo>
                    <a:cubicBezTo>
                      <a:pt x="441" y="698"/>
                      <a:pt x="531" y="660"/>
                      <a:pt x="596" y="595"/>
                    </a:cubicBezTo>
                    <a:cubicBezTo>
                      <a:pt x="660" y="531"/>
                      <a:pt x="698" y="441"/>
                      <a:pt x="698" y="348"/>
                    </a:cubicBezTo>
                    <a:cubicBezTo>
                      <a:pt x="698" y="257"/>
                      <a:pt x="660" y="167"/>
                      <a:pt x="596" y="103"/>
                    </a:cubicBezTo>
                    <a:cubicBezTo>
                      <a:pt x="531" y="37"/>
                      <a:pt x="441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28;p20">
                <a:extLst>
                  <a:ext uri="{FF2B5EF4-FFF2-40B4-BE49-F238E27FC236}">
                    <a16:creationId xmlns:a16="http://schemas.microsoft.com/office/drawing/2014/main" id="{96B72122-1EA7-47DB-2F72-E890588B033A}"/>
                  </a:ext>
                </a:extLst>
              </p:cNvPr>
              <p:cNvSpPr/>
              <p:nvPr/>
            </p:nvSpPr>
            <p:spPr>
              <a:xfrm>
                <a:off x="1179063" y="2700550"/>
                <a:ext cx="174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9" extrusionOk="0">
                    <a:moveTo>
                      <a:pt x="349" y="0"/>
                    </a:moveTo>
                    <a:cubicBezTo>
                      <a:pt x="258" y="0"/>
                      <a:pt x="168" y="37"/>
                      <a:pt x="103" y="103"/>
                    </a:cubicBezTo>
                    <a:cubicBezTo>
                      <a:pt x="37" y="168"/>
                      <a:pt x="1" y="257"/>
                      <a:pt x="1" y="349"/>
                    </a:cubicBezTo>
                    <a:cubicBezTo>
                      <a:pt x="1" y="441"/>
                      <a:pt x="37" y="531"/>
                      <a:pt x="103" y="596"/>
                    </a:cubicBezTo>
                    <a:cubicBezTo>
                      <a:pt x="168" y="661"/>
                      <a:pt x="258" y="698"/>
                      <a:pt x="349" y="698"/>
                    </a:cubicBezTo>
                    <a:cubicBezTo>
                      <a:pt x="441" y="698"/>
                      <a:pt x="531" y="661"/>
                      <a:pt x="596" y="596"/>
                    </a:cubicBezTo>
                    <a:cubicBezTo>
                      <a:pt x="660" y="531"/>
                      <a:pt x="698" y="441"/>
                      <a:pt x="698" y="349"/>
                    </a:cubicBezTo>
                    <a:cubicBezTo>
                      <a:pt x="698" y="257"/>
                      <a:pt x="660" y="168"/>
                      <a:pt x="596" y="103"/>
                    </a:cubicBezTo>
                    <a:cubicBezTo>
                      <a:pt x="531" y="37"/>
                      <a:pt x="441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29;p20">
                <a:extLst>
                  <a:ext uri="{FF2B5EF4-FFF2-40B4-BE49-F238E27FC236}">
                    <a16:creationId xmlns:a16="http://schemas.microsoft.com/office/drawing/2014/main" id="{83BCB708-3311-D1D4-0473-23E19D63A4CE}"/>
                  </a:ext>
                </a:extLst>
              </p:cNvPr>
              <p:cNvSpPr/>
              <p:nvPr/>
            </p:nvSpPr>
            <p:spPr>
              <a:xfrm>
                <a:off x="1134813" y="2745800"/>
                <a:ext cx="174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8" extrusionOk="0">
                    <a:moveTo>
                      <a:pt x="348" y="0"/>
                    </a:moveTo>
                    <a:cubicBezTo>
                      <a:pt x="257" y="0"/>
                      <a:pt x="167" y="38"/>
                      <a:pt x="103" y="103"/>
                    </a:cubicBezTo>
                    <a:cubicBezTo>
                      <a:pt x="37" y="167"/>
                      <a:pt x="0" y="257"/>
                      <a:pt x="0" y="350"/>
                    </a:cubicBezTo>
                    <a:cubicBezTo>
                      <a:pt x="0" y="441"/>
                      <a:pt x="37" y="531"/>
                      <a:pt x="103" y="595"/>
                    </a:cubicBezTo>
                    <a:cubicBezTo>
                      <a:pt x="167" y="661"/>
                      <a:pt x="257" y="698"/>
                      <a:pt x="348" y="698"/>
                    </a:cubicBezTo>
                    <a:cubicBezTo>
                      <a:pt x="441" y="698"/>
                      <a:pt x="531" y="661"/>
                      <a:pt x="595" y="595"/>
                    </a:cubicBezTo>
                    <a:cubicBezTo>
                      <a:pt x="660" y="531"/>
                      <a:pt x="698" y="441"/>
                      <a:pt x="698" y="350"/>
                    </a:cubicBezTo>
                    <a:cubicBezTo>
                      <a:pt x="698" y="257"/>
                      <a:pt x="661" y="167"/>
                      <a:pt x="595" y="103"/>
                    </a:cubicBezTo>
                    <a:cubicBezTo>
                      <a:pt x="531" y="38"/>
                      <a:pt x="441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30;p20">
                <a:extLst>
                  <a:ext uri="{FF2B5EF4-FFF2-40B4-BE49-F238E27FC236}">
                    <a16:creationId xmlns:a16="http://schemas.microsoft.com/office/drawing/2014/main" id="{2B4AD3F6-C75E-FD0A-C7A4-CAB339EBA97B}"/>
                  </a:ext>
                </a:extLst>
              </p:cNvPr>
              <p:cNvSpPr/>
              <p:nvPr/>
            </p:nvSpPr>
            <p:spPr>
              <a:xfrm>
                <a:off x="1170713" y="2740125"/>
                <a:ext cx="1742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9" extrusionOk="0">
                    <a:moveTo>
                      <a:pt x="349" y="0"/>
                    </a:moveTo>
                    <a:cubicBezTo>
                      <a:pt x="257" y="0"/>
                      <a:pt x="166" y="38"/>
                      <a:pt x="102" y="103"/>
                    </a:cubicBezTo>
                    <a:cubicBezTo>
                      <a:pt x="37" y="168"/>
                      <a:pt x="0" y="257"/>
                      <a:pt x="0" y="350"/>
                    </a:cubicBezTo>
                    <a:cubicBezTo>
                      <a:pt x="0" y="441"/>
                      <a:pt x="37" y="531"/>
                      <a:pt x="102" y="596"/>
                    </a:cubicBezTo>
                    <a:cubicBezTo>
                      <a:pt x="166" y="661"/>
                      <a:pt x="257" y="698"/>
                      <a:pt x="349" y="698"/>
                    </a:cubicBezTo>
                    <a:cubicBezTo>
                      <a:pt x="440" y="698"/>
                      <a:pt x="530" y="661"/>
                      <a:pt x="596" y="596"/>
                    </a:cubicBezTo>
                    <a:cubicBezTo>
                      <a:pt x="660" y="531"/>
                      <a:pt x="697" y="441"/>
                      <a:pt x="697" y="350"/>
                    </a:cubicBezTo>
                    <a:cubicBezTo>
                      <a:pt x="697" y="257"/>
                      <a:pt x="660" y="168"/>
                      <a:pt x="596" y="103"/>
                    </a:cubicBezTo>
                    <a:cubicBezTo>
                      <a:pt x="530" y="38"/>
                      <a:pt x="440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31;p20">
                <a:extLst>
                  <a:ext uri="{FF2B5EF4-FFF2-40B4-BE49-F238E27FC236}">
                    <a16:creationId xmlns:a16="http://schemas.microsoft.com/office/drawing/2014/main" id="{B0A1336E-688B-456A-2D48-F7E4AE23B5AC}"/>
                  </a:ext>
                </a:extLst>
              </p:cNvPr>
              <p:cNvSpPr/>
              <p:nvPr/>
            </p:nvSpPr>
            <p:spPr>
              <a:xfrm>
                <a:off x="1144463" y="2781275"/>
                <a:ext cx="174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9" extrusionOk="0">
                    <a:moveTo>
                      <a:pt x="350" y="1"/>
                    </a:moveTo>
                    <a:cubicBezTo>
                      <a:pt x="258" y="1"/>
                      <a:pt x="168" y="37"/>
                      <a:pt x="103" y="103"/>
                    </a:cubicBezTo>
                    <a:cubicBezTo>
                      <a:pt x="38" y="168"/>
                      <a:pt x="0" y="258"/>
                      <a:pt x="0" y="349"/>
                    </a:cubicBezTo>
                    <a:cubicBezTo>
                      <a:pt x="0" y="441"/>
                      <a:pt x="38" y="531"/>
                      <a:pt x="103" y="596"/>
                    </a:cubicBezTo>
                    <a:cubicBezTo>
                      <a:pt x="168" y="660"/>
                      <a:pt x="258" y="698"/>
                      <a:pt x="350" y="698"/>
                    </a:cubicBezTo>
                    <a:cubicBezTo>
                      <a:pt x="441" y="698"/>
                      <a:pt x="531" y="660"/>
                      <a:pt x="596" y="596"/>
                    </a:cubicBezTo>
                    <a:cubicBezTo>
                      <a:pt x="662" y="531"/>
                      <a:pt x="698" y="441"/>
                      <a:pt x="698" y="349"/>
                    </a:cubicBezTo>
                    <a:cubicBezTo>
                      <a:pt x="698" y="258"/>
                      <a:pt x="662" y="168"/>
                      <a:pt x="596" y="103"/>
                    </a:cubicBezTo>
                    <a:cubicBezTo>
                      <a:pt x="531" y="37"/>
                      <a:pt x="441" y="1"/>
                      <a:pt x="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32;p20">
                <a:extLst>
                  <a:ext uri="{FF2B5EF4-FFF2-40B4-BE49-F238E27FC236}">
                    <a16:creationId xmlns:a16="http://schemas.microsoft.com/office/drawing/2014/main" id="{982A1817-37A5-83CC-5534-6C71411C3637}"/>
                  </a:ext>
                </a:extLst>
              </p:cNvPr>
              <p:cNvSpPr/>
              <p:nvPr/>
            </p:nvSpPr>
            <p:spPr>
              <a:xfrm>
                <a:off x="1244213" y="2799425"/>
                <a:ext cx="84025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628" extrusionOk="0">
                    <a:moveTo>
                      <a:pt x="1681" y="1325"/>
                    </a:moveTo>
                    <a:cubicBezTo>
                      <a:pt x="1950" y="1325"/>
                      <a:pt x="2169" y="1544"/>
                      <a:pt x="2169" y="1814"/>
                    </a:cubicBezTo>
                    <a:cubicBezTo>
                      <a:pt x="2169" y="2083"/>
                      <a:pt x="1950" y="2303"/>
                      <a:pt x="1681" y="2303"/>
                    </a:cubicBezTo>
                    <a:cubicBezTo>
                      <a:pt x="1412" y="2303"/>
                      <a:pt x="1193" y="2083"/>
                      <a:pt x="1193" y="1814"/>
                    </a:cubicBezTo>
                    <a:cubicBezTo>
                      <a:pt x="1193" y="1544"/>
                      <a:pt x="1412" y="1325"/>
                      <a:pt x="1681" y="1325"/>
                    </a:cubicBezTo>
                    <a:close/>
                    <a:moveTo>
                      <a:pt x="1681" y="0"/>
                    </a:moveTo>
                    <a:cubicBezTo>
                      <a:pt x="1488" y="0"/>
                      <a:pt x="1332" y="156"/>
                      <a:pt x="1332" y="349"/>
                    </a:cubicBezTo>
                    <a:lnTo>
                      <a:pt x="1332" y="680"/>
                    </a:lnTo>
                    <a:cubicBezTo>
                      <a:pt x="1166" y="731"/>
                      <a:pt x="1015" y="818"/>
                      <a:pt x="890" y="931"/>
                    </a:cubicBezTo>
                    <a:lnTo>
                      <a:pt x="605" y="760"/>
                    </a:lnTo>
                    <a:cubicBezTo>
                      <a:pt x="548" y="726"/>
                      <a:pt x="486" y="710"/>
                      <a:pt x="425" y="710"/>
                    </a:cubicBezTo>
                    <a:cubicBezTo>
                      <a:pt x="307" y="710"/>
                      <a:pt x="191" y="771"/>
                      <a:pt x="126" y="879"/>
                    </a:cubicBezTo>
                    <a:cubicBezTo>
                      <a:pt x="27" y="1045"/>
                      <a:pt x="81" y="1259"/>
                      <a:pt x="245" y="1358"/>
                    </a:cubicBezTo>
                    <a:lnTo>
                      <a:pt x="530" y="1529"/>
                    </a:lnTo>
                    <a:cubicBezTo>
                      <a:pt x="507" y="1620"/>
                      <a:pt x="495" y="1716"/>
                      <a:pt x="495" y="1814"/>
                    </a:cubicBezTo>
                    <a:cubicBezTo>
                      <a:pt x="495" y="1897"/>
                      <a:pt x="504" y="1980"/>
                      <a:pt x="520" y="2058"/>
                    </a:cubicBezTo>
                    <a:lnTo>
                      <a:pt x="230" y="2219"/>
                    </a:lnTo>
                    <a:cubicBezTo>
                      <a:pt x="62" y="2313"/>
                      <a:pt x="1" y="2524"/>
                      <a:pt x="95" y="2693"/>
                    </a:cubicBezTo>
                    <a:cubicBezTo>
                      <a:pt x="158" y="2808"/>
                      <a:pt x="277" y="2872"/>
                      <a:pt x="400" y="2872"/>
                    </a:cubicBezTo>
                    <a:cubicBezTo>
                      <a:pt x="457" y="2872"/>
                      <a:pt x="515" y="2858"/>
                      <a:pt x="568" y="2829"/>
                    </a:cubicBezTo>
                    <a:lnTo>
                      <a:pt x="859" y="2667"/>
                    </a:lnTo>
                    <a:cubicBezTo>
                      <a:pt x="991" y="2795"/>
                      <a:pt x="1152" y="2891"/>
                      <a:pt x="1332" y="2947"/>
                    </a:cubicBezTo>
                    <a:lnTo>
                      <a:pt x="1332" y="3279"/>
                    </a:lnTo>
                    <a:cubicBezTo>
                      <a:pt x="1332" y="3471"/>
                      <a:pt x="1488" y="3627"/>
                      <a:pt x="1681" y="3627"/>
                    </a:cubicBezTo>
                    <a:cubicBezTo>
                      <a:pt x="1874" y="3627"/>
                      <a:pt x="2030" y="3471"/>
                      <a:pt x="2030" y="3279"/>
                    </a:cubicBezTo>
                    <a:lnTo>
                      <a:pt x="2030" y="2947"/>
                    </a:lnTo>
                    <a:cubicBezTo>
                      <a:pt x="2195" y="2896"/>
                      <a:pt x="2346" y="2809"/>
                      <a:pt x="2472" y="2696"/>
                    </a:cubicBezTo>
                    <a:lnTo>
                      <a:pt x="2756" y="2867"/>
                    </a:lnTo>
                    <a:cubicBezTo>
                      <a:pt x="2813" y="2902"/>
                      <a:pt x="2876" y="2917"/>
                      <a:pt x="2936" y="2917"/>
                    </a:cubicBezTo>
                    <a:cubicBezTo>
                      <a:pt x="3054" y="2917"/>
                      <a:pt x="3171" y="2857"/>
                      <a:pt x="3235" y="2748"/>
                    </a:cubicBezTo>
                    <a:cubicBezTo>
                      <a:pt x="3334" y="2582"/>
                      <a:pt x="3281" y="2368"/>
                      <a:pt x="3116" y="2270"/>
                    </a:cubicBezTo>
                    <a:lnTo>
                      <a:pt x="2831" y="2099"/>
                    </a:lnTo>
                    <a:cubicBezTo>
                      <a:pt x="2854" y="2007"/>
                      <a:pt x="2867" y="1911"/>
                      <a:pt x="2867" y="1814"/>
                    </a:cubicBezTo>
                    <a:cubicBezTo>
                      <a:pt x="2867" y="1730"/>
                      <a:pt x="2858" y="1648"/>
                      <a:pt x="2841" y="1569"/>
                    </a:cubicBezTo>
                    <a:lnTo>
                      <a:pt x="3131" y="1408"/>
                    </a:lnTo>
                    <a:cubicBezTo>
                      <a:pt x="3300" y="1315"/>
                      <a:pt x="3361" y="1103"/>
                      <a:pt x="3267" y="935"/>
                    </a:cubicBezTo>
                    <a:cubicBezTo>
                      <a:pt x="3203" y="820"/>
                      <a:pt x="3084" y="755"/>
                      <a:pt x="2961" y="755"/>
                    </a:cubicBezTo>
                    <a:cubicBezTo>
                      <a:pt x="2904" y="755"/>
                      <a:pt x="2847" y="769"/>
                      <a:pt x="2793" y="798"/>
                    </a:cubicBezTo>
                    <a:lnTo>
                      <a:pt x="2502" y="960"/>
                    </a:lnTo>
                    <a:cubicBezTo>
                      <a:pt x="2370" y="832"/>
                      <a:pt x="2209" y="736"/>
                      <a:pt x="2030" y="680"/>
                    </a:cubicBezTo>
                    <a:lnTo>
                      <a:pt x="2030" y="349"/>
                    </a:lnTo>
                    <a:cubicBezTo>
                      <a:pt x="2030" y="156"/>
                      <a:pt x="1874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33;p20">
                <a:extLst>
                  <a:ext uri="{FF2B5EF4-FFF2-40B4-BE49-F238E27FC236}">
                    <a16:creationId xmlns:a16="http://schemas.microsoft.com/office/drawing/2014/main" id="{80784233-F3C5-6FB8-51E9-772B9C5CE1FA}"/>
                  </a:ext>
                </a:extLst>
              </p:cNvPr>
              <p:cNvSpPr/>
              <p:nvPr/>
            </p:nvSpPr>
            <p:spPr>
              <a:xfrm>
                <a:off x="1192463" y="2882250"/>
                <a:ext cx="174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8" extrusionOk="0">
                    <a:moveTo>
                      <a:pt x="350" y="0"/>
                    </a:moveTo>
                    <a:cubicBezTo>
                      <a:pt x="259" y="0"/>
                      <a:pt x="167" y="38"/>
                      <a:pt x="103" y="103"/>
                    </a:cubicBezTo>
                    <a:cubicBezTo>
                      <a:pt x="38" y="167"/>
                      <a:pt x="0" y="257"/>
                      <a:pt x="0" y="350"/>
                    </a:cubicBezTo>
                    <a:cubicBezTo>
                      <a:pt x="0" y="441"/>
                      <a:pt x="38" y="531"/>
                      <a:pt x="103" y="595"/>
                    </a:cubicBezTo>
                    <a:cubicBezTo>
                      <a:pt x="167" y="660"/>
                      <a:pt x="259" y="698"/>
                      <a:pt x="350" y="698"/>
                    </a:cubicBezTo>
                    <a:cubicBezTo>
                      <a:pt x="442" y="698"/>
                      <a:pt x="531" y="660"/>
                      <a:pt x="597" y="595"/>
                    </a:cubicBezTo>
                    <a:cubicBezTo>
                      <a:pt x="661" y="531"/>
                      <a:pt x="698" y="441"/>
                      <a:pt x="698" y="350"/>
                    </a:cubicBezTo>
                    <a:cubicBezTo>
                      <a:pt x="698" y="257"/>
                      <a:pt x="661" y="167"/>
                      <a:pt x="597" y="103"/>
                    </a:cubicBezTo>
                    <a:cubicBezTo>
                      <a:pt x="531" y="38"/>
                      <a:pt x="442" y="0"/>
                      <a:pt x="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34;p20">
                <a:extLst>
                  <a:ext uri="{FF2B5EF4-FFF2-40B4-BE49-F238E27FC236}">
                    <a16:creationId xmlns:a16="http://schemas.microsoft.com/office/drawing/2014/main" id="{5F51C3C0-ECEE-6CE3-397C-9D2CCE7E91A1}"/>
                  </a:ext>
                </a:extLst>
              </p:cNvPr>
              <p:cNvSpPr/>
              <p:nvPr/>
            </p:nvSpPr>
            <p:spPr>
              <a:xfrm>
                <a:off x="1308913" y="2727050"/>
                <a:ext cx="1745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9" extrusionOk="0">
                    <a:moveTo>
                      <a:pt x="348" y="0"/>
                    </a:moveTo>
                    <a:cubicBezTo>
                      <a:pt x="257" y="0"/>
                      <a:pt x="167" y="38"/>
                      <a:pt x="101" y="103"/>
                    </a:cubicBezTo>
                    <a:cubicBezTo>
                      <a:pt x="37" y="168"/>
                      <a:pt x="0" y="257"/>
                      <a:pt x="0" y="350"/>
                    </a:cubicBezTo>
                    <a:cubicBezTo>
                      <a:pt x="0" y="441"/>
                      <a:pt x="37" y="531"/>
                      <a:pt x="101" y="596"/>
                    </a:cubicBezTo>
                    <a:cubicBezTo>
                      <a:pt x="167" y="660"/>
                      <a:pt x="257" y="698"/>
                      <a:pt x="348" y="698"/>
                    </a:cubicBezTo>
                    <a:cubicBezTo>
                      <a:pt x="441" y="698"/>
                      <a:pt x="529" y="660"/>
                      <a:pt x="595" y="596"/>
                    </a:cubicBezTo>
                    <a:cubicBezTo>
                      <a:pt x="660" y="531"/>
                      <a:pt x="698" y="441"/>
                      <a:pt x="698" y="350"/>
                    </a:cubicBezTo>
                    <a:cubicBezTo>
                      <a:pt x="698" y="257"/>
                      <a:pt x="660" y="168"/>
                      <a:pt x="595" y="103"/>
                    </a:cubicBezTo>
                    <a:cubicBezTo>
                      <a:pt x="531" y="38"/>
                      <a:pt x="441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35;p20">
                <a:extLst>
                  <a:ext uri="{FF2B5EF4-FFF2-40B4-BE49-F238E27FC236}">
                    <a16:creationId xmlns:a16="http://schemas.microsoft.com/office/drawing/2014/main" id="{4841CE83-CA70-F64E-1497-27B586B0CFAE}"/>
                  </a:ext>
                </a:extLst>
              </p:cNvPr>
              <p:cNvSpPr/>
              <p:nvPr/>
            </p:nvSpPr>
            <p:spPr>
              <a:xfrm>
                <a:off x="1332413" y="2781275"/>
                <a:ext cx="174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9" extrusionOk="0">
                    <a:moveTo>
                      <a:pt x="349" y="1"/>
                    </a:moveTo>
                    <a:cubicBezTo>
                      <a:pt x="258" y="1"/>
                      <a:pt x="168" y="37"/>
                      <a:pt x="104" y="103"/>
                    </a:cubicBezTo>
                    <a:cubicBezTo>
                      <a:pt x="39" y="168"/>
                      <a:pt x="1" y="258"/>
                      <a:pt x="1" y="349"/>
                    </a:cubicBezTo>
                    <a:cubicBezTo>
                      <a:pt x="1" y="441"/>
                      <a:pt x="39" y="531"/>
                      <a:pt x="104" y="596"/>
                    </a:cubicBezTo>
                    <a:cubicBezTo>
                      <a:pt x="168" y="660"/>
                      <a:pt x="258" y="698"/>
                      <a:pt x="349" y="698"/>
                    </a:cubicBezTo>
                    <a:cubicBezTo>
                      <a:pt x="442" y="698"/>
                      <a:pt x="532" y="660"/>
                      <a:pt x="596" y="596"/>
                    </a:cubicBezTo>
                    <a:cubicBezTo>
                      <a:pt x="661" y="531"/>
                      <a:pt x="699" y="441"/>
                      <a:pt x="699" y="349"/>
                    </a:cubicBezTo>
                    <a:cubicBezTo>
                      <a:pt x="699" y="258"/>
                      <a:pt x="661" y="168"/>
                      <a:pt x="596" y="103"/>
                    </a:cubicBezTo>
                    <a:cubicBezTo>
                      <a:pt x="532" y="37"/>
                      <a:pt x="442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788651E-60F5-6F6C-CED8-98B4B0989C3D}"/>
              </a:ext>
            </a:extLst>
          </p:cNvPr>
          <p:cNvSpPr txBox="1"/>
          <p:nvPr/>
        </p:nvSpPr>
        <p:spPr>
          <a:xfrm>
            <a:off x="-6350" y="4888240"/>
            <a:ext cx="45783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Applications, </a:t>
            </a:r>
            <a:r>
              <a:rPr lang="en-US" sz="1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BioPharm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International, Mar 10, 2006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95606E5E-63BF-3730-FA54-32E950FD7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535675"/>
              </p:ext>
            </p:extLst>
          </p:nvPr>
        </p:nvGraphicFramePr>
        <p:xfrm>
          <a:off x="22284" y="3449996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1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AE4EA6-9DF2-9892-3F84-6DAB06567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76319"/>
              </p:ext>
            </p:extLst>
          </p:nvPr>
        </p:nvGraphicFramePr>
        <p:xfrm>
          <a:off x="723900" y="1072478"/>
          <a:ext cx="7835900" cy="3245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442BCF-47CD-B87D-2F58-97207C037F63}"/>
              </a:ext>
            </a:extLst>
          </p:cNvPr>
          <p:cNvSpPr txBox="1"/>
          <p:nvPr/>
        </p:nvSpPr>
        <p:spPr>
          <a:xfrm>
            <a:off x="1635125" y="204571"/>
            <a:ext cx="587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3600" dirty="0">
                <a:solidFill>
                  <a:schemeClr val="dk2"/>
                </a:solidFill>
                <a:latin typeface="B Titr" pitchFamily="2" charset="-78"/>
                <a:cs typeface="B Titr" pitchFamily="2" charset="-78"/>
              </a:rPr>
              <a:t>فهرست مطالب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644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76B4DB-4FE1-1C33-4519-11B366570D81}"/>
              </a:ext>
            </a:extLst>
          </p:cNvPr>
          <p:cNvSpPr/>
          <p:nvPr/>
        </p:nvSpPr>
        <p:spPr>
          <a:xfrm flipH="1">
            <a:off x="-11905" y="0"/>
            <a:ext cx="8093707" cy="5143498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4" name="Google Shape;235;p42">
            <a:extLst>
              <a:ext uri="{FF2B5EF4-FFF2-40B4-BE49-F238E27FC236}">
                <a16:creationId xmlns:a16="http://schemas.microsoft.com/office/drawing/2014/main" id="{5C2F2FC7-5861-F06B-D437-ABE545CF0A23}"/>
              </a:ext>
            </a:extLst>
          </p:cNvPr>
          <p:cNvSpPr/>
          <p:nvPr/>
        </p:nvSpPr>
        <p:spPr>
          <a:xfrm>
            <a:off x="-11903" y="520862"/>
            <a:ext cx="4079904" cy="8167457"/>
          </a:xfrm>
          <a:custGeom>
            <a:avLst/>
            <a:gdLst/>
            <a:ahLst/>
            <a:cxnLst/>
            <a:rect l="l" t="t" r="r" b="b"/>
            <a:pathLst>
              <a:path w="13334" h="26693" extrusionOk="0">
                <a:moveTo>
                  <a:pt x="8898" y="5565"/>
                </a:moveTo>
                <a:cubicBezTo>
                  <a:pt x="9249" y="5565"/>
                  <a:pt x="9524" y="5840"/>
                  <a:pt x="9524" y="6191"/>
                </a:cubicBezTo>
                <a:cubicBezTo>
                  <a:pt x="9524" y="6542"/>
                  <a:pt x="9249" y="6818"/>
                  <a:pt x="8898" y="6818"/>
                </a:cubicBezTo>
                <a:lnTo>
                  <a:pt x="6116" y="6818"/>
                </a:lnTo>
                <a:cubicBezTo>
                  <a:pt x="5765" y="6818"/>
                  <a:pt x="5489" y="6542"/>
                  <a:pt x="5489" y="6191"/>
                </a:cubicBezTo>
                <a:cubicBezTo>
                  <a:pt x="5489" y="5840"/>
                  <a:pt x="5765" y="5565"/>
                  <a:pt x="6116" y="5565"/>
                </a:cubicBezTo>
                <a:close/>
                <a:moveTo>
                  <a:pt x="8898" y="8898"/>
                </a:moveTo>
                <a:cubicBezTo>
                  <a:pt x="9249" y="8898"/>
                  <a:pt x="9524" y="9174"/>
                  <a:pt x="9524" y="9525"/>
                </a:cubicBezTo>
                <a:cubicBezTo>
                  <a:pt x="9524" y="9850"/>
                  <a:pt x="9249" y="10151"/>
                  <a:pt x="8898" y="10151"/>
                </a:cubicBezTo>
                <a:lnTo>
                  <a:pt x="6116" y="10151"/>
                </a:lnTo>
                <a:cubicBezTo>
                  <a:pt x="5765" y="10151"/>
                  <a:pt x="5489" y="9850"/>
                  <a:pt x="5489" y="9525"/>
                </a:cubicBezTo>
                <a:cubicBezTo>
                  <a:pt x="5489" y="9174"/>
                  <a:pt x="5765" y="8898"/>
                  <a:pt x="6116" y="8898"/>
                </a:cubicBezTo>
                <a:close/>
                <a:moveTo>
                  <a:pt x="8898" y="12206"/>
                </a:moveTo>
                <a:cubicBezTo>
                  <a:pt x="9249" y="12206"/>
                  <a:pt x="9524" y="12507"/>
                  <a:pt x="9524" y="12833"/>
                </a:cubicBezTo>
                <a:cubicBezTo>
                  <a:pt x="9524" y="13184"/>
                  <a:pt x="9249" y="13460"/>
                  <a:pt x="8898" y="13460"/>
                </a:cubicBezTo>
                <a:lnTo>
                  <a:pt x="6116" y="13460"/>
                </a:lnTo>
                <a:cubicBezTo>
                  <a:pt x="5765" y="13460"/>
                  <a:pt x="5489" y="13184"/>
                  <a:pt x="5489" y="12833"/>
                </a:cubicBezTo>
                <a:cubicBezTo>
                  <a:pt x="5489" y="12507"/>
                  <a:pt x="5765" y="12206"/>
                  <a:pt x="6116" y="12206"/>
                </a:cubicBezTo>
                <a:close/>
                <a:moveTo>
                  <a:pt x="8898" y="15540"/>
                </a:moveTo>
                <a:cubicBezTo>
                  <a:pt x="9249" y="15540"/>
                  <a:pt x="9524" y="15815"/>
                  <a:pt x="9524" y="16166"/>
                </a:cubicBezTo>
                <a:cubicBezTo>
                  <a:pt x="9524" y="16517"/>
                  <a:pt x="9249" y="16793"/>
                  <a:pt x="8898" y="16793"/>
                </a:cubicBezTo>
                <a:lnTo>
                  <a:pt x="6116" y="16793"/>
                </a:lnTo>
                <a:cubicBezTo>
                  <a:pt x="5765" y="16793"/>
                  <a:pt x="5489" y="16517"/>
                  <a:pt x="5489" y="16166"/>
                </a:cubicBezTo>
                <a:cubicBezTo>
                  <a:pt x="5489" y="15815"/>
                  <a:pt x="5765" y="15540"/>
                  <a:pt x="6116" y="15540"/>
                </a:cubicBezTo>
                <a:close/>
                <a:moveTo>
                  <a:pt x="8898" y="18873"/>
                </a:moveTo>
                <a:cubicBezTo>
                  <a:pt x="9249" y="18873"/>
                  <a:pt x="9524" y="19149"/>
                  <a:pt x="9524" y="19500"/>
                </a:cubicBezTo>
                <a:cubicBezTo>
                  <a:pt x="9524" y="19851"/>
                  <a:pt x="9249" y="20126"/>
                  <a:pt x="8898" y="20126"/>
                </a:cubicBezTo>
                <a:lnTo>
                  <a:pt x="6116" y="20126"/>
                </a:lnTo>
                <a:cubicBezTo>
                  <a:pt x="5765" y="20126"/>
                  <a:pt x="5489" y="19851"/>
                  <a:pt x="5489" y="19500"/>
                </a:cubicBezTo>
                <a:cubicBezTo>
                  <a:pt x="5489" y="19149"/>
                  <a:pt x="5765" y="18873"/>
                  <a:pt x="6116" y="18873"/>
                </a:cubicBezTo>
                <a:close/>
                <a:moveTo>
                  <a:pt x="8898" y="22206"/>
                </a:moveTo>
                <a:cubicBezTo>
                  <a:pt x="9249" y="22206"/>
                  <a:pt x="9524" y="22482"/>
                  <a:pt x="9524" y="22833"/>
                </a:cubicBezTo>
                <a:cubicBezTo>
                  <a:pt x="9524" y="23184"/>
                  <a:pt x="9249" y="23460"/>
                  <a:pt x="8898" y="23460"/>
                </a:cubicBezTo>
                <a:lnTo>
                  <a:pt x="6116" y="23460"/>
                </a:lnTo>
                <a:cubicBezTo>
                  <a:pt x="5765" y="23460"/>
                  <a:pt x="5489" y="23184"/>
                  <a:pt x="5489" y="22833"/>
                </a:cubicBezTo>
                <a:cubicBezTo>
                  <a:pt x="5489" y="22482"/>
                  <a:pt x="5765" y="22206"/>
                  <a:pt x="6116" y="22206"/>
                </a:cubicBezTo>
                <a:close/>
                <a:moveTo>
                  <a:pt x="0" y="1"/>
                </a:moveTo>
                <a:lnTo>
                  <a:pt x="0" y="26693"/>
                </a:lnTo>
                <a:lnTo>
                  <a:pt x="11579" y="26693"/>
                </a:lnTo>
                <a:lnTo>
                  <a:pt x="11579" y="2432"/>
                </a:lnTo>
                <a:lnTo>
                  <a:pt x="13334" y="1"/>
                </a:ln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2" name="Google Shape;403;p20">
            <a:extLst>
              <a:ext uri="{FF2B5EF4-FFF2-40B4-BE49-F238E27FC236}">
                <a16:creationId xmlns:a16="http://schemas.microsoft.com/office/drawing/2014/main" id="{7BA02495-60F8-5C84-CED1-B22F986C497A}"/>
              </a:ext>
            </a:extLst>
          </p:cNvPr>
          <p:cNvSpPr/>
          <p:nvPr/>
        </p:nvSpPr>
        <p:spPr>
          <a:xfrm rot="16720504">
            <a:off x="8423757" y="-264304"/>
            <a:ext cx="996204" cy="1082412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1262C3BB-73D8-514D-7BD6-A32F2DED6E60}"/>
              </a:ext>
            </a:extLst>
          </p:cNvPr>
          <p:cNvSpPr/>
          <p:nvPr/>
        </p:nvSpPr>
        <p:spPr>
          <a:xfrm>
            <a:off x="334657" y="344341"/>
            <a:ext cx="4079904" cy="8167457"/>
          </a:xfrm>
          <a:custGeom>
            <a:avLst/>
            <a:gdLst/>
            <a:ahLst/>
            <a:cxnLst/>
            <a:rect l="l" t="t" r="r" b="b"/>
            <a:pathLst>
              <a:path w="13334" h="26693" extrusionOk="0">
                <a:moveTo>
                  <a:pt x="8898" y="5565"/>
                </a:moveTo>
                <a:cubicBezTo>
                  <a:pt x="9249" y="5565"/>
                  <a:pt x="9524" y="5840"/>
                  <a:pt x="9524" y="6191"/>
                </a:cubicBezTo>
                <a:cubicBezTo>
                  <a:pt x="9524" y="6542"/>
                  <a:pt x="9249" y="6818"/>
                  <a:pt x="8898" y="6818"/>
                </a:cubicBezTo>
                <a:lnTo>
                  <a:pt x="6116" y="6818"/>
                </a:lnTo>
                <a:cubicBezTo>
                  <a:pt x="5765" y="6818"/>
                  <a:pt x="5489" y="6542"/>
                  <a:pt x="5489" y="6191"/>
                </a:cubicBezTo>
                <a:cubicBezTo>
                  <a:pt x="5489" y="5840"/>
                  <a:pt x="5765" y="5565"/>
                  <a:pt x="6116" y="5565"/>
                </a:cubicBezTo>
                <a:close/>
                <a:moveTo>
                  <a:pt x="8898" y="8898"/>
                </a:moveTo>
                <a:cubicBezTo>
                  <a:pt x="9249" y="8898"/>
                  <a:pt x="9524" y="9174"/>
                  <a:pt x="9524" y="9525"/>
                </a:cubicBezTo>
                <a:cubicBezTo>
                  <a:pt x="9524" y="9850"/>
                  <a:pt x="9249" y="10151"/>
                  <a:pt x="8898" y="10151"/>
                </a:cubicBezTo>
                <a:lnTo>
                  <a:pt x="6116" y="10151"/>
                </a:lnTo>
                <a:cubicBezTo>
                  <a:pt x="5765" y="10151"/>
                  <a:pt x="5489" y="9850"/>
                  <a:pt x="5489" y="9525"/>
                </a:cubicBezTo>
                <a:cubicBezTo>
                  <a:pt x="5489" y="9174"/>
                  <a:pt x="5765" y="8898"/>
                  <a:pt x="6116" y="8898"/>
                </a:cubicBezTo>
                <a:close/>
                <a:moveTo>
                  <a:pt x="8898" y="12206"/>
                </a:moveTo>
                <a:cubicBezTo>
                  <a:pt x="9249" y="12206"/>
                  <a:pt x="9524" y="12507"/>
                  <a:pt x="9524" y="12833"/>
                </a:cubicBezTo>
                <a:cubicBezTo>
                  <a:pt x="9524" y="13184"/>
                  <a:pt x="9249" y="13460"/>
                  <a:pt x="8898" y="13460"/>
                </a:cubicBezTo>
                <a:lnTo>
                  <a:pt x="6116" y="13460"/>
                </a:lnTo>
                <a:cubicBezTo>
                  <a:pt x="5765" y="13460"/>
                  <a:pt x="5489" y="13184"/>
                  <a:pt x="5489" y="12833"/>
                </a:cubicBezTo>
                <a:cubicBezTo>
                  <a:pt x="5489" y="12507"/>
                  <a:pt x="5765" y="12206"/>
                  <a:pt x="6116" y="12206"/>
                </a:cubicBezTo>
                <a:close/>
                <a:moveTo>
                  <a:pt x="8898" y="15540"/>
                </a:moveTo>
                <a:cubicBezTo>
                  <a:pt x="9249" y="15540"/>
                  <a:pt x="9524" y="15815"/>
                  <a:pt x="9524" y="16166"/>
                </a:cubicBezTo>
                <a:cubicBezTo>
                  <a:pt x="9524" y="16517"/>
                  <a:pt x="9249" y="16793"/>
                  <a:pt x="8898" y="16793"/>
                </a:cubicBezTo>
                <a:lnTo>
                  <a:pt x="6116" y="16793"/>
                </a:lnTo>
                <a:cubicBezTo>
                  <a:pt x="5765" y="16793"/>
                  <a:pt x="5489" y="16517"/>
                  <a:pt x="5489" y="16166"/>
                </a:cubicBezTo>
                <a:cubicBezTo>
                  <a:pt x="5489" y="15815"/>
                  <a:pt x="5765" y="15540"/>
                  <a:pt x="6116" y="15540"/>
                </a:cubicBezTo>
                <a:close/>
                <a:moveTo>
                  <a:pt x="8898" y="18873"/>
                </a:moveTo>
                <a:cubicBezTo>
                  <a:pt x="9249" y="18873"/>
                  <a:pt x="9524" y="19149"/>
                  <a:pt x="9524" y="19500"/>
                </a:cubicBezTo>
                <a:cubicBezTo>
                  <a:pt x="9524" y="19851"/>
                  <a:pt x="9249" y="20126"/>
                  <a:pt x="8898" y="20126"/>
                </a:cubicBezTo>
                <a:lnTo>
                  <a:pt x="6116" y="20126"/>
                </a:lnTo>
                <a:cubicBezTo>
                  <a:pt x="5765" y="20126"/>
                  <a:pt x="5489" y="19851"/>
                  <a:pt x="5489" y="19500"/>
                </a:cubicBezTo>
                <a:cubicBezTo>
                  <a:pt x="5489" y="19149"/>
                  <a:pt x="5765" y="18873"/>
                  <a:pt x="6116" y="18873"/>
                </a:cubicBezTo>
                <a:close/>
                <a:moveTo>
                  <a:pt x="8898" y="22206"/>
                </a:moveTo>
                <a:cubicBezTo>
                  <a:pt x="9249" y="22206"/>
                  <a:pt x="9524" y="22482"/>
                  <a:pt x="9524" y="22833"/>
                </a:cubicBezTo>
                <a:cubicBezTo>
                  <a:pt x="9524" y="23184"/>
                  <a:pt x="9249" y="23460"/>
                  <a:pt x="8898" y="23460"/>
                </a:cubicBezTo>
                <a:lnTo>
                  <a:pt x="6116" y="23460"/>
                </a:lnTo>
                <a:cubicBezTo>
                  <a:pt x="5765" y="23460"/>
                  <a:pt x="5489" y="23184"/>
                  <a:pt x="5489" y="22833"/>
                </a:cubicBezTo>
                <a:cubicBezTo>
                  <a:pt x="5489" y="22482"/>
                  <a:pt x="5765" y="22206"/>
                  <a:pt x="6116" y="22206"/>
                </a:cubicBezTo>
                <a:close/>
                <a:moveTo>
                  <a:pt x="0" y="1"/>
                </a:moveTo>
                <a:lnTo>
                  <a:pt x="0" y="26693"/>
                </a:lnTo>
                <a:lnTo>
                  <a:pt x="11579" y="26693"/>
                </a:lnTo>
                <a:lnTo>
                  <a:pt x="11579" y="2432"/>
                </a:lnTo>
                <a:lnTo>
                  <a:pt x="13334" y="1"/>
                </a:lnTo>
                <a:close/>
              </a:path>
            </a:pathLst>
          </a:custGeom>
          <a:noFill/>
          <a:ln w="28575">
            <a:solidFill>
              <a:srgbClr val="475C5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0811-BC19-AB98-B70F-CBA805C8578C}"/>
              </a:ext>
            </a:extLst>
          </p:cNvPr>
          <p:cNvSpPr txBox="1"/>
          <p:nvPr/>
        </p:nvSpPr>
        <p:spPr>
          <a:xfrm>
            <a:off x="4414561" y="2042182"/>
            <a:ext cx="3667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sz="6000" dirty="0" err="1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قارچ‌های</a:t>
            </a:r>
            <a:r>
              <a:rPr lang="fa-IR" sz="6000" dirty="0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 </a:t>
            </a:r>
            <a:r>
              <a:rPr lang="fa-IR" sz="6000" dirty="0" err="1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فیلامنتی</a:t>
            </a:r>
            <a:endParaRPr lang="en-US" sz="6000" dirty="0">
              <a:solidFill>
                <a:schemeClr val="tx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5" name="Google Shape;403;p20">
            <a:extLst>
              <a:ext uri="{FF2B5EF4-FFF2-40B4-BE49-F238E27FC236}">
                <a16:creationId xmlns:a16="http://schemas.microsoft.com/office/drawing/2014/main" id="{C635E57C-2D0B-A88F-C6EA-F4FD2E88ECDA}"/>
              </a:ext>
            </a:extLst>
          </p:cNvPr>
          <p:cNvSpPr/>
          <p:nvPr/>
        </p:nvSpPr>
        <p:spPr>
          <a:xfrm rot="16720504">
            <a:off x="4879638" y="528795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E2E-DBD0-DD02-9CF5-8235D920C763}"/>
              </a:ext>
            </a:extLst>
          </p:cNvPr>
          <p:cNvSpPr txBox="1"/>
          <p:nvPr/>
        </p:nvSpPr>
        <p:spPr>
          <a:xfrm>
            <a:off x="5107681" y="725853"/>
            <a:ext cx="63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B Titr" pitchFamily="2" charset="-78"/>
                <a:cs typeface="B Titr" pitchFamily="2" charset="-78"/>
              </a:rPr>
              <a:t>۴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B Titr" pitchFamily="2" charset="-78"/>
              <a:cs typeface="B Titr" pitchFamily="2" charset="-7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E20018-1AB9-CFC5-437D-B6709BEAB01D}"/>
              </a:ext>
            </a:extLst>
          </p:cNvPr>
          <p:cNvCxnSpPr>
            <a:cxnSpLocks/>
          </p:cNvCxnSpPr>
          <p:nvPr/>
        </p:nvCxnSpPr>
        <p:spPr>
          <a:xfrm>
            <a:off x="4644521" y="3978319"/>
            <a:ext cx="3383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077F15-DA93-163C-1146-5BE9A5925BA0}"/>
              </a:ext>
            </a:extLst>
          </p:cNvPr>
          <p:cNvCxnSpPr>
            <a:cxnSpLocks/>
          </p:cNvCxnSpPr>
          <p:nvPr/>
        </p:nvCxnSpPr>
        <p:spPr>
          <a:xfrm>
            <a:off x="4644521" y="4198643"/>
            <a:ext cx="2865723" cy="0"/>
          </a:xfrm>
          <a:prstGeom prst="line">
            <a:avLst/>
          </a:prstGeom>
          <a:ln w="38100">
            <a:solidFill>
              <a:srgbClr val="69908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7E77AD-44E3-FB18-A125-B8DD712CE085}"/>
              </a:ext>
            </a:extLst>
          </p:cNvPr>
          <p:cNvSpPr/>
          <p:nvPr/>
        </p:nvSpPr>
        <p:spPr>
          <a:xfrm>
            <a:off x="7493878" y="4152862"/>
            <a:ext cx="108000" cy="108000"/>
          </a:xfrm>
          <a:prstGeom prst="ellipse">
            <a:avLst/>
          </a:prstGeom>
          <a:solidFill>
            <a:srgbClr val="6990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13769-A0E9-247F-B644-7788AC2637FE}"/>
              </a:ext>
            </a:extLst>
          </p:cNvPr>
          <p:cNvSpPr/>
          <p:nvPr/>
        </p:nvSpPr>
        <p:spPr>
          <a:xfrm>
            <a:off x="7973803" y="3924817"/>
            <a:ext cx="108000" cy="108000"/>
          </a:xfrm>
          <a:prstGeom prst="ellipse">
            <a:avLst/>
          </a:prstGeom>
          <a:solidFill>
            <a:srgbClr val="475C5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4" name="Google Shape;403;p20">
            <a:extLst>
              <a:ext uri="{FF2B5EF4-FFF2-40B4-BE49-F238E27FC236}">
                <a16:creationId xmlns:a16="http://schemas.microsoft.com/office/drawing/2014/main" id="{731FB8E0-F072-125B-9143-0EC5011F5682}"/>
              </a:ext>
            </a:extLst>
          </p:cNvPr>
          <p:cNvSpPr/>
          <p:nvPr/>
        </p:nvSpPr>
        <p:spPr>
          <a:xfrm rot="16720504">
            <a:off x="4760110" y="583371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9871E2B-33BD-CEC3-1B6E-6E37B0B29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167587"/>
              </p:ext>
            </p:extLst>
          </p:nvPr>
        </p:nvGraphicFramePr>
        <p:xfrm>
          <a:off x="3934421" y="3670384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Google Shape;403;p20">
            <a:extLst>
              <a:ext uri="{FF2B5EF4-FFF2-40B4-BE49-F238E27FC236}">
                <a16:creationId xmlns:a16="http://schemas.microsoft.com/office/drawing/2014/main" id="{A3D8B2E1-B5CD-7AB1-D5EC-940AE8A588F8}"/>
              </a:ext>
            </a:extLst>
          </p:cNvPr>
          <p:cNvSpPr/>
          <p:nvPr/>
        </p:nvSpPr>
        <p:spPr>
          <a:xfrm rot="16200000">
            <a:off x="8094966" y="3911652"/>
            <a:ext cx="2089973" cy="2116301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4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1B7064-857B-6655-EE2D-3482F382805D}"/>
              </a:ext>
            </a:extLst>
          </p:cNvPr>
          <p:cNvSpPr/>
          <p:nvPr/>
        </p:nvSpPr>
        <p:spPr>
          <a:xfrm flipH="1">
            <a:off x="-110700" y="4332197"/>
            <a:ext cx="8093707" cy="811301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9242D8-99C7-8BC2-74D2-C5A9B4582874}"/>
              </a:ext>
            </a:extLst>
          </p:cNvPr>
          <p:cNvSpPr/>
          <p:nvPr/>
        </p:nvSpPr>
        <p:spPr>
          <a:xfrm>
            <a:off x="3079973" y="4278198"/>
            <a:ext cx="1854055" cy="878002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11" name="Google Shape;403;p20">
            <a:extLst>
              <a:ext uri="{FF2B5EF4-FFF2-40B4-BE49-F238E27FC236}">
                <a16:creationId xmlns:a16="http://schemas.microsoft.com/office/drawing/2014/main" id="{9CFD896F-4B73-1FAB-DB7D-C611CEF1AF32}"/>
              </a:ext>
            </a:extLst>
          </p:cNvPr>
          <p:cNvSpPr/>
          <p:nvPr/>
        </p:nvSpPr>
        <p:spPr>
          <a:xfrm rot="16200000">
            <a:off x="2727812" y="-1832867"/>
            <a:ext cx="1870723" cy="30306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6B4DB-4FE1-1C33-4519-11B366570D81}"/>
              </a:ext>
            </a:extLst>
          </p:cNvPr>
          <p:cNvSpPr/>
          <p:nvPr/>
        </p:nvSpPr>
        <p:spPr>
          <a:xfrm>
            <a:off x="-508066" y="0"/>
            <a:ext cx="1854055" cy="5212079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0811-BC19-AB98-B70F-CBA805C8578C}"/>
              </a:ext>
            </a:extLst>
          </p:cNvPr>
          <p:cNvSpPr txBox="1"/>
          <p:nvPr/>
        </p:nvSpPr>
        <p:spPr>
          <a:xfrm>
            <a:off x="4141358" y="1895910"/>
            <a:ext cx="461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6000" dirty="0" err="1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جلبک‌های</a:t>
            </a:r>
            <a:r>
              <a:rPr lang="fa-IR" sz="6000" dirty="0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 </a:t>
            </a:r>
            <a:r>
              <a:rPr lang="fa-IR" sz="6000" dirty="0" err="1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تک‌سلولی</a:t>
            </a:r>
            <a:endParaRPr lang="en-US" sz="6000" dirty="0">
              <a:solidFill>
                <a:schemeClr val="tx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5" name="Google Shape;403;p20">
            <a:extLst>
              <a:ext uri="{FF2B5EF4-FFF2-40B4-BE49-F238E27FC236}">
                <a16:creationId xmlns:a16="http://schemas.microsoft.com/office/drawing/2014/main" id="{C635E57C-2D0B-A88F-C6EA-F4FD2E88ECDA}"/>
              </a:ext>
            </a:extLst>
          </p:cNvPr>
          <p:cNvSpPr/>
          <p:nvPr/>
        </p:nvSpPr>
        <p:spPr>
          <a:xfrm rot="16720504">
            <a:off x="5358478" y="408069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E2E-DBD0-DD02-9CF5-8235D920C763}"/>
              </a:ext>
            </a:extLst>
          </p:cNvPr>
          <p:cNvSpPr txBox="1"/>
          <p:nvPr/>
        </p:nvSpPr>
        <p:spPr>
          <a:xfrm>
            <a:off x="5647437" y="617840"/>
            <a:ext cx="59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B Titr" pitchFamily="2" charset="-78"/>
                <a:cs typeface="B Titr" pitchFamily="2" charset="-78"/>
              </a:rPr>
              <a:t>۵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B Titr" pitchFamily="2" charset="-78"/>
              <a:cs typeface="B Titr" pitchFamily="2" charset="-7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A3F329-07BB-B988-6B02-1F57D964362D}"/>
              </a:ext>
            </a:extLst>
          </p:cNvPr>
          <p:cNvCxnSpPr>
            <a:cxnSpLocks/>
          </p:cNvCxnSpPr>
          <p:nvPr/>
        </p:nvCxnSpPr>
        <p:spPr>
          <a:xfrm>
            <a:off x="4276491" y="3888902"/>
            <a:ext cx="3383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C14E4-CE18-C819-4C27-E46EECA5AEB3}"/>
              </a:ext>
            </a:extLst>
          </p:cNvPr>
          <p:cNvCxnSpPr>
            <a:cxnSpLocks/>
          </p:cNvCxnSpPr>
          <p:nvPr/>
        </p:nvCxnSpPr>
        <p:spPr>
          <a:xfrm>
            <a:off x="4276491" y="4077200"/>
            <a:ext cx="2865723" cy="0"/>
          </a:xfrm>
          <a:prstGeom prst="line">
            <a:avLst/>
          </a:prstGeom>
          <a:ln w="38100">
            <a:solidFill>
              <a:srgbClr val="69908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366CF3F-6D4B-77A0-0679-985AA74BD813}"/>
              </a:ext>
            </a:extLst>
          </p:cNvPr>
          <p:cNvSpPr/>
          <p:nvPr/>
        </p:nvSpPr>
        <p:spPr>
          <a:xfrm>
            <a:off x="7070502" y="4023776"/>
            <a:ext cx="108000" cy="108000"/>
          </a:xfrm>
          <a:prstGeom prst="ellipse">
            <a:avLst/>
          </a:prstGeom>
          <a:solidFill>
            <a:srgbClr val="6990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C375E7-2E2A-1384-B0BD-E625FD83C53E}"/>
              </a:ext>
            </a:extLst>
          </p:cNvPr>
          <p:cNvSpPr/>
          <p:nvPr/>
        </p:nvSpPr>
        <p:spPr>
          <a:xfrm>
            <a:off x="7605771" y="3834902"/>
            <a:ext cx="108000" cy="108000"/>
          </a:xfrm>
          <a:prstGeom prst="ellipse">
            <a:avLst/>
          </a:prstGeom>
          <a:solidFill>
            <a:srgbClr val="475C5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4" name="Google Shape;251;p44">
            <a:extLst>
              <a:ext uri="{FF2B5EF4-FFF2-40B4-BE49-F238E27FC236}">
                <a16:creationId xmlns:a16="http://schemas.microsoft.com/office/drawing/2014/main" id="{6EEBA6B6-9228-1A6D-D7ED-5442C478C26B}"/>
              </a:ext>
            </a:extLst>
          </p:cNvPr>
          <p:cNvSpPr/>
          <p:nvPr/>
        </p:nvSpPr>
        <p:spPr>
          <a:xfrm>
            <a:off x="-186564" y="0"/>
            <a:ext cx="3787925" cy="5651368"/>
          </a:xfrm>
          <a:custGeom>
            <a:avLst/>
            <a:gdLst/>
            <a:ahLst/>
            <a:cxnLst/>
            <a:rect l="l" t="t" r="r" b="b"/>
            <a:pathLst>
              <a:path w="23334" h="34813" extrusionOk="0">
                <a:moveTo>
                  <a:pt x="8822" y="0"/>
                </a:moveTo>
                <a:lnTo>
                  <a:pt x="8822" y="11830"/>
                </a:lnTo>
                <a:cubicBezTo>
                  <a:pt x="3734" y="13108"/>
                  <a:pt x="0" y="17695"/>
                  <a:pt x="0" y="23133"/>
                </a:cubicBezTo>
                <a:cubicBezTo>
                  <a:pt x="0" y="29600"/>
                  <a:pt x="5213" y="34813"/>
                  <a:pt x="11654" y="34813"/>
                </a:cubicBezTo>
                <a:cubicBezTo>
                  <a:pt x="18095" y="34813"/>
                  <a:pt x="23334" y="29600"/>
                  <a:pt x="23334" y="23133"/>
                </a:cubicBezTo>
                <a:cubicBezTo>
                  <a:pt x="23334" y="17695"/>
                  <a:pt x="19574" y="13108"/>
                  <a:pt x="14511" y="11830"/>
                </a:cubicBezTo>
                <a:lnTo>
                  <a:pt x="1451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Google Shape;251;p44">
            <a:extLst>
              <a:ext uri="{FF2B5EF4-FFF2-40B4-BE49-F238E27FC236}">
                <a16:creationId xmlns:a16="http://schemas.microsoft.com/office/drawing/2014/main" id="{4F115A37-67EA-558A-2077-B6A6BFFC6423}"/>
              </a:ext>
            </a:extLst>
          </p:cNvPr>
          <p:cNvSpPr/>
          <p:nvPr/>
        </p:nvSpPr>
        <p:spPr>
          <a:xfrm>
            <a:off x="229807" y="0"/>
            <a:ext cx="3787925" cy="5651368"/>
          </a:xfrm>
          <a:custGeom>
            <a:avLst/>
            <a:gdLst/>
            <a:ahLst/>
            <a:cxnLst/>
            <a:rect l="l" t="t" r="r" b="b"/>
            <a:pathLst>
              <a:path w="23334" h="34813" extrusionOk="0">
                <a:moveTo>
                  <a:pt x="8822" y="0"/>
                </a:moveTo>
                <a:lnTo>
                  <a:pt x="8822" y="11830"/>
                </a:lnTo>
                <a:cubicBezTo>
                  <a:pt x="3734" y="13108"/>
                  <a:pt x="0" y="17695"/>
                  <a:pt x="0" y="23133"/>
                </a:cubicBezTo>
                <a:cubicBezTo>
                  <a:pt x="0" y="29600"/>
                  <a:pt x="5213" y="34813"/>
                  <a:pt x="11654" y="34813"/>
                </a:cubicBezTo>
                <a:cubicBezTo>
                  <a:pt x="18095" y="34813"/>
                  <a:pt x="23334" y="29600"/>
                  <a:pt x="23334" y="23133"/>
                </a:cubicBezTo>
                <a:cubicBezTo>
                  <a:pt x="23334" y="17695"/>
                  <a:pt x="19574" y="13108"/>
                  <a:pt x="14511" y="11830"/>
                </a:cubicBezTo>
                <a:lnTo>
                  <a:pt x="1451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Google Shape;403;p20">
            <a:extLst>
              <a:ext uri="{FF2B5EF4-FFF2-40B4-BE49-F238E27FC236}">
                <a16:creationId xmlns:a16="http://schemas.microsoft.com/office/drawing/2014/main" id="{A1BCF382-4C65-1732-0400-0ED0C825A4CB}"/>
              </a:ext>
            </a:extLst>
          </p:cNvPr>
          <p:cNvSpPr/>
          <p:nvPr/>
        </p:nvSpPr>
        <p:spPr>
          <a:xfrm rot="16720504">
            <a:off x="5146118" y="504030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C6C39C9-090C-996A-427E-8DF144A28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993200"/>
              </p:ext>
            </p:extLst>
          </p:nvPr>
        </p:nvGraphicFramePr>
        <p:xfrm>
          <a:off x="3792926" y="3642588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61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76B4DB-4FE1-1C33-4519-11B366570D81}"/>
              </a:ext>
            </a:extLst>
          </p:cNvPr>
          <p:cNvSpPr/>
          <p:nvPr/>
        </p:nvSpPr>
        <p:spPr>
          <a:xfrm>
            <a:off x="1" y="3150678"/>
            <a:ext cx="9144000" cy="2061401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0811-BC19-AB98-B70F-CBA805C8578C}"/>
              </a:ext>
            </a:extLst>
          </p:cNvPr>
          <p:cNvSpPr txBox="1"/>
          <p:nvPr/>
        </p:nvSpPr>
        <p:spPr>
          <a:xfrm>
            <a:off x="2939368" y="1687214"/>
            <a:ext cx="3265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6000" dirty="0">
                <a:solidFill>
                  <a:srgbClr val="475C52"/>
                </a:solidFill>
                <a:effectLst/>
                <a:latin typeface="Cooper Black" panose="0208090404030B020404" pitchFamily="18" charset="77"/>
                <a:cs typeface="B Titr" pitchFamily="2" charset="-78"/>
              </a:rPr>
              <a:t>LEXSY</a:t>
            </a:r>
            <a:endParaRPr lang="en-US" sz="23900" dirty="0">
              <a:solidFill>
                <a:srgbClr val="475C52"/>
              </a:solidFill>
              <a:latin typeface="Cooper Black" panose="0208090404030B020404" pitchFamily="18" charset="77"/>
              <a:cs typeface="B Titr" pitchFamily="2" charset="-78"/>
            </a:endParaRPr>
          </a:p>
        </p:txBody>
      </p:sp>
      <p:sp>
        <p:nvSpPr>
          <p:cNvPr id="5" name="Google Shape;403;p20">
            <a:extLst>
              <a:ext uri="{FF2B5EF4-FFF2-40B4-BE49-F238E27FC236}">
                <a16:creationId xmlns:a16="http://schemas.microsoft.com/office/drawing/2014/main" id="{C635E57C-2D0B-A88F-C6EA-F4FD2E88ECDA}"/>
              </a:ext>
            </a:extLst>
          </p:cNvPr>
          <p:cNvSpPr/>
          <p:nvPr/>
        </p:nvSpPr>
        <p:spPr>
          <a:xfrm rot="16720504">
            <a:off x="3771179" y="280345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E2E-DBD0-DD02-9CF5-8235D920C763}"/>
              </a:ext>
            </a:extLst>
          </p:cNvPr>
          <p:cNvSpPr txBox="1"/>
          <p:nvPr/>
        </p:nvSpPr>
        <p:spPr>
          <a:xfrm>
            <a:off x="4146870" y="408838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B Titr" pitchFamily="2" charset="-78"/>
                <a:cs typeface="B Titr" pitchFamily="2" charset="-78"/>
              </a:rPr>
              <a:t>۶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12" name="Google Shape;403;p20">
            <a:extLst>
              <a:ext uri="{FF2B5EF4-FFF2-40B4-BE49-F238E27FC236}">
                <a16:creationId xmlns:a16="http://schemas.microsoft.com/office/drawing/2014/main" id="{7BA02495-60F8-5C84-CED1-B22F986C497A}"/>
              </a:ext>
            </a:extLst>
          </p:cNvPr>
          <p:cNvSpPr/>
          <p:nvPr/>
        </p:nvSpPr>
        <p:spPr>
          <a:xfrm rot="16720504">
            <a:off x="8423757" y="-264304"/>
            <a:ext cx="996204" cy="1082412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2" name="Google Shape;671;p64">
            <a:extLst>
              <a:ext uri="{FF2B5EF4-FFF2-40B4-BE49-F238E27FC236}">
                <a16:creationId xmlns:a16="http://schemas.microsoft.com/office/drawing/2014/main" id="{F83915D4-0540-A2E1-ECC0-26B9913FB732}"/>
              </a:ext>
            </a:extLst>
          </p:cNvPr>
          <p:cNvSpPr/>
          <p:nvPr/>
        </p:nvSpPr>
        <p:spPr>
          <a:xfrm rot="-5400000">
            <a:off x="2406090" y="462895"/>
            <a:ext cx="4803240" cy="9615419"/>
          </a:xfrm>
          <a:custGeom>
            <a:avLst/>
            <a:gdLst/>
            <a:ahLst/>
            <a:cxnLst/>
            <a:rect l="l" t="t" r="r" b="b"/>
            <a:pathLst>
              <a:path w="13334" h="26693" extrusionOk="0">
                <a:moveTo>
                  <a:pt x="8898" y="5565"/>
                </a:moveTo>
                <a:cubicBezTo>
                  <a:pt x="9249" y="5565"/>
                  <a:pt x="9524" y="5840"/>
                  <a:pt x="9524" y="6191"/>
                </a:cubicBezTo>
                <a:cubicBezTo>
                  <a:pt x="9524" y="6542"/>
                  <a:pt x="9249" y="6818"/>
                  <a:pt x="8898" y="6818"/>
                </a:cubicBezTo>
                <a:lnTo>
                  <a:pt x="6116" y="6818"/>
                </a:lnTo>
                <a:cubicBezTo>
                  <a:pt x="5765" y="6818"/>
                  <a:pt x="5489" y="6542"/>
                  <a:pt x="5489" y="6191"/>
                </a:cubicBezTo>
                <a:cubicBezTo>
                  <a:pt x="5489" y="5840"/>
                  <a:pt x="5765" y="5565"/>
                  <a:pt x="6116" y="5565"/>
                </a:cubicBezTo>
                <a:close/>
                <a:moveTo>
                  <a:pt x="8898" y="8898"/>
                </a:moveTo>
                <a:cubicBezTo>
                  <a:pt x="9249" y="8898"/>
                  <a:pt x="9524" y="9174"/>
                  <a:pt x="9524" y="9525"/>
                </a:cubicBezTo>
                <a:cubicBezTo>
                  <a:pt x="9524" y="9850"/>
                  <a:pt x="9249" y="10151"/>
                  <a:pt x="8898" y="10151"/>
                </a:cubicBezTo>
                <a:lnTo>
                  <a:pt x="6116" y="10151"/>
                </a:lnTo>
                <a:cubicBezTo>
                  <a:pt x="5765" y="10151"/>
                  <a:pt x="5489" y="9850"/>
                  <a:pt x="5489" y="9525"/>
                </a:cubicBezTo>
                <a:cubicBezTo>
                  <a:pt x="5489" y="9174"/>
                  <a:pt x="5765" y="8898"/>
                  <a:pt x="6116" y="8898"/>
                </a:cubicBezTo>
                <a:close/>
                <a:moveTo>
                  <a:pt x="8898" y="12206"/>
                </a:moveTo>
                <a:cubicBezTo>
                  <a:pt x="9249" y="12206"/>
                  <a:pt x="9524" y="12507"/>
                  <a:pt x="9524" y="12833"/>
                </a:cubicBezTo>
                <a:cubicBezTo>
                  <a:pt x="9524" y="13184"/>
                  <a:pt x="9249" y="13460"/>
                  <a:pt x="8898" y="13460"/>
                </a:cubicBezTo>
                <a:lnTo>
                  <a:pt x="6116" y="13460"/>
                </a:lnTo>
                <a:cubicBezTo>
                  <a:pt x="5765" y="13460"/>
                  <a:pt x="5489" y="13184"/>
                  <a:pt x="5489" y="12833"/>
                </a:cubicBezTo>
                <a:cubicBezTo>
                  <a:pt x="5489" y="12507"/>
                  <a:pt x="5765" y="12206"/>
                  <a:pt x="6116" y="12206"/>
                </a:cubicBezTo>
                <a:close/>
                <a:moveTo>
                  <a:pt x="8898" y="15540"/>
                </a:moveTo>
                <a:cubicBezTo>
                  <a:pt x="9249" y="15540"/>
                  <a:pt x="9524" y="15815"/>
                  <a:pt x="9524" y="16166"/>
                </a:cubicBezTo>
                <a:cubicBezTo>
                  <a:pt x="9524" y="16517"/>
                  <a:pt x="9249" y="16793"/>
                  <a:pt x="8898" y="16793"/>
                </a:cubicBezTo>
                <a:lnTo>
                  <a:pt x="6116" y="16793"/>
                </a:lnTo>
                <a:cubicBezTo>
                  <a:pt x="5765" y="16793"/>
                  <a:pt x="5489" y="16517"/>
                  <a:pt x="5489" y="16166"/>
                </a:cubicBezTo>
                <a:cubicBezTo>
                  <a:pt x="5489" y="15815"/>
                  <a:pt x="5765" y="15540"/>
                  <a:pt x="6116" y="15540"/>
                </a:cubicBezTo>
                <a:close/>
                <a:moveTo>
                  <a:pt x="8898" y="18873"/>
                </a:moveTo>
                <a:cubicBezTo>
                  <a:pt x="9249" y="18873"/>
                  <a:pt x="9524" y="19149"/>
                  <a:pt x="9524" y="19500"/>
                </a:cubicBezTo>
                <a:cubicBezTo>
                  <a:pt x="9524" y="19851"/>
                  <a:pt x="9249" y="20126"/>
                  <a:pt x="8898" y="20126"/>
                </a:cubicBezTo>
                <a:lnTo>
                  <a:pt x="6116" y="20126"/>
                </a:lnTo>
                <a:cubicBezTo>
                  <a:pt x="5765" y="20126"/>
                  <a:pt x="5489" y="19851"/>
                  <a:pt x="5489" y="19500"/>
                </a:cubicBezTo>
                <a:cubicBezTo>
                  <a:pt x="5489" y="19149"/>
                  <a:pt x="5765" y="18873"/>
                  <a:pt x="6116" y="18873"/>
                </a:cubicBezTo>
                <a:close/>
                <a:moveTo>
                  <a:pt x="8898" y="22206"/>
                </a:moveTo>
                <a:cubicBezTo>
                  <a:pt x="9249" y="22206"/>
                  <a:pt x="9524" y="22482"/>
                  <a:pt x="9524" y="22833"/>
                </a:cubicBezTo>
                <a:cubicBezTo>
                  <a:pt x="9524" y="23184"/>
                  <a:pt x="9249" y="23460"/>
                  <a:pt x="8898" y="23460"/>
                </a:cubicBezTo>
                <a:lnTo>
                  <a:pt x="6116" y="23460"/>
                </a:lnTo>
                <a:cubicBezTo>
                  <a:pt x="5765" y="23460"/>
                  <a:pt x="5489" y="23184"/>
                  <a:pt x="5489" y="22833"/>
                </a:cubicBezTo>
                <a:cubicBezTo>
                  <a:pt x="5489" y="22482"/>
                  <a:pt x="5765" y="22206"/>
                  <a:pt x="6116" y="22206"/>
                </a:cubicBezTo>
                <a:close/>
                <a:moveTo>
                  <a:pt x="0" y="1"/>
                </a:moveTo>
                <a:lnTo>
                  <a:pt x="0" y="26693"/>
                </a:lnTo>
                <a:lnTo>
                  <a:pt x="11579" y="26693"/>
                </a:lnTo>
                <a:lnTo>
                  <a:pt x="11579" y="2432"/>
                </a:lnTo>
                <a:lnTo>
                  <a:pt x="13334" y="1"/>
                </a:ln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D1555A-8F10-1E0B-59A9-F05D489337B9}"/>
              </a:ext>
            </a:extLst>
          </p:cNvPr>
          <p:cNvGrpSpPr/>
          <p:nvPr/>
        </p:nvGrpSpPr>
        <p:grpSpPr>
          <a:xfrm>
            <a:off x="2799359" y="2619785"/>
            <a:ext cx="3545280" cy="108000"/>
            <a:chOff x="2909274" y="2804989"/>
            <a:chExt cx="3545280" cy="10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E20018-1AB9-CFC5-437D-B6709BEAB01D}"/>
                </a:ext>
              </a:extLst>
            </p:cNvPr>
            <p:cNvCxnSpPr>
              <a:cxnSpLocks/>
            </p:cNvCxnSpPr>
            <p:nvPr/>
          </p:nvCxnSpPr>
          <p:spPr>
            <a:xfrm>
              <a:off x="3017274" y="2858989"/>
              <a:ext cx="3383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213769-A0E9-247F-B644-7788AC2637FE}"/>
                </a:ext>
              </a:extLst>
            </p:cNvPr>
            <p:cNvSpPr/>
            <p:nvPr/>
          </p:nvSpPr>
          <p:spPr>
            <a:xfrm>
              <a:off x="6346554" y="2804989"/>
              <a:ext cx="108000" cy="108000"/>
            </a:xfrm>
            <a:prstGeom prst="ellipse">
              <a:avLst/>
            </a:prstGeom>
            <a:solidFill>
              <a:srgbClr val="475C5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</a:pP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5A4F14-A0C2-9938-9B38-42581CC179FE}"/>
                </a:ext>
              </a:extLst>
            </p:cNvPr>
            <p:cNvSpPr/>
            <p:nvPr/>
          </p:nvSpPr>
          <p:spPr>
            <a:xfrm>
              <a:off x="2909274" y="2804989"/>
              <a:ext cx="108000" cy="108000"/>
            </a:xfrm>
            <a:prstGeom prst="ellipse">
              <a:avLst/>
            </a:prstGeom>
            <a:solidFill>
              <a:srgbClr val="475C5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</a:pP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D0A530-5274-E93B-4D00-1A68A3BCBB19}"/>
              </a:ext>
            </a:extLst>
          </p:cNvPr>
          <p:cNvGrpSpPr/>
          <p:nvPr/>
        </p:nvGrpSpPr>
        <p:grpSpPr>
          <a:xfrm>
            <a:off x="3120993" y="2836215"/>
            <a:ext cx="2956012" cy="112414"/>
            <a:chOff x="3284907" y="2998449"/>
            <a:chExt cx="2956012" cy="11241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077F15-DA93-163C-1146-5BE9A5925BA0}"/>
                </a:ext>
              </a:extLst>
            </p:cNvPr>
            <p:cNvCxnSpPr>
              <a:cxnSpLocks/>
            </p:cNvCxnSpPr>
            <p:nvPr/>
          </p:nvCxnSpPr>
          <p:spPr>
            <a:xfrm>
              <a:off x="3338908" y="3056287"/>
              <a:ext cx="2865723" cy="0"/>
            </a:xfrm>
            <a:prstGeom prst="line">
              <a:avLst/>
            </a:prstGeom>
            <a:ln w="38100">
              <a:solidFill>
                <a:srgbClr val="69908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7E77AD-44E3-FB18-A125-B8DD712CE085}"/>
                </a:ext>
              </a:extLst>
            </p:cNvPr>
            <p:cNvSpPr/>
            <p:nvPr/>
          </p:nvSpPr>
          <p:spPr>
            <a:xfrm>
              <a:off x="6132919" y="3002863"/>
              <a:ext cx="108000" cy="108000"/>
            </a:xfrm>
            <a:prstGeom prst="ellipse">
              <a:avLst/>
            </a:prstGeom>
            <a:solidFill>
              <a:srgbClr val="69908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</a:pP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0CBF44-1563-5E8C-1644-407838480D5F}"/>
                </a:ext>
              </a:extLst>
            </p:cNvPr>
            <p:cNvSpPr/>
            <p:nvPr/>
          </p:nvSpPr>
          <p:spPr>
            <a:xfrm>
              <a:off x="3284907" y="2998449"/>
              <a:ext cx="108000" cy="108000"/>
            </a:xfrm>
            <a:prstGeom prst="ellipse">
              <a:avLst/>
            </a:prstGeom>
            <a:solidFill>
              <a:srgbClr val="69908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</a:pPr>
              <a:endParaRPr lang="en-US" dirty="0"/>
            </a:p>
          </p:txBody>
        </p:sp>
      </p:grpSp>
      <p:sp>
        <p:nvSpPr>
          <p:cNvPr id="17" name="Google Shape;403;p20">
            <a:extLst>
              <a:ext uri="{FF2B5EF4-FFF2-40B4-BE49-F238E27FC236}">
                <a16:creationId xmlns:a16="http://schemas.microsoft.com/office/drawing/2014/main" id="{CDEF42F5-2920-D275-38BC-4782BE571905}"/>
              </a:ext>
            </a:extLst>
          </p:cNvPr>
          <p:cNvSpPr/>
          <p:nvPr/>
        </p:nvSpPr>
        <p:spPr>
          <a:xfrm rot="16720504">
            <a:off x="3858714" y="185739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8" name="Google Shape;671;p64">
            <a:extLst>
              <a:ext uri="{FF2B5EF4-FFF2-40B4-BE49-F238E27FC236}">
                <a16:creationId xmlns:a16="http://schemas.microsoft.com/office/drawing/2014/main" id="{EE71810E-54F2-9361-EACF-A9425BD0463D}"/>
              </a:ext>
            </a:extLst>
          </p:cNvPr>
          <p:cNvSpPr/>
          <p:nvPr/>
        </p:nvSpPr>
        <p:spPr>
          <a:xfrm rot="-5400000">
            <a:off x="2558490" y="706735"/>
            <a:ext cx="4803240" cy="9615419"/>
          </a:xfrm>
          <a:custGeom>
            <a:avLst/>
            <a:gdLst/>
            <a:ahLst/>
            <a:cxnLst/>
            <a:rect l="l" t="t" r="r" b="b"/>
            <a:pathLst>
              <a:path w="13334" h="26693" extrusionOk="0">
                <a:moveTo>
                  <a:pt x="8898" y="5565"/>
                </a:moveTo>
                <a:cubicBezTo>
                  <a:pt x="9249" y="5565"/>
                  <a:pt x="9524" y="5840"/>
                  <a:pt x="9524" y="6191"/>
                </a:cubicBezTo>
                <a:cubicBezTo>
                  <a:pt x="9524" y="6542"/>
                  <a:pt x="9249" y="6818"/>
                  <a:pt x="8898" y="6818"/>
                </a:cubicBezTo>
                <a:lnTo>
                  <a:pt x="6116" y="6818"/>
                </a:lnTo>
                <a:cubicBezTo>
                  <a:pt x="5765" y="6818"/>
                  <a:pt x="5489" y="6542"/>
                  <a:pt x="5489" y="6191"/>
                </a:cubicBezTo>
                <a:cubicBezTo>
                  <a:pt x="5489" y="5840"/>
                  <a:pt x="5765" y="5565"/>
                  <a:pt x="6116" y="5565"/>
                </a:cubicBezTo>
                <a:close/>
                <a:moveTo>
                  <a:pt x="8898" y="8898"/>
                </a:moveTo>
                <a:cubicBezTo>
                  <a:pt x="9249" y="8898"/>
                  <a:pt x="9524" y="9174"/>
                  <a:pt x="9524" y="9525"/>
                </a:cubicBezTo>
                <a:cubicBezTo>
                  <a:pt x="9524" y="9850"/>
                  <a:pt x="9249" y="10151"/>
                  <a:pt x="8898" y="10151"/>
                </a:cubicBezTo>
                <a:lnTo>
                  <a:pt x="6116" y="10151"/>
                </a:lnTo>
                <a:cubicBezTo>
                  <a:pt x="5765" y="10151"/>
                  <a:pt x="5489" y="9850"/>
                  <a:pt x="5489" y="9525"/>
                </a:cubicBezTo>
                <a:cubicBezTo>
                  <a:pt x="5489" y="9174"/>
                  <a:pt x="5765" y="8898"/>
                  <a:pt x="6116" y="8898"/>
                </a:cubicBezTo>
                <a:close/>
                <a:moveTo>
                  <a:pt x="8898" y="12206"/>
                </a:moveTo>
                <a:cubicBezTo>
                  <a:pt x="9249" y="12206"/>
                  <a:pt x="9524" y="12507"/>
                  <a:pt x="9524" y="12833"/>
                </a:cubicBezTo>
                <a:cubicBezTo>
                  <a:pt x="9524" y="13184"/>
                  <a:pt x="9249" y="13460"/>
                  <a:pt x="8898" y="13460"/>
                </a:cubicBezTo>
                <a:lnTo>
                  <a:pt x="6116" y="13460"/>
                </a:lnTo>
                <a:cubicBezTo>
                  <a:pt x="5765" y="13460"/>
                  <a:pt x="5489" y="13184"/>
                  <a:pt x="5489" y="12833"/>
                </a:cubicBezTo>
                <a:cubicBezTo>
                  <a:pt x="5489" y="12507"/>
                  <a:pt x="5765" y="12206"/>
                  <a:pt x="6116" y="12206"/>
                </a:cubicBezTo>
                <a:close/>
                <a:moveTo>
                  <a:pt x="8898" y="15540"/>
                </a:moveTo>
                <a:cubicBezTo>
                  <a:pt x="9249" y="15540"/>
                  <a:pt x="9524" y="15815"/>
                  <a:pt x="9524" y="16166"/>
                </a:cubicBezTo>
                <a:cubicBezTo>
                  <a:pt x="9524" y="16517"/>
                  <a:pt x="9249" y="16793"/>
                  <a:pt x="8898" y="16793"/>
                </a:cubicBezTo>
                <a:lnTo>
                  <a:pt x="6116" y="16793"/>
                </a:lnTo>
                <a:cubicBezTo>
                  <a:pt x="5765" y="16793"/>
                  <a:pt x="5489" y="16517"/>
                  <a:pt x="5489" y="16166"/>
                </a:cubicBezTo>
                <a:cubicBezTo>
                  <a:pt x="5489" y="15815"/>
                  <a:pt x="5765" y="15540"/>
                  <a:pt x="6116" y="15540"/>
                </a:cubicBezTo>
                <a:close/>
                <a:moveTo>
                  <a:pt x="8898" y="18873"/>
                </a:moveTo>
                <a:cubicBezTo>
                  <a:pt x="9249" y="18873"/>
                  <a:pt x="9524" y="19149"/>
                  <a:pt x="9524" y="19500"/>
                </a:cubicBezTo>
                <a:cubicBezTo>
                  <a:pt x="9524" y="19851"/>
                  <a:pt x="9249" y="20126"/>
                  <a:pt x="8898" y="20126"/>
                </a:cubicBezTo>
                <a:lnTo>
                  <a:pt x="6116" y="20126"/>
                </a:lnTo>
                <a:cubicBezTo>
                  <a:pt x="5765" y="20126"/>
                  <a:pt x="5489" y="19851"/>
                  <a:pt x="5489" y="19500"/>
                </a:cubicBezTo>
                <a:cubicBezTo>
                  <a:pt x="5489" y="19149"/>
                  <a:pt x="5765" y="18873"/>
                  <a:pt x="6116" y="18873"/>
                </a:cubicBezTo>
                <a:close/>
                <a:moveTo>
                  <a:pt x="8898" y="22206"/>
                </a:moveTo>
                <a:cubicBezTo>
                  <a:pt x="9249" y="22206"/>
                  <a:pt x="9524" y="22482"/>
                  <a:pt x="9524" y="22833"/>
                </a:cubicBezTo>
                <a:cubicBezTo>
                  <a:pt x="9524" y="23184"/>
                  <a:pt x="9249" y="23460"/>
                  <a:pt x="8898" y="23460"/>
                </a:cubicBezTo>
                <a:lnTo>
                  <a:pt x="6116" y="23460"/>
                </a:lnTo>
                <a:cubicBezTo>
                  <a:pt x="5765" y="23460"/>
                  <a:pt x="5489" y="23184"/>
                  <a:pt x="5489" y="22833"/>
                </a:cubicBezTo>
                <a:cubicBezTo>
                  <a:pt x="5489" y="22482"/>
                  <a:pt x="5765" y="22206"/>
                  <a:pt x="6116" y="22206"/>
                </a:cubicBezTo>
                <a:close/>
                <a:moveTo>
                  <a:pt x="0" y="1"/>
                </a:moveTo>
                <a:lnTo>
                  <a:pt x="0" y="26693"/>
                </a:lnTo>
                <a:lnTo>
                  <a:pt x="11579" y="26693"/>
                </a:lnTo>
                <a:lnTo>
                  <a:pt x="11579" y="2432"/>
                </a:lnTo>
                <a:lnTo>
                  <a:pt x="13334" y="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D6227A5-6D81-7A23-E0F1-F134B85A2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776394"/>
              </p:ext>
            </p:extLst>
          </p:nvPr>
        </p:nvGraphicFramePr>
        <p:xfrm>
          <a:off x="913664" y="1991366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44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5B731-2662-3B78-C956-3D09C1FD25EC}"/>
              </a:ext>
            </a:extLst>
          </p:cNvPr>
          <p:cNvSpPr/>
          <p:nvPr/>
        </p:nvSpPr>
        <p:spPr>
          <a:xfrm flipH="1">
            <a:off x="-110700" y="4576756"/>
            <a:ext cx="5203400" cy="566744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10" name="Google Shape;403;p20">
            <a:extLst>
              <a:ext uri="{FF2B5EF4-FFF2-40B4-BE49-F238E27FC236}">
                <a16:creationId xmlns:a16="http://schemas.microsoft.com/office/drawing/2014/main" id="{6EB283BC-66AF-32E4-A042-BD2FC6D58DC1}"/>
              </a:ext>
            </a:extLst>
          </p:cNvPr>
          <p:cNvSpPr/>
          <p:nvPr/>
        </p:nvSpPr>
        <p:spPr>
          <a:xfrm rot="16200000">
            <a:off x="-1249262" y="3801835"/>
            <a:ext cx="1870723" cy="30306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B17B8-71EB-AB91-1773-E9D55DAA9DF3}"/>
              </a:ext>
            </a:extLst>
          </p:cNvPr>
          <p:cNvSpPr txBox="1"/>
          <p:nvPr/>
        </p:nvSpPr>
        <p:spPr>
          <a:xfrm>
            <a:off x="0" y="4881890"/>
            <a:ext cx="5295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Catalyzing the Future of Proteomics: Protein Expression &amp; Purification, </a:t>
            </a:r>
            <a:r>
              <a:rPr lang="en-US" sz="1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A4005-6B75-E7F8-5E45-710780AF789C}"/>
              </a:ext>
            </a:extLst>
          </p:cNvPr>
          <p:cNvSpPr txBox="1"/>
          <p:nvPr/>
        </p:nvSpPr>
        <p:spPr>
          <a:xfrm>
            <a:off x="698500" y="2116701"/>
            <a:ext cx="73386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استفاده از این سیستم بیان یوکاریوتی به سادگی استفاده از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 coli </a:t>
            </a:r>
            <a:r>
              <a:rPr lang="fa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است. دستکاریهاي پس از ترجمـۀ پروتئینهـا در سیسـتم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LEXSY </a:t>
            </a:r>
            <a:r>
              <a:rPr lang="fa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کاملاً مطابق با دستکاریهاي یوکاریوتهاي عالی می باشد و شامل گلیکوزیلاسیون و تشکیل باندهاي دي سـولفید نیز می شود. می توان از وکتورهاي دوطرفه )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shuttle vectors( </a:t>
            </a:r>
            <a:r>
              <a:rPr lang="fa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نیز در این میزبان استفاده کرد: کلون در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E.coli </a:t>
            </a:r>
            <a:r>
              <a:rPr lang="fa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و بیـان در 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LEXSY. </a:t>
            </a:r>
            <a:r>
              <a:rPr lang="fa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از دیگر خصوصیات مهم این سیستم بیان امکان بیان پیوسته، القایی و یا ترشحی در آن است </a:t>
            </a:r>
            <a:endParaRPr lang="f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f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3" name="Picture 1" descr="page9image3760256">
            <a:extLst>
              <a:ext uri="{FF2B5EF4-FFF2-40B4-BE49-F238E27FC236}">
                <a16:creationId xmlns:a16="http://schemas.microsoft.com/office/drawing/2014/main" id="{7E37DFFE-B472-BDE0-D407-2E763C11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2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ge9image3757552">
            <a:extLst>
              <a:ext uri="{FF2B5EF4-FFF2-40B4-BE49-F238E27FC236}">
                <a16:creationId xmlns:a16="http://schemas.microsoft.com/office/drawing/2014/main" id="{6795EC09-8276-E065-986A-9D4116A3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2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page9image3752352">
            <a:extLst>
              <a:ext uri="{FF2B5EF4-FFF2-40B4-BE49-F238E27FC236}">
                <a16:creationId xmlns:a16="http://schemas.microsoft.com/office/drawing/2014/main" id="{0C83ACC1-C91B-23EE-3205-BE149617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2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ge9image3765456">
            <a:extLst>
              <a:ext uri="{FF2B5EF4-FFF2-40B4-BE49-F238E27FC236}">
                <a16:creationId xmlns:a16="http://schemas.microsoft.com/office/drawing/2014/main" id="{99CF083A-AE59-DB3D-8F54-8EBFCCA2D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2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page9image3760880">
            <a:extLst>
              <a:ext uri="{FF2B5EF4-FFF2-40B4-BE49-F238E27FC236}">
                <a16:creationId xmlns:a16="http://schemas.microsoft.com/office/drawing/2014/main" id="{4589DC90-FD5B-3601-A77D-73B8EF31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age9image3764000">
            <a:extLst>
              <a:ext uri="{FF2B5EF4-FFF2-40B4-BE49-F238E27FC236}">
                <a16:creationId xmlns:a16="http://schemas.microsoft.com/office/drawing/2014/main" id="{7CA8CB85-3852-132A-95D2-D1835BACB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2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page9image3765040">
            <a:extLst>
              <a:ext uri="{FF2B5EF4-FFF2-40B4-BE49-F238E27FC236}">
                <a16:creationId xmlns:a16="http://schemas.microsoft.com/office/drawing/2014/main" id="{B5ABFF82-2D4D-6C13-20E4-92FA37BC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1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age9image3752976">
            <a:extLst>
              <a:ext uri="{FF2B5EF4-FFF2-40B4-BE49-F238E27FC236}">
                <a16:creationId xmlns:a16="http://schemas.microsoft.com/office/drawing/2014/main" id="{0312F2BB-A50B-6C86-08D9-CB16D6F6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07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page9image3753184">
            <a:extLst>
              <a:ext uri="{FF2B5EF4-FFF2-40B4-BE49-F238E27FC236}">
                <a16:creationId xmlns:a16="http://schemas.microsoft.com/office/drawing/2014/main" id="{0813428C-9585-CDC8-3F5C-85CE4300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page9image3760672">
            <a:extLst>
              <a:ext uri="{FF2B5EF4-FFF2-40B4-BE49-F238E27FC236}">
                <a16:creationId xmlns:a16="http://schemas.microsoft.com/office/drawing/2014/main" id="{01533C9F-8A3A-E120-7F70-829CB6CC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0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page9image3756512">
            <a:extLst>
              <a:ext uri="{FF2B5EF4-FFF2-40B4-BE49-F238E27FC236}">
                <a16:creationId xmlns:a16="http://schemas.microsoft.com/office/drawing/2014/main" id="{1B9CD523-B160-2DED-1B37-640515C5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8C6ECB26-21E4-058D-63E0-41EDF3A5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887752"/>
            <a:ext cx="7148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پایۀ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پروتوزوآي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کینتوپلاسـتی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تـک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سـلولی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Leishmania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tarentolae</a:t>
            </a:r>
            <a:endParaRPr kumimoji="0" lang="ar-SA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از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Tarentola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mauritanica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جداساز</a:t>
            </a:r>
            <a:r>
              <a:rPr lang="fa-IR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شده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پستانداران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بیماریزا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نیست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Biosafety level 1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1C0E12D-591C-24BE-3F11-5D1ED885E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789891"/>
              </p:ext>
            </p:extLst>
          </p:nvPr>
        </p:nvGraphicFramePr>
        <p:xfrm>
          <a:off x="126264" y="3451866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2709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B0628D1-0EC1-A821-D069-99F3F307011A}"/>
              </a:ext>
            </a:extLst>
          </p:cNvPr>
          <p:cNvSpPr/>
          <p:nvPr/>
        </p:nvSpPr>
        <p:spPr>
          <a:xfrm>
            <a:off x="8104700" y="0"/>
            <a:ext cx="1542289" cy="1231391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6B4DB-4FE1-1C33-4519-11B366570D81}"/>
              </a:ext>
            </a:extLst>
          </p:cNvPr>
          <p:cNvSpPr/>
          <p:nvPr/>
        </p:nvSpPr>
        <p:spPr>
          <a:xfrm>
            <a:off x="6340365" y="484632"/>
            <a:ext cx="2803635" cy="4727447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F0811-BC19-AB98-B70F-CBA805C8578C}"/>
              </a:ext>
            </a:extLst>
          </p:cNvPr>
          <p:cNvSpPr txBox="1"/>
          <p:nvPr/>
        </p:nvSpPr>
        <p:spPr>
          <a:xfrm>
            <a:off x="1205390" y="2185817"/>
            <a:ext cx="4610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6000" dirty="0" err="1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سیستم‌های</a:t>
            </a:r>
            <a:r>
              <a:rPr lang="fa-IR" sz="6000" dirty="0">
                <a:solidFill>
                  <a:schemeClr val="tx1"/>
                </a:solidFill>
                <a:latin typeface="B Titr" pitchFamily="2" charset="-78"/>
                <a:cs typeface="B Titr" pitchFamily="2" charset="-78"/>
              </a:rPr>
              <a:t> بیان</a:t>
            </a:r>
            <a:endParaRPr lang="en-US" sz="6000" dirty="0">
              <a:solidFill>
                <a:schemeClr val="tx1"/>
              </a:solidFill>
              <a:latin typeface="B Titr" pitchFamily="2" charset="-78"/>
              <a:cs typeface="B Titr" pitchFamily="2" charset="-78"/>
            </a:endParaRPr>
          </a:p>
        </p:txBody>
      </p:sp>
      <p:sp>
        <p:nvSpPr>
          <p:cNvPr id="5" name="Google Shape;403;p20">
            <a:extLst>
              <a:ext uri="{FF2B5EF4-FFF2-40B4-BE49-F238E27FC236}">
                <a16:creationId xmlns:a16="http://schemas.microsoft.com/office/drawing/2014/main" id="{C635E57C-2D0B-A88F-C6EA-F4FD2E88ECDA}"/>
              </a:ext>
            </a:extLst>
          </p:cNvPr>
          <p:cNvSpPr/>
          <p:nvPr/>
        </p:nvSpPr>
        <p:spPr>
          <a:xfrm rot="16720504">
            <a:off x="2476319" y="723454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3CE2E-DBD0-DD02-9CF5-8235D920C763}"/>
              </a:ext>
            </a:extLst>
          </p:cNvPr>
          <p:cNvSpPr txBox="1"/>
          <p:nvPr/>
        </p:nvSpPr>
        <p:spPr>
          <a:xfrm>
            <a:off x="2830091" y="907747"/>
            <a:ext cx="474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B Titr" pitchFamily="2" charset="-78"/>
                <a:cs typeface="B Titr" pitchFamily="2" charset="-78"/>
              </a:rPr>
              <a:t>۱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B Titr" pitchFamily="2" charset="-78"/>
              <a:cs typeface="B Titr" pitchFamily="2" charset="-7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A3F329-07BB-B988-6B02-1F57D964362D}"/>
              </a:ext>
            </a:extLst>
          </p:cNvPr>
          <p:cNvCxnSpPr>
            <a:cxnSpLocks/>
          </p:cNvCxnSpPr>
          <p:nvPr/>
        </p:nvCxnSpPr>
        <p:spPr>
          <a:xfrm>
            <a:off x="1362963" y="3367926"/>
            <a:ext cx="3383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C14E4-CE18-C819-4C27-E46EECA5AEB3}"/>
              </a:ext>
            </a:extLst>
          </p:cNvPr>
          <p:cNvCxnSpPr>
            <a:cxnSpLocks/>
          </p:cNvCxnSpPr>
          <p:nvPr/>
        </p:nvCxnSpPr>
        <p:spPr>
          <a:xfrm>
            <a:off x="1362963" y="3556224"/>
            <a:ext cx="2865723" cy="0"/>
          </a:xfrm>
          <a:prstGeom prst="line">
            <a:avLst/>
          </a:prstGeom>
          <a:ln w="38100">
            <a:solidFill>
              <a:srgbClr val="69908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366CF3F-6D4B-77A0-0679-985AA74BD813}"/>
              </a:ext>
            </a:extLst>
          </p:cNvPr>
          <p:cNvSpPr/>
          <p:nvPr/>
        </p:nvSpPr>
        <p:spPr>
          <a:xfrm>
            <a:off x="4156974" y="3502800"/>
            <a:ext cx="108000" cy="108000"/>
          </a:xfrm>
          <a:prstGeom prst="ellipse">
            <a:avLst/>
          </a:prstGeom>
          <a:solidFill>
            <a:srgbClr val="6990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C375E7-2E2A-1384-B0BD-E625FD83C53E}"/>
              </a:ext>
            </a:extLst>
          </p:cNvPr>
          <p:cNvSpPr/>
          <p:nvPr/>
        </p:nvSpPr>
        <p:spPr>
          <a:xfrm>
            <a:off x="4692243" y="3313926"/>
            <a:ext cx="108000" cy="108000"/>
          </a:xfrm>
          <a:prstGeom prst="ellipse">
            <a:avLst/>
          </a:prstGeom>
          <a:solidFill>
            <a:srgbClr val="475C5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dirty="0"/>
          </a:p>
        </p:txBody>
      </p:sp>
      <p:sp>
        <p:nvSpPr>
          <p:cNvPr id="4" name="Google Shape;251;p44">
            <a:extLst>
              <a:ext uri="{FF2B5EF4-FFF2-40B4-BE49-F238E27FC236}">
                <a16:creationId xmlns:a16="http://schemas.microsoft.com/office/drawing/2014/main" id="{6EEBA6B6-9228-1A6D-D7ED-5442C478C26B}"/>
              </a:ext>
            </a:extLst>
          </p:cNvPr>
          <p:cNvSpPr/>
          <p:nvPr/>
        </p:nvSpPr>
        <p:spPr>
          <a:xfrm>
            <a:off x="6834866" y="0"/>
            <a:ext cx="3787925" cy="5651368"/>
          </a:xfrm>
          <a:custGeom>
            <a:avLst/>
            <a:gdLst/>
            <a:ahLst/>
            <a:cxnLst/>
            <a:rect l="l" t="t" r="r" b="b"/>
            <a:pathLst>
              <a:path w="23334" h="34813" extrusionOk="0">
                <a:moveTo>
                  <a:pt x="8822" y="0"/>
                </a:moveTo>
                <a:lnTo>
                  <a:pt x="8822" y="11830"/>
                </a:lnTo>
                <a:cubicBezTo>
                  <a:pt x="3734" y="13108"/>
                  <a:pt x="0" y="17695"/>
                  <a:pt x="0" y="23133"/>
                </a:cubicBezTo>
                <a:cubicBezTo>
                  <a:pt x="0" y="29600"/>
                  <a:pt x="5213" y="34813"/>
                  <a:pt x="11654" y="34813"/>
                </a:cubicBezTo>
                <a:cubicBezTo>
                  <a:pt x="18095" y="34813"/>
                  <a:pt x="23334" y="29600"/>
                  <a:pt x="23334" y="23133"/>
                </a:cubicBezTo>
                <a:cubicBezTo>
                  <a:pt x="23334" y="17695"/>
                  <a:pt x="19574" y="13108"/>
                  <a:pt x="14511" y="11830"/>
                </a:cubicBezTo>
                <a:lnTo>
                  <a:pt x="1451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Google Shape;251;p44">
            <a:extLst>
              <a:ext uri="{FF2B5EF4-FFF2-40B4-BE49-F238E27FC236}">
                <a16:creationId xmlns:a16="http://schemas.microsoft.com/office/drawing/2014/main" id="{4F115A37-67EA-558A-2077-B6A6BFFC6423}"/>
              </a:ext>
            </a:extLst>
          </p:cNvPr>
          <p:cNvSpPr/>
          <p:nvPr/>
        </p:nvSpPr>
        <p:spPr>
          <a:xfrm>
            <a:off x="6587616" y="-132036"/>
            <a:ext cx="3787925" cy="5651368"/>
          </a:xfrm>
          <a:custGeom>
            <a:avLst/>
            <a:gdLst/>
            <a:ahLst/>
            <a:cxnLst/>
            <a:rect l="l" t="t" r="r" b="b"/>
            <a:pathLst>
              <a:path w="23334" h="34813" extrusionOk="0">
                <a:moveTo>
                  <a:pt x="8822" y="0"/>
                </a:moveTo>
                <a:lnTo>
                  <a:pt x="8822" y="11830"/>
                </a:lnTo>
                <a:cubicBezTo>
                  <a:pt x="3734" y="13108"/>
                  <a:pt x="0" y="17695"/>
                  <a:pt x="0" y="23133"/>
                </a:cubicBezTo>
                <a:cubicBezTo>
                  <a:pt x="0" y="29600"/>
                  <a:pt x="5213" y="34813"/>
                  <a:pt x="11654" y="34813"/>
                </a:cubicBezTo>
                <a:cubicBezTo>
                  <a:pt x="18095" y="34813"/>
                  <a:pt x="23334" y="29600"/>
                  <a:pt x="23334" y="23133"/>
                </a:cubicBezTo>
                <a:cubicBezTo>
                  <a:pt x="23334" y="17695"/>
                  <a:pt x="19574" y="13108"/>
                  <a:pt x="14511" y="11830"/>
                </a:cubicBezTo>
                <a:lnTo>
                  <a:pt x="1451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Google Shape;403;p20">
            <a:extLst>
              <a:ext uri="{FF2B5EF4-FFF2-40B4-BE49-F238E27FC236}">
                <a16:creationId xmlns:a16="http://schemas.microsoft.com/office/drawing/2014/main" id="{A1BCF382-4C65-1732-0400-0ED0C825A4CB}"/>
              </a:ext>
            </a:extLst>
          </p:cNvPr>
          <p:cNvSpPr/>
          <p:nvPr/>
        </p:nvSpPr>
        <p:spPr>
          <a:xfrm rot="16720504">
            <a:off x="2599945" y="806676"/>
            <a:ext cx="1171348" cy="124596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1" name="Google Shape;403;p20">
            <a:extLst>
              <a:ext uri="{FF2B5EF4-FFF2-40B4-BE49-F238E27FC236}">
                <a16:creationId xmlns:a16="http://schemas.microsoft.com/office/drawing/2014/main" id="{9CFD896F-4B73-1FAB-DB7D-C611CEF1AF32}"/>
              </a:ext>
            </a:extLst>
          </p:cNvPr>
          <p:cNvSpPr/>
          <p:nvPr/>
        </p:nvSpPr>
        <p:spPr>
          <a:xfrm rot="16200000">
            <a:off x="4304971" y="-1653174"/>
            <a:ext cx="1870723" cy="30306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1CA8B08-5F5A-8313-4B4D-D85CB6B2D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390422"/>
              </p:ext>
            </p:extLst>
          </p:nvPr>
        </p:nvGraphicFramePr>
        <p:xfrm>
          <a:off x="9594" y="3556224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06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BFB8A0-11D3-3840-56D5-0880F7054905}"/>
              </a:ext>
            </a:extLst>
          </p:cNvPr>
          <p:cNvSpPr/>
          <p:nvPr/>
        </p:nvSpPr>
        <p:spPr>
          <a:xfrm>
            <a:off x="3583172" y="3030280"/>
            <a:ext cx="5560828" cy="2113220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084BA-5975-68C4-E0CB-F0DAA59E305E}"/>
              </a:ext>
            </a:extLst>
          </p:cNvPr>
          <p:cNvSpPr/>
          <p:nvPr/>
        </p:nvSpPr>
        <p:spPr>
          <a:xfrm>
            <a:off x="-95693" y="0"/>
            <a:ext cx="4497572" cy="5143500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9F1B10-40DB-3ED9-A777-2D7EB41C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79" y="687794"/>
            <a:ext cx="382538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سیستم‌های</a:t>
            </a:r>
            <a:r>
              <a:rPr lang="fa-I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بیان 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از ۳ جزء اصلی تشکیل </a:t>
            </a:r>
            <a:r>
              <a:rPr lang="fa-I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شده‌اند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 algn="r" rtl="1">
              <a:buClrTx/>
              <a:buFont typeface="Courier New" panose="02070309020205020404" pitchFamily="49" charset="0"/>
              <a:buChar char="o"/>
            </a:pP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DNA کلون شده حاوی ژن مد نظر</a:t>
            </a:r>
          </a:p>
          <a:p>
            <a:pPr marL="914400" lvl="1" indent="-457200" algn="r" rtl="1">
              <a:buClrTx/>
              <a:buFont typeface="Courier New" panose="02070309020205020404" pitchFamily="49" charset="0"/>
              <a:buChar char="o"/>
            </a:pPr>
            <a:r>
              <a:rPr lang="fa-I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وکتور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 بیان</a:t>
            </a:r>
          </a:p>
          <a:p>
            <a:pPr marL="914400" lvl="1" indent="-457200" algn="r" rtl="1">
              <a:buClrTx/>
              <a:buFont typeface="Courier New" panose="02070309020205020404" pitchFamily="49" charset="0"/>
              <a:buChar char="o"/>
            </a:pP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میزبان </a:t>
            </a:r>
            <a:r>
              <a:rPr lang="fa-I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وکتور</a:t>
            </a: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پروتئین</a:t>
            </a:r>
            <a:r>
              <a:rPr lang="ar-SA" alt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‌</a:t>
            </a:r>
            <a:r>
              <a:rPr kumimoji="0" lang="ar-SA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ها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بخش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ضروری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ارگانیسم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ها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هستند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kumimoji="0" lang="ar-SA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تقریباً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در هر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فرآیند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درون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سلولی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شرکت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می</a:t>
            </a:r>
            <a:r>
              <a:rPr lang="ar-SA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‌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کنند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sz="1800" b="1" dirty="0">
                <a:latin typeface="Calibri" panose="020F0502020204030204" pitchFamily="34" charset="0"/>
                <a:cs typeface="Calibri" panose="020F0502020204030204" pitchFamily="34" charset="0"/>
              </a:rPr>
              <a:t>هدف اصلی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⇐ </a:t>
            </a:r>
            <a:r>
              <a:rPr lang="fa-I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بیان پروتئین در سطح بسیار بالا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438EBEB-4E5B-C5A5-D6AB-AFEBC72C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508" y="383048"/>
            <a:ext cx="3700130" cy="3592097"/>
          </a:xfrm>
          <a:prstGeom prst="rect">
            <a:avLst/>
          </a:prstGeom>
        </p:spPr>
      </p:pic>
      <p:sp>
        <p:nvSpPr>
          <p:cNvPr id="14" name="Google Shape;403;p20">
            <a:extLst>
              <a:ext uri="{FF2B5EF4-FFF2-40B4-BE49-F238E27FC236}">
                <a16:creationId xmlns:a16="http://schemas.microsoft.com/office/drawing/2014/main" id="{47DDCEB0-E5A4-97B4-30E2-C6608789D366}"/>
              </a:ext>
            </a:extLst>
          </p:cNvPr>
          <p:cNvSpPr/>
          <p:nvPr/>
        </p:nvSpPr>
        <p:spPr>
          <a:xfrm rot="779043">
            <a:off x="8091680" y="2743163"/>
            <a:ext cx="1870723" cy="30306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rgbClr val="C6D3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8928F-4920-A2BD-3D56-9020CE0D6AEA}"/>
              </a:ext>
            </a:extLst>
          </p:cNvPr>
          <p:cNvSpPr txBox="1"/>
          <p:nvPr/>
        </p:nvSpPr>
        <p:spPr>
          <a:xfrm>
            <a:off x="-95693" y="4858167"/>
            <a:ext cx="7996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https://www.chromatographyonline.com/view/popular-cell-expression-systems-biotechnology-industry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5BF7BDF-3572-FF4C-5A19-93F826C7C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105529"/>
              </p:ext>
            </p:extLst>
          </p:nvPr>
        </p:nvGraphicFramePr>
        <p:xfrm>
          <a:off x="0" y="3371179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5708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0791EB-083F-D2F6-06F0-F6850B92E030}"/>
              </a:ext>
            </a:extLst>
          </p:cNvPr>
          <p:cNvSpPr/>
          <p:nvPr/>
        </p:nvSpPr>
        <p:spPr>
          <a:xfrm>
            <a:off x="0" y="3135074"/>
            <a:ext cx="5765800" cy="2008426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3D449-6056-5A41-192C-87487EB85175}"/>
              </a:ext>
            </a:extLst>
          </p:cNvPr>
          <p:cNvSpPr/>
          <p:nvPr/>
        </p:nvSpPr>
        <p:spPr>
          <a:xfrm>
            <a:off x="3378200" y="3135074"/>
            <a:ext cx="5765800" cy="2008426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1370F7-E828-C988-6114-BE7D2AA5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571500"/>
            <a:ext cx="7366000" cy="3683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40BD49-CC4B-6E15-96FB-607D0E36910D}"/>
              </a:ext>
            </a:extLst>
          </p:cNvPr>
          <p:cNvSpPr txBox="1"/>
          <p:nvPr/>
        </p:nvSpPr>
        <p:spPr>
          <a:xfrm>
            <a:off x="0" y="4881890"/>
            <a:ext cx="5295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chemeClr val="tx1"/>
                </a:solidFill>
              </a:rPr>
              <a:t>https://</a:t>
            </a:r>
            <a:r>
              <a:rPr lang="en-US" sz="1100" u="sng" dirty="0" err="1">
                <a:solidFill>
                  <a:schemeClr val="tx1"/>
                </a:solidFill>
              </a:rPr>
              <a:t>blog.addgene.org</a:t>
            </a:r>
            <a:r>
              <a:rPr lang="en-US" sz="1100" u="sng" dirty="0">
                <a:solidFill>
                  <a:schemeClr val="tx1"/>
                </a:solidFill>
              </a:rPr>
              <a:t>/plasmids-101-protein-expression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46E0E66-286C-A4EC-5FC1-EDD760F6F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71547"/>
              </p:ext>
            </p:extLst>
          </p:nvPr>
        </p:nvGraphicFramePr>
        <p:xfrm>
          <a:off x="0" y="3371179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467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1;p30">
            <a:extLst>
              <a:ext uri="{FF2B5EF4-FFF2-40B4-BE49-F238E27FC236}">
                <a16:creationId xmlns:a16="http://schemas.microsoft.com/office/drawing/2014/main" id="{541D1042-82CD-542E-2CF9-1C8CCE61D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861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latin typeface="B Titr" pitchFamily="2" charset="-78"/>
                <a:cs typeface="B Titr" pitchFamily="2" charset="-78"/>
              </a:rPr>
              <a:t>شایع‌ترین</a:t>
            </a:r>
            <a:r>
              <a:rPr lang="fa-IR" dirty="0">
                <a:latin typeface="B Titr" pitchFamily="2" charset="-78"/>
                <a:cs typeface="B Titr" pitchFamily="2" charset="-78"/>
              </a:rPr>
              <a:t> </a:t>
            </a:r>
            <a:r>
              <a:rPr lang="fa-IR" dirty="0" err="1">
                <a:latin typeface="B Titr" pitchFamily="2" charset="-78"/>
                <a:cs typeface="B Titr" pitchFamily="2" charset="-78"/>
              </a:rPr>
              <a:t>سیستم‌های</a:t>
            </a:r>
            <a:r>
              <a:rPr lang="fa-IR" dirty="0">
                <a:latin typeface="B Titr" pitchFamily="2" charset="-78"/>
                <a:cs typeface="B Titr" pitchFamily="2" charset="-78"/>
              </a:rPr>
              <a:t> بیان</a:t>
            </a:r>
            <a:endParaRPr dirty="0"/>
          </a:p>
        </p:txBody>
      </p:sp>
      <p:sp>
        <p:nvSpPr>
          <p:cNvPr id="6" name="Google Shape;883;p30">
            <a:extLst>
              <a:ext uri="{FF2B5EF4-FFF2-40B4-BE49-F238E27FC236}">
                <a16:creationId xmlns:a16="http://schemas.microsoft.com/office/drawing/2014/main" id="{B567FE4D-AE31-9257-B132-34F52C278BC6}"/>
              </a:ext>
            </a:extLst>
          </p:cNvPr>
          <p:cNvSpPr txBox="1"/>
          <p:nvPr/>
        </p:nvSpPr>
        <p:spPr>
          <a:xfrm>
            <a:off x="3444750" y="1607289"/>
            <a:ext cx="2254500" cy="472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solidFill>
                  <a:schemeClr val="bg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سیستم‌های</a:t>
            </a:r>
            <a:r>
              <a:rPr lang="fa-IR" sz="2000" dirty="0">
                <a:solidFill>
                  <a:schemeClr val="bg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 بیان</a:t>
            </a:r>
          </a:p>
        </p:txBody>
      </p:sp>
      <p:sp>
        <p:nvSpPr>
          <p:cNvPr id="7" name="Google Shape;884;p30">
            <a:extLst>
              <a:ext uri="{FF2B5EF4-FFF2-40B4-BE49-F238E27FC236}">
                <a16:creationId xmlns:a16="http://schemas.microsoft.com/office/drawing/2014/main" id="{D51AB739-5AD6-EBB8-C052-513F6A0B6F4E}"/>
              </a:ext>
            </a:extLst>
          </p:cNvPr>
          <p:cNvSpPr txBox="1"/>
          <p:nvPr/>
        </p:nvSpPr>
        <p:spPr>
          <a:xfrm>
            <a:off x="3772871" y="2451200"/>
            <a:ext cx="225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a-IR" sz="2000" dirty="0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سلول حشرات</a:t>
            </a:r>
          </a:p>
        </p:txBody>
      </p:sp>
      <p:sp>
        <p:nvSpPr>
          <p:cNvPr id="8" name="Google Shape;891;p30">
            <a:extLst>
              <a:ext uri="{FF2B5EF4-FFF2-40B4-BE49-F238E27FC236}">
                <a16:creationId xmlns:a16="http://schemas.microsoft.com/office/drawing/2014/main" id="{DC47DCB5-7DBA-6E65-314E-DEF321D67E67}"/>
              </a:ext>
            </a:extLst>
          </p:cNvPr>
          <p:cNvSpPr txBox="1"/>
          <p:nvPr/>
        </p:nvSpPr>
        <p:spPr>
          <a:xfrm>
            <a:off x="5331186" y="2451200"/>
            <a:ext cx="225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a-IR" sz="2000" dirty="0" err="1">
                <a:solidFill>
                  <a:schemeClr val="bg2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مخمرها</a:t>
            </a:r>
            <a:endParaRPr lang="fa-IR" sz="2000" dirty="0">
              <a:solidFill>
                <a:schemeClr val="bg2"/>
              </a:solidFill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cxnSp>
        <p:nvCxnSpPr>
          <p:cNvPr id="9" name="Google Shape;902;p30">
            <a:extLst>
              <a:ext uri="{FF2B5EF4-FFF2-40B4-BE49-F238E27FC236}">
                <a16:creationId xmlns:a16="http://schemas.microsoft.com/office/drawing/2014/main" id="{6B03156C-E2FC-73C1-9980-B161B987D33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6108820" y="543269"/>
            <a:ext cx="371111" cy="3444750"/>
          </a:xfrm>
          <a:prstGeom prst="bentConnector3">
            <a:avLst>
              <a:gd name="adj1" fmla="val 228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884;p30">
            <a:extLst>
              <a:ext uri="{FF2B5EF4-FFF2-40B4-BE49-F238E27FC236}">
                <a16:creationId xmlns:a16="http://schemas.microsoft.com/office/drawing/2014/main" id="{BCB6D1C5-803E-AFF0-CA8B-573C7E505845}"/>
              </a:ext>
            </a:extLst>
          </p:cNvPr>
          <p:cNvSpPr txBox="1"/>
          <p:nvPr/>
        </p:nvSpPr>
        <p:spPr>
          <a:xfrm>
            <a:off x="2101817" y="2458562"/>
            <a:ext cx="225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اووسیت</a:t>
            </a:r>
            <a:r>
              <a:rPr lang="fa-IR" sz="2000" dirty="0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 قورباغه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01190-99E5-5442-FB0C-0EF1ED8EFCEF}"/>
              </a:ext>
            </a:extLst>
          </p:cNvPr>
          <p:cNvSpPr txBox="1"/>
          <p:nvPr/>
        </p:nvSpPr>
        <p:spPr>
          <a:xfrm>
            <a:off x="559143" y="2464823"/>
            <a:ext cx="1807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سلول‌ پستانداران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459F82-9896-D3FB-C1BA-18F8B70203D7}"/>
              </a:ext>
            </a:extLst>
          </p:cNvPr>
          <p:cNvCxnSpPr/>
          <p:nvPr/>
        </p:nvCxnSpPr>
        <p:spPr>
          <a:xfrm flipH="1">
            <a:off x="1463040" y="2161480"/>
            <a:ext cx="3108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905;p30">
            <a:extLst>
              <a:ext uri="{FF2B5EF4-FFF2-40B4-BE49-F238E27FC236}">
                <a16:creationId xmlns:a16="http://schemas.microsoft.com/office/drawing/2014/main" id="{DFBB9E2F-57BF-43D2-0505-60D292D4CF2E}"/>
              </a:ext>
            </a:extLst>
          </p:cNvPr>
          <p:cNvCxnSpPr/>
          <p:nvPr/>
        </p:nvCxnSpPr>
        <p:spPr>
          <a:xfrm>
            <a:off x="1463040" y="2161480"/>
            <a:ext cx="0" cy="22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905;p30">
            <a:extLst>
              <a:ext uri="{FF2B5EF4-FFF2-40B4-BE49-F238E27FC236}">
                <a16:creationId xmlns:a16="http://schemas.microsoft.com/office/drawing/2014/main" id="{9A543852-6A98-31F5-B1CC-DC32A8F38266}"/>
              </a:ext>
            </a:extLst>
          </p:cNvPr>
          <p:cNvCxnSpPr/>
          <p:nvPr/>
        </p:nvCxnSpPr>
        <p:spPr>
          <a:xfrm>
            <a:off x="3233928" y="2167919"/>
            <a:ext cx="0" cy="22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905;p30">
            <a:extLst>
              <a:ext uri="{FF2B5EF4-FFF2-40B4-BE49-F238E27FC236}">
                <a16:creationId xmlns:a16="http://schemas.microsoft.com/office/drawing/2014/main" id="{F2D3C63F-9134-DE5D-AA9A-17009617BA6D}"/>
              </a:ext>
            </a:extLst>
          </p:cNvPr>
          <p:cNvCxnSpPr/>
          <p:nvPr/>
        </p:nvCxnSpPr>
        <p:spPr>
          <a:xfrm>
            <a:off x="4900121" y="2167919"/>
            <a:ext cx="0" cy="22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905;p30">
            <a:extLst>
              <a:ext uri="{FF2B5EF4-FFF2-40B4-BE49-F238E27FC236}">
                <a16:creationId xmlns:a16="http://schemas.microsoft.com/office/drawing/2014/main" id="{845A4817-07FA-BDBF-E8F5-A132F031E22F}"/>
              </a:ext>
            </a:extLst>
          </p:cNvPr>
          <p:cNvCxnSpPr/>
          <p:nvPr/>
        </p:nvCxnSpPr>
        <p:spPr>
          <a:xfrm>
            <a:off x="6458436" y="2167919"/>
            <a:ext cx="0" cy="22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Google Shape;403;p20">
            <a:extLst>
              <a:ext uri="{FF2B5EF4-FFF2-40B4-BE49-F238E27FC236}">
                <a16:creationId xmlns:a16="http://schemas.microsoft.com/office/drawing/2014/main" id="{7298D347-1056-2271-96C2-B80E6AA674CF}"/>
              </a:ext>
            </a:extLst>
          </p:cNvPr>
          <p:cNvSpPr/>
          <p:nvPr/>
        </p:nvSpPr>
        <p:spPr>
          <a:xfrm rot="-5400000" flipH="1">
            <a:off x="7636569" y="2891404"/>
            <a:ext cx="825699" cy="8908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18" name="Google Shape;413;p20">
            <a:extLst>
              <a:ext uri="{FF2B5EF4-FFF2-40B4-BE49-F238E27FC236}">
                <a16:creationId xmlns:a16="http://schemas.microsoft.com/office/drawing/2014/main" id="{315AD37F-1797-C617-C04B-CDCEEF9CCB1C}"/>
              </a:ext>
            </a:extLst>
          </p:cNvPr>
          <p:cNvGrpSpPr/>
          <p:nvPr/>
        </p:nvGrpSpPr>
        <p:grpSpPr>
          <a:xfrm>
            <a:off x="7826526" y="3194462"/>
            <a:ext cx="445750" cy="445550"/>
            <a:chOff x="6216013" y="2556600"/>
            <a:chExt cx="445750" cy="445550"/>
          </a:xfrm>
        </p:grpSpPr>
        <p:sp>
          <p:nvSpPr>
            <p:cNvPr id="19" name="Google Shape;414;p20">
              <a:extLst>
                <a:ext uri="{FF2B5EF4-FFF2-40B4-BE49-F238E27FC236}">
                  <a16:creationId xmlns:a16="http://schemas.microsoft.com/office/drawing/2014/main" id="{8518A37E-95B6-3EFA-F699-C6F37423B452}"/>
                </a:ext>
              </a:extLst>
            </p:cNvPr>
            <p:cNvSpPr/>
            <p:nvPr/>
          </p:nvSpPr>
          <p:spPr>
            <a:xfrm>
              <a:off x="6372613" y="2610375"/>
              <a:ext cx="240800" cy="236875"/>
            </a:xfrm>
            <a:custGeom>
              <a:avLst/>
              <a:gdLst/>
              <a:ahLst/>
              <a:cxnLst/>
              <a:rect l="l" t="t" r="r" b="b"/>
              <a:pathLst>
                <a:path w="9632" h="9475" extrusionOk="0">
                  <a:moveTo>
                    <a:pt x="6930" y="1"/>
                  </a:moveTo>
                  <a:cubicBezTo>
                    <a:pt x="6472" y="1"/>
                    <a:pt x="6025" y="130"/>
                    <a:pt x="5634" y="374"/>
                  </a:cubicBezTo>
                  <a:cubicBezTo>
                    <a:pt x="5041" y="743"/>
                    <a:pt x="4467" y="1158"/>
                    <a:pt x="3929" y="1608"/>
                  </a:cubicBezTo>
                  <a:cubicBezTo>
                    <a:pt x="3781" y="1731"/>
                    <a:pt x="3759" y="1950"/>
                    <a:pt x="3882" y="2098"/>
                  </a:cubicBezTo>
                  <a:cubicBezTo>
                    <a:pt x="3952" y="2180"/>
                    <a:pt x="4051" y="2223"/>
                    <a:pt x="4151" y="2223"/>
                  </a:cubicBezTo>
                  <a:cubicBezTo>
                    <a:pt x="4230" y="2223"/>
                    <a:pt x="4309" y="2196"/>
                    <a:pt x="4374" y="2142"/>
                  </a:cubicBezTo>
                  <a:cubicBezTo>
                    <a:pt x="4889" y="1713"/>
                    <a:pt x="5437" y="1317"/>
                    <a:pt x="6001" y="964"/>
                  </a:cubicBezTo>
                  <a:cubicBezTo>
                    <a:pt x="6282" y="790"/>
                    <a:pt x="6602" y="697"/>
                    <a:pt x="6930" y="697"/>
                  </a:cubicBezTo>
                  <a:cubicBezTo>
                    <a:pt x="7146" y="697"/>
                    <a:pt x="7359" y="737"/>
                    <a:pt x="7564" y="815"/>
                  </a:cubicBezTo>
                  <a:cubicBezTo>
                    <a:pt x="8093" y="1015"/>
                    <a:pt x="8488" y="1442"/>
                    <a:pt x="8648" y="1984"/>
                  </a:cubicBezTo>
                  <a:cubicBezTo>
                    <a:pt x="8876" y="2753"/>
                    <a:pt x="8565" y="3582"/>
                    <a:pt x="7894" y="4001"/>
                  </a:cubicBezTo>
                  <a:cubicBezTo>
                    <a:pt x="6348" y="4966"/>
                    <a:pt x="5041" y="6312"/>
                    <a:pt x="4114" y="7894"/>
                  </a:cubicBezTo>
                  <a:cubicBezTo>
                    <a:pt x="3794" y="8439"/>
                    <a:pt x="3202" y="8778"/>
                    <a:pt x="2568" y="8778"/>
                  </a:cubicBezTo>
                  <a:cubicBezTo>
                    <a:pt x="2252" y="8778"/>
                    <a:pt x="1942" y="8693"/>
                    <a:pt x="1669" y="8532"/>
                  </a:cubicBezTo>
                  <a:cubicBezTo>
                    <a:pt x="1255" y="8290"/>
                    <a:pt x="961" y="7903"/>
                    <a:pt x="840" y="7441"/>
                  </a:cubicBezTo>
                  <a:cubicBezTo>
                    <a:pt x="720" y="6980"/>
                    <a:pt x="786" y="6497"/>
                    <a:pt x="1029" y="6086"/>
                  </a:cubicBezTo>
                  <a:cubicBezTo>
                    <a:pt x="1448" y="5369"/>
                    <a:pt x="1932" y="4683"/>
                    <a:pt x="2468" y="4043"/>
                  </a:cubicBezTo>
                  <a:cubicBezTo>
                    <a:pt x="2591" y="3895"/>
                    <a:pt x="2572" y="3676"/>
                    <a:pt x="2423" y="3552"/>
                  </a:cubicBezTo>
                  <a:cubicBezTo>
                    <a:pt x="2359" y="3497"/>
                    <a:pt x="2280" y="3471"/>
                    <a:pt x="2201" y="3471"/>
                  </a:cubicBezTo>
                  <a:cubicBezTo>
                    <a:pt x="2102" y="3471"/>
                    <a:pt x="2002" y="3513"/>
                    <a:pt x="1935" y="3596"/>
                  </a:cubicBezTo>
                  <a:cubicBezTo>
                    <a:pt x="1375" y="4265"/>
                    <a:pt x="866" y="4984"/>
                    <a:pt x="428" y="5734"/>
                  </a:cubicBezTo>
                  <a:cubicBezTo>
                    <a:pt x="92" y="6306"/>
                    <a:pt x="1" y="6975"/>
                    <a:pt x="168" y="7617"/>
                  </a:cubicBezTo>
                  <a:cubicBezTo>
                    <a:pt x="334" y="8259"/>
                    <a:pt x="742" y="8797"/>
                    <a:pt x="1315" y="9133"/>
                  </a:cubicBezTo>
                  <a:cubicBezTo>
                    <a:pt x="1695" y="9357"/>
                    <a:pt x="2131" y="9475"/>
                    <a:pt x="2568" y="9475"/>
                  </a:cubicBezTo>
                  <a:cubicBezTo>
                    <a:pt x="3448" y="9475"/>
                    <a:pt x="4271" y="9003"/>
                    <a:pt x="4714" y="8246"/>
                  </a:cubicBezTo>
                  <a:cubicBezTo>
                    <a:pt x="5583" y="6761"/>
                    <a:pt x="6811" y="5497"/>
                    <a:pt x="8261" y="4591"/>
                  </a:cubicBezTo>
                  <a:cubicBezTo>
                    <a:pt x="9199" y="4008"/>
                    <a:pt x="9632" y="2854"/>
                    <a:pt x="9318" y="1786"/>
                  </a:cubicBezTo>
                  <a:cubicBezTo>
                    <a:pt x="9093" y="1034"/>
                    <a:pt x="8545" y="443"/>
                    <a:pt x="7811" y="164"/>
                  </a:cubicBezTo>
                  <a:cubicBezTo>
                    <a:pt x="7526" y="56"/>
                    <a:pt x="7229" y="1"/>
                    <a:pt x="6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5;p20">
              <a:extLst>
                <a:ext uri="{FF2B5EF4-FFF2-40B4-BE49-F238E27FC236}">
                  <a16:creationId xmlns:a16="http://schemas.microsoft.com/office/drawing/2014/main" id="{C0D5C997-9367-DEBF-B4C2-0F36CB5300D7}"/>
                </a:ext>
              </a:extLst>
            </p:cNvPr>
            <p:cNvSpPr/>
            <p:nvPr/>
          </p:nvSpPr>
          <p:spPr>
            <a:xfrm>
              <a:off x="6440163" y="2672675"/>
              <a:ext cx="19400" cy="17675"/>
            </a:xfrm>
            <a:custGeom>
              <a:avLst/>
              <a:gdLst/>
              <a:ahLst/>
              <a:cxnLst/>
              <a:rect l="l" t="t" r="r" b="b"/>
              <a:pathLst>
                <a:path w="776" h="707" extrusionOk="0">
                  <a:moveTo>
                    <a:pt x="393" y="1"/>
                  </a:moveTo>
                  <a:cubicBezTo>
                    <a:pt x="304" y="1"/>
                    <a:pt x="215" y="35"/>
                    <a:pt x="146" y="102"/>
                  </a:cubicBezTo>
                  <a:lnTo>
                    <a:pt x="136" y="112"/>
                  </a:lnTo>
                  <a:cubicBezTo>
                    <a:pt x="0" y="249"/>
                    <a:pt x="0" y="470"/>
                    <a:pt x="138" y="605"/>
                  </a:cubicBezTo>
                  <a:cubicBezTo>
                    <a:pt x="205" y="672"/>
                    <a:pt x="294" y="706"/>
                    <a:pt x="382" y="706"/>
                  </a:cubicBezTo>
                  <a:cubicBezTo>
                    <a:pt x="474" y="706"/>
                    <a:pt x="562" y="672"/>
                    <a:pt x="629" y="604"/>
                  </a:cubicBezTo>
                  <a:lnTo>
                    <a:pt x="640" y="595"/>
                  </a:lnTo>
                  <a:cubicBezTo>
                    <a:pt x="775" y="458"/>
                    <a:pt x="775" y="238"/>
                    <a:pt x="640" y="102"/>
                  </a:cubicBezTo>
                  <a:cubicBezTo>
                    <a:pt x="571" y="35"/>
                    <a:pt x="482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;p20">
              <a:extLst>
                <a:ext uri="{FF2B5EF4-FFF2-40B4-BE49-F238E27FC236}">
                  <a16:creationId xmlns:a16="http://schemas.microsoft.com/office/drawing/2014/main" id="{720F80CC-F5F0-92AC-2871-14E5B2CDE833}"/>
                </a:ext>
              </a:extLst>
            </p:cNvPr>
            <p:cNvSpPr/>
            <p:nvPr/>
          </p:nvSpPr>
          <p:spPr>
            <a:xfrm>
              <a:off x="6492613" y="2662950"/>
              <a:ext cx="62550" cy="59500"/>
            </a:xfrm>
            <a:custGeom>
              <a:avLst/>
              <a:gdLst/>
              <a:ahLst/>
              <a:cxnLst/>
              <a:rect l="l" t="t" r="r" b="b"/>
              <a:pathLst>
                <a:path w="2502" h="2380" extrusionOk="0">
                  <a:moveTo>
                    <a:pt x="1229" y="696"/>
                  </a:moveTo>
                  <a:cubicBezTo>
                    <a:pt x="1353" y="696"/>
                    <a:pt x="1467" y="743"/>
                    <a:pt x="1554" y="827"/>
                  </a:cubicBezTo>
                  <a:cubicBezTo>
                    <a:pt x="1739" y="1012"/>
                    <a:pt x="1732" y="1325"/>
                    <a:pt x="1533" y="1525"/>
                  </a:cubicBezTo>
                  <a:cubicBezTo>
                    <a:pt x="1435" y="1623"/>
                    <a:pt x="1307" y="1680"/>
                    <a:pt x="1172" y="1684"/>
                  </a:cubicBezTo>
                  <a:cubicBezTo>
                    <a:pt x="1168" y="1684"/>
                    <a:pt x="1165" y="1684"/>
                    <a:pt x="1162" y="1684"/>
                  </a:cubicBezTo>
                  <a:cubicBezTo>
                    <a:pt x="1036" y="1684"/>
                    <a:pt x="923" y="1639"/>
                    <a:pt x="836" y="1554"/>
                  </a:cubicBezTo>
                  <a:cubicBezTo>
                    <a:pt x="748" y="1465"/>
                    <a:pt x="699" y="1346"/>
                    <a:pt x="701" y="1218"/>
                  </a:cubicBezTo>
                  <a:cubicBezTo>
                    <a:pt x="703" y="1083"/>
                    <a:pt x="758" y="955"/>
                    <a:pt x="858" y="856"/>
                  </a:cubicBezTo>
                  <a:cubicBezTo>
                    <a:pt x="954" y="757"/>
                    <a:pt x="1081" y="700"/>
                    <a:pt x="1216" y="696"/>
                  </a:cubicBezTo>
                  <a:close/>
                  <a:moveTo>
                    <a:pt x="1233" y="1"/>
                  </a:moveTo>
                  <a:cubicBezTo>
                    <a:pt x="1222" y="1"/>
                    <a:pt x="1211" y="1"/>
                    <a:pt x="1200" y="1"/>
                  </a:cubicBezTo>
                  <a:cubicBezTo>
                    <a:pt x="883" y="9"/>
                    <a:pt x="587" y="139"/>
                    <a:pt x="361" y="366"/>
                  </a:cubicBezTo>
                  <a:cubicBezTo>
                    <a:pt x="137" y="594"/>
                    <a:pt x="11" y="891"/>
                    <a:pt x="4" y="1207"/>
                  </a:cubicBezTo>
                  <a:cubicBezTo>
                    <a:pt x="0" y="1527"/>
                    <a:pt x="121" y="1826"/>
                    <a:pt x="346" y="2048"/>
                  </a:cubicBezTo>
                  <a:cubicBezTo>
                    <a:pt x="561" y="2263"/>
                    <a:pt x="851" y="2379"/>
                    <a:pt x="1159" y="2379"/>
                  </a:cubicBezTo>
                  <a:lnTo>
                    <a:pt x="1191" y="2379"/>
                  </a:lnTo>
                  <a:cubicBezTo>
                    <a:pt x="1505" y="2372"/>
                    <a:pt x="1802" y="2241"/>
                    <a:pt x="2027" y="2015"/>
                  </a:cubicBezTo>
                  <a:cubicBezTo>
                    <a:pt x="2495" y="1541"/>
                    <a:pt x="2502" y="788"/>
                    <a:pt x="2043" y="333"/>
                  </a:cubicBezTo>
                  <a:cubicBezTo>
                    <a:pt x="1828" y="118"/>
                    <a:pt x="1539" y="1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7;p20">
              <a:extLst>
                <a:ext uri="{FF2B5EF4-FFF2-40B4-BE49-F238E27FC236}">
                  <a16:creationId xmlns:a16="http://schemas.microsoft.com/office/drawing/2014/main" id="{D2B81805-5F0A-3B35-E9F4-AF2432BFD143}"/>
                </a:ext>
              </a:extLst>
            </p:cNvPr>
            <p:cNvSpPr/>
            <p:nvPr/>
          </p:nvSpPr>
          <p:spPr>
            <a:xfrm>
              <a:off x="6466813" y="2728225"/>
              <a:ext cx="17425" cy="28650"/>
            </a:xfrm>
            <a:custGeom>
              <a:avLst/>
              <a:gdLst/>
              <a:ahLst/>
              <a:cxnLst/>
              <a:rect l="l" t="t" r="r" b="b"/>
              <a:pathLst>
                <a:path w="697" h="1146" extrusionOk="0">
                  <a:moveTo>
                    <a:pt x="349" y="0"/>
                  </a:moveTo>
                  <a:cubicBezTo>
                    <a:pt x="156" y="0"/>
                    <a:pt x="0" y="156"/>
                    <a:pt x="0" y="348"/>
                  </a:cubicBezTo>
                  <a:lnTo>
                    <a:pt x="0" y="797"/>
                  </a:lnTo>
                  <a:cubicBezTo>
                    <a:pt x="0" y="989"/>
                    <a:pt x="156" y="1145"/>
                    <a:pt x="349" y="1145"/>
                  </a:cubicBezTo>
                  <a:cubicBezTo>
                    <a:pt x="541" y="1145"/>
                    <a:pt x="697" y="989"/>
                    <a:pt x="697" y="797"/>
                  </a:cubicBezTo>
                  <a:lnTo>
                    <a:pt x="697" y="348"/>
                  </a:lnTo>
                  <a:cubicBezTo>
                    <a:pt x="697" y="156"/>
                    <a:pt x="54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8;p20">
              <a:extLst>
                <a:ext uri="{FF2B5EF4-FFF2-40B4-BE49-F238E27FC236}">
                  <a16:creationId xmlns:a16="http://schemas.microsoft.com/office/drawing/2014/main" id="{9ACE8237-EB89-9E4C-1889-BC3D449C4A5A}"/>
                </a:ext>
              </a:extLst>
            </p:cNvPr>
            <p:cNvSpPr/>
            <p:nvPr/>
          </p:nvSpPr>
          <p:spPr>
            <a:xfrm>
              <a:off x="6425088" y="2746875"/>
              <a:ext cx="23075" cy="17425"/>
            </a:xfrm>
            <a:custGeom>
              <a:avLst/>
              <a:gdLst/>
              <a:ahLst/>
              <a:cxnLst/>
              <a:rect l="l" t="t" r="r" b="b"/>
              <a:pathLst>
                <a:path w="923" h="697" extrusionOk="0">
                  <a:moveTo>
                    <a:pt x="348" y="0"/>
                  </a:moveTo>
                  <a:cubicBezTo>
                    <a:pt x="156" y="0"/>
                    <a:pt x="0" y="157"/>
                    <a:pt x="0" y="348"/>
                  </a:cubicBezTo>
                  <a:cubicBezTo>
                    <a:pt x="0" y="541"/>
                    <a:pt x="156" y="697"/>
                    <a:pt x="348" y="697"/>
                  </a:cubicBezTo>
                  <a:lnTo>
                    <a:pt x="574" y="697"/>
                  </a:lnTo>
                  <a:cubicBezTo>
                    <a:pt x="766" y="697"/>
                    <a:pt x="922" y="541"/>
                    <a:pt x="922" y="348"/>
                  </a:cubicBezTo>
                  <a:cubicBezTo>
                    <a:pt x="922" y="157"/>
                    <a:pt x="766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9;p20">
              <a:extLst>
                <a:ext uri="{FF2B5EF4-FFF2-40B4-BE49-F238E27FC236}">
                  <a16:creationId xmlns:a16="http://schemas.microsoft.com/office/drawing/2014/main" id="{F0F7D6D4-6038-A682-A92E-9DD1A3B40B73}"/>
                </a:ext>
              </a:extLst>
            </p:cNvPr>
            <p:cNvSpPr/>
            <p:nvPr/>
          </p:nvSpPr>
          <p:spPr>
            <a:xfrm>
              <a:off x="6421163" y="2783275"/>
              <a:ext cx="25000" cy="23325"/>
            </a:xfrm>
            <a:custGeom>
              <a:avLst/>
              <a:gdLst/>
              <a:ahLst/>
              <a:cxnLst/>
              <a:rect l="l" t="t" r="r" b="b"/>
              <a:pathLst>
                <a:path w="1000" h="933" extrusionOk="0">
                  <a:moveTo>
                    <a:pt x="383" y="0"/>
                  </a:moveTo>
                  <a:cubicBezTo>
                    <a:pt x="293" y="0"/>
                    <a:pt x="204" y="35"/>
                    <a:pt x="136" y="103"/>
                  </a:cubicBezTo>
                  <a:cubicBezTo>
                    <a:pt x="0" y="239"/>
                    <a:pt x="0" y="459"/>
                    <a:pt x="136" y="594"/>
                  </a:cubicBezTo>
                  <a:lnTo>
                    <a:pt x="373" y="830"/>
                  </a:lnTo>
                  <a:cubicBezTo>
                    <a:pt x="440" y="898"/>
                    <a:pt x="528" y="932"/>
                    <a:pt x="617" y="932"/>
                  </a:cubicBezTo>
                  <a:cubicBezTo>
                    <a:pt x="706" y="932"/>
                    <a:pt x="797" y="898"/>
                    <a:pt x="864" y="830"/>
                  </a:cubicBezTo>
                  <a:cubicBezTo>
                    <a:pt x="999" y="694"/>
                    <a:pt x="999" y="474"/>
                    <a:pt x="864" y="337"/>
                  </a:cubicBezTo>
                  <a:lnTo>
                    <a:pt x="630" y="103"/>
                  </a:lnTo>
                  <a:cubicBezTo>
                    <a:pt x="561" y="35"/>
                    <a:pt x="472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0;p20">
              <a:extLst>
                <a:ext uri="{FF2B5EF4-FFF2-40B4-BE49-F238E27FC236}">
                  <a16:creationId xmlns:a16="http://schemas.microsoft.com/office/drawing/2014/main" id="{A83E73AF-ACE7-851D-9041-CBB16E460C14}"/>
                </a:ext>
              </a:extLst>
            </p:cNvPr>
            <p:cNvSpPr/>
            <p:nvPr/>
          </p:nvSpPr>
          <p:spPr>
            <a:xfrm>
              <a:off x="6216013" y="2556600"/>
              <a:ext cx="445750" cy="445550"/>
            </a:xfrm>
            <a:custGeom>
              <a:avLst/>
              <a:gdLst/>
              <a:ahLst/>
              <a:cxnLst/>
              <a:rect l="l" t="t" r="r" b="b"/>
              <a:pathLst>
                <a:path w="17830" h="17822" extrusionOk="0">
                  <a:moveTo>
                    <a:pt x="13192" y="1455"/>
                  </a:moveTo>
                  <a:cubicBezTo>
                    <a:pt x="13572" y="1455"/>
                    <a:pt x="13952" y="1524"/>
                    <a:pt x="14322" y="1664"/>
                  </a:cubicBezTo>
                  <a:cubicBezTo>
                    <a:pt x="15260" y="2020"/>
                    <a:pt x="15963" y="2777"/>
                    <a:pt x="16248" y="3740"/>
                  </a:cubicBezTo>
                  <a:cubicBezTo>
                    <a:pt x="16653" y="5105"/>
                    <a:pt x="16096" y="6583"/>
                    <a:pt x="14895" y="7333"/>
                  </a:cubicBezTo>
                  <a:cubicBezTo>
                    <a:pt x="14632" y="7498"/>
                    <a:pt x="14373" y="7676"/>
                    <a:pt x="14127" y="7866"/>
                  </a:cubicBezTo>
                  <a:cubicBezTo>
                    <a:pt x="14110" y="7876"/>
                    <a:pt x="14095" y="7888"/>
                    <a:pt x="14081" y="7901"/>
                  </a:cubicBezTo>
                  <a:cubicBezTo>
                    <a:pt x="13528" y="8332"/>
                    <a:pt x="13017" y="8820"/>
                    <a:pt x="12563" y="9357"/>
                  </a:cubicBezTo>
                  <a:cubicBezTo>
                    <a:pt x="12563" y="9359"/>
                    <a:pt x="12561" y="9360"/>
                    <a:pt x="12561" y="9361"/>
                  </a:cubicBezTo>
                  <a:cubicBezTo>
                    <a:pt x="12544" y="9378"/>
                    <a:pt x="12530" y="9395"/>
                    <a:pt x="12518" y="9413"/>
                  </a:cubicBezTo>
                  <a:cubicBezTo>
                    <a:pt x="12170" y="9831"/>
                    <a:pt x="11853" y="10278"/>
                    <a:pt x="11580" y="10748"/>
                  </a:cubicBezTo>
                  <a:cubicBezTo>
                    <a:pt x="11010" y="11719"/>
                    <a:pt x="9959" y="12321"/>
                    <a:pt x="8832" y="12321"/>
                  </a:cubicBezTo>
                  <a:cubicBezTo>
                    <a:pt x="8270" y="12321"/>
                    <a:pt x="7715" y="12170"/>
                    <a:pt x="7227" y="11885"/>
                  </a:cubicBezTo>
                  <a:cubicBezTo>
                    <a:pt x="6964" y="11729"/>
                    <a:pt x="6727" y="11541"/>
                    <a:pt x="6522" y="11324"/>
                  </a:cubicBezTo>
                  <a:lnTo>
                    <a:pt x="6514" y="11317"/>
                  </a:lnTo>
                  <a:cubicBezTo>
                    <a:pt x="6155" y="10934"/>
                    <a:pt x="5894" y="10467"/>
                    <a:pt x="5758" y="9944"/>
                  </a:cubicBezTo>
                  <a:cubicBezTo>
                    <a:pt x="5543" y="9122"/>
                    <a:pt x="5661" y="8266"/>
                    <a:pt x="6091" y="7533"/>
                  </a:cubicBezTo>
                  <a:cubicBezTo>
                    <a:pt x="7426" y="5257"/>
                    <a:pt x="9304" y="3321"/>
                    <a:pt x="11529" y="1934"/>
                  </a:cubicBezTo>
                  <a:cubicBezTo>
                    <a:pt x="12037" y="1617"/>
                    <a:pt x="12612" y="1455"/>
                    <a:pt x="13192" y="1455"/>
                  </a:cubicBezTo>
                  <a:close/>
                  <a:moveTo>
                    <a:pt x="14803" y="1"/>
                  </a:moveTo>
                  <a:cubicBezTo>
                    <a:pt x="14676" y="1"/>
                    <a:pt x="14555" y="70"/>
                    <a:pt x="14493" y="190"/>
                  </a:cubicBezTo>
                  <a:lnTo>
                    <a:pt x="14138" y="878"/>
                  </a:lnTo>
                  <a:cubicBezTo>
                    <a:pt x="13825" y="798"/>
                    <a:pt x="13506" y="759"/>
                    <a:pt x="13190" y="759"/>
                  </a:cubicBezTo>
                  <a:cubicBezTo>
                    <a:pt x="12790" y="759"/>
                    <a:pt x="12393" y="822"/>
                    <a:pt x="12010" y="946"/>
                  </a:cubicBezTo>
                  <a:lnTo>
                    <a:pt x="11727" y="389"/>
                  </a:lnTo>
                  <a:cubicBezTo>
                    <a:pt x="11666" y="268"/>
                    <a:pt x="11544" y="198"/>
                    <a:pt x="11418" y="198"/>
                  </a:cubicBezTo>
                  <a:cubicBezTo>
                    <a:pt x="11365" y="198"/>
                    <a:pt x="11311" y="210"/>
                    <a:pt x="11261" y="236"/>
                  </a:cubicBezTo>
                  <a:cubicBezTo>
                    <a:pt x="11087" y="322"/>
                    <a:pt x="11020" y="532"/>
                    <a:pt x="11106" y="703"/>
                  </a:cubicBezTo>
                  <a:lnTo>
                    <a:pt x="11371" y="1222"/>
                  </a:lnTo>
                  <a:cubicBezTo>
                    <a:pt x="11299" y="1260"/>
                    <a:pt x="11229" y="1301"/>
                    <a:pt x="11159" y="1344"/>
                  </a:cubicBezTo>
                  <a:cubicBezTo>
                    <a:pt x="10779" y="1582"/>
                    <a:pt x="10406" y="1836"/>
                    <a:pt x="10045" y="2105"/>
                  </a:cubicBezTo>
                  <a:lnTo>
                    <a:pt x="9788" y="1668"/>
                  </a:lnTo>
                  <a:cubicBezTo>
                    <a:pt x="9723" y="1558"/>
                    <a:pt x="9607" y="1497"/>
                    <a:pt x="9487" y="1497"/>
                  </a:cubicBezTo>
                  <a:cubicBezTo>
                    <a:pt x="9427" y="1497"/>
                    <a:pt x="9366" y="1513"/>
                    <a:pt x="9310" y="1545"/>
                  </a:cubicBezTo>
                  <a:cubicBezTo>
                    <a:pt x="9146" y="1644"/>
                    <a:pt x="9091" y="1857"/>
                    <a:pt x="9188" y="2023"/>
                  </a:cubicBezTo>
                  <a:lnTo>
                    <a:pt x="9490" y="2534"/>
                  </a:lnTo>
                  <a:cubicBezTo>
                    <a:pt x="9072" y="2872"/>
                    <a:pt x="8668" y="3231"/>
                    <a:pt x="8285" y="3607"/>
                  </a:cubicBezTo>
                  <a:lnTo>
                    <a:pt x="7971" y="3293"/>
                  </a:lnTo>
                  <a:cubicBezTo>
                    <a:pt x="7903" y="3225"/>
                    <a:pt x="7814" y="3191"/>
                    <a:pt x="7724" y="3191"/>
                  </a:cubicBezTo>
                  <a:cubicBezTo>
                    <a:pt x="7635" y="3191"/>
                    <a:pt x="7546" y="3225"/>
                    <a:pt x="7478" y="3293"/>
                  </a:cubicBezTo>
                  <a:cubicBezTo>
                    <a:pt x="7341" y="3430"/>
                    <a:pt x="7341" y="3650"/>
                    <a:pt x="7478" y="3785"/>
                  </a:cubicBezTo>
                  <a:lnTo>
                    <a:pt x="7797" y="4103"/>
                  </a:lnTo>
                  <a:cubicBezTo>
                    <a:pt x="7389" y="4535"/>
                    <a:pt x="7006" y="4987"/>
                    <a:pt x="6647" y="5460"/>
                  </a:cubicBezTo>
                  <a:lnTo>
                    <a:pt x="6122" y="4996"/>
                  </a:lnTo>
                  <a:cubicBezTo>
                    <a:pt x="6055" y="4937"/>
                    <a:pt x="5973" y="4908"/>
                    <a:pt x="5891" y="4908"/>
                  </a:cubicBezTo>
                  <a:cubicBezTo>
                    <a:pt x="5795" y="4908"/>
                    <a:pt x="5699" y="4948"/>
                    <a:pt x="5629" y="5026"/>
                  </a:cubicBezTo>
                  <a:cubicBezTo>
                    <a:pt x="5502" y="5170"/>
                    <a:pt x="5515" y="5390"/>
                    <a:pt x="5661" y="5518"/>
                  </a:cubicBezTo>
                  <a:lnTo>
                    <a:pt x="6233" y="6024"/>
                  </a:lnTo>
                  <a:cubicBezTo>
                    <a:pt x="5971" y="6399"/>
                    <a:pt x="5723" y="6785"/>
                    <a:pt x="5490" y="7181"/>
                  </a:cubicBezTo>
                  <a:cubicBezTo>
                    <a:pt x="5470" y="7217"/>
                    <a:pt x="5451" y="7253"/>
                    <a:pt x="5429" y="7289"/>
                  </a:cubicBezTo>
                  <a:lnTo>
                    <a:pt x="4729" y="7101"/>
                  </a:lnTo>
                  <a:cubicBezTo>
                    <a:pt x="4699" y="7093"/>
                    <a:pt x="4668" y="7089"/>
                    <a:pt x="4639" y="7089"/>
                  </a:cubicBezTo>
                  <a:cubicBezTo>
                    <a:pt x="4485" y="7089"/>
                    <a:pt x="4344" y="7192"/>
                    <a:pt x="4302" y="7348"/>
                  </a:cubicBezTo>
                  <a:cubicBezTo>
                    <a:pt x="4251" y="7533"/>
                    <a:pt x="4363" y="7724"/>
                    <a:pt x="4546" y="7773"/>
                  </a:cubicBezTo>
                  <a:lnTo>
                    <a:pt x="5150" y="7935"/>
                  </a:lnTo>
                  <a:cubicBezTo>
                    <a:pt x="4919" y="8636"/>
                    <a:pt x="4893" y="9389"/>
                    <a:pt x="5085" y="10120"/>
                  </a:cubicBezTo>
                  <a:cubicBezTo>
                    <a:pt x="5093" y="10155"/>
                    <a:pt x="5104" y="10189"/>
                    <a:pt x="5115" y="10225"/>
                  </a:cubicBezTo>
                  <a:cubicBezTo>
                    <a:pt x="4574" y="10416"/>
                    <a:pt x="3388" y="10961"/>
                    <a:pt x="2690" y="12238"/>
                  </a:cubicBezTo>
                  <a:cubicBezTo>
                    <a:pt x="2421" y="12732"/>
                    <a:pt x="2071" y="13139"/>
                    <a:pt x="1650" y="13448"/>
                  </a:cubicBezTo>
                  <a:cubicBezTo>
                    <a:pt x="1496" y="13562"/>
                    <a:pt x="1463" y="13780"/>
                    <a:pt x="1577" y="13935"/>
                  </a:cubicBezTo>
                  <a:cubicBezTo>
                    <a:pt x="1645" y="14028"/>
                    <a:pt x="1750" y="14077"/>
                    <a:pt x="1857" y="14077"/>
                  </a:cubicBezTo>
                  <a:cubicBezTo>
                    <a:pt x="1929" y="14077"/>
                    <a:pt x="2001" y="14054"/>
                    <a:pt x="2063" y="14009"/>
                  </a:cubicBezTo>
                  <a:cubicBezTo>
                    <a:pt x="2564" y="13639"/>
                    <a:pt x="2982" y="13155"/>
                    <a:pt x="3302" y="12571"/>
                  </a:cubicBezTo>
                  <a:cubicBezTo>
                    <a:pt x="3893" y="11487"/>
                    <a:pt x="4941" y="11024"/>
                    <a:pt x="5368" y="10875"/>
                  </a:cubicBezTo>
                  <a:cubicBezTo>
                    <a:pt x="5471" y="11086"/>
                    <a:pt x="5596" y="11286"/>
                    <a:pt x="5737" y="11474"/>
                  </a:cubicBezTo>
                  <a:cubicBezTo>
                    <a:pt x="5085" y="11902"/>
                    <a:pt x="3738" y="12969"/>
                    <a:pt x="2909" y="14918"/>
                  </a:cubicBezTo>
                  <a:cubicBezTo>
                    <a:pt x="1989" y="17073"/>
                    <a:pt x="534" y="17125"/>
                    <a:pt x="383" y="17125"/>
                  </a:cubicBezTo>
                  <a:cubicBezTo>
                    <a:pt x="378" y="17125"/>
                    <a:pt x="374" y="17125"/>
                    <a:pt x="372" y="17125"/>
                  </a:cubicBezTo>
                  <a:cubicBezTo>
                    <a:pt x="368" y="17125"/>
                    <a:pt x="363" y="17125"/>
                    <a:pt x="358" y="17125"/>
                  </a:cubicBezTo>
                  <a:cubicBezTo>
                    <a:pt x="173" y="17125"/>
                    <a:pt x="18" y="17269"/>
                    <a:pt x="9" y="17457"/>
                  </a:cubicBezTo>
                  <a:cubicBezTo>
                    <a:pt x="0" y="17650"/>
                    <a:pt x="148" y="17812"/>
                    <a:pt x="341" y="17821"/>
                  </a:cubicBezTo>
                  <a:cubicBezTo>
                    <a:pt x="346" y="17822"/>
                    <a:pt x="358" y="17822"/>
                    <a:pt x="377" y="17822"/>
                  </a:cubicBezTo>
                  <a:cubicBezTo>
                    <a:pt x="667" y="17822"/>
                    <a:pt x="2472" y="17717"/>
                    <a:pt x="3548" y="15190"/>
                  </a:cubicBezTo>
                  <a:cubicBezTo>
                    <a:pt x="4349" y="13315"/>
                    <a:pt x="5695" y="12325"/>
                    <a:pt x="6214" y="11998"/>
                  </a:cubicBezTo>
                  <a:cubicBezTo>
                    <a:pt x="6414" y="12180"/>
                    <a:pt x="6635" y="12345"/>
                    <a:pt x="6875" y="12485"/>
                  </a:cubicBezTo>
                  <a:cubicBezTo>
                    <a:pt x="6977" y="12544"/>
                    <a:pt x="7079" y="12598"/>
                    <a:pt x="7185" y="12647"/>
                  </a:cubicBezTo>
                  <a:cubicBezTo>
                    <a:pt x="7031" y="13083"/>
                    <a:pt x="6571" y="14108"/>
                    <a:pt x="5492" y="14696"/>
                  </a:cubicBezTo>
                  <a:cubicBezTo>
                    <a:pt x="3640" y="15710"/>
                    <a:pt x="3399" y="17357"/>
                    <a:pt x="3388" y="17427"/>
                  </a:cubicBezTo>
                  <a:cubicBezTo>
                    <a:pt x="3362" y="17618"/>
                    <a:pt x="3498" y="17793"/>
                    <a:pt x="3688" y="17818"/>
                  </a:cubicBezTo>
                  <a:cubicBezTo>
                    <a:pt x="3703" y="17821"/>
                    <a:pt x="3719" y="17822"/>
                    <a:pt x="3735" y="17822"/>
                  </a:cubicBezTo>
                  <a:cubicBezTo>
                    <a:pt x="3906" y="17822"/>
                    <a:pt x="4055" y="17694"/>
                    <a:pt x="4078" y="17519"/>
                  </a:cubicBezTo>
                  <a:cubicBezTo>
                    <a:pt x="4080" y="17505"/>
                    <a:pt x="4279" y="16153"/>
                    <a:pt x="5828" y="15307"/>
                  </a:cubicBezTo>
                  <a:cubicBezTo>
                    <a:pt x="7101" y="14610"/>
                    <a:pt x="7648" y="13429"/>
                    <a:pt x="7839" y="12887"/>
                  </a:cubicBezTo>
                  <a:cubicBezTo>
                    <a:pt x="8085" y="12953"/>
                    <a:pt x="8335" y="12993"/>
                    <a:pt x="8589" y="13010"/>
                  </a:cubicBezTo>
                  <a:lnTo>
                    <a:pt x="8589" y="13367"/>
                  </a:lnTo>
                  <a:cubicBezTo>
                    <a:pt x="8589" y="13558"/>
                    <a:pt x="8744" y="13714"/>
                    <a:pt x="8937" y="13714"/>
                  </a:cubicBezTo>
                  <a:cubicBezTo>
                    <a:pt x="9129" y="13714"/>
                    <a:pt x="9285" y="13558"/>
                    <a:pt x="9285" y="13367"/>
                  </a:cubicBezTo>
                  <a:lnTo>
                    <a:pt x="9285" y="12991"/>
                  </a:lnTo>
                  <a:cubicBezTo>
                    <a:pt x="10111" y="12892"/>
                    <a:pt x="10883" y="12530"/>
                    <a:pt x="11485" y="11967"/>
                  </a:cubicBezTo>
                  <a:lnTo>
                    <a:pt x="11865" y="12347"/>
                  </a:lnTo>
                  <a:cubicBezTo>
                    <a:pt x="11932" y="12416"/>
                    <a:pt x="12021" y="12450"/>
                    <a:pt x="12109" y="12450"/>
                  </a:cubicBezTo>
                  <a:cubicBezTo>
                    <a:pt x="12198" y="12450"/>
                    <a:pt x="12289" y="12416"/>
                    <a:pt x="12356" y="12347"/>
                  </a:cubicBezTo>
                  <a:cubicBezTo>
                    <a:pt x="12492" y="12212"/>
                    <a:pt x="12492" y="11991"/>
                    <a:pt x="12356" y="11856"/>
                  </a:cubicBezTo>
                  <a:lnTo>
                    <a:pt x="11948" y="11448"/>
                  </a:lnTo>
                  <a:cubicBezTo>
                    <a:pt x="12031" y="11337"/>
                    <a:pt x="12109" y="11222"/>
                    <a:pt x="12179" y="11100"/>
                  </a:cubicBezTo>
                  <a:cubicBezTo>
                    <a:pt x="12378" y="10762"/>
                    <a:pt x="12599" y="10438"/>
                    <a:pt x="12837" y="10127"/>
                  </a:cubicBezTo>
                  <a:lnTo>
                    <a:pt x="13350" y="10638"/>
                  </a:lnTo>
                  <a:cubicBezTo>
                    <a:pt x="13417" y="10705"/>
                    <a:pt x="13506" y="10739"/>
                    <a:pt x="13595" y="10739"/>
                  </a:cubicBezTo>
                  <a:cubicBezTo>
                    <a:pt x="13683" y="10739"/>
                    <a:pt x="13774" y="10705"/>
                    <a:pt x="13842" y="10636"/>
                  </a:cubicBezTo>
                  <a:cubicBezTo>
                    <a:pt x="13977" y="10500"/>
                    <a:pt x="13977" y="10279"/>
                    <a:pt x="13840" y="10144"/>
                  </a:cubicBezTo>
                  <a:lnTo>
                    <a:pt x="13284" y="9590"/>
                  </a:lnTo>
                  <a:cubicBezTo>
                    <a:pt x="13601" y="9237"/>
                    <a:pt x="13945" y="8908"/>
                    <a:pt x="14310" y="8608"/>
                  </a:cubicBezTo>
                  <a:lnTo>
                    <a:pt x="14999" y="9183"/>
                  </a:lnTo>
                  <a:cubicBezTo>
                    <a:pt x="15064" y="9237"/>
                    <a:pt x="15145" y="9264"/>
                    <a:pt x="15222" y="9264"/>
                  </a:cubicBezTo>
                  <a:cubicBezTo>
                    <a:pt x="15322" y="9264"/>
                    <a:pt x="15421" y="9221"/>
                    <a:pt x="15488" y="9138"/>
                  </a:cubicBezTo>
                  <a:cubicBezTo>
                    <a:pt x="15613" y="8991"/>
                    <a:pt x="15594" y="8771"/>
                    <a:pt x="15446" y="8648"/>
                  </a:cubicBezTo>
                  <a:lnTo>
                    <a:pt x="14880" y="8177"/>
                  </a:lnTo>
                  <a:cubicBezTo>
                    <a:pt x="15007" y="8090"/>
                    <a:pt x="15133" y="8005"/>
                    <a:pt x="15265" y="7924"/>
                  </a:cubicBezTo>
                  <a:cubicBezTo>
                    <a:pt x="15627" y="7696"/>
                    <a:pt x="15943" y="7415"/>
                    <a:pt x="16203" y="7093"/>
                  </a:cubicBezTo>
                  <a:lnTo>
                    <a:pt x="16972" y="7411"/>
                  </a:lnTo>
                  <a:cubicBezTo>
                    <a:pt x="17014" y="7429"/>
                    <a:pt x="17061" y="7438"/>
                    <a:pt x="17105" y="7438"/>
                  </a:cubicBezTo>
                  <a:cubicBezTo>
                    <a:pt x="17241" y="7438"/>
                    <a:pt x="17371" y="7357"/>
                    <a:pt x="17425" y="7222"/>
                  </a:cubicBezTo>
                  <a:cubicBezTo>
                    <a:pt x="17500" y="7045"/>
                    <a:pt x="17415" y="6841"/>
                    <a:pt x="17238" y="6768"/>
                  </a:cubicBezTo>
                  <a:lnTo>
                    <a:pt x="16599" y="6504"/>
                  </a:lnTo>
                  <a:cubicBezTo>
                    <a:pt x="16858" y="6027"/>
                    <a:pt x="17019" y="5498"/>
                    <a:pt x="17063" y="4950"/>
                  </a:cubicBezTo>
                  <a:lnTo>
                    <a:pt x="17481" y="4950"/>
                  </a:lnTo>
                  <a:cubicBezTo>
                    <a:pt x="17675" y="4950"/>
                    <a:pt x="17829" y="4795"/>
                    <a:pt x="17829" y="4603"/>
                  </a:cubicBezTo>
                  <a:cubicBezTo>
                    <a:pt x="17829" y="4411"/>
                    <a:pt x="17672" y="4255"/>
                    <a:pt x="17481" y="4255"/>
                  </a:cubicBezTo>
                  <a:lnTo>
                    <a:pt x="17054" y="4255"/>
                  </a:lnTo>
                  <a:cubicBezTo>
                    <a:pt x="17032" y="4016"/>
                    <a:pt x="16985" y="3778"/>
                    <a:pt x="16915" y="3541"/>
                  </a:cubicBezTo>
                  <a:cubicBezTo>
                    <a:pt x="16835" y="3271"/>
                    <a:pt x="16728" y="3013"/>
                    <a:pt x="16596" y="2772"/>
                  </a:cubicBezTo>
                  <a:lnTo>
                    <a:pt x="17101" y="2546"/>
                  </a:lnTo>
                  <a:cubicBezTo>
                    <a:pt x="17279" y="2467"/>
                    <a:pt x="17356" y="2262"/>
                    <a:pt x="17279" y="2086"/>
                  </a:cubicBezTo>
                  <a:cubicBezTo>
                    <a:pt x="17219" y="1957"/>
                    <a:pt x="17093" y="1881"/>
                    <a:pt x="16960" y="1881"/>
                  </a:cubicBezTo>
                  <a:cubicBezTo>
                    <a:pt x="16912" y="1881"/>
                    <a:pt x="16864" y="1890"/>
                    <a:pt x="16818" y="1911"/>
                  </a:cubicBezTo>
                  <a:lnTo>
                    <a:pt x="16202" y="2186"/>
                  </a:lnTo>
                  <a:cubicBezTo>
                    <a:pt x="15829" y="1729"/>
                    <a:pt x="15354" y="1360"/>
                    <a:pt x="14800" y="1111"/>
                  </a:cubicBezTo>
                  <a:lnTo>
                    <a:pt x="15111" y="508"/>
                  </a:lnTo>
                  <a:cubicBezTo>
                    <a:pt x="15199" y="337"/>
                    <a:pt x="15132" y="127"/>
                    <a:pt x="14961" y="39"/>
                  </a:cubicBezTo>
                  <a:cubicBezTo>
                    <a:pt x="14910" y="13"/>
                    <a:pt x="14856" y="1"/>
                    <a:pt x="14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1;p20">
              <a:extLst>
                <a:ext uri="{FF2B5EF4-FFF2-40B4-BE49-F238E27FC236}">
                  <a16:creationId xmlns:a16="http://schemas.microsoft.com/office/drawing/2014/main" id="{96EA26AE-283E-6EA7-28D8-D88A6F100D31}"/>
                </a:ext>
              </a:extLst>
            </p:cNvPr>
            <p:cNvSpPr/>
            <p:nvPr/>
          </p:nvSpPr>
          <p:spPr>
            <a:xfrm>
              <a:off x="6219663" y="2906125"/>
              <a:ext cx="18875" cy="17500"/>
            </a:xfrm>
            <a:custGeom>
              <a:avLst/>
              <a:gdLst/>
              <a:ahLst/>
              <a:cxnLst/>
              <a:rect l="l" t="t" r="r" b="b"/>
              <a:pathLst>
                <a:path w="755" h="700" extrusionOk="0">
                  <a:moveTo>
                    <a:pt x="381" y="1"/>
                  </a:moveTo>
                  <a:cubicBezTo>
                    <a:pt x="363" y="1"/>
                    <a:pt x="346" y="2"/>
                    <a:pt x="328" y="5"/>
                  </a:cubicBezTo>
                  <a:lnTo>
                    <a:pt x="324" y="6"/>
                  </a:lnTo>
                  <a:cubicBezTo>
                    <a:pt x="134" y="32"/>
                    <a:pt x="1" y="206"/>
                    <a:pt x="28" y="398"/>
                  </a:cubicBezTo>
                  <a:cubicBezTo>
                    <a:pt x="50" y="572"/>
                    <a:pt x="200" y="699"/>
                    <a:pt x="372" y="699"/>
                  </a:cubicBezTo>
                  <a:cubicBezTo>
                    <a:pt x="387" y="699"/>
                    <a:pt x="402" y="698"/>
                    <a:pt x="418" y="695"/>
                  </a:cubicBezTo>
                  <a:lnTo>
                    <a:pt x="435" y="693"/>
                  </a:lnTo>
                  <a:cubicBezTo>
                    <a:pt x="625" y="664"/>
                    <a:pt x="754" y="486"/>
                    <a:pt x="725" y="295"/>
                  </a:cubicBezTo>
                  <a:cubicBezTo>
                    <a:pt x="699" y="124"/>
                    <a:pt x="550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403;p20">
            <a:extLst>
              <a:ext uri="{FF2B5EF4-FFF2-40B4-BE49-F238E27FC236}">
                <a16:creationId xmlns:a16="http://schemas.microsoft.com/office/drawing/2014/main" id="{80E53E1F-1064-E936-642A-0A35AE72DA94}"/>
              </a:ext>
            </a:extLst>
          </p:cNvPr>
          <p:cNvSpPr/>
          <p:nvPr/>
        </p:nvSpPr>
        <p:spPr>
          <a:xfrm rot="5400000" flipH="1" flipV="1">
            <a:off x="4519941" y="2971792"/>
            <a:ext cx="825699" cy="8908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9" name="Google Shape;403;p20">
            <a:extLst>
              <a:ext uri="{FF2B5EF4-FFF2-40B4-BE49-F238E27FC236}">
                <a16:creationId xmlns:a16="http://schemas.microsoft.com/office/drawing/2014/main" id="{AF30875A-B28E-3B52-F6CB-F047DAA904F1}"/>
              </a:ext>
            </a:extLst>
          </p:cNvPr>
          <p:cNvSpPr/>
          <p:nvPr/>
        </p:nvSpPr>
        <p:spPr>
          <a:xfrm rot="10800000">
            <a:off x="2816218" y="2987354"/>
            <a:ext cx="825699" cy="8908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0" name="Google Shape;403;p20">
            <a:extLst>
              <a:ext uri="{FF2B5EF4-FFF2-40B4-BE49-F238E27FC236}">
                <a16:creationId xmlns:a16="http://schemas.microsoft.com/office/drawing/2014/main" id="{956DE05A-0C37-11ED-FC53-445217110468}"/>
              </a:ext>
            </a:extLst>
          </p:cNvPr>
          <p:cNvSpPr/>
          <p:nvPr/>
        </p:nvSpPr>
        <p:spPr>
          <a:xfrm rot="5400000">
            <a:off x="1050191" y="2919028"/>
            <a:ext cx="825699" cy="8908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0E5AD9-A3EE-FE42-FB82-35AD9319024E}"/>
              </a:ext>
            </a:extLst>
          </p:cNvPr>
          <p:cNvGrpSpPr/>
          <p:nvPr/>
        </p:nvGrpSpPr>
        <p:grpSpPr>
          <a:xfrm>
            <a:off x="6027372" y="2980599"/>
            <a:ext cx="890890" cy="825699"/>
            <a:chOff x="6027372" y="2980599"/>
            <a:chExt cx="890890" cy="825699"/>
          </a:xfrm>
        </p:grpSpPr>
        <p:sp>
          <p:nvSpPr>
            <p:cNvPr id="27" name="Google Shape;403;p20">
              <a:extLst>
                <a:ext uri="{FF2B5EF4-FFF2-40B4-BE49-F238E27FC236}">
                  <a16:creationId xmlns:a16="http://schemas.microsoft.com/office/drawing/2014/main" id="{B88E4B87-7761-BD13-E037-A8ECA6FD6A78}"/>
                </a:ext>
              </a:extLst>
            </p:cNvPr>
            <p:cNvSpPr/>
            <p:nvPr/>
          </p:nvSpPr>
          <p:spPr>
            <a:xfrm rot="5400000">
              <a:off x="6059967" y="2948004"/>
              <a:ext cx="825699" cy="890890"/>
            </a:xfrm>
            <a:custGeom>
              <a:avLst/>
              <a:gdLst/>
              <a:ahLst/>
              <a:cxnLst/>
              <a:rect l="l" t="t" r="r" b="b"/>
              <a:pathLst>
                <a:path w="18885" h="20376" extrusionOk="0">
                  <a:moveTo>
                    <a:pt x="10264" y="0"/>
                  </a:moveTo>
                  <a:cubicBezTo>
                    <a:pt x="9873" y="0"/>
                    <a:pt x="9477" y="39"/>
                    <a:pt x="9073" y="123"/>
                  </a:cubicBezTo>
                  <a:cubicBezTo>
                    <a:pt x="7297" y="495"/>
                    <a:pt x="5692" y="1689"/>
                    <a:pt x="4899" y="3318"/>
                  </a:cubicBezTo>
                  <a:cubicBezTo>
                    <a:pt x="4175" y="4791"/>
                    <a:pt x="4126" y="6494"/>
                    <a:pt x="3993" y="8133"/>
                  </a:cubicBezTo>
                  <a:cubicBezTo>
                    <a:pt x="3861" y="9768"/>
                    <a:pt x="3587" y="11495"/>
                    <a:pt x="2535" y="12758"/>
                  </a:cubicBezTo>
                  <a:cubicBezTo>
                    <a:pt x="2056" y="13325"/>
                    <a:pt x="1449" y="13771"/>
                    <a:pt x="935" y="14309"/>
                  </a:cubicBezTo>
                  <a:cubicBezTo>
                    <a:pt x="426" y="14847"/>
                    <a:pt x="0" y="15542"/>
                    <a:pt x="44" y="16281"/>
                  </a:cubicBezTo>
                  <a:cubicBezTo>
                    <a:pt x="93" y="17206"/>
                    <a:pt x="837" y="17935"/>
                    <a:pt x="1601" y="18463"/>
                  </a:cubicBezTo>
                  <a:cubicBezTo>
                    <a:pt x="3421" y="19725"/>
                    <a:pt x="5638" y="20375"/>
                    <a:pt x="7851" y="20375"/>
                  </a:cubicBezTo>
                  <a:cubicBezTo>
                    <a:pt x="9338" y="20375"/>
                    <a:pt x="10824" y="20081"/>
                    <a:pt x="12185" y="19481"/>
                  </a:cubicBezTo>
                  <a:cubicBezTo>
                    <a:pt x="15576" y="17989"/>
                    <a:pt x="18087" y="14651"/>
                    <a:pt x="18581" y="10981"/>
                  </a:cubicBezTo>
                  <a:cubicBezTo>
                    <a:pt x="18884" y="8730"/>
                    <a:pt x="18419" y="6401"/>
                    <a:pt x="17358" y="4400"/>
                  </a:cubicBezTo>
                  <a:cubicBezTo>
                    <a:pt x="16350" y="2501"/>
                    <a:pt x="15185" y="1419"/>
                    <a:pt x="13242" y="646"/>
                  </a:cubicBezTo>
                  <a:cubicBezTo>
                    <a:pt x="12262" y="261"/>
                    <a:pt x="11282" y="0"/>
                    <a:pt x="10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grpSp>
          <p:nvGrpSpPr>
            <p:cNvPr id="31" name="Google Shape;422;p20">
              <a:extLst>
                <a:ext uri="{FF2B5EF4-FFF2-40B4-BE49-F238E27FC236}">
                  <a16:creationId xmlns:a16="http://schemas.microsoft.com/office/drawing/2014/main" id="{9AEBDBE7-567A-FB7F-D102-D9C06141A8E0}"/>
                </a:ext>
              </a:extLst>
            </p:cNvPr>
            <p:cNvGrpSpPr/>
            <p:nvPr/>
          </p:nvGrpSpPr>
          <p:grpSpPr>
            <a:xfrm>
              <a:off x="6249616" y="3221237"/>
              <a:ext cx="446400" cy="446450"/>
              <a:chOff x="997638" y="2556150"/>
              <a:chExt cx="446400" cy="446450"/>
            </a:xfrm>
          </p:grpSpPr>
          <p:sp>
            <p:nvSpPr>
              <p:cNvPr id="32" name="Google Shape;423;p20">
                <a:extLst>
                  <a:ext uri="{FF2B5EF4-FFF2-40B4-BE49-F238E27FC236}">
                    <a16:creationId xmlns:a16="http://schemas.microsoft.com/office/drawing/2014/main" id="{79F1F129-9BF6-3DF0-0F2A-6EC0BE907A6B}"/>
                  </a:ext>
                </a:extLst>
              </p:cNvPr>
              <p:cNvSpPr/>
              <p:nvPr/>
            </p:nvSpPr>
            <p:spPr>
              <a:xfrm>
                <a:off x="997638" y="2556150"/>
                <a:ext cx="446400" cy="446450"/>
              </a:xfrm>
              <a:custGeom>
                <a:avLst/>
                <a:gdLst/>
                <a:ahLst/>
                <a:cxnLst/>
                <a:rect l="l" t="t" r="r" b="b"/>
                <a:pathLst>
                  <a:path w="17856" h="17858" extrusionOk="0">
                    <a:moveTo>
                      <a:pt x="8928" y="698"/>
                    </a:moveTo>
                    <a:cubicBezTo>
                      <a:pt x="13467" y="698"/>
                      <a:pt x="17158" y="4391"/>
                      <a:pt x="17158" y="8930"/>
                    </a:cubicBezTo>
                    <a:cubicBezTo>
                      <a:pt x="17158" y="13467"/>
                      <a:pt x="13467" y="17160"/>
                      <a:pt x="8928" y="17160"/>
                    </a:cubicBezTo>
                    <a:cubicBezTo>
                      <a:pt x="4389" y="17160"/>
                      <a:pt x="698" y="13467"/>
                      <a:pt x="698" y="8930"/>
                    </a:cubicBezTo>
                    <a:cubicBezTo>
                      <a:pt x="698" y="4391"/>
                      <a:pt x="4389" y="698"/>
                      <a:pt x="8928" y="698"/>
                    </a:cubicBezTo>
                    <a:close/>
                    <a:moveTo>
                      <a:pt x="8928" y="0"/>
                    </a:moveTo>
                    <a:cubicBezTo>
                      <a:pt x="6543" y="0"/>
                      <a:pt x="4301" y="930"/>
                      <a:pt x="2615" y="2616"/>
                    </a:cubicBezTo>
                    <a:cubicBezTo>
                      <a:pt x="928" y="4302"/>
                      <a:pt x="0" y="6544"/>
                      <a:pt x="0" y="8930"/>
                    </a:cubicBezTo>
                    <a:cubicBezTo>
                      <a:pt x="0" y="11314"/>
                      <a:pt x="928" y="13556"/>
                      <a:pt x="2615" y="15243"/>
                    </a:cubicBezTo>
                    <a:cubicBezTo>
                      <a:pt x="4301" y="16928"/>
                      <a:pt x="6543" y="17858"/>
                      <a:pt x="8928" y="17858"/>
                    </a:cubicBezTo>
                    <a:cubicBezTo>
                      <a:pt x="11313" y="17858"/>
                      <a:pt x="13555" y="16928"/>
                      <a:pt x="15241" y="15243"/>
                    </a:cubicBezTo>
                    <a:cubicBezTo>
                      <a:pt x="16928" y="13556"/>
                      <a:pt x="17856" y="11314"/>
                      <a:pt x="17856" y="8930"/>
                    </a:cubicBezTo>
                    <a:cubicBezTo>
                      <a:pt x="17856" y="6544"/>
                      <a:pt x="16928" y="4302"/>
                      <a:pt x="15241" y="2616"/>
                    </a:cubicBezTo>
                    <a:cubicBezTo>
                      <a:pt x="13555" y="930"/>
                      <a:pt x="11313" y="0"/>
                      <a:pt x="8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4;p20">
                <a:extLst>
                  <a:ext uri="{FF2B5EF4-FFF2-40B4-BE49-F238E27FC236}">
                    <a16:creationId xmlns:a16="http://schemas.microsoft.com/office/drawing/2014/main" id="{46560859-C3BD-85DF-EB08-518A773899A8}"/>
                  </a:ext>
                </a:extLst>
              </p:cNvPr>
              <p:cNvSpPr/>
              <p:nvPr/>
            </p:nvSpPr>
            <p:spPr>
              <a:xfrm>
                <a:off x="1329613" y="2652275"/>
                <a:ext cx="1945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10" extrusionOk="0">
                    <a:moveTo>
                      <a:pt x="383" y="0"/>
                    </a:moveTo>
                    <a:cubicBezTo>
                      <a:pt x="295" y="0"/>
                      <a:pt x="206" y="34"/>
                      <a:pt x="138" y="101"/>
                    </a:cubicBezTo>
                    <a:cubicBezTo>
                      <a:pt x="2" y="238"/>
                      <a:pt x="0" y="459"/>
                      <a:pt x="137" y="595"/>
                    </a:cubicBezTo>
                    <a:lnTo>
                      <a:pt x="147" y="607"/>
                    </a:lnTo>
                    <a:cubicBezTo>
                      <a:pt x="216" y="674"/>
                      <a:pt x="305" y="709"/>
                      <a:pt x="394" y="709"/>
                    </a:cubicBezTo>
                    <a:cubicBezTo>
                      <a:pt x="484" y="709"/>
                      <a:pt x="573" y="675"/>
                      <a:pt x="641" y="607"/>
                    </a:cubicBezTo>
                    <a:cubicBezTo>
                      <a:pt x="778" y="471"/>
                      <a:pt x="778" y="251"/>
                      <a:pt x="642" y="114"/>
                    </a:cubicBezTo>
                    <a:lnTo>
                      <a:pt x="631" y="103"/>
                    </a:lnTo>
                    <a:cubicBezTo>
                      <a:pt x="563" y="35"/>
                      <a:pt x="473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5;p20">
                <a:extLst>
                  <a:ext uri="{FF2B5EF4-FFF2-40B4-BE49-F238E27FC236}">
                    <a16:creationId xmlns:a16="http://schemas.microsoft.com/office/drawing/2014/main" id="{FCE297BA-C21B-73C1-6F78-FC17528CF658}"/>
                  </a:ext>
                </a:extLst>
              </p:cNvPr>
              <p:cNvSpPr/>
              <p:nvPr/>
            </p:nvSpPr>
            <p:spPr>
              <a:xfrm>
                <a:off x="1027638" y="2603275"/>
                <a:ext cx="372600" cy="352150"/>
              </a:xfrm>
              <a:custGeom>
                <a:avLst/>
                <a:gdLst/>
                <a:ahLst/>
                <a:cxnLst/>
                <a:rect l="l" t="t" r="r" b="b"/>
                <a:pathLst>
                  <a:path w="14904" h="14086" extrusionOk="0">
                    <a:moveTo>
                      <a:pt x="7718" y="0"/>
                    </a:moveTo>
                    <a:cubicBezTo>
                      <a:pt x="7392" y="0"/>
                      <a:pt x="7067" y="23"/>
                      <a:pt x="6744" y="68"/>
                    </a:cubicBezTo>
                    <a:cubicBezTo>
                      <a:pt x="5219" y="282"/>
                      <a:pt x="3838" y="971"/>
                      <a:pt x="2746" y="2063"/>
                    </a:cubicBezTo>
                    <a:cubicBezTo>
                      <a:pt x="1" y="4810"/>
                      <a:pt x="1" y="9279"/>
                      <a:pt x="2746" y="12025"/>
                    </a:cubicBezTo>
                    <a:cubicBezTo>
                      <a:pt x="4120" y="13399"/>
                      <a:pt x="5923" y="14086"/>
                      <a:pt x="7728" y="14086"/>
                    </a:cubicBezTo>
                    <a:cubicBezTo>
                      <a:pt x="9533" y="14086"/>
                      <a:pt x="11336" y="13399"/>
                      <a:pt x="12710" y="12025"/>
                    </a:cubicBezTo>
                    <a:cubicBezTo>
                      <a:pt x="13847" y="10887"/>
                      <a:pt x="14545" y="9442"/>
                      <a:pt x="14727" y="7846"/>
                    </a:cubicBezTo>
                    <a:cubicBezTo>
                      <a:pt x="14903" y="6299"/>
                      <a:pt x="14558" y="4716"/>
                      <a:pt x="13753" y="3391"/>
                    </a:cubicBezTo>
                    <a:cubicBezTo>
                      <a:pt x="13688" y="3283"/>
                      <a:pt x="13573" y="3224"/>
                      <a:pt x="13456" y="3224"/>
                    </a:cubicBezTo>
                    <a:cubicBezTo>
                      <a:pt x="13394" y="3224"/>
                      <a:pt x="13331" y="3240"/>
                      <a:pt x="13275" y="3275"/>
                    </a:cubicBezTo>
                    <a:cubicBezTo>
                      <a:pt x="13110" y="3375"/>
                      <a:pt x="13058" y="3589"/>
                      <a:pt x="13157" y="3753"/>
                    </a:cubicBezTo>
                    <a:cubicBezTo>
                      <a:pt x="14679" y="6258"/>
                      <a:pt x="14292" y="9457"/>
                      <a:pt x="12216" y="11533"/>
                    </a:cubicBezTo>
                    <a:cubicBezTo>
                      <a:pt x="10979" y="12770"/>
                      <a:pt x="9353" y="13389"/>
                      <a:pt x="7728" y="13389"/>
                    </a:cubicBezTo>
                    <a:cubicBezTo>
                      <a:pt x="6103" y="13389"/>
                      <a:pt x="4477" y="12770"/>
                      <a:pt x="3240" y="11533"/>
                    </a:cubicBezTo>
                    <a:cubicBezTo>
                      <a:pt x="765" y="9057"/>
                      <a:pt x="765" y="5031"/>
                      <a:pt x="3240" y="2555"/>
                    </a:cubicBezTo>
                    <a:cubicBezTo>
                      <a:pt x="4454" y="1342"/>
                      <a:pt x="6095" y="704"/>
                      <a:pt x="7748" y="704"/>
                    </a:cubicBezTo>
                    <a:cubicBezTo>
                      <a:pt x="8768" y="704"/>
                      <a:pt x="9792" y="947"/>
                      <a:pt x="10724" y="1446"/>
                    </a:cubicBezTo>
                    <a:cubicBezTo>
                      <a:pt x="10777" y="1474"/>
                      <a:pt x="10833" y="1488"/>
                      <a:pt x="10889" y="1488"/>
                    </a:cubicBezTo>
                    <a:cubicBezTo>
                      <a:pt x="11014" y="1488"/>
                      <a:pt x="11134" y="1421"/>
                      <a:pt x="11197" y="1304"/>
                    </a:cubicBezTo>
                    <a:cubicBezTo>
                      <a:pt x="11288" y="1134"/>
                      <a:pt x="11223" y="923"/>
                      <a:pt x="11054" y="832"/>
                    </a:cubicBezTo>
                    <a:cubicBezTo>
                      <a:pt x="10034" y="286"/>
                      <a:pt x="8877" y="0"/>
                      <a:pt x="77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6;p20">
                <a:extLst>
                  <a:ext uri="{FF2B5EF4-FFF2-40B4-BE49-F238E27FC236}">
                    <a16:creationId xmlns:a16="http://schemas.microsoft.com/office/drawing/2014/main" id="{1A02A648-44A6-D397-6131-D6FD038A41A3}"/>
                  </a:ext>
                </a:extLst>
              </p:cNvPr>
              <p:cNvSpPr/>
              <p:nvPr/>
            </p:nvSpPr>
            <p:spPr>
              <a:xfrm>
                <a:off x="1081613" y="2639575"/>
                <a:ext cx="206425" cy="213900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8556" extrusionOk="0">
                    <a:moveTo>
                      <a:pt x="5532" y="1585"/>
                    </a:moveTo>
                    <a:cubicBezTo>
                      <a:pt x="6306" y="1585"/>
                      <a:pt x="6937" y="2214"/>
                      <a:pt x="6937" y="2989"/>
                    </a:cubicBezTo>
                    <a:cubicBezTo>
                      <a:pt x="6937" y="3763"/>
                      <a:pt x="6306" y="4393"/>
                      <a:pt x="5532" y="4393"/>
                    </a:cubicBezTo>
                    <a:cubicBezTo>
                      <a:pt x="4890" y="4393"/>
                      <a:pt x="4367" y="4915"/>
                      <a:pt x="4367" y="5558"/>
                    </a:cubicBezTo>
                    <a:cubicBezTo>
                      <a:pt x="4367" y="6332"/>
                      <a:pt x="3738" y="6963"/>
                      <a:pt x="2963" y="6963"/>
                    </a:cubicBezTo>
                    <a:cubicBezTo>
                      <a:pt x="2189" y="6963"/>
                      <a:pt x="1558" y="6332"/>
                      <a:pt x="1558" y="5558"/>
                    </a:cubicBezTo>
                    <a:cubicBezTo>
                      <a:pt x="1558" y="4463"/>
                      <a:pt x="2003" y="3471"/>
                      <a:pt x="2722" y="2752"/>
                    </a:cubicBezTo>
                    <a:cubicBezTo>
                      <a:pt x="2722" y="2751"/>
                      <a:pt x="2723" y="2751"/>
                      <a:pt x="2723" y="2750"/>
                    </a:cubicBezTo>
                    <a:cubicBezTo>
                      <a:pt x="2725" y="2750"/>
                      <a:pt x="2725" y="2748"/>
                      <a:pt x="2726" y="2747"/>
                    </a:cubicBezTo>
                    <a:cubicBezTo>
                      <a:pt x="3445" y="2029"/>
                      <a:pt x="4438" y="1585"/>
                      <a:pt x="5532" y="1585"/>
                    </a:cubicBezTo>
                    <a:close/>
                    <a:moveTo>
                      <a:pt x="5399" y="0"/>
                    </a:moveTo>
                    <a:cubicBezTo>
                      <a:pt x="5207" y="0"/>
                      <a:pt x="5051" y="156"/>
                      <a:pt x="5051" y="349"/>
                    </a:cubicBezTo>
                    <a:lnTo>
                      <a:pt x="5051" y="912"/>
                    </a:lnTo>
                    <a:cubicBezTo>
                      <a:pt x="4670" y="951"/>
                      <a:pt x="4303" y="1036"/>
                      <a:pt x="3954" y="1162"/>
                    </a:cubicBezTo>
                    <a:lnTo>
                      <a:pt x="3682" y="507"/>
                    </a:lnTo>
                    <a:cubicBezTo>
                      <a:pt x="3627" y="373"/>
                      <a:pt x="3496" y="292"/>
                      <a:pt x="3359" y="292"/>
                    </a:cubicBezTo>
                    <a:cubicBezTo>
                      <a:pt x="3315" y="292"/>
                      <a:pt x="3270" y="300"/>
                      <a:pt x="3226" y="318"/>
                    </a:cubicBezTo>
                    <a:cubicBezTo>
                      <a:pt x="3049" y="393"/>
                      <a:pt x="2964" y="597"/>
                      <a:pt x="3037" y="774"/>
                    </a:cubicBezTo>
                    <a:lnTo>
                      <a:pt x="3317" y="1447"/>
                    </a:lnTo>
                    <a:cubicBezTo>
                      <a:pt x="3020" y="1607"/>
                      <a:pt x="2741" y="1800"/>
                      <a:pt x="2487" y="2019"/>
                    </a:cubicBezTo>
                    <a:lnTo>
                      <a:pt x="2054" y="1586"/>
                    </a:lnTo>
                    <a:cubicBezTo>
                      <a:pt x="1985" y="1518"/>
                      <a:pt x="1896" y="1484"/>
                      <a:pt x="1807" y="1484"/>
                    </a:cubicBezTo>
                    <a:cubicBezTo>
                      <a:pt x="1717" y="1484"/>
                      <a:pt x="1628" y="1518"/>
                      <a:pt x="1560" y="1586"/>
                    </a:cubicBezTo>
                    <a:cubicBezTo>
                      <a:pt x="1424" y="1723"/>
                      <a:pt x="1424" y="1943"/>
                      <a:pt x="1560" y="2080"/>
                    </a:cubicBezTo>
                    <a:lnTo>
                      <a:pt x="1993" y="2513"/>
                    </a:lnTo>
                    <a:cubicBezTo>
                      <a:pt x="1682" y="2872"/>
                      <a:pt x="1427" y="3280"/>
                      <a:pt x="1237" y="3724"/>
                    </a:cubicBezTo>
                    <a:lnTo>
                      <a:pt x="628" y="3487"/>
                    </a:lnTo>
                    <a:cubicBezTo>
                      <a:pt x="586" y="3471"/>
                      <a:pt x="543" y="3463"/>
                      <a:pt x="501" y="3463"/>
                    </a:cubicBezTo>
                    <a:cubicBezTo>
                      <a:pt x="362" y="3463"/>
                      <a:pt x="230" y="3547"/>
                      <a:pt x="175" y="3686"/>
                    </a:cubicBezTo>
                    <a:cubicBezTo>
                      <a:pt x="106" y="3865"/>
                      <a:pt x="194" y="4067"/>
                      <a:pt x="374" y="4138"/>
                    </a:cubicBezTo>
                    <a:lnTo>
                      <a:pt x="1010" y="4385"/>
                    </a:lnTo>
                    <a:cubicBezTo>
                      <a:pt x="942" y="4652"/>
                      <a:pt x="895" y="4927"/>
                      <a:pt x="875" y="5209"/>
                    </a:cubicBezTo>
                    <a:lnTo>
                      <a:pt x="349" y="5209"/>
                    </a:lnTo>
                    <a:cubicBezTo>
                      <a:pt x="156" y="5209"/>
                      <a:pt x="1" y="5366"/>
                      <a:pt x="1" y="5558"/>
                    </a:cubicBezTo>
                    <a:cubicBezTo>
                      <a:pt x="1" y="5751"/>
                      <a:pt x="156" y="5907"/>
                      <a:pt x="349" y="5907"/>
                    </a:cubicBezTo>
                    <a:lnTo>
                      <a:pt x="891" y="5907"/>
                    </a:lnTo>
                    <a:cubicBezTo>
                      <a:pt x="967" y="6363"/>
                      <a:pt x="1190" y="6768"/>
                      <a:pt x="1509" y="7074"/>
                    </a:cubicBezTo>
                    <a:lnTo>
                      <a:pt x="1025" y="7558"/>
                    </a:lnTo>
                    <a:cubicBezTo>
                      <a:pt x="890" y="7695"/>
                      <a:pt x="890" y="7915"/>
                      <a:pt x="1025" y="8052"/>
                    </a:cubicBezTo>
                    <a:cubicBezTo>
                      <a:pt x="1094" y="8119"/>
                      <a:pt x="1182" y="8153"/>
                      <a:pt x="1272" y="8153"/>
                    </a:cubicBezTo>
                    <a:cubicBezTo>
                      <a:pt x="1361" y="8153"/>
                      <a:pt x="1451" y="8119"/>
                      <a:pt x="1519" y="8052"/>
                    </a:cubicBezTo>
                    <a:lnTo>
                      <a:pt x="2098" y="7473"/>
                    </a:lnTo>
                    <a:cubicBezTo>
                      <a:pt x="2361" y="7592"/>
                      <a:pt x="2655" y="7659"/>
                      <a:pt x="2963" y="7659"/>
                    </a:cubicBezTo>
                    <a:cubicBezTo>
                      <a:pt x="3032" y="7659"/>
                      <a:pt x="3101" y="7657"/>
                      <a:pt x="3168" y="7649"/>
                    </a:cubicBezTo>
                    <a:lnTo>
                      <a:pt x="3168" y="8208"/>
                    </a:lnTo>
                    <a:cubicBezTo>
                      <a:pt x="3168" y="8400"/>
                      <a:pt x="3324" y="8556"/>
                      <a:pt x="3516" y="8556"/>
                    </a:cubicBezTo>
                    <a:cubicBezTo>
                      <a:pt x="3709" y="8556"/>
                      <a:pt x="3866" y="8400"/>
                      <a:pt x="3866" y="8208"/>
                    </a:cubicBezTo>
                    <a:lnTo>
                      <a:pt x="3866" y="7456"/>
                    </a:lnTo>
                    <a:cubicBezTo>
                      <a:pt x="4086" y="7350"/>
                      <a:pt x="4286" y="7207"/>
                      <a:pt x="4457" y="7035"/>
                    </a:cubicBezTo>
                    <a:lnTo>
                      <a:pt x="4890" y="7468"/>
                    </a:lnTo>
                    <a:cubicBezTo>
                      <a:pt x="4959" y="7537"/>
                      <a:pt x="5047" y="7571"/>
                      <a:pt x="5137" y="7571"/>
                    </a:cubicBezTo>
                    <a:cubicBezTo>
                      <a:pt x="5226" y="7571"/>
                      <a:pt x="5316" y="7537"/>
                      <a:pt x="5384" y="7468"/>
                    </a:cubicBezTo>
                    <a:cubicBezTo>
                      <a:pt x="5520" y="7331"/>
                      <a:pt x="5520" y="7111"/>
                      <a:pt x="5383" y="6976"/>
                    </a:cubicBezTo>
                    <a:lnTo>
                      <a:pt x="4864" y="6455"/>
                    </a:lnTo>
                    <a:cubicBezTo>
                      <a:pt x="4993" y="6183"/>
                      <a:pt x="5065" y="5879"/>
                      <a:pt x="5065" y="5558"/>
                    </a:cubicBezTo>
                    <a:cubicBezTo>
                      <a:pt x="5065" y="5437"/>
                      <a:pt x="5111" y="5327"/>
                      <a:pt x="5187" y="5244"/>
                    </a:cubicBezTo>
                    <a:lnTo>
                      <a:pt x="5882" y="5933"/>
                    </a:lnTo>
                    <a:cubicBezTo>
                      <a:pt x="5950" y="6000"/>
                      <a:pt x="6039" y="6033"/>
                      <a:pt x="6127" y="6033"/>
                    </a:cubicBezTo>
                    <a:cubicBezTo>
                      <a:pt x="6217" y="6033"/>
                      <a:pt x="6307" y="5999"/>
                      <a:pt x="6376" y="5931"/>
                    </a:cubicBezTo>
                    <a:cubicBezTo>
                      <a:pt x="6511" y="5794"/>
                      <a:pt x="6510" y="5572"/>
                      <a:pt x="6373" y="5437"/>
                    </a:cubicBezTo>
                    <a:lnTo>
                      <a:pt x="5975" y="5043"/>
                    </a:lnTo>
                    <a:cubicBezTo>
                      <a:pt x="6486" y="4933"/>
                      <a:pt x="6928" y="4638"/>
                      <a:pt x="7227" y="4230"/>
                    </a:cubicBezTo>
                    <a:lnTo>
                      <a:pt x="7753" y="4407"/>
                    </a:lnTo>
                    <a:cubicBezTo>
                      <a:pt x="7790" y="4419"/>
                      <a:pt x="7828" y="4425"/>
                      <a:pt x="7865" y="4425"/>
                    </a:cubicBezTo>
                    <a:cubicBezTo>
                      <a:pt x="8011" y="4425"/>
                      <a:pt x="8146" y="4334"/>
                      <a:pt x="8195" y="4187"/>
                    </a:cubicBezTo>
                    <a:cubicBezTo>
                      <a:pt x="8256" y="4005"/>
                      <a:pt x="8159" y="3807"/>
                      <a:pt x="7976" y="3746"/>
                    </a:cubicBezTo>
                    <a:lnTo>
                      <a:pt x="7543" y="3601"/>
                    </a:lnTo>
                    <a:cubicBezTo>
                      <a:pt x="7602" y="3407"/>
                      <a:pt x="7633" y="3202"/>
                      <a:pt x="7633" y="2989"/>
                    </a:cubicBezTo>
                    <a:cubicBezTo>
                      <a:pt x="7633" y="2743"/>
                      <a:pt x="7591" y="2509"/>
                      <a:pt x="7514" y="2290"/>
                    </a:cubicBezTo>
                    <a:lnTo>
                      <a:pt x="7942" y="2130"/>
                    </a:lnTo>
                    <a:cubicBezTo>
                      <a:pt x="8123" y="2063"/>
                      <a:pt x="8214" y="1863"/>
                      <a:pt x="8147" y="1682"/>
                    </a:cubicBezTo>
                    <a:cubicBezTo>
                      <a:pt x="8095" y="1542"/>
                      <a:pt x="7962" y="1455"/>
                      <a:pt x="7820" y="1455"/>
                    </a:cubicBezTo>
                    <a:cubicBezTo>
                      <a:pt x="7780" y="1455"/>
                      <a:pt x="7739" y="1462"/>
                      <a:pt x="7699" y="1477"/>
                    </a:cubicBezTo>
                    <a:lnTo>
                      <a:pt x="7170" y="1673"/>
                    </a:lnTo>
                    <a:cubicBezTo>
                      <a:pt x="6827" y="1248"/>
                      <a:pt x="6321" y="956"/>
                      <a:pt x="5748" y="898"/>
                    </a:cubicBezTo>
                    <a:lnTo>
                      <a:pt x="5748" y="349"/>
                    </a:lnTo>
                    <a:cubicBezTo>
                      <a:pt x="5748" y="156"/>
                      <a:pt x="5592" y="0"/>
                      <a:pt x="5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36" name="Google Shape;427;p20">
                <a:extLst>
                  <a:ext uri="{FF2B5EF4-FFF2-40B4-BE49-F238E27FC236}">
                    <a16:creationId xmlns:a16="http://schemas.microsoft.com/office/drawing/2014/main" id="{7621CA1D-0145-D848-C8D7-99FB50E5E0E0}"/>
                  </a:ext>
                </a:extLst>
              </p:cNvPr>
              <p:cNvSpPr/>
              <p:nvPr/>
            </p:nvSpPr>
            <p:spPr>
              <a:xfrm>
                <a:off x="1218738" y="2706575"/>
                <a:ext cx="174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8" extrusionOk="0">
                    <a:moveTo>
                      <a:pt x="349" y="0"/>
                    </a:moveTo>
                    <a:cubicBezTo>
                      <a:pt x="257" y="0"/>
                      <a:pt x="168" y="37"/>
                      <a:pt x="102" y="103"/>
                    </a:cubicBezTo>
                    <a:cubicBezTo>
                      <a:pt x="37" y="167"/>
                      <a:pt x="0" y="257"/>
                      <a:pt x="0" y="348"/>
                    </a:cubicBezTo>
                    <a:cubicBezTo>
                      <a:pt x="0" y="441"/>
                      <a:pt x="37" y="531"/>
                      <a:pt x="102" y="595"/>
                    </a:cubicBezTo>
                    <a:cubicBezTo>
                      <a:pt x="168" y="660"/>
                      <a:pt x="257" y="698"/>
                      <a:pt x="349" y="698"/>
                    </a:cubicBezTo>
                    <a:cubicBezTo>
                      <a:pt x="441" y="698"/>
                      <a:pt x="531" y="660"/>
                      <a:pt x="596" y="595"/>
                    </a:cubicBezTo>
                    <a:cubicBezTo>
                      <a:pt x="660" y="531"/>
                      <a:pt x="698" y="441"/>
                      <a:pt x="698" y="348"/>
                    </a:cubicBezTo>
                    <a:cubicBezTo>
                      <a:pt x="698" y="257"/>
                      <a:pt x="660" y="167"/>
                      <a:pt x="596" y="103"/>
                    </a:cubicBezTo>
                    <a:cubicBezTo>
                      <a:pt x="531" y="37"/>
                      <a:pt x="441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8;p20">
                <a:extLst>
                  <a:ext uri="{FF2B5EF4-FFF2-40B4-BE49-F238E27FC236}">
                    <a16:creationId xmlns:a16="http://schemas.microsoft.com/office/drawing/2014/main" id="{15A219DA-CFB6-16C6-C600-6EBD770786C9}"/>
                  </a:ext>
                </a:extLst>
              </p:cNvPr>
              <p:cNvSpPr/>
              <p:nvPr/>
            </p:nvSpPr>
            <p:spPr>
              <a:xfrm>
                <a:off x="1179063" y="2700550"/>
                <a:ext cx="174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9" extrusionOk="0">
                    <a:moveTo>
                      <a:pt x="349" y="0"/>
                    </a:moveTo>
                    <a:cubicBezTo>
                      <a:pt x="258" y="0"/>
                      <a:pt x="168" y="37"/>
                      <a:pt x="103" y="103"/>
                    </a:cubicBezTo>
                    <a:cubicBezTo>
                      <a:pt x="37" y="168"/>
                      <a:pt x="1" y="257"/>
                      <a:pt x="1" y="349"/>
                    </a:cubicBezTo>
                    <a:cubicBezTo>
                      <a:pt x="1" y="441"/>
                      <a:pt x="37" y="531"/>
                      <a:pt x="103" y="596"/>
                    </a:cubicBezTo>
                    <a:cubicBezTo>
                      <a:pt x="168" y="661"/>
                      <a:pt x="258" y="698"/>
                      <a:pt x="349" y="698"/>
                    </a:cubicBezTo>
                    <a:cubicBezTo>
                      <a:pt x="441" y="698"/>
                      <a:pt x="531" y="661"/>
                      <a:pt x="596" y="596"/>
                    </a:cubicBezTo>
                    <a:cubicBezTo>
                      <a:pt x="660" y="531"/>
                      <a:pt x="698" y="441"/>
                      <a:pt x="698" y="349"/>
                    </a:cubicBezTo>
                    <a:cubicBezTo>
                      <a:pt x="698" y="257"/>
                      <a:pt x="660" y="168"/>
                      <a:pt x="596" y="103"/>
                    </a:cubicBezTo>
                    <a:cubicBezTo>
                      <a:pt x="531" y="37"/>
                      <a:pt x="441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9;p20">
                <a:extLst>
                  <a:ext uri="{FF2B5EF4-FFF2-40B4-BE49-F238E27FC236}">
                    <a16:creationId xmlns:a16="http://schemas.microsoft.com/office/drawing/2014/main" id="{E96B893B-DB31-657F-3E75-0B7CC255D4CD}"/>
                  </a:ext>
                </a:extLst>
              </p:cNvPr>
              <p:cNvSpPr/>
              <p:nvPr/>
            </p:nvSpPr>
            <p:spPr>
              <a:xfrm>
                <a:off x="1134813" y="2745800"/>
                <a:ext cx="174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8" extrusionOk="0">
                    <a:moveTo>
                      <a:pt x="348" y="0"/>
                    </a:moveTo>
                    <a:cubicBezTo>
                      <a:pt x="257" y="0"/>
                      <a:pt x="167" y="38"/>
                      <a:pt x="103" y="103"/>
                    </a:cubicBezTo>
                    <a:cubicBezTo>
                      <a:pt x="37" y="167"/>
                      <a:pt x="0" y="257"/>
                      <a:pt x="0" y="350"/>
                    </a:cubicBezTo>
                    <a:cubicBezTo>
                      <a:pt x="0" y="441"/>
                      <a:pt x="37" y="531"/>
                      <a:pt x="103" y="595"/>
                    </a:cubicBezTo>
                    <a:cubicBezTo>
                      <a:pt x="167" y="661"/>
                      <a:pt x="257" y="698"/>
                      <a:pt x="348" y="698"/>
                    </a:cubicBezTo>
                    <a:cubicBezTo>
                      <a:pt x="441" y="698"/>
                      <a:pt x="531" y="661"/>
                      <a:pt x="595" y="595"/>
                    </a:cubicBezTo>
                    <a:cubicBezTo>
                      <a:pt x="660" y="531"/>
                      <a:pt x="698" y="441"/>
                      <a:pt x="698" y="350"/>
                    </a:cubicBezTo>
                    <a:cubicBezTo>
                      <a:pt x="698" y="257"/>
                      <a:pt x="661" y="167"/>
                      <a:pt x="595" y="103"/>
                    </a:cubicBezTo>
                    <a:cubicBezTo>
                      <a:pt x="531" y="38"/>
                      <a:pt x="441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30;p20">
                <a:extLst>
                  <a:ext uri="{FF2B5EF4-FFF2-40B4-BE49-F238E27FC236}">
                    <a16:creationId xmlns:a16="http://schemas.microsoft.com/office/drawing/2014/main" id="{A1D06F6A-013F-DE57-0A9B-1BEA52B2CC76}"/>
                  </a:ext>
                </a:extLst>
              </p:cNvPr>
              <p:cNvSpPr/>
              <p:nvPr/>
            </p:nvSpPr>
            <p:spPr>
              <a:xfrm>
                <a:off x="1170713" y="2740125"/>
                <a:ext cx="1742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9" extrusionOk="0">
                    <a:moveTo>
                      <a:pt x="349" y="0"/>
                    </a:moveTo>
                    <a:cubicBezTo>
                      <a:pt x="257" y="0"/>
                      <a:pt x="166" y="38"/>
                      <a:pt x="102" y="103"/>
                    </a:cubicBezTo>
                    <a:cubicBezTo>
                      <a:pt x="37" y="168"/>
                      <a:pt x="0" y="257"/>
                      <a:pt x="0" y="350"/>
                    </a:cubicBezTo>
                    <a:cubicBezTo>
                      <a:pt x="0" y="441"/>
                      <a:pt x="37" y="531"/>
                      <a:pt x="102" y="596"/>
                    </a:cubicBezTo>
                    <a:cubicBezTo>
                      <a:pt x="166" y="661"/>
                      <a:pt x="257" y="698"/>
                      <a:pt x="349" y="698"/>
                    </a:cubicBezTo>
                    <a:cubicBezTo>
                      <a:pt x="440" y="698"/>
                      <a:pt x="530" y="661"/>
                      <a:pt x="596" y="596"/>
                    </a:cubicBezTo>
                    <a:cubicBezTo>
                      <a:pt x="660" y="531"/>
                      <a:pt x="697" y="441"/>
                      <a:pt x="697" y="350"/>
                    </a:cubicBezTo>
                    <a:cubicBezTo>
                      <a:pt x="697" y="257"/>
                      <a:pt x="660" y="168"/>
                      <a:pt x="596" y="103"/>
                    </a:cubicBezTo>
                    <a:cubicBezTo>
                      <a:pt x="530" y="38"/>
                      <a:pt x="440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31;p20">
                <a:extLst>
                  <a:ext uri="{FF2B5EF4-FFF2-40B4-BE49-F238E27FC236}">
                    <a16:creationId xmlns:a16="http://schemas.microsoft.com/office/drawing/2014/main" id="{DF2BEC53-D6BA-02E2-8C3A-D790EC2D8273}"/>
                  </a:ext>
                </a:extLst>
              </p:cNvPr>
              <p:cNvSpPr/>
              <p:nvPr/>
            </p:nvSpPr>
            <p:spPr>
              <a:xfrm>
                <a:off x="1144463" y="2781275"/>
                <a:ext cx="174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9" extrusionOk="0">
                    <a:moveTo>
                      <a:pt x="350" y="1"/>
                    </a:moveTo>
                    <a:cubicBezTo>
                      <a:pt x="258" y="1"/>
                      <a:pt x="168" y="37"/>
                      <a:pt x="103" y="103"/>
                    </a:cubicBezTo>
                    <a:cubicBezTo>
                      <a:pt x="38" y="168"/>
                      <a:pt x="0" y="258"/>
                      <a:pt x="0" y="349"/>
                    </a:cubicBezTo>
                    <a:cubicBezTo>
                      <a:pt x="0" y="441"/>
                      <a:pt x="38" y="531"/>
                      <a:pt x="103" y="596"/>
                    </a:cubicBezTo>
                    <a:cubicBezTo>
                      <a:pt x="168" y="660"/>
                      <a:pt x="258" y="698"/>
                      <a:pt x="350" y="698"/>
                    </a:cubicBezTo>
                    <a:cubicBezTo>
                      <a:pt x="441" y="698"/>
                      <a:pt x="531" y="660"/>
                      <a:pt x="596" y="596"/>
                    </a:cubicBezTo>
                    <a:cubicBezTo>
                      <a:pt x="662" y="531"/>
                      <a:pt x="698" y="441"/>
                      <a:pt x="698" y="349"/>
                    </a:cubicBezTo>
                    <a:cubicBezTo>
                      <a:pt x="698" y="258"/>
                      <a:pt x="662" y="168"/>
                      <a:pt x="596" y="103"/>
                    </a:cubicBezTo>
                    <a:cubicBezTo>
                      <a:pt x="531" y="37"/>
                      <a:pt x="441" y="1"/>
                      <a:pt x="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32;p20">
                <a:extLst>
                  <a:ext uri="{FF2B5EF4-FFF2-40B4-BE49-F238E27FC236}">
                    <a16:creationId xmlns:a16="http://schemas.microsoft.com/office/drawing/2014/main" id="{95C891AA-4786-7300-2F2C-8830DC60F8DE}"/>
                  </a:ext>
                </a:extLst>
              </p:cNvPr>
              <p:cNvSpPr/>
              <p:nvPr/>
            </p:nvSpPr>
            <p:spPr>
              <a:xfrm>
                <a:off x="1244213" y="2799425"/>
                <a:ext cx="84025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628" extrusionOk="0">
                    <a:moveTo>
                      <a:pt x="1681" y="1325"/>
                    </a:moveTo>
                    <a:cubicBezTo>
                      <a:pt x="1950" y="1325"/>
                      <a:pt x="2169" y="1544"/>
                      <a:pt x="2169" y="1814"/>
                    </a:cubicBezTo>
                    <a:cubicBezTo>
                      <a:pt x="2169" y="2083"/>
                      <a:pt x="1950" y="2303"/>
                      <a:pt x="1681" y="2303"/>
                    </a:cubicBezTo>
                    <a:cubicBezTo>
                      <a:pt x="1412" y="2303"/>
                      <a:pt x="1193" y="2083"/>
                      <a:pt x="1193" y="1814"/>
                    </a:cubicBezTo>
                    <a:cubicBezTo>
                      <a:pt x="1193" y="1544"/>
                      <a:pt x="1412" y="1325"/>
                      <a:pt x="1681" y="1325"/>
                    </a:cubicBezTo>
                    <a:close/>
                    <a:moveTo>
                      <a:pt x="1681" y="0"/>
                    </a:moveTo>
                    <a:cubicBezTo>
                      <a:pt x="1488" y="0"/>
                      <a:pt x="1332" y="156"/>
                      <a:pt x="1332" y="349"/>
                    </a:cubicBezTo>
                    <a:lnTo>
                      <a:pt x="1332" y="680"/>
                    </a:lnTo>
                    <a:cubicBezTo>
                      <a:pt x="1166" y="731"/>
                      <a:pt x="1015" y="818"/>
                      <a:pt x="890" y="931"/>
                    </a:cubicBezTo>
                    <a:lnTo>
                      <a:pt x="605" y="760"/>
                    </a:lnTo>
                    <a:cubicBezTo>
                      <a:pt x="548" y="726"/>
                      <a:pt x="486" y="710"/>
                      <a:pt x="425" y="710"/>
                    </a:cubicBezTo>
                    <a:cubicBezTo>
                      <a:pt x="307" y="710"/>
                      <a:pt x="191" y="771"/>
                      <a:pt x="126" y="879"/>
                    </a:cubicBezTo>
                    <a:cubicBezTo>
                      <a:pt x="27" y="1045"/>
                      <a:pt x="81" y="1259"/>
                      <a:pt x="245" y="1358"/>
                    </a:cubicBezTo>
                    <a:lnTo>
                      <a:pt x="530" y="1529"/>
                    </a:lnTo>
                    <a:cubicBezTo>
                      <a:pt x="507" y="1620"/>
                      <a:pt x="495" y="1716"/>
                      <a:pt x="495" y="1814"/>
                    </a:cubicBezTo>
                    <a:cubicBezTo>
                      <a:pt x="495" y="1897"/>
                      <a:pt x="504" y="1980"/>
                      <a:pt x="520" y="2058"/>
                    </a:cubicBezTo>
                    <a:lnTo>
                      <a:pt x="230" y="2219"/>
                    </a:lnTo>
                    <a:cubicBezTo>
                      <a:pt x="62" y="2313"/>
                      <a:pt x="1" y="2524"/>
                      <a:pt x="95" y="2693"/>
                    </a:cubicBezTo>
                    <a:cubicBezTo>
                      <a:pt x="158" y="2808"/>
                      <a:pt x="277" y="2872"/>
                      <a:pt x="400" y="2872"/>
                    </a:cubicBezTo>
                    <a:cubicBezTo>
                      <a:pt x="457" y="2872"/>
                      <a:pt x="515" y="2858"/>
                      <a:pt x="568" y="2829"/>
                    </a:cubicBezTo>
                    <a:lnTo>
                      <a:pt x="859" y="2667"/>
                    </a:lnTo>
                    <a:cubicBezTo>
                      <a:pt x="991" y="2795"/>
                      <a:pt x="1152" y="2891"/>
                      <a:pt x="1332" y="2947"/>
                    </a:cubicBezTo>
                    <a:lnTo>
                      <a:pt x="1332" y="3279"/>
                    </a:lnTo>
                    <a:cubicBezTo>
                      <a:pt x="1332" y="3471"/>
                      <a:pt x="1488" y="3627"/>
                      <a:pt x="1681" y="3627"/>
                    </a:cubicBezTo>
                    <a:cubicBezTo>
                      <a:pt x="1874" y="3627"/>
                      <a:pt x="2030" y="3471"/>
                      <a:pt x="2030" y="3279"/>
                    </a:cubicBezTo>
                    <a:lnTo>
                      <a:pt x="2030" y="2947"/>
                    </a:lnTo>
                    <a:cubicBezTo>
                      <a:pt x="2195" y="2896"/>
                      <a:pt x="2346" y="2809"/>
                      <a:pt x="2472" y="2696"/>
                    </a:cubicBezTo>
                    <a:lnTo>
                      <a:pt x="2756" y="2867"/>
                    </a:lnTo>
                    <a:cubicBezTo>
                      <a:pt x="2813" y="2902"/>
                      <a:pt x="2876" y="2917"/>
                      <a:pt x="2936" y="2917"/>
                    </a:cubicBezTo>
                    <a:cubicBezTo>
                      <a:pt x="3054" y="2917"/>
                      <a:pt x="3171" y="2857"/>
                      <a:pt x="3235" y="2748"/>
                    </a:cubicBezTo>
                    <a:cubicBezTo>
                      <a:pt x="3334" y="2582"/>
                      <a:pt x="3281" y="2368"/>
                      <a:pt x="3116" y="2270"/>
                    </a:cubicBezTo>
                    <a:lnTo>
                      <a:pt x="2831" y="2099"/>
                    </a:lnTo>
                    <a:cubicBezTo>
                      <a:pt x="2854" y="2007"/>
                      <a:pt x="2867" y="1911"/>
                      <a:pt x="2867" y="1814"/>
                    </a:cubicBezTo>
                    <a:cubicBezTo>
                      <a:pt x="2867" y="1730"/>
                      <a:pt x="2858" y="1648"/>
                      <a:pt x="2841" y="1569"/>
                    </a:cubicBezTo>
                    <a:lnTo>
                      <a:pt x="3131" y="1408"/>
                    </a:lnTo>
                    <a:cubicBezTo>
                      <a:pt x="3300" y="1315"/>
                      <a:pt x="3361" y="1103"/>
                      <a:pt x="3267" y="935"/>
                    </a:cubicBezTo>
                    <a:cubicBezTo>
                      <a:pt x="3203" y="820"/>
                      <a:pt x="3084" y="755"/>
                      <a:pt x="2961" y="755"/>
                    </a:cubicBezTo>
                    <a:cubicBezTo>
                      <a:pt x="2904" y="755"/>
                      <a:pt x="2847" y="769"/>
                      <a:pt x="2793" y="798"/>
                    </a:cubicBezTo>
                    <a:lnTo>
                      <a:pt x="2502" y="960"/>
                    </a:lnTo>
                    <a:cubicBezTo>
                      <a:pt x="2370" y="832"/>
                      <a:pt x="2209" y="736"/>
                      <a:pt x="2030" y="680"/>
                    </a:cubicBezTo>
                    <a:lnTo>
                      <a:pt x="2030" y="349"/>
                    </a:lnTo>
                    <a:cubicBezTo>
                      <a:pt x="2030" y="156"/>
                      <a:pt x="1874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33;p20">
                <a:extLst>
                  <a:ext uri="{FF2B5EF4-FFF2-40B4-BE49-F238E27FC236}">
                    <a16:creationId xmlns:a16="http://schemas.microsoft.com/office/drawing/2014/main" id="{3B9BC072-0345-97F7-1DBE-10D32ACDB8FF}"/>
                  </a:ext>
                </a:extLst>
              </p:cNvPr>
              <p:cNvSpPr/>
              <p:nvPr/>
            </p:nvSpPr>
            <p:spPr>
              <a:xfrm>
                <a:off x="1192463" y="2882250"/>
                <a:ext cx="174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8" extrusionOk="0">
                    <a:moveTo>
                      <a:pt x="350" y="0"/>
                    </a:moveTo>
                    <a:cubicBezTo>
                      <a:pt x="259" y="0"/>
                      <a:pt x="167" y="38"/>
                      <a:pt x="103" y="103"/>
                    </a:cubicBezTo>
                    <a:cubicBezTo>
                      <a:pt x="38" y="167"/>
                      <a:pt x="0" y="257"/>
                      <a:pt x="0" y="350"/>
                    </a:cubicBezTo>
                    <a:cubicBezTo>
                      <a:pt x="0" y="441"/>
                      <a:pt x="38" y="531"/>
                      <a:pt x="103" y="595"/>
                    </a:cubicBezTo>
                    <a:cubicBezTo>
                      <a:pt x="167" y="660"/>
                      <a:pt x="259" y="698"/>
                      <a:pt x="350" y="698"/>
                    </a:cubicBezTo>
                    <a:cubicBezTo>
                      <a:pt x="442" y="698"/>
                      <a:pt x="531" y="660"/>
                      <a:pt x="597" y="595"/>
                    </a:cubicBezTo>
                    <a:cubicBezTo>
                      <a:pt x="661" y="531"/>
                      <a:pt x="698" y="441"/>
                      <a:pt x="698" y="350"/>
                    </a:cubicBezTo>
                    <a:cubicBezTo>
                      <a:pt x="698" y="257"/>
                      <a:pt x="661" y="167"/>
                      <a:pt x="597" y="103"/>
                    </a:cubicBezTo>
                    <a:cubicBezTo>
                      <a:pt x="531" y="38"/>
                      <a:pt x="442" y="0"/>
                      <a:pt x="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4;p20">
                <a:extLst>
                  <a:ext uri="{FF2B5EF4-FFF2-40B4-BE49-F238E27FC236}">
                    <a16:creationId xmlns:a16="http://schemas.microsoft.com/office/drawing/2014/main" id="{ED499949-FAFA-5E49-0558-F2393FA19088}"/>
                  </a:ext>
                </a:extLst>
              </p:cNvPr>
              <p:cNvSpPr/>
              <p:nvPr/>
            </p:nvSpPr>
            <p:spPr>
              <a:xfrm>
                <a:off x="1308913" y="2727050"/>
                <a:ext cx="1745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9" extrusionOk="0">
                    <a:moveTo>
                      <a:pt x="348" y="0"/>
                    </a:moveTo>
                    <a:cubicBezTo>
                      <a:pt x="257" y="0"/>
                      <a:pt x="167" y="38"/>
                      <a:pt x="101" y="103"/>
                    </a:cubicBezTo>
                    <a:cubicBezTo>
                      <a:pt x="37" y="168"/>
                      <a:pt x="0" y="257"/>
                      <a:pt x="0" y="350"/>
                    </a:cubicBezTo>
                    <a:cubicBezTo>
                      <a:pt x="0" y="441"/>
                      <a:pt x="37" y="531"/>
                      <a:pt x="101" y="596"/>
                    </a:cubicBezTo>
                    <a:cubicBezTo>
                      <a:pt x="167" y="660"/>
                      <a:pt x="257" y="698"/>
                      <a:pt x="348" y="698"/>
                    </a:cubicBezTo>
                    <a:cubicBezTo>
                      <a:pt x="441" y="698"/>
                      <a:pt x="529" y="660"/>
                      <a:pt x="595" y="596"/>
                    </a:cubicBezTo>
                    <a:cubicBezTo>
                      <a:pt x="660" y="531"/>
                      <a:pt x="698" y="441"/>
                      <a:pt x="698" y="350"/>
                    </a:cubicBezTo>
                    <a:cubicBezTo>
                      <a:pt x="698" y="257"/>
                      <a:pt x="660" y="168"/>
                      <a:pt x="595" y="103"/>
                    </a:cubicBezTo>
                    <a:cubicBezTo>
                      <a:pt x="531" y="38"/>
                      <a:pt x="441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35;p20">
                <a:extLst>
                  <a:ext uri="{FF2B5EF4-FFF2-40B4-BE49-F238E27FC236}">
                    <a16:creationId xmlns:a16="http://schemas.microsoft.com/office/drawing/2014/main" id="{322BEF34-3D4B-21B4-5042-CC98D441D553}"/>
                  </a:ext>
                </a:extLst>
              </p:cNvPr>
              <p:cNvSpPr/>
              <p:nvPr/>
            </p:nvSpPr>
            <p:spPr>
              <a:xfrm>
                <a:off x="1332413" y="2781275"/>
                <a:ext cx="174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9" extrusionOk="0">
                    <a:moveTo>
                      <a:pt x="349" y="1"/>
                    </a:moveTo>
                    <a:cubicBezTo>
                      <a:pt x="258" y="1"/>
                      <a:pt x="168" y="37"/>
                      <a:pt x="104" y="103"/>
                    </a:cubicBezTo>
                    <a:cubicBezTo>
                      <a:pt x="39" y="168"/>
                      <a:pt x="1" y="258"/>
                      <a:pt x="1" y="349"/>
                    </a:cubicBezTo>
                    <a:cubicBezTo>
                      <a:pt x="1" y="441"/>
                      <a:pt x="39" y="531"/>
                      <a:pt x="104" y="596"/>
                    </a:cubicBezTo>
                    <a:cubicBezTo>
                      <a:pt x="168" y="660"/>
                      <a:pt x="258" y="698"/>
                      <a:pt x="349" y="698"/>
                    </a:cubicBezTo>
                    <a:cubicBezTo>
                      <a:pt x="442" y="698"/>
                      <a:pt x="532" y="660"/>
                      <a:pt x="596" y="596"/>
                    </a:cubicBezTo>
                    <a:cubicBezTo>
                      <a:pt x="661" y="531"/>
                      <a:pt x="699" y="441"/>
                      <a:pt x="699" y="349"/>
                    </a:cubicBezTo>
                    <a:cubicBezTo>
                      <a:pt x="699" y="258"/>
                      <a:pt x="661" y="168"/>
                      <a:pt x="596" y="103"/>
                    </a:cubicBezTo>
                    <a:cubicBezTo>
                      <a:pt x="532" y="37"/>
                      <a:pt x="442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</p:grpSp>
      </p:grpSp>
      <p:pic>
        <p:nvPicPr>
          <p:cNvPr id="45" name="Graphic 44" descr="Frog with solid fill">
            <a:extLst>
              <a:ext uri="{FF2B5EF4-FFF2-40B4-BE49-F238E27FC236}">
                <a16:creationId xmlns:a16="http://schemas.microsoft.com/office/drawing/2014/main" id="{B5EAEC4D-10E4-D4EA-5B8F-E0E01AA2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0702" y="3087925"/>
            <a:ext cx="572897" cy="572897"/>
          </a:xfrm>
          <a:prstGeom prst="rect">
            <a:avLst/>
          </a:prstGeom>
        </p:spPr>
      </p:pic>
      <p:pic>
        <p:nvPicPr>
          <p:cNvPr id="46" name="Graphic 45" descr="Butterfly with solid fill">
            <a:extLst>
              <a:ext uri="{FF2B5EF4-FFF2-40B4-BE49-F238E27FC236}">
                <a16:creationId xmlns:a16="http://schemas.microsoft.com/office/drawing/2014/main" id="{501A9CBB-4AF4-DDA8-1A62-BDB7A2D2D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8934" y="3078781"/>
            <a:ext cx="665980" cy="665980"/>
          </a:xfrm>
          <a:prstGeom prst="rect">
            <a:avLst/>
          </a:prstGeom>
        </p:spPr>
      </p:pic>
      <p:pic>
        <p:nvPicPr>
          <p:cNvPr id="47" name="Graphic 46" descr="Rat with solid fill">
            <a:extLst>
              <a:ext uri="{FF2B5EF4-FFF2-40B4-BE49-F238E27FC236}">
                <a16:creationId xmlns:a16="http://schemas.microsoft.com/office/drawing/2014/main" id="{A658B2F9-D605-033B-9E8A-1A9920B6A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3853" y="2987354"/>
            <a:ext cx="718374" cy="71837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C60101B-2560-9474-948D-CAFD1134405E}"/>
              </a:ext>
            </a:extLst>
          </p:cNvPr>
          <p:cNvSpPr/>
          <p:nvPr/>
        </p:nvSpPr>
        <p:spPr>
          <a:xfrm>
            <a:off x="-228600" y="1490472"/>
            <a:ext cx="787743" cy="893608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4CF8C9-99AF-B5DE-D475-83B950C4661A}"/>
              </a:ext>
            </a:extLst>
          </p:cNvPr>
          <p:cNvSpPr/>
          <p:nvPr/>
        </p:nvSpPr>
        <p:spPr>
          <a:xfrm>
            <a:off x="3568574" y="4696696"/>
            <a:ext cx="787743" cy="472800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8444B-2F54-CA53-6BA6-62E1DB8C0D3E}"/>
              </a:ext>
            </a:extLst>
          </p:cNvPr>
          <p:cNvSpPr/>
          <p:nvPr/>
        </p:nvSpPr>
        <p:spPr>
          <a:xfrm>
            <a:off x="4393813" y="4620974"/>
            <a:ext cx="3589313" cy="522526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8C6269-2E90-84B6-B1E0-9AB5C044E694}"/>
              </a:ext>
            </a:extLst>
          </p:cNvPr>
          <p:cNvSpPr/>
          <p:nvPr/>
        </p:nvSpPr>
        <p:spPr>
          <a:xfrm>
            <a:off x="8424000" y="1464475"/>
            <a:ext cx="787743" cy="755025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oogle Shape;897;p30">
            <a:extLst>
              <a:ext uri="{FF2B5EF4-FFF2-40B4-BE49-F238E27FC236}">
                <a16:creationId xmlns:a16="http://schemas.microsoft.com/office/drawing/2014/main" id="{D7D7B7C4-8CDF-B894-F554-5600F5D58789}"/>
              </a:ext>
            </a:extLst>
          </p:cNvPr>
          <p:cNvSpPr txBox="1"/>
          <p:nvPr/>
        </p:nvSpPr>
        <p:spPr>
          <a:xfrm>
            <a:off x="6889500" y="2451200"/>
            <a:ext cx="22545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a-IR" sz="2000" dirty="0" err="1">
                <a:solidFill>
                  <a:schemeClr val="bg2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باکتری‌ها</a:t>
            </a:r>
            <a:endParaRPr lang="fa-IR" sz="2000" dirty="0">
              <a:solidFill>
                <a:schemeClr val="bg2"/>
              </a:solidFill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72E12-A6DA-EFD3-7F34-F813A69FBFC1}"/>
              </a:ext>
            </a:extLst>
          </p:cNvPr>
          <p:cNvSpPr txBox="1"/>
          <p:nvPr/>
        </p:nvSpPr>
        <p:spPr>
          <a:xfrm>
            <a:off x="0" y="4877385"/>
            <a:ext cx="7420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https://www.chromatographyonline.com/view/popular-cell-expression-systems-biotechnology-industry</a:t>
            </a:r>
            <a:endParaRPr lang="en-US" sz="11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6E73E6EC-1D10-2C38-F1FE-EB3A275955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71547"/>
              </p:ext>
            </p:extLst>
          </p:nvPr>
        </p:nvGraphicFramePr>
        <p:xfrm>
          <a:off x="0" y="3371179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7976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C60101B-2560-9474-948D-CAFD1134405E}"/>
              </a:ext>
            </a:extLst>
          </p:cNvPr>
          <p:cNvSpPr/>
          <p:nvPr/>
        </p:nvSpPr>
        <p:spPr>
          <a:xfrm>
            <a:off x="-228600" y="1490472"/>
            <a:ext cx="787743" cy="893608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4CF8C9-99AF-B5DE-D475-83B950C4661A}"/>
              </a:ext>
            </a:extLst>
          </p:cNvPr>
          <p:cNvSpPr/>
          <p:nvPr/>
        </p:nvSpPr>
        <p:spPr>
          <a:xfrm>
            <a:off x="3568574" y="4696696"/>
            <a:ext cx="787743" cy="472800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8C6269-2E90-84B6-B1E0-9AB5C044E694}"/>
              </a:ext>
            </a:extLst>
          </p:cNvPr>
          <p:cNvSpPr/>
          <p:nvPr/>
        </p:nvSpPr>
        <p:spPr>
          <a:xfrm>
            <a:off x="8424000" y="1464475"/>
            <a:ext cx="787743" cy="755025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402;p20">
            <a:extLst>
              <a:ext uri="{FF2B5EF4-FFF2-40B4-BE49-F238E27FC236}">
                <a16:creationId xmlns:a16="http://schemas.microsoft.com/office/drawing/2014/main" id="{FA2E6A7B-F178-9E65-2985-95FAE19E3C7F}"/>
              </a:ext>
            </a:extLst>
          </p:cNvPr>
          <p:cNvSpPr/>
          <p:nvPr/>
        </p:nvSpPr>
        <p:spPr>
          <a:xfrm rot="5400000">
            <a:off x="3262001" y="1378734"/>
            <a:ext cx="825699" cy="8908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9" name="Google Shape;403;p20">
            <a:extLst>
              <a:ext uri="{FF2B5EF4-FFF2-40B4-BE49-F238E27FC236}">
                <a16:creationId xmlns:a16="http://schemas.microsoft.com/office/drawing/2014/main" id="{F2D3C6C0-1D3E-9A29-72AD-B066BD22EA68}"/>
              </a:ext>
            </a:extLst>
          </p:cNvPr>
          <p:cNvSpPr/>
          <p:nvPr/>
        </p:nvSpPr>
        <p:spPr>
          <a:xfrm rot="-5400000" flipH="1">
            <a:off x="5406331" y="1349411"/>
            <a:ext cx="825699" cy="890890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0" name="Google Shape;406;p20">
            <a:extLst>
              <a:ext uri="{FF2B5EF4-FFF2-40B4-BE49-F238E27FC236}">
                <a16:creationId xmlns:a16="http://schemas.microsoft.com/office/drawing/2014/main" id="{924D96BD-5A7B-80A8-0481-AF14FBB3CB25}"/>
              </a:ext>
            </a:extLst>
          </p:cNvPr>
          <p:cNvSpPr txBox="1"/>
          <p:nvPr/>
        </p:nvSpPr>
        <p:spPr>
          <a:xfrm>
            <a:off x="2785177" y="1951775"/>
            <a:ext cx="1820554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یوکاریوتی</a:t>
            </a:r>
            <a:endParaRPr sz="2000" dirty="0">
              <a:solidFill>
                <a:schemeClr val="dk1"/>
              </a:solidFill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sp>
        <p:nvSpPr>
          <p:cNvPr id="56" name="Google Shape;411;p20">
            <a:extLst>
              <a:ext uri="{FF2B5EF4-FFF2-40B4-BE49-F238E27FC236}">
                <a16:creationId xmlns:a16="http://schemas.microsoft.com/office/drawing/2014/main" id="{FAA34D6C-BFD3-E41C-04B8-256A92E27682}"/>
              </a:ext>
            </a:extLst>
          </p:cNvPr>
          <p:cNvSpPr txBox="1"/>
          <p:nvPr/>
        </p:nvSpPr>
        <p:spPr>
          <a:xfrm>
            <a:off x="4854192" y="1964878"/>
            <a:ext cx="1820553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پروکاریوتی</a:t>
            </a:r>
            <a:endParaRPr sz="2000" dirty="0">
              <a:solidFill>
                <a:schemeClr val="dk1"/>
              </a:solidFill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grpSp>
        <p:nvGrpSpPr>
          <p:cNvPr id="59" name="Google Shape;413;p20">
            <a:extLst>
              <a:ext uri="{FF2B5EF4-FFF2-40B4-BE49-F238E27FC236}">
                <a16:creationId xmlns:a16="http://schemas.microsoft.com/office/drawing/2014/main" id="{4CFB271B-4909-5D2F-BA71-55357FC87570}"/>
              </a:ext>
            </a:extLst>
          </p:cNvPr>
          <p:cNvGrpSpPr/>
          <p:nvPr/>
        </p:nvGrpSpPr>
        <p:grpSpPr>
          <a:xfrm>
            <a:off x="5596288" y="1652469"/>
            <a:ext cx="445750" cy="445550"/>
            <a:chOff x="6216013" y="2556600"/>
            <a:chExt cx="445750" cy="445550"/>
          </a:xfrm>
        </p:grpSpPr>
        <p:sp>
          <p:nvSpPr>
            <p:cNvPr id="61" name="Google Shape;414;p20">
              <a:extLst>
                <a:ext uri="{FF2B5EF4-FFF2-40B4-BE49-F238E27FC236}">
                  <a16:creationId xmlns:a16="http://schemas.microsoft.com/office/drawing/2014/main" id="{74CBB4AE-161D-9A6A-09D5-005F5A21EAD8}"/>
                </a:ext>
              </a:extLst>
            </p:cNvPr>
            <p:cNvSpPr/>
            <p:nvPr/>
          </p:nvSpPr>
          <p:spPr>
            <a:xfrm>
              <a:off x="6372613" y="2610375"/>
              <a:ext cx="240800" cy="236875"/>
            </a:xfrm>
            <a:custGeom>
              <a:avLst/>
              <a:gdLst/>
              <a:ahLst/>
              <a:cxnLst/>
              <a:rect l="l" t="t" r="r" b="b"/>
              <a:pathLst>
                <a:path w="9632" h="9475" extrusionOk="0">
                  <a:moveTo>
                    <a:pt x="6930" y="1"/>
                  </a:moveTo>
                  <a:cubicBezTo>
                    <a:pt x="6472" y="1"/>
                    <a:pt x="6025" y="130"/>
                    <a:pt x="5634" y="374"/>
                  </a:cubicBezTo>
                  <a:cubicBezTo>
                    <a:pt x="5041" y="743"/>
                    <a:pt x="4467" y="1158"/>
                    <a:pt x="3929" y="1608"/>
                  </a:cubicBezTo>
                  <a:cubicBezTo>
                    <a:pt x="3781" y="1731"/>
                    <a:pt x="3759" y="1950"/>
                    <a:pt x="3882" y="2098"/>
                  </a:cubicBezTo>
                  <a:cubicBezTo>
                    <a:pt x="3952" y="2180"/>
                    <a:pt x="4051" y="2223"/>
                    <a:pt x="4151" y="2223"/>
                  </a:cubicBezTo>
                  <a:cubicBezTo>
                    <a:pt x="4230" y="2223"/>
                    <a:pt x="4309" y="2196"/>
                    <a:pt x="4374" y="2142"/>
                  </a:cubicBezTo>
                  <a:cubicBezTo>
                    <a:pt x="4889" y="1713"/>
                    <a:pt x="5437" y="1317"/>
                    <a:pt x="6001" y="964"/>
                  </a:cubicBezTo>
                  <a:cubicBezTo>
                    <a:pt x="6282" y="790"/>
                    <a:pt x="6602" y="697"/>
                    <a:pt x="6930" y="697"/>
                  </a:cubicBezTo>
                  <a:cubicBezTo>
                    <a:pt x="7146" y="697"/>
                    <a:pt x="7359" y="737"/>
                    <a:pt x="7564" y="815"/>
                  </a:cubicBezTo>
                  <a:cubicBezTo>
                    <a:pt x="8093" y="1015"/>
                    <a:pt x="8488" y="1442"/>
                    <a:pt x="8648" y="1984"/>
                  </a:cubicBezTo>
                  <a:cubicBezTo>
                    <a:pt x="8876" y="2753"/>
                    <a:pt x="8565" y="3582"/>
                    <a:pt x="7894" y="4001"/>
                  </a:cubicBezTo>
                  <a:cubicBezTo>
                    <a:pt x="6348" y="4966"/>
                    <a:pt x="5041" y="6312"/>
                    <a:pt x="4114" y="7894"/>
                  </a:cubicBezTo>
                  <a:cubicBezTo>
                    <a:pt x="3794" y="8439"/>
                    <a:pt x="3202" y="8778"/>
                    <a:pt x="2568" y="8778"/>
                  </a:cubicBezTo>
                  <a:cubicBezTo>
                    <a:pt x="2252" y="8778"/>
                    <a:pt x="1942" y="8693"/>
                    <a:pt x="1669" y="8532"/>
                  </a:cubicBezTo>
                  <a:cubicBezTo>
                    <a:pt x="1255" y="8290"/>
                    <a:pt x="961" y="7903"/>
                    <a:pt x="840" y="7441"/>
                  </a:cubicBezTo>
                  <a:cubicBezTo>
                    <a:pt x="720" y="6980"/>
                    <a:pt x="786" y="6497"/>
                    <a:pt x="1029" y="6086"/>
                  </a:cubicBezTo>
                  <a:cubicBezTo>
                    <a:pt x="1448" y="5369"/>
                    <a:pt x="1932" y="4683"/>
                    <a:pt x="2468" y="4043"/>
                  </a:cubicBezTo>
                  <a:cubicBezTo>
                    <a:pt x="2591" y="3895"/>
                    <a:pt x="2572" y="3676"/>
                    <a:pt x="2423" y="3552"/>
                  </a:cubicBezTo>
                  <a:cubicBezTo>
                    <a:pt x="2359" y="3497"/>
                    <a:pt x="2280" y="3471"/>
                    <a:pt x="2201" y="3471"/>
                  </a:cubicBezTo>
                  <a:cubicBezTo>
                    <a:pt x="2102" y="3471"/>
                    <a:pt x="2002" y="3513"/>
                    <a:pt x="1935" y="3596"/>
                  </a:cubicBezTo>
                  <a:cubicBezTo>
                    <a:pt x="1375" y="4265"/>
                    <a:pt x="866" y="4984"/>
                    <a:pt x="428" y="5734"/>
                  </a:cubicBezTo>
                  <a:cubicBezTo>
                    <a:pt x="92" y="6306"/>
                    <a:pt x="1" y="6975"/>
                    <a:pt x="168" y="7617"/>
                  </a:cubicBezTo>
                  <a:cubicBezTo>
                    <a:pt x="334" y="8259"/>
                    <a:pt x="742" y="8797"/>
                    <a:pt x="1315" y="9133"/>
                  </a:cubicBezTo>
                  <a:cubicBezTo>
                    <a:pt x="1695" y="9357"/>
                    <a:pt x="2131" y="9475"/>
                    <a:pt x="2568" y="9475"/>
                  </a:cubicBezTo>
                  <a:cubicBezTo>
                    <a:pt x="3448" y="9475"/>
                    <a:pt x="4271" y="9003"/>
                    <a:pt x="4714" y="8246"/>
                  </a:cubicBezTo>
                  <a:cubicBezTo>
                    <a:pt x="5583" y="6761"/>
                    <a:pt x="6811" y="5497"/>
                    <a:pt x="8261" y="4591"/>
                  </a:cubicBezTo>
                  <a:cubicBezTo>
                    <a:pt x="9199" y="4008"/>
                    <a:pt x="9632" y="2854"/>
                    <a:pt x="9318" y="1786"/>
                  </a:cubicBezTo>
                  <a:cubicBezTo>
                    <a:pt x="9093" y="1034"/>
                    <a:pt x="8545" y="443"/>
                    <a:pt x="7811" y="164"/>
                  </a:cubicBezTo>
                  <a:cubicBezTo>
                    <a:pt x="7526" y="56"/>
                    <a:pt x="7229" y="1"/>
                    <a:pt x="6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5;p20">
              <a:extLst>
                <a:ext uri="{FF2B5EF4-FFF2-40B4-BE49-F238E27FC236}">
                  <a16:creationId xmlns:a16="http://schemas.microsoft.com/office/drawing/2014/main" id="{6E9DE90B-005A-2CA4-26F7-749C0C23CFC3}"/>
                </a:ext>
              </a:extLst>
            </p:cNvPr>
            <p:cNvSpPr/>
            <p:nvPr/>
          </p:nvSpPr>
          <p:spPr>
            <a:xfrm>
              <a:off x="6440163" y="2672675"/>
              <a:ext cx="19400" cy="17675"/>
            </a:xfrm>
            <a:custGeom>
              <a:avLst/>
              <a:gdLst/>
              <a:ahLst/>
              <a:cxnLst/>
              <a:rect l="l" t="t" r="r" b="b"/>
              <a:pathLst>
                <a:path w="776" h="707" extrusionOk="0">
                  <a:moveTo>
                    <a:pt x="393" y="1"/>
                  </a:moveTo>
                  <a:cubicBezTo>
                    <a:pt x="304" y="1"/>
                    <a:pt x="215" y="35"/>
                    <a:pt x="146" y="102"/>
                  </a:cubicBezTo>
                  <a:lnTo>
                    <a:pt x="136" y="112"/>
                  </a:lnTo>
                  <a:cubicBezTo>
                    <a:pt x="0" y="249"/>
                    <a:pt x="0" y="470"/>
                    <a:pt x="138" y="605"/>
                  </a:cubicBezTo>
                  <a:cubicBezTo>
                    <a:pt x="205" y="672"/>
                    <a:pt x="294" y="706"/>
                    <a:pt x="382" y="706"/>
                  </a:cubicBezTo>
                  <a:cubicBezTo>
                    <a:pt x="474" y="706"/>
                    <a:pt x="562" y="672"/>
                    <a:pt x="629" y="604"/>
                  </a:cubicBezTo>
                  <a:lnTo>
                    <a:pt x="640" y="595"/>
                  </a:lnTo>
                  <a:cubicBezTo>
                    <a:pt x="775" y="458"/>
                    <a:pt x="775" y="238"/>
                    <a:pt x="640" y="102"/>
                  </a:cubicBezTo>
                  <a:cubicBezTo>
                    <a:pt x="571" y="35"/>
                    <a:pt x="482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6;p20">
              <a:extLst>
                <a:ext uri="{FF2B5EF4-FFF2-40B4-BE49-F238E27FC236}">
                  <a16:creationId xmlns:a16="http://schemas.microsoft.com/office/drawing/2014/main" id="{178B0BEF-4F2F-7FD1-349F-6777E648FB2E}"/>
                </a:ext>
              </a:extLst>
            </p:cNvPr>
            <p:cNvSpPr/>
            <p:nvPr/>
          </p:nvSpPr>
          <p:spPr>
            <a:xfrm>
              <a:off x="6492613" y="2662950"/>
              <a:ext cx="62550" cy="59500"/>
            </a:xfrm>
            <a:custGeom>
              <a:avLst/>
              <a:gdLst/>
              <a:ahLst/>
              <a:cxnLst/>
              <a:rect l="l" t="t" r="r" b="b"/>
              <a:pathLst>
                <a:path w="2502" h="2380" extrusionOk="0">
                  <a:moveTo>
                    <a:pt x="1229" y="696"/>
                  </a:moveTo>
                  <a:cubicBezTo>
                    <a:pt x="1353" y="696"/>
                    <a:pt x="1467" y="743"/>
                    <a:pt x="1554" y="827"/>
                  </a:cubicBezTo>
                  <a:cubicBezTo>
                    <a:pt x="1739" y="1012"/>
                    <a:pt x="1732" y="1325"/>
                    <a:pt x="1533" y="1525"/>
                  </a:cubicBezTo>
                  <a:cubicBezTo>
                    <a:pt x="1435" y="1623"/>
                    <a:pt x="1307" y="1680"/>
                    <a:pt x="1172" y="1684"/>
                  </a:cubicBezTo>
                  <a:cubicBezTo>
                    <a:pt x="1168" y="1684"/>
                    <a:pt x="1165" y="1684"/>
                    <a:pt x="1162" y="1684"/>
                  </a:cubicBezTo>
                  <a:cubicBezTo>
                    <a:pt x="1036" y="1684"/>
                    <a:pt x="923" y="1639"/>
                    <a:pt x="836" y="1554"/>
                  </a:cubicBezTo>
                  <a:cubicBezTo>
                    <a:pt x="748" y="1465"/>
                    <a:pt x="699" y="1346"/>
                    <a:pt x="701" y="1218"/>
                  </a:cubicBezTo>
                  <a:cubicBezTo>
                    <a:pt x="703" y="1083"/>
                    <a:pt x="758" y="955"/>
                    <a:pt x="858" y="856"/>
                  </a:cubicBezTo>
                  <a:cubicBezTo>
                    <a:pt x="954" y="757"/>
                    <a:pt x="1081" y="700"/>
                    <a:pt x="1216" y="696"/>
                  </a:cubicBezTo>
                  <a:close/>
                  <a:moveTo>
                    <a:pt x="1233" y="1"/>
                  </a:moveTo>
                  <a:cubicBezTo>
                    <a:pt x="1222" y="1"/>
                    <a:pt x="1211" y="1"/>
                    <a:pt x="1200" y="1"/>
                  </a:cubicBezTo>
                  <a:cubicBezTo>
                    <a:pt x="883" y="9"/>
                    <a:pt x="587" y="139"/>
                    <a:pt x="361" y="366"/>
                  </a:cubicBezTo>
                  <a:cubicBezTo>
                    <a:pt x="137" y="594"/>
                    <a:pt x="11" y="891"/>
                    <a:pt x="4" y="1207"/>
                  </a:cubicBezTo>
                  <a:cubicBezTo>
                    <a:pt x="0" y="1527"/>
                    <a:pt x="121" y="1826"/>
                    <a:pt x="346" y="2048"/>
                  </a:cubicBezTo>
                  <a:cubicBezTo>
                    <a:pt x="561" y="2263"/>
                    <a:pt x="851" y="2379"/>
                    <a:pt x="1159" y="2379"/>
                  </a:cubicBezTo>
                  <a:lnTo>
                    <a:pt x="1191" y="2379"/>
                  </a:lnTo>
                  <a:cubicBezTo>
                    <a:pt x="1505" y="2372"/>
                    <a:pt x="1802" y="2241"/>
                    <a:pt x="2027" y="2015"/>
                  </a:cubicBezTo>
                  <a:cubicBezTo>
                    <a:pt x="2495" y="1541"/>
                    <a:pt x="2502" y="788"/>
                    <a:pt x="2043" y="333"/>
                  </a:cubicBezTo>
                  <a:cubicBezTo>
                    <a:pt x="1828" y="118"/>
                    <a:pt x="1539" y="1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7;p20">
              <a:extLst>
                <a:ext uri="{FF2B5EF4-FFF2-40B4-BE49-F238E27FC236}">
                  <a16:creationId xmlns:a16="http://schemas.microsoft.com/office/drawing/2014/main" id="{76BB4F15-8A5C-F988-08AB-9B7D397E639C}"/>
                </a:ext>
              </a:extLst>
            </p:cNvPr>
            <p:cNvSpPr/>
            <p:nvPr/>
          </p:nvSpPr>
          <p:spPr>
            <a:xfrm>
              <a:off x="6466813" y="2728225"/>
              <a:ext cx="17425" cy="28650"/>
            </a:xfrm>
            <a:custGeom>
              <a:avLst/>
              <a:gdLst/>
              <a:ahLst/>
              <a:cxnLst/>
              <a:rect l="l" t="t" r="r" b="b"/>
              <a:pathLst>
                <a:path w="697" h="1146" extrusionOk="0">
                  <a:moveTo>
                    <a:pt x="349" y="0"/>
                  </a:moveTo>
                  <a:cubicBezTo>
                    <a:pt x="156" y="0"/>
                    <a:pt x="0" y="156"/>
                    <a:pt x="0" y="348"/>
                  </a:cubicBezTo>
                  <a:lnTo>
                    <a:pt x="0" y="797"/>
                  </a:lnTo>
                  <a:cubicBezTo>
                    <a:pt x="0" y="989"/>
                    <a:pt x="156" y="1145"/>
                    <a:pt x="349" y="1145"/>
                  </a:cubicBezTo>
                  <a:cubicBezTo>
                    <a:pt x="541" y="1145"/>
                    <a:pt x="697" y="989"/>
                    <a:pt x="697" y="797"/>
                  </a:cubicBezTo>
                  <a:lnTo>
                    <a:pt x="697" y="348"/>
                  </a:lnTo>
                  <a:cubicBezTo>
                    <a:pt x="697" y="156"/>
                    <a:pt x="54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8;p20">
              <a:extLst>
                <a:ext uri="{FF2B5EF4-FFF2-40B4-BE49-F238E27FC236}">
                  <a16:creationId xmlns:a16="http://schemas.microsoft.com/office/drawing/2014/main" id="{3F4E03B6-98FD-ADB8-7B3E-A86B304B01CC}"/>
                </a:ext>
              </a:extLst>
            </p:cNvPr>
            <p:cNvSpPr/>
            <p:nvPr/>
          </p:nvSpPr>
          <p:spPr>
            <a:xfrm>
              <a:off x="6425088" y="2746875"/>
              <a:ext cx="23075" cy="17425"/>
            </a:xfrm>
            <a:custGeom>
              <a:avLst/>
              <a:gdLst/>
              <a:ahLst/>
              <a:cxnLst/>
              <a:rect l="l" t="t" r="r" b="b"/>
              <a:pathLst>
                <a:path w="923" h="697" extrusionOk="0">
                  <a:moveTo>
                    <a:pt x="348" y="0"/>
                  </a:moveTo>
                  <a:cubicBezTo>
                    <a:pt x="156" y="0"/>
                    <a:pt x="0" y="157"/>
                    <a:pt x="0" y="348"/>
                  </a:cubicBezTo>
                  <a:cubicBezTo>
                    <a:pt x="0" y="541"/>
                    <a:pt x="156" y="697"/>
                    <a:pt x="348" y="697"/>
                  </a:cubicBezTo>
                  <a:lnTo>
                    <a:pt x="574" y="697"/>
                  </a:lnTo>
                  <a:cubicBezTo>
                    <a:pt x="766" y="697"/>
                    <a:pt x="922" y="541"/>
                    <a:pt x="922" y="348"/>
                  </a:cubicBezTo>
                  <a:cubicBezTo>
                    <a:pt x="922" y="157"/>
                    <a:pt x="766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9;p20">
              <a:extLst>
                <a:ext uri="{FF2B5EF4-FFF2-40B4-BE49-F238E27FC236}">
                  <a16:creationId xmlns:a16="http://schemas.microsoft.com/office/drawing/2014/main" id="{BA85A49A-D7BB-3750-EA22-95AB4537613E}"/>
                </a:ext>
              </a:extLst>
            </p:cNvPr>
            <p:cNvSpPr/>
            <p:nvPr/>
          </p:nvSpPr>
          <p:spPr>
            <a:xfrm>
              <a:off x="6421163" y="2783275"/>
              <a:ext cx="25000" cy="23325"/>
            </a:xfrm>
            <a:custGeom>
              <a:avLst/>
              <a:gdLst/>
              <a:ahLst/>
              <a:cxnLst/>
              <a:rect l="l" t="t" r="r" b="b"/>
              <a:pathLst>
                <a:path w="1000" h="933" extrusionOk="0">
                  <a:moveTo>
                    <a:pt x="383" y="0"/>
                  </a:moveTo>
                  <a:cubicBezTo>
                    <a:pt x="293" y="0"/>
                    <a:pt x="204" y="35"/>
                    <a:pt x="136" y="103"/>
                  </a:cubicBezTo>
                  <a:cubicBezTo>
                    <a:pt x="0" y="239"/>
                    <a:pt x="0" y="459"/>
                    <a:pt x="136" y="594"/>
                  </a:cubicBezTo>
                  <a:lnTo>
                    <a:pt x="373" y="830"/>
                  </a:lnTo>
                  <a:cubicBezTo>
                    <a:pt x="440" y="898"/>
                    <a:pt x="528" y="932"/>
                    <a:pt x="617" y="932"/>
                  </a:cubicBezTo>
                  <a:cubicBezTo>
                    <a:pt x="706" y="932"/>
                    <a:pt x="797" y="898"/>
                    <a:pt x="864" y="830"/>
                  </a:cubicBezTo>
                  <a:cubicBezTo>
                    <a:pt x="999" y="694"/>
                    <a:pt x="999" y="474"/>
                    <a:pt x="864" y="337"/>
                  </a:cubicBezTo>
                  <a:lnTo>
                    <a:pt x="630" y="103"/>
                  </a:lnTo>
                  <a:cubicBezTo>
                    <a:pt x="561" y="35"/>
                    <a:pt x="472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0;p20">
              <a:extLst>
                <a:ext uri="{FF2B5EF4-FFF2-40B4-BE49-F238E27FC236}">
                  <a16:creationId xmlns:a16="http://schemas.microsoft.com/office/drawing/2014/main" id="{CC2EDEB5-1923-7D8F-FB3E-EB0E614F1B65}"/>
                </a:ext>
              </a:extLst>
            </p:cNvPr>
            <p:cNvSpPr/>
            <p:nvPr/>
          </p:nvSpPr>
          <p:spPr>
            <a:xfrm>
              <a:off x="6216013" y="2556600"/>
              <a:ext cx="445750" cy="445550"/>
            </a:xfrm>
            <a:custGeom>
              <a:avLst/>
              <a:gdLst/>
              <a:ahLst/>
              <a:cxnLst/>
              <a:rect l="l" t="t" r="r" b="b"/>
              <a:pathLst>
                <a:path w="17830" h="17822" extrusionOk="0">
                  <a:moveTo>
                    <a:pt x="13192" y="1455"/>
                  </a:moveTo>
                  <a:cubicBezTo>
                    <a:pt x="13572" y="1455"/>
                    <a:pt x="13952" y="1524"/>
                    <a:pt x="14322" y="1664"/>
                  </a:cubicBezTo>
                  <a:cubicBezTo>
                    <a:pt x="15260" y="2020"/>
                    <a:pt x="15963" y="2777"/>
                    <a:pt x="16248" y="3740"/>
                  </a:cubicBezTo>
                  <a:cubicBezTo>
                    <a:pt x="16653" y="5105"/>
                    <a:pt x="16096" y="6583"/>
                    <a:pt x="14895" y="7333"/>
                  </a:cubicBezTo>
                  <a:cubicBezTo>
                    <a:pt x="14632" y="7498"/>
                    <a:pt x="14373" y="7676"/>
                    <a:pt x="14127" y="7866"/>
                  </a:cubicBezTo>
                  <a:cubicBezTo>
                    <a:pt x="14110" y="7876"/>
                    <a:pt x="14095" y="7888"/>
                    <a:pt x="14081" y="7901"/>
                  </a:cubicBezTo>
                  <a:cubicBezTo>
                    <a:pt x="13528" y="8332"/>
                    <a:pt x="13017" y="8820"/>
                    <a:pt x="12563" y="9357"/>
                  </a:cubicBezTo>
                  <a:cubicBezTo>
                    <a:pt x="12563" y="9359"/>
                    <a:pt x="12561" y="9360"/>
                    <a:pt x="12561" y="9361"/>
                  </a:cubicBezTo>
                  <a:cubicBezTo>
                    <a:pt x="12544" y="9378"/>
                    <a:pt x="12530" y="9395"/>
                    <a:pt x="12518" y="9413"/>
                  </a:cubicBezTo>
                  <a:cubicBezTo>
                    <a:pt x="12170" y="9831"/>
                    <a:pt x="11853" y="10278"/>
                    <a:pt x="11580" y="10748"/>
                  </a:cubicBezTo>
                  <a:cubicBezTo>
                    <a:pt x="11010" y="11719"/>
                    <a:pt x="9959" y="12321"/>
                    <a:pt x="8832" y="12321"/>
                  </a:cubicBezTo>
                  <a:cubicBezTo>
                    <a:pt x="8270" y="12321"/>
                    <a:pt x="7715" y="12170"/>
                    <a:pt x="7227" y="11885"/>
                  </a:cubicBezTo>
                  <a:cubicBezTo>
                    <a:pt x="6964" y="11729"/>
                    <a:pt x="6727" y="11541"/>
                    <a:pt x="6522" y="11324"/>
                  </a:cubicBezTo>
                  <a:lnTo>
                    <a:pt x="6514" y="11317"/>
                  </a:lnTo>
                  <a:cubicBezTo>
                    <a:pt x="6155" y="10934"/>
                    <a:pt x="5894" y="10467"/>
                    <a:pt x="5758" y="9944"/>
                  </a:cubicBezTo>
                  <a:cubicBezTo>
                    <a:pt x="5543" y="9122"/>
                    <a:pt x="5661" y="8266"/>
                    <a:pt x="6091" y="7533"/>
                  </a:cubicBezTo>
                  <a:cubicBezTo>
                    <a:pt x="7426" y="5257"/>
                    <a:pt x="9304" y="3321"/>
                    <a:pt x="11529" y="1934"/>
                  </a:cubicBezTo>
                  <a:cubicBezTo>
                    <a:pt x="12037" y="1617"/>
                    <a:pt x="12612" y="1455"/>
                    <a:pt x="13192" y="1455"/>
                  </a:cubicBezTo>
                  <a:close/>
                  <a:moveTo>
                    <a:pt x="14803" y="1"/>
                  </a:moveTo>
                  <a:cubicBezTo>
                    <a:pt x="14676" y="1"/>
                    <a:pt x="14555" y="70"/>
                    <a:pt x="14493" y="190"/>
                  </a:cubicBezTo>
                  <a:lnTo>
                    <a:pt x="14138" y="878"/>
                  </a:lnTo>
                  <a:cubicBezTo>
                    <a:pt x="13825" y="798"/>
                    <a:pt x="13506" y="759"/>
                    <a:pt x="13190" y="759"/>
                  </a:cubicBezTo>
                  <a:cubicBezTo>
                    <a:pt x="12790" y="759"/>
                    <a:pt x="12393" y="822"/>
                    <a:pt x="12010" y="946"/>
                  </a:cubicBezTo>
                  <a:lnTo>
                    <a:pt x="11727" y="389"/>
                  </a:lnTo>
                  <a:cubicBezTo>
                    <a:pt x="11666" y="268"/>
                    <a:pt x="11544" y="198"/>
                    <a:pt x="11418" y="198"/>
                  </a:cubicBezTo>
                  <a:cubicBezTo>
                    <a:pt x="11365" y="198"/>
                    <a:pt x="11311" y="210"/>
                    <a:pt x="11261" y="236"/>
                  </a:cubicBezTo>
                  <a:cubicBezTo>
                    <a:pt x="11087" y="322"/>
                    <a:pt x="11020" y="532"/>
                    <a:pt x="11106" y="703"/>
                  </a:cubicBezTo>
                  <a:lnTo>
                    <a:pt x="11371" y="1222"/>
                  </a:lnTo>
                  <a:cubicBezTo>
                    <a:pt x="11299" y="1260"/>
                    <a:pt x="11229" y="1301"/>
                    <a:pt x="11159" y="1344"/>
                  </a:cubicBezTo>
                  <a:cubicBezTo>
                    <a:pt x="10779" y="1582"/>
                    <a:pt x="10406" y="1836"/>
                    <a:pt x="10045" y="2105"/>
                  </a:cubicBezTo>
                  <a:lnTo>
                    <a:pt x="9788" y="1668"/>
                  </a:lnTo>
                  <a:cubicBezTo>
                    <a:pt x="9723" y="1558"/>
                    <a:pt x="9607" y="1497"/>
                    <a:pt x="9487" y="1497"/>
                  </a:cubicBezTo>
                  <a:cubicBezTo>
                    <a:pt x="9427" y="1497"/>
                    <a:pt x="9366" y="1513"/>
                    <a:pt x="9310" y="1545"/>
                  </a:cubicBezTo>
                  <a:cubicBezTo>
                    <a:pt x="9146" y="1644"/>
                    <a:pt x="9091" y="1857"/>
                    <a:pt x="9188" y="2023"/>
                  </a:cubicBezTo>
                  <a:lnTo>
                    <a:pt x="9490" y="2534"/>
                  </a:lnTo>
                  <a:cubicBezTo>
                    <a:pt x="9072" y="2872"/>
                    <a:pt x="8668" y="3231"/>
                    <a:pt x="8285" y="3607"/>
                  </a:cubicBezTo>
                  <a:lnTo>
                    <a:pt x="7971" y="3293"/>
                  </a:lnTo>
                  <a:cubicBezTo>
                    <a:pt x="7903" y="3225"/>
                    <a:pt x="7814" y="3191"/>
                    <a:pt x="7724" y="3191"/>
                  </a:cubicBezTo>
                  <a:cubicBezTo>
                    <a:pt x="7635" y="3191"/>
                    <a:pt x="7546" y="3225"/>
                    <a:pt x="7478" y="3293"/>
                  </a:cubicBezTo>
                  <a:cubicBezTo>
                    <a:pt x="7341" y="3430"/>
                    <a:pt x="7341" y="3650"/>
                    <a:pt x="7478" y="3785"/>
                  </a:cubicBezTo>
                  <a:lnTo>
                    <a:pt x="7797" y="4103"/>
                  </a:lnTo>
                  <a:cubicBezTo>
                    <a:pt x="7389" y="4535"/>
                    <a:pt x="7006" y="4987"/>
                    <a:pt x="6647" y="5460"/>
                  </a:cubicBezTo>
                  <a:lnTo>
                    <a:pt x="6122" y="4996"/>
                  </a:lnTo>
                  <a:cubicBezTo>
                    <a:pt x="6055" y="4937"/>
                    <a:pt x="5973" y="4908"/>
                    <a:pt x="5891" y="4908"/>
                  </a:cubicBezTo>
                  <a:cubicBezTo>
                    <a:pt x="5795" y="4908"/>
                    <a:pt x="5699" y="4948"/>
                    <a:pt x="5629" y="5026"/>
                  </a:cubicBezTo>
                  <a:cubicBezTo>
                    <a:pt x="5502" y="5170"/>
                    <a:pt x="5515" y="5390"/>
                    <a:pt x="5661" y="5518"/>
                  </a:cubicBezTo>
                  <a:lnTo>
                    <a:pt x="6233" y="6024"/>
                  </a:lnTo>
                  <a:cubicBezTo>
                    <a:pt x="5971" y="6399"/>
                    <a:pt x="5723" y="6785"/>
                    <a:pt x="5490" y="7181"/>
                  </a:cubicBezTo>
                  <a:cubicBezTo>
                    <a:pt x="5470" y="7217"/>
                    <a:pt x="5451" y="7253"/>
                    <a:pt x="5429" y="7289"/>
                  </a:cubicBezTo>
                  <a:lnTo>
                    <a:pt x="4729" y="7101"/>
                  </a:lnTo>
                  <a:cubicBezTo>
                    <a:pt x="4699" y="7093"/>
                    <a:pt x="4668" y="7089"/>
                    <a:pt x="4639" y="7089"/>
                  </a:cubicBezTo>
                  <a:cubicBezTo>
                    <a:pt x="4485" y="7089"/>
                    <a:pt x="4344" y="7192"/>
                    <a:pt x="4302" y="7348"/>
                  </a:cubicBezTo>
                  <a:cubicBezTo>
                    <a:pt x="4251" y="7533"/>
                    <a:pt x="4363" y="7724"/>
                    <a:pt x="4546" y="7773"/>
                  </a:cubicBezTo>
                  <a:lnTo>
                    <a:pt x="5150" y="7935"/>
                  </a:lnTo>
                  <a:cubicBezTo>
                    <a:pt x="4919" y="8636"/>
                    <a:pt x="4893" y="9389"/>
                    <a:pt x="5085" y="10120"/>
                  </a:cubicBezTo>
                  <a:cubicBezTo>
                    <a:pt x="5093" y="10155"/>
                    <a:pt x="5104" y="10189"/>
                    <a:pt x="5115" y="10225"/>
                  </a:cubicBezTo>
                  <a:cubicBezTo>
                    <a:pt x="4574" y="10416"/>
                    <a:pt x="3388" y="10961"/>
                    <a:pt x="2690" y="12238"/>
                  </a:cubicBezTo>
                  <a:cubicBezTo>
                    <a:pt x="2421" y="12732"/>
                    <a:pt x="2071" y="13139"/>
                    <a:pt x="1650" y="13448"/>
                  </a:cubicBezTo>
                  <a:cubicBezTo>
                    <a:pt x="1496" y="13562"/>
                    <a:pt x="1463" y="13780"/>
                    <a:pt x="1577" y="13935"/>
                  </a:cubicBezTo>
                  <a:cubicBezTo>
                    <a:pt x="1645" y="14028"/>
                    <a:pt x="1750" y="14077"/>
                    <a:pt x="1857" y="14077"/>
                  </a:cubicBezTo>
                  <a:cubicBezTo>
                    <a:pt x="1929" y="14077"/>
                    <a:pt x="2001" y="14054"/>
                    <a:pt x="2063" y="14009"/>
                  </a:cubicBezTo>
                  <a:cubicBezTo>
                    <a:pt x="2564" y="13639"/>
                    <a:pt x="2982" y="13155"/>
                    <a:pt x="3302" y="12571"/>
                  </a:cubicBezTo>
                  <a:cubicBezTo>
                    <a:pt x="3893" y="11487"/>
                    <a:pt x="4941" y="11024"/>
                    <a:pt x="5368" y="10875"/>
                  </a:cubicBezTo>
                  <a:cubicBezTo>
                    <a:pt x="5471" y="11086"/>
                    <a:pt x="5596" y="11286"/>
                    <a:pt x="5737" y="11474"/>
                  </a:cubicBezTo>
                  <a:cubicBezTo>
                    <a:pt x="5085" y="11902"/>
                    <a:pt x="3738" y="12969"/>
                    <a:pt x="2909" y="14918"/>
                  </a:cubicBezTo>
                  <a:cubicBezTo>
                    <a:pt x="1989" y="17073"/>
                    <a:pt x="534" y="17125"/>
                    <a:pt x="383" y="17125"/>
                  </a:cubicBezTo>
                  <a:cubicBezTo>
                    <a:pt x="378" y="17125"/>
                    <a:pt x="374" y="17125"/>
                    <a:pt x="372" y="17125"/>
                  </a:cubicBezTo>
                  <a:cubicBezTo>
                    <a:pt x="368" y="17125"/>
                    <a:pt x="363" y="17125"/>
                    <a:pt x="358" y="17125"/>
                  </a:cubicBezTo>
                  <a:cubicBezTo>
                    <a:pt x="173" y="17125"/>
                    <a:pt x="18" y="17269"/>
                    <a:pt x="9" y="17457"/>
                  </a:cubicBezTo>
                  <a:cubicBezTo>
                    <a:pt x="0" y="17650"/>
                    <a:pt x="148" y="17812"/>
                    <a:pt x="341" y="17821"/>
                  </a:cubicBezTo>
                  <a:cubicBezTo>
                    <a:pt x="346" y="17822"/>
                    <a:pt x="358" y="17822"/>
                    <a:pt x="377" y="17822"/>
                  </a:cubicBezTo>
                  <a:cubicBezTo>
                    <a:pt x="667" y="17822"/>
                    <a:pt x="2472" y="17717"/>
                    <a:pt x="3548" y="15190"/>
                  </a:cubicBezTo>
                  <a:cubicBezTo>
                    <a:pt x="4349" y="13315"/>
                    <a:pt x="5695" y="12325"/>
                    <a:pt x="6214" y="11998"/>
                  </a:cubicBezTo>
                  <a:cubicBezTo>
                    <a:pt x="6414" y="12180"/>
                    <a:pt x="6635" y="12345"/>
                    <a:pt x="6875" y="12485"/>
                  </a:cubicBezTo>
                  <a:cubicBezTo>
                    <a:pt x="6977" y="12544"/>
                    <a:pt x="7079" y="12598"/>
                    <a:pt x="7185" y="12647"/>
                  </a:cubicBezTo>
                  <a:cubicBezTo>
                    <a:pt x="7031" y="13083"/>
                    <a:pt x="6571" y="14108"/>
                    <a:pt x="5492" y="14696"/>
                  </a:cubicBezTo>
                  <a:cubicBezTo>
                    <a:pt x="3640" y="15710"/>
                    <a:pt x="3399" y="17357"/>
                    <a:pt x="3388" y="17427"/>
                  </a:cubicBezTo>
                  <a:cubicBezTo>
                    <a:pt x="3362" y="17618"/>
                    <a:pt x="3498" y="17793"/>
                    <a:pt x="3688" y="17818"/>
                  </a:cubicBezTo>
                  <a:cubicBezTo>
                    <a:pt x="3703" y="17821"/>
                    <a:pt x="3719" y="17822"/>
                    <a:pt x="3735" y="17822"/>
                  </a:cubicBezTo>
                  <a:cubicBezTo>
                    <a:pt x="3906" y="17822"/>
                    <a:pt x="4055" y="17694"/>
                    <a:pt x="4078" y="17519"/>
                  </a:cubicBezTo>
                  <a:cubicBezTo>
                    <a:pt x="4080" y="17505"/>
                    <a:pt x="4279" y="16153"/>
                    <a:pt x="5828" y="15307"/>
                  </a:cubicBezTo>
                  <a:cubicBezTo>
                    <a:pt x="7101" y="14610"/>
                    <a:pt x="7648" y="13429"/>
                    <a:pt x="7839" y="12887"/>
                  </a:cubicBezTo>
                  <a:cubicBezTo>
                    <a:pt x="8085" y="12953"/>
                    <a:pt x="8335" y="12993"/>
                    <a:pt x="8589" y="13010"/>
                  </a:cubicBezTo>
                  <a:lnTo>
                    <a:pt x="8589" y="13367"/>
                  </a:lnTo>
                  <a:cubicBezTo>
                    <a:pt x="8589" y="13558"/>
                    <a:pt x="8744" y="13714"/>
                    <a:pt x="8937" y="13714"/>
                  </a:cubicBezTo>
                  <a:cubicBezTo>
                    <a:pt x="9129" y="13714"/>
                    <a:pt x="9285" y="13558"/>
                    <a:pt x="9285" y="13367"/>
                  </a:cubicBezTo>
                  <a:lnTo>
                    <a:pt x="9285" y="12991"/>
                  </a:lnTo>
                  <a:cubicBezTo>
                    <a:pt x="10111" y="12892"/>
                    <a:pt x="10883" y="12530"/>
                    <a:pt x="11485" y="11967"/>
                  </a:cubicBezTo>
                  <a:lnTo>
                    <a:pt x="11865" y="12347"/>
                  </a:lnTo>
                  <a:cubicBezTo>
                    <a:pt x="11932" y="12416"/>
                    <a:pt x="12021" y="12450"/>
                    <a:pt x="12109" y="12450"/>
                  </a:cubicBezTo>
                  <a:cubicBezTo>
                    <a:pt x="12198" y="12450"/>
                    <a:pt x="12289" y="12416"/>
                    <a:pt x="12356" y="12347"/>
                  </a:cubicBezTo>
                  <a:cubicBezTo>
                    <a:pt x="12492" y="12212"/>
                    <a:pt x="12492" y="11991"/>
                    <a:pt x="12356" y="11856"/>
                  </a:cubicBezTo>
                  <a:lnTo>
                    <a:pt x="11948" y="11448"/>
                  </a:lnTo>
                  <a:cubicBezTo>
                    <a:pt x="12031" y="11337"/>
                    <a:pt x="12109" y="11222"/>
                    <a:pt x="12179" y="11100"/>
                  </a:cubicBezTo>
                  <a:cubicBezTo>
                    <a:pt x="12378" y="10762"/>
                    <a:pt x="12599" y="10438"/>
                    <a:pt x="12837" y="10127"/>
                  </a:cubicBezTo>
                  <a:lnTo>
                    <a:pt x="13350" y="10638"/>
                  </a:lnTo>
                  <a:cubicBezTo>
                    <a:pt x="13417" y="10705"/>
                    <a:pt x="13506" y="10739"/>
                    <a:pt x="13595" y="10739"/>
                  </a:cubicBezTo>
                  <a:cubicBezTo>
                    <a:pt x="13683" y="10739"/>
                    <a:pt x="13774" y="10705"/>
                    <a:pt x="13842" y="10636"/>
                  </a:cubicBezTo>
                  <a:cubicBezTo>
                    <a:pt x="13977" y="10500"/>
                    <a:pt x="13977" y="10279"/>
                    <a:pt x="13840" y="10144"/>
                  </a:cubicBezTo>
                  <a:lnTo>
                    <a:pt x="13284" y="9590"/>
                  </a:lnTo>
                  <a:cubicBezTo>
                    <a:pt x="13601" y="9237"/>
                    <a:pt x="13945" y="8908"/>
                    <a:pt x="14310" y="8608"/>
                  </a:cubicBezTo>
                  <a:lnTo>
                    <a:pt x="14999" y="9183"/>
                  </a:lnTo>
                  <a:cubicBezTo>
                    <a:pt x="15064" y="9237"/>
                    <a:pt x="15145" y="9264"/>
                    <a:pt x="15222" y="9264"/>
                  </a:cubicBezTo>
                  <a:cubicBezTo>
                    <a:pt x="15322" y="9264"/>
                    <a:pt x="15421" y="9221"/>
                    <a:pt x="15488" y="9138"/>
                  </a:cubicBezTo>
                  <a:cubicBezTo>
                    <a:pt x="15613" y="8991"/>
                    <a:pt x="15594" y="8771"/>
                    <a:pt x="15446" y="8648"/>
                  </a:cubicBezTo>
                  <a:lnTo>
                    <a:pt x="14880" y="8177"/>
                  </a:lnTo>
                  <a:cubicBezTo>
                    <a:pt x="15007" y="8090"/>
                    <a:pt x="15133" y="8005"/>
                    <a:pt x="15265" y="7924"/>
                  </a:cubicBezTo>
                  <a:cubicBezTo>
                    <a:pt x="15627" y="7696"/>
                    <a:pt x="15943" y="7415"/>
                    <a:pt x="16203" y="7093"/>
                  </a:cubicBezTo>
                  <a:lnTo>
                    <a:pt x="16972" y="7411"/>
                  </a:lnTo>
                  <a:cubicBezTo>
                    <a:pt x="17014" y="7429"/>
                    <a:pt x="17061" y="7438"/>
                    <a:pt x="17105" y="7438"/>
                  </a:cubicBezTo>
                  <a:cubicBezTo>
                    <a:pt x="17241" y="7438"/>
                    <a:pt x="17371" y="7357"/>
                    <a:pt x="17425" y="7222"/>
                  </a:cubicBezTo>
                  <a:cubicBezTo>
                    <a:pt x="17500" y="7045"/>
                    <a:pt x="17415" y="6841"/>
                    <a:pt x="17238" y="6768"/>
                  </a:cubicBezTo>
                  <a:lnTo>
                    <a:pt x="16599" y="6504"/>
                  </a:lnTo>
                  <a:cubicBezTo>
                    <a:pt x="16858" y="6027"/>
                    <a:pt x="17019" y="5498"/>
                    <a:pt x="17063" y="4950"/>
                  </a:cubicBezTo>
                  <a:lnTo>
                    <a:pt x="17481" y="4950"/>
                  </a:lnTo>
                  <a:cubicBezTo>
                    <a:pt x="17675" y="4950"/>
                    <a:pt x="17829" y="4795"/>
                    <a:pt x="17829" y="4603"/>
                  </a:cubicBezTo>
                  <a:cubicBezTo>
                    <a:pt x="17829" y="4411"/>
                    <a:pt x="17672" y="4255"/>
                    <a:pt x="17481" y="4255"/>
                  </a:cubicBezTo>
                  <a:lnTo>
                    <a:pt x="17054" y="4255"/>
                  </a:lnTo>
                  <a:cubicBezTo>
                    <a:pt x="17032" y="4016"/>
                    <a:pt x="16985" y="3778"/>
                    <a:pt x="16915" y="3541"/>
                  </a:cubicBezTo>
                  <a:cubicBezTo>
                    <a:pt x="16835" y="3271"/>
                    <a:pt x="16728" y="3013"/>
                    <a:pt x="16596" y="2772"/>
                  </a:cubicBezTo>
                  <a:lnTo>
                    <a:pt x="17101" y="2546"/>
                  </a:lnTo>
                  <a:cubicBezTo>
                    <a:pt x="17279" y="2467"/>
                    <a:pt x="17356" y="2262"/>
                    <a:pt x="17279" y="2086"/>
                  </a:cubicBezTo>
                  <a:cubicBezTo>
                    <a:pt x="17219" y="1957"/>
                    <a:pt x="17093" y="1881"/>
                    <a:pt x="16960" y="1881"/>
                  </a:cubicBezTo>
                  <a:cubicBezTo>
                    <a:pt x="16912" y="1881"/>
                    <a:pt x="16864" y="1890"/>
                    <a:pt x="16818" y="1911"/>
                  </a:cubicBezTo>
                  <a:lnTo>
                    <a:pt x="16202" y="2186"/>
                  </a:lnTo>
                  <a:cubicBezTo>
                    <a:pt x="15829" y="1729"/>
                    <a:pt x="15354" y="1360"/>
                    <a:pt x="14800" y="1111"/>
                  </a:cubicBezTo>
                  <a:lnTo>
                    <a:pt x="15111" y="508"/>
                  </a:lnTo>
                  <a:cubicBezTo>
                    <a:pt x="15199" y="337"/>
                    <a:pt x="15132" y="127"/>
                    <a:pt x="14961" y="39"/>
                  </a:cubicBezTo>
                  <a:cubicBezTo>
                    <a:pt x="14910" y="13"/>
                    <a:pt x="14856" y="1"/>
                    <a:pt x="14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1;p20">
              <a:extLst>
                <a:ext uri="{FF2B5EF4-FFF2-40B4-BE49-F238E27FC236}">
                  <a16:creationId xmlns:a16="http://schemas.microsoft.com/office/drawing/2014/main" id="{D6CE33E4-FFC7-40DB-EF7A-30A7564C724B}"/>
                </a:ext>
              </a:extLst>
            </p:cNvPr>
            <p:cNvSpPr/>
            <p:nvPr/>
          </p:nvSpPr>
          <p:spPr>
            <a:xfrm>
              <a:off x="6219663" y="2906125"/>
              <a:ext cx="18875" cy="17500"/>
            </a:xfrm>
            <a:custGeom>
              <a:avLst/>
              <a:gdLst/>
              <a:ahLst/>
              <a:cxnLst/>
              <a:rect l="l" t="t" r="r" b="b"/>
              <a:pathLst>
                <a:path w="755" h="700" extrusionOk="0">
                  <a:moveTo>
                    <a:pt x="381" y="1"/>
                  </a:moveTo>
                  <a:cubicBezTo>
                    <a:pt x="363" y="1"/>
                    <a:pt x="346" y="2"/>
                    <a:pt x="328" y="5"/>
                  </a:cubicBezTo>
                  <a:lnTo>
                    <a:pt x="324" y="6"/>
                  </a:lnTo>
                  <a:cubicBezTo>
                    <a:pt x="134" y="32"/>
                    <a:pt x="1" y="206"/>
                    <a:pt x="28" y="398"/>
                  </a:cubicBezTo>
                  <a:cubicBezTo>
                    <a:pt x="50" y="572"/>
                    <a:pt x="200" y="699"/>
                    <a:pt x="372" y="699"/>
                  </a:cubicBezTo>
                  <a:cubicBezTo>
                    <a:pt x="387" y="699"/>
                    <a:pt x="402" y="698"/>
                    <a:pt x="418" y="695"/>
                  </a:cubicBezTo>
                  <a:lnTo>
                    <a:pt x="435" y="693"/>
                  </a:lnTo>
                  <a:cubicBezTo>
                    <a:pt x="625" y="664"/>
                    <a:pt x="754" y="486"/>
                    <a:pt x="725" y="295"/>
                  </a:cubicBezTo>
                  <a:cubicBezTo>
                    <a:pt x="699" y="124"/>
                    <a:pt x="550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422;p20">
            <a:extLst>
              <a:ext uri="{FF2B5EF4-FFF2-40B4-BE49-F238E27FC236}">
                <a16:creationId xmlns:a16="http://schemas.microsoft.com/office/drawing/2014/main" id="{160B92BE-FCDE-848D-0973-3AA1F19B0B38}"/>
              </a:ext>
            </a:extLst>
          </p:cNvPr>
          <p:cNvGrpSpPr/>
          <p:nvPr/>
        </p:nvGrpSpPr>
        <p:grpSpPr>
          <a:xfrm>
            <a:off x="3451633" y="1681354"/>
            <a:ext cx="446400" cy="446450"/>
            <a:chOff x="997638" y="2556150"/>
            <a:chExt cx="446400" cy="446450"/>
          </a:xfrm>
        </p:grpSpPr>
        <p:sp>
          <p:nvSpPr>
            <p:cNvPr id="70" name="Google Shape;423;p20">
              <a:extLst>
                <a:ext uri="{FF2B5EF4-FFF2-40B4-BE49-F238E27FC236}">
                  <a16:creationId xmlns:a16="http://schemas.microsoft.com/office/drawing/2014/main" id="{41B91364-634A-E256-01BE-4A816E7F4FB2}"/>
                </a:ext>
              </a:extLst>
            </p:cNvPr>
            <p:cNvSpPr/>
            <p:nvPr/>
          </p:nvSpPr>
          <p:spPr>
            <a:xfrm>
              <a:off x="997638" y="2556150"/>
              <a:ext cx="446400" cy="446450"/>
            </a:xfrm>
            <a:custGeom>
              <a:avLst/>
              <a:gdLst/>
              <a:ahLst/>
              <a:cxnLst/>
              <a:rect l="l" t="t" r="r" b="b"/>
              <a:pathLst>
                <a:path w="17856" h="17858" extrusionOk="0">
                  <a:moveTo>
                    <a:pt x="8928" y="698"/>
                  </a:moveTo>
                  <a:cubicBezTo>
                    <a:pt x="13467" y="698"/>
                    <a:pt x="17158" y="4391"/>
                    <a:pt x="17158" y="8930"/>
                  </a:cubicBezTo>
                  <a:cubicBezTo>
                    <a:pt x="17158" y="13467"/>
                    <a:pt x="13467" y="17160"/>
                    <a:pt x="8928" y="17160"/>
                  </a:cubicBezTo>
                  <a:cubicBezTo>
                    <a:pt x="4389" y="17160"/>
                    <a:pt x="698" y="13467"/>
                    <a:pt x="698" y="8930"/>
                  </a:cubicBezTo>
                  <a:cubicBezTo>
                    <a:pt x="698" y="4391"/>
                    <a:pt x="4389" y="698"/>
                    <a:pt x="8928" y="698"/>
                  </a:cubicBezTo>
                  <a:close/>
                  <a:moveTo>
                    <a:pt x="8928" y="0"/>
                  </a:moveTo>
                  <a:cubicBezTo>
                    <a:pt x="6543" y="0"/>
                    <a:pt x="4301" y="930"/>
                    <a:pt x="2615" y="2616"/>
                  </a:cubicBezTo>
                  <a:cubicBezTo>
                    <a:pt x="928" y="4302"/>
                    <a:pt x="0" y="6544"/>
                    <a:pt x="0" y="8930"/>
                  </a:cubicBezTo>
                  <a:cubicBezTo>
                    <a:pt x="0" y="11314"/>
                    <a:pt x="928" y="13556"/>
                    <a:pt x="2615" y="15243"/>
                  </a:cubicBezTo>
                  <a:cubicBezTo>
                    <a:pt x="4301" y="16928"/>
                    <a:pt x="6543" y="17858"/>
                    <a:pt x="8928" y="17858"/>
                  </a:cubicBezTo>
                  <a:cubicBezTo>
                    <a:pt x="11313" y="17858"/>
                    <a:pt x="13555" y="16928"/>
                    <a:pt x="15241" y="15243"/>
                  </a:cubicBezTo>
                  <a:cubicBezTo>
                    <a:pt x="16928" y="13556"/>
                    <a:pt x="17856" y="11314"/>
                    <a:pt x="17856" y="8930"/>
                  </a:cubicBezTo>
                  <a:cubicBezTo>
                    <a:pt x="17856" y="6544"/>
                    <a:pt x="16928" y="4302"/>
                    <a:pt x="15241" y="2616"/>
                  </a:cubicBezTo>
                  <a:cubicBezTo>
                    <a:pt x="13555" y="930"/>
                    <a:pt x="11313" y="0"/>
                    <a:pt x="8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4;p20">
              <a:extLst>
                <a:ext uri="{FF2B5EF4-FFF2-40B4-BE49-F238E27FC236}">
                  <a16:creationId xmlns:a16="http://schemas.microsoft.com/office/drawing/2014/main" id="{5C24CB1B-6B3C-10BB-4570-46B02F0D7232}"/>
                </a:ext>
              </a:extLst>
            </p:cNvPr>
            <p:cNvSpPr/>
            <p:nvPr/>
          </p:nvSpPr>
          <p:spPr>
            <a:xfrm>
              <a:off x="1329613" y="2652275"/>
              <a:ext cx="19450" cy="17750"/>
            </a:xfrm>
            <a:custGeom>
              <a:avLst/>
              <a:gdLst/>
              <a:ahLst/>
              <a:cxnLst/>
              <a:rect l="l" t="t" r="r" b="b"/>
              <a:pathLst>
                <a:path w="778" h="710" extrusionOk="0">
                  <a:moveTo>
                    <a:pt x="383" y="0"/>
                  </a:moveTo>
                  <a:cubicBezTo>
                    <a:pt x="295" y="0"/>
                    <a:pt x="206" y="34"/>
                    <a:pt x="138" y="101"/>
                  </a:cubicBezTo>
                  <a:cubicBezTo>
                    <a:pt x="2" y="238"/>
                    <a:pt x="0" y="459"/>
                    <a:pt x="137" y="595"/>
                  </a:cubicBezTo>
                  <a:lnTo>
                    <a:pt x="147" y="607"/>
                  </a:lnTo>
                  <a:cubicBezTo>
                    <a:pt x="216" y="674"/>
                    <a:pt x="305" y="709"/>
                    <a:pt x="394" y="709"/>
                  </a:cubicBezTo>
                  <a:cubicBezTo>
                    <a:pt x="484" y="709"/>
                    <a:pt x="573" y="675"/>
                    <a:pt x="641" y="607"/>
                  </a:cubicBezTo>
                  <a:cubicBezTo>
                    <a:pt x="778" y="471"/>
                    <a:pt x="778" y="251"/>
                    <a:pt x="642" y="114"/>
                  </a:cubicBezTo>
                  <a:lnTo>
                    <a:pt x="631" y="103"/>
                  </a:lnTo>
                  <a:cubicBezTo>
                    <a:pt x="563" y="35"/>
                    <a:pt x="473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5;p20">
              <a:extLst>
                <a:ext uri="{FF2B5EF4-FFF2-40B4-BE49-F238E27FC236}">
                  <a16:creationId xmlns:a16="http://schemas.microsoft.com/office/drawing/2014/main" id="{E4F1B500-CF2E-D89D-1002-C3A8F4233851}"/>
                </a:ext>
              </a:extLst>
            </p:cNvPr>
            <p:cNvSpPr/>
            <p:nvPr/>
          </p:nvSpPr>
          <p:spPr>
            <a:xfrm>
              <a:off x="1027638" y="2603275"/>
              <a:ext cx="372600" cy="352150"/>
            </a:xfrm>
            <a:custGeom>
              <a:avLst/>
              <a:gdLst/>
              <a:ahLst/>
              <a:cxnLst/>
              <a:rect l="l" t="t" r="r" b="b"/>
              <a:pathLst>
                <a:path w="14904" h="14086" extrusionOk="0">
                  <a:moveTo>
                    <a:pt x="7718" y="0"/>
                  </a:moveTo>
                  <a:cubicBezTo>
                    <a:pt x="7392" y="0"/>
                    <a:pt x="7067" y="23"/>
                    <a:pt x="6744" y="68"/>
                  </a:cubicBezTo>
                  <a:cubicBezTo>
                    <a:pt x="5219" y="282"/>
                    <a:pt x="3838" y="971"/>
                    <a:pt x="2746" y="2063"/>
                  </a:cubicBezTo>
                  <a:cubicBezTo>
                    <a:pt x="1" y="4810"/>
                    <a:pt x="1" y="9279"/>
                    <a:pt x="2746" y="12025"/>
                  </a:cubicBezTo>
                  <a:cubicBezTo>
                    <a:pt x="4120" y="13399"/>
                    <a:pt x="5923" y="14086"/>
                    <a:pt x="7728" y="14086"/>
                  </a:cubicBezTo>
                  <a:cubicBezTo>
                    <a:pt x="9533" y="14086"/>
                    <a:pt x="11336" y="13399"/>
                    <a:pt x="12710" y="12025"/>
                  </a:cubicBezTo>
                  <a:cubicBezTo>
                    <a:pt x="13847" y="10887"/>
                    <a:pt x="14545" y="9442"/>
                    <a:pt x="14727" y="7846"/>
                  </a:cubicBezTo>
                  <a:cubicBezTo>
                    <a:pt x="14903" y="6299"/>
                    <a:pt x="14558" y="4716"/>
                    <a:pt x="13753" y="3391"/>
                  </a:cubicBezTo>
                  <a:cubicBezTo>
                    <a:pt x="13688" y="3283"/>
                    <a:pt x="13573" y="3224"/>
                    <a:pt x="13456" y="3224"/>
                  </a:cubicBezTo>
                  <a:cubicBezTo>
                    <a:pt x="13394" y="3224"/>
                    <a:pt x="13331" y="3240"/>
                    <a:pt x="13275" y="3275"/>
                  </a:cubicBezTo>
                  <a:cubicBezTo>
                    <a:pt x="13110" y="3375"/>
                    <a:pt x="13058" y="3589"/>
                    <a:pt x="13157" y="3753"/>
                  </a:cubicBezTo>
                  <a:cubicBezTo>
                    <a:pt x="14679" y="6258"/>
                    <a:pt x="14292" y="9457"/>
                    <a:pt x="12216" y="11533"/>
                  </a:cubicBezTo>
                  <a:cubicBezTo>
                    <a:pt x="10979" y="12770"/>
                    <a:pt x="9353" y="13389"/>
                    <a:pt x="7728" y="13389"/>
                  </a:cubicBezTo>
                  <a:cubicBezTo>
                    <a:pt x="6103" y="13389"/>
                    <a:pt x="4477" y="12770"/>
                    <a:pt x="3240" y="11533"/>
                  </a:cubicBezTo>
                  <a:cubicBezTo>
                    <a:pt x="765" y="9057"/>
                    <a:pt x="765" y="5031"/>
                    <a:pt x="3240" y="2555"/>
                  </a:cubicBezTo>
                  <a:cubicBezTo>
                    <a:pt x="4454" y="1342"/>
                    <a:pt x="6095" y="704"/>
                    <a:pt x="7748" y="704"/>
                  </a:cubicBezTo>
                  <a:cubicBezTo>
                    <a:pt x="8768" y="704"/>
                    <a:pt x="9792" y="947"/>
                    <a:pt x="10724" y="1446"/>
                  </a:cubicBezTo>
                  <a:cubicBezTo>
                    <a:pt x="10777" y="1474"/>
                    <a:pt x="10833" y="1488"/>
                    <a:pt x="10889" y="1488"/>
                  </a:cubicBezTo>
                  <a:cubicBezTo>
                    <a:pt x="11014" y="1488"/>
                    <a:pt x="11134" y="1421"/>
                    <a:pt x="11197" y="1304"/>
                  </a:cubicBezTo>
                  <a:cubicBezTo>
                    <a:pt x="11288" y="1134"/>
                    <a:pt x="11223" y="923"/>
                    <a:pt x="11054" y="832"/>
                  </a:cubicBezTo>
                  <a:cubicBezTo>
                    <a:pt x="10034" y="286"/>
                    <a:pt x="8877" y="0"/>
                    <a:pt x="7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6;p20">
              <a:extLst>
                <a:ext uri="{FF2B5EF4-FFF2-40B4-BE49-F238E27FC236}">
                  <a16:creationId xmlns:a16="http://schemas.microsoft.com/office/drawing/2014/main" id="{63CEF87F-FAEC-25C4-B80D-D2537F7C6B3E}"/>
                </a:ext>
              </a:extLst>
            </p:cNvPr>
            <p:cNvSpPr/>
            <p:nvPr/>
          </p:nvSpPr>
          <p:spPr>
            <a:xfrm>
              <a:off x="1081613" y="2639575"/>
              <a:ext cx="206425" cy="213900"/>
            </a:xfrm>
            <a:custGeom>
              <a:avLst/>
              <a:gdLst/>
              <a:ahLst/>
              <a:cxnLst/>
              <a:rect l="l" t="t" r="r" b="b"/>
              <a:pathLst>
                <a:path w="8257" h="8556" extrusionOk="0">
                  <a:moveTo>
                    <a:pt x="5532" y="1585"/>
                  </a:moveTo>
                  <a:cubicBezTo>
                    <a:pt x="6306" y="1585"/>
                    <a:pt x="6937" y="2214"/>
                    <a:pt x="6937" y="2989"/>
                  </a:cubicBezTo>
                  <a:cubicBezTo>
                    <a:pt x="6937" y="3763"/>
                    <a:pt x="6306" y="4393"/>
                    <a:pt x="5532" y="4393"/>
                  </a:cubicBezTo>
                  <a:cubicBezTo>
                    <a:pt x="4890" y="4393"/>
                    <a:pt x="4367" y="4915"/>
                    <a:pt x="4367" y="5558"/>
                  </a:cubicBezTo>
                  <a:cubicBezTo>
                    <a:pt x="4367" y="6332"/>
                    <a:pt x="3738" y="6963"/>
                    <a:pt x="2963" y="6963"/>
                  </a:cubicBezTo>
                  <a:cubicBezTo>
                    <a:pt x="2189" y="6963"/>
                    <a:pt x="1558" y="6332"/>
                    <a:pt x="1558" y="5558"/>
                  </a:cubicBezTo>
                  <a:cubicBezTo>
                    <a:pt x="1558" y="4463"/>
                    <a:pt x="2003" y="3471"/>
                    <a:pt x="2722" y="2752"/>
                  </a:cubicBezTo>
                  <a:cubicBezTo>
                    <a:pt x="2722" y="2751"/>
                    <a:pt x="2723" y="2751"/>
                    <a:pt x="2723" y="2750"/>
                  </a:cubicBezTo>
                  <a:cubicBezTo>
                    <a:pt x="2725" y="2750"/>
                    <a:pt x="2725" y="2748"/>
                    <a:pt x="2726" y="2747"/>
                  </a:cubicBezTo>
                  <a:cubicBezTo>
                    <a:pt x="3445" y="2029"/>
                    <a:pt x="4438" y="1585"/>
                    <a:pt x="5532" y="1585"/>
                  </a:cubicBezTo>
                  <a:close/>
                  <a:moveTo>
                    <a:pt x="5399" y="0"/>
                  </a:moveTo>
                  <a:cubicBezTo>
                    <a:pt x="5207" y="0"/>
                    <a:pt x="5051" y="156"/>
                    <a:pt x="5051" y="349"/>
                  </a:cubicBezTo>
                  <a:lnTo>
                    <a:pt x="5051" y="912"/>
                  </a:lnTo>
                  <a:cubicBezTo>
                    <a:pt x="4670" y="951"/>
                    <a:pt x="4303" y="1036"/>
                    <a:pt x="3954" y="1162"/>
                  </a:cubicBezTo>
                  <a:lnTo>
                    <a:pt x="3682" y="507"/>
                  </a:lnTo>
                  <a:cubicBezTo>
                    <a:pt x="3627" y="373"/>
                    <a:pt x="3496" y="292"/>
                    <a:pt x="3359" y="292"/>
                  </a:cubicBezTo>
                  <a:cubicBezTo>
                    <a:pt x="3315" y="292"/>
                    <a:pt x="3270" y="300"/>
                    <a:pt x="3226" y="318"/>
                  </a:cubicBezTo>
                  <a:cubicBezTo>
                    <a:pt x="3049" y="393"/>
                    <a:pt x="2964" y="597"/>
                    <a:pt x="3037" y="774"/>
                  </a:cubicBezTo>
                  <a:lnTo>
                    <a:pt x="3317" y="1447"/>
                  </a:lnTo>
                  <a:cubicBezTo>
                    <a:pt x="3020" y="1607"/>
                    <a:pt x="2741" y="1800"/>
                    <a:pt x="2487" y="2019"/>
                  </a:cubicBezTo>
                  <a:lnTo>
                    <a:pt x="2054" y="1586"/>
                  </a:lnTo>
                  <a:cubicBezTo>
                    <a:pt x="1985" y="1518"/>
                    <a:pt x="1896" y="1484"/>
                    <a:pt x="1807" y="1484"/>
                  </a:cubicBezTo>
                  <a:cubicBezTo>
                    <a:pt x="1717" y="1484"/>
                    <a:pt x="1628" y="1518"/>
                    <a:pt x="1560" y="1586"/>
                  </a:cubicBezTo>
                  <a:cubicBezTo>
                    <a:pt x="1424" y="1723"/>
                    <a:pt x="1424" y="1943"/>
                    <a:pt x="1560" y="2080"/>
                  </a:cubicBezTo>
                  <a:lnTo>
                    <a:pt x="1993" y="2513"/>
                  </a:lnTo>
                  <a:cubicBezTo>
                    <a:pt x="1682" y="2872"/>
                    <a:pt x="1427" y="3280"/>
                    <a:pt x="1237" y="3724"/>
                  </a:cubicBezTo>
                  <a:lnTo>
                    <a:pt x="628" y="3487"/>
                  </a:lnTo>
                  <a:cubicBezTo>
                    <a:pt x="586" y="3471"/>
                    <a:pt x="543" y="3463"/>
                    <a:pt x="501" y="3463"/>
                  </a:cubicBezTo>
                  <a:cubicBezTo>
                    <a:pt x="362" y="3463"/>
                    <a:pt x="230" y="3547"/>
                    <a:pt x="175" y="3686"/>
                  </a:cubicBezTo>
                  <a:cubicBezTo>
                    <a:pt x="106" y="3865"/>
                    <a:pt x="194" y="4067"/>
                    <a:pt x="374" y="4138"/>
                  </a:cubicBezTo>
                  <a:lnTo>
                    <a:pt x="1010" y="4385"/>
                  </a:lnTo>
                  <a:cubicBezTo>
                    <a:pt x="942" y="4652"/>
                    <a:pt x="895" y="4927"/>
                    <a:pt x="875" y="5209"/>
                  </a:cubicBezTo>
                  <a:lnTo>
                    <a:pt x="349" y="5209"/>
                  </a:lnTo>
                  <a:cubicBezTo>
                    <a:pt x="156" y="5209"/>
                    <a:pt x="1" y="5366"/>
                    <a:pt x="1" y="5558"/>
                  </a:cubicBezTo>
                  <a:cubicBezTo>
                    <a:pt x="1" y="5751"/>
                    <a:pt x="156" y="5907"/>
                    <a:pt x="349" y="5907"/>
                  </a:cubicBezTo>
                  <a:lnTo>
                    <a:pt x="891" y="5907"/>
                  </a:lnTo>
                  <a:cubicBezTo>
                    <a:pt x="967" y="6363"/>
                    <a:pt x="1190" y="6768"/>
                    <a:pt x="1509" y="7074"/>
                  </a:cubicBezTo>
                  <a:lnTo>
                    <a:pt x="1025" y="7558"/>
                  </a:lnTo>
                  <a:cubicBezTo>
                    <a:pt x="890" y="7695"/>
                    <a:pt x="890" y="7915"/>
                    <a:pt x="1025" y="8052"/>
                  </a:cubicBezTo>
                  <a:cubicBezTo>
                    <a:pt x="1094" y="8119"/>
                    <a:pt x="1182" y="8153"/>
                    <a:pt x="1272" y="8153"/>
                  </a:cubicBezTo>
                  <a:cubicBezTo>
                    <a:pt x="1361" y="8153"/>
                    <a:pt x="1451" y="8119"/>
                    <a:pt x="1519" y="8052"/>
                  </a:cubicBezTo>
                  <a:lnTo>
                    <a:pt x="2098" y="7473"/>
                  </a:lnTo>
                  <a:cubicBezTo>
                    <a:pt x="2361" y="7592"/>
                    <a:pt x="2655" y="7659"/>
                    <a:pt x="2963" y="7659"/>
                  </a:cubicBezTo>
                  <a:cubicBezTo>
                    <a:pt x="3032" y="7659"/>
                    <a:pt x="3101" y="7657"/>
                    <a:pt x="3168" y="7649"/>
                  </a:cubicBezTo>
                  <a:lnTo>
                    <a:pt x="3168" y="8208"/>
                  </a:lnTo>
                  <a:cubicBezTo>
                    <a:pt x="3168" y="8400"/>
                    <a:pt x="3324" y="8556"/>
                    <a:pt x="3516" y="8556"/>
                  </a:cubicBezTo>
                  <a:cubicBezTo>
                    <a:pt x="3709" y="8556"/>
                    <a:pt x="3866" y="8400"/>
                    <a:pt x="3866" y="8208"/>
                  </a:cubicBezTo>
                  <a:lnTo>
                    <a:pt x="3866" y="7456"/>
                  </a:lnTo>
                  <a:cubicBezTo>
                    <a:pt x="4086" y="7350"/>
                    <a:pt x="4286" y="7207"/>
                    <a:pt x="4457" y="7035"/>
                  </a:cubicBezTo>
                  <a:lnTo>
                    <a:pt x="4890" y="7468"/>
                  </a:lnTo>
                  <a:cubicBezTo>
                    <a:pt x="4959" y="7537"/>
                    <a:pt x="5047" y="7571"/>
                    <a:pt x="5137" y="7571"/>
                  </a:cubicBezTo>
                  <a:cubicBezTo>
                    <a:pt x="5226" y="7571"/>
                    <a:pt x="5316" y="7537"/>
                    <a:pt x="5384" y="7468"/>
                  </a:cubicBezTo>
                  <a:cubicBezTo>
                    <a:pt x="5520" y="7331"/>
                    <a:pt x="5520" y="7111"/>
                    <a:pt x="5383" y="6976"/>
                  </a:cubicBezTo>
                  <a:lnTo>
                    <a:pt x="4864" y="6455"/>
                  </a:lnTo>
                  <a:cubicBezTo>
                    <a:pt x="4993" y="6183"/>
                    <a:pt x="5065" y="5879"/>
                    <a:pt x="5065" y="5558"/>
                  </a:cubicBezTo>
                  <a:cubicBezTo>
                    <a:pt x="5065" y="5437"/>
                    <a:pt x="5111" y="5327"/>
                    <a:pt x="5187" y="5244"/>
                  </a:cubicBezTo>
                  <a:lnTo>
                    <a:pt x="5882" y="5933"/>
                  </a:lnTo>
                  <a:cubicBezTo>
                    <a:pt x="5950" y="6000"/>
                    <a:pt x="6039" y="6033"/>
                    <a:pt x="6127" y="6033"/>
                  </a:cubicBezTo>
                  <a:cubicBezTo>
                    <a:pt x="6217" y="6033"/>
                    <a:pt x="6307" y="5999"/>
                    <a:pt x="6376" y="5931"/>
                  </a:cubicBezTo>
                  <a:cubicBezTo>
                    <a:pt x="6511" y="5794"/>
                    <a:pt x="6510" y="5572"/>
                    <a:pt x="6373" y="5437"/>
                  </a:cubicBezTo>
                  <a:lnTo>
                    <a:pt x="5975" y="5043"/>
                  </a:lnTo>
                  <a:cubicBezTo>
                    <a:pt x="6486" y="4933"/>
                    <a:pt x="6928" y="4638"/>
                    <a:pt x="7227" y="4230"/>
                  </a:cubicBezTo>
                  <a:lnTo>
                    <a:pt x="7753" y="4407"/>
                  </a:lnTo>
                  <a:cubicBezTo>
                    <a:pt x="7790" y="4419"/>
                    <a:pt x="7828" y="4425"/>
                    <a:pt x="7865" y="4425"/>
                  </a:cubicBezTo>
                  <a:cubicBezTo>
                    <a:pt x="8011" y="4425"/>
                    <a:pt x="8146" y="4334"/>
                    <a:pt x="8195" y="4187"/>
                  </a:cubicBezTo>
                  <a:cubicBezTo>
                    <a:pt x="8256" y="4005"/>
                    <a:pt x="8159" y="3807"/>
                    <a:pt x="7976" y="3746"/>
                  </a:cubicBezTo>
                  <a:lnTo>
                    <a:pt x="7543" y="3601"/>
                  </a:lnTo>
                  <a:cubicBezTo>
                    <a:pt x="7602" y="3407"/>
                    <a:pt x="7633" y="3202"/>
                    <a:pt x="7633" y="2989"/>
                  </a:cubicBezTo>
                  <a:cubicBezTo>
                    <a:pt x="7633" y="2743"/>
                    <a:pt x="7591" y="2509"/>
                    <a:pt x="7514" y="2290"/>
                  </a:cubicBezTo>
                  <a:lnTo>
                    <a:pt x="7942" y="2130"/>
                  </a:lnTo>
                  <a:cubicBezTo>
                    <a:pt x="8123" y="2063"/>
                    <a:pt x="8214" y="1863"/>
                    <a:pt x="8147" y="1682"/>
                  </a:cubicBezTo>
                  <a:cubicBezTo>
                    <a:pt x="8095" y="1542"/>
                    <a:pt x="7962" y="1455"/>
                    <a:pt x="7820" y="1455"/>
                  </a:cubicBezTo>
                  <a:cubicBezTo>
                    <a:pt x="7780" y="1455"/>
                    <a:pt x="7739" y="1462"/>
                    <a:pt x="7699" y="1477"/>
                  </a:cubicBezTo>
                  <a:lnTo>
                    <a:pt x="7170" y="1673"/>
                  </a:lnTo>
                  <a:cubicBezTo>
                    <a:pt x="6827" y="1248"/>
                    <a:pt x="6321" y="956"/>
                    <a:pt x="5748" y="898"/>
                  </a:cubicBezTo>
                  <a:lnTo>
                    <a:pt x="5748" y="349"/>
                  </a:lnTo>
                  <a:cubicBezTo>
                    <a:pt x="5748" y="156"/>
                    <a:pt x="5592" y="0"/>
                    <a:pt x="5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7;p20">
              <a:extLst>
                <a:ext uri="{FF2B5EF4-FFF2-40B4-BE49-F238E27FC236}">
                  <a16:creationId xmlns:a16="http://schemas.microsoft.com/office/drawing/2014/main" id="{9ADC4775-6258-5744-6989-2D8004008EB0}"/>
                </a:ext>
              </a:extLst>
            </p:cNvPr>
            <p:cNvSpPr/>
            <p:nvPr/>
          </p:nvSpPr>
          <p:spPr>
            <a:xfrm>
              <a:off x="1218738" y="270657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49" y="0"/>
                  </a:moveTo>
                  <a:cubicBezTo>
                    <a:pt x="257" y="0"/>
                    <a:pt x="168" y="37"/>
                    <a:pt x="102" y="103"/>
                  </a:cubicBezTo>
                  <a:cubicBezTo>
                    <a:pt x="37" y="167"/>
                    <a:pt x="0" y="257"/>
                    <a:pt x="0" y="348"/>
                  </a:cubicBezTo>
                  <a:cubicBezTo>
                    <a:pt x="0" y="441"/>
                    <a:pt x="37" y="531"/>
                    <a:pt x="102" y="595"/>
                  </a:cubicBezTo>
                  <a:cubicBezTo>
                    <a:pt x="168" y="660"/>
                    <a:pt x="257" y="698"/>
                    <a:pt x="349" y="698"/>
                  </a:cubicBezTo>
                  <a:cubicBezTo>
                    <a:pt x="441" y="698"/>
                    <a:pt x="531" y="660"/>
                    <a:pt x="596" y="595"/>
                  </a:cubicBezTo>
                  <a:cubicBezTo>
                    <a:pt x="660" y="531"/>
                    <a:pt x="698" y="441"/>
                    <a:pt x="698" y="348"/>
                  </a:cubicBezTo>
                  <a:cubicBezTo>
                    <a:pt x="698" y="257"/>
                    <a:pt x="660" y="167"/>
                    <a:pt x="596" y="103"/>
                  </a:cubicBezTo>
                  <a:cubicBezTo>
                    <a:pt x="531" y="37"/>
                    <a:pt x="44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8;p20">
              <a:extLst>
                <a:ext uri="{FF2B5EF4-FFF2-40B4-BE49-F238E27FC236}">
                  <a16:creationId xmlns:a16="http://schemas.microsoft.com/office/drawing/2014/main" id="{ABBF2B1A-56D5-720D-666B-757C64643B7F}"/>
                </a:ext>
              </a:extLst>
            </p:cNvPr>
            <p:cNvSpPr/>
            <p:nvPr/>
          </p:nvSpPr>
          <p:spPr>
            <a:xfrm>
              <a:off x="1179063" y="27005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9" y="0"/>
                  </a:moveTo>
                  <a:cubicBezTo>
                    <a:pt x="258" y="0"/>
                    <a:pt x="168" y="37"/>
                    <a:pt x="103" y="103"/>
                  </a:cubicBezTo>
                  <a:cubicBezTo>
                    <a:pt x="37" y="168"/>
                    <a:pt x="1" y="257"/>
                    <a:pt x="1" y="349"/>
                  </a:cubicBezTo>
                  <a:cubicBezTo>
                    <a:pt x="1" y="441"/>
                    <a:pt x="37" y="531"/>
                    <a:pt x="103" y="596"/>
                  </a:cubicBezTo>
                  <a:cubicBezTo>
                    <a:pt x="168" y="661"/>
                    <a:pt x="258" y="698"/>
                    <a:pt x="349" y="698"/>
                  </a:cubicBezTo>
                  <a:cubicBezTo>
                    <a:pt x="441" y="698"/>
                    <a:pt x="531" y="661"/>
                    <a:pt x="596" y="596"/>
                  </a:cubicBezTo>
                  <a:cubicBezTo>
                    <a:pt x="660" y="531"/>
                    <a:pt x="698" y="441"/>
                    <a:pt x="698" y="349"/>
                  </a:cubicBezTo>
                  <a:cubicBezTo>
                    <a:pt x="698" y="257"/>
                    <a:pt x="660" y="168"/>
                    <a:pt x="596" y="103"/>
                  </a:cubicBezTo>
                  <a:cubicBezTo>
                    <a:pt x="531" y="37"/>
                    <a:pt x="44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9;p20">
              <a:extLst>
                <a:ext uri="{FF2B5EF4-FFF2-40B4-BE49-F238E27FC236}">
                  <a16:creationId xmlns:a16="http://schemas.microsoft.com/office/drawing/2014/main" id="{1559C9C6-C702-6E6E-9272-A787F4F23D5C}"/>
                </a:ext>
              </a:extLst>
            </p:cNvPr>
            <p:cNvSpPr/>
            <p:nvPr/>
          </p:nvSpPr>
          <p:spPr>
            <a:xfrm>
              <a:off x="1134813" y="274580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48" y="0"/>
                  </a:moveTo>
                  <a:cubicBezTo>
                    <a:pt x="257" y="0"/>
                    <a:pt x="167" y="38"/>
                    <a:pt x="103" y="103"/>
                  </a:cubicBezTo>
                  <a:cubicBezTo>
                    <a:pt x="37" y="167"/>
                    <a:pt x="0" y="257"/>
                    <a:pt x="0" y="350"/>
                  </a:cubicBezTo>
                  <a:cubicBezTo>
                    <a:pt x="0" y="441"/>
                    <a:pt x="37" y="531"/>
                    <a:pt x="103" y="595"/>
                  </a:cubicBezTo>
                  <a:cubicBezTo>
                    <a:pt x="167" y="661"/>
                    <a:pt x="257" y="698"/>
                    <a:pt x="348" y="698"/>
                  </a:cubicBezTo>
                  <a:cubicBezTo>
                    <a:pt x="441" y="698"/>
                    <a:pt x="531" y="661"/>
                    <a:pt x="595" y="595"/>
                  </a:cubicBezTo>
                  <a:cubicBezTo>
                    <a:pt x="660" y="531"/>
                    <a:pt x="698" y="441"/>
                    <a:pt x="698" y="350"/>
                  </a:cubicBezTo>
                  <a:cubicBezTo>
                    <a:pt x="698" y="257"/>
                    <a:pt x="661" y="167"/>
                    <a:pt x="595" y="103"/>
                  </a:cubicBezTo>
                  <a:cubicBezTo>
                    <a:pt x="531" y="38"/>
                    <a:pt x="441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0;p20">
              <a:extLst>
                <a:ext uri="{FF2B5EF4-FFF2-40B4-BE49-F238E27FC236}">
                  <a16:creationId xmlns:a16="http://schemas.microsoft.com/office/drawing/2014/main" id="{4A3B4B0E-79CD-D610-F640-48E20FC4C5BB}"/>
                </a:ext>
              </a:extLst>
            </p:cNvPr>
            <p:cNvSpPr/>
            <p:nvPr/>
          </p:nvSpPr>
          <p:spPr>
            <a:xfrm>
              <a:off x="1170713" y="2740125"/>
              <a:ext cx="17425" cy="17475"/>
            </a:xfrm>
            <a:custGeom>
              <a:avLst/>
              <a:gdLst/>
              <a:ahLst/>
              <a:cxnLst/>
              <a:rect l="l" t="t" r="r" b="b"/>
              <a:pathLst>
                <a:path w="697" h="699" extrusionOk="0">
                  <a:moveTo>
                    <a:pt x="349" y="0"/>
                  </a:moveTo>
                  <a:cubicBezTo>
                    <a:pt x="257" y="0"/>
                    <a:pt x="166" y="38"/>
                    <a:pt x="102" y="103"/>
                  </a:cubicBezTo>
                  <a:cubicBezTo>
                    <a:pt x="37" y="168"/>
                    <a:pt x="0" y="257"/>
                    <a:pt x="0" y="350"/>
                  </a:cubicBezTo>
                  <a:cubicBezTo>
                    <a:pt x="0" y="441"/>
                    <a:pt x="37" y="531"/>
                    <a:pt x="102" y="596"/>
                  </a:cubicBezTo>
                  <a:cubicBezTo>
                    <a:pt x="166" y="661"/>
                    <a:pt x="257" y="698"/>
                    <a:pt x="349" y="698"/>
                  </a:cubicBezTo>
                  <a:cubicBezTo>
                    <a:pt x="440" y="698"/>
                    <a:pt x="530" y="661"/>
                    <a:pt x="596" y="596"/>
                  </a:cubicBezTo>
                  <a:cubicBezTo>
                    <a:pt x="660" y="531"/>
                    <a:pt x="697" y="441"/>
                    <a:pt x="697" y="350"/>
                  </a:cubicBezTo>
                  <a:cubicBezTo>
                    <a:pt x="697" y="257"/>
                    <a:pt x="660" y="168"/>
                    <a:pt x="596" y="103"/>
                  </a:cubicBezTo>
                  <a:cubicBezTo>
                    <a:pt x="530" y="38"/>
                    <a:pt x="440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;p20">
              <a:extLst>
                <a:ext uri="{FF2B5EF4-FFF2-40B4-BE49-F238E27FC236}">
                  <a16:creationId xmlns:a16="http://schemas.microsoft.com/office/drawing/2014/main" id="{FFC0BE19-38A4-4D50-C75B-1F6457F04CD8}"/>
                </a:ext>
              </a:extLst>
            </p:cNvPr>
            <p:cNvSpPr/>
            <p:nvPr/>
          </p:nvSpPr>
          <p:spPr>
            <a:xfrm>
              <a:off x="1144463" y="27812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0" y="1"/>
                  </a:moveTo>
                  <a:cubicBezTo>
                    <a:pt x="258" y="1"/>
                    <a:pt x="168" y="37"/>
                    <a:pt x="103" y="103"/>
                  </a:cubicBezTo>
                  <a:cubicBezTo>
                    <a:pt x="38" y="168"/>
                    <a:pt x="0" y="258"/>
                    <a:pt x="0" y="349"/>
                  </a:cubicBezTo>
                  <a:cubicBezTo>
                    <a:pt x="0" y="441"/>
                    <a:pt x="38" y="531"/>
                    <a:pt x="103" y="596"/>
                  </a:cubicBezTo>
                  <a:cubicBezTo>
                    <a:pt x="168" y="660"/>
                    <a:pt x="258" y="698"/>
                    <a:pt x="350" y="698"/>
                  </a:cubicBezTo>
                  <a:cubicBezTo>
                    <a:pt x="441" y="698"/>
                    <a:pt x="531" y="660"/>
                    <a:pt x="596" y="596"/>
                  </a:cubicBezTo>
                  <a:cubicBezTo>
                    <a:pt x="662" y="531"/>
                    <a:pt x="698" y="441"/>
                    <a:pt x="698" y="349"/>
                  </a:cubicBezTo>
                  <a:cubicBezTo>
                    <a:pt x="698" y="258"/>
                    <a:pt x="662" y="168"/>
                    <a:pt x="596" y="103"/>
                  </a:cubicBezTo>
                  <a:cubicBezTo>
                    <a:pt x="531" y="37"/>
                    <a:pt x="441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2;p20">
              <a:extLst>
                <a:ext uri="{FF2B5EF4-FFF2-40B4-BE49-F238E27FC236}">
                  <a16:creationId xmlns:a16="http://schemas.microsoft.com/office/drawing/2014/main" id="{B9E9A49B-5746-6F87-A378-34E2AFBBEF58}"/>
                </a:ext>
              </a:extLst>
            </p:cNvPr>
            <p:cNvSpPr/>
            <p:nvPr/>
          </p:nvSpPr>
          <p:spPr>
            <a:xfrm>
              <a:off x="1244213" y="2799425"/>
              <a:ext cx="84025" cy="90700"/>
            </a:xfrm>
            <a:custGeom>
              <a:avLst/>
              <a:gdLst/>
              <a:ahLst/>
              <a:cxnLst/>
              <a:rect l="l" t="t" r="r" b="b"/>
              <a:pathLst>
                <a:path w="3361" h="3628" extrusionOk="0">
                  <a:moveTo>
                    <a:pt x="1681" y="1325"/>
                  </a:moveTo>
                  <a:cubicBezTo>
                    <a:pt x="1950" y="1325"/>
                    <a:pt x="2169" y="1544"/>
                    <a:pt x="2169" y="1814"/>
                  </a:cubicBezTo>
                  <a:cubicBezTo>
                    <a:pt x="2169" y="2083"/>
                    <a:pt x="1950" y="2303"/>
                    <a:pt x="1681" y="2303"/>
                  </a:cubicBezTo>
                  <a:cubicBezTo>
                    <a:pt x="1412" y="2303"/>
                    <a:pt x="1193" y="2083"/>
                    <a:pt x="1193" y="1814"/>
                  </a:cubicBezTo>
                  <a:cubicBezTo>
                    <a:pt x="1193" y="1544"/>
                    <a:pt x="1412" y="1325"/>
                    <a:pt x="1681" y="1325"/>
                  </a:cubicBezTo>
                  <a:close/>
                  <a:moveTo>
                    <a:pt x="1681" y="0"/>
                  </a:moveTo>
                  <a:cubicBezTo>
                    <a:pt x="1488" y="0"/>
                    <a:pt x="1332" y="156"/>
                    <a:pt x="1332" y="349"/>
                  </a:cubicBezTo>
                  <a:lnTo>
                    <a:pt x="1332" y="680"/>
                  </a:lnTo>
                  <a:cubicBezTo>
                    <a:pt x="1166" y="731"/>
                    <a:pt x="1015" y="818"/>
                    <a:pt x="890" y="931"/>
                  </a:cubicBezTo>
                  <a:lnTo>
                    <a:pt x="605" y="760"/>
                  </a:lnTo>
                  <a:cubicBezTo>
                    <a:pt x="548" y="726"/>
                    <a:pt x="486" y="710"/>
                    <a:pt x="425" y="710"/>
                  </a:cubicBezTo>
                  <a:cubicBezTo>
                    <a:pt x="307" y="710"/>
                    <a:pt x="191" y="771"/>
                    <a:pt x="126" y="879"/>
                  </a:cubicBezTo>
                  <a:cubicBezTo>
                    <a:pt x="27" y="1045"/>
                    <a:pt x="81" y="1259"/>
                    <a:pt x="245" y="1358"/>
                  </a:cubicBezTo>
                  <a:lnTo>
                    <a:pt x="530" y="1529"/>
                  </a:lnTo>
                  <a:cubicBezTo>
                    <a:pt x="507" y="1620"/>
                    <a:pt x="495" y="1716"/>
                    <a:pt x="495" y="1814"/>
                  </a:cubicBezTo>
                  <a:cubicBezTo>
                    <a:pt x="495" y="1897"/>
                    <a:pt x="504" y="1980"/>
                    <a:pt x="520" y="2058"/>
                  </a:cubicBezTo>
                  <a:lnTo>
                    <a:pt x="230" y="2219"/>
                  </a:lnTo>
                  <a:cubicBezTo>
                    <a:pt x="62" y="2313"/>
                    <a:pt x="1" y="2524"/>
                    <a:pt x="95" y="2693"/>
                  </a:cubicBezTo>
                  <a:cubicBezTo>
                    <a:pt x="158" y="2808"/>
                    <a:pt x="277" y="2872"/>
                    <a:pt x="400" y="2872"/>
                  </a:cubicBezTo>
                  <a:cubicBezTo>
                    <a:pt x="457" y="2872"/>
                    <a:pt x="515" y="2858"/>
                    <a:pt x="568" y="2829"/>
                  </a:cubicBezTo>
                  <a:lnTo>
                    <a:pt x="859" y="2667"/>
                  </a:lnTo>
                  <a:cubicBezTo>
                    <a:pt x="991" y="2795"/>
                    <a:pt x="1152" y="2891"/>
                    <a:pt x="1332" y="2947"/>
                  </a:cubicBezTo>
                  <a:lnTo>
                    <a:pt x="1332" y="3279"/>
                  </a:lnTo>
                  <a:cubicBezTo>
                    <a:pt x="1332" y="3471"/>
                    <a:pt x="1488" y="3627"/>
                    <a:pt x="1681" y="3627"/>
                  </a:cubicBezTo>
                  <a:cubicBezTo>
                    <a:pt x="1874" y="3627"/>
                    <a:pt x="2030" y="3471"/>
                    <a:pt x="2030" y="3279"/>
                  </a:cubicBezTo>
                  <a:lnTo>
                    <a:pt x="2030" y="2947"/>
                  </a:lnTo>
                  <a:cubicBezTo>
                    <a:pt x="2195" y="2896"/>
                    <a:pt x="2346" y="2809"/>
                    <a:pt x="2472" y="2696"/>
                  </a:cubicBezTo>
                  <a:lnTo>
                    <a:pt x="2756" y="2867"/>
                  </a:lnTo>
                  <a:cubicBezTo>
                    <a:pt x="2813" y="2902"/>
                    <a:pt x="2876" y="2917"/>
                    <a:pt x="2936" y="2917"/>
                  </a:cubicBezTo>
                  <a:cubicBezTo>
                    <a:pt x="3054" y="2917"/>
                    <a:pt x="3171" y="2857"/>
                    <a:pt x="3235" y="2748"/>
                  </a:cubicBezTo>
                  <a:cubicBezTo>
                    <a:pt x="3334" y="2582"/>
                    <a:pt x="3281" y="2368"/>
                    <a:pt x="3116" y="2270"/>
                  </a:cubicBezTo>
                  <a:lnTo>
                    <a:pt x="2831" y="2099"/>
                  </a:lnTo>
                  <a:cubicBezTo>
                    <a:pt x="2854" y="2007"/>
                    <a:pt x="2867" y="1911"/>
                    <a:pt x="2867" y="1814"/>
                  </a:cubicBezTo>
                  <a:cubicBezTo>
                    <a:pt x="2867" y="1730"/>
                    <a:pt x="2858" y="1648"/>
                    <a:pt x="2841" y="1569"/>
                  </a:cubicBezTo>
                  <a:lnTo>
                    <a:pt x="3131" y="1408"/>
                  </a:lnTo>
                  <a:cubicBezTo>
                    <a:pt x="3300" y="1315"/>
                    <a:pt x="3361" y="1103"/>
                    <a:pt x="3267" y="935"/>
                  </a:cubicBezTo>
                  <a:cubicBezTo>
                    <a:pt x="3203" y="820"/>
                    <a:pt x="3084" y="755"/>
                    <a:pt x="2961" y="755"/>
                  </a:cubicBezTo>
                  <a:cubicBezTo>
                    <a:pt x="2904" y="755"/>
                    <a:pt x="2847" y="769"/>
                    <a:pt x="2793" y="798"/>
                  </a:cubicBezTo>
                  <a:lnTo>
                    <a:pt x="2502" y="960"/>
                  </a:lnTo>
                  <a:cubicBezTo>
                    <a:pt x="2370" y="832"/>
                    <a:pt x="2209" y="736"/>
                    <a:pt x="2030" y="680"/>
                  </a:cubicBezTo>
                  <a:lnTo>
                    <a:pt x="2030" y="349"/>
                  </a:lnTo>
                  <a:cubicBezTo>
                    <a:pt x="2030" y="156"/>
                    <a:pt x="1874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3;p20">
              <a:extLst>
                <a:ext uri="{FF2B5EF4-FFF2-40B4-BE49-F238E27FC236}">
                  <a16:creationId xmlns:a16="http://schemas.microsoft.com/office/drawing/2014/main" id="{F787670D-2BDD-D979-BA7E-73F8976EC773}"/>
                </a:ext>
              </a:extLst>
            </p:cNvPr>
            <p:cNvSpPr/>
            <p:nvPr/>
          </p:nvSpPr>
          <p:spPr>
            <a:xfrm>
              <a:off x="1192463" y="28822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50" y="0"/>
                  </a:moveTo>
                  <a:cubicBezTo>
                    <a:pt x="259" y="0"/>
                    <a:pt x="167" y="38"/>
                    <a:pt x="103" y="103"/>
                  </a:cubicBezTo>
                  <a:cubicBezTo>
                    <a:pt x="38" y="167"/>
                    <a:pt x="0" y="257"/>
                    <a:pt x="0" y="350"/>
                  </a:cubicBezTo>
                  <a:cubicBezTo>
                    <a:pt x="0" y="441"/>
                    <a:pt x="38" y="531"/>
                    <a:pt x="103" y="595"/>
                  </a:cubicBezTo>
                  <a:cubicBezTo>
                    <a:pt x="167" y="660"/>
                    <a:pt x="259" y="698"/>
                    <a:pt x="350" y="698"/>
                  </a:cubicBezTo>
                  <a:cubicBezTo>
                    <a:pt x="442" y="698"/>
                    <a:pt x="531" y="660"/>
                    <a:pt x="597" y="595"/>
                  </a:cubicBezTo>
                  <a:cubicBezTo>
                    <a:pt x="661" y="531"/>
                    <a:pt x="698" y="441"/>
                    <a:pt x="698" y="350"/>
                  </a:cubicBezTo>
                  <a:cubicBezTo>
                    <a:pt x="698" y="257"/>
                    <a:pt x="661" y="167"/>
                    <a:pt x="597" y="103"/>
                  </a:cubicBezTo>
                  <a:cubicBezTo>
                    <a:pt x="531" y="38"/>
                    <a:pt x="442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4;p20">
              <a:extLst>
                <a:ext uri="{FF2B5EF4-FFF2-40B4-BE49-F238E27FC236}">
                  <a16:creationId xmlns:a16="http://schemas.microsoft.com/office/drawing/2014/main" id="{21974849-189A-1E36-DA0A-E04E6FA70B62}"/>
                </a:ext>
              </a:extLst>
            </p:cNvPr>
            <p:cNvSpPr/>
            <p:nvPr/>
          </p:nvSpPr>
          <p:spPr>
            <a:xfrm>
              <a:off x="1308913" y="27270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8" y="0"/>
                  </a:moveTo>
                  <a:cubicBezTo>
                    <a:pt x="257" y="0"/>
                    <a:pt x="167" y="38"/>
                    <a:pt x="101" y="103"/>
                  </a:cubicBezTo>
                  <a:cubicBezTo>
                    <a:pt x="37" y="168"/>
                    <a:pt x="0" y="257"/>
                    <a:pt x="0" y="350"/>
                  </a:cubicBezTo>
                  <a:cubicBezTo>
                    <a:pt x="0" y="441"/>
                    <a:pt x="37" y="531"/>
                    <a:pt x="101" y="596"/>
                  </a:cubicBezTo>
                  <a:cubicBezTo>
                    <a:pt x="167" y="660"/>
                    <a:pt x="257" y="698"/>
                    <a:pt x="348" y="698"/>
                  </a:cubicBezTo>
                  <a:cubicBezTo>
                    <a:pt x="441" y="698"/>
                    <a:pt x="529" y="660"/>
                    <a:pt x="595" y="596"/>
                  </a:cubicBezTo>
                  <a:cubicBezTo>
                    <a:pt x="660" y="531"/>
                    <a:pt x="698" y="441"/>
                    <a:pt x="698" y="350"/>
                  </a:cubicBezTo>
                  <a:cubicBezTo>
                    <a:pt x="698" y="257"/>
                    <a:pt x="660" y="168"/>
                    <a:pt x="595" y="103"/>
                  </a:cubicBezTo>
                  <a:cubicBezTo>
                    <a:pt x="531" y="38"/>
                    <a:pt x="441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5;p20">
              <a:extLst>
                <a:ext uri="{FF2B5EF4-FFF2-40B4-BE49-F238E27FC236}">
                  <a16:creationId xmlns:a16="http://schemas.microsoft.com/office/drawing/2014/main" id="{44924031-8B2D-BAB8-CCC7-4635EE95A22A}"/>
                </a:ext>
              </a:extLst>
            </p:cNvPr>
            <p:cNvSpPr/>
            <p:nvPr/>
          </p:nvSpPr>
          <p:spPr>
            <a:xfrm>
              <a:off x="1332413" y="27812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9" y="1"/>
                  </a:moveTo>
                  <a:cubicBezTo>
                    <a:pt x="258" y="1"/>
                    <a:pt x="168" y="37"/>
                    <a:pt x="104" y="103"/>
                  </a:cubicBezTo>
                  <a:cubicBezTo>
                    <a:pt x="39" y="168"/>
                    <a:pt x="1" y="258"/>
                    <a:pt x="1" y="349"/>
                  </a:cubicBezTo>
                  <a:cubicBezTo>
                    <a:pt x="1" y="441"/>
                    <a:pt x="39" y="531"/>
                    <a:pt x="104" y="596"/>
                  </a:cubicBezTo>
                  <a:cubicBezTo>
                    <a:pt x="168" y="660"/>
                    <a:pt x="258" y="698"/>
                    <a:pt x="349" y="698"/>
                  </a:cubicBezTo>
                  <a:cubicBezTo>
                    <a:pt x="442" y="698"/>
                    <a:pt x="532" y="660"/>
                    <a:pt x="596" y="596"/>
                  </a:cubicBezTo>
                  <a:cubicBezTo>
                    <a:pt x="661" y="531"/>
                    <a:pt x="699" y="441"/>
                    <a:pt x="699" y="349"/>
                  </a:cubicBezTo>
                  <a:cubicBezTo>
                    <a:pt x="699" y="258"/>
                    <a:pt x="661" y="168"/>
                    <a:pt x="596" y="103"/>
                  </a:cubicBezTo>
                  <a:cubicBezTo>
                    <a:pt x="532" y="37"/>
                    <a:pt x="442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438;p20">
            <a:extLst>
              <a:ext uri="{FF2B5EF4-FFF2-40B4-BE49-F238E27FC236}">
                <a16:creationId xmlns:a16="http://schemas.microsoft.com/office/drawing/2014/main" id="{3405CDA9-E948-0FC3-FD09-B2F35C0734AD}"/>
              </a:ext>
            </a:extLst>
          </p:cNvPr>
          <p:cNvSpPr txBox="1"/>
          <p:nvPr/>
        </p:nvSpPr>
        <p:spPr>
          <a:xfrm>
            <a:off x="1638299" y="566550"/>
            <a:ext cx="736043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مخمر</a:t>
            </a:r>
            <a:endParaRPr sz="2000" dirty="0">
              <a:solidFill>
                <a:schemeClr val="dk1"/>
              </a:solidFill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sp>
        <p:nvSpPr>
          <p:cNvPr id="84" name="Google Shape;441;p20">
            <a:extLst>
              <a:ext uri="{FF2B5EF4-FFF2-40B4-BE49-F238E27FC236}">
                <a16:creationId xmlns:a16="http://schemas.microsoft.com/office/drawing/2014/main" id="{29ABE13A-F9AD-BC85-914D-3C769DB29436}"/>
              </a:ext>
            </a:extLst>
          </p:cNvPr>
          <p:cNvSpPr txBox="1"/>
          <p:nvPr/>
        </p:nvSpPr>
        <p:spPr>
          <a:xfrm>
            <a:off x="596346" y="1983430"/>
            <a:ext cx="1856967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قارچ‌های</a:t>
            </a:r>
            <a:r>
              <a:rPr lang="fa-IR" sz="2000" dirty="0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 </a:t>
            </a:r>
            <a:r>
              <a:rPr lang="fa-IR" sz="2000" dirty="0" err="1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فیلامنتی</a:t>
            </a:r>
            <a:endParaRPr sz="2000" dirty="0">
              <a:solidFill>
                <a:schemeClr val="dk1"/>
              </a:solidFill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sp>
        <p:nvSpPr>
          <p:cNvPr id="85" name="Google Shape;409;p20">
            <a:extLst>
              <a:ext uri="{FF2B5EF4-FFF2-40B4-BE49-F238E27FC236}">
                <a16:creationId xmlns:a16="http://schemas.microsoft.com/office/drawing/2014/main" id="{DB9F3774-8EC0-2E9F-4EDC-05003B7C8718}"/>
              </a:ext>
            </a:extLst>
          </p:cNvPr>
          <p:cNvSpPr txBox="1"/>
          <p:nvPr/>
        </p:nvSpPr>
        <p:spPr>
          <a:xfrm>
            <a:off x="3562012" y="3260336"/>
            <a:ext cx="2239426" cy="76472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سیستم‌های</a:t>
            </a:r>
            <a:r>
              <a:rPr lang="fa-I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 بیان </a:t>
            </a:r>
            <a:r>
              <a:rPr lang="fa-IR" sz="2000" b="1" spc="50" dirty="0">
                <a:ln w="0">
                  <a:noFill/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میکروبی</a:t>
            </a:r>
            <a:endParaRPr sz="2000" dirty="0">
              <a:ln w="0">
                <a:noFill/>
              </a:ln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cxnSp>
        <p:nvCxnSpPr>
          <p:cNvPr id="86" name="Google Shape;452;p20">
            <a:extLst>
              <a:ext uri="{FF2B5EF4-FFF2-40B4-BE49-F238E27FC236}">
                <a16:creationId xmlns:a16="http://schemas.microsoft.com/office/drawing/2014/main" id="{F8E775F8-54A2-4075-8E17-3404B9F4DCC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10991" y="1469503"/>
            <a:ext cx="1545575" cy="21246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" name="Google Shape;454;p20">
            <a:extLst>
              <a:ext uri="{FF2B5EF4-FFF2-40B4-BE49-F238E27FC236}">
                <a16:creationId xmlns:a16="http://schemas.microsoft.com/office/drawing/2014/main" id="{7EB5A580-43DE-97BE-F357-D67ADCCE7BAB}"/>
              </a:ext>
            </a:extLst>
          </p:cNvPr>
          <p:cNvCxnSpPr>
            <a:cxnSpLocks/>
          </p:cNvCxnSpPr>
          <p:nvPr/>
        </p:nvCxnSpPr>
        <p:spPr>
          <a:xfrm flipV="1">
            <a:off x="6485894" y="2174276"/>
            <a:ext cx="532595" cy="3484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72B7DF4-685C-DC7E-9821-F97E936F3609}"/>
              </a:ext>
            </a:extLst>
          </p:cNvPr>
          <p:cNvCxnSpPr/>
          <p:nvPr/>
        </p:nvCxnSpPr>
        <p:spPr>
          <a:xfrm>
            <a:off x="2791843" y="2327076"/>
            <a:ext cx="0" cy="114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2F77F4B-462D-5CC6-9D9A-396745505DF2}"/>
              </a:ext>
            </a:extLst>
          </p:cNvPr>
          <p:cNvCxnSpPr>
            <a:cxnSpLocks/>
          </p:cNvCxnSpPr>
          <p:nvPr/>
        </p:nvCxnSpPr>
        <p:spPr>
          <a:xfrm flipH="1">
            <a:off x="2590242" y="3467100"/>
            <a:ext cx="205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6C7DAFE-5172-E258-8814-28076283CE86}"/>
              </a:ext>
            </a:extLst>
          </p:cNvPr>
          <p:cNvSpPr/>
          <p:nvPr/>
        </p:nvSpPr>
        <p:spPr>
          <a:xfrm>
            <a:off x="2536010" y="3444650"/>
            <a:ext cx="54000" cy="54000"/>
          </a:xfrm>
          <a:prstGeom prst="ellipse">
            <a:avLst/>
          </a:prstGeom>
          <a:solidFill>
            <a:srgbClr val="475C5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92" name="Google Shape;441;p20">
            <a:extLst>
              <a:ext uri="{FF2B5EF4-FFF2-40B4-BE49-F238E27FC236}">
                <a16:creationId xmlns:a16="http://schemas.microsoft.com/office/drawing/2014/main" id="{3BA16240-2086-E465-135B-19C0D7F17BA7}"/>
              </a:ext>
            </a:extLst>
          </p:cNvPr>
          <p:cNvSpPr txBox="1"/>
          <p:nvPr/>
        </p:nvSpPr>
        <p:spPr>
          <a:xfrm>
            <a:off x="1070232" y="3056746"/>
            <a:ext cx="1330598" cy="82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err="1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جلبک‌های</a:t>
            </a:r>
            <a:r>
              <a:rPr lang="fa-IR" sz="2000" dirty="0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 تک سلولی</a:t>
            </a:r>
            <a:endParaRPr sz="2000" dirty="0">
              <a:solidFill>
                <a:schemeClr val="dk1"/>
              </a:solidFill>
              <a:latin typeface="B Titr" pitchFamily="2" charset="-78"/>
              <a:ea typeface="Fredoka One"/>
              <a:cs typeface="B Titr" pitchFamily="2" charset="-78"/>
              <a:sym typeface="Fredoka One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9F47F8-C1EB-9F18-ABF0-B87D1EE61E7E}"/>
              </a:ext>
            </a:extLst>
          </p:cNvPr>
          <p:cNvGrpSpPr/>
          <p:nvPr/>
        </p:nvGrpSpPr>
        <p:grpSpPr>
          <a:xfrm>
            <a:off x="2557886" y="2214578"/>
            <a:ext cx="246949" cy="54000"/>
            <a:chOff x="2588967" y="4092350"/>
            <a:chExt cx="246949" cy="540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F25F48-E48D-AC8D-B029-195F20189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0499" y="4114800"/>
              <a:ext cx="2054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E09BF98-3EA7-5C32-8849-130EC6981378}"/>
                </a:ext>
              </a:extLst>
            </p:cNvPr>
            <p:cNvSpPr/>
            <p:nvPr/>
          </p:nvSpPr>
          <p:spPr>
            <a:xfrm>
              <a:off x="2588967" y="4092350"/>
              <a:ext cx="54000" cy="54000"/>
            </a:xfrm>
            <a:prstGeom prst="ellipse">
              <a:avLst/>
            </a:prstGeom>
            <a:solidFill>
              <a:srgbClr val="475C5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</a:pPr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A92842C-205F-A097-F198-4C5CCDBD2974}"/>
              </a:ext>
            </a:extLst>
          </p:cNvPr>
          <p:cNvCxnSpPr>
            <a:cxnSpLocks/>
          </p:cNvCxnSpPr>
          <p:nvPr/>
        </p:nvCxnSpPr>
        <p:spPr>
          <a:xfrm flipH="1">
            <a:off x="2804835" y="2535474"/>
            <a:ext cx="266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AE5927-3EAB-B610-E7A4-C1D24EDE1F80}"/>
              </a:ext>
            </a:extLst>
          </p:cNvPr>
          <p:cNvSpPr txBox="1"/>
          <p:nvPr/>
        </p:nvSpPr>
        <p:spPr>
          <a:xfrm>
            <a:off x="7104658" y="1922040"/>
            <a:ext cx="975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2000" b="1" dirty="0">
                <a:solidFill>
                  <a:schemeClr val="dk1"/>
                </a:solidFill>
                <a:latin typeface="B Titr" pitchFamily="2" charset="-78"/>
                <a:ea typeface="Fredoka One"/>
                <a:cs typeface="B Titr" pitchFamily="2" charset="-78"/>
                <a:sym typeface="Fredoka One"/>
              </a:rPr>
              <a:t>باکتری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7CD5FC-1A93-5118-70CC-8540ACF84574}"/>
              </a:ext>
            </a:extLst>
          </p:cNvPr>
          <p:cNvSpPr txBox="1"/>
          <p:nvPr/>
        </p:nvSpPr>
        <p:spPr>
          <a:xfrm>
            <a:off x="0" y="4907886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100" u="sng" dirty="0">
                <a:solidFill>
                  <a:srgbClr val="282828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hlinkClick r:id="rId3"/>
              </a:rPr>
              <a:t>https://doi.org/10.3389/fbioe.2020.00293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2" name="Google Shape;408;p20">
            <a:extLst>
              <a:ext uri="{FF2B5EF4-FFF2-40B4-BE49-F238E27FC236}">
                <a16:creationId xmlns:a16="http://schemas.microsoft.com/office/drawing/2014/main" id="{F952B4A4-64D9-99E4-D20F-0DBA252AB0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11813" y="2409396"/>
            <a:ext cx="421675" cy="10975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3" name="Google Shape;453;p20">
            <a:extLst>
              <a:ext uri="{FF2B5EF4-FFF2-40B4-BE49-F238E27FC236}">
                <a16:creationId xmlns:a16="http://schemas.microsoft.com/office/drawing/2014/main" id="{97EF85A5-696E-9EB2-590C-9E9C6FE81F70}"/>
              </a:ext>
            </a:extLst>
          </p:cNvPr>
          <p:cNvCxnSpPr>
            <a:cxnSpLocks/>
          </p:cNvCxnSpPr>
          <p:nvPr/>
        </p:nvCxnSpPr>
        <p:spPr>
          <a:xfrm rot="5400000">
            <a:off x="5015609" y="2403188"/>
            <a:ext cx="421674" cy="11100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1979BCFC-4F02-D487-CE11-A01EB977F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71547"/>
              </p:ext>
            </p:extLst>
          </p:nvPr>
        </p:nvGraphicFramePr>
        <p:xfrm>
          <a:off x="0" y="3371179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039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81FB15-4668-3424-9EE5-8B69002E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1" y="469900"/>
            <a:ext cx="8202618" cy="374376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7987A4-0AC8-AAE1-B290-82297AE32CB9}"/>
              </a:ext>
            </a:extLst>
          </p:cNvPr>
          <p:cNvSpPr txBox="1"/>
          <p:nvPr/>
        </p:nvSpPr>
        <p:spPr>
          <a:xfrm>
            <a:off x="0" y="4881890"/>
            <a:ext cx="7073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1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www.news-medical.net</a:t>
            </a:r>
            <a:r>
              <a:rPr lang="en-US" sz="1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/whitepaper/20211119/The-Challenges-Faced-in-Recombinant-Protein-</a:t>
            </a:r>
            <a:r>
              <a:rPr lang="en-US" sz="11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Expression.aspx</a:t>
            </a:r>
            <a:endParaRPr lang="en-US" sz="11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907ABF0-4879-CD3E-32F8-1C2731A94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71547"/>
              </p:ext>
            </p:extLst>
          </p:nvPr>
        </p:nvGraphicFramePr>
        <p:xfrm>
          <a:off x="0" y="3371179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95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745F61-9501-4DFF-F98F-F6623DC03BB5}"/>
              </a:ext>
            </a:extLst>
          </p:cNvPr>
          <p:cNvSpPr/>
          <p:nvPr/>
        </p:nvSpPr>
        <p:spPr>
          <a:xfrm>
            <a:off x="0" y="0"/>
            <a:ext cx="4704907" cy="2940053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241BF-E767-ED8E-7D8A-957AA915F179}"/>
              </a:ext>
            </a:extLst>
          </p:cNvPr>
          <p:cNvSpPr/>
          <p:nvPr/>
        </p:nvSpPr>
        <p:spPr>
          <a:xfrm>
            <a:off x="3327400" y="2571750"/>
            <a:ext cx="5816600" cy="2673350"/>
          </a:xfrm>
          <a:prstGeom prst="rect">
            <a:avLst/>
          </a:prstGeom>
          <a:solidFill>
            <a:srgbClr val="E2E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0DC0AD-CAF8-1121-D81D-0D4377F1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74" y="3320544"/>
            <a:ext cx="563525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باکتری‌ها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ابزار مناسب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برای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انجام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PTM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پروتئین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های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یوکاریوتی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را </a:t>
            </a:r>
            <a:r>
              <a:rPr kumimoji="0" lang="fa-I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ندارند</a:t>
            </a:r>
            <a:r>
              <a:rPr kumimoji="0" lang="ar-SA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در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مخمرها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مراحل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اولیه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گلیکوزیلاسیون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مانند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گلیکوزیلاسیون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مانوز</a:t>
            </a:r>
            <a:r>
              <a:rPr lang="ar-SA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در </a:t>
            </a:r>
            <a:r>
              <a:rPr kumimoji="0" lang="ar-SA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سلول‌های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پستانداران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،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گلیکوزیلاسیون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شامل:</a:t>
            </a:r>
          </a:p>
          <a:p>
            <a:pPr marL="800100" lvl="1" indent="-342900" algn="r" rtl="1">
              <a:buClrTx/>
              <a:buFont typeface="Arial" panose="020B0604020202020204" pitchFamily="34" charset="0"/>
              <a:buChar char="•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حذف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مانوز</a:t>
            </a:r>
            <a:endParaRPr lang="ar-SA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r" rtl="1">
              <a:buClrTx/>
              <a:buFont typeface="Arial" panose="020B0604020202020204" pitchFamily="34" charset="0"/>
              <a:buChar char="•"/>
            </a:pP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افزودن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فروکوز</a:t>
            </a:r>
            <a:r>
              <a:rPr lang="ar-SA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، </a:t>
            </a:r>
            <a:r>
              <a:rPr kumimoji="0" lang="ar-S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گالاکتوز</a:t>
            </a:r>
            <a:r>
              <a:rPr lang="fa-I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،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NAG</a:t>
            </a:r>
            <a:r>
              <a:rPr lang="fa-I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،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fa-I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و …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C269C-705B-4CCE-8DC9-5C8958897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7" t="22912" r="21882" b="27731"/>
          <a:stretch/>
        </p:blipFill>
        <p:spPr>
          <a:xfrm>
            <a:off x="212648" y="190050"/>
            <a:ext cx="5512645" cy="2940053"/>
          </a:xfrm>
          <a:prstGeom prst="rect">
            <a:avLst/>
          </a:prstGeom>
          <a:ln w="57150">
            <a:solidFill>
              <a:srgbClr val="475C52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EF1DF-53F1-23C9-DE69-DBA22A7454AF}"/>
              </a:ext>
            </a:extLst>
          </p:cNvPr>
          <p:cNvSpPr txBox="1"/>
          <p:nvPr/>
        </p:nvSpPr>
        <p:spPr>
          <a:xfrm>
            <a:off x="0" y="4895589"/>
            <a:ext cx="8953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Encyclopedia of Molecular Cell Biology and Molecular Medicine, 2nd Edition. Volume 10</a:t>
            </a:r>
            <a:br>
              <a:rPr lang="en-US" sz="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2F6566-0173-B3F0-9116-8ADA391D2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71547"/>
              </p:ext>
            </p:extLst>
          </p:nvPr>
        </p:nvGraphicFramePr>
        <p:xfrm>
          <a:off x="0" y="3371179"/>
          <a:ext cx="4147380" cy="25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6DB3A1-62E8-C07D-AD48-BE755F2435CD}"/>
              </a:ext>
            </a:extLst>
          </p:cNvPr>
          <p:cNvSpPr txBox="1"/>
          <p:nvPr/>
        </p:nvSpPr>
        <p:spPr>
          <a:xfrm>
            <a:off x="5495925" y="440334"/>
            <a:ext cx="3457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fa-IR" sz="3600" b="1" dirty="0" err="1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پترن‌های</a:t>
            </a:r>
            <a:r>
              <a:rPr lang="en-US" sz="3600" b="1" dirty="0">
                <a:solidFill>
                  <a:srgbClr val="475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PTM </a:t>
            </a:r>
            <a:endParaRPr lang="en-US" sz="2000" b="1" dirty="0">
              <a:solidFill>
                <a:srgbClr val="475C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55749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: Discovering the Cell Infographics by Slidesgo">
  <a:themeElements>
    <a:clrScheme name="Simple Light">
      <a:dk1>
        <a:srgbClr val="50675B"/>
      </a:dk1>
      <a:lt1>
        <a:srgbClr val="E1E5DC"/>
      </a:lt1>
      <a:dk2>
        <a:srgbClr val="F49191"/>
      </a:dk2>
      <a:lt2>
        <a:srgbClr val="FCDFDC"/>
      </a:lt2>
      <a:accent1>
        <a:srgbClr val="C6D2C6"/>
      </a:accent1>
      <a:accent2>
        <a:srgbClr val="AAB7B0"/>
      </a:accent2>
      <a:accent3>
        <a:srgbClr val="FFFFFF"/>
      </a:accent3>
      <a:accent4>
        <a:srgbClr val="F0F1F3"/>
      </a:accent4>
      <a:accent5>
        <a:srgbClr val="D5DAD0"/>
      </a:accent5>
      <a:accent6>
        <a:srgbClr val="FFFFFF"/>
      </a:accent6>
      <a:hlink>
        <a:srgbClr val="5067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1054</Words>
  <Application>Microsoft Macintosh PowerPoint</Application>
  <PresentationFormat>On-screen Show (16:9)</PresentationFormat>
  <Paragraphs>255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Times New Roman</vt:lpstr>
      <vt:lpstr>Georgia</vt:lpstr>
      <vt:lpstr>Calibri</vt:lpstr>
      <vt:lpstr>Britannic Bold</vt:lpstr>
      <vt:lpstr>Cooper Black</vt:lpstr>
      <vt:lpstr>Courier New</vt:lpstr>
      <vt:lpstr>Proxima Nova Rg</vt:lpstr>
      <vt:lpstr>B Titr</vt:lpstr>
      <vt:lpstr>B Mitra+FPEF</vt:lpstr>
      <vt:lpstr>Poppins</vt:lpstr>
      <vt:lpstr>Fredoka One</vt:lpstr>
      <vt:lpstr>Science Subject for Elementary: Discovering the Cell Infographics by Slidesgo</vt:lpstr>
      <vt:lpstr>سیستم‌های بیان صنعتی: میکروارگانیسم‌ها</vt:lpstr>
      <vt:lpstr>PowerPoint Presentation</vt:lpstr>
      <vt:lpstr>PowerPoint Presentation</vt:lpstr>
      <vt:lpstr>PowerPoint Presentation</vt:lpstr>
      <vt:lpstr>PowerPoint Presentation</vt:lpstr>
      <vt:lpstr>شایع‌ترین سیستم‌های بیان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Infografías de asignatura de ciencias para primaria: Las células</dc:title>
  <cp:lastModifiedBy>Mahroo Hajimehdi</cp:lastModifiedBy>
  <cp:revision>8</cp:revision>
  <dcterms:modified xsi:type="dcterms:W3CDTF">2023-09-19T10:19:25Z</dcterms:modified>
</cp:coreProperties>
</file>