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381" r:id="rId5"/>
    <p:sldId id="399" r:id="rId6"/>
    <p:sldId id="400" r:id="rId7"/>
    <p:sldId id="401" r:id="rId8"/>
    <p:sldId id="402" r:id="rId9"/>
    <p:sldId id="403" r:id="rId10"/>
    <p:sldId id="404" r:id="rId11"/>
    <p:sldId id="405" r:id="rId12"/>
    <p:sldId id="406" r:id="rId13"/>
  </p:sldIdLst>
  <p:sldSz cx="9144000" cy="5143500" type="screen16x9"/>
  <p:notesSz cx="7077075" cy="9363075"/>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778">
          <p15:clr>
            <a:srgbClr val="A4A3A4"/>
          </p15:clr>
        </p15:guide>
        <p15:guide id="4" orient="horz" pos="2141">
          <p15:clr>
            <a:srgbClr val="A4A3A4"/>
          </p15:clr>
        </p15:guide>
        <p15:guide id="5" pos="285">
          <p15:clr>
            <a:srgbClr val="A4A3A4"/>
          </p15:clr>
        </p15:guide>
        <p15:guide id="6" pos="5459">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9C98"/>
    <a:srgbClr val="7F7F7F"/>
    <a:srgbClr val="C60C30"/>
    <a:srgbClr val="00B3BE"/>
    <a:srgbClr val="009A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85" autoAdjust="0"/>
    <p:restoredTop sz="86119" autoAdjust="0"/>
  </p:normalViewPr>
  <p:slideViewPr>
    <p:cSldViewPr snapToGrid="0">
      <p:cViewPr varScale="1">
        <p:scale>
          <a:sx n="131" d="100"/>
          <a:sy n="131" d="100"/>
        </p:scale>
        <p:origin x="1670" y="96"/>
      </p:cViewPr>
      <p:guideLst>
        <p:guide orient="horz" pos="2160"/>
        <p:guide pos="3840"/>
        <p:guide orient="horz" pos="778"/>
        <p:guide orient="horz" pos="2141"/>
        <p:guide pos="285"/>
        <p:guide pos="5459"/>
      </p:guideLst>
    </p:cSldViewPr>
  </p:slideViewPr>
  <p:outlineViewPr>
    <p:cViewPr>
      <p:scale>
        <a:sx n="33" d="100"/>
        <a:sy n="33" d="100"/>
      </p:scale>
      <p:origin x="0" y="-1068"/>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1980" y="-7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CA"/>
          </a:p>
        </p:txBody>
      </p:sp>
      <p:sp>
        <p:nvSpPr>
          <p:cNvPr id="3" name="Espace réservé de la date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3D7E375B-408F-4921-9B6F-A36FCC160635}" type="datetimeFigureOut">
              <a:rPr lang="en-CA" smtClean="0"/>
              <a:t>2021-04-08</a:t>
            </a:fld>
            <a:endParaRPr lang="en-CA"/>
          </a:p>
        </p:txBody>
      </p:sp>
      <p:sp>
        <p:nvSpPr>
          <p:cNvPr id="4" name="Espace réservé du pied de page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CA"/>
          </a:p>
        </p:txBody>
      </p:sp>
      <p:sp>
        <p:nvSpPr>
          <p:cNvPr id="5" name="Espace réservé du numéro de diapositive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35338C51-65DD-4D07-B315-A6FCF54F249D}" type="slidenum">
              <a:rPr lang="en-CA" smtClean="0"/>
              <a:t>‹#›</a:t>
            </a:fld>
            <a:endParaRPr lang="en-CA"/>
          </a:p>
        </p:txBody>
      </p:sp>
    </p:spTree>
    <p:extLst>
      <p:ext uri="{BB962C8B-B14F-4D97-AF65-F5344CB8AC3E}">
        <p14:creationId xmlns:p14="http://schemas.microsoft.com/office/powerpoint/2010/main" val="2981934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CA"/>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40FE5760-1A69-41E9-A845-E4FD27D1DC35}" type="datetimeFigureOut">
              <a:rPr lang="en-CA" smtClean="0"/>
              <a:t>2021-04-08</a:t>
            </a:fld>
            <a:endParaRPr lang="en-CA"/>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CA"/>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CA"/>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B8CCC7CE-4858-427D-AF3E-26059DCB36BC}" type="slidenum">
              <a:rPr lang="en-CA" smtClean="0"/>
              <a:t>‹#›</a:t>
            </a:fld>
            <a:endParaRPr lang="en-CA"/>
          </a:p>
        </p:txBody>
      </p:sp>
    </p:spTree>
    <p:extLst>
      <p:ext uri="{BB962C8B-B14F-4D97-AF65-F5344CB8AC3E}">
        <p14:creationId xmlns:p14="http://schemas.microsoft.com/office/powerpoint/2010/main" val="157002280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B8CCC7CE-4858-427D-AF3E-26059DCB36BC}" type="slidenum">
              <a:rPr lang="en-CA" smtClean="0"/>
              <a:t>1</a:t>
            </a:fld>
            <a:endParaRPr lang="en-CA" dirty="0"/>
          </a:p>
        </p:txBody>
      </p:sp>
    </p:spTree>
    <p:extLst>
      <p:ext uri="{BB962C8B-B14F-4D97-AF65-F5344CB8AC3E}">
        <p14:creationId xmlns:p14="http://schemas.microsoft.com/office/powerpoint/2010/main" val="369034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2</a:t>
            </a:fld>
            <a:endParaRPr lang="en-GB" dirty="0"/>
          </a:p>
        </p:txBody>
      </p:sp>
    </p:spTree>
    <p:extLst>
      <p:ext uri="{BB962C8B-B14F-4D97-AF65-F5344CB8AC3E}">
        <p14:creationId xmlns:p14="http://schemas.microsoft.com/office/powerpoint/2010/main" val="672168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3</a:t>
            </a:fld>
            <a:endParaRPr lang="en-GB" dirty="0"/>
          </a:p>
        </p:txBody>
      </p:sp>
    </p:spTree>
    <p:extLst>
      <p:ext uri="{BB962C8B-B14F-4D97-AF65-F5344CB8AC3E}">
        <p14:creationId xmlns:p14="http://schemas.microsoft.com/office/powerpoint/2010/main" val="171071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4</a:t>
            </a:fld>
            <a:endParaRPr lang="en-GB" dirty="0"/>
          </a:p>
        </p:txBody>
      </p:sp>
    </p:spTree>
    <p:extLst>
      <p:ext uri="{BB962C8B-B14F-4D97-AF65-F5344CB8AC3E}">
        <p14:creationId xmlns:p14="http://schemas.microsoft.com/office/powerpoint/2010/main" val="51870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5</a:t>
            </a:fld>
            <a:endParaRPr lang="en-GB" dirty="0"/>
          </a:p>
        </p:txBody>
      </p:sp>
    </p:spTree>
    <p:extLst>
      <p:ext uri="{BB962C8B-B14F-4D97-AF65-F5344CB8AC3E}">
        <p14:creationId xmlns:p14="http://schemas.microsoft.com/office/powerpoint/2010/main" val="407168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6</a:t>
            </a:fld>
            <a:endParaRPr lang="en-GB" dirty="0"/>
          </a:p>
        </p:txBody>
      </p:sp>
    </p:spTree>
    <p:extLst>
      <p:ext uri="{BB962C8B-B14F-4D97-AF65-F5344CB8AC3E}">
        <p14:creationId xmlns:p14="http://schemas.microsoft.com/office/powerpoint/2010/main" val="47528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7</a:t>
            </a:fld>
            <a:endParaRPr lang="en-GB" dirty="0"/>
          </a:p>
        </p:txBody>
      </p:sp>
    </p:spTree>
    <p:extLst>
      <p:ext uri="{BB962C8B-B14F-4D97-AF65-F5344CB8AC3E}">
        <p14:creationId xmlns:p14="http://schemas.microsoft.com/office/powerpoint/2010/main" val="1705827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8</a:t>
            </a:fld>
            <a:endParaRPr lang="en-GB" dirty="0"/>
          </a:p>
        </p:txBody>
      </p:sp>
    </p:spTree>
    <p:extLst>
      <p:ext uri="{BB962C8B-B14F-4D97-AF65-F5344CB8AC3E}">
        <p14:creationId xmlns:p14="http://schemas.microsoft.com/office/powerpoint/2010/main" val="422695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9</a:t>
            </a:fld>
            <a:endParaRPr lang="en-GB" dirty="0"/>
          </a:p>
        </p:txBody>
      </p:sp>
    </p:spTree>
    <p:extLst>
      <p:ext uri="{BB962C8B-B14F-4D97-AF65-F5344CB8AC3E}">
        <p14:creationId xmlns:p14="http://schemas.microsoft.com/office/powerpoint/2010/main" val="136949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 name="Rectangle 33"/>
          <p:cNvSpPr/>
          <p:nvPr userDrawn="1"/>
        </p:nvSpPr>
        <p:spPr>
          <a:xfrm>
            <a:off x="0" y="4042186"/>
            <a:ext cx="9145190" cy="1101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GB">
              <a:solidFill>
                <a:prstClr val="white"/>
              </a:solidFill>
            </a:endParaRPr>
          </a:p>
        </p:txBody>
      </p:sp>
      <p:sp>
        <p:nvSpPr>
          <p:cNvPr id="15" name="TextBox 14"/>
          <p:cNvSpPr txBox="1"/>
          <p:nvPr userDrawn="1"/>
        </p:nvSpPr>
        <p:spPr>
          <a:xfrm>
            <a:off x="3653778" y="3165816"/>
            <a:ext cx="213263" cy="392415"/>
          </a:xfrm>
          <a:prstGeom prst="rect">
            <a:avLst/>
          </a:prstGeom>
          <a:noFill/>
        </p:spPr>
        <p:txBody>
          <a:bodyPr wrap="square" lIns="68580" tIns="34290" rIns="68580" bIns="34290" rtlCol="0">
            <a:spAutoFit/>
          </a:bodyPr>
          <a:lstStyle/>
          <a:p>
            <a:r>
              <a:rPr lang="en-US" sz="2100" dirty="0">
                <a:solidFill>
                  <a:srgbClr val="1E1E1E"/>
                </a:solidFill>
                <a:cs typeface="Arial" panose="020B0604020202020204" pitchFamily="34" charset="0"/>
              </a:rPr>
              <a:t>|</a:t>
            </a:r>
            <a:endParaRPr lang="en-US" sz="2000" dirty="0">
              <a:solidFill>
                <a:srgbClr val="009A98"/>
              </a:solidFill>
              <a:cs typeface="Arial" panose="020B0604020202020204" pitchFamily="34" charset="0"/>
            </a:endParaRPr>
          </a:p>
        </p:txBody>
      </p:sp>
      <p:grpSp>
        <p:nvGrpSpPr>
          <p:cNvPr id="41" name="Group 40"/>
          <p:cNvGrpSpPr/>
          <p:nvPr userDrawn="1"/>
        </p:nvGrpSpPr>
        <p:grpSpPr>
          <a:xfrm>
            <a:off x="9266270" y="870562"/>
            <a:ext cx="1436209" cy="1540464"/>
            <a:chOff x="-1836712" y="2937191"/>
            <a:chExt cx="1914696" cy="2053951"/>
          </a:xfrm>
        </p:grpSpPr>
        <p:pic>
          <p:nvPicPr>
            <p:cNvPr id="42" name="Picture 41" descr="icon_camera_circle.png"/>
            <p:cNvPicPr>
              <a:picLocks noChangeAspect="1"/>
            </p:cNvPicPr>
            <p:nvPr/>
          </p:nvPicPr>
          <p:blipFill>
            <a:blip r:embed="rId3" cstate="print">
              <a:lum bright="-100000"/>
            </a:blip>
            <a:stretch>
              <a:fillRect/>
            </a:stretch>
          </p:blipFill>
          <p:spPr>
            <a:xfrm>
              <a:off x="-1728699" y="2937191"/>
              <a:ext cx="640111" cy="640111"/>
            </a:xfrm>
            <a:prstGeom prst="rect">
              <a:avLst/>
            </a:prstGeom>
            <a:noFill/>
            <a:ln>
              <a:noFill/>
            </a:ln>
          </p:spPr>
        </p:pic>
        <p:sp>
          <p:nvSpPr>
            <p:cNvPr id="43" name="TextBox 42"/>
            <p:cNvSpPr txBox="1"/>
            <p:nvPr/>
          </p:nvSpPr>
          <p:spPr>
            <a:xfrm>
              <a:off x="-1836712" y="3677962"/>
              <a:ext cx="1914696" cy="1313180"/>
            </a:xfrm>
            <a:prstGeom prst="rect">
              <a:avLst/>
            </a:prstGeom>
            <a:noFill/>
          </p:spPr>
          <p:txBody>
            <a:bodyPr wrap="square" lIns="0" tIns="0" rIns="0" bIns="0" rtlCol="0">
              <a:spAutoFit/>
            </a:bodyPr>
            <a:lstStyle/>
            <a:p>
              <a:r>
                <a:rPr lang="en-GB" sz="800" dirty="0">
                  <a:solidFill>
                    <a:srgbClr val="000000"/>
                  </a:solidFill>
                </a:rPr>
                <a:t>To change the photographic image on the background.</a:t>
              </a:r>
            </a:p>
            <a:p>
              <a:r>
                <a:rPr lang="en-GB" sz="800" dirty="0">
                  <a:solidFill>
                    <a:srgbClr val="000000"/>
                  </a:solidFill>
                </a:rPr>
                <a:t>&gt;Right Click over slide</a:t>
              </a:r>
            </a:p>
            <a:p>
              <a:r>
                <a:rPr lang="en-GB" sz="800" dirty="0">
                  <a:solidFill>
                    <a:srgbClr val="000000"/>
                  </a:solidFill>
                </a:rPr>
                <a:t>&gt;format background</a:t>
              </a:r>
            </a:p>
            <a:p>
              <a:r>
                <a:rPr lang="en-GB" sz="800" dirty="0">
                  <a:solidFill>
                    <a:srgbClr val="000000"/>
                  </a:solidFill>
                </a:rPr>
                <a:t>&gt;fill</a:t>
              </a:r>
            </a:p>
            <a:p>
              <a:r>
                <a:rPr lang="en-GB" sz="800" dirty="0">
                  <a:solidFill>
                    <a:srgbClr val="000000"/>
                  </a:solidFill>
                </a:rPr>
                <a:t>&gt;picture or texture fill</a:t>
              </a:r>
            </a:p>
            <a:p>
              <a:r>
                <a:rPr lang="en-GB" sz="800" dirty="0">
                  <a:solidFill>
                    <a:srgbClr val="000000"/>
                  </a:solidFill>
                </a:rPr>
                <a:t>&gt;select image from  </a:t>
              </a:r>
              <a:br>
                <a:rPr lang="en-GB" sz="800" dirty="0">
                  <a:solidFill>
                    <a:srgbClr val="000000"/>
                  </a:solidFill>
                </a:rPr>
              </a:br>
              <a:r>
                <a:rPr lang="en-GB" sz="800" dirty="0">
                  <a:solidFill>
                    <a:srgbClr val="000000"/>
                  </a:solidFill>
                </a:rPr>
                <a:t>  your file</a:t>
              </a:r>
            </a:p>
          </p:txBody>
        </p:sp>
        <p:pic>
          <p:nvPicPr>
            <p:cNvPr id="44" name="Picture 43" descr="icon_information-white.png"/>
            <p:cNvPicPr>
              <a:picLocks noChangeAspect="1"/>
            </p:cNvPicPr>
            <p:nvPr/>
          </p:nvPicPr>
          <p:blipFill>
            <a:blip r:embed="rId4" cstate="print">
              <a:lum bright="-100000"/>
            </a:blip>
            <a:stretch>
              <a:fillRect/>
            </a:stretch>
          </p:blipFill>
          <p:spPr>
            <a:xfrm>
              <a:off x="-1728699" y="3245911"/>
              <a:ext cx="121592" cy="320113"/>
            </a:xfrm>
            <a:prstGeom prst="rect">
              <a:avLst/>
            </a:prstGeom>
          </p:spPr>
        </p:pic>
      </p:grpSp>
      <p:sp>
        <p:nvSpPr>
          <p:cNvPr id="36" name="TextBox 35"/>
          <p:cNvSpPr txBox="1"/>
          <p:nvPr userDrawn="1"/>
        </p:nvSpPr>
        <p:spPr>
          <a:xfrm>
            <a:off x="0" y="1004087"/>
            <a:ext cx="4474611" cy="1554480"/>
          </a:xfrm>
          <a:prstGeom prst="rect">
            <a:avLst/>
          </a:prstGeom>
          <a:solidFill>
            <a:schemeClr val="tx1">
              <a:alpha val="47000"/>
            </a:schemeClr>
          </a:solidFill>
        </p:spPr>
        <p:txBody>
          <a:bodyPr wrap="square" lIns="68580" tIns="34290" rIns="68580" bIns="34290" rtlCol="0">
            <a:spAutoFit/>
          </a:bodyPr>
          <a:lstStyle/>
          <a:p>
            <a:pPr marL="130969"/>
            <a:endParaRPr lang="en-CA" sz="1500" dirty="0">
              <a:solidFill>
                <a:prstClr val="white"/>
              </a:solidFill>
              <a:cs typeface="Arial" panose="020B0604020202020204" pitchFamily="34" charset="0"/>
            </a:endParaRPr>
          </a:p>
        </p:txBody>
      </p:sp>
      <p:cxnSp>
        <p:nvCxnSpPr>
          <p:cNvPr id="45" name="Straight Connector 44"/>
          <p:cNvCxnSpPr/>
          <p:nvPr userDrawn="1"/>
        </p:nvCxnSpPr>
        <p:spPr>
          <a:xfrm>
            <a:off x="87096" y="2042285"/>
            <a:ext cx="42125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1"/>
          <p:cNvSpPr>
            <a:spLocks noGrp="1"/>
          </p:cNvSpPr>
          <p:nvPr userDrawn="1">
            <p:ph type="title" hasCustomPrompt="1"/>
          </p:nvPr>
        </p:nvSpPr>
        <p:spPr>
          <a:xfrm>
            <a:off x="226241" y="1091046"/>
            <a:ext cx="4102700" cy="454590"/>
          </a:xfrm>
        </p:spPr>
        <p:txBody>
          <a:bodyPr anchor="b">
            <a:normAutofit/>
          </a:bodyPr>
          <a:lstStyle>
            <a:lvl1pPr algn="l">
              <a:defRPr sz="2700" b="1" baseline="0">
                <a:solidFill>
                  <a:schemeClr val="bg1"/>
                </a:solidFill>
              </a:defRPr>
            </a:lvl1pPr>
          </a:lstStyle>
          <a:p>
            <a:r>
              <a:rPr lang="en-US" dirty="0"/>
              <a:t>Insert Presentation Title</a:t>
            </a:r>
            <a:endParaRPr lang="en-GB" dirty="0"/>
          </a:p>
        </p:txBody>
      </p:sp>
      <p:sp>
        <p:nvSpPr>
          <p:cNvPr id="14" name="Text Placeholder 13"/>
          <p:cNvSpPr>
            <a:spLocks noGrp="1"/>
          </p:cNvSpPr>
          <p:nvPr userDrawn="1">
            <p:ph type="body" sz="quarter" idx="13" hasCustomPrompt="1"/>
          </p:nvPr>
        </p:nvSpPr>
        <p:spPr>
          <a:xfrm>
            <a:off x="226241" y="1545636"/>
            <a:ext cx="4102700" cy="378042"/>
          </a:xfrm>
        </p:spPr>
        <p:txBody>
          <a:bodyPr/>
          <a:lstStyle>
            <a:lvl1pPr>
              <a:spcBef>
                <a:spcPts val="0"/>
              </a:spcBef>
              <a:defRPr sz="1800">
                <a:solidFill>
                  <a:schemeClr val="bg1"/>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en-US" dirty="0"/>
              <a:t>Insert Subhead information</a:t>
            </a:r>
          </a:p>
        </p:txBody>
      </p:sp>
      <p:sp>
        <p:nvSpPr>
          <p:cNvPr id="38" name="Text Placeholder 36"/>
          <p:cNvSpPr>
            <a:spLocks noGrp="1"/>
          </p:cNvSpPr>
          <p:nvPr userDrawn="1">
            <p:ph type="body" sz="quarter" idx="15" hasCustomPrompt="1"/>
          </p:nvPr>
        </p:nvSpPr>
        <p:spPr>
          <a:xfrm>
            <a:off x="226241" y="2085696"/>
            <a:ext cx="4075777" cy="263773"/>
          </a:xfrm>
        </p:spPr>
        <p:txBody>
          <a:bodyPr/>
          <a:lstStyle>
            <a:lvl1pPr>
              <a:spcBef>
                <a:spcPts val="0"/>
              </a:spcBef>
              <a:defRPr sz="1500">
                <a:solidFill>
                  <a:schemeClr val="bg1"/>
                </a:solidFill>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en-US" dirty="0"/>
              <a:t>Date of Presentation</a:t>
            </a:r>
          </a:p>
        </p:txBody>
      </p:sp>
      <p:pic>
        <p:nvPicPr>
          <p:cNvPr id="59" name="Image 5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57639" y="4069530"/>
            <a:ext cx="1886362" cy="786487"/>
          </a:xfrm>
          <a:prstGeom prst="rect">
            <a:avLst/>
          </a:prstGeom>
        </p:spPr>
      </p:pic>
    </p:spTree>
    <p:extLst>
      <p:ext uri="{BB962C8B-B14F-4D97-AF65-F5344CB8AC3E}">
        <p14:creationId xmlns:p14="http://schemas.microsoft.com/office/powerpoint/2010/main" val="21708031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1173" y="1357403"/>
            <a:ext cx="4520781" cy="382977"/>
          </a:xfrm>
        </p:spPr>
        <p:txBody>
          <a:bodyPr>
            <a:normAutofit/>
          </a:bodyPr>
          <a:lstStyle>
            <a:lvl1pPr>
              <a:defRPr sz="1800" b="0" baseline="0">
                <a:solidFill>
                  <a:schemeClr val="tx1"/>
                </a:solidFill>
                <a:latin typeface="Arial" panose="020B0604020202020204" pitchFamily="34" charset="0"/>
                <a:cs typeface="Arial" panose="020B0604020202020204" pitchFamily="34" charset="0"/>
              </a:defRPr>
            </a:lvl1pPr>
          </a:lstStyle>
          <a:p>
            <a:r>
              <a:rPr lang="en-US" dirty="0"/>
              <a:t>State the purpose of meeting here.</a:t>
            </a:r>
            <a:endParaRPr lang="en-CA" dirty="0"/>
          </a:p>
        </p:txBody>
      </p:sp>
      <p:sp>
        <p:nvSpPr>
          <p:cNvPr id="3" name="Footer Placeholder 2"/>
          <p:cNvSpPr>
            <a:spLocks noGrp="1"/>
          </p:cNvSpPr>
          <p:nvPr>
            <p:ph type="ftr" sz="quarter" idx="10"/>
          </p:nvPr>
        </p:nvSpPr>
        <p:spPr/>
        <p:txBody>
          <a:bodyPr/>
          <a:lstStyle>
            <a:lvl1pPr>
              <a:defRPr/>
            </a:lvl1pPr>
          </a:lstStyle>
          <a:p>
            <a:r>
              <a:rPr lang="en-CA"/>
              <a:t>GO TO INSERT HEADER/FOOTER FUNTION TO ADD PRESENTATION TITLE HERE</a:t>
            </a:r>
            <a:endParaRPr lang="en-CA" dirty="0"/>
          </a:p>
        </p:txBody>
      </p:sp>
      <p:sp>
        <p:nvSpPr>
          <p:cNvPr id="4" name="Slide Number Placeholder 3"/>
          <p:cNvSpPr>
            <a:spLocks noGrp="1"/>
          </p:cNvSpPr>
          <p:nvPr>
            <p:ph type="sldNum" sz="quarter" idx="11"/>
          </p:nvPr>
        </p:nvSpPr>
        <p:spPr/>
        <p:txBody>
          <a:bodyPr/>
          <a:lstStyle/>
          <a:p>
            <a:fld id="{92C2B5FE-85A3-4695-A105-D949C58EEF53}" type="slidenum">
              <a:rPr lang="en-CA" smtClean="0"/>
              <a:pPr/>
              <a:t>‹#›</a:t>
            </a:fld>
            <a:endParaRPr lang="en-CA" dirty="0"/>
          </a:p>
        </p:txBody>
      </p:sp>
      <p:sp>
        <p:nvSpPr>
          <p:cNvPr id="8" name="Text Placeholder 7"/>
          <p:cNvSpPr>
            <a:spLocks noGrp="1"/>
          </p:cNvSpPr>
          <p:nvPr>
            <p:ph type="body" sz="quarter" idx="12" hasCustomPrompt="1"/>
          </p:nvPr>
        </p:nvSpPr>
        <p:spPr>
          <a:xfrm>
            <a:off x="5480154" y="1333298"/>
            <a:ext cx="2788264" cy="3075190"/>
          </a:xfrm>
        </p:spPr>
        <p:txBody>
          <a:bodyPr>
            <a:normAutofit/>
          </a:bodyPr>
          <a:lstStyle>
            <a:lvl1pPr marL="182563" indent="-182563">
              <a:buClr>
                <a:srgbClr val="009A98"/>
              </a:buClr>
              <a:buFont typeface="Arial" panose="020B0604020202020204" pitchFamily="34" charset="0"/>
              <a:buChar char="•"/>
              <a:defRPr sz="1500">
                <a:latin typeface="Arial" panose="020B0604020202020204" pitchFamily="34" charset="0"/>
                <a:cs typeface="Arial" panose="020B0604020202020204" pitchFamily="34" charset="0"/>
              </a:defRPr>
            </a:lvl1pPr>
            <a:lvl2pPr marL="354013" indent="-171450">
              <a:buClr>
                <a:srgbClr val="009A98"/>
              </a:buClr>
              <a:defRPr sz="1400">
                <a:latin typeface="Arial" panose="020B0604020202020204" pitchFamily="34" charset="0"/>
                <a:cs typeface="Arial" panose="020B0604020202020204" pitchFamily="34" charset="0"/>
              </a:defRPr>
            </a:lvl2pPr>
            <a:lvl3pPr marL="539750" indent="-171450">
              <a:buClr>
                <a:srgbClr val="009A98"/>
              </a:buClr>
              <a:defRPr sz="1200">
                <a:latin typeface="Arial" panose="020B0604020202020204" pitchFamily="34" charset="0"/>
                <a:cs typeface="Arial" panose="020B0604020202020204" pitchFamily="34" charset="0"/>
              </a:defRPr>
            </a:lvl3pPr>
            <a:lvl4pPr>
              <a:buClr>
                <a:srgbClr val="009A98"/>
              </a:buClr>
              <a:defRPr sz="2100">
                <a:latin typeface="Arial" panose="020B0604020202020204" pitchFamily="34" charset="0"/>
                <a:cs typeface="Arial" panose="020B0604020202020204" pitchFamily="34" charset="0"/>
              </a:defRPr>
            </a:lvl4pPr>
            <a:lvl5pPr>
              <a:buClr>
                <a:srgbClr val="009A98"/>
              </a:buClr>
              <a:defRPr sz="2100">
                <a:latin typeface="Arial" panose="020B0604020202020204" pitchFamily="34" charset="0"/>
                <a:cs typeface="Arial" panose="020B0604020202020204" pitchFamily="34" charset="0"/>
              </a:defRPr>
            </a:lvl5pPr>
          </a:lstStyle>
          <a:p>
            <a:pPr lvl="0"/>
            <a:r>
              <a:rPr lang="fr-FR" dirty="0"/>
              <a:t>Click </a:t>
            </a:r>
            <a:r>
              <a:rPr lang="fr-FR" dirty="0" err="1"/>
              <a:t>here</a:t>
            </a:r>
            <a:r>
              <a:rPr lang="fr-FR" dirty="0"/>
              <a:t> to </a:t>
            </a:r>
            <a:r>
              <a:rPr lang="fr-FR" dirty="0" err="1"/>
              <a:t>add</a:t>
            </a:r>
            <a:r>
              <a:rPr lang="fr-FR" dirty="0"/>
              <a:t> body </a:t>
            </a:r>
            <a:r>
              <a:rPr lang="fr-FR" dirty="0" err="1"/>
              <a:t>text</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texte 5"/>
          <p:cNvSpPr>
            <a:spLocks noGrp="1"/>
          </p:cNvSpPr>
          <p:nvPr>
            <p:ph type="body" sz="quarter" idx="13" hasCustomPrompt="1"/>
          </p:nvPr>
        </p:nvSpPr>
        <p:spPr>
          <a:xfrm>
            <a:off x="437947" y="850833"/>
            <a:ext cx="8228215" cy="477035"/>
          </a:xfrm>
        </p:spPr>
        <p:txBody>
          <a:bodyPr>
            <a:noAutofit/>
          </a:bodyPr>
          <a:lstStyle>
            <a:lvl1pPr marL="0" indent="0">
              <a:buFontTx/>
              <a:buNone/>
              <a:defRPr sz="3200" b="1">
                <a:solidFill>
                  <a:srgbClr val="C60C30"/>
                </a:solidFill>
                <a:latin typeface="Arial" panose="020B0604020202020204" pitchFamily="34" charset="0"/>
                <a:cs typeface="Arial" panose="020B0604020202020204" pitchFamily="34" charset="0"/>
              </a:defRPr>
            </a:lvl1pPr>
            <a:lvl2pPr marL="342900" indent="0">
              <a:buFontTx/>
              <a:buNone/>
              <a:defRPr sz="3200" b="1">
                <a:latin typeface="Arial" panose="020B0604020202020204" pitchFamily="34" charset="0"/>
                <a:cs typeface="Arial" panose="020B0604020202020204" pitchFamily="34" charset="0"/>
              </a:defRPr>
            </a:lvl2pPr>
            <a:lvl3pPr marL="685800" indent="0">
              <a:buFontTx/>
              <a:buNone/>
              <a:defRPr sz="3200" b="1">
                <a:latin typeface="Arial" panose="020B0604020202020204" pitchFamily="34" charset="0"/>
                <a:cs typeface="Arial" panose="020B0604020202020204" pitchFamily="34" charset="0"/>
              </a:defRPr>
            </a:lvl3pPr>
            <a:lvl4pPr marL="1028700" indent="0">
              <a:buFontTx/>
              <a:buNone/>
              <a:defRPr sz="3200" b="1">
                <a:latin typeface="Arial" panose="020B0604020202020204" pitchFamily="34" charset="0"/>
                <a:cs typeface="Arial" panose="020B0604020202020204" pitchFamily="34" charset="0"/>
              </a:defRPr>
            </a:lvl4pPr>
            <a:lvl5pPr marL="1371600" indent="0">
              <a:buFontTx/>
              <a:buNone/>
              <a:defRPr sz="3200" b="1">
                <a:latin typeface="Arial" panose="020B0604020202020204" pitchFamily="34" charset="0"/>
                <a:cs typeface="Arial" panose="020B0604020202020204" pitchFamily="34" charset="0"/>
              </a:defRPr>
            </a:lvl5pPr>
          </a:lstStyle>
          <a:p>
            <a:pPr lvl="0"/>
            <a:r>
              <a:rPr lang="fr-FR" dirty="0"/>
              <a:t>Click </a:t>
            </a:r>
            <a:r>
              <a:rPr lang="fr-FR" dirty="0" err="1"/>
              <a:t>here</a:t>
            </a:r>
            <a:r>
              <a:rPr lang="fr-FR" dirty="0"/>
              <a:t> to </a:t>
            </a:r>
            <a:r>
              <a:rPr lang="fr-FR" dirty="0" err="1"/>
              <a:t>add</a:t>
            </a:r>
            <a:r>
              <a:rPr lang="fr-FR" dirty="0"/>
              <a:t> </a:t>
            </a:r>
            <a:r>
              <a:rPr lang="fr-FR" dirty="0" err="1"/>
              <a:t>title</a:t>
            </a:r>
            <a:endParaRPr lang="fr-FR" dirty="0"/>
          </a:p>
        </p:txBody>
      </p:sp>
      <p:cxnSp>
        <p:nvCxnSpPr>
          <p:cNvPr id="9" name="Straight Connector 6"/>
          <p:cNvCxnSpPr/>
          <p:nvPr userDrawn="1"/>
        </p:nvCxnSpPr>
        <p:spPr>
          <a:xfrm>
            <a:off x="5207439" y="858741"/>
            <a:ext cx="0" cy="3549747"/>
          </a:xfrm>
          <a:prstGeom prst="line">
            <a:avLst/>
          </a:prstGeom>
          <a:ln w="12700" cmpd="sng">
            <a:solidFill>
              <a:srgbClr val="00B3BE"/>
            </a:solidFill>
          </a:ln>
          <a:effectLst/>
        </p:spPr>
        <p:style>
          <a:lnRef idx="2">
            <a:schemeClr val="accent1"/>
          </a:lnRef>
          <a:fillRef idx="0">
            <a:schemeClr val="accent1"/>
          </a:fillRef>
          <a:effectRef idx="1">
            <a:schemeClr val="accent1"/>
          </a:effectRef>
          <a:fontRef idx="minor">
            <a:schemeClr val="tx1"/>
          </a:fontRef>
        </p:style>
      </p:cxnSp>
      <p:grpSp>
        <p:nvGrpSpPr>
          <p:cNvPr id="10" name="Group 11"/>
          <p:cNvGrpSpPr/>
          <p:nvPr userDrawn="1"/>
        </p:nvGrpSpPr>
        <p:grpSpPr>
          <a:xfrm>
            <a:off x="9254731" y="869496"/>
            <a:ext cx="1872208" cy="2702627"/>
            <a:chOff x="6195941" y="562596"/>
            <a:chExt cx="1872208" cy="2702627"/>
          </a:xfrm>
        </p:grpSpPr>
        <p:grpSp>
          <p:nvGrpSpPr>
            <p:cNvPr id="11" name="Group 113"/>
            <p:cNvGrpSpPr/>
            <p:nvPr/>
          </p:nvGrpSpPr>
          <p:grpSpPr>
            <a:xfrm>
              <a:off x="6195941" y="832626"/>
              <a:ext cx="1872208" cy="2432597"/>
              <a:chOff x="-1872716" y="660661"/>
              <a:chExt cx="1872208" cy="1824450"/>
            </a:xfrm>
          </p:grpSpPr>
          <p:sp>
            <p:nvSpPr>
              <p:cNvPr id="15" name="TextBox 30"/>
              <p:cNvSpPr txBox="1"/>
              <p:nvPr/>
            </p:nvSpPr>
            <p:spPr>
              <a:xfrm>
                <a:off x="-1872716" y="984698"/>
                <a:ext cx="1872208" cy="1500413"/>
              </a:xfrm>
              <a:prstGeom prst="rect">
                <a:avLst/>
              </a:prstGeom>
              <a:noFill/>
            </p:spPr>
            <p:txBody>
              <a:bodyPr wrap="square" lIns="0" tIns="0" rIns="0" bIns="0" rtlCol="0">
                <a:spAutoFit/>
              </a:bodyPr>
              <a:lstStyle/>
              <a:p>
                <a:r>
                  <a:rPr lang="en-GB" sz="1000" dirty="0">
                    <a:solidFill>
                      <a:srgbClr val="000000"/>
                    </a:solidFill>
                  </a:rPr>
                  <a:t>To format</a:t>
                </a:r>
                <a:r>
                  <a:rPr lang="en-GB" sz="1000" baseline="0" dirty="0">
                    <a:solidFill>
                      <a:srgbClr val="000000"/>
                    </a:solidFill>
                  </a:rPr>
                  <a:t> the body text, simply highlight the specific line(s) of text and click ‘tab’ or press ‘increase/decrease list level’ button. If you continue to click the ‘Tab’ button and the text turns green you have tabbed too far and should use the ‘decrease level’ button to return to compliant text.</a:t>
                </a:r>
              </a:p>
              <a:p>
                <a:endParaRPr lang="en-GB" sz="1000" baseline="0" dirty="0">
                  <a:solidFill>
                    <a:srgbClr val="000000"/>
                  </a:solidFill>
                </a:endParaRPr>
              </a:p>
              <a:p>
                <a:r>
                  <a:rPr lang="en-GB" sz="1000" baseline="0" dirty="0">
                    <a:solidFill>
                      <a:srgbClr val="000000"/>
                    </a:solidFill>
                  </a:rPr>
                  <a:t>Do not use the bullet point button to format your text.</a:t>
                </a:r>
                <a:endParaRPr lang="en-GB" sz="1000" dirty="0">
                  <a:solidFill>
                    <a:srgbClr val="000000"/>
                  </a:solidFill>
                </a:endParaRPr>
              </a:p>
            </p:txBody>
          </p:sp>
          <p:pic>
            <p:nvPicPr>
              <p:cNvPr id="16" name="Picture 31" descr="icon_information-white.png"/>
              <p:cNvPicPr>
                <a:picLocks noChangeAspect="1"/>
              </p:cNvPicPr>
              <p:nvPr/>
            </p:nvPicPr>
            <p:blipFill>
              <a:blip r:embed="rId2" cstate="print">
                <a:lum bright="-100000"/>
              </a:blip>
              <a:stretch>
                <a:fillRect/>
              </a:stretch>
            </p:blipFill>
            <p:spPr>
              <a:xfrm>
                <a:off x="-1764703" y="660661"/>
                <a:ext cx="121592" cy="240085"/>
              </a:xfrm>
              <a:prstGeom prst="rect">
                <a:avLst/>
              </a:prstGeom>
            </p:spPr>
          </p:pic>
        </p:grpSp>
        <p:grpSp>
          <p:nvGrpSpPr>
            <p:cNvPr id="12" name="Group 120"/>
            <p:cNvGrpSpPr/>
            <p:nvPr/>
          </p:nvGrpSpPr>
          <p:grpSpPr>
            <a:xfrm>
              <a:off x="6303954" y="562596"/>
              <a:ext cx="540060" cy="540060"/>
              <a:chOff x="6303954" y="562596"/>
              <a:chExt cx="540060" cy="540060"/>
            </a:xfrm>
          </p:grpSpPr>
          <p:sp>
            <p:nvSpPr>
              <p:cNvPr id="13" name="Donut 28"/>
              <p:cNvSpPr/>
              <p:nvPr/>
            </p:nvSpPr>
            <p:spPr>
              <a:xfrm>
                <a:off x="6303954" y="562596"/>
                <a:ext cx="540060" cy="540060"/>
              </a:xfrm>
              <a:prstGeom prst="donut">
                <a:avLst>
                  <a:gd name="adj" fmla="val 7083"/>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4" name="Picture 29" descr="increase_indent.png"/>
              <p:cNvPicPr>
                <a:picLocks noChangeAspect="1"/>
              </p:cNvPicPr>
              <p:nvPr/>
            </p:nvPicPr>
            <p:blipFill>
              <a:blip r:embed="rId3" cstate="print">
                <a:lum bright="-100000"/>
              </a:blip>
              <a:stretch>
                <a:fillRect/>
              </a:stretch>
            </p:blipFill>
            <p:spPr>
              <a:xfrm>
                <a:off x="6425212" y="679422"/>
                <a:ext cx="317520" cy="317520"/>
              </a:xfrm>
              <a:prstGeom prst="rect">
                <a:avLst/>
              </a:prstGeom>
            </p:spPr>
          </p:pic>
        </p:grpSp>
      </p:grpSp>
      <p:pic>
        <p:nvPicPr>
          <p:cNvPr id="17" name="Imag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00436" y="126814"/>
            <a:ext cx="1343564" cy="560177"/>
          </a:xfrm>
          <a:prstGeom prst="rect">
            <a:avLst/>
          </a:prstGeom>
        </p:spPr>
      </p:pic>
    </p:spTree>
    <p:extLst>
      <p:ext uri="{BB962C8B-B14F-4D97-AF65-F5344CB8AC3E}">
        <p14:creationId xmlns:p14="http://schemas.microsoft.com/office/powerpoint/2010/main" val="6451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6139" y="819082"/>
            <a:ext cx="8210023" cy="531782"/>
          </a:xfrm>
        </p:spPr>
        <p:txBody>
          <a:bodyPr>
            <a:noAutofit/>
          </a:bodyPr>
          <a:lstStyle>
            <a:lvl1pPr>
              <a:defRPr sz="3200" b="1">
                <a:latin typeface="Arial" panose="020B0604020202020204" pitchFamily="34" charset="0"/>
                <a:cs typeface="Arial" panose="020B0604020202020204" pitchFamily="34" charset="0"/>
              </a:defRPr>
            </a:lvl1pPr>
          </a:lstStyle>
          <a:p>
            <a:r>
              <a:rPr lang="fr-FR" dirty="0"/>
              <a:t>Click </a:t>
            </a:r>
            <a:r>
              <a:rPr lang="fr-FR" dirty="0" err="1"/>
              <a:t>here</a:t>
            </a:r>
            <a:r>
              <a:rPr lang="fr-FR" dirty="0"/>
              <a:t> to </a:t>
            </a:r>
            <a:r>
              <a:rPr lang="fr-FR" dirty="0" err="1"/>
              <a:t>add</a:t>
            </a:r>
            <a:r>
              <a:rPr lang="fr-FR" dirty="0"/>
              <a:t> </a:t>
            </a:r>
            <a:r>
              <a:rPr lang="fr-FR" dirty="0" err="1"/>
              <a:t>title</a:t>
            </a:r>
            <a:endParaRPr lang="en-CA" dirty="0"/>
          </a:p>
        </p:txBody>
      </p:sp>
      <p:sp>
        <p:nvSpPr>
          <p:cNvPr id="3" name="Footer Placeholder 2"/>
          <p:cNvSpPr>
            <a:spLocks noGrp="1"/>
          </p:cNvSpPr>
          <p:nvPr>
            <p:ph type="ftr" sz="quarter" idx="10"/>
          </p:nvPr>
        </p:nvSpPr>
        <p:spPr/>
        <p:txBody>
          <a:bodyPr/>
          <a:lstStyle/>
          <a:p>
            <a:r>
              <a:rPr lang="en-CA"/>
              <a:t>GO TO INSERT HEADER/FOOTER FUNTION TO ADD PRESENTATION TITLE HERE</a:t>
            </a:r>
            <a:endParaRPr lang="en-CA" dirty="0"/>
          </a:p>
        </p:txBody>
      </p:sp>
      <p:sp>
        <p:nvSpPr>
          <p:cNvPr id="4" name="Slide Number Placeholder 3"/>
          <p:cNvSpPr>
            <a:spLocks noGrp="1"/>
          </p:cNvSpPr>
          <p:nvPr>
            <p:ph type="sldNum" sz="quarter" idx="11"/>
          </p:nvPr>
        </p:nvSpPr>
        <p:spPr/>
        <p:txBody>
          <a:bodyPr/>
          <a:lstStyle/>
          <a:p>
            <a:fld id="{92C2B5FE-85A3-4695-A105-D949C58EEF53}" type="slidenum">
              <a:rPr lang="en-CA" smtClean="0"/>
              <a:pPr/>
              <a:t>‹#›</a:t>
            </a:fld>
            <a:endParaRPr lang="en-CA" dirty="0"/>
          </a:p>
        </p:txBody>
      </p:sp>
      <p:sp>
        <p:nvSpPr>
          <p:cNvPr id="5" name="Subtitle 2"/>
          <p:cNvSpPr>
            <a:spLocks noGrp="1"/>
          </p:cNvSpPr>
          <p:nvPr>
            <p:ph type="subTitle" idx="1" hasCustomPrompt="1"/>
          </p:nvPr>
        </p:nvSpPr>
        <p:spPr>
          <a:xfrm>
            <a:off x="454657" y="1361489"/>
            <a:ext cx="8211506" cy="384572"/>
          </a:xfrm>
        </p:spPr>
        <p:txBody>
          <a:bodyPr>
            <a:noAutofit/>
          </a:bodyPr>
          <a:lstStyle>
            <a:lvl1pPr marL="0" indent="0" algn="l">
              <a:buNone/>
              <a:defRPr sz="2800">
                <a:solidFill>
                  <a:schemeClr val="tx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dirty="0"/>
              <a:t>Click </a:t>
            </a:r>
            <a:r>
              <a:rPr lang="fr-FR" dirty="0" err="1"/>
              <a:t>here</a:t>
            </a:r>
            <a:r>
              <a:rPr lang="fr-FR" dirty="0"/>
              <a:t> to </a:t>
            </a:r>
            <a:r>
              <a:rPr lang="fr-FR" dirty="0" err="1"/>
              <a:t>add</a:t>
            </a:r>
            <a:r>
              <a:rPr lang="fr-FR" dirty="0"/>
              <a:t> </a:t>
            </a:r>
            <a:r>
              <a:rPr lang="fr-FR" dirty="0" err="1"/>
              <a:t>subtitle</a:t>
            </a:r>
            <a:endParaRPr lang="en-CA" dirty="0"/>
          </a:p>
        </p:txBody>
      </p:sp>
      <p:sp>
        <p:nvSpPr>
          <p:cNvPr id="6" name="Text Placeholder 12"/>
          <p:cNvSpPr>
            <a:spLocks noGrp="1"/>
          </p:cNvSpPr>
          <p:nvPr>
            <p:ph type="body" sz="quarter" idx="13" hasCustomPrompt="1"/>
          </p:nvPr>
        </p:nvSpPr>
        <p:spPr>
          <a:xfrm>
            <a:off x="454657" y="1917511"/>
            <a:ext cx="8215313" cy="2490977"/>
          </a:xfrm>
        </p:spPr>
        <p:txBody>
          <a:bodyPr>
            <a:normAutofit/>
          </a:bodyPr>
          <a:lstStyle>
            <a:lvl1pPr marL="0" indent="0">
              <a:buNone/>
              <a:defRPr sz="1600">
                <a:solidFill>
                  <a:srgbClr val="000000"/>
                </a:solidFill>
                <a:latin typeface="Arial" panose="020B0604020202020204" pitchFamily="34" charset="0"/>
                <a:cs typeface="Arial" panose="020B0604020202020204" pitchFamily="34" charset="0"/>
              </a:defRPr>
            </a:lvl1pPr>
            <a:lvl2pPr marL="342900" indent="0">
              <a:buNone/>
              <a:defRPr sz="1600">
                <a:solidFill>
                  <a:schemeClr val="bg1">
                    <a:lumMod val="50000"/>
                  </a:schemeClr>
                </a:solidFill>
                <a:latin typeface="Slate Std Bk"/>
              </a:defRPr>
            </a:lvl2pPr>
            <a:lvl3pPr marL="685800" indent="0">
              <a:buNone/>
              <a:defRPr sz="1600">
                <a:solidFill>
                  <a:schemeClr val="bg1">
                    <a:lumMod val="50000"/>
                  </a:schemeClr>
                </a:solidFill>
                <a:latin typeface="Slate Std Bk"/>
              </a:defRPr>
            </a:lvl3pPr>
            <a:lvl4pPr marL="1028700" indent="0">
              <a:buNone/>
              <a:defRPr sz="1600">
                <a:solidFill>
                  <a:schemeClr val="bg1">
                    <a:lumMod val="50000"/>
                  </a:schemeClr>
                </a:solidFill>
                <a:latin typeface="Slate Std Bk"/>
              </a:defRPr>
            </a:lvl4pPr>
            <a:lvl5pPr marL="1371600" indent="0">
              <a:buNone/>
              <a:defRPr sz="1600">
                <a:solidFill>
                  <a:schemeClr val="bg1">
                    <a:lumMod val="50000"/>
                  </a:schemeClr>
                </a:solidFill>
                <a:latin typeface="Slate Std Bk"/>
              </a:defRPr>
            </a:lvl5pPr>
          </a:lstStyle>
          <a:p>
            <a:pPr lvl="0"/>
            <a:r>
              <a:rPr lang="en-US" dirty="0"/>
              <a:t>Insert text</a:t>
            </a:r>
            <a:endParaRPr lang="en-CA"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0436" y="126814"/>
            <a:ext cx="1343564" cy="560177"/>
          </a:xfrm>
          <a:prstGeom prst="rect">
            <a:avLst/>
          </a:prstGeom>
        </p:spPr>
      </p:pic>
    </p:spTree>
    <p:extLst>
      <p:ext uri="{BB962C8B-B14F-4D97-AF65-F5344CB8AC3E}">
        <p14:creationId xmlns:p14="http://schemas.microsoft.com/office/powerpoint/2010/main" val="80321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py and Graphic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CA"/>
              <a:t>GO TO INSERT HEADER/FOOTER FUNTION TO ADD PRESENTATION TITLE HERE</a:t>
            </a:r>
            <a:endParaRPr lang="en-CA" dirty="0"/>
          </a:p>
        </p:txBody>
      </p:sp>
      <p:sp>
        <p:nvSpPr>
          <p:cNvPr id="4" name="Slide Number Placeholder 3"/>
          <p:cNvSpPr>
            <a:spLocks noGrp="1"/>
          </p:cNvSpPr>
          <p:nvPr>
            <p:ph type="sldNum" sz="quarter" idx="11"/>
          </p:nvPr>
        </p:nvSpPr>
        <p:spPr/>
        <p:txBody>
          <a:bodyPr/>
          <a:lstStyle/>
          <a:p>
            <a:fld id="{92C2B5FE-85A3-4695-A105-D949C58EEF53}" type="slidenum">
              <a:rPr lang="en-CA" smtClean="0"/>
              <a:pPr/>
              <a:t>‹#›</a:t>
            </a:fld>
            <a:endParaRPr lang="en-CA" dirty="0"/>
          </a:p>
        </p:txBody>
      </p:sp>
      <p:sp>
        <p:nvSpPr>
          <p:cNvPr id="5" name="Title 1"/>
          <p:cNvSpPr>
            <a:spLocks noGrp="1"/>
          </p:cNvSpPr>
          <p:nvPr>
            <p:ph type="title" hasCustomPrompt="1"/>
          </p:nvPr>
        </p:nvSpPr>
        <p:spPr>
          <a:xfrm>
            <a:off x="456139" y="819082"/>
            <a:ext cx="8210023" cy="531782"/>
          </a:xfrm>
        </p:spPr>
        <p:txBody>
          <a:bodyPr>
            <a:noAutofit/>
          </a:bodyPr>
          <a:lstStyle>
            <a:lvl1pPr>
              <a:defRPr sz="3200" b="1">
                <a:latin typeface="Arial" panose="020B0604020202020204" pitchFamily="34" charset="0"/>
                <a:cs typeface="Arial" panose="020B0604020202020204" pitchFamily="34" charset="0"/>
              </a:defRPr>
            </a:lvl1pPr>
          </a:lstStyle>
          <a:p>
            <a:r>
              <a:rPr lang="fr-FR" dirty="0"/>
              <a:t>Click </a:t>
            </a:r>
            <a:r>
              <a:rPr lang="fr-FR" dirty="0" err="1"/>
              <a:t>here</a:t>
            </a:r>
            <a:r>
              <a:rPr lang="fr-FR" dirty="0"/>
              <a:t> to </a:t>
            </a:r>
            <a:r>
              <a:rPr lang="fr-FR" dirty="0" err="1"/>
              <a:t>add</a:t>
            </a:r>
            <a:r>
              <a:rPr lang="fr-FR" dirty="0"/>
              <a:t> </a:t>
            </a:r>
            <a:r>
              <a:rPr lang="fr-FR" dirty="0" err="1"/>
              <a:t>title</a:t>
            </a:r>
            <a:endParaRPr lang="en-CA" dirty="0"/>
          </a:p>
        </p:txBody>
      </p:sp>
      <p:sp>
        <p:nvSpPr>
          <p:cNvPr id="6" name="Subtitle 2"/>
          <p:cNvSpPr>
            <a:spLocks noGrp="1"/>
          </p:cNvSpPr>
          <p:nvPr>
            <p:ph type="subTitle" idx="1" hasCustomPrompt="1"/>
          </p:nvPr>
        </p:nvSpPr>
        <p:spPr>
          <a:xfrm>
            <a:off x="454657" y="1361489"/>
            <a:ext cx="8211506" cy="384572"/>
          </a:xfrm>
        </p:spPr>
        <p:txBody>
          <a:bodyPr>
            <a:noAutofit/>
          </a:bodyPr>
          <a:lstStyle>
            <a:lvl1pPr marL="0" indent="0" algn="l">
              <a:buNone/>
              <a:defRPr sz="2800" baseline="0">
                <a:solidFill>
                  <a:srgbClr val="000000"/>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dirty="0"/>
              <a:t>Click </a:t>
            </a:r>
            <a:r>
              <a:rPr lang="fr-FR" dirty="0" err="1"/>
              <a:t>here</a:t>
            </a:r>
            <a:r>
              <a:rPr lang="fr-FR" dirty="0"/>
              <a:t> to </a:t>
            </a:r>
            <a:r>
              <a:rPr lang="fr-FR" dirty="0" err="1"/>
              <a:t>add</a:t>
            </a:r>
            <a:r>
              <a:rPr lang="fr-FR" dirty="0"/>
              <a:t> </a:t>
            </a:r>
            <a:r>
              <a:rPr lang="fr-FR" dirty="0" err="1"/>
              <a:t>subtitle</a:t>
            </a:r>
            <a:endParaRPr lang="en-CA" dirty="0"/>
          </a:p>
        </p:txBody>
      </p:sp>
      <p:sp>
        <p:nvSpPr>
          <p:cNvPr id="7" name="Text Placeholder 12"/>
          <p:cNvSpPr>
            <a:spLocks noGrp="1"/>
          </p:cNvSpPr>
          <p:nvPr>
            <p:ph type="body" sz="quarter" idx="13" hasCustomPrompt="1"/>
          </p:nvPr>
        </p:nvSpPr>
        <p:spPr>
          <a:xfrm>
            <a:off x="454657" y="1917511"/>
            <a:ext cx="8215313" cy="2490977"/>
          </a:xfrm>
        </p:spPr>
        <p:txBody>
          <a:bodyPr>
            <a:normAutofit/>
          </a:bodyPr>
          <a:lstStyle>
            <a:lvl1pPr marL="0" indent="0">
              <a:buNone/>
              <a:defRPr sz="1600">
                <a:solidFill>
                  <a:srgbClr val="595959"/>
                </a:solidFill>
                <a:latin typeface="Arial" panose="020B0604020202020204" pitchFamily="34" charset="0"/>
                <a:cs typeface="Arial" panose="020B0604020202020204" pitchFamily="34" charset="0"/>
              </a:defRPr>
            </a:lvl1pPr>
            <a:lvl2pPr marL="342900" indent="0">
              <a:buNone/>
              <a:defRPr sz="1600">
                <a:solidFill>
                  <a:schemeClr val="bg1">
                    <a:lumMod val="50000"/>
                  </a:schemeClr>
                </a:solidFill>
                <a:latin typeface="Slate Std Bk"/>
              </a:defRPr>
            </a:lvl2pPr>
            <a:lvl3pPr marL="685800" indent="0">
              <a:buNone/>
              <a:defRPr sz="1600">
                <a:solidFill>
                  <a:schemeClr val="bg1">
                    <a:lumMod val="50000"/>
                  </a:schemeClr>
                </a:solidFill>
                <a:latin typeface="Slate Std Bk"/>
              </a:defRPr>
            </a:lvl3pPr>
            <a:lvl4pPr marL="1028700" indent="0">
              <a:buNone/>
              <a:defRPr sz="1600">
                <a:solidFill>
                  <a:schemeClr val="bg1">
                    <a:lumMod val="50000"/>
                  </a:schemeClr>
                </a:solidFill>
                <a:latin typeface="Slate Std Bk"/>
              </a:defRPr>
            </a:lvl4pPr>
            <a:lvl5pPr marL="1371600" indent="0">
              <a:buNone/>
              <a:defRPr sz="1600">
                <a:solidFill>
                  <a:schemeClr val="bg1">
                    <a:lumMod val="50000"/>
                  </a:schemeClr>
                </a:solidFill>
                <a:latin typeface="Slate Std Bk"/>
              </a:defRPr>
            </a:lvl5pPr>
          </a:lstStyle>
          <a:p>
            <a:pPr lvl="0"/>
            <a:r>
              <a:rPr lang="en-US" dirty="0"/>
              <a:t>Insert text</a:t>
            </a:r>
            <a:endParaRPr lang="en-CA" dirty="0"/>
          </a:p>
        </p:txBody>
      </p:sp>
      <p:sp>
        <p:nvSpPr>
          <p:cNvPr id="8" name="Espace réservé du tableau 7"/>
          <p:cNvSpPr>
            <a:spLocks noGrp="1"/>
          </p:cNvSpPr>
          <p:nvPr>
            <p:ph type="tbl" sz="quarter" idx="14" hasCustomPrompt="1"/>
          </p:nvPr>
        </p:nvSpPr>
        <p:spPr>
          <a:xfrm>
            <a:off x="457200" y="2440899"/>
            <a:ext cx="8213725" cy="2492375"/>
          </a:xfrm>
        </p:spPr>
        <p:txBody>
          <a:bodyPr/>
          <a:lstStyle>
            <a:lvl1pPr>
              <a:defRPr>
                <a:solidFill>
                  <a:srgbClr val="000000"/>
                </a:solidFill>
              </a:defRPr>
            </a:lvl1pPr>
          </a:lstStyle>
          <a:p>
            <a:r>
              <a:rPr lang="fr-CA" dirty="0"/>
              <a:t>Click </a:t>
            </a:r>
            <a:r>
              <a:rPr lang="fr-CA" dirty="0" err="1"/>
              <a:t>here</a:t>
            </a:r>
            <a:r>
              <a:rPr lang="fr-CA" dirty="0"/>
              <a:t> to </a:t>
            </a:r>
            <a:r>
              <a:rPr lang="fr-CA" dirty="0" err="1"/>
              <a:t>add</a:t>
            </a:r>
            <a:r>
              <a:rPr lang="fr-CA" dirty="0"/>
              <a:t> table</a:t>
            </a:r>
          </a:p>
        </p:txBody>
      </p:sp>
      <p:grpSp>
        <p:nvGrpSpPr>
          <p:cNvPr id="9" name="Group 40"/>
          <p:cNvGrpSpPr/>
          <p:nvPr userDrawn="1"/>
        </p:nvGrpSpPr>
        <p:grpSpPr>
          <a:xfrm>
            <a:off x="9295893" y="1160748"/>
            <a:ext cx="1914696" cy="2125766"/>
            <a:chOff x="-1836712" y="2937191"/>
            <a:chExt cx="1914696" cy="2125766"/>
          </a:xfrm>
        </p:grpSpPr>
        <p:pic>
          <p:nvPicPr>
            <p:cNvPr id="10" name="Picture 41" descr="icon_camera_circle.png"/>
            <p:cNvPicPr>
              <a:picLocks noChangeAspect="1"/>
            </p:cNvPicPr>
            <p:nvPr/>
          </p:nvPicPr>
          <p:blipFill>
            <a:blip r:embed="rId2" cstate="print">
              <a:lum bright="-100000"/>
            </a:blip>
            <a:stretch>
              <a:fillRect/>
            </a:stretch>
          </p:blipFill>
          <p:spPr>
            <a:xfrm>
              <a:off x="-1728699" y="2937191"/>
              <a:ext cx="640111" cy="640111"/>
            </a:xfrm>
            <a:prstGeom prst="rect">
              <a:avLst/>
            </a:prstGeom>
            <a:noFill/>
            <a:ln>
              <a:noFill/>
            </a:ln>
          </p:spPr>
        </p:pic>
        <p:sp>
          <p:nvSpPr>
            <p:cNvPr id="11" name="TextBox 42"/>
            <p:cNvSpPr txBox="1"/>
            <p:nvPr/>
          </p:nvSpPr>
          <p:spPr>
            <a:xfrm>
              <a:off x="-1836712" y="3677962"/>
              <a:ext cx="1914696" cy="1384995"/>
            </a:xfrm>
            <a:prstGeom prst="rect">
              <a:avLst/>
            </a:prstGeom>
            <a:noFill/>
          </p:spPr>
          <p:txBody>
            <a:bodyPr wrap="square" lIns="0" tIns="0" rIns="0" bIns="0" rtlCol="0">
              <a:spAutoFit/>
            </a:bodyPr>
            <a:lstStyle/>
            <a:p>
              <a:r>
                <a:rPr lang="en-US" sz="1000" dirty="0">
                  <a:solidFill>
                    <a:srgbClr val="000000"/>
                  </a:solidFill>
                </a:rPr>
                <a:t>To change the icons. Just cut and paste from the toolbox. This  is a PowerPoint drawing object so it can be scaled up or down without loss of quality. You may also re-</a:t>
              </a:r>
              <a:r>
                <a:rPr lang="en-US" sz="1000" dirty="0" err="1">
                  <a:solidFill>
                    <a:srgbClr val="000000"/>
                  </a:solidFill>
                </a:rPr>
                <a:t>colour</a:t>
              </a:r>
              <a:r>
                <a:rPr lang="en-US" sz="1000" dirty="0">
                  <a:solidFill>
                    <a:srgbClr val="000000"/>
                  </a:solidFill>
                </a:rPr>
                <a:t> it via the ‘Shape Fill’ option – following the Intact Insurance </a:t>
              </a:r>
              <a:r>
                <a:rPr lang="en-US" sz="1000" dirty="0" err="1">
                  <a:solidFill>
                    <a:srgbClr val="000000"/>
                  </a:solidFill>
                </a:rPr>
                <a:t>colour</a:t>
              </a:r>
              <a:r>
                <a:rPr lang="en-US" sz="1000" dirty="0">
                  <a:solidFill>
                    <a:srgbClr val="000000"/>
                  </a:solidFill>
                </a:rPr>
                <a:t> guidelines found to the left of this slide.</a:t>
              </a:r>
              <a:endParaRPr lang="en-GB" sz="1000" dirty="0">
                <a:solidFill>
                  <a:srgbClr val="000000"/>
                </a:solidFill>
              </a:endParaRPr>
            </a:p>
          </p:txBody>
        </p:sp>
        <p:pic>
          <p:nvPicPr>
            <p:cNvPr id="12" name="Picture 43" descr="icon_information-white.png"/>
            <p:cNvPicPr>
              <a:picLocks noChangeAspect="1"/>
            </p:cNvPicPr>
            <p:nvPr/>
          </p:nvPicPr>
          <p:blipFill>
            <a:blip r:embed="rId3" cstate="print">
              <a:lum bright="-100000"/>
            </a:blip>
            <a:stretch>
              <a:fillRect/>
            </a:stretch>
          </p:blipFill>
          <p:spPr>
            <a:xfrm>
              <a:off x="-1728699" y="3245911"/>
              <a:ext cx="121592" cy="320113"/>
            </a:xfrm>
            <a:prstGeom prst="rect">
              <a:avLst/>
            </a:prstGeom>
          </p:spPr>
        </p:pic>
      </p:grpSp>
      <p:pic>
        <p:nvPicPr>
          <p:cNvPr id="13" name="Imag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00436" y="126814"/>
            <a:ext cx="1343564" cy="560177"/>
          </a:xfrm>
          <a:prstGeom prst="rect">
            <a:avLst/>
          </a:prstGeom>
        </p:spPr>
      </p:pic>
    </p:spTree>
    <p:extLst>
      <p:ext uri="{BB962C8B-B14F-4D97-AF65-F5344CB8AC3E}">
        <p14:creationId xmlns:p14="http://schemas.microsoft.com/office/powerpoint/2010/main" val="133762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WITH IMA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CA" dirty="0"/>
              <a:t>GO TO INSERT HEADER/FOOTER FUNTION TO ADD PRESENTATION TITLE HERE</a:t>
            </a:r>
          </a:p>
        </p:txBody>
      </p:sp>
      <p:sp>
        <p:nvSpPr>
          <p:cNvPr id="4" name="Slide Number Placeholder 3"/>
          <p:cNvSpPr>
            <a:spLocks noGrp="1"/>
          </p:cNvSpPr>
          <p:nvPr>
            <p:ph type="sldNum" sz="quarter" idx="11"/>
          </p:nvPr>
        </p:nvSpPr>
        <p:spPr/>
        <p:txBody>
          <a:bodyPr/>
          <a:lstStyle/>
          <a:p>
            <a:fld id="{92C2B5FE-85A3-4695-A105-D949C58EEF53}" type="slidenum">
              <a:rPr lang="en-CA" smtClean="0"/>
              <a:pPr/>
              <a:t>‹#›</a:t>
            </a:fld>
            <a:endParaRPr lang="en-CA" dirty="0"/>
          </a:p>
        </p:txBody>
      </p:sp>
      <p:sp>
        <p:nvSpPr>
          <p:cNvPr id="6" name="Subtitle 2"/>
          <p:cNvSpPr>
            <a:spLocks noGrp="1"/>
          </p:cNvSpPr>
          <p:nvPr>
            <p:ph type="subTitle" idx="1" hasCustomPrompt="1"/>
          </p:nvPr>
        </p:nvSpPr>
        <p:spPr>
          <a:xfrm>
            <a:off x="454657" y="1353538"/>
            <a:ext cx="8116094" cy="384572"/>
          </a:xfrm>
        </p:spPr>
        <p:txBody>
          <a:bodyPr>
            <a:noAutofit/>
          </a:bodyPr>
          <a:lstStyle>
            <a:lvl1pPr marL="0" indent="0" algn="l">
              <a:buNone/>
              <a:defRPr sz="2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dirty="0"/>
              <a:t>Click to </a:t>
            </a:r>
            <a:r>
              <a:rPr lang="fr-FR" dirty="0" err="1"/>
              <a:t>add</a:t>
            </a:r>
            <a:r>
              <a:rPr lang="fr-FR" dirty="0"/>
              <a:t> </a:t>
            </a:r>
            <a:r>
              <a:rPr lang="fr-FR" dirty="0" err="1"/>
              <a:t>subtitle</a:t>
            </a:r>
            <a:endParaRPr lang="en-CA" dirty="0"/>
          </a:p>
        </p:txBody>
      </p:sp>
      <p:sp>
        <p:nvSpPr>
          <p:cNvPr id="2" name="Title 1"/>
          <p:cNvSpPr>
            <a:spLocks noGrp="1"/>
          </p:cNvSpPr>
          <p:nvPr>
            <p:ph type="title" hasCustomPrompt="1"/>
          </p:nvPr>
        </p:nvSpPr>
        <p:spPr>
          <a:xfrm>
            <a:off x="456139" y="811130"/>
            <a:ext cx="8114612" cy="531782"/>
          </a:xfrm>
        </p:spPr>
        <p:txBody>
          <a:bodyPr>
            <a:normAutofit/>
          </a:bodyPr>
          <a:lstStyle>
            <a:lvl1pPr>
              <a:defRPr sz="3200" b="1">
                <a:latin typeface="Arial" panose="020B0604020202020204" pitchFamily="34" charset="0"/>
                <a:cs typeface="Arial" panose="020B0604020202020204" pitchFamily="34" charset="0"/>
              </a:defRPr>
            </a:lvl1pPr>
          </a:lstStyle>
          <a:p>
            <a:r>
              <a:rPr lang="fr-FR" dirty="0"/>
              <a:t>Click </a:t>
            </a:r>
            <a:r>
              <a:rPr lang="fr-FR" dirty="0" err="1"/>
              <a:t>here</a:t>
            </a:r>
            <a:r>
              <a:rPr lang="fr-FR" dirty="0"/>
              <a:t> to </a:t>
            </a:r>
            <a:r>
              <a:rPr lang="fr-FR" dirty="0" err="1"/>
              <a:t>add</a:t>
            </a:r>
            <a:r>
              <a:rPr lang="fr-FR" dirty="0"/>
              <a:t> </a:t>
            </a:r>
            <a:r>
              <a:rPr lang="fr-FR" dirty="0" err="1"/>
              <a:t>title</a:t>
            </a:r>
            <a:endParaRPr lang="en-CA" dirty="0"/>
          </a:p>
        </p:txBody>
      </p:sp>
      <p:sp>
        <p:nvSpPr>
          <p:cNvPr id="8" name="Espace réservé pour une image  7"/>
          <p:cNvSpPr>
            <a:spLocks noGrp="1"/>
          </p:cNvSpPr>
          <p:nvPr>
            <p:ph type="pic" sz="quarter" idx="14" hasCustomPrompt="1"/>
          </p:nvPr>
        </p:nvSpPr>
        <p:spPr>
          <a:xfrm>
            <a:off x="5072440" y="2170705"/>
            <a:ext cx="3593723" cy="2239447"/>
          </a:xfrm>
        </p:spPr>
        <p:txBody>
          <a:bodyPr/>
          <a:lstStyle>
            <a:lvl1pPr>
              <a:defRPr baseline="0">
                <a:solidFill>
                  <a:srgbClr val="595959"/>
                </a:solidFill>
              </a:defRPr>
            </a:lvl1pPr>
          </a:lstStyle>
          <a:p>
            <a:r>
              <a:rPr lang="fr-CA" dirty="0"/>
              <a:t>Click </a:t>
            </a:r>
            <a:r>
              <a:rPr lang="fr-CA" dirty="0" err="1"/>
              <a:t>icon</a:t>
            </a:r>
            <a:r>
              <a:rPr lang="fr-CA" dirty="0"/>
              <a:t> to insert </a:t>
            </a:r>
            <a:r>
              <a:rPr lang="fr-CA" dirty="0" err="1"/>
              <a:t>picture</a:t>
            </a:r>
            <a:endParaRPr lang="fr-CA" dirty="0"/>
          </a:p>
        </p:txBody>
      </p:sp>
      <p:sp>
        <p:nvSpPr>
          <p:cNvPr id="10" name="Espace réservé du texte 9"/>
          <p:cNvSpPr>
            <a:spLocks noGrp="1"/>
          </p:cNvSpPr>
          <p:nvPr>
            <p:ph type="body" sz="quarter" idx="15" hasCustomPrompt="1"/>
          </p:nvPr>
        </p:nvSpPr>
        <p:spPr>
          <a:xfrm>
            <a:off x="452437" y="1915892"/>
            <a:ext cx="4286539" cy="2492596"/>
          </a:xfrm>
        </p:spPr>
        <p:txBody>
          <a:bodyPr/>
          <a:lstStyle>
            <a:lvl1pPr>
              <a:defRPr sz="1600">
                <a:solidFill>
                  <a:srgbClr val="595959"/>
                </a:solidFill>
              </a:defRPr>
            </a:lvl1pPr>
            <a:lvl2pPr>
              <a:defRPr sz="1600">
                <a:solidFill>
                  <a:srgbClr val="595959"/>
                </a:solidFill>
              </a:defRPr>
            </a:lvl2pPr>
            <a:lvl3pPr>
              <a:defRPr sz="1600" baseline="0">
                <a:solidFill>
                  <a:srgbClr val="595959"/>
                </a:solidFill>
              </a:defRPr>
            </a:lvl3pPr>
            <a:lvl4pPr>
              <a:defRPr sz="1400" baseline="0">
                <a:solidFill>
                  <a:srgbClr val="595959"/>
                </a:solidFill>
              </a:defRPr>
            </a:lvl4pPr>
            <a:lvl5pPr>
              <a:defRPr sz="1400">
                <a:solidFill>
                  <a:srgbClr val="595959"/>
                </a:solidFill>
              </a:defRPr>
            </a:lvl5pPr>
          </a:lstStyle>
          <a:p>
            <a:pPr lvl="0"/>
            <a:r>
              <a:rPr lang="fr-FR" dirty="0"/>
              <a:t>Insert </a:t>
            </a:r>
            <a:r>
              <a:rPr lang="fr-FR" dirty="0" err="1"/>
              <a:t>text</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CA" dirty="0"/>
          </a:p>
        </p:txBody>
      </p:sp>
      <p:cxnSp>
        <p:nvCxnSpPr>
          <p:cNvPr id="87" name="Straight Connector 7"/>
          <p:cNvCxnSpPr/>
          <p:nvPr userDrawn="1"/>
        </p:nvCxnSpPr>
        <p:spPr>
          <a:xfrm>
            <a:off x="5072440" y="4514851"/>
            <a:ext cx="3592800" cy="2240"/>
          </a:xfrm>
          <a:prstGeom prst="line">
            <a:avLst/>
          </a:prstGeom>
          <a:ln w="38100" cmpd="sng">
            <a:solidFill>
              <a:srgbClr val="B31126"/>
            </a:solidFill>
          </a:ln>
          <a:effectLst/>
        </p:spPr>
        <p:style>
          <a:lnRef idx="2">
            <a:schemeClr val="accent1"/>
          </a:lnRef>
          <a:fillRef idx="0">
            <a:schemeClr val="accent1"/>
          </a:fillRef>
          <a:effectRef idx="1">
            <a:schemeClr val="accent1"/>
          </a:effectRef>
          <a:fontRef idx="minor">
            <a:schemeClr val="tx1"/>
          </a:fontRef>
        </p:style>
      </p:cxn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0436" y="126814"/>
            <a:ext cx="1343564" cy="560177"/>
          </a:xfrm>
          <a:prstGeom prst="rect">
            <a:avLst/>
          </a:prstGeom>
        </p:spPr>
      </p:pic>
    </p:spTree>
    <p:extLst>
      <p:ext uri="{BB962C8B-B14F-4D97-AF65-F5344CB8AC3E}">
        <p14:creationId xmlns:p14="http://schemas.microsoft.com/office/powerpoint/2010/main" val="277592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EDIX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CA" dirty="0"/>
              <a:t>GO TO INSERT HEADER/FOOTER FUNTION TO ADD PRESENTATION TITLE HERE</a:t>
            </a:r>
          </a:p>
        </p:txBody>
      </p:sp>
      <p:sp>
        <p:nvSpPr>
          <p:cNvPr id="4" name="Slide Number Placeholder 3"/>
          <p:cNvSpPr>
            <a:spLocks noGrp="1"/>
          </p:cNvSpPr>
          <p:nvPr>
            <p:ph type="sldNum" sz="quarter" idx="11"/>
          </p:nvPr>
        </p:nvSpPr>
        <p:spPr/>
        <p:txBody>
          <a:bodyPr/>
          <a:lstStyle/>
          <a:p>
            <a:fld id="{92C2B5FE-85A3-4695-A105-D949C58EEF53}" type="slidenum">
              <a:rPr lang="en-CA" smtClean="0"/>
              <a:pPr/>
              <a:t>‹#›</a:t>
            </a:fld>
            <a:endParaRPr lang="en-CA" dirty="0"/>
          </a:p>
        </p:txBody>
      </p:sp>
      <p:sp>
        <p:nvSpPr>
          <p:cNvPr id="9" name="Text Placeholder 8"/>
          <p:cNvSpPr>
            <a:spLocks noGrp="1"/>
          </p:cNvSpPr>
          <p:nvPr>
            <p:ph type="body" sz="quarter" idx="18" hasCustomPrompt="1"/>
          </p:nvPr>
        </p:nvSpPr>
        <p:spPr>
          <a:xfrm>
            <a:off x="4822677" y="1719646"/>
            <a:ext cx="3843486" cy="2678059"/>
          </a:xfrm>
        </p:spPr>
        <p:txBody>
          <a:bodyPr/>
          <a:lstStyle>
            <a:lvl1pPr marL="182563" indent="-182563">
              <a:lnSpc>
                <a:spcPct val="100000"/>
              </a:lnSpc>
              <a:spcBef>
                <a:spcPts val="0"/>
              </a:spcBef>
              <a:spcAft>
                <a:spcPts val="0"/>
              </a:spcAft>
              <a:buClr>
                <a:srgbClr val="009A98"/>
              </a:buClr>
              <a:buFont typeface="Arial" panose="020B0604020202020204" pitchFamily="34" charset="0"/>
              <a:buChar char="•"/>
              <a:defRPr lang="fr-FR" sz="1600" kern="1200" baseline="0" dirty="0" smtClean="0">
                <a:solidFill>
                  <a:srgbClr val="595959"/>
                </a:solidFill>
                <a:latin typeface="Arial" panose="020B0604020202020204" pitchFamily="34" charset="0"/>
                <a:ea typeface="+mn-ea"/>
                <a:cs typeface="Arial" panose="020B0604020202020204" pitchFamily="34" charset="0"/>
              </a:defRPr>
            </a:lvl1pPr>
            <a:lvl2pPr marL="357188" indent="-174625" algn="l" defTabSz="685800" rtl="0" eaLnBrk="1" latinLnBrk="0" hangingPunct="1">
              <a:lnSpc>
                <a:spcPct val="90000"/>
              </a:lnSpc>
              <a:spcBef>
                <a:spcPts val="375"/>
              </a:spcBef>
              <a:buClr>
                <a:srgbClr val="C60C30"/>
              </a:buClr>
              <a:buFont typeface="Arial" panose="020B0604020202020204" pitchFamily="34" charset="0"/>
              <a:buChar char="-"/>
              <a:defRPr lang="fr-FR" sz="1400" kern="1200" dirty="0" smtClean="0">
                <a:solidFill>
                  <a:srgbClr val="595959"/>
                </a:solidFill>
                <a:latin typeface="Arial" panose="020B0604020202020204" pitchFamily="34" charset="0"/>
                <a:ea typeface="+mn-ea"/>
                <a:cs typeface="Arial" panose="020B0604020202020204" pitchFamily="34" charset="0"/>
              </a:defRPr>
            </a:lvl2pPr>
            <a:lvl3pPr marL="541338" indent="-184150" algn="l" defTabSz="685800" rtl="0" eaLnBrk="1" latinLnBrk="0" hangingPunct="1">
              <a:lnSpc>
                <a:spcPct val="90000"/>
              </a:lnSpc>
              <a:spcBef>
                <a:spcPts val="375"/>
              </a:spcBef>
              <a:buClr>
                <a:srgbClr val="C60C30"/>
              </a:buClr>
              <a:buFont typeface="Arial" panose="020B0604020202020204" pitchFamily="34" charset="0"/>
              <a:buChar char="-"/>
              <a:defRPr lang="fr-FR" sz="1400" kern="1200" dirty="0" smtClean="0">
                <a:solidFill>
                  <a:srgbClr val="595959"/>
                </a:solidFill>
                <a:latin typeface="Arial" panose="020B0604020202020204" pitchFamily="34" charset="0"/>
                <a:ea typeface="+mn-ea"/>
                <a:cs typeface="Arial" panose="020B0604020202020204" pitchFamily="34" charset="0"/>
              </a:defRPr>
            </a:lvl3pPr>
            <a:lvl4pPr marL="715963" indent="-174625" algn="l" defTabSz="685800" rtl="0" eaLnBrk="1" latinLnBrk="0" hangingPunct="1">
              <a:lnSpc>
                <a:spcPct val="90000"/>
              </a:lnSpc>
              <a:spcBef>
                <a:spcPts val="375"/>
              </a:spcBef>
              <a:buClr>
                <a:srgbClr val="C60C30"/>
              </a:buClr>
              <a:buFont typeface="Arial" panose="020B0604020202020204" pitchFamily="34" charset="0"/>
              <a:buChar char="-"/>
              <a:defRPr lang="fr-FR" sz="1400" kern="1200" dirty="0" smtClean="0">
                <a:solidFill>
                  <a:srgbClr val="595959"/>
                </a:solidFill>
                <a:latin typeface="Arial" panose="020B0604020202020204" pitchFamily="34" charset="0"/>
                <a:ea typeface="+mn-ea"/>
                <a:cs typeface="Arial" panose="020B0604020202020204" pitchFamily="34" charset="0"/>
              </a:defRPr>
            </a:lvl4pPr>
            <a:lvl5pPr marL="898525" indent="-174625" algn="l" defTabSz="685800" rtl="0" eaLnBrk="1" latinLnBrk="0" hangingPunct="1">
              <a:lnSpc>
                <a:spcPct val="90000"/>
              </a:lnSpc>
              <a:spcBef>
                <a:spcPts val="375"/>
              </a:spcBef>
              <a:buClr>
                <a:srgbClr val="C60C30"/>
              </a:buClr>
              <a:buFont typeface="Arial" panose="020B0604020202020204" pitchFamily="34" charset="0"/>
              <a:buChar char="-"/>
              <a:defRPr lang="en-CA" sz="1400" kern="1200" dirty="0">
                <a:solidFill>
                  <a:srgbClr val="595959"/>
                </a:solidFill>
                <a:latin typeface="Arial" panose="020B0604020202020204" pitchFamily="34" charset="0"/>
                <a:ea typeface="+mn-ea"/>
                <a:cs typeface="Arial" panose="020B0604020202020204" pitchFamily="34" charset="0"/>
              </a:defRPr>
            </a:lvl5pPr>
          </a:lstStyle>
          <a:p>
            <a:pPr lvl="0"/>
            <a:r>
              <a:rPr lang="fr-FR" dirty="0"/>
              <a:t>Insert </a:t>
            </a:r>
            <a:r>
              <a:rPr lang="fr-FR" dirty="0" err="1"/>
              <a:t>text</a:t>
            </a:r>
            <a:endParaRPr lang="fr-FR" dirty="0"/>
          </a:p>
          <a:p>
            <a:pPr marL="357188" lvl="1" indent="-174625" algn="l" defTabSz="685800" rtl="0" eaLnBrk="1" latinLnBrk="0" hangingPunct="1">
              <a:lnSpc>
                <a:spcPct val="90000"/>
              </a:lnSpc>
              <a:spcBef>
                <a:spcPts val="375"/>
              </a:spcBef>
              <a:buClr>
                <a:srgbClr val="C60C30"/>
              </a:buClr>
              <a:buFont typeface="Arial" panose="020B0604020202020204" pitchFamily="34" charset="0"/>
              <a:buChar char="-"/>
            </a:pPr>
            <a:r>
              <a:rPr lang="fr-FR" dirty="0"/>
              <a:t>Second </a:t>
            </a:r>
            <a:r>
              <a:rPr lang="fr-FR" dirty="0" err="1"/>
              <a:t>level</a:t>
            </a:r>
            <a:endParaRPr lang="fr-FR" dirty="0"/>
          </a:p>
          <a:p>
            <a:pPr marL="541338" lvl="2" indent="-184150" algn="l" defTabSz="685800" rtl="0" eaLnBrk="1" latinLnBrk="0" hangingPunct="1">
              <a:lnSpc>
                <a:spcPct val="90000"/>
              </a:lnSpc>
              <a:spcBef>
                <a:spcPts val="375"/>
              </a:spcBef>
              <a:buClr>
                <a:srgbClr val="C60C30"/>
              </a:buClr>
              <a:buFont typeface="Arial" panose="020B0604020202020204" pitchFamily="34" charset="0"/>
              <a:buChar char="-"/>
            </a:pPr>
            <a:r>
              <a:rPr lang="fr-FR" dirty="0" err="1"/>
              <a:t>Third</a:t>
            </a:r>
            <a:r>
              <a:rPr lang="fr-FR" dirty="0"/>
              <a:t> </a:t>
            </a:r>
            <a:r>
              <a:rPr lang="fr-FR" dirty="0" err="1"/>
              <a:t>level</a:t>
            </a:r>
            <a:endParaRPr lang="fr-FR" dirty="0"/>
          </a:p>
          <a:p>
            <a:pPr marL="715963" lvl="3" indent="-174625" algn="l" defTabSz="685800" rtl="0" eaLnBrk="1" latinLnBrk="0" hangingPunct="1">
              <a:lnSpc>
                <a:spcPct val="90000"/>
              </a:lnSpc>
              <a:spcBef>
                <a:spcPts val="375"/>
              </a:spcBef>
              <a:buClr>
                <a:srgbClr val="C60C30"/>
              </a:buClr>
              <a:buFont typeface="Arial" panose="020B0604020202020204" pitchFamily="34" charset="0"/>
              <a:buChar char="-"/>
            </a:pPr>
            <a:r>
              <a:rPr lang="fr-FR" dirty="0" err="1"/>
              <a:t>Fourth</a:t>
            </a:r>
            <a:r>
              <a:rPr lang="fr-FR" dirty="0"/>
              <a:t> </a:t>
            </a:r>
            <a:r>
              <a:rPr lang="fr-FR" dirty="0" err="1"/>
              <a:t>level</a:t>
            </a:r>
            <a:endParaRPr lang="fr-FR" dirty="0"/>
          </a:p>
          <a:p>
            <a:pPr marL="898525" lvl="4" indent="-174625" algn="l" defTabSz="685800" rtl="0" eaLnBrk="1" latinLnBrk="0" hangingPunct="1">
              <a:lnSpc>
                <a:spcPct val="90000"/>
              </a:lnSpc>
              <a:spcBef>
                <a:spcPts val="375"/>
              </a:spcBef>
              <a:buClr>
                <a:srgbClr val="C60C30"/>
              </a:buClr>
              <a:buFont typeface="Arial" panose="020B0604020202020204" pitchFamily="34" charset="0"/>
              <a:buChar char="-"/>
            </a:pPr>
            <a:r>
              <a:rPr lang="fr-FR" dirty="0" err="1"/>
              <a:t>Fifth</a:t>
            </a:r>
            <a:r>
              <a:rPr lang="fr-FR" dirty="0"/>
              <a:t> </a:t>
            </a:r>
            <a:r>
              <a:rPr lang="fr-FR" dirty="0" err="1"/>
              <a:t>level</a:t>
            </a:r>
            <a:endParaRPr lang="en-CA" dirty="0"/>
          </a:p>
        </p:txBody>
      </p:sp>
      <p:sp>
        <p:nvSpPr>
          <p:cNvPr id="10" name="Text Placeholder 8"/>
          <p:cNvSpPr>
            <a:spLocks noGrp="1"/>
          </p:cNvSpPr>
          <p:nvPr>
            <p:ph type="body" sz="quarter" idx="19" hasCustomPrompt="1"/>
          </p:nvPr>
        </p:nvSpPr>
        <p:spPr>
          <a:xfrm>
            <a:off x="455814" y="1730429"/>
            <a:ext cx="4005263" cy="2678059"/>
          </a:xfrm>
        </p:spPr>
        <p:txBody>
          <a:bodyPr/>
          <a:lstStyle>
            <a:lvl1pPr marL="182563" indent="-182563">
              <a:lnSpc>
                <a:spcPct val="100000"/>
              </a:lnSpc>
              <a:spcBef>
                <a:spcPts val="0"/>
              </a:spcBef>
              <a:spcAft>
                <a:spcPts val="0"/>
              </a:spcAft>
              <a:buClr>
                <a:srgbClr val="009A98"/>
              </a:buClr>
              <a:buFont typeface="Arial" panose="020B0604020202020204" pitchFamily="34" charset="0"/>
              <a:buChar char="•"/>
              <a:defRPr sz="1600" baseline="0">
                <a:solidFill>
                  <a:srgbClr val="595959"/>
                </a:solidFill>
                <a:latin typeface="Arial" panose="020B0604020202020204" pitchFamily="34" charset="0"/>
                <a:cs typeface="Arial" panose="020B0604020202020204" pitchFamily="34" charset="0"/>
              </a:defRPr>
            </a:lvl1pPr>
            <a:lvl2pPr marL="357188" indent="-174625">
              <a:buFont typeface="Arial" panose="020B0604020202020204" pitchFamily="34" charset="0"/>
              <a:buChar char="-"/>
              <a:defRPr lang="fr-FR" sz="1400" kern="1200" dirty="0" smtClean="0">
                <a:solidFill>
                  <a:srgbClr val="595959"/>
                </a:solidFill>
                <a:latin typeface="Arial" panose="020B0604020202020204" pitchFamily="34" charset="0"/>
                <a:ea typeface="+mn-ea"/>
                <a:cs typeface="Arial" panose="020B0604020202020204" pitchFamily="34" charset="0"/>
              </a:defRPr>
            </a:lvl2pPr>
            <a:lvl3pPr marL="541338" indent="-184150">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3pPr>
            <a:lvl4pPr marL="715963" indent="-174625">
              <a:buFont typeface="Arial" panose="020B0604020202020204" pitchFamily="34" charset="0"/>
              <a:buChar char="-"/>
              <a:defRPr sz="1400" baseline="0">
                <a:solidFill>
                  <a:srgbClr val="595959"/>
                </a:solidFill>
                <a:latin typeface="Arial" panose="020B0604020202020204" pitchFamily="34" charset="0"/>
                <a:cs typeface="Arial" panose="020B0604020202020204" pitchFamily="34" charset="0"/>
              </a:defRPr>
            </a:lvl4pPr>
            <a:lvl5pPr marL="898525" indent="-174625">
              <a:defRPr sz="1400">
                <a:solidFill>
                  <a:srgbClr val="595959"/>
                </a:solidFill>
                <a:latin typeface="Arial" panose="020B0604020202020204" pitchFamily="34" charset="0"/>
                <a:cs typeface="Arial" panose="020B0604020202020204" pitchFamily="34" charset="0"/>
              </a:defRPr>
            </a:lvl5pPr>
          </a:lstStyle>
          <a:p>
            <a:pPr lvl="0"/>
            <a:r>
              <a:rPr lang="fr-FR" dirty="0"/>
              <a:t>Insert </a:t>
            </a:r>
            <a:r>
              <a:rPr lang="fr-FR" dirty="0" err="1"/>
              <a:t>text</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CA" dirty="0"/>
          </a:p>
        </p:txBody>
      </p:sp>
      <p:sp>
        <p:nvSpPr>
          <p:cNvPr id="5" name="Espace réservé du texte 4"/>
          <p:cNvSpPr>
            <a:spLocks noGrp="1"/>
          </p:cNvSpPr>
          <p:nvPr>
            <p:ph type="body" sz="quarter" idx="20" hasCustomPrompt="1"/>
          </p:nvPr>
        </p:nvSpPr>
        <p:spPr>
          <a:xfrm>
            <a:off x="452438" y="835012"/>
            <a:ext cx="8213725" cy="392112"/>
          </a:xfrm>
        </p:spPr>
        <p:txBody>
          <a:bodyPr>
            <a:noAutofit/>
          </a:bodyPr>
          <a:lstStyle>
            <a:lvl1pPr>
              <a:defRPr sz="3200" b="1">
                <a:solidFill>
                  <a:schemeClr val="tx1"/>
                </a:solidFill>
              </a:defRPr>
            </a:lvl1pPr>
          </a:lstStyle>
          <a:p>
            <a:pPr lvl="0"/>
            <a:r>
              <a:rPr lang="fr-FR" dirty="0"/>
              <a:t>Click </a:t>
            </a:r>
            <a:r>
              <a:rPr lang="fr-FR" dirty="0" err="1"/>
              <a:t>here</a:t>
            </a:r>
            <a:r>
              <a:rPr lang="fr-FR" dirty="0"/>
              <a:t> to </a:t>
            </a:r>
            <a:r>
              <a:rPr lang="fr-FR" dirty="0" err="1"/>
              <a:t>add</a:t>
            </a:r>
            <a:r>
              <a:rPr lang="fr-FR" dirty="0"/>
              <a:t> </a:t>
            </a:r>
            <a:r>
              <a:rPr lang="fr-FR" dirty="0" err="1"/>
              <a:t>title</a:t>
            </a:r>
            <a:endParaRPr lang="fr-CA" dirty="0"/>
          </a:p>
        </p:txBody>
      </p:sp>
      <p:cxnSp>
        <p:nvCxnSpPr>
          <p:cNvPr id="8" name="Straight Connector 6"/>
          <p:cNvCxnSpPr/>
          <p:nvPr userDrawn="1"/>
        </p:nvCxnSpPr>
        <p:spPr>
          <a:xfrm>
            <a:off x="0" y="1492792"/>
            <a:ext cx="4452730" cy="0"/>
          </a:xfrm>
          <a:prstGeom prst="line">
            <a:avLst/>
          </a:prstGeom>
          <a:ln w="28575" cmpd="sng">
            <a:solidFill>
              <a:srgbClr val="A6A6A6"/>
            </a:solidFill>
          </a:ln>
          <a:effectLst/>
        </p:spPr>
        <p:style>
          <a:lnRef idx="2">
            <a:schemeClr val="accent1"/>
          </a:lnRef>
          <a:fillRef idx="0">
            <a:schemeClr val="accent1"/>
          </a:fillRef>
          <a:effectRef idx="1">
            <a:schemeClr val="accent1"/>
          </a:effectRef>
          <a:fontRef idx="minor">
            <a:schemeClr val="tx1"/>
          </a:fontRef>
        </p:style>
      </p:cxn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0436" y="126814"/>
            <a:ext cx="1343564" cy="560177"/>
          </a:xfrm>
          <a:prstGeom prst="rect">
            <a:avLst/>
          </a:prstGeom>
        </p:spPr>
      </p:pic>
    </p:spTree>
    <p:extLst>
      <p:ext uri="{BB962C8B-B14F-4D97-AF65-F5344CB8AC3E}">
        <p14:creationId xmlns:p14="http://schemas.microsoft.com/office/powerpoint/2010/main" val="11585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en-CA"/>
              <a:t>GO TO INSERT HEADER/FOOTER FUNTION TO ADD PRESENTATION TITLE HERE</a:t>
            </a:r>
            <a:endParaRPr lang="en-CA" dirty="0"/>
          </a:p>
        </p:txBody>
      </p:sp>
      <p:sp>
        <p:nvSpPr>
          <p:cNvPr id="4" name="Espace réservé du numéro de diapositive 3"/>
          <p:cNvSpPr>
            <a:spLocks noGrp="1"/>
          </p:cNvSpPr>
          <p:nvPr>
            <p:ph type="sldNum" sz="quarter" idx="11"/>
          </p:nvPr>
        </p:nvSpPr>
        <p:spPr/>
        <p:txBody>
          <a:bodyPr/>
          <a:lstStyle/>
          <a:p>
            <a:fld id="{92C2B5FE-85A3-4695-A105-D949C58EEF53}" type="slidenum">
              <a:rPr lang="en-CA" smtClean="0"/>
              <a:pPr/>
              <a:t>‹#›</a:t>
            </a:fld>
            <a:endParaRPr lang="en-CA" dirty="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0436" y="126814"/>
            <a:ext cx="1343564" cy="560177"/>
          </a:xfrm>
          <a:prstGeom prst="rect">
            <a:avLst/>
          </a:prstGeom>
        </p:spPr>
      </p:pic>
    </p:spTree>
    <p:extLst>
      <p:ext uri="{BB962C8B-B14F-4D97-AF65-F5344CB8AC3E}">
        <p14:creationId xmlns:p14="http://schemas.microsoft.com/office/powerpoint/2010/main" val="352500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INTRO 3">
    <p:bg>
      <p:bgPr>
        <a:solidFill>
          <a:schemeClr val="bg1"/>
        </a:solidFill>
        <a:effectLst/>
      </p:bgPr>
    </p:bg>
    <p:spTree>
      <p:nvGrpSpPr>
        <p:cNvPr id="1" name=""/>
        <p:cNvGrpSpPr/>
        <p:nvPr/>
      </p:nvGrpSpPr>
      <p:grpSpPr>
        <a:xfrm>
          <a:off x="0" y="0"/>
          <a:ext cx="0" cy="0"/>
          <a:chOff x="0" y="0"/>
          <a:chExt cx="0" cy="0"/>
        </a:xfrm>
      </p:grpSpPr>
      <p:sp>
        <p:nvSpPr>
          <p:cNvPr id="5" name="Espace réservé pour une image  4">
            <a:extLst>
              <a:ext uri="{FF2B5EF4-FFF2-40B4-BE49-F238E27FC236}">
                <a16:creationId xmlns:a16="http://schemas.microsoft.com/office/drawing/2014/main" xmlns="" id="{AC5119B6-A4EA-7742-B89D-1E1606156186}"/>
              </a:ext>
            </a:extLst>
          </p:cNvPr>
          <p:cNvSpPr>
            <a:spLocks noGrp="1"/>
          </p:cNvSpPr>
          <p:nvPr>
            <p:ph type="pic" sz="quarter" idx="16"/>
          </p:nvPr>
        </p:nvSpPr>
        <p:spPr>
          <a:xfrm>
            <a:off x="0" y="-1"/>
            <a:ext cx="9144000" cy="4419597"/>
          </a:xfrm>
          <a:prstGeom prst="rect">
            <a:avLst/>
          </a:prstGeom>
        </p:spPr>
        <p:txBody>
          <a:bodyPr/>
          <a:lstStyle/>
          <a:p>
            <a:endParaRPr lang="fr-FR" dirty="0"/>
          </a:p>
        </p:txBody>
      </p:sp>
      <p:sp>
        <p:nvSpPr>
          <p:cNvPr id="12" name="Title 11"/>
          <p:cNvSpPr>
            <a:spLocks noGrp="1"/>
          </p:cNvSpPr>
          <p:nvPr userDrawn="1">
            <p:ph type="title" hasCustomPrompt="1"/>
          </p:nvPr>
        </p:nvSpPr>
        <p:spPr>
          <a:xfrm>
            <a:off x="1364216" y="1179096"/>
            <a:ext cx="6415567" cy="1763395"/>
          </a:xfrm>
          <a:prstGeom prst="rect">
            <a:avLst/>
          </a:prstGeom>
        </p:spPr>
        <p:txBody>
          <a:bodyPr anchor="b">
            <a:noAutofit/>
          </a:bodyPr>
          <a:lstStyle>
            <a:lvl1pPr algn="ctr">
              <a:defRPr sz="6000" b="1" i="0" baseline="0">
                <a:solidFill>
                  <a:schemeClr val="bg1"/>
                </a:solidFill>
                <a:latin typeface="Arial" panose="020B0604020202020204" pitchFamily="34" charset="0"/>
                <a:cs typeface="Arial" panose="020B0604020202020204" pitchFamily="34" charset="0"/>
              </a:defRPr>
            </a:lvl1pPr>
          </a:lstStyle>
          <a:p>
            <a:r>
              <a:rPr lang="en-US" dirty="0"/>
              <a:t>TITRE DE LA PRÉSENTATION</a:t>
            </a:r>
            <a:endParaRPr lang="en-GB" dirty="0"/>
          </a:p>
        </p:txBody>
      </p:sp>
      <p:sp>
        <p:nvSpPr>
          <p:cNvPr id="14" name="Text Placeholder 13"/>
          <p:cNvSpPr>
            <a:spLocks noGrp="1"/>
          </p:cNvSpPr>
          <p:nvPr userDrawn="1">
            <p:ph type="body" sz="quarter" idx="13" hasCustomPrompt="1"/>
          </p:nvPr>
        </p:nvSpPr>
        <p:spPr>
          <a:xfrm>
            <a:off x="771099" y="3286135"/>
            <a:ext cx="7601802" cy="385208"/>
          </a:xfrm>
          <a:prstGeom prst="rect">
            <a:avLst/>
          </a:prstGeom>
        </p:spPr>
        <p:txBody>
          <a:bodyPr>
            <a:noAutofit/>
          </a:bodyPr>
          <a:lstStyle>
            <a:lvl1pPr algn="ctr">
              <a:spcBef>
                <a:spcPts val="0"/>
              </a:spcBef>
              <a:defRPr sz="3200" b="1" i="0">
                <a:solidFill>
                  <a:schemeClr val="bg1"/>
                </a:solidFill>
                <a:latin typeface="Arial" panose="020B0604020202020204" pitchFamily="34" charset="0"/>
                <a:cs typeface="Arial" panose="020B0604020202020204" pitchFamily="34" charset="0"/>
              </a:defRPr>
            </a:lvl1pPr>
            <a:lvl2pPr>
              <a:defRPr>
                <a:solidFill>
                  <a:srgbClr val="00B050"/>
                </a:solidFill>
              </a:defRPr>
            </a:lvl2pPr>
            <a:lvl3pPr>
              <a:defRPr>
                <a:solidFill>
                  <a:srgbClr val="00B050"/>
                </a:solidFill>
              </a:defRPr>
            </a:lvl3pPr>
            <a:lvl4pPr>
              <a:defRPr>
                <a:solidFill>
                  <a:srgbClr val="00B050"/>
                </a:solidFill>
              </a:defRPr>
            </a:lvl4pPr>
            <a:lvl5pPr>
              <a:defRPr>
                <a:solidFill>
                  <a:srgbClr val="00B050"/>
                </a:solidFill>
              </a:defRPr>
            </a:lvl5pPr>
          </a:lstStyle>
          <a:p>
            <a:pPr lvl="0"/>
            <a:r>
              <a:rPr lang="en-US" dirty="0"/>
              <a:t>Sous-</a:t>
            </a:r>
            <a:r>
              <a:rPr lang="en-US" dirty="0" err="1"/>
              <a:t>titre</a:t>
            </a:r>
            <a:endParaRPr lang="en-US" dirty="0"/>
          </a:p>
        </p:txBody>
      </p:sp>
    </p:spTree>
    <p:extLst>
      <p:ext uri="{BB962C8B-B14F-4D97-AF65-F5344CB8AC3E}">
        <p14:creationId xmlns:p14="http://schemas.microsoft.com/office/powerpoint/2010/main" val="34317902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521494" y="1221582"/>
            <a:ext cx="8262938" cy="3294385"/>
          </a:xfrm>
        </p:spPr>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itle 4"/>
          <p:cNvSpPr>
            <a:spLocks noGrp="1"/>
          </p:cNvSpPr>
          <p:nvPr>
            <p:ph type="title"/>
          </p:nvPr>
        </p:nvSpPr>
        <p:spPr/>
        <p:txBody>
          <a:bodyPr/>
          <a:lstStyle/>
          <a:p>
            <a:r>
              <a:rPr lang="en-GB"/>
              <a:t>Click to edit Master title style</a:t>
            </a:r>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219997462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prg.premier-research.com/SiteDirectory/BD/Photos/Forms/AllItems.aspx"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27" y="844416"/>
            <a:ext cx="8221636" cy="463872"/>
          </a:xfrm>
          <a:prstGeom prst="rect">
            <a:avLst/>
          </a:prstGeom>
        </p:spPr>
        <p:txBody>
          <a:bodyPr vert="horz" lIns="68580" tIns="34290" rIns="68580" bIns="34290" rtlCol="0" anchor="t" anchorCtr="0">
            <a:normAutofit/>
          </a:bodyPr>
          <a:lstStyle/>
          <a:p>
            <a:r>
              <a:rPr lang="fr-FR" dirty="0"/>
              <a:t>Click </a:t>
            </a:r>
            <a:r>
              <a:rPr lang="fr-FR" dirty="0" err="1"/>
              <a:t>here</a:t>
            </a:r>
            <a:r>
              <a:rPr lang="fr-FR" dirty="0"/>
              <a:t> to </a:t>
            </a:r>
            <a:r>
              <a:rPr lang="fr-FR" dirty="0" err="1"/>
              <a:t>add</a:t>
            </a:r>
            <a:r>
              <a:rPr lang="fr-FR" dirty="0"/>
              <a:t> </a:t>
            </a:r>
            <a:r>
              <a:rPr lang="fr-FR" dirty="0" err="1"/>
              <a:t>title</a:t>
            </a:r>
            <a:endParaRPr lang="en-CA" dirty="0"/>
          </a:p>
        </p:txBody>
      </p:sp>
      <p:sp>
        <p:nvSpPr>
          <p:cNvPr id="3" name="Text Placeholder 2"/>
          <p:cNvSpPr>
            <a:spLocks noGrp="1"/>
          </p:cNvSpPr>
          <p:nvPr>
            <p:ph type="body" idx="1"/>
          </p:nvPr>
        </p:nvSpPr>
        <p:spPr>
          <a:xfrm>
            <a:off x="442913" y="1817487"/>
            <a:ext cx="8223250" cy="2580681"/>
          </a:xfrm>
          <a:prstGeom prst="rect">
            <a:avLst/>
          </a:prstGeom>
        </p:spPr>
        <p:txBody>
          <a:bodyPr vert="horz" lIns="68580" tIns="34290" rIns="68580" bIns="34290" rtlCol="0">
            <a:normAutofit/>
          </a:bodyPr>
          <a:lstStyle/>
          <a:p>
            <a:pPr lvl="0"/>
            <a:r>
              <a:rPr lang="en-US" dirty="0"/>
              <a:t>Click here to add body text</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Footer Placeholder 4"/>
          <p:cNvSpPr>
            <a:spLocks noGrp="1"/>
          </p:cNvSpPr>
          <p:nvPr>
            <p:ph type="ftr" sz="quarter" idx="3"/>
          </p:nvPr>
        </p:nvSpPr>
        <p:spPr>
          <a:xfrm>
            <a:off x="412316" y="205102"/>
            <a:ext cx="3086100" cy="273844"/>
          </a:xfrm>
          <a:prstGeom prst="rect">
            <a:avLst/>
          </a:prstGeom>
        </p:spPr>
        <p:txBody>
          <a:bodyPr vert="horz" lIns="68580" tIns="34290" rIns="68580" bIns="34290" rtlCol="0" anchor="ctr"/>
          <a:lstStyle>
            <a:lvl1pPr algn="l">
              <a:defRPr sz="800">
                <a:solidFill>
                  <a:schemeClr val="tx1">
                    <a:tint val="75000"/>
                  </a:schemeClr>
                </a:solidFill>
                <a:latin typeface="Arial" panose="020B0604020202020204" pitchFamily="34" charset="0"/>
                <a:cs typeface="Arial" panose="020B0604020202020204" pitchFamily="34" charset="0"/>
              </a:defRPr>
            </a:lvl1pPr>
          </a:lstStyle>
          <a:p>
            <a:r>
              <a:rPr lang="en-CA"/>
              <a:t>GO TO INSERT HEADER/FOOTER FUNTION TO ADD PRESENTATION TITLE HERE</a:t>
            </a:r>
            <a:endParaRPr lang="en-CA" dirty="0"/>
          </a:p>
        </p:txBody>
      </p:sp>
      <p:sp>
        <p:nvSpPr>
          <p:cNvPr id="6" name="Slide Number Placeholder 5"/>
          <p:cNvSpPr>
            <a:spLocks noGrp="1"/>
          </p:cNvSpPr>
          <p:nvPr>
            <p:ph type="sldNum" sz="quarter" idx="4"/>
          </p:nvPr>
        </p:nvSpPr>
        <p:spPr>
          <a:xfrm>
            <a:off x="101361" y="200655"/>
            <a:ext cx="314324" cy="273844"/>
          </a:xfrm>
          <a:prstGeom prst="rect">
            <a:avLst/>
          </a:prstGeom>
        </p:spPr>
        <p:txBody>
          <a:bodyPr vert="horz" lIns="68580" tIns="34290" rIns="68580" bIns="34290" rtlCol="0" anchor="ctr"/>
          <a:lstStyle>
            <a:lvl1pPr algn="r">
              <a:defRPr sz="800">
                <a:solidFill>
                  <a:schemeClr val="tx1"/>
                </a:solidFill>
                <a:latin typeface="Arial" panose="020B0604020202020204" pitchFamily="34" charset="0"/>
                <a:cs typeface="Arial" panose="020B0604020202020204" pitchFamily="34" charset="0"/>
              </a:defRPr>
            </a:lvl1pPr>
          </a:lstStyle>
          <a:p>
            <a:fld id="{92C2B5FE-85A3-4695-A105-D949C58EEF53}" type="slidenum">
              <a:rPr lang="en-CA" smtClean="0"/>
              <a:pPr/>
              <a:t>‹#›</a:t>
            </a:fld>
            <a:endParaRPr lang="en-CA" dirty="0"/>
          </a:p>
        </p:txBody>
      </p:sp>
      <p:sp>
        <p:nvSpPr>
          <p:cNvPr id="8" name="Line 50"/>
          <p:cNvSpPr>
            <a:spLocks noChangeShapeType="1"/>
          </p:cNvSpPr>
          <p:nvPr/>
        </p:nvSpPr>
        <p:spPr bwMode="auto">
          <a:xfrm flipV="1">
            <a:off x="-78581" y="4432697"/>
            <a:ext cx="1190" cy="4286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lIns="68580" tIns="34290" rIns="68580" bIns="34290"/>
          <a:lstStyle/>
          <a:p>
            <a:endParaRPr lang="en-CA"/>
          </a:p>
        </p:txBody>
      </p:sp>
      <p:sp>
        <p:nvSpPr>
          <p:cNvPr id="9" name="Rectangle 29"/>
          <p:cNvSpPr>
            <a:spLocks noChangeArrowheads="1"/>
          </p:cNvSpPr>
          <p:nvPr/>
        </p:nvSpPr>
        <p:spPr bwMode="auto">
          <a:xfrm>
            <a:off x="-1918097" y="997830"/>
            <a:ext cx="1693069" cy="4060800"/>
          </a:xfrm>
          <a:prstGeom prst="rect">
            <a:avLst/>
          </a:prstGeom>
          <a:solidFill>
            <a:srgbClr val="5F5F5F"/>
          </a:solidFill>
          <a:ln>
            <a:noFill/>
          </a:ln>
          <a:effectLst/>
          <a:extLst>
            <a:ext uri="{91240B29-F687-4F45-9708-019B960494DF}">
              <a14:hiddenLine xmlns:a14="http://schemas.microsoft.com/office/drawing/2010/main" w="317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5000" tIns="135000" rIns="135000" bIns="13500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11" name="Rectangle 38"/>
          <p:cNvSpPr>
            <a:spLocks noChangeArrowheads="1"/>
          </p:cNvSpPr>
          <p:nvPr/>
        </p:nvSpPr>
        <p:spPr bwMode="auto">
          <a:xfrm>
            <a:off x="-1921669" y="24180"/>
            <a:ext cx="1693069" cy="928800"/>
          </a:xfrm>
          <a:prstGeom prst="rect">
            <a:avLst/>
          </a:prstGeom>
          <a:solidFill>
            <a:schemeClr val="tx1">
              <a:lumMod val="75000"/>
              <a:lumOff val="25000"/>
            </a:schemeClr>
          </a:solidFill>
          <a:ln>
            <a:noFill/>
          </a:ln>
          <a:effectLst/>
        </p:spPr>
        <p:txBody>
          <a:bodyPr lIns="135000" tIns="135000" rIns="135000" bIns="13500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12" name="Rectangle 39"/>
          <p:cNvSpPr>
            <a:spLocks noChangeArrowheads="1"/>
          </p:cNvSpPr>
          <p:nvPr/>
        </p:nvSpPr>
        <p:spPr bwMode="auto">
          <a:xfrm>
            <a:off x="-475060" y="326231"/>
            <a:ext cx="161925" cy="161925"/>
          </a:xfrm>
          <a:prstGeom prst="rect">
            <a:avLst/>
          </a:prstGeom>
          <a:solidFill>
            <a:srgbClr val="C60C30"/>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13" name="Rectangle 40"/>
          <p:cNvSpPr>
            <a:spLocks noChangeArrowheads="1"/>
          </p:cNvSpPr>
          <p:nvPr/>
        </p:nvSpPr>
        <p:spPr bwMode="auto">
          <a:xfrm>
            <a:off x="-1854994" y="376707"/>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b="1" dirty="0">
                <a:solidFill>
                  <a:srgbClr val="FFFFFF"/>
                </a:solidFill>
              </a:rPr>
              <a:t>Red </a:t>
            </a:r>
            <a:r>
              <a:rPr lang="en-GB" altLang="en-US" sz="800" dirty="0">
                <a:solidFill>
                  <a:srgbClr val="FFFFFF"/>
                </a:solidFill>
              </a:rPr>
              <a:t> R198 V12 B48</a:t>
            </a:r>
          </a:p>
        </p:txBody>
      </p:sp>
      <p:sp>
        <p:nvSpPr>
          <p:cNvPr id="14" name="Rectangle 41"/>
          <p:cNvSpPr>
            <a:spLocks noChangeArrowheads="1"/>
          </p:cNvSpPr>
          <p:nvPr/>
        </p:nvSpPr>
        <p:spPr bwMode="auto">
          <a:xfrm>
            <a:off x="-475060" y="525066"/>
            <a:ext cx="161925" cy="161925"/>
          </a:xfrm>
          <a:prstGeom prst="rect">
            <a:avLst/>
          </a:prstGeom>
          <a:solidFill>
            <a:srgbClr val="00B3BE"/>
          </a:solidFill>
          <a:ln>
            <a:noFill/>
          </a:ln>
          <a:effectLst/>
          <a:extLs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15" name="Rectangle 42"/>
          <p:cNvSpPr>
            <a:spLocks noChangeArrowheads="1"/>
          </p:cNvSpPr>
          <p:nvPr/>
        </p:nvSpPr>
        <p:spPr bwMode="auto">
          <a:xfrm>
            <a:off x="-1921669" y="579114"/>
            <a:ext cx="1378744"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b="1" dirty="0">
                <a:solidFill>
                  <a:srgbClr val="FFFFFF"/>
                </a:solidFill>
              </a:rPr>
              <a:t>Teal</a:t>
            </a:r>
            <a:r>
              <a:rPr lang="en-GB" altLang="en-US" sz="800" dirty="0">
                <a:solidFill>
                  <a:srgbClr val="FFFFFF"/>
                </a:solidFill>
              </a:rPr>
              <a:t>  R0 V179 B190</a:t>
            </a:r>
          </a:p>
        </p:txBody>
      </p:sp>
      <p:sp>
        <p:nvSpPr>
          <p:cNvPr id="16" name="Rectangle 47"/>
          <p:cNvSpPr>
            <a:spLocks noChangeArrowheads="1"/>
          </p:cNvSpPr>
          <p:nvPr/>
        </p:nvSpPr>
        <p:spPr bwMode="auto">
          <a:xfrm>
            <a:off x="-1772841" y="107156"/>
            <a:ext cx="1475185" cy="1238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90000"/>
              </a:lnSpc>
              <a:spcBef>
                <a:spcPct val="20000"/>
              </a:spcBef>
              <a:spcAft>
                <a:spcPct val="20000"/>
              </a:spcAft>
              <a:defRPr/>
            </a:pPr>
            <a:r>
              <a:rPr lang="en-GB" altLang="en-US" sz="900" b="1" dirty="0">
                <a:solidFill>
                  <a:srgbClr val="FFFFFF"/>
                </a:solidFill>
              </a:rPr>
              <a:t>Primary Colours</a:t>
            </a:r>
          </a:p>
        </p:txBody>
      </p:sp>
      <p:sp>
        <p:nvSpPr>
          <p:cNvPr id="17" name="Line 50"/>
          <p:cNvSpPr>
            <a:spLocks noChangeShapeType="1"/>
          </p:cNvSpPr>
          <p:nvPr/>
        </p:nvSpPr>
        <p:spPr bwMode="auto">
          <a:xfrm flipV="1">
            <a:off x="-78581" y="4432697"/>
            <a:ext cx="1190" cy="4286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lIns="68580" tIns="34290" rIns="68580" bIns="34290"/>
          <a:lstStyle/>
          <a:p>
            <a:endParaRPr lang="en-CA"/>
          </a:p>
        </p:txBody>
      </p:sp>
      <p:sp>
        <p:nvSpPr>
          <p:cNvPr id="18" name="Rectangle 82"/>
          <p:cNvSpPr>
            <a:spLocks noChangeArrowheads="1"/>
          </p:cNvSpPr>
          <p:nvPr/>
        </p:nvSpPr>
        <p:spPr bwMode="auto">
          <a:xfrm>
            <a:off x="-2071687" y="1035433"/>
            <a:ext cx="1791890" cy="12464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90000"/>
              </a:lnSpc>
              <a:spcBef>
                <a:spcPct val="20000"/>
              </a:spcBef>
              <a:spcAft>
                <a:spcPct val="20000"/>
              </a:spcAft>
              <a:defRPr/>
            </a:pPr>
            <a:r>
              <a:rPr lang="en-GB" altLang="en-US" sz="900" b="1" dirty="0">
                <a:solidFill>
                  <a:srgbClr val="FFFFFF"/>
                </a:solidFill>
              </a:rPr>
              <a:t>Secondary Colours</a:t>
            </a:r>
          </a:p>
        </p:txBody>
      </p:sp>
      <p:sp>
        <p:nvSpPr>
          <p:cNvPr id="19" name="Rectangle 41"/>
          <p:cNvSpPr>
            <a:spLocks noChangeArrowheads="1"/>
          </p:cNvSpPr>
          <p:nvPr/>
        </p:nvSpPr>
        <p:spPr bwMode="auto">
          <a:xfrm>
            <a:off x="-475060" y="725091"/>
            <a:ext cx="161925" cy="161925"/>
          </a:xfrm>
          <a:prstGeom prst="rect">
            <a:avLst/>
          </a:prstGeom>
          <a:solidFill>
            <a:srgbClr val="1E1E1E"/>
          </a:solidFill>
          <a:ln>
            <a:noFill/>
          </a:ln>
          <a:effectLst/>
        </p:spPr>
        <p:txBody>
          <a:bodyPr wrap="none" lIns="68580" tIns="34290" rIns="68580" bIns="34290"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0" name="Rectangle 42"/>
          <p:cNvSpPr>
            <a:spLocks noChangeArrowheads="1"/>
          </p:cNvSpPr>
          <p:nvPr/>
        </p:nvSpPr>
        <p:spPr bwMode="auto">
          <a:xfrm>
            <a:off x="-1918097" y="778669"/>
            <a:ext cx="1378744" cy="82154"/>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b="1">
                <a:solidFill>
                  <a:srgbClr val="FFFFFF"/>
                </a:solidFill>
              </a:rPr>
              <a:t>Blackr  </a:t>
            </a:r>
            <a:r>
              <a:rPr lang="en-GB" altLang="en-US" sz="800" dirty="0">
                <a:solidFill>
                  <a:srgbClr val="FFFFFF"/>
                </a:solidFill>
              </a:rPr>
              <a:t>R30 V30 B30</a:t>
            </a:r>
          </a:p>
        </p:txBody>
      </p:sp>
      <p:grpSp>
        <p:nvGrpSpPr>
          <p:cNvPr id="21" name="Groupe 96"/>
          <p:cNvGrpSpPr>
            <a:grpSpLocks/>
          </p:cNvGrpSpPr>
          <p:nvPr/>
        </p:nvGrpSpPr>
        <p:grpSpPr bwMode="auto">
          <a:xfrm>
            <a:off x="-492919" y="1260872"/>
            <a:ext cx="170259" cy="1587102"/>
            <a:chOff x="5314994" y="2524079"/>
            <a:chExt cx="227180" cy="2116059"/>
          </a:xfrm>
        </p:grpSpPr>
        <p:sp>
          <p:nvSpPr>
            <p:cNvPr id="22" name="Rectangle 23"/>
            <p:cNvSpPr>
              <a:spLocks noChangeArrowheads="1"/>
            </p:cNvSpPr>
            <p:nvPr/>
          </p:nvSpPr>
          <p:spPr bwMode="auto">
            <a:xfrm rot="10800000">
              <a:off x="5314994" y="2949514"/>
              <a:ext cx="227180" cy="211129"/>
            </a:xfrm>
            <a:prstGeom prst="rect">
              <a:avLst/>
            </a:prstGeom>
            <a:solidFill>
              <a:srgbClr val="19BAC4"/>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3" name="Rectangle 22"/>
            <p:cNvSpPr>
              <a:spLocks noChangeArrowheads="1"/>
            </p:cNvSpPr>
            <p:nvPr/>
          </p:nvSpPr>
          <p:spPr bwMode="auto">
            <a:xfrm rot="10800000">
              <a:off x="5314994" y="3160643"/>
              <a:ext cx="225592" cy="211130"/>
            </a:xfrm>
            <a:prstGeom prst="rect">
              <a:avLst/>
            </a:prstGeom>
            <a:solidFill>
              <a:srgbClr val="33C2CB"/>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4" name="Rectangle 23"/>
            <p:cNvSpPr>
              <a:spLocks noChangeArrowheads="1"/>
            </p:cNvSpPr>
            <p:nvPr/>
          </p:nvSpPr>
          <p:spPr bwMode="auto">
            <a:xfrm rot="10800000">
              <a:off x="5314994" y="3371773"/>
              <a:ext cx="227180" cy="212717"/>
            </a:xfrm>
            <a:prstGeom prst="rect">
              <a:avLst/>
            </a:prstGeom>
            <a:solidFill>
              <a:srgbClr val="4CCAD1"/>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5" name="Rectangle 23"/>
            <p:cNvSpPr>
              <a:spLocks noChangeArrowheads="1"/>
            </p:cNvSpPr>
            <p:nvPr/>
          </p:nvSpPr>
          <p:spPr bwMode="auto">
            <a:xfrm rot="10800000">
              <a:off x="5316582" y="3584490"/>
              <a:ext cx="225592" cy="212717"/>
            </a:xfrm>
            <a:prstGeom prst="rect">
              <a:avLst/>
            </a:prstGeom>
            <a:solidFill>
              <a:srgbClr val="66D1D8"/>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6" name="Rectangle 23"/>
            <p:cNvSpPr>
              <a:spLocks noChangeArrowheads="1"/>
            </p:cNvSpPr>
            <p:nvPr/>
          </p:nvSpPr>
          <p:spPr bwMode="auto">
            <a:xfrm rot="10800000">
              <a:off x="5316582" y="3797208"/>
              <a:ext cx="224004" cy="212717"/>
            </a:xfrm>
            <a:prstGeom prst="rect">
              <a:avLst/>
            </a:prstGeom>
            <a:solidFill>
              <a:srgbClr val="7FD9DE"/>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7" name="Rectangle 31"/>
            <p:cNvSpPr>
              <a:spLocks noChangeArrowheads="1"/>
            </p:cNvSpPr>
            <p:nvPr/>
          </p:nvSpPr>
          <p:spPr bwMode="auto">
            <a:xfrm rot="10800000">
              <a:off x="5316582" y="4003575"/>
              <a:ext cx="225592" cy="212717"/>
            </a:xfrm>
            <a:prstGeom prst="rect">
              <a:avLst/>
            </a:prstGeom>
            <a:solidFill>
              <a:srgbClr val="99E1E5"/>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8" name="Rectangle 23"/>
            <p:cNvSpPr>
              <a:spLocks noChangeArrowheads="1"/>
            </p:cNvSpPr>
            <p:nvPr/>
          </p:nvSpPr>
          <p:spPr bwMode="auto">
            <a:xfrm rot="10800000">
              <a:off x="5316582" y="4216292"/>
              <a:ext cx="224004" cy="212717"/>
            </a:xfrm>
            <a:prstGeom prst="rect">
              <a:avLst/>
            </a:prstGeom>
            <a:solidFill>
              <a:srgbClr val="CCF0F2"/>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29" name="Rectangle 33"/>
            <p:cNvSpPr>
              <a:spLocks noChangeArrowheads="1"/>
            </p:cNvSpPr>
            <p:nvPr/>
          </p:nvSpPr>
          <p:spPr bwMode="auto">
            <a:xfrm rot="10800000">
              <a:off x="5319758" y="4429009"/>
              <a:ext cx="220827" cy="211129"/>
            </a:xfrm>
            <a:prstGeom prst="rect">
              <a:avLst/>
            </a:prstGeom>
            <a:solidFill>
              <a:srgbClr val="E5F7F8"/>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30" name="Rectangle 23"/>
            <p:cNvSpPr>
              <a:spLocks noChangeArrowheads="1"/>
            </p:cNvSpPr>
            <p:nvPr/>
          </p:nvSpPr>
          <p:spPr bwMode="auto">
            <a:xfrm rot="10800000">
              <a:off x="5314994" y="2736796"/>
              <a:ext cx="227180" cy="212717"/>
            </a:xfrm>
            <a:prstGeom prst="rect">
              <a:avLst/>
            </a:prstGeom>
            <a:solidFill>
              <a:srgbClr val="00A0A8"/>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31" name="Rectangle 23"/>
            <p:cNvSpPr>
              <a:spLocks noChangeArrowheads="1"/>
            </p:cNvSpPr>
            <p:nvPr/>
          </p:nvSpPr>
          <p:spPr bwMode="auto">
            <a:xfrm rot="10800000">
              <a:off x="5314994" y="2524079"/>
              <a:ext cx="227180" cy="212717"/>
            </a:xfrm>
            <a:prstGeom prst="rect">
              <a:avLst/>
            </a:prstGeom>
            <a:solidFill>
              <a:srgbClr val="00838A"/>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grpSp>
      <p:sp>
        <p:nvSpPr>
          <p:cNvPr id="32" name="Rectangle 40"/>
          <p:cNvSpPr>
            <a:spLocks noChangeArrowheads="1"/>
          </p:cNvSpPr>
          <p:nvPr/>
        </p:nvSpPr>
        <p:spPr bwMode="auto">
          <a:xfrm>
            <a:off x="-1905000" y="1307776"/>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R0 V131 B138</a:t>
            </a:r>
          </a:p>
        </p:txBody>
      </p:sp>
      <p:sp>
        <p:nvSpPr>
          <p:cNvPr id="33" name="Rectangle 40"/>
          <p:cNvSpPr>
            <a:spLocks noChangeArrowheads="1"/>
          </p:cNvSpPr>
          <p:nvPr/>
        </p:nvSpPr>
        <p:spPr bwMode="auto">
          <a:xfrm>
            <a:off x="-1910953" y="1478036"/>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R0 V160 B168</a:t>
            </a:r>
          </a:p>
        </p:txBody>
      </p:sp>
      <p:sp>
        <p:nvSpPr>
          <p:cNvPr id="34" name="Rectangle 40"/>
          <p:cNvSpPr>
            <a:spLocks noChangeArrowheads="1"/>
          </p:cNvSpPr>
          <p:nvPr/>
        </p:nvSpPr>
        <p:spPr bwMode="auto">
          <a:xfrm>
            <a:off x="-1910953" y="1638770"/>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R25 V186 B196</a:t>
            </a:r>
          </a:p>
        </p:txBody>
      </p:sp>
      <p:sp>
        <p:nvSpPr>
          <p:cNvPr id="35" name="Rectangle 40"/>
          <p:cNvSpPr>
            <a:spLocks noChangeArrowheads="1"/>
          </p:cNvSpPr>
          <p:nvPr/>
        </p:nvSpPr>
        <p:spPr bwMode="auto">
          <a:xfrm>
            <a:off x="-1905000" y="1803076"/>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R51 V194 B203</a:t>
            </a:r>
          </a:p>
        </p:txBody>
      </p:sp>
      <p:sp>
        <p:nvSpPr>
          <p:cNvPr id="36" name="Rectangle 40"/>
          <p:cNvSpPr>
            <a:spLocks noChangeArrowheads="1"/>
          </p:cNvSpPr>
          <p:nvPr/>
        </p:nvSpPr>
        <p:spPr bwMode="auto">
          <a:xfrm>
            <a:off x="-1909762" y="1965001"/>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R76 V202 B209</a:t>
            </a:r>
          </a:p>
        </p:txBody>
      </p:sp>
      <p:sp>
        <p:nvSpPr>
          <p:cNvPr id="37" name="Rectangle 40"/>
          <p:cNvSpPr>
            <a:spLocks noChangeArrowheads="1"/>
          </p:cNvSpPr>
          <p:nvPr/>
        </p:nvSpPr>
        <p:spPr bwMode="auto">
          <a:xfrm>
            <a:off x="-1909762" y="2129307"/>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R102 V209 B216</a:t>
            </a:r>
          </a:p>
        </p:txBody>
      </p:sp>
      <p:sp>
        <p:nvSpPr>
          <p:cNvPr id="38" name="Rectangle 40"/>
          <p:cNvSpPr>
            <a:spLocks noChangeArrowheads="1"/>
          </p:cNvSpPr>
          <p:nvPr/>
        </p:nvSpPr>
        <p:spPr bwMode="auto">
          <a:xfrm>
            <a:off x="-1908572" y="2286470"/>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R127 V217 B222</a:t>
            </a:r>
          </a:p>
        </p:txBody>
      </p:sp>
      <p:sp>
        <p:nvSpPr>
          <p:cNvPr id="39" name="Rectangle 40"/>
          <p:cNvSpPr>
            <a:spLocks noChangeArrowheads="1"/>
          </p:cNvSpPr>
          <p:nvPr/>
        </p:nvSpPr>
        <p:spPr bwMode="auto">
          <a:xfrm>
            <a:off x="-1908572" y="2446014"/>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R153 V225 B229</a:t>
            </a:r>
          </a:p>
        </p:txBody>
      </p:sp>
      <p:sp>
        <p:nvSpPr>
          <p:cNvPr id="40" name="Rectangle 39"/>
          <p:cNvSpPr>
            <a:spLocks noChangeArrowheads="1"/>
          </p:cNvSpPr>
          <p:nvPr/>
        </p:nvSpPr>
        <p:spPr bwMode="auto">
          <a:xfrm>
            <a:off x="-1907381" y="2603176"/>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R204 V240 B242</a:t>
            </a:r>
          </a:p>
        </p:txBody>
      </p:sp>
      <p:sp>
        <p:nvSpPr>
          <p:cNvPr id="41" name="Rectangle 40"/>
          <p:cNvSpPr>
            <a:spLocks noChangeArrowheads="1"/>
          </p:cNvSpPr>
          <p:nvPr/>
        </p:nvSpPr>
        <p:spPr bwMode="auto">
          <a:xfrm>
            <a:off x="-1905000" y="2760338"/>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R229 V247 B248</a:t>
            </a:r>
          </a:p>
        </p:txBody>
      </p:sp>
      <p:grpSp>
        <p:nvGrpSpPr>
          <p:cNvPr id="42" name="Groupe 117"/>
          <p:cNvGrpSpPr>
            <a:grpSpLocks/>
          </p:cNvGrpSpPr>
          <p:nvPr/>
        </p:nvGrpSpPr>
        <p:grpSpPr bwMode="auto">
          <a:xfrm>
            <a:off x="-490537" y="2983706"/>
            <a:ext cx="167878" cy="1271588"/>
            <a:chOff x="6291263" y="2511109"/>
            <a:chExt cx="463548" cy="3603534"/>
          </a:xfrm>
        </p:grpSpPr>
        <p:sp>
          <p:nvSpPr>
            <p:cNvPr id="43" name="Rectangle 23"/>
            <p:cNvSpPr>
              <a:spLocks noChangeArrowheads="1"/>
            </p:cNvSpPr>
            <p:nvPr/>
          </p:nvSpPr>
          <p:spPr bwMode="auto">
            <a:xfrm rot="10800000">
              <a:off x="6291263" y="2511109"/>
              <a:ext cx="460261" cy="452129"/>
            </a:xfrm>
            <a:prstGeom prst="rect">
              <a:avLst/>
            </a:prstGeom>
            <a:solidFill>
              <a:schemeClr val="tx1">
                <a:lumMod val="85000"/>
                <a:lumOff val="1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44" name="Rectangle 23"/>
            <p:cNvSpPr>
              <a:spLocks noChangeArrowheads="1"/>
            </p:cNvSpPr>
            <p:nvPr/>
          </p:nvSpPr>
          <p:spPr bwMode="auto">
            <a:xfrm rot="10800000">
              <a:off x="6291263" y="2963238"/>
              <a:ext cx="463548" cy="448756"/>
            </a:xfrm>
            <a:prstGeom prst="rect">
              <a:avLst/>
            </a:prstGeom>
            <a:solidFill>
              <a:schemeClr val="tx1">
                <a:lumMod val="75000"/>
                <a:lumOff val="2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45" name="Rectangle 23"/>
            <p:cNvSpPr>
              <a:spLocks noChangeArrowheads="1"/>
            </p:cNvSpPr>
            <p:nvPr/>
          </p:nvSpPr>
          <p:spPr bwMode="auto">
            <a:xfrm rot="10800000">
              <a:off x="6294550" y="3411994"/>
              <a:ext cx="460261" cy="452129"/>
            </a:xfrm>
            <a:prstGeom prst="rect">
              <a:avLst/>
            </a:prstGeom>
            <a:solidFill>
              <a:schemeClr val="tx1">
                <a:lumMod val="65000"/>
                <a:lumOff val="3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46" name="Rectangle 23"/>
            <p:cNvSpPr>
              <a:spLocks noChangeArrowheads="1"/>
            </p:cNvSpPr>
            <p:nvPr/>
          </p:nvSpPr>
          <p:spPr bwMode="auto">
            <a:xfrm rot="10800000">
              <a:off x="6294550" y="3864122"/>
              <a:ext cx="460261" cy="452129"/>
            </a:xfrm>
            <a:prstGeom prst="rect">
              <a:avLst/>
            </a:prstGeom>
            <a:solidFill>
              <a:schemeClr val="tx1">
                <a:lumMod val="50000"/>
                <a:lumOff val="50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47" name="Rectangle 23"/>
            <p:cNvSpPr>
              <a:spLocks noChangeArrowheads="1"/>
            </p:cNvSpPr>
            <p:nvPr/>
          </p:nvSpPr>
          <p:spPr bwMode="auto">
            <a:xfrm rot="10800000">
              <a:off x="6291263" y="4309503"/>
              <a:ext cx="460261" cy="452129"/>
            </a:xfrm>
            <a:prstGeom prst="rect">
              <a:avLst/>
            </a:prstGeom>
            <a:solidFill>
              <a:schemeClr val="bg1">
                <a:lumMod val="6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48" name="Rectangle 47"/>
            <p:cNvSpPr>
              <a:spLocks noChangeArrowheads="1"/>
            </p:cNvSpPr>
            <p:nvPr/>
          </p:nvSpPr>
          <p:spPr bwMode="auto">
            <a:xfrm rot="10800000">
              <a:off x="6291263" y="4761632"/>
              <a:ext cx="460261" cy="452129"/>
            </a:xfrm>
            <a:prstGeom prst="rect">
              <a:avLst/>
            </a:prstGeom>
            <a:solidFill>
              <a:schemeClr val="bg1">
                <a:lumMod val="7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49" name="Rectangle 23"/>
            <p:cNvSpPr>
              <a:spLocks noChangeArrowheads="1"/>
            </p:cNvSpPr>
            <p:nvPr/>
          </p:nvSpPr>
          <p:spPr bwMode="auto">
            <a:xfrm rot="10800000">
              <a:off x="6294550" y="5213761"/>
              <a:ext cx="456975" cy="448754"/>
            </a:xfrm>
            <a:prstGeom prst="rect">
              <a:avLst/>
            </a:prstGeom>
            <a:solidFill>
              <a:schemeClr val="bg1">
                <a:lumMod val="8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50" name="Rectangle 49"/>
            <p:cNvSpPr>
              <a:spLocks noChangeArrowheads="1"/>
            </p:cNvSpPr>
            <p:nvPr/>
          </p:nvSpPr>
          <p:spPr bwMode="auto">
            <a:xfrm rot="10800000">
              <a:off x="6294550" y="5662514"/>
              <a:ext cx="460261" cy="452129"/>
            </a:xfrm>
            <a:prstGeom prst="rect">
              <a:avLst/>
            </a:prstGeom>
            <a:solidFill>
              <a:schemeClr val="bg1">
                <a:lumMod val="95000"/>
              </a:schemeClr>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grpSp>
      <p:grpSp>
        <p:nvGrpSpPr>
          <p:cNvPr id="51" name="Groupe 126"/>
          <p:cNvGrpSpPr>
            <a:grpSpLocks/>
          </p:cNvGrpSpPr>
          <p:nvPr/>
        </p:nvGrpSpPr>
        <p:grpSpPr bwMode="auto">
          <a:xfrm>
            <a:off x="-492919" y="4398169"/>
            <a:ext cx="171450" cy="628650"/>
            <a:chOff x="5876290" y="2528094"/>
            <a:chExt cx="458789" cy="1795275"/>
          </a:xfrm>
        </p:grpSpPr>
        <p:sp>
          <p:nvSpPr>
            <p:cNvPr id="52" name="Rectangle 23"/>
            <p:cNvSpPr>
              <a:spLocks noChangeArrowheads="1"/>
            </p:cNvSpPr>
            <p:nvPr/>
          </p:nvSpPr>
          <p:spPr bwMode="auto">
            <a:xfrm rot="10800000">
              <a:off x="5876290" y="2980314"/>
              <a:ext cx="458789" cy="452218"/>
            </a:xfrm>
            <a:prstGeom prst="rect">
              <a:avLst/>
            </a:prstGeom>
            <a:solidFill>
              <a:srgbClr val="AD0B2A"/>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53" name="Rectangle 23"/>
            <p:cNvSpPr>
              <a:spLocks noChangeArrowheads="1"/>
            </p:cNvSpPr>
            <p:nvPr/>
          </p:nvSpPr>
          <p:spPr bwMode="auto">
            <a:xfrm rot="10800000">
              <a:off x="5876290" y="2528094"/>
              <a:ext cx="458789" cy="452220"/>
            </a:xfrm>
            <a:prstGeom prst="rect">
              <a:avLst/>
            </a:prstGeom>
            <a:solidFill>
              <a:srgbClr val="920822"/>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54" name="Rectangle 23"/>
            <p:cNvSpPr>
              <a:spLocks noChangeArrowheads="1"/>
            </p:cNvSpPr>
            <p:nvPr/>
          </p:nvSpPr>
          <p:spPr bwMode="auto">
            <a:xfrm rot="10800000">
              <a:off x="5876290" y="3432532"/>
              <a:ext cx="458789" cy="452220"/>
            </a:xfrm>
            <a:prstGeom prst="rect">
              <a:avLst/>
            </a:prstGeom>
            <a:solidFill>
              <a:srgbClr val="F4CED6"/>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sp>
          <p:nvSpPr>
            <p:cNvPr id="55" name="Rectangle 23"/>
            <p:cNvSpPr>
              <a:spLocks noChangeArrowheads="1"/>
            </p:cNvSpPr>
            <p:nvPr/>
          </p:nvSpPr>
          <p:spPr bwMode="auto">
            <a:xfrm rot="10800000">
              <a:off x="5876290" y="3871151"/>
              <a:ext cx="458789" cy="452218"/>
            </a:xfrm>
            <a:prstGeom prst="rect">
              <a:avLst/>
            </a:prstGeom>
            <a:solidFill>
              <a:srgbClr val="F9E6EA"/>
            </a:solidFill>
            <a:ln w="9525">
              <a:solidFill>
                <a:schemeClr val="bg1"/>
              </a:solidFill>
              <a:miter lim="800000"/>
              <a:headEnd/>
              <a:tailEnd/>
            </a:ln>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endParaRPr lang="fr-CA" altLang="en-US"/>
            </a:p>
          </p:txBody>
        </p:sp>
      </p:grpSp>
      <p:sp>
        <p:nvSpPr>
          <p:cNvPr id="56" name="Rectangle 40"/>
          <p:cNvSpPr>
            <a:spLocks noChangeArrowheads="1"/>
          </p:cNvSpPr>
          <p:nvPr/>
        </p:nvSpPr>
        <p:spPr bwMode="auto">
          <a:xfrm>
            <a:off x="-1912143" y="3028230"/>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R38 V38 B38</a:t>
            </a:r>
          </a:p>
        </p:txBody>
      </p:sp>
      <p:sp>
        <p:nvSpPr>
          <p:cNvPr id="57" name="Rectangle 40"/>
          <p:cNvSpPr>
            <a:spLocks noChangeArrowheads="1"/>
          </p:cNvSpPr>
          <p:nvPr/>
        </p:nvSpPr>
        <p:spPr bwMode="auto">
          <a:xfrm>
            <a:off x="-1918097" y="3198489"/>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R64 V64 B64</a:t>
            </a:r>
          </a:p>
        </p:txBody>
      </p:sp>
      <p:sp>
        <p:nvSpPr>
          <p:cNvPr id="58" name="Rectangle 40"/>
          <p:cNvSpPr>
            <a:spLocks noChangeArrowheads="1"/>
          </p:cNvSpPr>
          <p:nvPr/>
        </p:nvSpPr>
        <p:spPr bwMode="auto">
          <a:xfrm>
            <a:off x="-1918097" y="3360414"/>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R89 V89 B89</a:t>
            </a:r>
          </a:p>
        </p:txBody>
      </p:sp>
      <p:sp>
        <p:nvSpPr>
          <p:cNvPr id="59" name="Rectangle 40"/>
          <p:cNvSpPr>
            <a:spLocks noChangeArrowheads="1"/>
          </p:cNvSpPr>
          <p:nvPr/>
        </p:nvSpPr>
        <p:spPr bwMode="auto">
          <a:xfrm>
            <a:off x="-1912143" y="3524720"/>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R127 V127 B127</a:t>
            </a:r>
          </a:p>
        </p:txBody>
      </p:sp>
      <p:sp>
        <p:nvSpPr>
          <p:cNvPr id="60" name="Rectangle 40"/>
          <p:cNvSpPr>
            <a:spLocks noChangeArrowheads="1"/>
          </p:cNvSpPr>
          <p:nvPr/>
        </p:nvSpPr>
        <p:spPr bwMode="auto">
          <a:xfrm>
            <a:off x="-1916906" y="3685455"/>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R166 V166 B166</a:t>
            </a:r>
          </a:p>
        </p:txBody>
      </p:sp>
      <p:sp>
        <p:nvSpPr>
          <p:cNvPr id="61" name="Rectangle 40"/>
          <p:cNvSpPr>
            <a:spLocks noChangeArrowheads="1"/>
          </p:cNvSpPr>
          <p:nvPr/>
        </p:nvSpPr>
        <p:spPr bwMode="auto">
          <a:xfrm>
            <a:off x="-1916906" y="3849761"/>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R191 V191 B191</a:t>
            </a:r>
          </a:p>
        </p:txBody>
      </p:sp>
      <p:sp>
        <p:nvSpPr>
          <p:cNvPr id="62" name="Rectangle 40"/>
          <p:cNvSpPr>
            <a:spLocks noChangeArrowheads="1"/>
          </p:cNvSpPr>
          <p:nvPr/>
        </p:nvSpPr>
        <p:spPr bwMode="auto">
          <a:xfrm>
            <a:off x="-1915716" y="4006923"/>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R217 V217 B217</a:t>
            </a:r>
          </a:p>
        </p:txBody>
      </p:sp>
      <p:sp>
        <p:nvSpPr>
          <p:cNvPr id="63" name="Rectangle 40"/>
          <p:cNvSpPr>
            <a:spLocks noChangeArrowheads="1"/>
          </p:cNvSpPr>
          <p:nvPr/>
        </p:nvSpPr>
        <p:spPr bwMode="auto">
          <a:xfrm>
            <a:off x="-1915716" y="4166467"/>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R242 V242 B242</a:t>
            </a:r>
          </a:p>
        </p:txBody>
      </p:sp>
      <p:sp>
        <p:nvSpPr>
          <p:cNvPr id="64" name="Rectangle 40"/>
          <p:cNvSpPr>
            <a:spLocks noChangeArrowheads="1"/>
          </p:cNvSpPr>
          <p:nvPr/>
        </p:nvSpPr>
        <p:spPr bwMode="auto">
          <a:xfrm>
            <a:off x="-1916906" y="4439120"/>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R146 V8 B34</a:t>
            </a:r>
          </a:p>
        </p:txBody>
      </p:sp>
      <p:sp>
        <p:nvSpPr>
          <p:cNvPr id="65" name="Rectangle 40"/>
          <p:cNvSpPr>
            <a:spLocks noChangeArrowheads="1"/>
          </p:cNvSpPr>
          <p:nvPr/>
        </p:nvSpPr>
        <p:spPr bwMode="auto">
          <a:xfrm>
            <a:off x="-1916906" y="4603426"/>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R173 V11 B42</a:t>
            </a:r>
          </a:p>
        </p:txBody>
      </p:sp>
      <p:sp>
        <p:nvSpPr>
          <p:cNvPr id="66" name="Rectangle 40"/>
          <p:cNvSpPr>
            <a:spLocks noChangeArrowheads="1"/>
          </p:cNvSpPr>
          <p:nvPr/>
        </p:nvSpPr>
        <p:spPr bwMode="auto">
          <a:xfrm>
            <a:off x="-1915716" y="4760589"/>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R244 V206 B214</a:t>
            </a:r>
          </a:p>
        </p:txBody>
      </p:sp>
      <p:sp>
        <p:nvSpPr>
          <p:cNvPr id="67" name="Rectangle 40"/>
          <p:cNvSpPr>
            <a:spLocks noChangeArrowheads="1"/>
          </p:cNvSpPr>
          <p:nvPr/>
        </p:nvSpPr>
        <p:spPr bwMode="auto">
          <a:xfrm>
            <a:off x="-1915716" y="4920132"/>
            <a:ext cx="1312069" cy="80022"/>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lnSpc>
                <a:spcPct val="65000"/>
              </a:lnSpc>
              <a:spcBef>
                <a:spcPct val="20000"/>
              </a:spcBef>
              <a:spcAft>
                <a:spcPct val="20000"/>
              </a:spcAft>
              <a:defRPr/>
            </a:pPr>
            <a:r>
              <a:rPr lang="en-GB" altLang="en-US" sz="800" dirty="0">
                <a:solidFill>
                  <a:srgbClr val="FFFFFF"/>
                </a:solidFill>
              </a:rPr>
              <a:t>R249 V230 B234</a:t>
            </a:r>
          </a:p>
        </p:txBody>
      </p:sp>
      <p:grpSp>
        <p:nvGrpSpPr>
          <p:cNvPr id="69" name="Group 81"/>
          <p:cNvGrpSpPr/>
          <p:nvPr/>
        </p:nvGrpSpPr>
        <p:grpSpPr>
          <a:xfrm>
            <a:off x="9299143" y="0"/>
            <a:ext cx="1266415" cy="737209"/>
            <a:chOff x="12347143" y="8620"/>
            <a:chExt cx="1266415" cy="737209"/>
          </a:xfrm>
        </p:grpSpPr>
        <p:sp>
          <p:nvSpPr>
            <p:cNvPr id="70" name="Rectangle 30"/>
            <p:cNvSpPr>
              <a:spLocks noChangeArrowheads="1"/>
            </p:cNvSpPr>
            <p:nvPr userDrawn="1"/>
          </p:nvSpPr>
          <p:spPr bwMode="auto">
            <a:xfrm>
              <a:off x="12347143" y="166913"/>
              <a:ext cx="1266415" cy="46166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l" eaLnBrk="1" hangingPunct="1">
                <a:spcBef>
                  <a:spcPct val="50000"/>
                </a:spcBef>
                <a:defRPr/>
              </a:pPr>
              <a:r>
                <a:rPr lang="en-GB" altLang="fr-FR" sz="1000" dirty="0">
                  <a:solidFill>
                    <a:schemeClr val="tx1"/>
                  </a:solidFill>
                  <a:latin typeface="+mn-lt"/>
                </a:rPr>
                <a:t>Avoid putting content </a:t>
              </a:r>
              <a:br>
                <a:rPr lang="en-GB" altLang="fr-FR" sz="1000" dirty="0">
                  <a:solidFill>
                    <a:schemeClr val="tx1"/>
                  </a:solidFill>
                  <a:latin typeface="+mn-lt"/>
                </a:rPr>
              </a:br>
              <a:r>
                <a:rPr lang="en-GB" altLang="fr-FR" sz="1000" dirty="0">
                  <a:solidFill>
                    <a:schemeClr val="tx1"/>
                  </a:solidFill>
                  <a:latin typeface="+mn-lt"/>
                </a:rPr>
                <a:t>on the brand </a:t>
              </a:r>
              <a:br>
                <a:rPr lang="en-GB" altLang="fr-FR" sz="1000" dirty="0">
                  <a:solidFill>
                    <a:schemeClr val="tx1"/>
                  </a:solidFill>
                  <a:latin typeface="+mn-lt"/>
                </a:rPr>
              </a:br>
              <a:r>
                <a:rPr lang="en-GB" altLang="fr-FR" sz="1000" dirty="0">
                  <a:solidFill>
                    <a:schemeClr val="tx1"/>
                  </a:solidFill>
                  <a:latin typeface="+mn-lt"/>
                </a:rPr>
                <a:t>signature area</a:t>
              </a:r>
            </a:p>
          </p:txBody>
        </p:sp>
        <p:cxnSp>
          <p:nvCxnSpPr>
            <p:cNvPr id="71" name="Connecteur droit avec flèche 25"/>
            <p:cNvCxnSpPr/>
            <p:nvPr userDrawn="1"/>
          </p:nvCxnSpPr>
          <p:spPr>
            <a:xfrm flipH="1">
              <a:off x="12347143" y="8620"/>
              <a:ext cx="1217652" cy="0"/>
            </a:xfrm>
            <a:prstGeom prst="straightConnector1">
              <a:avLst/>
            </a:prstGeom>
            <a:ln>
              <a:solidFill>
                <a:schemeClr val="tx1"/>
              </a:solidFill>
              <a:prstDash val="sysDot"/>
              <a:tailEnd type="triangle"/>
            </a:ln>
          </p:spPr>
          <p:style>
            <a:lnRef idx="1">
              <a:schemeClr val="accent3"/>
            </a:lnRef>
            <a:fillRef idx="0">
              <a:schemeClr val="accent3"/>
            </a:fillRef>
            <a:effectRef idx="0">
              <a:schemeClr val="accent3"/>
            </a:effectRef>
            <a:fontRef idx="minor">
              <a:schemeClr val="tx1"/>
            </a:fontRef>
          </p:style>
        </p:cxnSp>
        <p:cxnSp>
          <p:nvCxnSpPr>
            <p:cNvPr id="72" name="Connecteur droit avec flèche 26"/>
            <p:cNvCxnSpPr/>
            <p:nvPr userDrawn="1"/>
          </p:nvCxnSpPr>
          <p:spPr>
            <a:xfrm flipH="1">
              <a:off x="12347143" y="745829"/>
              <a:ext cx="1217652" cy="0"/>
            </a:xfrm>
            <a:prstGeom prst="straightConnector1">
              <a:avLst/>
            </a:prstGeom>
            <a:ln>
              <a:solidFill>
                <a:schemeClr val="tx1"/>
              </a:solidFill>
              <a:prstDash val="sysDot"/>
              <a:tailEnd type="triangle"/>
            </a:ln>
          </p:spPr>
          <p:style>
            <a:lnRef idx="1">
              <a:schemeClr val="accent3"/>
            </a:lnRef>
            <a:fillRef idx="0">
              <a:schemeClr val="accent3"/>
            </a:fillRef>
            <a:effectRef idx="0">
              <a:schemeClr val="accent3"/>
            </a:effectRef>
            <a:fontRef idx="minor">
              <a:schemeClr val="tx1"/>
            </a:fontRef>
          </p:style>
        </p:cxnSp>
      </p:grpSp>
      <p:grpSp>
        <p:nvGrpSpPr>
          <p:cNvPr id="73" name="Group 85"/>
          <p:cNvGrpSpPr/>
          <p:nvPr/>
        </p:nvGrpSpPr>
        <p:grpSpPr>
          <a:xfrm>
            <a:off x="9297557" y="3718136"/>
            <a:ext cx="2030569" cy="1425364"/>
            <a:chOff x="83711" y="-525513"/>
            <a:chExt cx="1942867" cy="1425364"/>
          </a:xfrm>
        </p:grpSpPr>
        <p:pic>
          <p:nvPicPr>
            <p:cNvPr id="74" name="Picture 86" descr="icon_information-white.png"/>
            <p:cNvPicPr>
              <a:picLocks noChangeAspect="1"/>
            </p:cNvPicPr>
            <p:nvPr/>
          </p:nvPicPr>
          <p:blipFill>
            <a:blip r:embed="rId11" cstate="print">
              <a:lum bright="-100000"/>
            </a:blip>
            <a:stretch>
              <a:fillRect/>
            </a:stretch>
          </p:blipFill>
          <p:spPr>
            <a:xfrm>
              <a:off x="152123" y="-344993"/>
              <a:ext cx="121592" cy="320113"/>
            </a:xfrm>
            <a:prstGeom prst="rect">
              <a:avLst/>
            </a:prstGeom>
          </p:spPr>
        </p:pic>
        <p:sp>
          <p:nvSpPr>
            <p:cNvPr id="75" name="Oval 87"/>
            <p:cNvSpPr>
              <a:spLocks noChangeAspect="1"/>
            </p:cNvSpPr>
            <p:nvPr/>
          </p:nvSpPr>
          <p:spPr>
            <a:xfrm>
              <a:off x="198147" y="-525513"/>
              <a:ext cx="432000" cy="432000"/>
            </a:xfrm>
            <a:prstGeom prst="ellipse">
              <a:avLst/>
            </a:prstGeom>
            <a:noFill/>
            <a:ln w="3810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6" name="Picture 88" descr="remember icon.png"/>
            <p:cNvPicPr>
              <a:picLocks noChangeAspect="1"/>
            </p:cNvPicPr>
            <p:nvPr/>
          </p:nvPicPr>
          <p:blipFill>
            <a:blip r:embed="rId12" cstate="print">
              <a:lum bright="-100000"/>
            </a:blip>
            <a:stretch>
              <a:fillRect/>
            </a:stretch>
          </p:blipFill>
          <p:spPr>
            <a:xfrm>
              <a:off x="252151" y="-451344"/>
              <a:ext cx="324000" cy="302823"/>
            </a:xfrm>
            <a:prstGeom prst="rect">
              <a:avLst/>
            </a:prstGeom>
          </p:spPr>
        </p:pic>
        <p:sp>
          <p:nvSpPr>
            <p:cNvPr id="77" name="TextBox 89">
              <a:hlinkClick r:id="rId13"/>
            </p:cNvPr>
            <p:cNvSpPr txBox="1"/>
            <p:nvPr/>
          </p:nvSpPr>
          <p:spPr>
            <a:xfrm>
              <a:off x="83711" y="53465"/>
              <a:ext cx="1942867" cy="846386"/>
            </a:xfrm>
            <a:prstGeom prst="rect">
              <a:avLst/>
            </a:prstGeom>
            <a:noFill/>
          </p:spPr>
          <p:txBody>
            <a:bodyPr wrap="square" lIns="0" tIns="0" rIns="0" bIns="0" rtlCol="0">
              <a:spAutoFit/>
            </a:bodyPr>
            <a:lstStyle/>
            <a:p>
              <a:pPr marL="4763" indent="0"/>
              <a:r>
                <a:rPr lang="en-GB" sz="1100" dirty="0">
                  <a:solidFill>
                    <a:srgbClr val="000000"/>
                  </a:solidFill>
                </a:rPr>
                <a:t>REMEMBER: Icons and  a map can be found at the end of</a:t>
              </a:r>
              <a:r>
                <a:rPr lang="en-GB" sz="1100" baseline="0" dirty="0">
                  <a:solidFill>
                    <a:srgbClr val="000000"/>
                  </a:solidFill>
                </a:rPr>
                <a:t> this template. You can copy, colour and paste these into your presentation where appropriate</a:t>
              </a:r>
              <a:endParaRPr lang="en-GB" sz="1100" dirty="0">
                <a:solidFill>
                  <a:srgbClr val="000000"/>
                </a:solidFill>
              </a:endParaRPr>
            </a:p>
          </p:txBody>
        </p:sp>
      </p:grpSp>
    </p:spTree>
    <p:extLst>
      <p:ext uri="{BB962C8B-B14F-4D97-AF65-F5344CB8AC3E}">
        <p14:creationId xmlns:p14="http://schemas.microsoft.com/office/powerpoint/2010/main" val="630558977"/>
      </p:ext>
    </p:extLst>
  </p:cSld>
  <p:clrMap bg1="lt1" tx1="dk1" bg2="lt2" tx2="dk2" accent1="accent1" accent2="accent2" accent3="accent3" accent4="accent4" accent5="accent5" accent6="accent6" hlink="hlink" folHlink="folHlink"/>
  <p:sldLayoutIdLst>
    <p:sldLayoutId id="2147483662" r:id="rId1"/>
    <p:sldLayoutId id="2147483653" r:id="rId2"/>
    <p:sldLayoutId id="2147483654" r:id="rId3"/>
    <p:sldLayoutId id="2147483657" r:id="rId4"/>
    <p:sldLayoutId id="2147483655" r:id="rId5"/>
    <p:sldLayoutId id="2147483656" r:id="rId6"/>
    <p:sldLayoutId id="2147483659" r:id="rId7"/>
    <p:sldLayoutId id="2147483663" r:id="rId8"/>
    <p:sldLayoutId id="2147483665" r:id="rId9"/>
  </p:sldLayoutIdLst>
  <p:hf hdr="0" dt="0"/>
  <p:txStyles>
    <p:titleStyle>
      <a:lvl1pPr algn="l" defTabSz="685800" rtl="0" eaLnBrk="1" latinLnBrk="0" hangingPunct="1">
        <a:lnSpc>
          <a:spcPct val="90000"/>
        </a:lnSpc>
        <a:spcBef>
          <a:spcPct val="0"/>
        </a:spcBef>
        <a:buNone/>
        <a:defRPr sz="3200" b="1" kern="1200">
          <a:solidFill>
            <a:srgbClr val="C60C30"/>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1800" kern="1200" baseline="0">
          <a:solidFill>
            <a:schemeClr val="tx1">
              <a:lumMod val="65000"/>
              <a:lumOff val="35000"/>
            </a:schemeClr>
          </a:solidFill>
          <a:latin typeface="Arial" panose="020B0604020202020204" pitchFamily="34" charset="0"/>
          <a:ea typeface="+mn-ea"/>
          <a:cs typeface="Arial" panose="020B0604020202020204" pitchFamily="34" charset="0"/>
        </a:defRPr>
      </a:lvl1pPr>
      <a:lvl2pPr marL="179388" indent="-171450" algn="l" defTabSz="685800" rtl="0" eaLnBrk="1" latinLnBrk="0" hangingPunct="1">
        <a:lnSpc>
          <a:spcPct val="90000"/>
        </a:lnSpc>
        <a:spcBef>
          <a:spcPts val="375"/>
        </a:spcBef>
        <a:buClr>
          <a:srgbClr val="C60C30"/>
        </a:buClr>
        <a:buFont typeface="Arial" panose="020B0604020202020204" pitchFamily="34" charset="0"/>
        <a:buChar char="-"/>
        <a:defRPr sz="16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355600" indent="-171450" algn="l" defTabSz="685800" rtl="0" eaLnBrk="1" latinLnBrk="0" hangingPunct="1">
        <a:lnSpc>
          <a:spcPct val="90000"/>
        </a:lnSpc>
        <a:spcBef>
          <a:spcPts val="375"/>
        </a:spcBef>
        <a:buClr>
          <a:srgbClr val="C60C30"/>
        </a:buClr>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541338" indent="-184150" algn="l" defTabSz="685800" rtl="0" eaLnBrk="1" latinLnBrk="0" hangingPunct="1">
        <a:lnSpc>
          <a:spcPct val="90000"/>
        </a:lnSpc>
        <a:spcBef>
          <a:spcPts val="375"/>
        </a:spcBef>
        <a:buClr>
          <a:srgbClr val="C60C30"/>
        </a:buClr>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715963" indent="-174625" algn="l" defTabSz="685800" rtl="0" eaLnBrk="1" latinLnBrk="0" hangingPunct="1">
        <a:lnSpc>
          <a:spcPct val="90000"/>
        </a:lnSpc>
        <a:spcBef>
          <a:spcPts val="375"/>
        </a:spcBef>
        <a:buClr>
          <a:srgbClr val="C60C30"/>
        </a:buClr>
        <a:buFont typeface="Arial" panose="020B0604020202020204" pitchFamily="34" charset="0"/>
        <a:buChar char="-"/>
        <a:defRPr sz="14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overview"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ocs.microsoft.com/en-us/azure/governance/policy/overview" TargetMode="External"/><Relationship Id="rId5" Type="http://schemas.openxmlformats.org/officeDocument/2006/relationships/hyperlink" Target="https://docs.microsoft.com/en-us/azure/active-directory/privileged-identity-management/" TargetMode="External"/><Relationship Id="rId4" Type="http://schemas.openxmlformats.org/officeDocument/2006/relationships/hyperlink" Target="https://docs.microsoft.com/en-us/azure/role-based-access-contro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3.svg"/><Relationship Id="rId5" Type="http://schemas.openxmlformats.org/officeDocument/2006/relationships/image" Target="../media/image15.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5.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swissre.service-now.com/nav_to.do?uri=/com.glideapp.servicecatalog_cat_item_view.do?v%3D1%26sysparm_id%3D22e431e9db8b3280c2ca772eaf96196c%26sysparm_link_parent%3D4060802ddbf3be001230ff3bbf961914%26sysparm_catalog%3De0d08b13c3330100c8b837659bba8fb4%26sysparm_catalog_view%3Dcatalog_default%26sysparm_view%3Dtext_search"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https://hackernoon.com/hn-images/1*wRaNDbgT7X2Bf5e-JCp5Iw.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9144000" cy="4419597"/>
          </a:xfrm>
          <a:prstGeom prst="rect">
            <a:avLst/>
          </a:prstGeom>
          <a:noFill/>
          <a:ln>
            <a:noFill/>
          </a:ln>
        </p:spPr>
      </p:pic>
      <p:sp>
        <p:nvSpPr>
          <p:cNvPr id="25" name="Titre 15">
            <a:extLst>
              <a:ext uri="{FF2B5EF4-FFF2-40B4-BE49-F238E27FC236}">
                <a16:creationId xmlns:a16="http://schemas.microsoft.com/office/drawing/2014/main" xmlns="" id="{FBE0AC87-4398-5444-9B86-49C04A8E70F9}"/>
              </a:ext>
            </a:extLst>
          </p:cNvPr>
          <p:cNvSpPr>
            <a:spLocks noGrp="1"/>
          </p:cNvSpPr>
          <p:nvPr>
            <p:ph type="title"/>
          </p:nvPr>
        </p:nvSpPr>
        <p:spPr>
          <a:xfrm>
            <a:off x="118258" y="123940"/>
            <a:ext cx="7965345" cy="1620336"/>
          </a:xfrm>
          <a:ln w="44450">
            <a:noFill/>
          </a:ln>
        </p:spPr>
        <p:txBody>
          <a:bodyPr anchor="ctr"/>
          <a:lstStyle/>
          <a:p>
            <a:pPr algn="l">
              <a:lnSpc>
                <a:spcPct val="150000"/>
              </a:lnSpc>
              <a:spcBef>
                <a:spcPts val="450"/>
              </a:spcBef>
            </a:pPr>
            <a:r>
              <a:rPr lang="en-CA" sz="2400" dirty="0">
                <a:solidFill>
                  <a:srgbClr val="18BAC4"/>
                </a:solidFill>
                <a:highlight>
                  <a:srgbClr val="FFFFFF"/>
                </a:highlight>
                <a:latin typeface="Arial Black" panose="020B0A04020102020204" pitchFamily="34" charset="0"/>
              </a:rPr>
              <a:t>Intact Insurance Specialty Solutions</a:t>
            </a:r>
            <a:br>
              <a:rPr lang="en-CA" sz="2400" dirty="0">
                <a:solidFill>
                  <a:srgbClr val="18BAC4"/>
                </a:solidFill>
                <a:highlight>
                  <a:srgbClr val="FFFFFF"/>
                </a:highlight>
                <a:latin typeface="Arial Black" panose="020B0A04020102020204" pitchFamily="34" charset="0"/>
              </a:rPr>
            </a:br>
            <a:r>
              <a:rPr lang="en-US" sz="2400" dirty="0">
                <a:solidFill>
                  <a:schemeClr val="accent2">
                    <a:lumMod val="75000"/>
                  </a:schemeClr>
                </a:solidFill>
              </a:rPr>
              <a:t>Access Management for Infrastructure Resources in the Azure Cloud</a:t>
            </a:r>
            <a:endParaRPr lang="en-CA" sz="2400" dirty="0">
              <a:solidFill>
                <a:schemeClr val="accent2">
                  <a:lumMod val="75000"/>
                </a:schemeClr>
              </a:solidFill>
              <a:highlight>
                <a:srgbClr val="FFFFFF"/>
              </a:highlight>
              <a:latin typeface="Arial Black" panose="020B0A04020102020204" pitchFamily="34" charset="0"/>
            </a:endParaRPr>
          </a:p>
        </p:txBody>
      </p:sp>
      <p:sp>
        <p:nvSpPr>
          <p:cNvPr id="26" name="Espace réservé du texte 19">
            <a:extLst>
              <a:ext uri="{FF2B5EF4-FFF2-40B4-BE49-F238E27FC236}">
                <a16:creationId xmlns:a16="http://schemas.microsoft.com/office/drawing/2014/main" xmlns="" id="{FE7BB21C-F5FE-EB4E-833D-35BCA02AF850}"/>
              </a:ext>
            </a:extLst>
          </p:cNvPr>
          <p:cNvSpPr txBox="1">
            <a:spLocks/>
          </p:cNvSpPr>
          <p:nvPr/>
        </p:nvSpPr>
        <p:spPr>
          <a:xfrm>
            <a:off x="7695395" y="3886206"/>
            <a:ext cx="3858051" cy="691495"/>
          </a:xfrm>
          <a:prstGeom prst="rect">
            <a:avLst/>
          </a:prstGeom>
        </p:spPr>
        <p:txBody>
          <a:bodyPr>
            <a:normAutofit/>
          </a:bodyPr>
          <a:lstStyle>
            <a:lvl1pPr marL="0" indent="0" algn="ctr" defTabSz="685800" rtl="0" eaLnBrk="1" latinLnBrk="0" hangingPunct="1">
              <a:lnSpc>
                <a:spcPct val="90000"/>
              </a:lnSpc>
              <a:spcBef>
                <a:spcPts val="0"/>
              </a:spcBef>
              <a:buFont typeface="Arial" panose="020B0604020202020204" pitchFamily="34" charset="0"/>
              <a:buNone/>
              <a:defRPr sz="3200" b="1" i="0" kern="1200" baseline="0">
                <a:solidFill>
                  <a:schemeClr val="bg1"/>
                </a:solidFill>
                <a:latin typeface="Arial" panose="020B0604020202020204" pitchFamily="34" charset="0"/>
                <a:ea typeface="+mn-ea"/>
                <a:cs typeface="Arial" panose="020B0604020202020204" pitchFamily="34" charset="0"/>
              </a:defRPr>
            </a:lvl1pPr>
            <a:lvl2pPr marL="179388" indent="-171450" algn="l" defTabSz="685800" rtl="0" eaLnBrk="1" latinLnBrk="0" hangingPunct="1">
              <a:lnSpc>
                <a:spcPct val="90000"/>
              </a:lnSpc>
              <a:spcBef>
                <a:spcPts val="375"/>
              </a:spcBef>
              <a:buClr>
                <a:srgbClr val="C60C30"/>
              </a:buClr>
              <a:buFont typeface="Arial" panose="020B0604020202020204" pitchFamily="34" charset="0"/>
              <a:buChar char="-"/>
              <a:defRPr sz="1600" kern="1200" baseline="0">
                <a:solidFill>
                  <a:srgbClr val="00B050"/>
                </a:solidFill>
                <a:latin typeface="Arial" panose="020B0604020202020204" pitchFamily="34" charset="0"/>
                <a:ea typeface="+mn-ea"/>
                <a:cs typeface="Arial" panose="020B0604020202020204" pitchFamily="34" charset="0"/>
              </a:defRPr>
            </a:lvl2pPr>
            <a:lvl3pPr marL="355600" indent="-171450" algn="l" defTabSz="685800" rtl="0" eaLnBrk="1" latinLnBrk="0" hangingPunct="1">
              <a:lnSpc>
                <a:spcPct val="90000"/>
              </a:lnSpc>
              <a:spcBef>
                <a:spcPts val="375"/>
              </a:spcBef>
              <a:buClr>
                <a:srgbClr val="C60C30"/>
              </a:buClr>
              <a:buFont typeface="Arial" panose="020B0604020202020204" pitchFamily="34" charset="0"/>
              <a:buChar char="-"/>
              <a:defRPr sz="1400" kern="1200">
                <a:solidFill>
                  <a:srgbClr val="00B050"/>
                </a:solidFill>
                <a:latin typeface="Arial" panose="020B0604020202020204" pitchFamily="34" charset="0"/>
                <a:ea typeface="+mn-ea"/>
                <a:cs typeface="Arial" panose="020B0604020202020204" pitchFamily="34" charset="0"/>
              </a:defRPr>
            </a:lvl3pPr>
            <a:lvl4pPr marL="541338" indent="-184150" algn="l" defTabSz="685800" rtl="0" eaLnBrk="1" latinLnBrk="0" hangingPunct="1">
              <a:lnSpc>
                <a:spcPct val="90000"/>
              </a:lnSpc>
              <a:spcBef>
                <a:spcPts val="375"/>
              </a:spcBef>
              <a:buClr>
                <a:srgbClr val="C60C30"/>
              </a:buClr>
              <a:buFont typeface="Arial" panose="020B0604020202020204" pitchFamily="34" charset="0"/>
              <a:buChar char="-"/>
              <a:defRPr sz="1400" kern="1200" baseline="0">
                <a:solidFill>
                  <a:srgbClr val="00B050"/>
                </a:solidFill>
                <a:latin typeface="Arial" panose="020B0604020202020204" pitchFamily="34" charset="0"/>
                <a:ea typeface="+mn-ea"/>
                <a:cs typeface="Arial" panose="020B0604020202020204" pitchFamily="34" charset="0"/>
              </a:defRPr>
            </a:lvl4pPr>
            <a:lvl5pPr marL="715963" indent="-174625" algn="l" defTabSz="685800" rtl="0" eaLnBrk="1" latinLnBrk="0" hangingPunct="1">
              <a:lnSpc>
                <a:spcPct val="90000"/>
              </a:lnSpc>
              <a:spcBef>
                <a:spcPts val="375"/>
              </a:spcBef>
              <a:buClr>
                <a:srgbClr val="C60C30"/>
              </a:buClr>
              <a:buFont typeface="Arial" panose="020B0604020202020204" pitchFamily="34" charset="0"/>
              <a:buChar char="-"/>
              <a:defRPr sz="1400" kern="1200">
                <a:solidFill>
                  <a:srgbClr val="00B050"/>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l"/>
            <a:r>
              <a:rPr lang="en-CA" sz="1800" dirty="0"/>
              <a:t>April </a:t>
            </a:r>
            <a:r>
              <a:rPr lang="en-CA" sz="1800" dirty="0" smtClean="0"/>
              <a:t>9, </a:t>
            </a:r>
            <a:r>
              <a:rPr lang="en-CA" sz="1800" dirty="0"/>
              <a:t>2021 </a:t>
            </a:r>
          </a:p>
        </p:txBody>
      </p:sp>
      <p:pic>
        <p:nvPicPr>
          <p:cNvPr id="14" name="Image 13">
            <a:extLst>
              <a:ext uri="{FF2B5EF4-FFF2-40B4-BE49-F238E27FC236}">
                <a16:creationId xmlns:a16="http://schemas.microsoft.com/office/drawing/2014/main" xmlns="" id="{B242BC21-B6DC-634A-B1D7-C4EE2C492A3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6382" b="30130"/>
          <a:stretch/>
        </p:blipFill>
        <p:spPr>
          <a:xfrm>
            <a:off x="7970369" y="4626923"/>
            <a:ext cx="1048788" cy="351222"/>
          </a:xfrm>
          <a:prstGeom prst="rect">
            <a:avLst/>
          </a:prstGeom>
        </p:spPr>
      </p:pic>
      <p:sp>
        <p:nvSpPr>
          <p:cNvPr id="3" name="Rectangle 2"/>
          <p:cNvSpPr/>
          <p:nvPr/>
        </p:nvSpPr>
        <p:spPr>
          <a:xfrm>
            <a:off x="118258" y="3930532"/>
            <a:ext cx="1831207" cy="307777"/>
          </a:xfrm>
          <a:prstGeom prst="rect">
            <a:avLst/>
          </a:prstGeom>
        </p:spPr>
        <p:txBody>
          <a:bodyPr wrap="none">
            <a:spAutoFit/>
          </a:bodyPr>
          <a:lstStyle/>
          <a:p>
            <a:pPr algn="ctr"/>
            <a:r>
              <a:rPr lang="en-US" i="1" dirty="0">
                <a:solidFill>
                  <a:schemeClr val="accent6">
                    <a:lumMod val="50000"/>
                  </a:schemeClr>
                </a:solidFill>
                <a:latin typeface="Brush Script MT" panose="03060802040406070304" pitchFamily="66" charset="0"/>
              </a:rPr>
              <a:t>Making the Future Together</a:t>
            </a:r>
          </a:p>
        </p:txBody>
      </p:sp>
    </p:spTree>
    <p:extLst>
      <p:ext uri="{BB962C8B-B14F-4D97-AF65-F5344CB8AC3E}">
        <p14:creationId xmlns:p14="http://schemas.microsoft.com/office/powerpoint/2010/main" val="34957072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9B8EED5-10FB-489C-8FB9-6C853CB089C3}"/>
              </a:ext>
            </a:extLst>
          </p:cNvPr>
          <p:cNvSpPr>
            <a:spLocks noGrp="1"/>
          </p:cNvSpPr>
          <p:nvPr>
            <p:ph type="title"/>
          </p:nvPr>
        </p:nvSpPr>
        <p:spPr>
          <a:xfrm>
            <a:off x="415685" y="556130"/>
            <a:ext cx="8210023" cy="531782"/>
          </a:xfrm>
        </p:spPr>
        <p:txBody>
          <a:bodyPr>
            <a:noAutofit/>
          </a:bodyPr>
          <a:lstStyle/>
          <a:p>
            <a:r>
              <a:rPr lang="en-GB" sz="2400" dirty="0">
                <a:solidFill>
                  <a:srgbClr val="0F4DBC"/>
                </a:solidFill>
              </a:rPr>
              <a:t>Introduction to Key Access Management Concepts in the Azure Cloud</a:t>
            </a:r>
          </a:p>
        </p:txBody>
      </p:sp>
      <p:sp>
        <p:nvSpPr>
          <p:cNvPr id="8" name="Slide Number Placeholder 7"/>
          <p:cNvSpPr>
            <a:spLocks noGrp="1"/>
          </p:cNvSpPr>
          <p:nvPr>
            <p:ph type="sldNum" sz="quarter" idx="11"/>
          </p:nvPr>
        </p:nvSpPr>
        <p:spPr/>
        <p:txBody>
          <a:bodyPr/>
          <a:lstStyle/>
          <a:p>
            <a:fld id="{5E4D2043-7E31-4A53-BD33-72A88E682172}" type="slidenum">
              <a:rPr lang="en-GB" smtClean="0"/>
              <a:pPr/>
              <a:t>2</a:t>
            </a:fld>
            <a:endParaRPr lang="en-GB" dirty="0"/>
          </a:p>
        </p:txBody>
      </p:sp>
      <p:sp>
        <p:nvSpPr>
          <p:cNvPr id="5" name="Rectangle 4">
            <a:extLst>
              <a:ext uri="{FF2B5EF4-FFF2-40B4-BE49-F238E27FC236}">
                <a16:creationId xmlns:a16="http://schemas.microsoft.com/office/drawing/2014/main" xmlns="" id="{4B781C6F-1D1C-4BC0-9A09-534D3ECB04DA}"/>
              </a:ext>
            </a:extLst>
          </p:cNvPr>
          <p:cNvSpPr/>
          <p:nvPr/>
        </p:nvSpPr>
        <p:spPr>
          <a:xfrm>
            <a:off x="415685" y="1694650"/>
            <a:ext cx="8260764" cy="715581"/>
          </a:xfrm>
          <a:prstGeom prst="rect">
            <a:avLst/>
          </a:prstGeom>
          <a:solidFill>
            <a:srgbClr val="0F4DBC"/>
          </a:solidFill>
        </p:spPr>
        <p:txBody>
          <a:bodyPr wrap="square">
            <a:spAutoFit/>
          </a:bodyPr>
          <a:lstStyle/>
          <a:p>
            <a:pPr>
              <a:defRPr/>
            </a:pPr>
            <a:r>
              <a:rPr lang="en-US" sz="1350" b="1" spc="-15" dirty="0">
                <a:solidFill>
                  <a:prstClr val="white"/>
                </a:solidFill>
                <a:latin typeface="+mj-lt"/>
              </a:rPr>
              <a:t>Azure Resource Manager (ARM) </a:t>
            </a:r>
            <a:r>
              <a:rPr lang="en-US" sz="1350" b="1" spc="-15" dirty="0">
                <a:solidFill>
                  <a:srgbClr val="E5F5FF"/>
                </a:solidFill>
                <a:latin typeface="+mj-lt"/>
                <a:hlinkClick r:id="rId3">
                  <a:extLst>
                    <a:ext uri="{A12FA001-AC4F-418D-AE19-62706E023703}">
                      <ahyp:hlinkClr xmlns:ahyp="http://schemas.microsoft.com/office/drawing/2018/hyperlinkcolor" xmlns="" val="tx"/>
                    </a:ext>
                  </a:extLst>
                </a:hlinkClick>
              </a:rPr>
              <a:t>[link]</a:t>
            </a:r>
            <a:r>
              <a:rPr lang="en-US" sz="1350" b="1" spc="-15" dirty="0">
                <a:solidFill>
                  <a:srgbClr val="E5F5FF"/>
                </a:solidFill>
                <a:latin typeface="+mj-lt"/>
              </a:rPr>
              <a:t> </a:t>
            </a:r>
            <a:r>
              <a:rPr lang="en-US" sz="1350" spc="-15" dirty="0">
                <a:solidFill>
                  <a:prstClr val="white"/>
                </a:solidFill>
                <a:latin typeface="+mj-lt"/>
              </a:rPr>
              <a:t>is the deployment and </a:t>
            </a:r>
            <a:r>
              <a:rPr lang="en-US" sz="1350" b="1" spc="-15" dirty="0">
                <a:solidFill>
                  <a:prstClr val="white"/>
                </a:solidFill>
                <a:latin typeface="+mj-lt"/>
              </a:rPr>
              <a:t>management</a:t>
            </a:r>
            <a:r>
              <a:rPr lang="en-US" sz="1350" spc="-15" dirty="0">
                <a:solidFill>
                  <a:prstClr val="white"/>
                </a:solidFill>
                <a:latin typeface="+mj-lt"/>
              </a:rPr>
              <a:t> service for </a:t>
            </a:r>
            <a:r>
              <a:rPr lang="en-US" sz="1350" b="1" spc="-15" dirty="0">
                <a:solidFill>
                  <a:prstClr val="white"/>
                </a:solidFill>
                <a:latin typeface="+mj-lt"/>
              </a:rPr>
              <a:t>Azure</a:t>
            </a:r>
            <a:r>
              <a:rPr lang="en-US" sz="1350" spc="-15" dirty="0">
                <a:solidFill>
                  <a:prstClr val="white"/>
                </a:solidFill>
                <a:latin typeface="+mj-lt"/>
              </a:rPr>
              <a:t>. It provides a con-</a:t>
            </a:r>
            <a:r>
              <a:rPr lang="en-US" sz="1350" spc="-15" dirty="0" err="1">
                <a:solidFill>
                  <a:prstClr val="white"/>
                </a:solidFill>
                <a:latin typeface="+mj-lt"/>
              </a:rPr>
              <a:t>sistent</a:t>
            </a:r>
            <a:r>
              <a:rPr lang="en-US" sz="1350" spc="-15" dirty="0">
                <a:solidFill>
                  <a:prstClr val="white"/>
                </a:solidFill>
                <a:latin typeface="+mj-lt"/>
              </a:rPr>
              <a:t> </a:t>
            </a:r>
            <a:r>
              <a:rPr lang="en-US" sz="1350" b="1" spc="-15" dirty="0">
                <a:solidFill>
                  <a:prstClr val="white"/>
                </a:solidFill>
                <a:latin typeface="+mj-lt"/>
              </a:rPr>
              <a:t>management</a:t>
            </a:r>
            <a:r>
              <a:rPr lang="en-US" sz="1350" spc="-15" dirty="0">
                <a:solidFill>
                  <a:prstClr val="white"/>
                </a:solidFill>
                <a:latin typeface="+mj-lt"/>
              </a:rPr>
              <a:t> layer that enables you to create, update, and delete </a:t>
            </a:r>
            <a:r>
              <a:rPr lang="en-US" sz="1350" b="1" spc="-15" dirty="0">
                <a:solidFill>
                  <a:prstClr val="white"/>
                </a:solidFill>
                <a:latin typeface="+mj-lt"/>
              </a:rPr>
              <a:t>resources</a:t>
            </a:r>
            <a:r>
              <a:rPr lang="en-US" sz="1350" spc="-15" dirty="0">
                <a:solidFill>
                  <a:prstClr val="white"/>
                </a:solidFill>
                <a:latin typeface="+mj-lt"/>
              </a:rPr>
              <a:t> in your </a:t>
            </a:r>
            <a:r>
              <a:rPr lang="en-US" sz="1350" b="1" spc="-15" dirty="0">
                <a:solidFill>
                  <a:prstClr val="white"/>
                </a:solidFill>
                <a:latin typeface="+mj-lt"/>
              </a:rPr>
              <a:t>Azure</a:t>
            </a:r>
            <a:r>
              <a:rPr lang="en-US" sz="1350" spc="-15" dirty="0">
                <a:solidFill>
                  <a:prstClr val="white"/>
                </a:solidFill>
                <a:latin typeface="+mj-lt"/>
              </a:rPr>
              <a:t> subscription. You can use its access </a:t>
            </a:r>
            <a:r>
              <a:rPr lang="en-US" sz="1350" b="1" spc="-15" dirty="0">
                <a:solidFill>
                  <a:prstClr val="white"/>
                </a:solidFill>
                <a:latin typeface="+mj-lt"/>
              </a:rPr>
              <a:t>control</a:t>
            </a:r>
            <a:r>
              <a:rPr lang="en-US" sz="1350" spc="-15" dirty="0">
                <a:solidFill>
                  <a:prstClr val="white"/>
                </a:solidFill>
                <a:latin typeface="+mj-lt"/>
              </a:rPr>
              <a:t>, auditing, and tagging features to secure and organize your </a:t>
            </a:r>
            <a:r>
              <a:rPr lang="en-US" sz="1350" b="1" spc="-15" dirty="0">
                <a:solidFill>
                  <a:prstClr val="white"/>
                </a:solidFill>
                <a:latin typeface="+mj-lt"/>
              </a:rPr>
              <a:t>resources</a:t>
            </a:r>
            <a:r>
              <a:rPr lang="en-US" sz="1350" spc="-15" dirty="0">
                <a:solidFill>
                  <a:prstClr val="white"/>
                </a:solidFill>
                <a:latin typeface="+mj-lt"/>
              </a:rPr>
              <a:t> after deployment.</a:t>
            </a:r>
            <a:endParaRPr lang="en-GB" sz="1350" spc="-15" dirty="0">
              <a:solidFill>
                <a:prstClr val="white"/>
              </a:solidFill>
              <a:latin typeface="+mj-lt"/>
            </a:endParaRPr>
          </a:p>
        </p:txBody>
      </p:sp>
      <p:sp>
        <p:nvSpPr>
          <p:cNvPr id="6" name="Rectangle 5">
            <a:extLst>
              <a:ext uri="{FF2B5EF4-FFF2-40B4-BE49-F238E27FC236}">
                <a16:creationId xmlns:a16="http://schemas.microsoft.com/office/drawing/2014/main" xmlns="" id="{875B0763-99ED-4B24-851E-EB661F034D60}"/>
              </a:ext>
            </a:extLst>
          </p:cNvPr>
          <p:cNvSpPr/>
          <p:nvPr/>
        </p:nvSpPr>
        <p:spPr>
          <a:xfrm>
            <a:off x="415685" y="2398945"/>
            <a:ext cx="8260763" cy="715581"/>
          </a:xfrm>
          <a:prstGeom prst="rect">
            <a:avLst/>
          </a:prstGeom>
          <a:solidFill>
            <a:srgbClr val="0F4DBC"/>
          </a:solidFill>
        </p:spPr>
        <p:txBody>
          <a:bodyPr wrap="square">
            <a:spAutoFit/>
          </a:bodyPr>
          <a:lstStyle/>
          <a:p>
            <a:pPr>
              <a:defRPr/>
            </a:pPr>
            <a:r>
              <a:rPr lang="en-US" sz="1350" b="1" dirty="0">
                <a:solidFill>
                  <a:prstClr val="white"/>
                </a:solidFill>
                <a:latin typeface="+mj-lt"/>
              </a:rPr>
              <a:t>Azure Role-based Access Control (RBAC)</a:t>
            </a:r>
            <a:r>
              <a:rPr lang="en-US" sz="1350" b="1" dirty="0">
                <a:solidFill>
                  <a:srgbClr val="E5F5FF"/>
                </a:solidFill>
                <a:latin typeface="+mj-lt"/>
              </a:rPr>
              <a:t> </a:t>
            </a:r>
            <a:r>
              <a:rPr lang="en-US" sz="1350" b="1" dirty="0">
                <a:solidFill>
                  <a:srgbClr val="E5F5FF"/>
                </a:solidFill>
                <a:latin typeface="+mj-lt"/>
                <a:hlinkClick r:id="rId4">
                  <a:extLst>
                    <a:ext uri="{A12FA001-AC4F-418D-AE19-62706E023703}">
                      <ahyp:hlinkClr xmlns:ahyp="http://schemas.microsoft.com/office/drawing/2018/hyperlinkcolor" xmlns="" val="tx"/>
                    </a:ext>
                  </a:extLst>
                </a:hlinkClick>
              </a:rPr>
              <a:t>[link]</a:t>
            </a:r>
            <a:r>
              <a:rPr lang="en-US" sz="1350" b="1" dirty="0">
                <a:solidFill>
                  <a:srgbClr val="E5F5FF"/>
                </a:solidFill>
                <a:latin typeface="+mj-lt"/>
              </a:rPr>
              <a:t> </a:t>
            </a:r>
            <a:r>
              <a:rPr lang="en-US" sz="1350" dirty="0">
                <a:solidFill>
                  <a:prstClr val="white"/>
                </a:solidFill>
                <a:latin typeface="+mj-lt"/>
              </a:rPr>
              <a:t>is a system that provides </a:t>
            </a:r>
            <a:r>
              <a:rPr lang="en-US" sz="1350" b="1" dirty="0">
                <a:solidFill>
                  <a:prstClr val="white"/>
                </a:solidFill>
                <a:latin typeface="+mj-lt"/>
              </a:rPr>
              <a:t>fine-grained access management </a:t>
            </a:r>
            <a:r>
              <a:rPr lang="en-US" sz="1350" dirty="0">
                <a:solidFill>
                  <a:prstClr val="white"/>
                </a:solidFill>
                <a:latin typeface="+mj-lt"/>
              </a:rPr>
              <a:t>of Azure resources. Using RBAC, you can </a:t>
            </a:r>
            <a:r>
              <a:rPr lang="en-US" sz="1350" b="1" dirty="0">
                <a:solidFill>
                  <a:prstClr val="white"/>
                </a:solidFill>
                <a:latin typeface="+mj-lt"/>
              </a:rPr>
              <a:t>segregate duties </a:t>
            </a:r>
            <a:r>
              <a:rPr lang="en-US" sz="1350" dirty="0">
                <a:solidFill>
                  <a:prstClr val="white"/>
                </a:solidFill>
                <a:latin typeface="+mj-lt"/>
              </a:rPr>
              <a:t>within your team and grant </a:t>
            </a:r>
            <a:r>
              <a:rPr lang="en-US" sz="1350" b="1" dirty="0">
                <a:solidFill>
                  <a:prstClr val="white"/>
                </a:solidFill>
                <a:latin typeface="+mj-lt"/>
              </a:rPr>
              <a:t>only the amount of access </a:t>
            </a:r>
            <a:r>
              <a:rPr lang="en-US" sz="1350" dirty="0">
                <a:solidFill>
                  <a:prstClr val="white"/>
                </a:solidFill>
                <a:latin typeface="+mj-lt"/>
              </a:rPr>
              <a:t>to users that they need to perform their jobs.</a:t>
            </a:r>
          </a:p>
        </p:txBody>
      </p:sp>
      <p:sp>
        <p:nvSpPr>
          <p:cNvPr id="7" name="Rectangle 6">
            <a:extLst>
              <a:ext uri="{FF2B5EF4-FFF2-40B4-BE49-F238E27FC236}">
                <a16:creationId xmlns:a16="http://schemas.microsoft.com/office/drawing/2014/main" xmlns="" id="{E077C814-0A47-4E25-B5EF-8B4099EEAD61}"/>
              </a:ext>
            </a:extLst>
          </p:cNvPr>
          <p:cNvSpPr/>
          <p:nvPr/>
        </p:nvSpPr>
        <p:spPr>
          <a:xfrm>
            <a:off x="415685" y="3114736"/>
            <a:ext cx="8264839" cy="715581"/>
          </a:xfrm>
          <a:prstGeom prst="rect">
            <a:avLst/>
          </a:prstGeom>
          <a:solidFill>
            <a:srgbClr val="0F4DBC"/>
          </a:solidFill>
        </p:spPr>
        <p:txBody>
          <a:bodyPr wrap="square">
            <a:spAutoFit/>
          </a:bodyPr>
          <a:lstStyle/>
          <a:p>
            <a:pPr>
              <a:defRPr/>
            </a:pPr>
            <a:r>
              <a:rPr lang="en-US" sz="1350" dirty="0">
                <a:solidFill>
                  <a:prstClr val="white"/>
                </a:solidFill>
                <a:latin typeface="+mj-lt"/>
              </a:rPr>
              <a:t>With Azure Active Directory (AAD) </a:t>
            </a:r>
            <a:r>
              <a:rPr lang="en-US" sz="1350" b="1" dirty="0">
                <a:solidFill>
                  <a:prstClr val="white"/>
                </a:solidFill>
                <a:latin typeface="+mj-lt"/>
              </a:rPr>
              <a:t>Privileged Identity Management (PIM) </a:t>
            </a:r>
            <a:r>
              <a:rPr lang="en-US" sz="1350" b="1" dirty="0">
                <a:solidFill>
                  <a:srgbClr val="E5F5FF"/>
                </a:solidFill>
                <a:latin typeface="+mj-lt"/>
                <a:hlinkClick r:id="rId5">
                  <a:extLst>
                    <a:ext uri="{A12FA001-AC4F-418D-AE19-62706E023703}">
                      <ahyp:hlinkClr xmlns:ahyp="http://schemas.microsoft.com/office/drawing/2018/hyperlinkcolor" xmlns="" val="tx"/>
                    </a:ext>
                  </a:extLst>
                </a:hlinkClick>
              </a:rPr>
              <a:t>[link]</a:t>
            </a:r>
            <a:r>
              <a:rPr lang="en-US" sz="1350" dirty="0">
                <a:solidFill>
                  <a:prstClr val="white"/>
                </a:solidFill>
                <a:latin typeface="+mj-lt"/>
              </a:rPr>
              <a:t>, you can manage, control, and monitor access within your organization. This scope includes access to </a:t>
            </a:r>
            <a:r>
              <a:rPr lang="en-US" sz="1350" b="1" dirty="0">
                <a:solidFill>
                  <a:prstClr val="white"/>
                </a:solidFill>
                <a:latin typeface="+mj-lt"/>
              </a:rPr>
              <a:t>Azure</a:t>
            </a:r>
            <a:r>
              <a:rPr lang="en-US" sz="1350" dirty="0">
                <a:solidFill>
                  <a:prstClr val="white"/>
                </a:solidFill>
                <a:latin typeface="+mj-lt"/>
              </a:rPr>
              <a:t> resources, </a:t>
            </a:r>
            <a:r>
              <a:rPr lang="en-US" sz="1350" b="1" dirty="0">
                <a:solidFill>
                  <a:prstClr val="white"/>
                </a:solidFill>
                <a:latin typeface="+mj-lt"/>
              </a:rPr>
              <a:t>Azure</a:t>
            </a:r>
            <a:r>
              <a:rPr lang="en-US" sz="1350" dirty="0">
                <a:solidFill>
                  <a:prstClr val="white"/>
                </a:solidFill>
                <a:latin typeface="+mj-lt"/>
              </a:rPr>
              <a:t> AD and other Microsoft online services like Office 365 or Microsoft Intune.</a:t>
            </a:r>
            <a:endParaRPr lang="en-GB" sz="1350" dirty="0">
              <a:solidFill>
                <a:prstClr val="white"/>
              </a:solidFill>
              <a:latin typeface="+mj-lt"/>
            </a:endParaRPr>
          </a:p>
        </p:txBody>
      </p:sp>
      <p:sp>
        <p:nvSpPr>
          <p:cNvPr id="2" name="Rectangle 1">
            <a:extLst>
              <a:ext uri="{FF2B5EF4-FFF2-40B4-BE49-F238E27FC236}">
                <a16:creationId xmlns:a16="http://schemas.microsoft.com/office/drawing/2014/main" xmlns="" id="{49EBBEF2-8496-4105-8CDE-A1919561C1EA}"/>
              </a:ext>
            </a:extLst>
          </p:cNvPr>
          <p:cNvSpPr/>
          <p:nvPr/>
        </p:nvSpPr>
        <p:spPr>
          <a:xfrm>
            <a:off x="411610" y="3830317"/>
            <a:ext cx="8264838" cy="715581"/>
          </a:xfrm>
          <a:prstGeom prst="rect">
            <a:avLst/>
          </a:prstGeom>
          <a:solidFill>
            <a:srgbClr val="0F4DBC"/>
          </a:solidFill>
        </p:spPr>
        <p:txBody>
          <a:bodyPr wrap="square">
            <a:spAutoFit/>
          </a:bodyPr>
          <a:lstStyle/>
          <a:p>
            <a:pPr>
              <a:defRPr/>
            </a:pPr>
            <a:r>
              <a:rPr lang="en-US" sz="1350" b="1" dirty="0">
                <a:solidFill>
                  <a:prstClr val="white"/>
                </a:solidFill>
                <a:latin typeface="+mj-lt"/>
              </a:rPr>
              <a:t>Azure Policy </a:t>
            </a:r>
            <a:r>
              <a:rPr lang="en-US" sz="1350" b="1" dirty="0">
                <a:solidFill>
                  <a:srgbClr val="E5F5FF"/>
                </a:solidFill>
                <a:latin typeface="+mj-lt"/>
                <a:hlinkClick r:id="rId6">
                  <a:extLst>
                    <a:ext uri="{A12FA001-AC4F-418D-AE19-62706E023703}">
                      <ahyp:hlinkClr xmlns:ahyp="http://schemas.microsoft.com/office/drawing/2018/hyperlinkcolor" xmlns="" val="tx"/>
                    </a:ext>
                  </a:extLst>
                </a:hlinkClick>
              </a:rPr>
              <a:t>[link]</a:t>
            </a:r>
            <a:r>
              <a:rPr lang="en-US" sz="1350" b="1" dirty="0">
                <a:solidFill>
                  <a:srgbClr val="E5F5FF"/>
                </a:solidFill>
                <a:latin typeface="+mj-lt"/>
              </a:rPr>
              <a:t> </a:t>
            </a:r>
            <a:r>
              <a:rPr lang="en-US" sz="1350" dirty="0">
                <a:solidFill>
                  <a:prstClr val="white"/>
                </a:solidFill>
                <a:latin typeface="+mj-lt"/>
              </a:rPr>
              <a:t>is a service in Azure that you use to create, assign, and manage </a:t>
            </a:r>
            <a:r>
              <a:rPr lang="en-US" sz="1350" b="1" dirty="0">
                <a:solidFill>
                  <a:prstClr val="white"/>
                </a:solidFill>
                <a:latin typeface="+mj-lt"/>
              </a:rPr>
              <a:t>policies</a:t>
            </a:r>
            <a:r>
              <a:rPr lang="en-US" sz="1350" dirty="0">
                <a:solidFill>
                  <a:prstClr val="white"/>
                </a:solidFill>
                <a:latin typeface="+mj-lt"/>
              </a:rPr>
              <a:t>. These policies </a:t>
            </a:r>
            <a:r>
              <a:rPr lang="en-US" sz="1350" dirty="0" err="1">
                <a:solidFill>
                  <a:prstClr val="white"/>
                </a:solidFill>
                <a:latin typeface="+mj-lt"/>
              </a:rPr>
              <a:t>en</a:t>
            </a:r>
            <a:r>
              <a:rPr lang="en-US" sz="1350" dirty="0">
                <a:solidFill>
                  <a:prstClr val="white"/>
                </a:solidFill>
                <a:latin typeface="+mj-lt"/>
              </a:rPr>
              <a:t>-force different </a:t>
            </a:r>
            <a:r>
              <a:rPr lang="en-US" sz="1350" b="1" dirty="0">
                <a:solidFill>
                  <a:prstClr val="white"/>
                </a:solidFill>
                <a:latin typeface="+mj-lt"/>
              </a:rPr>
              <a:t>rules and effects </a:t>
            </a:r>
            <a:r>
              <a:rPr lang="en-US" sz="1350" dirty="0">
                <a:solidFill>
                  <a:prstClr val="white"/>
                </a:solidFill>
                <a:latin typeface="+mj-lt"/>
              </a:rPr>
              <a:t>over your resources, so those resources stay compliant with your corporate standards and service level agreements</a:t>
            </a:r>
            <a:r>
              <a:rPr lang="en-US" sz="1350" dirty="0">
                <a:solidFill>
                  <a:prstClr val="white"/>
                </a:solidFill>
                <a:latin typeface="SwissReSans Light"/>
              </a:rPr>
              <a:t>.</a:t>
            </a:r>
            <a:endParaRPr lang="en-GB" sz="1350" dirty="0">
              <a:solidFill>
                <a:prstClr val="white"/>
              </a:solidFill>
              <a:latin typeface="SwissReSans Light"/>
            </a:endParaRPr>
          </a:p>
        </p:txBody>
      </p:sp>
    </p:spTree>
    <p:extLst>
      <p:ext uri="{BB962C8B-B14F-4D97-AF65-F5344CB8AC3E}">
        <p14:creationId xmlns:p14="http://schemas.microsoft.com/office/powerpoint/2010/main" val="1846606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6C4FA1C-68B6-42FC-B830-950CAC5C352D}"/>
              </a:ext>
            </a:extLst>
          </p:cNvPr>
          <p:cNvSpPr>
            <a:spLocks noGrp="1"/>
          </p:cNvSpPr>
          <p:nvPr>
            <p:ph type="title"/>
          </p:nvPr>
        </p:nvSpPr>
        <p:spPr/>
        <p:txBody>
          <a:bodyPr>
            <a:normAutofit/>
          </a:bodyPr>
          <a:lstStyle/>
          <a:p>
            <a:r>
              <a:rPr lang="en-GB" sz="2400" dirty="0">
                <a:solidFill>
                  <a:srgbClr val="0F4DBC"/>
                </a:solidFill>
              </a:rPr>
              <a:t>The «Why»: Key Drivers for this Concept</a:t>
            </a:r>
          </a:p>
        </p:txBody>
      </p:sp>
      <p:sp>
        <p:nvSpPr>
          <p:cNvPr id="5" name="Slide Number Placeholder 4"/>
          <p:cNvSpPr>
            <a:spLocks noGrp="1"/>
          </p:cNvSpPr>
          <p:nvPr>
            <p:ph type="sldNum" sz="quarter" idx="11"/>
          </p:nvPr>
        </p:nvSpPr>
        <p:spPr/>
        <p:txBody>
          <a:bodyPr/>
          <a:lstStyle/>
          <a:p>
            <a:fld id="{5E4D2043-7E31-4A53-BD33-72A88E682172}" type="slidenum">
              <a:rPr lang="en-GB" smtClean="0"/>
              <a:pPr/>
              <a:t>3</a:t>
            </a:fld>
            <a:endParaRPr lang="en-GB" dirty="0"/>
          </a:p>
        </p:txBody>
      </p:sp>
      <p:sp>
        <p:nvSpPr>
          <p:cNvPr id="2" name="Content Placeholder 1">
            <a:extLst>
              <a:ext uri="{FF2B5EF4-FFF2-40B4-BE49-F238E27FC236}">
                <a16:creationId xmlns:a16="http://schemas.microsoft.com/office/drawing/2014/main" xmlns="" id="{B474F3AB-6ACF-4401-9660-C7ECA1FBCBA4}"/>
              </a:ext>
            </a:extLst>
          </p:cNvPr>
          <p:cNvSpPr>
            <a:spLocks noGrp="1"/>
          </p:cNvSpPr>
          <p:nvPr>
            <p:ph type="subTitle" idx="1"/>
          </p:nvPr>
        </p:nvSpPr>
        <p:spPr>
          <a:xfrm>
            <a:off x="454657" y="1361488"/>
            <a:ext cx="8211505" cy="3013810"/>
          </a:xfrm>
        </p:spPr>
        <p:txBody>
          <a:bodyPr>
            <a:normAutofit/>
          </a:bodyPr>
          <a:lstStyle/>
          <a:p>
            <a:pPr marL="342900" indent="-342900">
              <a:buFont typeface="Arial" panose="020B0604020202020204" pitchFamily="34" charset="0"/>
              <a:buChar char="•"/>
            </a:pPr>
            <a:r>
              <a:rPr lang="en-GB" sz="1700" dirty="0">
                <a:latin typeface="+mj-lt"/>
                <a:ea typeface="Cambria Math" panose="02040503050406030204" pitchFamily="18" charset="0"/>
              </a:rPr>
              <a:t>For </a:t>
            </a:r>
            <a:r>
              <a:rPr lang="en-GB" sz="1700" dirty="0" smtClean="0">
                <a:latin typeface="+mj-lt"/>
                <a:ea typeface="Cambria Math" panose="02040503050406030204" pitchFamily="18" charset="0"/>
              </a:rPr>
              <a:t>Intact Security, </a:t>
            </a:r>
            <a:r>
              <a:rPr lang="en-GB" sz="1700" dirty="0">
                <a:latin typeface="+mj-lt"/>
                <a:ea typeface="Cambria Math" panose="02040503050406030204" pitchFamily="18" charset="0"/>
              </a:rPr>
              <a:t>we need to define </a:t>
            </a:r>
            <a:r>
              <a:rPr lang="en-GB" sz="1700" dirty="0" smtClean="0">
                <a:latin typeface="+mj-lt"/>
                <a:ea typeface="Cambria Math" panose="02040503050406030204" pitchFamily="18" charset="0"/>
              </a:rPr>
              <a:t>Intact USA-specific </a:t>
            </a:r>
            <a:r>
              <a:rPr lang="en-GB" sz="1700" b="1" dirty="0">
                <a:solidFill>
                  <a:srgbClr val="0F4DBC"/>
                </a:solidFill>
                <a:latin typeface="+mj-lt"/>
                <a:ea typeface="Cambria Math" panose="02040503050406030204" pitchFamily="18" charset="0"/>
              </a:rPr>
              <a:t>«User Entity Controls»</a:t>
            </a:r>
            <a:r>
              <a:rPr lang="en-GB" sz="1700" dirty="0">
                <a:solidFill>
                  <a:schemeClr val="tx1"/>
                </a:solidFill>
                <a:latin typeface="+mj-lt"/>
                <a:ea typeface="Cambria Math" panose="02040503050406030204" pitchFamily="18" charset="0"/>
              </a:rPr>
              <a:t> to complement Microsoft’s SOC-2 infrastructure controls </a:t>
            </a:r>
            <a:r>
              <a:rPr lang="en-GB" sz="1700" dirty="0" smtClean="0">
                <a:solidFill>
                  <a:schemeClr val="tx1"/>
                </a:solidFill>
                <a:latin typeface="+mj-lt"/>
                <a:ea typeface="Cambria Math" panose="02040503050406030204" pitchFamily="18" charset="0"/>
              </a:rPr>
              <a:t>in the </a:t>
            </a:r>
            <a:r>
              <a:rPr lang="en-GB" sz="1700" dirty="0">
                <a:solidFill>
                  <a:schemeClr val="tx1"/>
                </a:solidFill>
                <a:latin typeface="+mj-lt"/>
                <a:ea typeface="Cambria Math" panose="02040503050406030204" pitchFamily="18" charset="0"/>
              </a:rPr>
              <a:t>Azure Cloud</a:t>
            </a:r>
            <a:r>
              <a:rPr lang="en-GB" sz="1700" dirty="0" smtClean="0">
                <a:solidFill>
                  <a:schemeClr val="tx1"/>
                </a:solidFill>
                <a:latin typeface="+mj-lt"/>
                <a:ea typeface="Cambria Math" panose="02040503050406030204" pitchFamily="18" charset="0"/>
              </a:rPr>
              <a:t>.</a:t>
            </a:r>
          </a:p>
          <a:p>
            <a:pPr marL="342900" indent="-342900">
              <a:buFont typeface="Arial" panose="020B0604020202020204" pitchFamily="34" charset="0"/>
              <a:buChar char="•"/>
            </a:pPr>
            <a:r>
              <a:rPr lang="en-GB" sz="1700" dirty="0" smtClean="0">
                <a:solidFill>
                  <a:schemeClr val="tx1"/>
                </a:solidFill>
                <a:latin typeface="+mj-lt"/>
                <a:ea typeface="Cambria Math" panose="02040503050406030204" pitchFamily="18" charset="0"/>
              </a:rPr>
              <a:t>Intact USA is moving towards Azure cloud and we like to implement the Security Governance</a:t>
            </a:r>
            <a:endParaRPr lang="en-GB" sz="1700" dirty="0">
              <a:solidFill>
                <a:schemeClr val="tx1"/>
              </a:solidFill>
              <a:latin typeface="+mj-lt"/>
              <a:ea typeface="Cambria Math" panose="02040503050406030204" pitchFamily="18" charset="0"/>
            </a:endParaRPr>
          </a:p>
          <a:p>
            <a:pPr marL="342900" indent="-342900">
              <a:buFont typeface="Arial" panose="020B0604020202020204" pitchFamily="34" charset="0"/>
              <a:buChar char="•"/>
            </a:pPr>
            <a:r>
              <a:rPr lang="en-GB" sz="1700" dirty="0" smtClean="0">
                <a:latin typeface="+mj-lt"/>
                <a:ea typeface="Cambria Math" panose="02040503050406030204" pitchFamily="18" charset="0"/>
              </a:rPr>
              <a:t>implementation </a:t>
            </a:r>
            <a:r>
              <a:rPr lang="en-GB" sz="1700" dirty="0">
                <a:latin typeface="+mj-lt"/>
                <a:ea typeface="Cambria Math" panose="02040503050406030204" pitchFamily="18" charset="0"/>
              </a:rPr>
              <a:t>of proper access management </a:t>
            </a:r>
            <a:r>
              <a:rPr lang="en-GB" sz="1700" dirty="0" smtClean="0">
                <a:latin typeface="+mj-lt"/>
                <a:ea typeface="Cambria Math" panose="02040503050406030204" pitchFamily="18" charset="0"/>
              </a:rPr>
              <a:t>controls </a:t>
            </a:r>
            <a:r>
              <a:rPr lang="en-GB" sz="1700" dirty="0">
                <a:latin typeface="+mj-lt"/>
                <a:ea typeface="Cambria Math" panose="02040503050406030204" pitchFamily="18" charset="0"/>
              </a:rPr>
              <a:t>in </a:t>
            </a:r>
            <a:r>
              <a:rPr lang="en-GB" sz="1700" dirty="0" smtClean="0">
                <a:latin typeface="+mj-lt"/>
                <a:ea typeface="Cambria Math" panose="02040503050406030204" pitchFamily="18" charset="0"/>
              </a:rPr>
              <a:t>Azure </a:t>
            </a:r>
            <a:r>
              <a:rPr lang="en-GB" sz="1700" dirty="0">
                <a:latin typeface="+mj-lt"/>
                <a:ea typeface="Cambria Math" panose="02040503050406030204" pitchFamily="18" charset="0"/>
              </a:rPr>
              <a:t>cloud subscriptions</a:t>
            </a:r>
            <a:r>
              <a:rPr lang="en-GB" sz="1700" dirty="0" smtClean="0">
                <a:latin typeface="+mj-lt"/>
                <a:ea typeface="Cambria Math" panose="02040503050406030204" pitchFamily="18" charset="0"/>
              </a:rPr>
              <a:t>:</a:t>
            </a:r>
          </a:p>
          <a:p>
            <a:pPr marL="617934" lvl="1" indent="-285750" algn="l">
              <a:buFont typeface="Arial" panose="020B0604020202020204" pitchFamily="34" charset="0"/>
              <a:buChar char="•"/>
            </a:pPr>
            <a:r>
              <a:rPr lang="en-GB" sz="1400" dirty="0" smtClean="0">
                <a:latin typeface="+mj-lt"/>
                <a:cs typeface="Leelawadee UI" panose="020B0502040204020203" pitchFamily="34" charset="-34"/>
              </a:rPr>
              <a:t>Proliferation </a:t>
            </a:r>
            <a:r>
              <a:rPr lang="en-GB" sz="1400" dirty="0">
                <a:latin typeface="+mj-lt"/>
                <a:cs typeface="Leelawadee UI" panose="020B0502040204020203" pitchFamily="34" charset="-34"/>
              </a:rPr>
              <a:t>of individual/warm body role assignments (ownership and privileged access to resources)</a:t>
            </a:r>
          </a:p>
          <a:p>
            <a:pPr marL="617934" lvl="1" indent="-285750" algn="l">
              <a:buFont typeface="Arial" panose="020B0604020202020204" pitchFamily="34" charset="0"/>
              <a:buChar char="•"/>
            </a:pPr>
            <a:r>
              <a:rPr lang="de-CH" sz="1400" dirty="0">
                <a:latin typeface="+mj-lt"/>
                <a:cs typeface="Leelawadee UI" panose="020B0502040204020203" pitchFamily="34" charset="-34"/>
              </a:rPr>
              <a:t>B</a:t>
            </a:r>
            <a:r>
              <a:rPr lang="en-GB" sz="1400" dirty="0">
                <a:latin typeface="+mj-lt"/>
                <a:cs typeface="Leelawadee UI" panose="020B0502040204020203" pitchFamily="34" charset="-34"/>
              </a:rPr>
              <a:t>2B guests hold (direct) role assignments to Azure resources</a:t>
            </a:r>
          </a:p>
          <a:p>
            <a:pPr marL="617934" lvl="1" indent="-285750" algn="l">
              <a:buFont typeface="Arial" panose="020B0604020202020204" pitchFamily="34" charset="0"/>
              <a:buChar char="•"/>
            </a:pPr>
            <a:r>
              <a:rPr lang="de-CH" sz="1400" dirty="0">
                <a:latin typeface="+mj-lt"/>
                <a:cs typeface="Leelawadee UI" panose="020B0502040204020203" pitchFamily="34" charset="-34"/>
              </a:rPr>
              <a:t>L</a:t>
            </a:r>
            <a:r>
              <a:rPr lang="en-GB" sz="1400" dirty="0">
                <a:latin typeface="+mj-lt"/>
                <a:cs typeface="Leelawadee UI" panose="020B0502040204020203" pitchFamily="34" charset="-34"/>
              </a:rPr>
              <a:t>ack of risk-based 4-eye principle implementation, recertification and joiner-mover-leaver processes</a:t>
            </a:r>
          </a:p>
          <a:p>
            <a:pPr marL="617934" lvl="1" indent="-285750" algn="l">
              <a:buFont typeface="Arial" panose="020B0604020202020204" pitchFamily="34" charset="0"/>
              <a:buChar char="•"/>
            </a:pPr>
            <a:r>
              <a:rPr lang="de-CH" sz="1400" dirty="0">
                <a:latin typeface="+mj-lt"/>
                <a:cs typeface="Leelawadee UI" panose="020B0502040204020203" pitchFamily="34" charset="-34"/>
              </a:rPr>
              <a:t>Limited u</a:t>
            </a:r>
            <a:r>
              <a:rPr lang="en-GB" sz="1400" dirty="0">
                <a:latin typeface="+mj-lt"/>
                <a:cs typeface="Leelawadee UI" panose="020B0502040204020203" pitchFamily="34" charset="-34"/>
              </a:rPr>
              <a:t>sage of audit logs for monitoring of key access controls</a:t>
            </a:r>
          </a:p>
        </p:txBody>
      </p:sp>
    </p:spTree>
    <p:extLst>
      <p:ext uri="{BB962C8B-B14F-4D97-AF65-F5344CB8AC3E}">
        <p14:creationId xmlns:p14="http://schemas.microsoft.com/office/powerpoint/2010/main" val="1461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9B8EED5-10FB-489C-8FB9-6C853CB089C3}"/>
              </a:ext>
            </a:extLst>
          </p:cNvPr>
          <p:cNvSpPr>
            <a:spLocks noGrp="1"/>
          </p:cNvSpPr>
          <p:nvPr>
            <p:ph type="title"/>
          </p:nvPr>
        </p:nvSpPr>
        <p:spPr>
          <a:xfrm>
            <a:off x="454657" y="324066"/>
            <a:ext cx="7279046" cy="489361"/>
          </a:xfrm>
        </p:spPr>
        <p:txBody>
          <a:bodyPr>
            <a:noAutofit/>
          </a:bodyPr>
          <a:lstStyle/>
          <a:p>
            <a:r>
              <a:rPr lang="en-GB" sz="2400" dirty="0">
                <a:solidFill>
                  <a:srgbClr val="0F4DBC"/>
                </a:solidFill>
              </a:rPr>
              <a:t>The «What»: Scope of this Access Management Concept</a:t>
            </a:r>
          </a:p>
        </p:txBody>
      </p:sp>
      <p:sp>
        <p:nvSpPr>
          <p:cNvPr id="6" name="Slide Number Placeholder 5"/>
          <p:cNvSpPr>
            <a:spLocks noGrp="1"/>
          </p:cNvSpPr>
          <p:nvPr>
            <p:ph type="sldNum" sz="quarter" idx="11"/>
          </p:nvPr>
        </p:nvSpPr>
        <p:spPr/>
        <p:txBody>
          <a:bodyPr/>
          <a:lstStyle/>
          <a:p>
            <a:fld id="{5E4D2043-7E31-4A53-BD33-72A88E682172}" type="slidenum">
              <a:rPr lang="en-GB" smtClean="0"/>
              <a:pPr/>
              <a:t>4</a:t>
            </a:fld>
            <a:endParaRPr lang="en-GB" dirty="0"/>
          </a:p>
        </p:txBody>
      </p:sp>
      <p:sp>
        <p:nvSpPr>
          <p:cNvPr id="2" name="Content Placeholder 1">
            <a:extLst>
              <a:ext uri="{FF2B5EF4-FFF2-40B4-BE49-F238E27FC236}">
                <a16:creationId xmlns:a16="http://schemas.microsoft.com/office/drawing/2014/main" xmlns="" id="{754DCFDF-9C88-4AB7-9D82-90471117D621}"/>
              </a:ext>
            </a:extLst>
          </p:cNvPr>
          <p:cNvSpPr>
            <a:spLocks noGrp="1"/>
          </p:cNvSpPr>
          <p:nvPr>
            <p:ph type="subTitle" idx="1"/>
          </p:nvPr>
        </p:nvSpPr>
        <p:spPr/>
        <p:txBody>
          <a:bodyPr>
            <a:normAutofit fontScale="40000" lnSpcReduction="20000"/>
          </a:bodyPr>
          <a:lstStyle/>
          <a:p>
            <a:r>
              <a:rPr lang="en-GB" b="1" dirty="0">
                <a:solidFill>
                  <a:srgbClr val="0F4DBC"/>
                </a:solidFill>
                <a:latin typeface="SwissReSans Light" panose="020B0504020202020204" pitchFamily="34" charset="0"/>
              </a:rPr>
              <a:t>RBAC roles of the Azure Resource Manager </a:t>
            </a:r>
            <a:r>
              <a:rPr lang="en-GB" dirty="0">
                <a:latin typeface="SwissReSans Light" panose="020B0504020202020204" pitchFamily="34" charset="0"/>
              </a:rPr>
              <a:t>(ARM) which are needed for the management of the various </a:t>
            </a:r>
            <a:r>
              <a:rPr lang="en-GB" b="1" dirty="0">
                <a:solidFill>
                  <a:srgbClr val="0F4DBC"/>
                </a:solidFill>
                <a:latin typeface="SwissReSans Light" panose="020B0504020202020204" pitchFamily="34" charset="0"/>
              </a:rPr>
              <a:t>infrastructure &amp; platform re-sources in Azure </a:t>
            </a:r>
            <a:r>
              <a:rPr lang="en-GB" dirty="0">
                <a:latin typeface="SwissReSans Light" panose="020B0504020202020204" pitchFamily="34" charset="0"/>
              </a:rPr>
              <a:t>(i.e. management groups, subscriptions, resource groups and resources).</a:t>
            </a:r>
          </a:p>
        </p:txBody>
      </p:sp>
      <p:sp>
        <p:nvSpPr>
          <p:cNvPr id="4" name="Text Placeholder 3"/>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xmlns="" id="{B546B3D6-A904-4045-88E2-C685204727F1}"/>
              </a:ext>
            </a:extLst>
          </p:cNvPr>
          <p:cNvPicPr>
            <a:picLocks noChangeAspect="1"/>
          </p:cNvPicPr>
          <p:nvPr/>
        </p:nvPicPr>
        <p:blipFill>
          <a:blip r:embed="rId3"/>
          <a:stretch>
            <a:fillRect/>
          </a:stretch>
        </p:blipFill>
        <p:spPr>
          <a:xfrm>
            <a:off x="656617" y="2773724"/>
            <a:ext cx="4185414" cy="1969935"/>
          </a:xfrm>
          <a:prstGeom prst="rect">
            <a:avLst/>
          </a:prstGeom>
        </p:spPr>
      </p:pic>
      <p:pic>
        <p:nvPicPr>
          <p:cNvPr id="8" name="Picture 7">
            <a:extLst>
              <a:ext uri="{FF2B5EF4-FFF2-40B4-BE49-F238E27FC236}">
                <a16:creationId xmlns:a16="http://schemas.microsoft.com/office/drawing/2014/main" xmlns="" id="{DB571067-14DE-4429-8ABA-2C9A86895839}"/>
              </a:ext>
            </a:extLst>
          </p:cNvPr>
          <p:cNvPicPr>
            <a:picLocks noChangeAspect="1"/>
          </p:cNvPicPr>
          <p:nvPr/>
        </p:nvPicPr>
        <p:blipFill>
          <a:blip r:embed="rId4"/>
          <a:stretch>
            <a:fillRect/>
          </a:stretch>
        </p:blipFill>
        <p:spPr>
          <a:xfrm>
            <a:off x="5253691" y="863729"/>
            <a:ext cx="3564359" cy="3935012"/>
          </a:xfrm>
          <a:prstGeom prst="rect">
            <a:avLst/>
          </a:prstGeom>
        </p:spPr>
      </p:pic>
      <p:pic>
        <p:nvPicPr>
          <p:cNvPr id="9" name="Picture 8">
            <a:extLst>
              <a:ext uri="{FF2B5EF4-FFF2-40B4-BE49-F238E27FC236}">
                <a16:creationId xmlns:a16="http://schemas.microsoft.com/office/drawing/2014/main" xmlns="" id="{8A1838EE-1BBC-430B-B778-195149657792}"/>
              </a:ext>
            </a:extLst>
          </p:cNvPr>
          <p:cNvPicPr>
            <a:picLocks noChangeAspect="1"/>
          </p:cNvPicPr>
          <p:nvPr/>
        </p:nvPicPr>
        <p:blipFill>
          <a:blip r:embed="rId5"/>
          <a:stretch>
            <a:fillRect/>
          </a:stretch>
        </p:blipFill>
        <p:spPr>
          <a:xfrm>
            <a:off x="4079130" y="882360"/>
            <a:ext cx="1816126" cy="1540545"/>
          </a:xfrm>
          <a:prstGeom prst="rect">
            <a:avLst/>
          </a:prstGeom>
        </p:spPr>
      </p:pic>
      <p:sp>
        <p:nvSpPr>
          <p:cNvPr id="10" name="Speech Bubble: Rectangle with Corners Rounded 9">
            <a:extLst>
              <a:ext uri="{FF2B5EF4-FFF2-40B4-BE49-F238E27FC236}">
                <a16:creationId xmlns:a16="http://schemas.microsoft.com/office/drawing/2014/main" xmlns="" id="{9180165A-3275-414A-A055-812A3F354FF7}"/>
              </a:ext>
            </a:extLst>
          </p:cNvPr>
          <p:cNvSpPr/>
          <p:nvPr/>
        </p:nvSpPr>
        <p:spPr>
          <a:xfrm>
            <a:off x="4200682" y="2523508"/>
            <a:ext cx="1012667" cy="302987"/>
          </a:xfrm>
          <a:prstGeom prst="wedgeRoundRectCallout">
            <a:avLst>
              <a:gd name="adj1" fmla="val -21497"/>
              <a:gd name="adj2" fmla="val -103228"/>
              <a:gd name="adj3" fmla="val 16667"/>
            </a:avLst>
          </a:prstGeom>
          <a:ln>
            <a:solidFill>
              <a:srgbClr val="0F4DBC"/>
            </a:solidFill>
          </a:ln>
        </p:spPr>
        <p:style>
          <a:lnRef idx="2">
            <a:schemeClr val="accent3"/>
          </a:lnRef>
          <a:fillRef idx="1">
            <a:schemeClr val="lt1"/>
          </a:fillRef>
          <a:effectRef idx="0">
            <a:schemeClr val="accent3"/>
          </a:effectRef>
          <a:fontRef idx="minor">
            <a:schemeClr val="dk1"/>
          </a:fontRef>
        </p:style>
        <p:txBody>
          <a:bodyPr rtlCol="0" anchor="ctr"/>
          <a:lstStyle/>
          <a:p>
            <a:pPr algn="ctr">
              <a:defRPr/>
            </a:pPr>
            <a:r>
              <a:rPr lang="en-GB" sz="1200" b="1" dirty="0">
                <a:solidFill>
                  <a:srgbClr val="0F4DBC"/>
                </a:solidFill>
                <a:latin typeface="SwissReSans Light" panose="020B0504020202020204" pitchFamily="34" charset="0"/>
              </a:rPr>
              <a:t>in scope</a:t>
            </a:r>
          </a:p>
        </p:txBody>
      </p:sp>
    </p:spTree>
    <p:extLst>
      <p:ext uri="{BB962C8B-B14F-4D97-AF65-F5344CB8AC3E}">
        <p14:creationId xmlns:p14="http://schemas.microsoft.com/office/powerpoint/2010/main" val="259220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E4D2043-7E31-4A53-BD33-72A88E682172}" type="slidenum">
              <a:rPr lang="en-GB" smtClean="0"/>
              <a:pPr/>
              <a:t>5</a:t>
            </a:fld>
            <a:endParaRPr lang="en-GB" dirty="0"/>
          </a:p>
        </p:txBody>
      </p:sp>
      <p:sp>
        <p:nvSpPr>
          <p:cNvPr id="2" name="Content Placeholder 1"/>
          <p:cNvSpPr>
            <a:spLocks noGrp="1"/>
          </p:cNvSpPr>
          <p:nvPr>
            <p:ph idx="4294967295"/>
          </p:nvPr>
        </p:nvSpPr>
        <p:spPr>
          <a:xfrm>
            <a:off x="881063" y="1054100"/>
            <a:ext cx="8262937" cy="3632200"/>
          </a:xfrm>
        </p:spPr>
        <p:txBody>
          <a:bodyPr>
            <a:normAutofit lnSpcReduction="10000"/>
          </a:bodyPr>
          <a:lstStyle/>
          <a:p>
            <a:pPr marL="285750" indent="-285750">
              <a:buFont typeface="Arial" panose="020B0604020202020204" pitchFamily="34" charset="0"/>
              <a:buChar char="•"/>
            </a:pPr>
            <a:r>
              <a:rPr lang="en-US" sz="1500" dirty="0">
                <a:latin typeface="+mj-lt"/>
              </a:rPr>
              <a:t>Strive for </a:t>
            </a:r>
            <a:r>
              <a:rPr lang="en-US" sz="1500" b="1" dirty="0">
                <a:solidFill>
                  <a:srgbClr val="0F4DBC"/>
                </a:solidFill>
                <a:latin typeface="+mj-lt"/>
              </a:rPr>
              <a:t>as much flexibility as possible </a:t>
            </a:r>
            <a:r>
              <a:rPr lang="en-US" sz="1500" dirty="0">
                <a:latin typeface="+mj-lt"/>
              </a:rPr>
              <a:t>for the </a:t>
            </a:r>
            <a:r>
              <a:rPr lang="en-US" sz="1500" b="1" dirty="0">
                <a:solidFill>
                  <a:srgbClr val="0F4DBC"/>
                </a:solidFill>
                <a:latin typeface="+mj-lt"/>
              </a:rPr>
              <a:t>Business Domains </a:t>
            </a:r>
            <a:r>
              <a:rPr lang="en-US" sz="1500" dirty="0">
                <a:latin typeface="+mj-lt"/>
              </a:rPr>
              <a:t>while complying with all the required access management controls</a:t>
            </a:r>
            <a:endParaRPr lang="de-CH" sz="1500" dirty="0">
              <a:latin typeface="+mj-lt"/>
            </a:endParaRPr>
          </a:p>
          <a:p>
            <a:pPr marL="285750" indent="-285750">
              <a:buFont typeface="Arial" panose="020B0604020202020204" pitchFamily="34" charset="0"/>
              <a:buChar char="•"/>
            </a:pPr>
            <a:r>
              <a:rPr lang="en-US" sz="1500" dirty="0">
                <a:latin typeface="+mj-lt"/>
              </a:rPr>
              <a:t>Leverage the built-in </a:t>
            </a:r>
            <a:r>
              <a:rPr lang="en-US" sz="1500" b="1" dirty="0">
                <a:solidFill>
                  <a:srgbClr val="0F4DBC"/>
                </a:solidFill>
                <a:latin typeface="+mj-lt"/>
              </a:rPr>
              <a:t>security services of Azure</a:t>
            </a:r>
            <a:r>
              <a:rPr lang="en-US" sz="1500" dirty="0">
                <a:solidFill>
                  <a:srgbClr val="0F4DBC"/>
                </a:solidFill>
                <a:latin typeface="+mj-lt"/>
              </a:rPr>
              <a:t> </a:t>
            </a:r>
            <a:r>
              <a:rPr lang="en-US" sz="1500" dirty="0">
                <a:solidFill>
                  <a:schemeClr val="tx1"/>
                </a:solidFill>
                <a:latin typeface="+mj-lt"/>
              </a:rPr>
              <a:t>(especially the capabilities of the Privileged Identity Manager [PIM] in Azure Active Directory, please see below) and follow Microsoft’s security recommendations:</a:t>
            </a:r>
          </a:p>
          <a:p>
            <a:endParaRPr lang="en-US" dirty="0">
              <a:solidFill>
                <a:schemeClr val="tx1"/>
              </a:solidFill>
              <a:latin typeface="SwissReSans Light" panose="020B0504020202020204" pitchFamily="34" charset="0"/>
            </a:endParaRPr>
          </a:p>
          <a:p>
            <a:endParaRPr lang="en-US" dirty="0">
              <a:solidFill>
                <a:schemeClr val="tx1"/>
              </a:solidFill>
              <a:latin typeface="SwissReSans Light" panose="020B0504020202020204" pitchFamily="34" charset="0"/>
            </a:endParaRPr>
          </a:p>
          <a:p>
            <a:endParaRPr lang="en-US" dirty="0">
              <a:solidFill>
                <a:schemeClr val="tx1"/>
              </a:solidFill>
              <a:latin typeface="SwissReSans Light" panose="020B0504020202020204" pitchFamily="34" charset="0"/>
            </a:endParaRPr>
          </a:p>
          <a:p>
            <a:endParaRPr lang="en-US" dirty="0">
              <a:solidFill>
                <a:schemeClr val="tx1"/>
              </a:solidFill>
              <a:latin typeface="SwissReSans Light" panose="020B0504020202020204" pitchFamily="34" charset="0"/>
            </a:endParaRPr>
          </a:p>
          <a:p>
            <a:pPr marL="285750" indent="-285750">
              <a:buFont typeface="Arial" panose="020B0604020202020204" pitchFamily="34" charset="0"/>
              <a:buChar char="•"/>
            </a:pPr>
            <a:r>
              <a:rPr lang="en-US" sz="1400" dirty="0">
                <a:latin typeface="+mj-lt"/>
              </a:rPr>
              <a:t>Use </a:t>
            </a:r>
            <a:r>
              <a:rPr lang="en-US" sz="1400" b="1" dirty="0" smtClean="0">
                <a:solidFill>
                  <a:srgbClr val="0F4DBC"/>
                </a:solidFill>
                <a:latin typeface="+mj-lt"/>
              </a:rPr>
              <a:t>Intact (USA)-established </a:t>
            </a:r>
            <a:r>
              <a:rPr lang="en-US" sz="1400" b="1" dirty="0">
                <a:solidFill>
                  <a:srgbClr val="0F4DBC"/>
                </a:solidFill>
                <a:latin typeface="+mj-lt"/>
              </a:rPr>
              <a:t>IAM processes </a:t>
            </a:r>
            <a:r>
              <a:rPr lang="en-US" sz="1400" dirty="0">
                <a:latin typeface="+mj-lt"/>
              </a:rPr>
              <a:t>and controls wherever the Azure capabilities fall short of expectations:</a:t>
            </a:r>
          </a:p>
          <a:p>
            <a:pPr marL="645318" lvl="2" indent="-136922">
              <a:buFont typeface="Arial" panose="020B0604020202020204" pitchFamily="34" charset="0"/>
              <a:buChar char="•"/>
            </a:pPr>
            <a:r>
              <a:rPr lang="en-US" sz="1200" dirty="0">
                <a:latin typeface="+mj-lt"/>
              </a:rPr>
              <a:t>Creation of security groups in Azure AD with </a:t>
            </a:r>
            <a:r>
              <a:rPr lang="en-US" sz="1200" i="1" dirty="0">
                <a:latin typeface="+mj-lt"/>
              </a:rPr>
              <a:t>normal</a:t>
            </a:r>
            <a:r>
              <a:rPr lang="en-US" sz="1200" dirty="0">
                <a:latin typeface="+mj-lt"/>
              </a:rPr>
              <a:t> application owner permissions</a:t>
            </a:r>
          </a:p>
          <a:p>
            <a:pPr marL="645318" lvl="2" indent="-136922">
              <a:buFont typeface="Arial" panose="020B0604020202020204" pitchFamily="34" charset="0"/>
              <a:buChar char="•"/>
            </a:pPr>
            <a:r>
              <a:rPr lang="en-US" sz="1200" dirty="0">
                <a:latin typeface="+mj-lt"/>
              </a:rPr>
              <a:t>Mover &amp; leaver processes</a:t>
            </a:r>
          </a:p>
          <a:p>
            <a:pPr marL="645318" lvl="2" indent="-136922">
              <a:buFont typeface="Arial" panose="020B0604020202020204" pitchFamily="34" charset="0"/>
              <a:buChar char="•"/>
            </a:pPr>
            <a:r>
              <a:rPr lang="en-US" sz="1200" dirty="0">
                <a:latin typeface="+mj-lt"/>
              </a:rPr>
              <a:t>4-eye principle for highly critical &amp; privileged role assignments</a:t>
            </a:r>
          </a:p>
        </p:txBody>
      </p:sp>
      <p:sp>
        <p:nvSpPr>
          <p:cNvPr id="3" name="Title 2"/>
          <p:cNvSpPr>
            <a:spLocks noGrp="1"/>
          </p:cNvSpPr>
          <p:nvPr>
            <p:ph type="title" idx="4294967295"/>
          </p:nvPr>
        </p:nvSpPr>
        <p:spPr>
          <a:xfrm>
            <a:off x="622005" y="382034"/>
            <a:ext cx="8221663" cy="463550"/>
          </a:xfrm>
        </p:spPr>
        <p:txBody>
          <a:bodyPr>
            <a:normAutofit/>
          </a:bodyPr>
          <a:lstStyle/>
          <a:p>
            <a:r>
              <a:rPr lang="en-GB" sz="2400" dirty="0">
                <a:solidFill>
                  <a:srgbClr val="0F4DBC"/>
                </a:solidFill>
                <a:latin typeface="+mn-lt"/>
              </a:rPr>
              <a:t>The «How»: Guiding Principles</a:t>
            </a:r>
          </a:p>
        </p:txBody>
      </p:sp>
      <p:pic>
        <p:nvPicPr>
          <p:cNvPr id="21" name="Picture 20">
            <a:extLst>
              <a:ext uri="{FF2B5EF4-FFF2-40B4-BE49-F238E27FC236}">
                <a16:creationId xmlns:a16="http://schemas.microsoft.com/office/drawing/2014/main" xmlns="" id="{5E53E90F-F2D9-4D68-A464-3DF043D69505}"/>
              </a:ext>
            </a:extLst>
          </p:cNvPr>
          <p:cNvPicPr>
            <a:picLocks noChangeAspect="1"/>
          </p:cNvPicPr>
          <p:nvPr/>
        </p:nvPicPr>
        <p:blipFill>
          <a:blip r:embed="rId3"/>
          <a:stretch>
            <a:fillRect/>
          </a:stretch>
        </p:blipFill>
        <p:spPr>
          <a:xfrm>
            <a:off x="2733680" y="2096562"/>
            <a:ext cx="3078342" cy="1207034"/>
          </a:xfrm>
          <a:prstGeom prst="rect">
            <a:avLst/>
          </a:prstGeom>
        </p:spPr>
      </p:pic>
    </p:spTree>
    <p:extLst>
      <p:ext uri="{BB962C8B-B14F-4D97-AF65-F5344CB8AC3E}">
        <p14:creationId xmlns:p14="http://schemas.microsoft.com/office/powerpoint/2010/main" val="2715059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FCBAE1E-CBFF-49B2-ADEA-2C1A4A1D0D41}"/>
              </a:ext>
            </a:extLst>
          </p:cNvPr>
          <p:cNvSpPr>
            <a:spLocks noGrp="1"/>
          </p:cNvSpPr>
          <p:nvPr>
            <p:ph type="title"/>
          </p:nvPr>
        </p:nvSpPr>
        <p:spPr>
          <a:xfrm>
            <a:off x="558708" y="200663"/>
            <a:ext cx="8262938" cy="519485"/>
          </a:xfrm>
        </p:spPr>
        <p:txBody>
          <a:bodyPr>
            <a:noAutofit/>
          </a:bodyPr>
          <a:lstStyle/>
          <a:p>
            <a:r>
              <a:rPr lang="en-GB" sz="2400" dirty="0">
                <a:solidFill>
                  <a:srgbClr val="0F4DBC"/>
                </a:solidFill>
              </a:rPr>
              <a:t>The «How»: General Azure-centric Access Management Approach</a:t>
            </a:r>
          </a:p>
        </p:txBody>
      </p:sp>
      <p:grpSp>
        <p:nvGrpSpPr>
          <p:cNvPr id="102" name="Group 101">
            <a:extLst>
              <a:ext uri="{FF2B5EF4-FFF2-40B4-BE49-F238E27FC236}">
                <a16:creationId xmlns:a16="http://schemas.microsoft.com/office/drawing/2014/main" xmlns="" id="{8BDBC214-1239-4668-B0B3-13548985AABD}"/>
              </a:ext>
            </a:extLst>
          </p:cNvPr>
          <p:cNvGrpSpPr/>
          <p:nvPr/>
        </p:nvGrpSpPr>
        <p:grpSpPr>
          <a:xfrm>
            <a:off x="2492389" y="1072166"/>
            <a:ext cx="2420390" cy="3588699"/>
            <a:chOff x="3323185" y="1330939"/>
            <a:chExt cx="3227187" cy="4784932"/>
          </a:xfrm>
        </p:grpSpPr>
        <p:grpSp>
          <p:nvGrpSpPr>
            <p:cNvPr id="98" name="Group 97">
              <a:extLst>
                <a:ext uri="{FF2B5EF4-FFF2-40B4-BE49-F238E27FC236}">
                  <a16:creationId xmlns:a16="http://schemas.microsoft.com/office/drawing/2014/main" xmlns="" id="{28B0E835-04B0-449A-8261-CBC76C80790B}"/>
                </a:ext>
              </a:extLst>
            </p:cNvPr>
            <p:cNvGrpSpPr/>
            <p:nvPr/>
          </p:nvGrpSpPr>
          <p:grpSpPr>
            <a:xfrm>
              <a:off x="3323836" y="2364331"/>
              <a:ext cx="3226536" cy="3751540"/>
              <a:chOff x="3323836" y="2364331"/>
              <a:chExt cx="3226536" cy="3751540"/>
            </a:xfrm>
          </p:grpSpPr>
          <p:sp>
            <p:nvSpPr>
              <p:cNvPr id="13" name="Rectangle: Rounded Corners 12">
                <a:extLst>
                  <a:ext uri="{FF2B5EF4-FFF2-40B4-BE49-F238E27FC236}">
                    <a16:creationId xmlns:a16="http://schemas.microsoft.com/office/drawing/2014/main" xmlns="" id="{72D35ECE-16C9-4A27-B20E-DD927B533A39}"/>
                  </a:ext>
                </a:extLst>
              </p:cNvPr>
              <p:cNvSpPr/>
              <p:nvPr/>
            </p:nvSpPr>
            <p:spPr>
              <a:xfrm>
                <a:off x="3328012" y="3021601"/>
                <a:ext cx="3168352" cy="50405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GB" sz="1350" dirty="0">
                    <a:solidFill>
                      <a:prstClr val="white"/>
                    </a:solidFill>
                    <a:latin typeface="+mj-lt"/>
                  </a:rPr>
                  <a:t>User Access Manager Group</a:t>
                </a:r>
              </a:p>
            </p:txBody>
          </p:sp>
          <p:sp>
            <p:nvSpPr>
              <p:cNvPr id="32" name="Rectangle: Rounded Corners 13">
                <a:extLst>
                  <a:ext uri="{FF2B5EF4-FFF2-40B4-BE49-F238E27FC236}">
                    <a16:creationId xmlns:a16="http://schemas.microsoft.com/office/drawing/2014/main" xmlns="" id="{94E466F3-E88B-4E30-81AA-58D18BFF906A}"/>
                  </a:ext>
                </a:extLst>
              </p:cNvPr>
              <p:cNvSpPr/>
              <p:nvPr/>
            </p:nvSpPr>
            <p:spPr>
              <a:xfrm>
                <a:off x="3323836" y="3669155"/>
                <a:ext cx="3168352" cy="504056"/>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defRPr/>
                </a:pPr>
                <a:r>
                  <a:rPr lang="en-GB" sz="1350" dirty="0">
                    <a:solidFill>
                      <a:prstClr val="white"/>
                    </a:solidFill>
                    <a:latin typeface="+mj-lt"/>
                  </a:rPr>
                  <a:t>Infrastructure Engineer Group</a:t>
                </a:r>
              </a:p>
            </p:txBody>
          </p:sp>
          <p:sp>
            <p:nvSpPr>
              <p:cNvPr id="33" name="Rectangle: Rounded Corners 14">
                <a:extLst>
                  <a:ext uri="{FF2B5EF4-FFF2-40B4-BE49-F238E27FC236}">
                    <a16:creationId xmlns:a16="http://schemas.microsoft.com/office/drawing/2014/main" xmlns="" id="{2C6A4121-7FF1-49ED-8C47-4EC4C1E9A290}"/>
                  </a:ext>
                </a:extLst>
              </p:cNvPr>
              <p:cNvSpPr/>
              <p:nvPr/>
            </p:nvSpPr>
            <p:spPr>
              <a:xfrm>
                <a:off x="3382020" y="2364331"/>
                <a:ext cx="3168352" cy="50405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GB" sz="1350" dirty="0">
                    <a:solidFill>
                      <a:prstClr val="white"/>
                    </a:solidFill>
                    <a:latin typeface="+mj-lt"/>
                  </a:rPr>
                  <a:t>Owner Group</a:t>
                </a:r>
              </a:p>
            </p:txBody>
          </p:sp>
          <p:sp>
            <p:nvSpPr>
              <p:cNvPr id="34" name="Rectangle: Rounded Corners 15">
                <a:extLst>
                  <a:ext uri="{FF2B5EF4-FFF2-40B4-BE49-F238E27FC236}">
                    <a16:creationId xmlns:a16="http://schemas.microsoft.com/office/drawing/2014/main" xmlns="" id="{0987C9EA-F779-4B89-9434-2BF32CF23B0E}"/>
                  </a:ext>
                </a:extLst>
              </p:cNvPr>
              <p:cNvSpPr/>
              <p:nvPr/>
            </p:nvSpPr>
            <p:spPr>
              <a:xfrm>
                <a:off x="3353775" y="4316709"/>
                <a:ext cx="3168352" cy="50405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GB" sz="1350" dirty="0">
                    <a:solidFill>
                      <a:prstClr val="white"/>
                    </a:solidFill>
                    <a:latin typeface="+mj-lt"/>
                  </a:rPr>
                  <a:t>Application Developer Group</a:t>
                </a:r>
              </a:p>
            </p:txBody>
          </p:sp>
          <p:sp>
            <p:nvSpPr>
              <p:cNvPr id="35" name="Rectangle: Rounded Corners 16">
                <a:extLst>
                  <a:ext uri="{FF2B5EF4-FFF2-40B4-BE49-F238E27FC236}">
                    <a16:creationId xmlns:a16="http://schemas.microsoft.com/office/drawing/2014/main" xmlns="" id="{733D4668-1FBA-4200-B421-116EADAF590F}"/>
                  </a:ext>
                </a:extLst>
              </p:cNvPr>
              <p:cNvSpPr/>
              <p:nvPr/>
            </p:nvSpPr>
            <p:spPr>
              <a:xfrm>
                <a:off x="3361519" y="4973980"/>
                <a:ext cx="3168352" cy="504056"/>
              </a:xfrm>
              <a:prstGeom prst="roundRect">
                <a:avLst/>
              </a:prstGeom>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defRPr/>
                </a:pPr>
                <a:r>
                  <a:rPr lang="en-GB" sz="1350" dirty="0">
                    <a:solidFill>
                      <a:prstClr val="white"/>
                    </a:solidFill>
                    <a:latin typeface="+mj-lt"/>
                  </a:rPr>
                  <a:t>Tester Group</a:t>
                </a:r>
              </a:p>
            </p:txBody>
          </p:sp>
          <p:sp>
            <p:nvSpPr>
              <p:cNvPr id="36" name="Rectangle: Rounded Corners 17">
                <a:extLst>
                  <a:ext uri="{FF2B5EF4-FFF2-40B4-BE49-F238E27FC236}">
                    <a16:creationId xmlns:a16="http://schemas.microsoft.com/office/drawing/2014/main" xmlns="" id="{D1368158-6F1F-4758-826E-8DFE49D572F4}"/>
                  </a:ext>
                </a:extLst>
              </p:cNvPr>
              <p:cNvSpPr/>
              <p:nvPr/>
            </p:nvSpPr>
            <p:spPr>
              <a:xfrm>
                <a:off x="3353775" y="5611815"/>
                <a:ext cx="3168352" cy="504056"/>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GB" sz="1350" dirty="0">
                    <a:solidFill>
                      <a:prstClr val="white"/>
                    </a:solidFill>
                    <a:latin typeface="+mj-lt"/>
                  </a:rPr>
                  <a:t>Operations Group</a:t>
                </a:r>
              </a:p>
            </p:txBody>
          </p:sp>
        </p:grpSp>
        <p:sp>
          <p:nvSpPr>
            <p:cNvPr id="93" name="Rectangle: Rounded Corners 92">
              <a:extLst>
                <a:ext uri="{FF2B5EF4-FFF2-40B4-BE49-F238E27FC236}">
                  <a16:creationId xmlns:a16="http://schemas.microsoft.com/office/drawing/2014/main" xmlns="" id="{D608395E-F3E5-4236-B42D-704A7F0B733B}"/>
                </a:ext>
              </a:extLst>
            </p:cNvPr>
            <p:cNvSpPr/>
            <p:nvPr/>
          </p:nvSpPr>
          <p:spPr>
            <a:xfrm>
              <a:off x="3323185" y="1330939"/>
              <a:ext cx="3198942" cy="792088"/>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01216" indent="-201216">
                <a:defRPr/>
              </a:pPr>
              <a:r>
                <a:rPr lang="en-GB" sz="1200" dirty="0">
                  <a:solidFill>
                    <a:srgbClr val="0F4DBC"/>
                  </a:solidFill>
                  <a:latin typeface="SwissReSans Light" panose="020B0504020202020204" pitchFamily="34" charset="0"/>
                </a:rPr>
                <a:t>1. </a:t>
              </a:r>
              <a:r>
                <a:rPr lang="en-GB" sz="1200" dirty="0">
                  <a:solidFill>
                    <a:srgbClr val="0F4DBC"/>
                  </a:solidFill>
                </a:rPr>
                <a:t>	Create functional groups for your development team in Azure AD.</a:t>
              </a:r>
            </a:p>
          </p:txBody>
        </p:sp>
      </p:grpSp>
      <p:grpSp>
        <p:nvGrpSpPr>
          <p:cNvPr id="101" name="Group 100">
            <a:extLst>
              <a:ext uri="{FF2B5EF4-FFF2-40B4-BE49-F238E27FC236}">
                <a16:creationId xmlns:a16="http://schemas.microsoft.com/office/drawing/2014/main" xmlns="" id="{C7329823-9C21-467C-A845-829D2C891212}"/>
              </a:ext>
            </a:extLst>
          </p:cNvPr>
          <p:cNvGrpSpPr/>
          <p:nvPr/>
        </p:nvGrpSpPr>
        <p:grpSpPr>
          <a:xfrm>
            <a:off x="601392" y="1072166"/>
            <a:ext cx="1675461" cy="3585301"/>
            <a:chOff x="801856" y="1330939"/>
            <a:chExt cx="2233948" cy="4780401"/>
          </a:xfrm>
        </p:grpSpPr>
        <p:grpSp>
          <p:nvGrpSpPr>
            <p:cNvPr id="100" name="Group 99">
              <a:extLst>
                <a:ext uri="{FF2B5EF4-FFF2-40B4-BE49-F238E27FC236}">
                  <a16:creationId xmlns:a16="http://schemas.microsoft.com/office/drawing/2014/main" xmlns="" id="{08B3ADE3-FD3D-4145-8FBB-E913A57A96F7}"/>
                </a:ext>
              </a:extLst>
            </p:cNvPr>
            <p:cNvGrpSpPr/>
            <p:nvPr/>
          </p:nvGrpSpPr>
          <p:grpSpPr>
            <a:xfrm>
              <a:off x="801856" y="2374047"/>
              <a:ext cx="1512168" cy="3737293"/>
              <a:chOff x="801856" y="2374047"/>
              <a:chExt cx="1512168" cy="3737293"/>
            </a:xfrm>
          </p:grpSpPr>
          <p:sp>
            <p:nvSpPr>
              <p:cNvPr id="38" name="Speech Bubble: Rectangle with Corners Rounded 21">
                <a:extLst>
                  <a:ext uri="{FF2B5EF4-FFF2-40B4-BE49-F238E27FC236}">
                    <a16:creationId xmlns:a16="http://schemas.microsoft.com/office/drawing/2014/main" xmlns="" id="{0F92B211-8212-47E6-BFE2-701B47C0E062}"/>
                  </a:ext>
                </a:extLst>
              </p:cNvPr>
              <p:cNvSpPr/>
              <p:nvPr/>
            </p:nvSpPr>
            <p:spPr>
              <a:xfrm>
                <a:off x="801856" y="2374047"/>
                <a:ext cx="1512168" cy="914400"/>
              </a:xfrm>
              <a:prstGeom prst="wedgeRoundRectCallout">
                <a:avLst>
                  <a:gd name="adj1" fmla="val 116983"/>
                  <a:gd name="adj2" fmla="val -22108"/>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defRPr/>
                </a:pPr>
                <a:endParaRPr lang="en-GB" sz="1350" dirty="0" err="1">
                  <a:solidFill>
                    <a:srgbClr val="283E36"/>
                  </a:solidFill>
                  <a:latin typeface="SwissReSans" pitchFamily="34" charset="0"/>
                </a:endParaRPr>
              </a:p>
            </p:txBody>
          </p:sp>
          <p:grpSp>
            <p:nvGrpSpPr>
              <p:cNvPr id="47" name="Group 46">
                <a:extLst>
                  <a:ext uri="{FF2B5EF4-FFF2-40B4-BE49-F238E27FC236}">
                    <a16:creationId xmlns:a16="http://schemas.microsoft.com/office/drawing/2014/main" xmlns="" id="{8D5C38DC-4719-4985-B2E0-3402CDB735BA}"/>
                  </a:ext>
                </a:extLst>
              </p:cNvPr>
              <p:cNvGrpSpPr/>
              <p:nvPr/>
            </p:nvGrpSpPr>
            <p:grpSpPr>
              <a:xfrm>
                <a:off x="860027" y="2448679"/>
                <a:ext cx="1410487" cy="765135"/>
                <a:chOff x="896454" y="1913211"/>
                <a:chExt cx="1410487" cy="765135"/>
              </a:xfrm>
            </p:grpSpPr>
            <p:pic>
              <p:nvPicPr>
                <p:cNvPr id="37" name="Graphic 20" descr="Office worker">
                  <a:extLst>
                    <a:ext uri="{FF2B5EF4-FFF2-40B4-BE49-F238E27FC236}">
                      <a16:creationId xmlns:a16="http://schemas.microsoft.com/office/drawing/2014/main" xmlns="" id="{4EB34690-29CA-479B-998C-C593590584D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6454" y="1913211"/>
                  <a:ext cx="765135" cy="765135"/>
                </a:xfrm>
                <a:prstGeom prst="rect">
                  <a:avLst/>
                </a:prstGeom>
              </p:spPr>
            </p:pic>
            <p:pic>
              <p:nvPicPr>
                <p:cNvPr id="39" name="Graphic 22" descr="Office worker">
                  <a:extLst>
                    <a:ext uri="{FF2B5EF4-FFF2-40B4-BE49-F238E27FC236}">
                      <a16:creationId xmlns:a16="http://schemas.microsoft.com/office/drawing/2014/main" xmlns="" id="{5D1FB756-A08E-4725-9BCE-D96EA759126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41806" y="1913211"/>
                  <a:ext cx="765135" cy="765135"/>
                </a:xfrm>
                <a:prstGeom prst="rect">
                  <a:avLst/>
                </a:prstGeom>
              </p:spPr>
            </p:pic>
          </p:grpSp>
          <p:sp>
            <p:nvSpPr>
              <p:cNvPr id="40" name="Speech Bubble: Rectangle with Corners Rounded 23">
                <a:extLst>
                  <a:ext uri="{FF2B5EF4-FFF2-40B4-BE49-F238E27FC236}">
                    <a16:creationId xmlns:a16="http://schemas.microsoft.com/office/drawing/2014/main" xmlns="" id="{8E9581F5-F4BA-4BBD-9A67-8AB601C9E7F3}"/>
                  </a:ext>
                </a:extLst>
              </p:cNvPr>
              <p:cNvSpPr/>
              <p:nvPr/>
            </p:nvSpPr>
            <p:spPr>
              <a:xfrm>
                <a:off x="801856" y="3785493"/>
                <a:ext cx="1512168" cy="914400"/>
              </a:xfrm>
              <a:prstGeom prst="wedgeRoundRectCallout">
                <a:avLst>
                  <a:gd name="adj1" fmla="val 117582"/>
                  <a:gd name="adj2" fmla="val 32027"/>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defRPr/>
                </a:pPr>
                <a:endParaRPr lang="en-GB" sz="1350" dirty="0" err="1">
                  <a:solidFill>
                    <a:srgbClr val="283E36"/>
                  </a:solidFill>
                  <a:latin typeface="SwissReSans" pitchFamily="34" charset="0"/>
                </a:endParaRPr>
              </a:p>
            </p:txBody>
          </p:sp>
          <p:grpSp>
            <p:nvGrpSpPr>
              <p:cNvPr id="48" name="Group 47">
                <a:extLst>
                  <a:ext uri="{FF2B5EF4-FFF2-40B4-BE49-F238E27FC236}">
                    <a16:creationId xmlns:a16="http://schemas.microsoft.com/office/drawing/2014/main" xmlns="" id="{EDEC5B18-613F-4955-8097-AE2D0DA230E6}"/>
                  </a:ext>
                </a:extLst>
              </p:cNvPr>
              <p:cNvGrpSpPr/>
              <p:nvPr/>
            </p:nvGrpSpPr>
            <p:grpSpPr>
              <a:xfrm>
                <a:off x="860027" y="3849766"/>
                <a:ext cx="1410487" cy="756908"/>
                <a:chOff x="896454" y="3680820"/>
                <a:chExt cx="1410487" cy="756908"/>
              </a:xfrm>
            </p:grpSpPr>
            <p:pic>
              <p:nvPicPr>
                <p:cNvPr id="42" name="Graphic 25" descr="Programmer">
                  <a:extLst>
                    <a:ext uri="{FF2B5EF4-FFF2-40B4-BE49-F238E27FC236}">
                      <a16:creationId xmlns:a16="http://schemas.microsoft.com/office/drawing/2014/main" xmlns="" id="{B19F2CD5-78DC-4A0E-B65B-137AA0705B1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96454" y="3680820"/>
                  <a:ext cx="756908" cy="756908"/>
                </a:xfrm>
                <a:prstGeom prst="rect">
                  <a:avLst/>
                </a:prstGeom>
              </p:spPr>
            </p:pic>
            <p:pic>
              <p:nvPicPr>
                <p:cNvPr id="43" name="Graphic 26" descr="Programmer">
                  <a:extLst>
                    <a:ext uri="{FF2B5EF4-FFF2-40B4-BE49-F238E27FC236}">
                      <a16:creationId xmlns:a16="http://schemas.microsoft.com/office/drawing/2014/main" xmlns="" id="{4E7A451B-60E0-4C28-9909-32F23C06A5B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550033" y="3680820"/>
                  <a:ext cx="756908" cy="756908"/>
                </a:xfrm>
                <a:prstGeom prst="rect">
                  <a:avLst/>
                </a:prstGeom>
              </p:spPr>
            </p:pic>
          </p:grpSp>
          <p:sp>
            <p:nvSpPr>
              <p:cNvPr id="41" name="Speech Bubble: Rectangle with Corners Rounded 27">
                <a:extLst>
                  <a:ext uri="{FF2B5EF4-FFF2-40B4-BE49-F238E27FC236}">
                    <a16:creationId xmlns:a16="http://schemas.microsoft.com/office/drawing/2014/main" xmlns="" id="{6972E783-C3CA-4394-8EDD-9B40CBA626FA}"/>
                  </a:ext>
                </a:extLst>
              </p:cNvPr>
              <p:cNvSpPr/>
              <p:nvPr/>
            </p:nvSpPr>
            <p:spPr>
              <a:xfrm>
                <a:off x="801856" y="5196940"/>
                <a:ext cx="1512168" cy="914400"/>
              </a:xfrm>
              <a:prstGeom prst="wedgeRoundRectCallout">
                <a:avLst>
                  <a:gd name="adj1" fmla="val 116366"/>
                  <a:gd name="adj2" fmla="val 21884"/>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defRPr/>
                </a:pPr>
                <a:endParaRPr lang="en-GB" sz="1350" dirty="0" err="1">
                  <a:solidFill>
                    <a:srgbClr val="283E36"/>
                  </a:solidFill>
                  <a:latin typeface="SwissReSans" pitchFamily="34" charset="0"/>
                </a:endParaRPr>
              </a:p>
            </p:txBody>
          </p:sp>
          <p:grpSp>
            <p:nvGrpSpPr>
              <p:cNvPr id="56" name="Group 55">
                <a:extLst>
                  <a:ext uri="{FF2B5EF4-FFF2-40B4-BE49-F238E27FC236}">
                    <a16:creationId xmlns:a16="http://schemas.microsoft.com/office/drawing/2014/main" xmlns="" id="{E38982EF-5CA0-4648-AFDE-EA20B1F95275}"/>
                  </a:ext>
                </a:extLst>
              </p:cNvPr>
              <p:cNvGrpSpPr/>
              <p:nvPr/>
            </p:nvGrpSpPr>
            <p:grpSpPr>
              <a:xfrm>
                <a:off x="864167" y="5311645"/>
                <a:ext cx="1402206" cy="721839"/>
                <a:chOff x="893869" y="5503431"/>
                <a:chExt cx="1402206" cy="721839"/>
              </a:xfrm>
            </p:grpSpPr>
            <p:pic>
              <p:nvPicPr>
                <p:cNvPr id="51" name="Graphic 50" descr="Call center">
                  <a:extLst>
                    <a:ext uri="{FF2B5EF4-FFF2-40B4-BE49-F238E27FC236}">
                      <a16:creationId xmlns:a16="http://schemas.microsoft.com/office/drawing/2014/main" xmlns="" id="{06845FD0-DD74-4635-9BC4-5F55F1CFEF7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893869" y="5503431"/>
                  <a:ext cx="694944" cy="694944"/>
                </a:xfrm>
                <a:prstGeom prst="rect">
                  <a:avLst/>
                </a:prstGeom>
              </p:spPr>
            </p:pic>
            <p:pic>
              <p:nvPicPr>
                <p:cNvPr id="53" name="Graphic 52" descr="Firefighter">
                  <a:extLst>
                    <a:ext uri="{FF2B5EF4-FFF2-40B4-BE49-F238E27FC236}">
                      <a16:creationId xmlns:a16="http://schemas.microsoft.com/office/drawing/2014/main" xmlns="" id="{E3CB4484-17A5-441F-A1BA-1B045E35C52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601131" y="5530326"/>
                  <a:ext cx="694944" cy="694944"/>
                </a:xfrm>
                <a:prstGeom prst="rect">
                  <a:avLst/>
                </a:prstGeom>
              </p:spPr>
            </p:pic>
          </p:grpSp>
        </p:grpSp>
        <p:sp>
          <p:nvSpPr>
            <p:cNvPr id="94" name="Rectangle: Rounded Corners 93">
              <a:extLst>
                <a:ext uri="{FF2B5EF4-FFF2-40B4-BE49-F238E27FC236}">
                  <a16:creationId xmlns:a16="http://schemas.microsoft.com/office/drawing/2014/main" xmlns="" id="{DCAF3C51-299E-48E5-B5B0-A96C42B51708}"/>
                </a:ext>
              </a:extLst>
            </p:cNvPr>
            <p:cNvSpPr/>
            <p:nvPr/>
          </p:nvSpPr>
          <p:spPr>
            <a:xfrm>
              <a:off x="801856" y="1330939"/>
              <a:ext cx="2233948" cy="792088"/>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01216" indent="-201216">
                <a:defRPr/>
              </a:pPr>
              <a:r>
                <a:rPr lang="en-GB" sz="1200" dirty="0">
                  <a:solidFill>
                    <a:srgbClr val="0F4DBC"/>
                  </a:solidFill>
                  <a:latin typeface="SwissReSans Light" panose="020B0504020202020204" pitchFamily="34" charset="0"/>
                </a:rPr>
                <a:t>2. </a:t>
              </a:r>
              <a:r>
                <a:rPr lang="en-GB" sz="1200" dirty="0">
                  <a:solidFill>
                    <a:srgbClr val="0F4DBC"/>
                  </a:solidFill>
                </a:rPr>
                <a:t>	Assign team mem-</a:t>
              </a:r>
              <a:r>
                <a:rPr lang="en-GB" sz="1200" dirty="0" err="1">
                  <a:solidFill>
                    <a:srgbClr val="0F4DBC"/>
                  </a:solidFill>
                </a:rPr>
                <a:t>bers</a:t>
              </a:r>
              <a:r>
                <a:rPr lang="en-GB" sz="1200" dirty="0">
                  <a:solidFill>
                    <a:srgbClr val="0F4DBC"/>
                  </a:solidFill>
                </a:rPr>
                <a:t> to the groups.</a:t>
              </a:r>
            </a:p>
          </p:txBody>
        </p:sp>
      </p:grpSp>
      <p:grpSp>
        <p:nvGrpSpPr>
          <p:cNvPr id="103" name="Group 102">
            <a:extLst>
              <a:ext uri="{FF2B5EF4-FFF2-40B4-BE49-F238E27FC236}">
                <a16:creationId xmlns:a16="http://schemas.microsoft.com/office/drawing/2014/main" xmlns="" id="{45E2E257-4091-4275-8F6D-36C78684429F}"/>
              </a:ext>
            </a:extLst>
          </p:cNvPr>
          <p:cNvGrpSpPr/>
          <p:nvPr/>
        </p:nvGrpSpPr>
        <p:grpSpPr>
          <a:xfrm>
            <a:off x="5075097" y="1064879"/>
            <a:ext cx="3746549" cy="3585301"/>
            <a:chOff x="6681317" y="1330939"/>
            <a:chExt cx="4995398" cy="4780401"/>
          </a:xfrm>
        </p:grpSpPr>
        <p:grpSp>
          <p:nvGrpSpPr>
            <p:cNvPr id="99" name="Group 98">
              <a:extLst>
                <a:ext uri="{FF2B5EF4-FFF2-40B4-BE49-F238E27FC236}">
                  <a16:creationId xmlns:a16="http://schemas.microsoft.com/office/drawing/2014/main" xmlns="" id="{5D0DB74E-6BAC-4881-8867-276075F0D7ED}"/>
                </a:ext>
              </a:extLst>
            </p:cNvPr>
            <p:cNvGrpSpPr/>
            <p:nvPr/>
          </p:nvGrpSpPr>
          <p:grpSpPr>
            <a:xfrm>
              <a:off x="6681317" y="2356328"/>
              <a:ext cx="4995398" cy="3755012"/>
              <a:chOff x="6681317" y="2356328"/>
              <a:chExt cx="4995398" cy="3755012"/>
            </a:xfrm>
          </p:grpSpPr>
          <p:sp>
            <p:nvSpPr>
              <p:cNvPr id="57" name="Right Brace 56">
                <a:extLst>
                  <a:ext uri="{FF2B5EF4-FFF2-40B4-BE49-F238E27FC236}">
                    <a16:creationId xmlns:a16="http://schemas.microsoft.com/office/drawing/2014/main" xmlns="" id="{E9244786-20BF-4CE7-9556-17D86E7AE5A8}"/>
                  </a:ext>
                </a:extLst>
              </p:cNvPr>
              <p:cNvSpPr/>
              <p:nvPr/>
            </p:nvSpPr>
            <p:spPr>
              <a:xfrm>
                <a:off x="6681317" y="2374047"/>
                <a:ext cx="360040" cy="3737293"/>
              </a:xfrm>
              <a:prstGeom prst="rightBrace">
                <a:avLst>
                  <a:gd name="adj1" fmla="val 45682"/>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GB" sz="1350">
                  <a:solidFill>
                    <a:srgbClr val="283E36"/>
                  </a:solidFill>
                  <a:latin typeface="SwissReSans"/>
                </a:endParaRPr>
              </a:p>
            </p:txBody>
          </p:sp>
          <p:sp>
            <p:nvSpPr>
              <p:cNvPr id="58" name="Rectangle: Rounded Corners 57">
                <a:extLst>
                  <a:ext uri="{FF2B5EF4-FFF2-40B4-BE49-F238E27FC236}">
                    <a16:creationId xmlns:a16="http://schemas.microsoft.com/office/drawing/2014/main" xmlns="" id="{8DFC01AC-C068-48F8-9010-DA389A184C3E}"/>
                  </a:ext>
                </a:extLst>
              </p:cNvPr>
              <p:cNvSpPr/>
              <p:nvPr/>
            </p:nvSpPr>
            <p:spPr>
              <a:xfrm>
                <a:off x="8951265" y="2356328"/>
                <a:ext cx="2725450" cy="1295108"/>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defRPr/>
                </a:pPr>
                <a:r>
                  <a:rPr lang="en-GB" sz="1500" dirty="0">
                    <a:solidFill>
                      <a:srgbClr val="00B050"/>
                    </a:solidFill>
                    <a:latin typeface="+mj-lt"/>
                  </a:rPr>
                  <a:t>Normal RBAC role assignments in the Azure Resource </a:t>
                </a:r>
                <a:r>
                  <a:rPr lang="en-GB" sz="1500" dirty="0" err="1">
                    <a:solidFill>
                      <a:srgbClr val="00B050"/>
                    </a:solidFill>
                    <a:latin typeface="+mj-lt"/>
                  </a:rPr>
                  <a:t>Mgr</a:t>
                </a:r>
                <a:endParaRPr lang="en-GB" sz="1500" dirty="0">
                  <a:solidFill>
                    <a:srgbClr val="00B050"/>
                  </a:solidFill>
                  <a:latin typeface="+mj-lt"/>
                </a:endParaRPr>
              </a:p>
            </p:txBody>
          </p:sp>
          <p:sp>
            <p:nvSpPr>
              <p:cNvPr id="59" name="Rectangle: Rounded Corners 58">
                <a:extLst>
                  <a:ext uri="{FF2B5EF4-FFF2-40B4-BE49-F238E27FC236}">
                    <a16:creationId xmlns:a16="http://schemas.microsoft.com/office/drawing/2014/main" xmlns="" id="{567BD9D0-165B-447C-A888-CFC95C969BCB}"/>
                  </a:ext>
                </a:extLst>
              </p:cNvPr>
              <p:cNvSpPr/>
              <p:nvPr/>
            </p:nvSpPr>
            <p:spPr>
              <a:xfrm>
                <a:off x="8951265" y="4816232"/>
                <a:ext cx="2725450" cy="1295108"/>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defRPr/>
                </a:pPr>
                <a:r>
                  <a:rPr lang="en-GB" sz="1500" dirty="0">
                    <a:solidFill>
                      <a:srgbClr val="00B050"/>
                    </a:solidFill>
                    <a:latin typeface="+mj-lt"/>
                  </a:rPr>
                  <a:t>Sensitive / privileged role assignments in Azure PIM</a:t>
                </a:r>
              </a:p>
            </p:txBody>
          </p:sp>
          <p:grpSp>
            <p:nvGrpSpPr>
              <p:cNvPr id="91" name="Group 90">
                <a:extLst>
                  <a:ext uri="{FF2B5EF4-FFF2-40B4-BE49-F238E27FC236}">
                    <a16:creationId xmlns:a16="http://schemas.microsoft.com/office/drawing/2014/main" xmlns="" id="{3D3F39CB-D2FD-4251-92B4-58A925BE8EE6}"/>
                  </a:ext>
                </a:extLst>
              </p:cNvPr>
              <p:cNvGrpSpPr/>
              <p:nvPr/>
            </p:nvGrpSpPr>
            <p:grpSpPr>
              <a:xfrm>
                <a:off x="6834183" y="3003882"/>
                <a:ext cx="2018467" cy="2459904"/>
                <a:chOff x="6968658" y="2546667"/>
                <a:chExt cx="2018467" cy="2459904"/>
              </a:xfrm>
            </p:grpSpPr>
            <p:cxnSp>
              <p:nvCxnSpPr>
                <p:cNvPr id="80" name="Straight Arrow Connector 79">
                  <a:extLst>
                    <a:ext uri="{FF2B5EF4-FFF2-40B4-BE49-F238E27FC236}">
                      <a16:creationId xmlns:a16="http://schemas.microsoft.com/office/drawing/2014/main" xmlns="" id="{71E1C832-95B4-4058-89B3-6352612C5B69}"/>
                    </a:ext>
                  </a:extLst>
                </p:cNvPr>
                <p:cNvCxnSpPr>
                  <a:cxnSpLocks/>
                  <a:endCxn id="58" idx="1"/>
                </p:cNvCxnSpPr>
                <p:nvPr/>
              </p:nvCxnSpPr>
              <p:spPr>
                <a:xfrm flipV="1">
                  <a:off x="7248128" y="2546667"/>
                  <a:ext cx="1738997" cy="1238811"/>
                </a:xfrm>
                <a:prstGeom prst="straightConnector1">
                  <a:avLst/>
                </a:prstGeom>
                <a:ln w="28575" cap="rnd">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99E6DBA3-460C-401D-863F-6C3EE3E69E76}"/>
                    </a:ext>
                  </a:extLst>
                </p:cNvPr>
                <p:cNvCxnSpPr>
                  <a:cxnSpLocks/>
                  <a:endCxn id="59" idx="1"/>
                </p:cNvCxnSpPr>
                <p:nvPr/>
              </p:nvCxnSpPr>
              <p:spPr>
                <a:xfrm>
                  <a:off x="7248128" y="3785478"/>
                  <a:ext cx="1738997" cy="1221093"/>
                </a:xfrm>
                <a:prstGeom prst="straightConnector1">
                  <a:avLst/>
                </a:prstGeom>
                <a:ln w="28575" cap="rnd">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xmlns="" id="{BBC88BA3-7CAA-4673-9C99-B171693E1D3F}"/>
                    </a:ext>
                  </a:extLst>
                </p:cNvPr>
                <p:cNvSpPr txBox="1"/>
                <p:nvPr/>
              </p:nvSpPr>
              <p:spPr>
                <a:xfrm rot="19465517">
                  <a:off x="6968658" y="2920086"/>
                  <a:ext cx="1987670" cy="338555"/>
                </a:xfrm>
                <a:prstGeom prst="rect">
                  <a:avLst/>
                </a:prstGeom>
                <a:noFill/>
                <a:ln>
                  <a:noFill/>
                </a:ln>
              </p:spPr>
              <p:txBody>
                <a:bodyPr wrap="square" rtlCol="0">
                  <a:spAutoFit/>
                </a:bodyPr>
                <a:lstStyle/>
                <a:p>
                  <a:pPr algn="ctr">
                    <a:defRPr/>
                  </a:pPr>
                  <a:r>
                    <a:rPr lang="en-GB" sz="1050" dirty="0">
                      <a:solidFill>
                        <a:srgbClr val="00B050"/>
                      </a:solidFill>
                      <a:latin typeface="+mj-lt"/>
                    </a:rPr>
                    <a:t>uncritical</a:t>
                  </a:r>
                  <a:r>
                    <a:rPr lang="en-GB" sz="1050" dirty="0">
                      <a:solidFill>
                        <a:srgbClr val="00B050"/>
                      </a:solidFill>
                      <a:latin typeface="SwissReSans Light" panose="020B0504020202020204" pitchFamily="34" charset="0"/>
                    </a:rPr>
                    <a:t> roles</a:t>
                  </a:r>
                </a:p>
              </p:txBody>
            </p:sp>
            <p:sp>
              <p:nvSpPr>
                <p:cNvPr id="89" name="TextBox 88">
                  <a:extLst>
                    <a:ext uri="{FF2B5EF4-FFF2-40B4-BE49-F238E27FC236}">
                      <a16:creationId xmlns:a16="http://schemas.microsoft.com/office/drawing/2014/main" xmlns="" id="{AA06F992-E156-4F37-AD4E-F9BC0F144E34}"/>
                    </a:ext>
                  </a:extLst>
                </p:cNvPr>
                <p:cNvSpPr txBox="1"/>
                <p:nvPr/>
              </p:nvSpPr>
              <p:spPr>
                <a:xfrm rot="2104947">
                  <a:off x="6975443" y="4216251"/>
                  <a:ext cx="1987670" cy="553997"/>
                </a:xfrm>
                <a:prstGeom prst="rect">
                  <a:avLst/>
                </a:prstGeom>
                <a:noFill/>
              </p:spPr>
              <p:txBody>
                <a:bodyPr wrap="square" rtlCol="0">
                  <a:spAutoFit/>
                </a:bodyPr>
                <a:lstStyle/>
                <a:p>
                  <a:pPr algn="ctr">
                    <a:defRPr/>
                  </a:pPr>
                  <a:r>
                    <a:rPr lang="en-GB" sz="1050" dirty="0">
                      <a:solidFill>
                        <a:srgbClr val="00B050"/>
                      </a:solidFill>
                      <a:latin typeface="+mj-lt"/>
                    </a:rPr>
                    <a:t>critical &amp; privileged roles</a:t>
                  </a:r>
                </a:p>
              </p:txBody>
            </p:sp>
          </p:grpSp>
        </p:grpSp>
        <p:sp>
          <p:nvSpPr>
            <p:cNvPr id="95" name="Rectangle: Rounded Corners 94">
              <a:extLst>
                <a:ext uri="{FF2B5EF4-FFF2-40B4-BE49-F238E27FC236}">
                  <a16:creationId xmlns:a16="http://schemas.microsoft.com/office/drawing/2014/main" xmlns="" id="{47975B78-536A-4EC7-82C6-D5F42382A8D0}"/>
                </a:ext>
              </a:extLst>
            </p:cNvPr>
            <p:cNvSpPr/>
            <p:nvPr/>
          </p:nvSpPr>
          <p:spPr>
            <a:xfrm>
              <a:off x="6809508" y="1330939"/>
              <a:ext cx="4856401" cy="792088"/>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01216" indent="-201216">
                <a:defRPr/>
              </a:pPr>
              <a:r>
                <a:rPr lang="en-GB" sz="1200" dirty="0">
                  <a:solidFill>
                    <a:srgbClr val="0F4DBC"/>
                  </a:solidFill>
                </a:rPr>
                <a:t>3. 	Assign RBAC / Azure DevOps roles to the functional groups (in ARM, DevOps or PIM). </a:t>
              </a:r>
            </a:p>
          </p:txBody>
        </p:sp>
      </p:grpSp>
      <p:sp>
        <p:nvSpPr>
          <p:cNvPr id="2" name="Slide Number Placeholder 1"/>
          <p:cNvSpPr>
            <a:spLocks noGrp="1"/>
          </p:cNvSpPr>
          <p:nvPr>
            <p:ph type="sldNum" sz="quarter" idx="12"/>
          </p:nvPr>
        </p:nvSpPr>
        <p:spPr/>
        <p:txBody>
          <a:bodyPr/>
          <a:lstStyle/>
          <a:p>
            <a:fld id="{5E4D2043-7E31-4A53-BD33-72A88E682172}" type="slidenum">
              <a:rPr lang="en-GB" smtClean="0"/>
              <a:pPr/>
              <a:t>6</a:t>
            </a:fld>
            <a:endParaRPr lang="en-GB" dirty="0"/>
          </a:p>
        </p:txBody>
      </p:sp>
    </p:spTree>
    <p:extLst>
      <p:ext uri="{BB962C8B-B14F-4D97-AF65-F5344CB8AC3E}">
        <p14:creationId xmlns:p14="http://schemas.microsoft.com/office/powerpoint/2010/main" val="45277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fade">
                                      <p:cBhvr>
                                        <p:cTn id="1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E4D2043-7E31-4A53-BD33-72A88E682172}" type="slidenum">
              <a:rPr lang="en-GB" smtClean="0"/>
              <a:pPr/>
              <a:t>7</a:t>
            </a:fld>
            <a:endParaRPr lang="en-GB" dirty="0"/>
          </a:p>
        </p:txBody>
      </p:sp>
      <p:sp>
        <p:nvSpPr>
          <p:cNvPr id="3" name="Title 2">
            <a:extLst>
              <a:ext uri="{FF2B5EF4-FFF2-40B4-BE49-F238E27FC236}">
                <a16:creationId xmlns:a16="http://schemas.microsoft.com/office/drawing/2014/main" xmlns="" id="{9FCBAE1E-CBFF-49B2-ADEA-2C1A4A1D0D41}"/>
              </a:ext>
            </a:extLst>
          </p:cNvPr>
          <p:cNvSpPr>
            <a:spLocks noGrp="1"/>
          </p:cNvSpPr>
          <p:nvPr>
            <p:ph type="title" idx="4294967295"/>
          </p:nvPr>
        </p:nvSpPr>
        <p:spPr>
          <a:xfrm>
            <a:off x="471709" y="443951"/>
            <a:ext cx="8262937" cy="519112"/>
          </a:xfrm>
        </p:spPr>
        <p:txBody>
          <a:bodyPr>
            <a:noAutofit/>
          </a:bodyPr>
          <a:lstStyle/>
          <a:p>
            <a:r>
              <a:rPr lang="en-GB" sz="2400" dirty="0">
                <a:solidFill>
                  <a:srgbClr val="0F4DBC"/>
                </a:solidFill>
              </a:rPr>
              <a:t>Access Management Controls in the First Implementation Approach</a:t>
            </a:r>
          </a:p>
        </p:txBody>
      </p:sp>
      <p:grpSp>
        <p:nvGrpSpPr>
          <p:cNvPr id="9" name="Group 8">
            <a:extLst>
              <a:ext uri="{FF2B5EF4-FFF2-40B4-BE49-F238E27FC236}">
                <a16:creationId xmlns:a16="http://schemas.microsoft.com/office/drawing/2014/main" xmlns="" id="{45DDF69D-29A6-465A-A458-473CF09303B0}"/>
              </a:ext>
            </a:extLst>
          </p:cNvPr>
          <p:cNvGrpSpPr/>
          <p:nvPr/>
        </p:nvGrpSpPr>
        <p:grpSpPr>
          <a:xfrm>
            <a:off x="528464" y="1178512"/>
            <a:ext cx="8262938" cy="839731"/>
            <a:chOff x="776339" y="1384797"/>
            <a:chExt cx="11017250" cy="1119641"/>
          </a:xfrm>
        </p:grpSpPr>
        <p:sp>
          <p:nvSpPr>
            <p:cNvPr id="93" name="Rectangle: Rounded Corners 92">
              <a:extLst>
                <a:ext uri="{FF2B5EF4-FFF2-40B4-BE49-F238E27FC236}">
                  <a16:creationId xmlns:a16="http://schemas.microsoft.com/office/drawing/2014/main" xmlns="" id="{D608395E-F3E5-4236-B42D-704A7F0B733B}"/>
                </a:ext>
              </a:extLst>
            </p:cNvPr>
            <p:cNvSpPr/>
            <p:nvPr/>
          </p:nvSpPr>
          <p:spPr>
            <a:xfrm>
              <a:off x="776339" y="1384797"/>
              <a:ext cx="3224457" cy="1119641"/>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01216" indent="-201216">
                <a:defRPr/>
              </a:pPr>
              <a:r>
                <a:rPr lang="en-GB" sz="1200" dirty="0">
                  <a:solidFill>
                    <a:srgbClr val="0F4DBC"/>
                  </a:solidFill>
                  <a:latin typeface="+mj-lt"/>
                </a:rPr>
                <a:t>1. 	</a:t>
              </a:r>
              <a:r>
                <a:rPr lang="en-GB" sz="1200" spc="-15" dirty="0">
                  <a:solidFill>
                    <a:srgbClr val="0F4DBC"/>
                  </a:solidFill>
                  <a:latin typeface="+mj-lt"/>
                </a:rPr>
                <a:t>Manage functional groups as re-gular access products in </a:t>
              </a:r>
              <a:r>
                <a:rPr lang="en-GB" sz="1200" spc="-15" dirty="0" err="1">
                  <a:solidFill>
                    <a:srgbClr val="0F4DBC"/>
                  </a:solidFill>
                  <a:latin typeface="+mj-lt"/>
                </a:rPr>
                <a:t>SailPoint</a:t>
              </a:r>
              <a:r>
                <a:rPr lang="en-GB" sz="1200" spc="-15" dirty="0">
                  <a:solidFill>
                    <a:srgbClr val="0F4DBC"/>
                  </a:solidFill>
                  <a:latin typeface="+mj-lt"/>
                </a:rPr>
                <a:t> </a:t>
              </a:r>
              <a:r>
                <a:rPr lang="en-GB" sz="1200" dirty="0">
                  <a:solidFill>
                    <a:srgbClr val="0F4DBC"/>
                  </a:solidFill>
                  <a:latin typeface="+mj-lt"/>
                </a:rPr>
                <a:t>with </a:t>
              </a:r>
              <a:r>
                <a:rPr lang="en-GB" sz="1200" dirty="0">
                  <a:solidFill>
                    <a:srgbClr val="0F4DBC"/>
                  </a:solidFill>
                  <a:latin typeface="+mj-lt"/>
                </a:rPr>
                <a:t>the classical IAM setup.</a:t>
              </a:r>
            </a:p>
          </p:txBody>
        </p:sp>
        <p:sp>
          <p:nvSpPr>
            <p:cNvPr id="44" name="Rectangle: Rounded Corners 43">
              <a:extLst>
                <a:ext uri="{FF2B5EF4-FFF2-40B4-BE49-F238E27FC236}">
                  <a16:creationId xmlns:a16="http://schemas.microsoft.com/office/drawing/2014/main" xmlns="" id="{F62C168D-3A26-4C6E-94CD-A7CCA83E26F9}"/>
                </a:ext>
              </a:extLst>
            </p:cNvPr>
            <p:cNvSpPr/>
            <p:nvPr/>
          </p:nvSpPr>
          <p:spPr>
            <a:xfrm>
              <a:off x="4295800" y="1384797"/>
              <a:ext cx="7497789" cy="1119641"/>
            </a:xfrm>
            <a:prstGeom prst="roundRect">
              <a:avLst/>
            </a:prstGeom>
            <a:ln>
              <a:solidFill>
                <a:srgbClr val="00B050"/>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69081" indent="-269081">
                <a:defRPr/>
              </a:pPr>
              <a:r>
                <a:rPr lang="en-GB" sz="1200" dirty="0">
                  <a:solidFill>
                    <a:srgbClr val="00B050"/>
                  </a:solidFill>
                  <a:latin typeface="SwissReSans Light" panose="020B0504020202020204" pitchFamily="34" charset="0"/>
                </a:rPr>
                <a:t>1. 	</a:t>
              </a:r>
              <a:r>
                <a:rPr lang="en-GB" sz="1200" spc="-23" dirty="0">
                  <a:solidFill>
                    <a:srgbClr val="00B050"/>
                  </a:solidFill>
                  <a:latin typeface="+mj-lt"/>
                </a:rPr>
                <a:t>Creating </a:t>
              </a:r>
              <a:r>
                <a:rPr lang="en-GB" sz="1200" b="1" spc="-23" dirty="0">
                  <a:solidFill>
                    <a:srgbClr val="00B050"/>
                  </a:solidFill>
                  <a:latin typeface="+mj-lt"/>
                </a:rPr>
                <a:t>IAM-managed access products </a:t>
              </a:r>
              <a:r>
                <a:rPr lang="en-GB" sz="1200" spc="-23" dirty="0">
                  <a:solidFill>
                    <a:srgbClr val="00B050"/>
                  </a:solidFill>
                  <a:latin typeface="+mj-lt"/>
                </a:rPr>
                <a:t>establishes the </a:t>
              </a:r>
              <a:r>
                <a:rPr lang="en-GB" sz="1200" b="1" spc="-23" dirty="0">
                  <a:solidFill>
                    <a:srgbClr val="00B050"/>
                  </a:solidFill>
                  <a:latin typeface="+mj-lt"/>
                </a:rPr>
                <a:t>integration</a:t>
              </a:r>
              <a:r>
                <a:rPr lang="en-GB" sz="1200" spc="-23" dirty="0">
                  <a:solidFill>
                    <a:srgbClr val="00B050"/>
                  </a:solidFill>
                  <a:latin typeface="+mj-lt"/>
                </a:rPr>
                <a:t> with our fully </a:t>
              </a:r>
              <a:r>
                <a:rPr lang="en-GB" sz="1200" spc="-15" dirty="0">
                  <a:solidFill>
                    <a:srgbClr val="00B050"/>
                  </a:solidFill>
                  <a:latin typeface="+mj-lt"/>
                </a:rPr>
                <a:t>audited IAM </a:t>
              </a:r>
              <a:r>
                <a:rPr lang="en-GB" sz="1200" b="1" spc="-15" dirty="0">
                  <a:solidFill>
                    <a:srgbClr val="00B050"/>
                  </a:solidFill>
                  <a:latin typeface="+mj-lt"/>
                </a:rPr>
                <a:t>ordering process </a:t>
              </a:r>
              <a:r>
                <a:rPr lang="en-GB" sz="1200" spc="-15" dirty="0">
                  <a:solidFill>
                    <a:srgbClr val="00B050"/>
                  </a:solidFill>
                  <a:latin typeface="+mj-lt"/>
                </a:rPr>
                <a:t>and provisions the required </a:t>
              </a:r>
              <a:r>
                <a:rPr lang="en-GB" sz="1200" b="1" spc="-15" dirty="0">
                  <a:solidFill>
                    <a:srgbClr val="00B050"/>
                  </a:solidFill>
                  <a:latin typeface="+mj-lt"/>
                </a:rPr>
                <a:t>security Groups </a:t>
              </a:r>
              <a:r>
                <a:rPr lang="en-GB" sz="1200" spc="-15" dirty="0">
                  <a:solidFill>
                    <a:srgbClr val="00B050"/>
                  </a:solidFill>
                  <a:latin typeface="+mj-lt"/>
                </a:rPr>
                <a:t>in </a:t>
              </a:r>
              <a:r>
                <a:rPr lang="en-GB" sz="1200" b="1" spc="-15" dirty="0">
                  <a:solidFill>
                    <a:srgbClr val="00B050"/>
                  </a:solidFill>
                  <a:latin typeface="+mj-lt"/>
                </a:rPr>
                <a:t>Azure </a:t>
              </a:r>
              <a:r>
                <a:rPr lang="en-GB" sz="1200" b="1" spc="-15" dirty="0">
                  <a:solidFill>
                    <a:srgbClr val="00B050"/>
                  </a:solidFill>
                  <a:latin typeface="+mj-lt"/>
                </a:rPr>
                <a:t>AD</a:t>
              </a:r>
              <a:endParaRPr lang="en-GB" sz="1200" dirty="0">
                <a:solidFill>
                  <a:srgbClr val="00B050"/>
                </a:solidFill>
                <a:latin typeface="+mj-lt"/>
              </a:endParaRPr>
            </a:p>
          </p:txBody>
        </p:sp>
      </p:grpSp>
      <p:grpSp>
        <p:nvGrpSpPr>
          <p:cNvPr id="10" name="Group 9">
            <a:extLst>
              <a:ext uri="{FF2B5EF4-FFF2-40B4-BE49-F238E27FC236}">
                <a16:creationId xmlns:a16="http://schemas.microsoft.com/office/drawing/2014/main" xmlns="" id="{17E9CAEE-4669-42D8-BCA9-7A7335BDEC6E}"/>
              </a:ext>
            </a:extLst>
          </p:cNvPr>
          <p:cNvGrpSpPr/>
          <p:nvPr/>
        </p:nvGrpSpPr>
        <p:grpSpPr>
          <a:xfrm>
            <a:off x="528466" y="2173986"/>
            <a:ext cx="8262935" cy="1125771"/>
            <a:chOff x="776341" y="2746379"/>
            <a:chExt cx="11017247" cy="1501028"/>
          </a:xfrm>
        </p:grpSpPr>
        <p:sp>
          <p:nvSpPr>
            <p:cNvPr id="94" name="Rectangle: Rounded Corners 93">
              <a:extLst>
                <a:ext uri="{FF2B5EF4-FFF2-40B4-BE49-F238E27FC236}">
                  <a16:creationId xmlns:a16="http://schemas.microsoft.com/office/drawing/2014/main" xmlns="" id="{DCAF3C51-299E-48E5-B5B0-A96C42B51708}"/>
                </a:ext>
              </a:extLst>
            </p:cNvPr>
            <p:cNvSpPr/>
            <p:nvPr/>
          </p:nvSpPr>
          <p:spPr>
            <a:xfrm>
              <a:off x="776341" y="2746379"/>
              <a:ext cx="3224456" cy="1501028"/>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01216" indent="-201216">
                <a:defRPr/>
              </a:pPr>
              <a:r>
                <a:rPr lang="en-GB" sz="1200" dirty="0">
                  <a:solidFill>
                    <a:srgbClr val="0F4DBC"/>
                  </a:solidFill>
                  <a:latin typeface="+mj-lt"/>
                </a:rPr>
                <a:t>2.	</a:t>
              </a:r>
              <a:r>
                <a:rPr lang="en-GB" sz="1200" spc="-15" dirty="0">
                  <a:solidFill>
                    <a:srgbClr val="0F4DBC"/>
                  </a:solidFill>
                  <a:latin typeface="+mj-lt"/>
                </a:rPr>
                <a:t>Manage group memberships as classical IAM entitlements.</a:t>
              </a:r>
            </a:p>
          </p:txBody>
        </p:sp>
        <p:sp>
          <p:nvSpPr>
            <p:cNvPr id="45" name="Rectangle: Rounded Corners 44">
              <a:extLst>
                <a:ext uri="{FF2B5EF4-FFF2-40B4-BE49-F238E27FC236}">
                  <a16:creationId xmlns:a16="http://schemas.microsoft.com/office/drawing/2014/main" xmlns="" id="{4826990E-5458-4CB9-8E65-49E507D58738}"/>
                </a:ext>
              </a:extLst>
            </p:cNvPr>
            <p:cNvSpPr/>
            <p:nvPr/>
          </p:nvSpPr>
          <p:spPr>
            <a:xfrm>
              <a:off x="4295799" y="2746379"/>
              <a:ext cx="7497789" cy="1501028"/>
            </a:xfrm>
            <a:prstGeom prst="roundRect">
              <a:avLst/>
            </a:prstGeom>
            <a:ln>
              <a:solidFill>
                <a:srgbClr val="00B050"/>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69081" indent="-269081">
                <a:spcAft>
                  <a:spcPts val="450"/>
                </a:spcAft>
                <a:defRPr/>
              </a:pPr>
              <a:r>
                <a:rPr lang="en-GB" sz="1200" dirty="0">
                  <a:solidFill>
                    <a:srgbClr val="00B050"/>
                  </a:solidFill>
                  <a:latin typeface="+mj-lt"/>
                </a:rPr>
                <a:t>2a</a:t>
              </a:r>
              <a:r>
                <a:rPr lang="en-GB" sz="1200" dirty="0">
                  <a:solidFill>
                    <a:srgbClr val="00B050"/>
                  </a:solidFill>
                  <a:latin typeface="SwissReSans Light" panose="020B0504020202020204" pitchFamily="34" charset="0"/>
                </a:rPr>
                <a:t>. 	</a:t>
              </a:r>
              <a:r>
                <a:rPr lang="en-GB" sz="1200" b="1" spc="-15" dirty="0">
                  <a:solidFill>
                    <a:srgbClr val="00B050"/>
                  </a:solidFill>
                  <a:latin typeface="+mj-lt"/>
                </a:rPr>
                <a:t>IAM-managed group memberships </a:t>
              </a:r>
              <a:r>
                <a:rPr lang="en-GB" sz="1200" spc="-15" dirty="0">
                  <a:solidFill>
                    <a:srgbClr val="00B050"/>
                  </a:solidFill>
                  <a:latin typeface="+mj-lt"/>
                </a:rPr>
                <a:t>ensure compliant </a:t>
              </a:r>
              <a:r>
                <a:rPr lang="en-GB" sz="1200" b="1" spc="-15" dirty="0">
                  <a:solidFill>
                    <a:srgbClr val="00B050"/>
                  </a:solidFill>
                  <a:latin typeface="+mj-lt"/>
                </a:rPr>
                <a:t>approval </a:t>
              </a:r>
              <a:r>
                <a:rPr lang="en-GB" sz="1200" spc="-15" dirty="0">
                  <a:solidFill>
                    <a:srgbClr val="00B050"/>
                  </a:solidFill>
                  <a:latin typeface="+mj-lt"/>
                </a:rPr>
                <a:t>and</a:t>
              </a:r>
              <a:r>
                <a:rPr lang="en-GB" sz="1200" b="1" spc="-15" dirty="0">
                  <a:solidFill>
                    <a:srgbClr val="00B050"/>
                  </a:solidFill>
                  <a:latin typeface="+mj-lt"/>
                </a:rPr>
                <a:t> </a:t>
              </a:r>
              <a:r>
                <a:rPr lang="en-GB" sz="1200" b="1" spc="-15" dirty="0" err="1">
                  <a:solidFill>
                    <a:srgbClr val="00B050"/>
                  </a:solidFill>
                  <a:latin typeface="+mj-lt"/>
                </a:rPr>
                <a:t>recertifica-tion</a:t>
              </a:r>
              <a:r>
                <a:rPr lang="en-GB" sz="1200" b="1" spc="-15" dirty="0">
                  <a:solidFill>
                    <a:srgbClr val="00B050"/>
                  </a:solidFill>
                  <a:latin typeface="+mj-lt"/>
                </a:rPr>
                <a:t> processes </a:t>
              </a:r>
              <a:r>
                <a:rPr lang="en-GB" sz="1200" spc="-15" dirty="0">
                  <a:solidFill>
                    <a:srgbClr val="00B050"/>
                  </a:solidFill>
                  <a:latin typeface="+mj-lt"/>
                </a:rPr>
                <a:t>(LM endorsement as well as 2-eye or </a:t>
              </a:r>
              <a:r>
                <a:rPr lang="en-GB" sz="1200" b="1" spc="-15" dirty="0">
                  <a:solidFill>
                    <a:srgbClr val="00B050"/>
                  </a:solidFill>
                  <a:latin typeface="+mj-lt"/>
                </a:rPr>
                <a:t>4-eye approvals</a:t>
              </a:r>
              <a:r>
                <a:rPr lang="en-GB" sz="1200" spc="-15" dirty="0">
                  <a:solidFill>
                    <a:srgbClr val="00B050"/>
                  </a:solidFill>
                  <a:latin typeface="+mj-lt"/>
                </a:rPr>
                <a:t>) and </a:t>
              </a:r>
              <a:r>
                <a:rPr lang="en-GB" sz="1200" b="1" spc="-15" dirty="0" err="1">
                  <a:solidFill>
                    <a:srgbClr val="00B050"/>
                  </a:solidFill>
                  <a:latin typeface="+mj-lt"/>
                </a:rPr>
                <a:t>inte-gration</a:t>
              </a:r>
              <a:r>
                <a:rPr lang="en-GB" sz="1200" spc="-15" dirty="0">
                  <a:solidFill>
                    <a:srgbClr val="00B050"/>
                  </a:solidFill>
                  <a:latin typeface="+mj-lt"/>
                </a:rPr>
                <a:t> with the established </a:t>
              </a:r>
              <a:r>
                <a:rPr lang="en-GB" sz="1200" b="1" spc="-15" dirty="0">
                  <a:solidFill>
                    <a:srgbClr val="00B050"/>
                  </a:solidFill>
                  <a:latin typeface="+mj-lt"/>
                </a:rPr>
                <a:t>mover &amp; leaver processes</a:t>
              </a:r>
              <a:r>
                <a:rPr lang="en-GB" sz="1200" dirty="0">
                  <a:solidFill>
                    <a:srgbClr val="00B050"/>
                  </a:solidFill>
                  <a:latin typeface="+mj-lt"/>
                </a:rPr>
                <a:t>.</a:t>
              </a:r>
            </a:p>
            <a:p>
              <a:pPr marL="269081" indent="-269081">
                <a:defRPr/>
              </a:pPr>
              <a:r>
                <a:rPr lang="en-GB" sz="1200" dirty="0">
                  <a:solidFill>
                    <a:srgbClr val="00B050"/>
                  </a:solidFill>
                  <a:latin typeface="+mj-lt"/>
                </a:rPr>
                <a:t>2b.	Furthermore, IAM-managed group memberships avoid the </a:t>
              </a:r>
              <a:r>
                <a:rPr lang="en-GB" sz="1200" b="1" dirty="0">
                  <a:solidFill>
                    <a:srgbClr val="00B050"/>
                  </a:solidFill>
                  <a:latin typeface="+mj-lt"/>
                </a:rPr>
                <a:t>governance con-</a:t>
              </a:r>
              <a:r>
                <a:rPr lang="en-GB" sz="1200" b="1" dirty="0" err="1">
                  <a:solidFill>
                    <a:srgbClr val="00B050"/>
                  </a:solidFill>
                  <a:latin typeface="+mj-lt"/>
                </a:rPr>
                <a:t>cerns</a:t>
              </a:r>
              <a:r>
                <a:rPr lang="en-GB" sz="1200" b="1" dirty="0">
                  <a:solidFill>
                    <a:srgbClr val="00B050"/>
                  </a:solidFill>
                  <a:latin typeface="+mj-lt"/>
                </a:rPr>
                <a:t> </a:t>
              </a:r>
              <a:r>
                <a:rPr lang="en-GB" sz="1200" dirty="0">
                  <a:solidFill>
                    <a:srgbClr val="00B050"/>
                  </a:solidFill>
                  <a:latin typeface="+mj-lt"/>
                </a:rPr>
                <a:t>which are associated with </a:t>
              </a:r>
              <a:r>
                <a:rPr lang="en-GB" sz="1200" b="1" dirty="0">
                  <a:solidFill>
                    <a:srgbClr val="00B050"/>
                  </a:solidFill>
                  <a:latin typeface="+mj-lt"/>
                </a:rPr>
                <a:t>B2B guest accounts</a:t>
              </a:r>
              <a:r>
                <a:rPr lang="en-GB" sz="1200" dirty="0">
                  <a:solidFill>
                    <a:srgbClr val="00B050"/>
                  </a:solidFill>
                  <a:latin typeface="+mj-lt"/>
                </a:rPr>
                <a:t>.</a:t>
              </a:r>
            </a:p>
          </p:txBody>
        </p:sp>
      </p:grpSp>
      <p:grpSp>
        <p:nvGrpSpPr>
          <p:cNvPr id="11" name="Group 10">
            <a:extLst>
              <a:ext uri="{FF2B5EF4-FFF2-40B4-BE49-F238E27FC236}">
                <a16:creationId xmlns:a16="http://schemas.microsoft.com/office/drawing/2014/main" xmlns="" id="{604A7F97-68B5-4D70-9FEB-DE628B09E894}"/>
              </a:ext>
            </a:extLst>
          </p:cNvPr>
          <p:cNvGrpSpPr/>
          <p:nvPr/>
        </p:nvGrpSpPr>
        <p:grpSpPr>
          <a:xfrm>
            <a:off x="529064" y="3455500"/>
            <a:ext cx="8275349" cy="1168694"/>
            <a:chOff x="777139" y="4489348"/>
            <a:chExt cx="11033798" cy="1558259"/>
          </a:xfrm>
        </p:grpSpPr>
        <p:sp>
          <p:nvSpPr>
            <p:cNvPr id="95" name="Rectangle: Rounded Corners 94">
              <a:extLst>
                <a:ext uri="{FF2B5EF4-FFF2-40B4-BE49-F238E27FC236}">
                  <a16:creationId xmlns:a16="http://schemas.microsoft.com/office/drawing/2014/main" xmlns="" id="{47975B78-536A-4EC7-82C6-D5F42382A8D0}"/>
                </a:ext>
              </a:extLst>
            </p:cNvPr>
            <p:cNvSpPr/>
            <p:nvPr/>
          </p:nvSpPr>
          <p:spPr>
            <a:xfrm>
              <a:off x="777139" y="4489348"/>
              <a:ext cx="3224456" cy="1558259"/>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01216" indent="-201216">
                <a:defRPr/>
              </a:pPr>
              <a:r>
                <a:rPr lang="en-GB" sz="1200" dirty="0">
                  <a:solidFill>
                    <a:srgbClr val="0F4DBC"/>
                  </a:solidFill>
                  <a:latin typeface="SwissReSans Light" panose="020B0504020202020204" pitchFamily="34" charset="0"/>
                </a:rPr>
                <a:t>3. 	</a:t>
              </a:r>
              <a:r>
                <a:rPr lang="en-GB" sz="1200" dirty="0">
                  <a:solidFill>
                    <a:srgbClr val="0F4DBC"/>
                  </a:solidFill>
                  <a:latin typeface="+mj-lt"/>
                </a:rPr>
                <a:t>Manage role activation and role assignment recertification of critical &amp; privileged roles directly in Azure PIM.</a:t>
              </a:r>
            </a:p>
          </p:txBody>
        </p:sp>
        <p:sp>
          <p:nvSpPr>
            <p:cNvPr id="46" name="Rectangle: Rounded Corners 45">
              <a:extLst>
                <a:ext uri="{FF2B5EF4-FFF2-40B4-BE49-F238E27FC236}">
                  <a16:creationId xmlns:a16="http://schemas.microsoft.com/office/drawing/2014/main" xmlns="" id="{E3931D5E-B7B6-4AC1-91A7-BF6551E11590}"/>
                </a:ext>
              </a:extLst>
            </p:cNvPr>
            <p:cNvSpPr/>
            <p:nvPr/>
          </p:nvSpPr>
          <p:spPr>
            <a:xfrm>
              <a:off x="4313148" y="4489348"/>
              <a:ext cx="7497789" cy="1558259"/>
            </a:xfrm>
            <a:prstGeom prst="roundRect">
              <a:avLst/>
            </a:prstGeom>
            <a:ln>
              <a:solidFill>
                <a:srgbClr val="00B050"/>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269081" indent="-269081">
                <a:spcAft>
                  <a:spcPts val="450"/>
                </a:spcAft>
                <a:defRPr/>
              </a:pPr>
              <a:r>
                <a:rPr lang="en-GB" sz="1200" dirty="0">
                  <a:solidFill>
                    <a:srgbClr val="00B050"/>
                  </a:solidFill>
                  <a:latin typeface="+mj-lt"/>
                </a:rPr>
                <a:t>3a. </a:t>
              </a:r>
              <a:r>
                <a:rPr lang="en-GB" sz="1200" spc="-15" dirty="0">
                  <a:solidFill>
                    <a:srgbClr val="00B050"/>
                  </a:solidFill>
                  <a:latin typeface="+mj-lt"/>
                </a:rPr>
                <a:t>Using Microsoft’s </a:t>
              </a:r>
              <a:r>
                <a:rPr lang="en-GB" sz="1200" b="1" spc="-15" dirty="0">
                  <a:solidFill>
                    <a:srgbClr val="00B050"/>
                  </a:solidFill>
                  <a:latin typeface="+mj-lt"/>
                </a:rPr>
                <a:t>fine-grained RBAC model </a:t>
              </a:r>
              <a:r>
                <a:rPr lang="en-GB" sz="1200" spc="-15" dirty="0">
                  <a:solidFill>
                    <a:srgbClr val="00B050"/>
                  </a:solidFill>
                  <a:latin typeface="+mj-lt"/>
                </a:rPr>
                <a:t>in ARM and PIM enables a proper </a:t>
              </a:r>
              <a:r>
                <a:rPr lang="en-GB" sz="1200" spc="-15" dirty="0" err="1">
                  <a:solidFill>
                    <a:srgbClr val="00B050"/>
                  </a:solidFill>
                  <a:latin typeface="+mj-lt"/>
                </a:rPr>
                <a:t>im-plementation</a:t>
              </a:r>
              <a:r>
                <a:rPr lang="en-GB" sz="1200" spc="-15" dirty="0">
                  <a:solidFill>
                    <a:srgbClr val="00B050"/>
                  </a:solidFill>
                  <a:latin typeface="+mj-lt"/>
                </a:rPr>
                <a:t> of the </a:t>
              </a:r>
              <a:r>
                <a:rPr lang="en-GB" sz="1200" b="1" spc="-15" dirty="0">
                  <a:solidFill>
                    <a:srgbClr val="00B050"/>
                  </a:solidFill>
                  <a:latin typeface="+mj-lt"/>
                </a:rPr>
                <a:t>least privilege principle</a:t>
              </a:r>
              <a:r>
                <a:rPr lang="en-GB" sz="1200" spc="-15" dirty="0">
                  <a:solidFill>
                    <a:srgbClr val="00B050"/>
                  </a:solidFill>
                  <a:latin typeface="+mj-lt"/>
                </a:rPr>
                <a:t>.</a:t>
              </a:r>
            </a:p>
            <a:p>
              <a:pPr marL="269081" indent="-269081">
                <a:defRPr/>
              </a:pPr>
              <a:r>
                <a:rPr lang="en-GB" sz="1200" spc="-15" dirty="0">
                  <a:solidFill>
                    <a:srgbClr val="00B050"/>
                  </a:solidFill>
                  <a:latin typeface="+mj-lt"/>
                </a:rPr>
                <a:t>3b.	</a:t>
              </a:r>
              <a:r>
                <a:rPr lang="en-GB" sz="1200" b="1" spc="-15" dirty="0">
                  <a:solidFill>
                    <a:srgbClr val="00B050"/>
                  </a:solidFill>
                  <a:latin typeface="+mj-lt"/>
                </a:rPr>
                <a:t>Azure PIM </a:t>
              </a:r>
              <a:r>
                <a:rPr lang="en-GB" sz="1200" spc="-15" dirty="0">
                  <a:solidFill>
                    <a:srgbClr val="00B050"/>
                  </a:solidFill>
                  <a:latin typeface="+mj-lt"/>
                </a:rPr>
                <a:t>provides modern </a:t>
              </a:r>
              <a:r>
                <a:rPr lang="en-GB" sz="1200" b="1" spc="-15" dirty="0">
                  <a:solidFill>
                    <a:srgbClr val="00B050"/>
                  </a:solidFill>
                  <a:latin typeface="+mj-lt"/>
                </a:rPr>
                <a:t>Privileged Access Management capabilities </a:t>
              </a:r>
              <a:r>
                <a:rPr lang="en-GB" sz="1200" spc="-15" dirty="0">
                  <a:solidFill>
                    <a:srgbClr val="00B050"/>
                  </a:solidFill>
                  <a:latin typeface="+mj-lt"/>
                </a:rPr>
                <a:t>and a </a:t>
              </a:r>
              <a:r>
                <a:rPr lang="en-GB" sz="1200" b="1" spc="-15" dirty="0">
                  <a:solidFill>
                    <a:srgbClr val="00B050"/>
                  </a:solidFill>
                  <a:latin typeface="+mj-lt"/>
                </a:rPr>
                <a:t>complete audit trail </a:t>
              </a:r>
              <a:r>
                <a:rPr lang="en-GB" sz="1200" spc="-15" dirty="0">
                  <a:solidFill>
                    <a:srgbClr val="00B050"/>
                  </a:solidFill>
                  <a:latin typeface="+mj-lt"/>
                </a:rPr>
                <a:t>of all access management relevant role assignments to the security groups in Azure AD.</a:t>
              </a:r>
            </a:p>
          </p:txBody>
        </p:sp>
      </p:grpSp>
    </p:spTree>
    <p:extLst>
      <p:ext uri="{BB962C8B-B14F-4D97-AF65-F5344CB8AC3E}">
        <p14:creationId xmlns:p14="http://schemas.microsoft.com/office/powerpoint/2010/main" val="5923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E4D2043-7E31-4A53-BD33-72A88E682172}" type="slidenum">
              <a:rPr lang="en-GB" smtClean="0"/>
              <a:pPr/>
              <a:t>8</a:t>
            </a:fld>
            <a:endParaRPr lang="en-GB" dirty="0"/>
          </a:p>
        </p:txBody>
      </p:sp>
      <p:sp>
        <p:nvSpPr>
          <p:cNvPr id="3" name="Title 2">
            <a:extLst>
              <a:ext uri="{FF2B5EF4-FFF2-40B4-BE49-F238E27FC236}">
                <a16:creationId xmlns:a16="http://schemas.microsoft.com/office/drawing/2014/main" xmlns="" id="{9FCBAE1E-CBFF-49B2-ADEA-2C1A4A1D0D41}"/>
              </a:ext>
            </a:extLst>
          </p:cNvPr>
          <p:cNvSpPr>
            <a:spLocks noGrp="1"/>
          </p:cNvSpPr>
          <p:nvPr>
            <p:ph type="title" idx="4294967295"/>
          </p:nvPr>
        </p:nvSpPr>
        <p:spPr>
          <a:xfrm>
            <a:off x="881063" y="125413"/>
            <a:ext cx="8262937" cy="520700"/>
          </a:xfrm>
        </p:spPr>
        <p:txBody>
          <a:bodyPr>
            <a:normAutofit/>
          </a:bodyPr>
          <a:lstStyle/>
          <a:p>
            <a:r>
              <a:rPr lang="en-GB" sz="2400" dirty="0">
                <a:solidFill>
                  <a:srgbClr val="0F4DBC"/>
                </a:solidFill>
              </a:rPr>
              <a:t>The Functional Group Design is Flexible</a:t>
            </a:r>
          </a:p>
        </p:txBody>
      </p:sp>
      <p:sp>
        <p:nvSpPr>
          <p:cNvPr id="93" name="Rectangle: Rounded Corners 92">
            <a:extLst>
              <a:ext uri="{FF2B5EF4-FFF2-40B4-BE49-F238E27FC236}">
                <a16:creationId xmlns:a16="http://schemas.microsoft.com/office/drawing/2014/main" xmlns="" id="{D608395E-F3E5-4236-B42D-704A7F0B733B}"/>
              </a:ext>
            </a:extLst>
          </p:cNvPr>
          <p:cNvSpPr/>
          <p:nvPr/>
        </p:nvSpPr>
        <p:spPr>
          <a:xfrm>
            <a:off x="5852434" y="1442939"/>
            <a:ext cx="2983221" cy="1087560"/>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a:defRPr/>
            </a:pPr>
            <a:r>
              <a:rPr lang="en-GB" sz="1200" dirty="0">
                <a:solidFill>
                  <a:srgbClr val="0F4DBC"/>
                </a:solidFill>
                <a:latin typeface="+mj-lt"/>
              </a:rPr>
              <a:t>These two groups are </a:t>
            </a:r>
            <a:r>
              <a:rPr lang="en-GB" sz="1200" b="1" dirty="0">
                <a:solidFill>
                  <a:srgbClr val="0F4DBC"/>
                </a:solidFill>
                <a:latin typeface="+mj-lt"/>
              </a:rPr>
              <a:t>pre-provisioned</a:t>
            </a:r>
            <a:r>
              <a:rPr lang="en-GB" sz="1200" dirty="0">
                <a:solidFill>
                  <a:srgbClr val="0F4DBC"/>
                </a:solidFill>
                <a:latin typeface="+mj-lt"/>
              </a:rPr>
              <a:t> as </a:t>
            </a:r>
            <a:r>
              <a:rPr lang="en-GB" sz="1200" b="1" dirty="0" err="1">
                <a:solidFill>
                  <a:srgbClr val="0F4DBC"/>
                </a:solidFill>
                <a:latin typeface="+mj-lt"/>
              </a:rPr>
              <a:t>privi-leged</a:t>
            </a:r>
            <a:r>
              <a:rPr lang="en-GB" sz="1200" dirty="0">
                <a:solidFill>
                  <a:srgbClr val="0F4DBC"/>
                </a:solidFill>
                <a:latin typeface="+mj-lt"/>
              </a:rPr>
              <a:t> access products when a subscription is created. The </a:t>
            </a:r>
            <a:r>
              <a:rPr lang="en-GB" sz="1200" b="1" dirty="0">
                <a:solidFill>
                  <a:srgbClr val="0F4DBC"/>
                </a:solidFill>
                <a:latin typeface="+mj-lt"/>
              </a:rPr>
              <a:t>Owner</a:t>
            </a:r>
            <a:r>
              <a:rPr lang="en-GB" sz="1200" dirty="0">
                <a:solidFill>
                  <a:srgbClr val="0F4DBC"/>
                </a:solidFill>
                <a:latin typeface="+mj-lt"/>
              </a:rPr>
              <a:t> and the </a:t>
            </a:r>
            <a:r>
              <a:rPr lang="en-GB" sz="1200" b="1" dirty="0">
                <a:solidFill>
                  <a:srgbClr val="0F4DBC"/>
                </a:solidFill>
                <a:latin typeface="+mj-lt"/>
              </a:rPr>
              <a:t>User Access Ad-</a:t>
            </a:r>
            <a:r>
              <a:rPr lang="en-GB" sz="1200" b="1" dirty="0" err="1">
                <a:solidFill>
                  <a:srgbClr val="0F4DBC"/>
                </a:solidFill>
                <a:latin typeface="+mj-lt"/>
              </a:rPr>
              <a:t>ministrator</a:t>
            </a:r>
            <a:r>
              <a:rPr lang="en-GB" sz="1200" b="1" dirty="0">
                <a:solidFill>
                  <a:srgbClr val="0F4DBC"/>
                </a:solidFill>
                <a:latin typeface="+mj-lt"/>
              </a:rPr>
              <a:t> </a:t>
            </a:r>
            <a:r>
              <a:rPr lang="en-GB" sz="1200" dirty="0">
                <a:solidFill>
                  <a:srgbClr val="0F4DBC"/>
                </a:solidFill>
                <a:latin typeface="+mj-lt"/>
              </a:rPr>
              <a:t>roles will be automatically assigned to the groups and the subscription </a:t>
            </a:r>
            <a:r>
              <a:rPr lang="en-GB" sz="1200" b="1" dirty="0">
                <a:solidFill>
                  <a:srgbClr val="0F4DBC"/>
                </a:solidFill>
                <a:latin typeface="+mj-lt"/>
              </a:rPr>
              <a:t>in PIM</a:t>
            </a:r>
            <a:r>
              <a:rPr lang="en-GB" sz="1200" dirty="0">
                <a:solidFill>
                  <a:srgbClr val="0F4DBC"/>
                </a:solidFill>
                <a:latin typeface="+mj-lt"/>
              </a:rPr>
              <a:t>.</a:t>
            </a:r>
            <a:endParaRPr lang="en-GB" sz="1200" spc="-15" dirty="0">
              <a:solidFill>
                <a:srgbClr val="0F4DBC"/>
              </a:solidFill>
              <a:latin typeface="+mj-lt"/>
            </a:endParaRPr>
          </a:p>
        </p:txBody>
      </p:sp>
      <p:sp>
        <p:nvSpPr>
          <p:cNvPr id="13" name="Rectangle: Rounded Corners 12">
            <a:extLst>
              <a:ext uri="{FF2B5EF4-FFF2-40B4-BE49-F238E27FC236}">
                <a16:creationId xmlns:a16="http://schemas.microsoft.com/office/drawing/2014/main" xmlns="" id="{72D35ECE-16C9-4A27-B20E-DD927B533A39}"/>
              </a:ext>
            </a:extLst>
          </p:cNvPr>
          <p:cNvSpPr/>
          <p:nvPr/>
        </p:nvSpPr>
        <p:spPr>
          <a:xfrm>
            <a:off x="2416111" y="1957580"/>
            <a:ext cx="2838645" cy="378042"/>
          </a:xfrm>
          <a:prstGeom prst="roundRect">
            <a:avLst/>
          </a:prstGeom>
          <a:solidFill>
            <a:schemeClr val="accent5">
              <a:lumMod val="60000"/>
              <a:lumOff val="4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GB" sz="1125" dirty="0">
                <a:solidFill>
                  <a:prstClr val="white"/>
                </a:solidFill>
              </a:rPr>
              <a:t>&lt;</a:t>
            </a:r>
            <a:r>
              <a:rPr lang="en-GB" sz="1125" dirty="0">
                <a:solidFill>
                  <a:prstClr val="white"/>
                </a:solidFill>
              </a:rPr>
              <a:t>APP_ID</a:t>
            </a:r>
            <a:r>
              <a:rPr lang="en-GB" sz="1125" dirty="0">
                <a:solidFill>
                  <a:prstClr val="white"/>
                </a:solidFill>
              </a:rPr>
              <a:t>&gt;_&lt;</a:t>
            </a:r>
            <a:r>
              <a:rPr lang="en-GB" sz="1125" dirty="0" err="1">
                <a:solidFill>
                  <a:prstClr val="white"/>
                </a:solidFill>
              </a:rPr>
              <a:t>SecZone</a:t>
            </a:r>
            <a:r>
              <a:rPr lang="en-GB" sz="1125" dirty="0">
                <a:solidFill>
                  <a:prstClr val="white"/>
                </a:solidFill>
              </a:rPr>
              <a:t>&gt;_</a:t>
            </a:r>
            <a:r>
              <a:rPr lang="en-GB" sz="1125" dirty="0" err="1">
                <a:solidFill>
                  <a:prstClr val="white"/>
                </a:solidFill>
              </a:rPr>
              <a:t>UserAccAdmin</a:t>
            </a:r>
            <a:endParaRPr lang="en-GB" sz="1125" dirty="0">
              <a:solidFill>
                <a:prstClr val="white"/>
              </a:solidFill>
            </a:endParaRPr>
          </a:p>
        </p:txBody>
      </p:sp>
      <p:sp>
        <p:nvSpPr>
          <p:cNvPr id="32" name="Rectangle: Rounded Corners 13">
            <a:extLst>
              <a:ext uri="{FF2B5EF4-FFF2-40B4-BE49-F238E27FC236}">
                <a16:creationId xmlns:a16="http://schemas.microsoft.com/office/drawing/2014/main" xmlns="" id="{94E466F3-E88B-4E30-81AA-58D18BFF906A}"/>
              </a:ext>
            </a:extLst>
          </p:cNvPr>
          <p:cNvSpPr/>
          <p:nvPr/>
        </p:nvSpPr>
        <p:spPr>
          <a:xfrm>
            <a:off x="2412978" y="2439140"/>
            <a:ext cx="2838645" cy="378042"/>
          </a:xfrm>
          <a:prstGeom prst="roundRect">
            <a:avLst/>
          </a:prstGeom>
          <a:solidFill>
            <a:schemeClr val="accent1">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1125" dirty="0">
                <a:solidFill>
                  <a:prstClr val="white"/>
                </a:solidFill>
              </a:rPr>
              <a:t>&lt;APP_ID&gt;_&lt;</a:t>
            </a:r>
            <a:r>
              <a:rPr lang="en-GB" sz="1125" dirty="0" err="1">
                <a:solidFill>
                  <a:prstClr val="white"/>
                </a:solidFill>
              </a:rPr>
              <a:t>SecZone</a:t>
            </a:r>
            <a:r>
              <a:rPr lang="en-GB" sz="1125" dirty="0">
                <a:solidFill>
                  <a:prstClr val="white"/>
                </a:solidFill>
              </a:rPr>
              <a:t>&gt;_Group_1</a:t>
            </a:r>
          </a:p>
        </p:txBody>
      </p:sp>
      <p:sp>
        <p:nvSpPr>
          <p:cNvPr id="33" name="Rectangle: Rounded Corners 14">
            <a:extLst>
              <a:ext uri="{FF2B5EF4-FFF2-40B4-BE49-F238E27FC236}">
                <a16:creationId xmlns:a16="http://schemas.microsoft.com/office/drawing/2014/main" xmlns="" id="{2C6A4121-7FF1-49ED-8C47-4EC4C1E9A290}"/>
              </a:ext>
            </a:extLst>
          </p:cNvPr>
          <p:cNvSpPr/>
          <p:nvPr/>
        </p:nvSpPr>
        <p:spPr>
          <a:xfrm>
            <a:off x="2412979" y="1471914"/>
            <a:ext cx="2838645" cy="378042"/>
          </a:xfrm>
          <a:prstGeom prst="roundRect">
            <a:avLst/>
          </a:prstGeom>
          <a:solidFill>
            <a:schemeClr val="accent1"/>
          </a:solidFill>
          <a:ln>
            <a:solidFill>
              <a:schemeClr val="accent1"/>
            </a:solidFill>
          </a:ln>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en-GB" sz="1125" dirty="0">
                <a:solidFill>
                  <a:prstClr val="white"/>
                </a:solidFill>
              </a:rPr>
              <a:t>&lt;</a:t>
            </a:r>
            <a:r>
              <a:rPr lang="en-GB" sz="1125" dirty="0" smtClean="0">
                <a:solidFill>
                  <a:prstClr val="white"/>
                </a:solidFill>
              </a:rPr>
              <a:t>APP_ID</a:t>
            </a:r>
            <a:r>
              <a:rPr lang="en-GB" sz="1125" dirty="0">
                <a:solidFill>
                  <a:prstClr val="white"/>
                </a:solidFill>
              </a:rPr>
              <a:t>&gt;_&lt;</a:t>
            </a:r>
            <a:r>
              <a:rPr lang="en-GB" sz="1125" dirty="0" err="1">
                <a:solidFill>
                  <a:prstClr val="white"/>
                </a:solidFill>
              </a:rPr>
              <a:t>SecZone</a:t>
            </a:r>
            <a:r>
              <a:rPr lang="en-GB" sz="1125" dirty="0">
                <a:solidFill>
                  <a:prstClr val="white"/>
                </a:solidFill>
              </a:rPr>
              <a:t>&gt;_</a:t>
            </a:r>
            <a:r>
              <a:rPr lang="en-GB" sz="1125" b="1" dirty="0">
                <a:solidFill>
                  <a:prstClr val="white"/>
                </a:solidFill>
              </a:rPr>
              <a:t>Owner</a:t>
            </a:r>
          </a:p>
        </p:txBody>
      </p:sp>
      <p:sp>
        <p:nvSpPr>
          <p:cNvPr id="34" name="Rectangle: Rounded Corners 15">
            <a:extLst>
              <a:ext uri="{FF2B5EF4-FFF2-40B4-BE49-F238E27FC236}">
                <a16:creationId xmlns:a16="http://schemas.microsoft.com/office/drawing/2014/main" xmlns="" id="{0987C9EA-F779-4B89-9434-2BF32CF23B0E}"/>
              </a:ext>
            </a:extLst>
          </p:cNvPr>
          <p:cNvSpPr/>
          <p:nvPr/>
        </p:nvSpPr>
        <p:spPr>
          <a:xfrm>
            <a:off x="2435433" y="2928911"/>
            <a:ext cx="2838645" cy="378042"/>
          </a:xfrm>
          <a:prstGeom prst="roundRect">
            <a:avLst/>
          </a:prstGeom>
          <a:solidFill>
            <a:srgbClr val="FFCC00"/>
          </a:solidFill>
          <a:ln/>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GB" sz="1125" dirty="0">
                <a:solidFill>
                  <a:prstClr val="white"/>
                </a:solidFill>
              </a:rPr>
              <a:t>&lt;APP_ID&gt;_&lt;</a:t>
            </a:r>
            <a:r>
              <a:rPr lang="en-GB" sz="1125" dirty="0" err="1">
                <a:solidFill>
                  <a:prstClr val="white"/>
                </a:solidFill>
              </a:rPr>
              <a:t>SecZone</a:t>
            </a:r>
            <a:r>
              <a:rPr lang="en-GB" sz="1125" dirty="0">
                <a:solidFill>
                  <a:prstClr val="white"/>
                </a:solidFill>
              </a:rPr>
              <a:t>&gt;_Group_2</a:t>
            </a:r>
          </a:p>
        </p:txBody>
      </p:sp>
      <p:sp>
        <p:nvSpPr>
          <p:cNvPr id="35" name="Rectangle: Rounded Corners 16">
            <a:extLst>
              <a:ext uri="{FF2B5EF4-FFF2-40B4-BE49-F238E27FC236}">
                <a16:creationId xmlns:a16="http://schemas.microsoft.com/office/drawing/2014/main" xmlns="" id="{733D4668-1FBA-4200-B421-116EADAF590F}"/>
              </a:ext>
            </a:extLst>
          </p:cNvPr>
          <p:cNvSpPr/>
          <p:nvPr/>
        </p:nvSpPr>
        <p:spPr>
          <a:xfrm>
            <a:off x="2443287" y="3406362"/>
            <a:ext cx="2838645" cy="378042"/>
          </a:xfrm>
          <a:prstGeom prst="roundRect">
            <a:avLst/>
          </a:prstGeom>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defRPr/>
            </a:pPr>
            <a:r>
              <a:rPr lang="en-GB" sz="1125" dirty="0">
                <a:solidFill>
                  <a:prstClr val="white"/>
                </a:solidFill>
              </a:rPr>
              <a:t>&lt;APP_ID&gt;_&lt;</a:t>
            </a:r>
            <a:r>
              <a:rPr lang="en-GB" sz="1125" dirty="0" err="1">
                <a:solidFill>
                  <a:prstClr val="white"/>
                </a:solidFill>
              </a:rPr>
              <a:t>SecZone</a:t>
            </a:r>
            <a:r>
              <a:rPr lang="en-GB" sz="1125" dirty="0">
                <a:solidFill>
                  <a:prstClr val="white"/>
                </a:solidFill>
              </a:rPr>
              <a:t>&gt;_...</a:t>
            </a:r>
          </a:p>
        </p:txBody>
      </p:sp>
      <p:sp>
        <p:nvSpPr>
          <p:cNvPr id="36" name="Rectangle: Rounded Corners 17">
            <a:extLst>
              <a:ext uri="{FF2B5EF4-FFF2-40B4-BE49-F238E27FC236}">
                <a16:creationId xmlns:a16="http://schemas.microsoft.com/office/drawing/2014/main" xmlns="" id="{D1368158-6F1F-4758-826E-8DFE49D572F4}"/>
              </a:ext>
            </a:extLst>
          </p:cNvPr>
          <p:cNvSpPr/>
          <p:nvPr/>
        </p:nvSpPr>
        <p:spPr>
          <a:xfrm>
            <a:off x="2435433" y="3900240"/>
            <a:ext cx="2838645" cy="378042"/>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GB" sz="1125" dirty="0">
                <a:solidFill>
                  <a:prstClr val="white"/>
                </a:solidFill>
              </a:rPr>
              <a:t>&lt;APP_ID</a:t>
            </a:r>
            <a:r>
              <a:rPr lang="en-GB" sz="1125" dirty="0">
                <a:solidFill>
                  <a:prstClr val="white"/>
                </a:solidFill>
              </a:rPr>
              <a:t>&gt;_&lt;</a:t>
            </a:r>
            <a:r>
              <a:rPr lang="en-GB" sz="1125" dirty="0" err="1">
                <a:solidFill>
                  <a:prstClr val="white"/>
                </a:solidFill>
              </a:rPr>
              <a:t>SecZone</a:t>
            </a:r>
            <a:r>
              <a:rPr lang="en-GB" sz="1125" dirty="0">
                <a:solidFill>
                  <a:prstClr val="white"/>
                </a:solidFill>
              </a:rPr>
              <a:t>&gt;_...</a:t>
            </a:r>
          </a:p>
        </p:txBody>
      </p:sp>
      <p:grpSp>
        <p:nvGrpSpPr>
          <p:cNvPr id="100" name="Group 99">
            <a:extLst>
              <a:ext uri="{FF2B5EF4-FFF2-40B4-BE49-F238E27FC236}">
                <a16:creationId xmlns:a16="http://schemas.microsoft.com/office/drawing/2014/main" xmlns="" id="{08B3ADE3-FD3D-4145-8FBB-E913A57A96F7}"/>
              </a:ext>
            </a:extLst>
          </p:cNvPr>
          <p:cNvGrpSpPr/>
          <p:nvPr/>
        </p:nvGrpSpPr>
        <p:grpSpPr>
          <a:xfrm>
            <a:off x="521494" y="1471914"/>
            <a:ext cx="1134126" cy="2802970"/>
            <a:chOff x="801856" y="2374047"/>
            <a:chExt cx="1512168" cy="3737293"/>
          </a:xfrm>
        </p:grpSpPr>
        <p:sp>
          <p:nvSpPr>
            <p:cNvPr id="38" name="Speech Bubble: Rectangle with Corners Rounded 21">
              <a:extLst>
                <a:ext uri="{FF2B5EF4-FFF2-40B4-BE49-F238E27FC236}">
                  <a16:creationId xmlns:a16="http://schemas.microsoft.com/office/drawing/2014/main" xmlns="" id="{0F92B211-8212-47E6-BFE2-701B47C0E062}"/>
                </a:ext>
              </a:extLst>
            </p:cNvPr>
            <p:cNvSpPr/>
            <p:nvPr/>
          </p:nvSpPr>
          <p:spPr>
            <a:xfrm>
              <a:off x="801856" y="2374047"/>
              <a:ext cx="1512168" cy="914400"/>
            </a:xfrm>
            <a:prstGeom prst="wedgeRoundRectCallout">
              <a:avLst>
                <a:gd name="adj1" fmla="val 116983"/>
                <a:gd name="adj2" fmla="val -22108"/>
                <a:gd name="adj3" fmla="val 16667"/>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defRPr/>
              </a:pPr>
              <a:endParaRPr lang="en-GB" sz="1350" dirty="0" err="1">
                <a:solidFill>
                  <a:srgbClr val="283E36"/>
                </a:solidFill>
                <a:latin typeface="SwissReSans" pitchFamily="34" charset="0"/>
              </a:endParaRPr>
            </a:p>
          </p:txBody>
        </p:sp>
        <p:grpSp>
          <p:nvGrpSpPr>
            <p:cNvPr id="47" name="Group 46">
              <a:extLst>
                <a:ext uri="{FF2B5EF4-FFF2-40B4-BE49-F238E27FC236}">
                  <a16:creationId xmlns:a16="http://schemas.microsoft.com/office/drawing/2014/main" xmlns="" id="{8D5C38DC-4719-4985-B2E0-3402CDB735BA}"/>
                </a:ext>
              </a:extLst>
            </p:cNvPr>
            <p:cNvGrpSpPr/>
            <p:nvPr/>
          </p:nvGrpSpPr>
          <p:grpSpPr>
            <a:xfrm>
              <a:off x="860027" y="2448679"/>
              <a:ext cx="1410487" cy="765135"/>
              <a:chOff x="896454" y="1913211"/>
              <a:chExt cx="1410487" cy="765135"/>
            </a:xfrm>
          </p:grpSpPr>
          <p:pic>
            <p:nvPicPr>
              <p:cNvPr id="37" name="Graphic 20" descr="Office worker">
                <a:extLst>
                  <a:ext uri="{FF2B5EF4-FFF2-40B4-BE49-F238E27FC236}">
                    <a16:creationId xmlns:a16="http://schemas.microsoft.com/office/drawing/2014/main" xmlns="" id="{4EB34690-29CA-479B-998C-C593590584D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96454" y="1913211"/>
                <a:ext cx="765135" cy="765135"/>
              </a:xfrm>
              <a:prstGeom prst="rect">
                <a:avLst/>
              </a:prstGeom>
            </p:spPr>
          </p:pic>
          <p:pic>
            <p:nvPicPr>
              <p:cNvPr id="39" name="Graphic 22" descr="Office worker">
                <a:extLst>
                  <a:ext uri="{FF2B5EF4-FFF2-40B4-BE49-F238E27FC236}">
                    <a16:creationId xmlns:a16="http://schemas.microsoft.com/office/drawing/2014/main" xmlns="" id="{5D1FB756-A08E-4725-9BCE-D96EA759126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41806" y="1913211"/>
                <a:ext cx="765135" cy="765135"/>
              </a:xfrm>
              <a:prstGeom prst="rect">
                <a:avLst/>
              </a:prstGeom>
            </p:spPr>
          </p:pic>
        </p:grpSp>
        <p:sp>
          <p:nvSpPr>
            <p:cNvPr id="40" name="Speech Bubble: Rectangle with Corners Rounded 23">
              <a:extLst>
                <a:ext uri="{FF2B5EF4-FFF2-40B4-BE49-F238E27FC236}">
                  <a16:creationId xmlns:a16="http://schemas.microsoft.com/office/drawing/2014/main" xmlns="" id="{8E9581F5-F4BA-4BBD-9A67-8AB601C9E7F3}"/>
                </a:ext>
              </a:extLst>
            </p:cNvPr>
            <p:cNvSpPr/>
            <p:nvPr/>
          </p:nvSpPr>
          <p:spPr>
            <a:xfrm>
              <a:off x="801856" y="3785493"/>
              <a:ext cx="1512168" cy="914400"/>
            </a:xfrm>
            <a:prstGeom prst="wedgeRoundRectCallout">
              <a:avLst>
                <a:gd name="adj1" fmla="val 117582"/>
                <a:gd name="adj2" fmla="val 32027"/>
                <a:gd name="adj3" fmla="val 16667"/>
              </a:avLst>
            </a:prstGeom>
            <a:ln>
              <a:solidFill>
                <a:srgbClr val="FFC000"/>
              </a:solidFill>
            </a:ln>
          </p:spPr>
          <p:style>
            <a:lnRef idx="2">
              <a:schemeClr val="accent5"/>
            </a:lnRef>
            <a:fillRef idx="1">
              <a:schemeClr val="lt1"/>
            </a:fillRef>
            <a:effectRef idx="0">
              <a:schemeClr val="accent5"/>
            </a:effectRef>
            <a:fontRef idx="minor">
              <a:schemeClr val="dk1"/>
            </a:fontRef>
          </p:style>
          <p:txBody>
            <a:bodyPr rtlCol="0" anchor="ctr"/>
            <a:lstStyle/>
            <a:p>
              <a:pPr algn="ctr">
                <a:defRPr/>
              </a:pPr>
              <a:endParaRPr lang="en-GB" sz="1350" dirty="0" err="1">
                <a:solidFill>
                  <a:srgbClr val="283E36"/>
                </a:solidFill>
                <a:latin typeface="SwissReSans" pitchFamily="34" charset="0"/>
              </a:endParaRPr>
            </a:p>
          </p:txBody>
        </p:sp>
        <p:grpSp>
          <p:nvGrpSpPr>
            <p:cNvPr id="48" name="Group 47">
              <a:extLst>
                <a:ext uri="{FF2B5EF4-FFF2-40B4-BE49-F238E27FC236}">
                  <a16:creationId xmlns:a16="http://schemas.microsoft.com/office/drawing/2014/main" xmlns="" id="{EDEC5B18-613F-4955-8097-AE2D0DA230E6}"/>
                </a:ext>
              </a:extLst>
            </p:cNvPr>
            <p:cNvGrpSpPr/>
            <p:nvPr/>
          </p:nvGrpSpPr>
          <p:grpSpPr>
            <a:xfrm>
              <a:off x="860027" y="3849766"/>
              <a:ext cx="1410487" cy="756908"/>
              <a:chOff x="896454" y="3680820"/>
              <a:chExt cx="1410487" cy="756908"/>
            </a:xfrm>
          </p:grpSpPr>
          <p:pic>
            <p:nvPicPr>
              <p:cNvPr id="42" name="Graphic 25" descr="Programmer">
                <a:extLst>
                  <a:ext uri="{FF2B5EF4-FFF2-40B4-BE49-F238E27FC236}">
                    <a16:creationId xmlns:a16="http://schemas.microsoft.com/office/drawing/2014/main" xmlns="" id="{B19F2CD5-78DC-4A0E-B65B-137AA0705B1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96454" y="3680820"/>
                <a:ext cx="756908" cy="756908"/>
              </a:xfrm>
              <a:prstGeom prst="rect">
                <a:avLst/>
              </a:prstGeom>
            </p:spPr>
          </p:pic>
          <p:pic>
            <p:nvPicPr>
              <p:cNvPr id="43" name="Graphic 26" descr="Programmer">
                <a:extLst>
                  <a:ext uri="{FF2B5EF4-FFF2-40B4-BE49-F238E27FC236}">
                    <a16:creationId xmlns:a16="http://schemas.microsoft.com/office/drawing/2014/main" xmlns="" id="{4E7A451B-60E0-4C28-9909-32F23C06A5B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550033" y="3680820"/>
                <a:ext cx="756908" cy="756908"/>
              </a:xfrm>
              <a:prstGeom prst="rect">
                <a:avLst/>
              </a:prstGeom>
            </p:spPr>
          </p:pic>
        </p:grpSp>
        <p:sp>
          <p:nvSpPr>
            <p:cNvPr id="41" name="Speech Bubble: Rectangle with Corners Rounded 27">
              <a:extLst>
                <a:ext uri="{FF2B5EF4-FFF2-40B4-BE49-F238E27FC236}">
                  <a16:creationId xmlns:a16="http://schemas.microsoft.com/office/drawing/2014/main" xmlns="" id="{6972E783-C3CA-4394-8EDD-9B40CBA626FA}"/>
                </a:ext>
              </a:extLst>
            </p:cNvPr>
            <p:cNvSpPr/>
            <p:nvPr/>
          </p:nvSpPr>
          <p:spPr>
            <a:xfrm>
              <a:off x="801856" y="5196940"/>
              <a:ext cx="1512168" cy="914400"/>
            </a:xfrm>
            <a:prstGeom prst="wedgeRoundRectCallout">
              <a:avLst>
                <a:gd name="adj1" fmla="val 116366"/>
                <a:gd name="adj2" fmla="val 21884"/>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defRPr/>
              </a:pPr>
              <a:endParaRPr lang="en-GB" sz="1350" dirty="0" err="1">
                <a:solidFill>
                  <a:srgbClr val="283E36"/>
                </a:solidFill>
                <a:latin typeface="SwissReSans" pitchFamily="34" charset="0"/>
              </a:endParaRPr>
            </a:p>
          </p:txBody>
        </p:sp>
        <p:grpSp>
          <p:nvGrpSpPr>
            <p:cNvPr id="56" name="Group 55">
              <a:extLst>
                <a:ext uri="{FF2B5EF4-FFF2-40B4-BE49-F238E27FC236}">
                  <a16:creationId xmlns:a16="http://schemas.microsoft.com/office/drawing/2014/main" xmlns="" id="{E38982EF-5CA0-4648-AFDE-EA20B1F95275}"/>
                </a:ext>
              </a:extLst>
            </p:cNvPr>
            <p:cNvGrpSpPr/>
            <p:nvPr/>
          </p:nvGrpSpPr>
          <p:grpSpPr>
            <a:xfrm>
              <a:off x="864167" y="5311645"/>
              <a:ext cx="1402206" cy="721839"/>
              <a:chOff x="893869" y="5503431"/>
              <a:chExt cx="1402206" cy="721839"/>
            </a:xfrm>
          </p:grpSpPr>
          <p:pic>
            <p:nvPicPr>
              <p:cNvPr id="51" name="Graphic 50" descr="Call center">
                <a:extLst>
                  <a:ext uri="{FF2B5EF4-FFF2-40B4-BE49-F238E27FC236}">
                    <a16:creationId xmlns:a16="http://schemas.microsoft.com/office/drawing/2014/main" xmlns="" id="{06845FD0-DD74-4635-9BC4-5F55F1CFEF7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893869" y="5503431"/>
                <a:ext cx="694944" cy="694944"/>
              </a:xfrm>
              <a:prstGeom prst="rect">
                <a:avLst/>
              </a:prstGeom>
            </p:spPr>
          </p:pic>
          <p:pic>
            <p:nvPicPr>
              <p:cNvPr id="53" name="Graphic 52" descr="Firefighter">
                <a:extLst>
                  <a:ext uri="{FF2B5EF4-FFF2-40B4-BE49-F238E27FC236}">
                    <a16:creationId xmlns:a16="http://schemas.microsoft.com/office/drawing/2014/main" xmlns="" id="{E3CB4484-17A5-441F-A1BA-1B045E35C52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601131" y="5530326"/>
                <a:ext cx="694944" cy="694944"/>
              </a:xfrm>
              <a:prstGeom prst="rect">
                <a:avLst/>
              </a:prstGeom>
            </p:spPr>
          </p:pic>
        </p:grpSp>
      </p:grpSp>
      <p:sp>
        <p:nvSpPr>
          <p:cNvPr id="57" name="Right Brace 56">
            <a:extLst>
              <a:ext uri="{FF2B5EF4-FFF2-40B4-BE49-F238E27FC236}">
                <a16:creationId xmlns:a16="http://schemas.microsoft.com/office/drawing/2014/main" xmlns="" id="{E9244786-20BF-4CE7-9556-17D86E7AE5A8}"/>
              </a:ext>
            </a:extLst>
          </p:cNvPr>
          <p:cNvSpPr/>
          <p:nvPr/>
        </p:nvSpPr>
        <p:spPr>
          <a:xfrm>
            <a:off x="5382090" y="1471915"/>
            <a:ext cx="270031" cy="863708"/>
          </a:xfrm>
          <a:prstGeom prst="rightBrace">
            <a:avLst>
              <a:gd name="adj1" fmla="val 45682"/>
              <a:gd name="adj2" fmla="val 50662"/>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GB" sz="1350">
              <a:solidFill>
                <a:srgbClr val="283E36"/>
              </a:solidFill>
              <a:latin typeface="SwissReSans"/>
            </a:endParaRPr>
          </a:p>
        </p:txBody>
      </p:sp>
      <p:sp>
        <p:nvSpPr>
          <p:cNvPr id="44" name="Right Brace 43">
            <a:extLst>
              <a:ext uri="{FF2B5EF4-FFF2-40B4-BE49-F238E27FC236}">
                <a16:creationId xmlns:a16="http://schemas.microsoft.com/office/drawing/2014/main" xmlns="" id="{E9244786-20BF-4CE7-9556-17D86E7AE5A8}"/>
              </a:ext>
            </a:extLst>
          </p:cNvPr>
          <p:cNvSpPr/>
          <p:nvPr/>
        </p:nvSpPr>
        <p:spPr>
          <a:xfrm>
            <a:off x="5382090" y="2446824"/>
            <a:ext cx="270030" cy="2325337"/>
          </a:xfrm>
          <a:prstGeom prst="rightBrace">
            <a:avLst>
              <a:gd name="adj1" fmla="val 45682"/>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GB" sz="1350">
              <a:solidFill>
                <a:srgbClr val="283E36"/>
              </a:solidFill>
              <a:latin typeface="SwissReSans"/>
            </a:endParaRPr>
          </a:p>
        </p:txBody>
      </p:sp>
      <p:sp>
        <p:nvSpPr>
          <p:cNvPr id="45" name="Rectangle: Rounded Corners 17">
            <a:extLst>
              <a:ext uri="{FF2B5EF4-FFF2-40B4-BE49-F238E27FC236}">
                <a16:creationId xmlns:a16="http://schemas.microsoft.com/office/drawing/2014/main" xmlns="" id="{D1368158-6F1F-4758-826E-8DFE49D572F4}"/>
              </a:ext>
            </a:extLst>
          </p:cNvPr>
          <p:cNvSpPr/>
          <p:nvPr/>
        </p:nvSpPr>
        <p:spPr>
          <a:xfrm>
            <a:off x="2436594" y="4394118"/>
            <a:ext cx="2838645" cy="378042"/>
          </a:xfrm>
          <a:prstGeom prst="roundRect">
            <a:avLst/>
          </a:prstGeom>
          <a:solidFill>
            <a:schemeClr val="bg1">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GB" sz="1125" dirty="0">
                <a:solidFill>
                  <a:prstClr val="white"/>
                </a:solidFill>
              </a:rPr>
              <a:t>&lt;APP_ID</a:t>
            </a:r>
            <a:r>
              <a:rPr lang="en-GB" sz="1125" dirty="0">
                <a:solidFill>
                  <a:prstClr val="white"/>
                </a:solidFill>
              </a:rPr>
              <a:t>&gt;_&lt;</a:t>
            </a:r>
            <a:r>
              <a:rPr lang="en-GB" sz="1125" dirty="0" err="1">
                <a:solidFill>
                  <a:prstClr val="white"/>
                </a:solidFill>
              </a:rPr>
              <a:t>SecZone</a:t>
            </a:r>
            <a:r>
              <a:rPr lang="en-GB" sz="1125" dirty="0">
                <a:solidFill>
                  <a:prstClr val="white"/>
                </a:solidFill>
              </a:rPr>
              <a:t>&gt;_</a:t>
            </a:r>
            <a:r>
              <a:rPr lang="en-GB" sz="1125" dirty="0" err="1">
                <a:solidFill>
                  <a:prstClr val="white"/>
                </a:solidFill>
              </a:rPr>
              <a:t>Group_N</a:t>
            </a:r>
            <a:endParaRPr lang="en-GB" sz="1125" dirty="0">
              <a:solidFill>
                <a:prstClr val="white"/>
              </a:solidFill>
            </a:endParaRPr>
          </a:p>
        </p:txBody>
      </p:sp>
      <p:sp>
        <p:nvSpPr>
          <p:cNvPr id="46" name="Rectangle: Rounded Corners 92">
            <a:extLst>
              <a:ext uri="{FF2B5EF4-FFF2-40B4-BE49-F238E27FC236}">
                <a16:creationId xmlns:a16="http://schemas.microsoft.com/office/drawing/2014/main" xmlns="" id="{D608395E-F3E5-4236-B42D-704A7F0B733B}"/>
              </a:ext>
            </a:extLst>
          </p:cNvPr>
          <p:cNvSpPr/>
          <p:nvPr/>
        </p:nvSpPr>
        <p:spPr>
          <a:xfrm>
            <a:off x="5852435" y="3262792"/>
            <a:ext cx="2923892" cy="693398"/>
          </a:xfrm>
          <a:prstGeom prst="roundRect">
            <a:avLst/>
          </a:prstGeom>
          <a:ln>
            <a:solidFill>
              <a:srgbClr val="0F4DBC"/>
            </a:solidFill>
            <a:prstDash val="sysDash"/>
          </a:ln>
        </p:spPr>
        <p:style>
          <a:lnRef idx="2">
            <a:schemeClr val="dk1"/>
          </a:lnRef>
          <a:fillRef idx="1">
            <a:schemeClr val="lt1"/>
          </a:fillRef>
          <a:effectRef idx="0">
            <a:schemeClr val="dk1"/>
          </a:effectRef>
          <a:fontRef idx="minor">
            <a:schemeClr val="dk1"/>
          </a:fontRef>
        </p:style>
        <p:txBody>
          <a:bodyPr rtlCol="0" anchor="ctr"/>
          <a:lstStyle/>
          <a:p>
            <a:pPr>
              <a:defRPr/>
            </a:pPr>
            <a:r>
              <a:rPr lang="en-GB" sz="1200" dirty="0">
                <a:solidFill>
                  <a:srgbClr val="0F4DBC"/>
                </a:solidFill>
                <a:latin typeface="+mj-lt"/>
              </a:rPr>
              <a:t>This list of functional groups is not pre-determined and </a:t>
            </a:r>
            <a:r>
              <a:rPr lang="en-GB" sz="1200" b="1" dirty="0">
                <a:solidFill>
                  <a:srgbClr val="0F4DBC"/>
                </a:solidFill>
                <a:latin typeface="+mj-lt"/>
              </a:rPr>
              <a:t>can be chosen </a:t>
            </a:r>
            <a:r>
              <a:rPr lang="en-GB" sz="1200" dirty="0">
                <a:solidFill>
                  <a:srgbClr val="0F4DBC"/>
                </a:solidFill>
                <a:latin typeface="+mj-lt"/>
              </a:rPr>
              <a:t>by the application owners.</a:t>
            </a:r>
            <a:endParaRPr lang="en-GB" sz="1200" spc="-15" dirty="0">
              <a:solidFill>
                <a:srgbClr val="0F4DBC"/>
              </a:solidFill>
              <a:latin typeface="+mj-lt"/>
            </a:endParaRPr>
          </a:p>
        </p:txBody>
      </p:sp>
      <p:sp>
        <p:nvSpPr>
          <p:cNvPr id="5" name="Rounded Rectangular Callout 4"/>
          <p:cNvSpPr/>
          <p:nvPr/>
        </p:nvSpPr>
        <p:spPr>
          <a:xfrm>
            <a:off x="4788024" y="646113"/>
            <a:ext cx="1937069" cy="472496"/>
          </a:xfrm>
          <a:prstGeom prst="wedgeRoundRectCallout">
            <a:avLst>
              <a:gd name="adj1" fmla="val -33339"/>
              <a:gd name="adj2" fmla="val 99782"/>
              <a:gd name="adj3" fmla="val 16667"/>
            </a:avLst>
          </a:prstGeom>
          <a:solidFill>
            <a:srgbClr val="00B050"/>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defRPr/>
            </a:pPr>
            <a:r>
              <a:rPr lang="en-GB" sz="1050" dirty="0">
                <a:solidFill>
                  <a:prstClr val="white"/>
                </a:solidFill>
                <a:latin typeface="+mj-lt"/>
              </a:rPr>
              <a:t>Please note that direct role assignments to users will be prohibited by a policy. </a:t>
            </a:r>
          </a:p>
        </p:txBody>
      </p:sp>
    </p:spTree>
    <p:extLst>
      <p:ext uri="{BB962C8B-B14F-4D97-AF65-F5344CB8AC3E}">
        <p14:creationId xmlns:p14="http://schemas.microsoft.com/office/powerpoint/2010/main" val="3852324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E4D2043-7E31-4A53-BD33-72A88E682172}" type="slidenum">
              <a:rPr lang="en-GB" smtClean="0"/>
              <a:pPr/>
              <a:t>9</a:t>
            </a:fld>
            <a:endParaRPr lang="en-GB" dirty="0"/>
          </a:p>
        </p:txBody>
      </p:sp>
      <p:sp>
        <p:nvSpPr>
          <p:cNvPr id="3" name="Title 2">
            <a:extLst>
              <a:ext uri="{FF2B5EF4-FFF2-40B4-BE49-F238E27FC236}">
                <a16:creationId xmlns:a16="http://schemas.microsoft.com/office/drawing/2014/main" xmlns="" id="{D1119E5E-603F-428B-854E-290594249BD8}"/>
              </a:ext>
            </a:extLst>
          </p:cNvPr>
          <p:cNvSpPr>
            <a:spLocks noGrp="1"/>
          </p:cNvSpPr>
          <p:nvPr>
            <p:ph type="title" idx="4294967295"/>
          </p:nvPr>
        </p:nvSpPr>
        <p:spPr>
          <a:xfrm>
            <a:off x="541665" y="337577"/>
            <a:ext cx="8262937" cy="377825"/>
          </a:xfrm>
        </p:spPr>
        <p:txBody>
          <a:bodyPr>
            <a:noAutofit/>
          </a:bodyPr>
          <a:lstStyle/>
          <a:p>
            <a:r>
              <a:rPr lang="en-GB" sz="2400" dirty="0" smtClean="0">
                <a:solidFill>
                  <a:srgbClr val="0F4DBC"/>
                </a:solidFill>
              </a:rPr>
              <a:t>The «When»: Next Steps and High Level Implementation Plan </a:t>
            </a:r>
            <a:endParaRPr lang="en-GB" sz="2400" dirty="0">
              <a:solidFill>
                <a:srgbClr val="0F4DBC"/>
              </a:solidFill>
            </a:endParaRPr>
          </a:p>
        </p:txBody>
      </p:sp>
      <p:graphicFrame>
        <p:nvGraphicFramePr>
          <p:cNvPr id="8" name="Table 7">
            <a:extLst>
              <a:ext uri="{FF2B5EF4-FFF2-40B4-BE49-F238E27FC236}">
                <a16:creationId xmlns:a16="http://schemas.microsoft.com/office/drawing/2014/main" xmlns="" id="{27E5D136-78AB-403E-AA17-DABB151231D5}"/>
              </a:ext>
            </a:extLst>
          </p:cNvPr>
          <p:cNvGraphicFramePr>
            <a:graphicFrameLocks noGrp="1"/>
          </p:cNvGraphicFramePr>
          <p:nvPr>
            <p:extLst>
              <p:ext uri="{D42A27DB-BD31-4B8C-83A1-F6EECF244321}">
                <p14:modId xmlns:p14="http://schemas.microsoft.com/office/powerpoint/2010/main" val="3502673680"/>
              </p:ext>
            </p:extLst>
          </p:nvPr>
        </p:nvGraphicFramePr>
        <p:xfrm>
          <a:off x="541665" y="1063255"/>
          <a:ext cx="8254834" cy="3956685"/>
        </p:xfrm>
        <a:graphic>
          <a:graphicData uri="http://schemas.openxmlformats.org/drawingml/2006/table">
            <a:tbl>
              <a:tblPr firstRow="1" bandRow="1"/>
              <a:tblGrid>
                <a:gridCol w="7020837">
                  <a:extLst>
                    <a:ext uri="{9D8B030D-6E8A-4147-A177-3AD203B41FA5}">
                      <a16:colId xmlns:a16="http://schemas.microsoft.com/office/drawing/2014/main" xmlns="" val="1546506756"/>
                    </a:ext>
                  </a:extLst>
                </a:gridCol>
                <a:gridCol w="1233997">
                  <a:extLst>
                    <a:ext uri="{9D8B030D-6E8A-4147-A177-3AD203B41FA5}">
                      <a16:colId xmlns:a16="http://schemas.microsoft.com/office/drawing/2014/main" xmlns="" val="1366290718"/>
                    </a:ext>
                  </a:extLst>
                </a:gridCol>
              </a:tblGrid>
              <a:tr h="146996">
                <a:tc>
                  <a:txBody>
                    <a:bodyPr/>
                    <a:lstStyle/>
                    <a:p>
                      <a:r>
                        <a:rPr lang="en-GB" sz="1200" dirty="0"/>
                        <a:t>Activity</a:t>
                      </a:r>
                    </a:p>
                  </a:txBody>
                  <a:tcPr marL="68580" marR="68580" marT="34290" marB="34290">
                    <a:solidFill>
                      <a:srgbClr val="0F4DBC"/>
                    </a:solidFill>
                  </a:tcPr>
                </a:tc>
                <a:tc>
                  <a:txBody>
                    <a:bodyPr/>
                    <a:lstStyle/>
                    <a:p>
                      <a:r>
                        <a:rPr lang="en-GB" sz="1100" dirty="0"/>
                        <a:t>Timeline</a:t>
                      </a:r>
                    </a:p>
                  </a:txBody>
                  <a:tcPr marL="68580" marR="68580" marT="34290" marB="34290">
                    <a:solidFill>
                      <a:srgbClr val="0F4DBC"/>
                    </a:solidFill>
                  </a:tcPr>
                </a:tc>
                <a:extLst>
                  <a:ext uri="{0D108BD9-81ED-4DB2-BD59-A6C34878D82A}">
                    <a16:rowId xmlns:a16="http://schemas.microsoft.com/office/drawing/2014/main" xmlns="" val="2763404672"/>
                  </a:ext>
                </a:extLst>
              </a:tr>
              <a:tr h="965835">
                <a:tc>
                  <a:txBody>
                    <a:bodyPr/>
                    <a:lstStyle/>
                    <a:p>
                      <a:pPr marL="268288" marR="0" lvl="0" indent="-176213"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chemeClr val="bg1">
                              <a:lumMod val="50000"/>
                            </a:schemeClr>
                          </a:solidFill>
                          <a:effectLst/>
                          <a:uLnTx/>
                          <a:uFillTx/>
                          <a:latin typeface="+mj-lt"/>
                          <a:ea typeface="+mn-ea"/>
                          <a:cs typeface="+mn-cs"/>
                        </a:rPr>
                        <a:t>Verify and document the proposed concept.</a:t>
                      </a:r>
                    </a:p>
                    <a:p>
                      <a:pPr marL="268288" marR="0" lvl="0" indent="-176213"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chemeClr val="bg1">
                              <a:lumMod val="50000"/>
                            </a:schemeClr>
                          </a:solidFill>
                          <a:effectLst/>
                          <a:uLnTx/>
                          <a:uFillTx/>
                          <a:latin typeface="+mj-lt"/>
                          <a:ea typeface="+mn-ea"/>
                          <a:cs typeface="+mn-cs"/>
                        </a:rPr>
                        <a:t>Reconfirm the availability of the necessary licenses for PIM (EMS E5 / AAD Premium P2).</a:t>
                      </a:r>
                    </a:p>
                    <a:p>
                      <a:pPr marL="268288" marR="0" lvl="0" indent="-176213"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chemeClr val="bg1">
                              <a:lumMod val="50000"/>
                            </a:schemeClr>
                          </a:solidFill>
                          <a:effectLst/>
                          <a:uLnTx/>
                          <a:uFillTx/>
                          <a:latin typeface="+mj-lt"/>
                          <a:ea typeface="+mn-ea"/>
                          <a:cs typeface="+mn-cs"/>
                        </a:rPr>
                        <a:t>Engage with the business and the IT domains to gain their buy-in for the proposed concept.</a:t>
                      </a:r>
                    </a:p>
                    <a:p>
                      <a:pPr marL="268288" marR="0" lvl="0" indent="-176213"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chemeClr val="bg1">
                              <a:lumMod val="50000"/>
                            </a:schemeClr>
                          </a:solidFill>
                          <a:effectLst/>
                          <a:uLnTx/>
                          <a:uFillTx/>
                          <a:latin typeface="+mj-lt"/>
                          <a:ea typeface="+mn-ea"/>
                          <a:cs typeface="+mn-cs"/>
                        </a:rPr>
                        <a:t>Document concrete guidelines for the Access Management of Azure Infrastructure Resources.</a:t>
                      </a:r>
                    </a:p>
                  </a:txBody>
                  <a:tcPr marL="68580" marR="68580" marT="34290" marB="34290" anchor="ctr"/>
                </a:tc>
                <a:tc>
                  <a:txBody>
                    <a:bodyPr/>
                    <a:lstStyle/>
                    <a:p>
                      <a:pPr algn="ctr"/>
                      <a:r>
                        <a:rPr lang="en-GB" sz="1200" dirty="0" smtClean="0">
                          <a:solidFill>
                            <a:schemeClr val="bg1">
                              <a:lumMod val="50000"/>
                            </a:schemeClr>
                          </a:solidFill>
                          <a:latin typeface="+mj-lt"/>
                        </a:rPr>
                        <a:t>Q3 2021</a:t>
                      </a:r>
                      <a:endParaRPr lang="en-GB" sz="1200" dirty="0">
                        <a:solidFill>
                          <a:schemeClr val="bg1">
                            <a:lumMod val="50000"/>
                          </a:schemeClr>
                        </a:solidFill>
                        <a:latin typeface="+mj-lt"/>
                      </a:endParaRPr>
                    </a:p>
                  </a:txBody>
                  <a:tcPr marL="68580" marR="68580" marT="34290" marB="34290" anchor="ctr"/>
                </a:tc>
                <a:extLst>
                  <a:ext uri="{0D108BD9-81ED-4DB2-BD59-A6C34878D82A}">
                    <a16:rowId xmlns:a16="http://schemas.microsoft.com/office/drawing/2014/main" xmlns="" val="3807275376"/>
                  </a:ext>
                </a:extLst>
              </a:tr>
              <a:tr h="2032635">
                <a:tc>
                  <a:txBody>
                    <a:bodyPr/>
                    <a:lstStyle/>
                    <a:p>
                      <a:pPr marL="268288" indent="-176213">
                        <a:spcBef>
                          <a:spcPts val="500"/>
                        </a:spcBef>
                        <a:buFont typeface="Arial" panose="020B0604020202020204" pitchFamily="34" charset="0"/>
                        <a:buChar char="•"/>
                      </a:pPr>
                      <a:r>
                        <a:rPr lang="en-GB" sz="1200" dirty="0">
                          <a:solidFill>
                            <a:schemeClr val="bg1">
                              <a:lumMod val="50000"/>
                            </a:schemeClr>
                          </a:solidFill>
                          <a:latin typeface="+mj-lt"/>
                        </a:rPr>
                        <a:t>Define and implement the basic compliance policies at management group level.</a:t>
                      </a:r>
                    </a:p>
                    <a:p>
                      <a:pPr marL="625475" lvl="1" indent="-176213">
                        <a:spcBef>
                          <a:spcPts val="500"/>
                        </a:spcBef>
                        <a:buFont typeface="Arial" panose="020B0604020202020204" pitchFamily="34" charset="0"/>
                        <a:buChar char="•"/>
                      </a:pPr>
                      <a:r>
                        <a:rPr lang="en-GB" sz="1200" dirty="0">
                          <a:solidFill>
                            <a:srgbClr val="C00000"/>
                          </a:solidFill>
                          <a:latin typeface="+mj-lt"/>
                        </a:rPr>
                        <a:t>Default role assignments only via pre-defined security groups (owner, user access admin)</a:t>
                      </a:r>
                    </a:p>
                    <a:p>
                      <a:pPr marL="625475" lvl="1" indent="-176213">
                        <a:spcBef>
                          <a:spcPts val="500"/>
                        </a:spcBef>
                        <a:buFont typeface="Arial" panose="020B0604020202020204" pitchFamily="34" charset="0"/>
                        <a:buChar char="•"/>
                      </a:pPr>
                      <a:r>
                        <a:rPr lang="en-GB" sz="1200" dirty="0">
                          <a:solidFill>
                            <a:srgbClr val="C00000"/>
                          </a:solidFill>
                          <a:latin typeface="+mj-lt"/>
                        </a:rPr>
                        <a:t>No role assignments to individual users/warm bodies</a:t>
                      </a:r>
                    </a:p>
                    <a:p>
                      <a:pPr marL="625475" lvl="1" indent="-176213">
                        <a:spcBef>
                          <a:spcPts val="500"/>
                        </a:spcBef>
                        <a:spcAft>
                          <a:spcPts val="300"/>
                        </a:spcAft>
                        <a:buFont typeface="Arial" panose="020B0604020202020204" pitchFamily="34" charset="0"/>
                        <a:buChar char="•"/>
                      </a:pPr>
                      <a:r>
                        <a:rPr lang="en-GB" sz="1200" dirty="0">
                          <a:solidFill>
                            <a:srgbClr val="C00000"/>
                          </a:solidFill>
                          <a:latin typeface="+mj-lt"/>
                        </a:rPr>
                        <a:t>No ownership assignments to B2B guests</a:t>
                      </a:r>
                    </a:p>
                    <a:p>
                      <a:pPr marL="268288" indent="-176213">
                        <a:spcBef>
                          <a:spcPts val="500"/>
                        </a:spcBef>
                        <a:buFont typeface="Arial" panose="020B0604020202020204" pitchFamily="34" charset="0"/>
                        <a:buChar char="•"/>
                      </a:pPr>
                      <a:r>
                        <a:rPr lang="en-GB" sz="1200" dirty="0">
                          <a:solidFill>
                            <a:schemeClr val="bg1">
                              <a:lumMod val="50000"/>
                            </a:schemeClr>
                          </a:solidFill>
                          <a:latin typeface="+mj-lt"/>
                        </a:rPr>
                        <a:t>Extend the </a:t>
                      </a:r>
                      <a:r>
                        <a:rPr lang="en-GB" sz="1200" dirty="0" smtClean="0">
                          <a:solidFill>
                            <a:srgbClr val="0F4DBC"/>
                          </a:solidFill>
                          <a:latin typeface="+mj-lt"/>
                          <a:hlinkClick r:id="rId3">
                            <a:extLst>
                              <a:ext uri="{A12FA001-AC4F-418D-AE19-62706E023703}">
                                <ahyp:hlinkClr xmlns:ahyp="http://schemas.microsoft.com/office/drawing/2018/hyperlinkcolor" xmlns="" val="tx"/>
                              </a:ext>
                            </a:extLst>
                          </a:hlinkClick>
                        </a:rPr>
                        <a:t>APP </a:t>
                      </a:r>
                      <a:r>
                        <a:rPr lang="en-GB" sz="1200" dirty="0">
                          <a:solidFill>
                            <a:srgbClr val="0F4DBC"/>
                          </a:solidFill>
                          <a:latin typeface="+mj-lt"/>
                          <a:hlinkClick r:id="rId3">
                            <a:extLst>
                              <a:ext uri="{A12FA001-AC4F-418D-AE19-62706E023703}">
                                <ahyp:hlinkClr xmlns:ahyp="http://schemas.microsoft.com/office/drawing/2018/hyperlinkcolor" xmlns="" val="tx"/>
                              </a:ext>
                            </a:extLst>
                          </a:hlinkClick>
                        </a:rPr>
                        <a:t>subscription ordering process</a:t>
                      </a:r>
                      <a:r>
                        <a:rPr lang="en-GB" sz="1200" dirty="0">
                          <a:solidFill>
                            <a:srgbClr val="0F4DBC"/>
                          </a:solidFill>
                          <a:latin typeface="+mj-lt"/>
                        </a:rPr>
                        <a:t> </a:t>
                      </a:r>
                      <a:r>
                        <a:rPr lang="en-GB" sz="1200" kern="1200" dirty="0">
                          <a:solidFill>
                            <a:schemeClr val="bg1">
                              <a:lumMod val="50000"/>
                            </a:schemeClr>
                          </a:solidFill>
                          <a:latin typeface="+mj-lt"/>
                          <a:ea typeface="+mn-ea"/>
                          <a:cs typeface="+mn-cs"/>
                        </a:rPr>
                        <a:t>to introduce the automated provisioning of the default security groups (incl. their access products) and the PIM role assignments for these groups.</a:t>
                      </a:r>
                    </a:p>
                    <a:p>
                      <a:pPr marL="268288" indent="-176213">
                        <a:spcBef>
                          <a:spcPts val="500"/>
                        </a:spcBef>
                        <a:buFont typeface="Arial" panose="020B0604020202020204" pitchFamily="34" charset="0"/>
                        <a:buChar char="•"/>
                      </a:pPr>
                      <a:r>
                        <a:rPr lang="en-GB" sz="1200" kern="1200" dirty="0">
                          <a:solidFill>
                            <a:schemeClr val="bg1">
                              <a:lumMod val="50000"/>
                            </a:schemeClr>
                          </a:solidFill>
                          <a:latin typeface="+mj-lt"/>
                          <a:ea typeface="+mn-ea"/>
                          <a:cs typeface="+mn-cs"/>
                        </a:rPr>
                        <a:t>Communicate the new access management regime and activate the basic compliance policies in auditing mode.</a:t>
                      </a:r>
                    </a:p>
                  </a:txBody>
                  <a:tcPr marL="68580" marR="68580" marT="34290" marB="34290" anchor="ctr">
                    <a:solidFill>
                      <a:srgbClr val="E5F5FF"/>
                    </a:solidFill>
                  </a:tcPr>
                </a:tc>
                <a:tc>
                  <a:txBody>
                    <a:bodyPr/>
                    <a:lstStyle/>
                    <a:p>
                      <a:pPr algn="ctr"/>
                      <a:r>
                        <a:rPr lang="en-GB" sz="1200" dirty="0" smtClean="0">
                          <a:solidFill>
                            <a:schemeClr val="bg1">
                              <a:lumMod val="50000"/>
                            </a:schemeClr>
                          </a:solidFill>
                          <a:latin typeface="+mj-lt"/>
                        </a:rPr>
                        <a:t>Q4 2021</a:t>
                      </a:r>
                      <a:endParaRPr lang="en-GB" sz="1200" dirty="0">
                        <a:solidFill>
                          <a:schemeClr val="bg1">
                            <a:lumMod val="50000"/>
                          </a:schemeClr>
                        </a:solidFill>
                        <a:latin typeface="+mj-lt"/>
                      </a:endParaRPr>
                    </a:p>
                  </a:txBody>
                  <a:tcPr marL="68580" marR="68580" marT="34290" marB="34290" anchor="ctr">
                    <a:solidFill>
                      <a:srgbClr val="E5F5FF"/>
                    </a:solidFill>
                  </a:tcPr>
                </a:tc>
                <a:extLst>
                  <a:ext uri="{0D108BD9-81ED-4DB2-BD59-A6C34878D82A}">
                    <a16:rowId xmlns:a16="http://schemas.microsoft.com/office/drawing/2014/main" xmlns="" val="4147508237"/>
                  </a:ext>
                </a:extLst>
              </a:tr>
              <a:tr h="681990">
                <a:tc>
                  <a:txBody>
                    <a:bodyPr/>
                    <a:lstStyle/>
                    <a:p>
                      <a:pPr marL="268288" indent="-176213">
                        <a:spcBef>
                          <a:spcPts val="500"/>
                        </a:spcBef>
                        <a:spcAft>
                          <a:spcPts val="0"/>
                        </a:spcAft>
                        <a:buFont typeface="Arial" panose="020B0604020202020204" pitchFamily="34" charset="0"/>
                        <a:buChar char="•"/>
                      </a:pPr>
                      <a:r>
                        <a:rPr lang="en-GB" sz="1200" kern="1200" dirty="0">
                          <a:solidFill>
                            <a:schemeClr val="bg1">
                              <a:lumMod val="50000"/>
                            </a:schemeClr>
                          </a:solidFill>
                          <a:latin typeface="+mj-lt"/>
                          <a:ea typeface="+mn-ea"/>
                          <a:cs typeface="+mn-cs"/>
                        </a:rPr>
                        <a:t>Support the domains with</a:t>
                      </a:r>
                      <a:r>
                        <a:rPr lang="en-GB" sz="1200" dirty="0">
                          <a:solidFill>
                            <a:schemeClr val="bg1">
                              <a:lumMod val="50000"/>
                            </a:schemeClr>
                          </a:solidFill>
                          <a:latin typeface="+mj-lt"/>
                        </a:rPr>
                        <a:t> the necessary access management clean up in all existing subscriptions.</a:t>
                      </a:r>
                    </a:p>
                    <a:p>
                      <a:pPr marL="268288" indent="-176213">
                        <a:spcBef>
                          <a:spcPts val="500"/>
                        </a:spcBef>
                        <a:buFont typeface="Arial" panose="020B0604020202020204" pitchFamily="34" charset="0"/>
                        <a:buChar char="•"/>
                      </a:pPr>
                      <a:r>
                        <a:rPr lang="en-GB" sz="1200" dirty="0">
                          <a:solidFill>
                            <a:schemeClr val="bg1">
                              <a:lumMod val="50000"/>
                            </a:schemeClr>
                          </a:solidFill>
                          <a:latin typeface="+mj-lt"/>
                        </a:rPr>
                        <a:t>Switch the basic compliance policies to enforcement mode once the clean up in a management group has been accomplished.</a:t>
                      </a:r>
                    </a:p>
                  </a:txBody>
                  <a:tcPr marL="68580" marR="68580" marT="34290" marB="34290" anchor="ctr"/>
                </a:tc>
                <a:tc>
                  <a:txBody>
                    <a:bodyPr/>
                    <a:lstStyle/>
                    <a:p>
                      <a:pPr algn="ctr"/>
                      <a:r>
                        <a:rPr lang="en-GB" sz="1200" dirty="0" smtClean="0">
                          <a:solidFill>
                            <a:schemeClr val="bg1">
                              <a:lumMod val="50000"/>
                            </a:schemeClr>
                          </a:solidFill>
                          <a:latin typeface="+mj-lt"/>
                        </a:rPr>
                        <a:t>Q1 2022</a:t>
                      </a:r>
                      <a:endParaRPr lang="en-GB" sz="1200" dirty="0">
                        <a:solidFill>
                          <a:schemeClr val="bg1">
                            <a:lumMod val="50000"/>
                          </a:schemeClr>
                        </a:solidFill>
                        <a:latin typeface="+mj-lt"/>
                      </a:endParaRPr>
                    </a:p>
                  </a:txBody>
                  <a:tcPr marL="68580" marR="68580" marT="34290" marB="34290" anchor="ctr"/>
                </a:tc>
                <a:extLst>
                  <a:ext uri="{0D108BD9-81ED-4DB2-BD59-A6C34878D82A}">
                    <a16:rowId xmlns:a16="http://schemas.microsoft.com/office/drawing/2014/main" xmlns="" val="3541485873"/>
                  </a:ext>
                </a:extLst>
              </a:tr>
            </a:tbl>
          </a:graphicData>
        </a:graphic>
      </p:graphicFrame>
    </p:spTree>
    <p:extLst>
      <p:ext uri="{BB962C8B-B14F-4D97-AF65-F5344CB8AC3E}">
        <p14:creationId xmlns:p14="http://schemas.microsoft.com/office/powerpoint/2010/main" val="34146672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TYPE" val="SlideNumber"/>
</p:tagLst>
</file>

<file path=ppt/theme/theme1.xml><?xml version="1.0" encoding="utf-8"?>
<a:theme xmlns:a="http://schemas.openxmlformats.org/drawingml/2006/main" name="IFC_EN_image_sonia">
  <a:themeElements>
    <a:clrScheme name="Intact">
      <a:dk1>
        <a:sysClr val="windowText" lastClr="000000"/>
      </a:dk1>
      <a:lt1>
        <a:sysClr val="window" lastClr="FFFFFF"/>
      </a:lt1>
      <a:dk2>
        <a:srgbClr val="3F3F3F"/>
      </a:dk2>
      <a:lt2>
        <a:srgbClr val="E7E6E6"/>
      </a:lt2>
      <a:accent1>
        <a:srgbClr val="C60C30"/>
      </a:accent1>
      <a:accent2>
        <a:srgbClr val="00B3BE"/>
      </a:accent2>
      <a:accent3>
        <a:srgbClr val="FFFFFF"/>
      </a:accent3>
      <a:accent4>
        <a:srgbClr val="000000"/>
      </a:accent4>
      <a:accent5>
        <a:srgbClr val="920822"/>
      </a:accent5>
      <a:accent6>
        <a:srgbClr val="7FD9DE"/>
      </a:accent6>
      <a:hlink>
        <a:srgbClr val="00B3BE"/>
      </a:hlink>
      <a:folHlink>
        <a:srgbClr val="F4CED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R - SunsetChilli">
    <a:dk1>
      <a:srgbClr val="283E36"/>
    </a:dk1>
    <a:lt1>
      <a:sysClr val="window" lastClr="FFFFFF"/>
    </a:lt1>
    <a:dk2>
      <a:srgbClr val="E00034"/>
    </a:dk2>
    <a:lt2>
      <a:srgbClr val="F87A30"/>
    </a:lt2>
    <a:accent1>
      <a:srgbClr val="627D77"/>
    </a:accent1>
    <a:accent2>
      <a:srgbClr val="A1B1AD"/>
    </a:accent2>
    <a:accent3>
      <a:srgbClr val="E00034"/>
    </a:accent3>
    <a:accent4>
      <a:srgbClr val="EC6685"/>
    </a:accent4>
    <a:accent5>
      <a:srgbClr val="FFA02F"/>
    </a:accent5>
    <a:accent6>
      <a:srgbClr val="FFC682"/>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C35A0AA7587E45881AA0289E9CAA03" ma:contentTypeVersion="4" ma:contentTypeDescription="Create a new document." ma:contentTypeScope="" ma:versionID="0e193dda47d0aa093e23a7a0c2c9e7c8">
  <xsd:schema xmlns:xsd="http://www.w3.org/2001/XMLSchema" xmlns:xs="http://www.w3.org/2001/XMLSchema" xmlns:p="http://schemas.microsoft.com/office/2006/metadata/properties" xmlns:ns2="2a2a5deb-b919-4675-aa28-5087fddd1c98" targetNamespace="http://schemas.microsoft.com/office/2006/metadata/properties" ma:root="true" ma:fieldsID="5e90e4d3434277c06d42db88a567f86f" ns2:_="">
    <xsd:import namespace="2a2a5deb-b919-4675-aa28-5087fddd1c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a5deb-b919-4675-aa28-5087fddd1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6F9591-113F-4476-85FB-85E49278147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ListId:Analysis;"/>
    <ds:schemaRef ds:uri="http://www.w3.org/XML/1998/namespace"/>
    <ds:schemaRef ds:uri="http://purl.org/dc/dcmitype/"/>
  </ds:schemaRefs>
</ds:datastoreItem>
</file>

<file path=customXml/itemProps2.xml><?xml version="1.0" encoding="utf-8"?>
<ds:datastoreItem xmlns:ds="http://schemas.openxmlformats.org/officeDocument/2006/customXml" ds:itemID="{F1BCCF46-1676-4D15-A389-1E536D052AC6}">
  <ds:schemaRefs>
    <ds:schemaRef ds:uri="http://schemas.microsoft.com/sharepoint/v3/contenttype/forms"/>
  </ds:schemaRefs>
</ds:datastoreItem>
</file>

<file path=customXml/itemProps3.xml><?xml version="1.0" encoding="utf-8"?>
<ds:datastoreItem xmlns:ds="http://schemas.openxmlformats.org/officeDocument/2006/customXml" ds:itemID="{C5D8D8ED-CD51-42AE-852D-38C93BEBC990}"/>
</file>

<file path=docProps/app.xml><?xml version="1.0" encoding="utf-8"?>
<Properties xmlns="http://schemas.openxmlformats.org/officeDocument/2006/extended-properties" xmlns:vt="http://schemas.openxmlformats.org/officeDocument/2006/docPropsVTypes">
  <Template>IFC_EN_image_final</Template>
  <TotalTime>19401</TotalTime>
  <Words>916</Words>
  <Application>Microsoft Office PowerPoint</Application>
  <PresentationFormat>On-screen Show (16:9)</PresentationFormat>
  <Paragraphs>100</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Black</vt:lpstr>
      <vt:lpstr>Brush Script MT</vt:lpstr>
      <vt:lpstr>Calibri</vt:lpstr>
      <vt:lpstr>Calibri Light</vt:lpstr>
      <vt:lpstr>Cambria Math</vt:lpstr>
      <vt:lpstr>Leelawadee UI</vt:lpstr>
      <vt:lpstr>Slate Std Bk</vt:lpstr>
      <vt:lpstr>SwissReSans</vt:lpstr>
      <vt:lpstr>SwissReSans Light</vt:lpstr>
      <vt:lpstr>IFC_EN_image_sonia</vt:lpstr>
      <vt:lpstr>Intact Insurance Specialty Solutions Access Management for Infrastructure Resources in the Azure Cloud</vt:lpstr>
      <vt:lpstr>Introduction to Key Access Management Concepts in the Azure Cloud</vt:lpstr>
      <vt:lpstr>The «Why»: Key Drivers for this Concept</vt:lpstr>
      <vt:lpstr>The «What»: Scope of this Access Management Concept</vt:lpstr>
      <vt:lpstr>The «How»: Guiding Principles</vt:lpstr>
      <vt:lpstr>The «How»: General Azure-centric Access Management Approach</vt:lpstr>
      <vt:lpstr>Access Management Controls in the First Implementation Approach</vt:lpstr>
      <vt:lpstr>The Functional Group Design is Flexible</vt:lpstr>
      <vt:lpstr>The «When»: Next Steps and High Level Implementation Plan </vt:lpstr>
    </vt:vector>
  </TitlesOfParts>
  <Company>Intact Corporation Financière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 IT Manager</dc:title>
  <dc:creator>DBalasubramaniam@intactinsurance.com</dc:creator>
  <cp:keywords>Azure IAM</cp:keywords>
  <cp:lastModifiedBy>Balasubramaniam, Dhana</cp:lastModifiedBy>
  <cp:revision>357</cp:revision>
  <cp:lastPrinted>2021-03-23T16:35:25Z</cp:lastPrinted>
  <dcterms:created xsi:type="dcterms:W3CDTF">2018-09-24T19:45:31Z</dcterms:created>
  <dcterms:modified xsi:type="dcterms:W3CDTF">2021-04-09T15:35:16Z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0x010100C0C35A0AA7587E45881AA0289E9CAA03</vt:lpwstr>
  </property>
</Properties>
</file>