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C3C4-CF85-4245-843F-B655F7D380D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DD2B-5A48-48B8-87B9-84793C5F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2080" y="0"/>
            <a:ext cx="3169920" cy="601934"/>
          </a:xfrm>
        </p:spPr>
        <p:txBody>
          <a:bodyPr>
            <a:normAutofit/>
          </a:bodyPr>
          <a:lstStyle/>
          <a:p>
            <a:r>
              <a:rPr lang="fa-IR" sz="2400" b="1" dirty="0" smtClean="0">
                <a:solidFill>
                  <a:srgbClr val="7030A0"/>
                </a:solidFill>
              </a:rPr>
              <a:t>صفحه اصلی</a:t>
            </a:r>
            <a:r>
              <a:rPr lang="fa-IR" sz="1400" dirty="0" smtClean="0"/>
              <a:t> 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8" y="731520"/>
            <a:ext cx="11038114" cy="6126480"/>
          </a:xfrm>
        </p:spPr>
        <p:txBody>
          <a:bodyPr/>
          <a:lstStyle/>
          <a:p>
            <a:pPr algn="r"/>
            <a:r>
              <a:rPr lang="fa-IR" dirty="0" smtClean="0"/>
              <a:t>                                                   </a:t>
            </a:r>
          </a:p>
          <a:p>
            <a:pPr algn="r"/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                                                                                                    </a:t>
            </a:r>
          </a:p>
          <a:p>
            <a:pPr algn="r"/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                                                                                               </a:t>
            </a:r>
            <a:r>
              <a:rPr lang="fa-IR" sz="1600" dirty="0" smtClean="0">
                <a:solidFill>
                  <a:srgbClr val="7030A0"/>
                </a:solidFill>
              </a:rPr>
              <a:t>ورود / ثبت نام              سبد خرید</a:t>
            </a:r>
            <a:endParaRPr lang="fa-IR" dirty="0" smtClean="0">
              <a:solidFill>
                <a:srgbClr val="C00000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0580915" y="770709"/>
            <a:ext cx="757646" cy="70539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لوگو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7006" y="914400"/>
            <a:ext cx="2978331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سرچ بار بین کتاب ها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8" y="731520"/>
            <a:ext cx="1234440" cy="82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8" y="822960"/>
            <a:ext cx="709061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48594" y="914400"/>
            <a:ext cx="3487783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دسته بندی کتاب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2492" y="2370908"/>
            <a:ext cx="7694025" cy="2168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chemeClr val="tx1"/>
                </a:solidFill>
              </a:rPr>
              <a:t>پر فروش های هفته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9287694" y="3233055"/>
            <a:ext cx="378823" cy="391886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1972492" y="3259182"/>
            <a:ext cx="408212" cy="3918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994468" y="4947556"/>
            <a:ext cx="1293226" cy="1606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تازه منتشر شده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03074" y="4911634"/>
            <a:ext cx="1345474" cy="1606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کتاب های پرتخفیف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380704" y="4911634"/>
            <a:ext cx="1371600" cy="1606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کودک و نوجوان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7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2080" y="0"/>
            <a:ext cx="3169920" cy="601934"/>
          </a:xfrm>
        </p:spPr>
        <p:txBody>
          <a:bodyPr>
            <a:normAutofit/>
          </a:bodyPr>
          <a:lstStyle/>
          <a:p>
            <a:r>
              <a:rPr lang="fa-IR" sz="2400" b="1" dirty="0" smtClean="0">
                <a:solidFill>
                  <a:srgbClr val="7030A0"/>
                </a:solidFill>
              </a:rPr>
              <a:t>پنل ادمین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8" y="731520"/>
            <a:ext cx="11038114" cy="6126480"/>
          </a:xfrm>
        </p:spPr>
        <p:txBody>
          <a:bodyPr/>
          <a:lstStyle/>
          <a:p>
            <a:pPr algn="r"/>
            <a:r>
              <a:rPr lang="fa-IR" dirty="0" smtClean="0"/>
              <a:t>                                                   </a:t>
            </a:r>
          </a:p>
          <a:p>
            <a:pPr algn="r"/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                                                                                                    </a:t>
            </a:r>
          </a:p>
          <a:p>
            <a:pPr algn="r"/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                                                                                               </a:t>
            </a:r>
            <a:r>
              <a:rPr lang="fa-IR" sz="1600" dirty="0">
                <a:solidFill>
                  <a:srgbClr val="7030A0"/>
                </a:solidFill>
              </a:rPr>
              <a:t> </a:t>
            </a:r>
            <a:r>
              <a:rPr lang="fa-IR" sz="1600" dirty="0" smtClean="0">
                <a:solidFill>
                  <a:srgbClr val="7030A0"/>
                </a:solidFill>
              </a:rPr>
              <a:t>               </a:t>
            </a:r>
            <a:r>
              <a:rPr lang="fa-IR" sz="1600" dirty="0" smtClean="0">
                <a:solidFill>
                  <a:srgbClr val="7030A0"/>
                </a:solidFill>
              </a:rPr>
              <a:t>              </a:t>
            </a:r>
            <a:r>
              <a:rPr lang="fa-IR" sz="1600" dirty="0" smtClean="0">
                <a:solidFill>
                  <a:srgbClr val="7030A0"/>
                </a:solidFill>
              </a:rPr>
              <a:t>سبد خرید</a:t>
            </a:r>
            <a:endParaRPr lang="fa-IR" dirty="0" smtClean="0">
              <a:solidFill>
                <a:srgbClr val="C00000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0580915" y="770709"/>
            <a:ext cx="757646" cy="70539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لوگو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7006" y="914400"/>
            <a:ext cx="2978331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سرچ بار بین کتاب ها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8" y="822960"/>
            <a:ext cx="709061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48594" y="914400"/>
            <a:ext cx="3487783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دسته بندی کتاب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2492" y="2370908"/>
            <a:ext cx="7694025" cy="2168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chemeClr val="tx1"/>
                </a:solidFill>
              </a:rPr>
              <a:t>پر فروش های هفته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9287694" y="3233055"/>
            <a:ext cx="378823" cy="391886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1972492" y="3259182"/>
            <a:ext cx="408212" cy="3918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994468" y="4947556"/>
            <a:ext cx="1293226" cy="1606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تازه منتشر شده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03074" y="4911634"/>
            <a:ext cx="1345474" cy="1606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کتاب های پرتخفیف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380704" y="4911634"/>
            <a:ext cx="1371600" cy="1606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کودک و نوجوان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71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4B6AAD6-099A-45D2-9F5F-3919E04AE0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943" y="1423971"/>
            <a:ext cx="10374113" cy="1505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0AA2D-589B-4973-8F2E-7B3E82D1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3" y="3243893"/>
            <a:ext cx="4094845" cy="2637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D210D-86FB-4B34-8F11-AA39FC7F3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0" y="3122347"/>
            <a:ext cx="4777157" cy="31802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DE5592-D369-478B-A13A-2FA6C0E3412D}"/>
              </a:ext>
            </a:extLst>
          </p:cNvPr>
          <p:cNvSpPr txBox="1"/>
          <p:nvPr/>
        </p:nvSpPr>
        <p:spPr>
          <a:xfrm>
            <a:off x="10121512" y="548895"/>
            <a:ext cx="202410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پنل ادمین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9711-DB1D-4898-91CA-73016AD9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129142"/>
            <a:ext cx="1086358" cy="1086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4769CB-5F41-4DE9-8FD8-88A3B8501F07}"/>
              </a:ext>
            </a:extLst>
          </p:cNvPr>
          <p:cNvSpPr/>
          <p:nvPr/>
        </p:nvSpPr>
        <p:spPr>
          <a:xfrm>
            <a:off x="133165" y="1660124"/>
            <a:ext cx="11975977" cy="497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تاریخچه سفارشات    حساب </a:t>
            </a:r>
            <a:r>
              <a:rPr lang="fa-IR" dirty="0" smtClean="0"/>
              <a:t>کاربری    اضافه کردن محصول جدید    موجودی انبار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86BD8-7E08-4D30-9932-95949AC5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75" y="2290437"/>
            <a:ext cx="5755650" cy="40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9711-DB1D-4898-91CA-73016AD9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129142"/>
            <a:ext cx="1086358" cy="1086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4769CB-5F41-4DE9-8FD8-88A3B8501F07}"/>
              </a:ext>
            </a:extLst>
          </p:cNvPr>
          <p:cNvSpPr/>
          <p:nvPr/>
        </p:nvSpPr>
        <p:spPr>
          <a:xfrm>
            <a:off x="133165" y="1660124"/>
            <a:ext cx="11975977" cy="497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تاریخچه سفارشات    حساب </a:t>
            </a:r>
            <a:r>
              <a:rPr lang="fa-IR" dirty="0" smtClean="0"/>
              <a:t>کاربری    اضافه کردن محصول جدید    موجودی انبار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73" y="2601898"/>
            <a:ext cx="4578493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9711-DB1D-4898-91CA-73016AD9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129142"/>
            <a:ext cx="1086358" cy="1086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4769CB-5F41-4DE9-8FD8-88A3B8501F07}"/>
              </a:ext>
            </a:extLst>
          </p:cNvPr>
          <p:cNvSpPr/>
          <p:nvPr/>
        </p:nvSpPr>
        <p:spPr>
          <a:xfrm>
            <a:off x="133165" y="1660124"/>
            <a:ext cx="11975977" cy="497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تاریخچه سفارشات    حساب </a:t>
            </a:r>
            <a:r>
              <a:rPr lang="fa-IR" dirty="0" smtClean="0"/>
              <a:t>کاربری    اضافه کردن محصول جدید    موجودی انبار 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20" y="2700369"/>
            <a:ext cx="4450466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9711-DB1D-4898-91CA-73016AD9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129142"/>
            <a:ext cx="1086358" cy="1086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4769CB-5F41-4DE9-8FD8-88A3B8501F07}"/>
              </a:ext>
            </a:extLst>
          </p:cNvPr>
          <p:cNvSpPr/>
          <p:nvPr/>
        </p:nvSpPr>
        <p:spPr>
          <a:xfrm>
            <a:off x="133165" y="1660124"/>
            <a:ext cx="11975977" cy="497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تاریخچه سفارشات    حساب </a:t>
            </a:r>
            <a:r>
              <a:rPr lang="fa-IR" dirty="0" smtClean="0"/>
              <a:t>کاربری    اضافه کردن محصول جدید    موجودی انبار    تعریف تخفیف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86BD8-7E08-4D30-9932-95949AC5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75" y="2290437"/>
            <a:ext cx="5755650" cy="4012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75B7C-F112-4E0E-BB82-020C15D60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73" y="2393314"/>
            <a:ext cx="6894254" cy="39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9711-DB1D-4898-91CA-73016AD95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129142"/>
            <a:ext cx="1086358" cy="1086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4769CB-5F41-4DE9-8FD8-88A3B8501F07}"/>
              </a:ext>
            </a:extLst>
          </p:cNvPr>
          <p:cNvSpPr/>
          <p:nvPr/>
        </p:nvSpPr>
        <p:spPr>
          <a:xfrm>
            <a:off x="133165" y="1660124"/>
            <a:ext cx="11975977" cy="497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تاریخچه سفارشات    حساب </a:t>
            </a:r>
            <a:r>
              <a:rPr lang="fa-IR" dirty="0" smtClean="0"/>
              <a:t>کاربری    اضافه کردن محصول جدید    موجودی انبار    تعریف تخفیف    حذف و ویرایش کتاب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E2A07-2A06-41C9-B788-7E3466D85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0" y="2601898"/>
            <a:ext cx="4839868" cy="3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" y="2913017"/>
            <a:ext cx="1802674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Book_store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79667" y="13063"/>
            <a:ext cx="2129243" cy="6270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Book_store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79667" y="940524"/>
            <a:ext cx="2142310" cy="5617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92732" y="2233751"/>
            <a:ext cx="2129245" cy="5225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orders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5794" y="3566161"/>
            <a:ext cx="2116183" cy="5225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05794" y="4611186"/>
            <a:ext cx="2129246" cy="57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05794" y="5757447"/>
            <a:ext cx="2129246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08223" y="0"/>
            <a:ext cx="1547948" cy="640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urls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72300" y="672740"/>
            <a:ext cx="1619793" cy="1319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Urls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36377" y="2034541"/>
            <a:ext cx="1619793" cy="12148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Urls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6378" y="3291844"/>
            <a:ext cx="1619793" cy="12148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Urls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6376" y="4578533"/>
            <a:ext cx="1619794" cy="57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Css</a:t>
            </a:r>
            <a:endParaRPr lang="en-US" sz="14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46173" y="5483143"/>
            <a:ext cx="1672046" cy="646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Account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   Books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 orders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46174" y="6245666"/>
            <a:ext cx="1672046" cy="6172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961120" y="4611186"/>
            <a:ext cx="1280160" cy="248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C00000"/>
                </a:solidFill>
              </a:rPr>
              <a:t>Base.css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41523" y="5185951"/>
            <a:ext cx="1907177" cy="313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Login /logout/ signup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961119" y="5643154"/>
            <a:ext cx="2952207" cy="3265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Book_detail</a:t>
            </a:r>
            <a:r>
              <a:rPr lang="en-US" sz="1400" b="1" dirty="0" smtClean="0">
                <a:solidFill>
                  <a:srgbClr val="7030A0"/>
                </a:solidFill>
              </a:rPr>
              <a:t>/</a:t>
            </a:r>
            <a:r>
              <a:rPr lang="en-US" sz="1400" b="1" dirty="0" err="1" smtClean="0">
                <a:solidFill>
                  <a:srgbClr val="7030A0"/>
                </a:solidFill>
              </a:rPr>
              <a:t>book_list</a:t>
            </a:r>
            <a:r>
              <a:rPr lang="en-US" sz="1400" b="1" dirty="0" smtClean="0">
                <a:solidFill>
                  <a:srgbClr val="7030A0"/>
                </a:solidFill>
              </a:rPr>
              <a:t>/</a:t>
            </a:r>
            <a:r>
              <a:rPr lang="en-US" sz="1400" b="1" dirty="0" err="1" smtClean="0">
                <a:solidFill>
                  <a:srgbClr val="7030A0"/>
                </a:solidFill>
              </a:rPr>
              <a:t>book_result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961119" y="6129754"/>
            <a:ext cx="2717075" cy="3102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Charge / purchase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Elbow Connector 24"/>
          <p:cNvCxnSpPr>
            <a:stCxn id="3" idx="3"/>
            <a:endCxn id="4" idx="1"/>
          </p:cNvCxnSpPr>
          <p:nvPr/>
        </p:nvCxnSpPr>
        <p:spPr>
          <a:xfrm flipV="1">
            <a:off x="2338251" y="326573"/>
            <a:ext cx="1541416" cy="28477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3"/>
            <a:endCxn id="5" idx="1"/>
          </p:cNvCxnSpPr>
          <p:nvPr/>
        </p:nvCxnSpPr>
        <p:spPr>
          <a:xfrm flipV="1">
            <a:off x="2338251" y="1221375"/>
            <a:ext cx="1541416" cy="19528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" idx="3"/>
            <a:endCxn id="6" idx="1"/>
          </p:cNvCxnSpPr>
          <p:nvPr/>
        </p:nvCxnSpPr>
        <p:spPr>
          <a:xfrm flipV="1">
            <a:off x="2338251" y="2495009"/>
            <a:ext cx="1554481" cy="679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" idx="3"/>
            <a:endCxn id="7" idx="1"/>
          </p:cNvCxnSpPr>
          <p:nvPr/>
        </p:nvCxnSpPr>
        <p:spPr>
          <a:xfrm>
            <a:off x="2338251" y="3174274"/>
            <a:ext cx="1567543" cy="6531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3"/>
            <a:endCxn id="8" idx="1"/>
          </p:cNvCxnSpPr>
          <p:nvPr/>
        </p:nvCxnSpPr>
        <p:spPr>
          <a:xfrm>
            <a:off x="2338251" y="3174274"/>
            <a:ext cx="1567543" cy="17242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" idx="3"/>
            <a:endCxn id="9" idx="1"/>
          </p:cNvCxnSpPr>
          <p:nvPr/>
        </p:nvCxnSpPr>
        <p:spPr>
          <a:xfrm>
            <a:off x="2338251" y="3174274"/>
            <a:ext cx="1567543" cy="2824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 flipV="1">
            <a:off x="6008910" y="320042"/>
            <a:ext cx="999313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35040" y="1211579"/>
            <a:ext cx="97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35040" y="2495009"/>
            <a:ext cx="9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040" y="3827418"/>
            <a:ext cx="9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3"/>
            <a:endCxn id="14" idx="1"/>
          </p:cNvCxnSpPr>
          <p:nvPr/>
        </p:nvCxnSpPr>
        <p:spPr>
          <a:xfrm flipV="1">
            <a:off x="6035040" y="4865916"/>
            <a:ext cx="901336" cy="3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35040" y="5865223"/>
            <a:ext cx="901336" cy="1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6" idx="1"/>
          </p:cNvCxnSpPr>
          <p:nvPr/>
        </p:nvCxnSpPr>
        <p:spPr>
          <a:xfrm>
            <a:off x="6035040" y="6129754"/>
            <a:ext cx="911134" cy="42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17" idx="1"/>
          </p:cNvCxnSpPr>
          <p:nvPr/>
        </p:nvCxnSpPr>
        <p:spPr>
          <a:xfrm flipV="1">
            <a:off x="8556170" y="4735285"/>
            <a:ext cx="404950" cy="13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3"/>
            <a:endCxn id="18" idx="1"/>
          </p:cNvCxnSpPr>
          <p:nvPr/>
        </p:nvCxnSpPr>
        <p:spPr>
          <a:xfrm flipV="1">
            <a:off x="8618219" y="5342706"/>
            <a:ext cx="323304" cy="4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22" idx="1"/>
          </p:cNvCxnSpPr>
          <p:nvPr/>
        </p:nvCxnSpPr>
        <p:spPr>
          <a:xfrm flipV="1">
            <a:off x="8618219" y="5806440"/>
            <a:ext cx="342900" cy="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3"/>
            <a:endCxn id="23" idx="1"/>
          </p:cNvCxnSpPr>
          <p:nvPr/>
        </p:nvCxnSpPr>
        <p:spPr>
          <a:xfrm>
            <a:off x="8618219" y="5806449"/>
            <a:ext cx="342900" cy="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صفحه اصلی </vt:lpstr>
      <vt:lpstr>پنل ادمین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صفحه اصلی</dc:title>
  <dc:creator>Windows User</dc:creator>
  <cp:lastModifiedBy>Windows User</cp:lastModifiedBy>
  <cp:revision>15</cp:revision>
  <dcterms:created xsi:type="dcterms:W3CDTF">2021-08-10T16:09:10Z</dcterms:created>
  <dcterms:modified xsi:type="dcterms:W3CDTF">2021-08-11T17:37:11Z</dcterms:modified>
</cp:coreProperties>
</file>