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4" r:id="rId1"/>
    <p:sldMasterId id="2147483795" r:id="rId2"/>
    <p:sldMasterId id="2147483861" r:id="rId3"/>
  </p:sldMasterIdLst>
  <p:sldIdLst>
    <p:sldId id="256" r:id="rId4"/>
    <p:sldId id="273" r:id="rId5"/>
    <p:sldId id="277" r:id="rId6"/>
    <p:sldId id="274" r:id="rId7"/>
    <p:sldId id="279" r:id="rId8"/>
    <p:sldId id="357" r:id="rId9"/>
    <p:sldId id="280" r:id="rId10"/>
    <p:sldId id="281" r:id="rId11"/>
    <p:sldId id="358" r:id="rId12"/>
    <p:sldId id="359" r:id="rId13"/>
    <p:sldId id="275" r:id="rId14"/>
    <p:sldId id="347" r:id="rId15"/>
    <p:sldId id="348" r:id="rId16"/>
    <p:sldId id="351" r:id="rId17"/>
    <p:sldId id="349" r:id="rId18"/>
    <p:sldId id="361" r:id="rId19"/>
    <p:sldId id="350" r:id="rId20"/>
    <p:sldId id="355" r:id="rId21"/>
    <p:sldId id="353" r:id="rId22"/>
    <p:sldId id="352" r:id="rId23"/>
    <p:sldId id="354" r:id="rId24"/>
    <p:sldId id="283" r:id="rId25"/>
    <p:sldId id="300" r:id="rId26"/>
    <p:sldId id="362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84" r:id="rId38"/>
    <p:sldId id="29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6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423"/>
    <a:srgbClr val="FDFDFD"/>
    <a:srgbClr val="EEBD20"/>
    <a:srgbClr val="FFD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E0DA05-B572-4B66-A6A4-358C9A0232A5}" v="4" dt="2025-01-21T18:21:30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7"/>
    <p:restoredTop sz="96054"/>
  </p:normalViewPr>
  <p:slideViewPr>
    <p:cSldViewPr snapToGrid="0" snapToObjects="1" showGuides="1">
      <p:cViewPr varScale="1">
        <p:scale>
          <a:sx n="72" d="100"/>
          <a:sy n="72" d="100"/>
        </p:scale>
        <p:origin x="67" y="125"/>
      </p:cViewPr>
      <p:guideLst>
        <p:guide pos="3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McKenny" userId="8c9d190a88911c18" providerId="LiveId" clId="{8DE0DA05-B572-4B66-A6A4-358C9A0232A5}"/>
    <pc:docChg chg="undo custSel addSld delSld modSld sldOrd">
      <pc:chgData name="Aaron McKenny" userId="8c9d190a88911c18" providerId="LiveId" clId="{8DE0DA05-B572-4B66-A6A4-358C9A0232A5}" dt="2025-01-21T19:29:34.997" v="2219" actId="20577"/>
      <pc:docMkLst>
        <pc:docMk/>
      </pc:docMkLst>
      <pc:sldChg chg="modSp mod">
        <pc:chgData name="Aaron McKenny" userId="8c9d190a88911c18" providerId="LiveId" clId="{8DE0DA05-B572-4B66-A6A4-358C9A0232A5}" dt="2025-01-21T19:25:28.049" v="2034" actId="948"/>
        <pc:sldMkLst>
          <pc:docMk/>
          <pc:sldMk cId="1323249328" sldId="277"/>
        </pc:sldMkLst>
        <pc:spChg chg="mod">
          <ac:chgData name="Aaron McKenny" userId="8c9d190a88911c18" providerId="LiveId" clId="{8DE0DA05-B572-4B66-A6A4-358C9A0232A5}" dt="2025-01-21T19:24:50.968" v="1966" actId="20577"/>
          <ac:spMkLst>
            <pc:docMk/>
            <pc:sldMk cId="1323249328" sldId="277"/>
            <ac:spMk id="2" creationId="{21DC9B4B-025C-B2D9-D736-11C2B87A803A}"/>
          </ac:spMkLst>
        </pc:spChg>
        <pc:spChg chg="mod">
          <ac:chgData name="Aaron McKenny" userId="8c9d190a88911c18" providerId="LiveId" clId="{8DE0DA05-B572-4B66-A6A4-358C9A0232A5}" dt="2025-01-21T19:25:28.049" v="2034" actId="948"/>
          <ac:spMkLst>
            <pc:docMk/>
            <pc:sldMk cId="1323249328" sldId="277"/>
            <ac:spMk id="3" creationId="{68C8CB05-75F8-5AB9-B604-7FEA7BBEF4D9}"/>
          </ac:spMkLst>
        </pc:spChg>
      </pc:sldChg>
      <pc:sldChg chg="modSp mod">
        <pc:chgData name="Aaron McKenny" userId="8c9d190a88911c18" providerId="LiveId" clId="{8DE0DA05-B572-4B66-A6A4-358C9A0232A5}" dt="2025-01-21T18:43:11.626" v="728" actId="20577"/>
        <pc:sldMkLst>
          <pc:docMk/>
          <pc:sldMk cId="3096737779" sldId="279"/>
        </pc:sldMkLst>
        <pc:spChg chg="mod">
          <ac:chgData name="Aaron McKenny" userId="8c9d190a88911c18" providerId="LiveId" clId="{8DE0DA05-B572-4B66-A6A4-358C9A0232A5}" dt="2025-01-21T18:43:11.626" v="728" actId="20577"/>
          <ac:spMkLst>
            <pc:docMk/>
            <pc:sldMk cId="3096737779" sldId="279"/>
            <ac:spMk id="3" creationId="{FBE600EF-8BC0-0721-2362-EC492736C742}"/>
          </ac:spMkLst>
        </pc:spChg>
      </pc:sldChg>
      <pc:sldChg chg="modSp mod">
        <pc:chgData name="Aaron McKenny" userId="8c9d190a88911c18" providerId="LiveId" clId="{8DE0DA05-B572-4B66-A6A4-358C9A0232A5}" dt="2025-01-21T19:02:34.740" v="1372" actId="20577"/>
        <pc:sldMkLst>
          <pc:docMk/>
          <pc:sldMk cId="1849440115" sldId="280"/>
        </pc:sldMkLst>
        <pc:spChg chg="mod">
          <ac:chgData name="Aaron McKenny" userId="8c9d190a88911c18" providerId="LiveId" clId="{8DE0DA05-B572-4B66-A6A4-358C9A0232A5}" dt="2025-01-21T19:02:34.740" v="1372" actId="20577"/>
          <ac:spMkLst>
            <pc:docMk/>
            <pc:sldMk cId="1849440115" sldId="280"/>
            <ac:spMk id="3" creationId="{775378BB-6208-6FD2-F870-6A2489052CA6}"/>
          </ac:spMkLst>
        </pc:spChg>
      </pc:sldChg>
      <pc:sldChg chg="modSp mod">
        <pc:chgData name="Aaron McKenny" userId="8c9d190a88911c18" providerId="LiveId" clId="{8DE0DA05-B572-4B66-A6A4-358C9A0232A5}" dt="2025-01-21T19:12:03.950" v="1619" actId="20577"/>
        <pc:sldMkLst>
          <pc:docMk/>
          <pc:sldMk cId="3188424627" sldId="281"/>
        </pc:sldMkLst>
        <pc:spChg chg="mod">
          <ac:chgData name="Aaron McKenny" userId="8c9d190a88911c18" providerId="LiveId" clId="{8DE0DA05-B572-4B66-A6A4-358C9A0232A5}" dt="2025-01-21T19:12:03.950" v="1619" actId="20577"/>
          <ac:spMkLst>
            <pc:docMk/>
            <pc:sldMk cId="3188424627" sldId="281"/>
            <ac:spMk id="3" creationId="{03E33B67-2D8F-14EC-C83E-3E43D5B73627}"/>
          </ac:spMkLst>
        </pc:spChg>
      </pc:sldChg>
      <pc:sldChg chg="modSp mod">
        <pc:chgData name="Aaron McKenny" userId="8c9d190a88911c18" providerId="LiveId" clId="{8DE0DA05-B572-4B66-A6A4-358C9A0232A5}" dt="2025-01-21T18:25:36.731" v="197" actId="20577"/>
        <pc:sldMkLst>
          <pc:docMk/>
          <pc:sldMk cId="1287068090" sldId="288"/>
        </pc:sldMkLst>
        <pc:spChg chg="mod">
          <ac:chgData name="Aaron McKenny" userId="8c9d190a88911c18" providerId="LiveId" clId="{8DE0DA05-B572-4B66-A6A4-358C9A0232A5}" dt="2025-01-21T18:25:36.731" v="197" actId="20577"/>
          <ac:spMkLst>
            <pc:docMk/>
            <pc:sldMk cId="1287068090" sldId="288"/>
            <ac:spMk id="2" creationId="{61C859BC-7667-618C-A350-353FD657D782}"/>
          </ac:spMkLst>
        </pc:spChg>
      </pc:sldChg>
      <pc:sldChg chg="modSp mod">
        <pc:chgData name="Aaron McKenny" userId="8c9d190a88911c18" providerId="LiveId" clId="{8DE0DA05-B572-4B66-A6A4-358C9A0232A5}" dt="2025-01-21T19:29:34.997" v="2219" actId="20577"/>
        <pc:sldMkLst>
          <pc:docMk/>
          <pc:sldMk cId="441169049" sldId="298"/>
        </pc:sldMkLst>
        <pc:spChg chg="mod">
          <ac:chgData name="Aaron McKenny" userId="8c9d190a88911c18" providerId="LiveId" clId="{8DE0DA05-B572-4B66-A6A4-358C9A0232A5}" dt="2025-01-21T19:26:10.103" v="2071" actId="20577"/>
          <ac:spMkLst>
            <pc:docMk/>
            <pc:sldMk cId="441169049" sldId="298"/>
            <ac:spMk id="2" creationId="{9402D7F2-35BB-D947-F043-0B88E04899E0}"/>
          </ac:spMkLst>
        </pc:spChg>
        <pc:spChg chg="mod">
          <ac:chgData name="Aaron McKenny" userId="8c9d190a88911c18" providerId="LiveId" clId="{8DE0DA05-B572-4B66-A6A4-358C9A0232A5}" dt="2025-01-21T19:29:34.997" v="2219" actId="20577"/>
          <ac:spMkLst>
            <pc:docMk/>
            <pc:sldMk cId="441169049" sldId="298"/>
            <ac:spMk id="3" creationId="{1BB4A81E-9C5A-B504-8D81-CB4C8EA621BF}"/>
          </ac:spMkLst>
        </pc:spChg>
      </pc:sldChg>
      <pc:sldChg chg="modSp mod">
        <pc:chgData name="Aaron McKenny" userId="8c9d190a88911c18" providerId="LiveId" clId="{8DE0DA05-B572-4B66-A6A4-358C9A0232A5}" dt="2025-01-21T18:24:48.304" v="193" actId="20577"/>
        <pc:sldMkLst>
          <pc:docMk/>
          <pc:sldMk cId="347184342" sldId="300"/>
        </pc:sldMkLst>
        <pc:spChg chg="mod">
          <ac:chgData name="Aaron McKenny" userId="8c9d190a88911c18" providerId="LiveId" clId="{8DE0DA05-B572-4B66-A6A4-358C9A0232A5}" dt="2025-01-21T18:24:48.304" v="193" actId="20577"/>
          <ac:spMkLst>
            <pc:docMk/>
            <pc:sldMk cId="347184342" sldId="300"/>
            <ac:spMk id="3" creationId="{0F1E47E1-FCED-AEBE-977C-5A0B03585940}"/>
          </ac:spMkLst>
        </pc:spChg>
        <pc:picChg chg="mod">
          <ac:chgData name="Aaron McKenny" userId="8c9d190a88911c18" providerId="LiveId" clId="{8DE0DA05-B572-4B66-A6A4-358C9A0232A5}" dt="2025-01-21T18:24:29.532" v="182" actId="14100"/>
          <ac:picMkLst>
            <pc:docMk/>
            <pc:sldMk cId="347184342" sldId="300"/>
            <ac:picMk id="5" creationId="{FEA625B2-5095-C498-1BF1-9511546A2084}"/>
          </ac:picMkLst>
        </pc:picChg>
      </pc:sldChg>
      <pc:sldChg chg="ord">
        <pc:chgData name="Aaron McKenny" userId="8c9d190a88911c18" providerId="LiveId" clId="{8DE0DA05-B572-4B66-A6A4-358C9A0232A5}" dt="2025-01-21T16:54:36.042" v="42"/>
        <pc:sldMkLst>
          <pc:docMk/>
          <pc:sldMk cId="3113912552" sldId="351"/>
        </pc:sldMkLst>
      </pc:sldChg>
      <pc:sldChg chg="modSp del mod">
        <pc:chgData name="Aaron McKenny" userId="8c9d190a88911c18" providerId="LiveId" clId="{8DE0DA05-B572-4B66-A6A4-358C9A0232A5}" dt="2025-01-21T18:24:55.681" v="194" actId="47"/>
        <pc:sldMkLst>
          <pc:docMk/>
          <pc:sldMk cId="3956547567" sldId="356"/>
        </pc:sldMkLst>
        <pc:spChg chg="mod">
          <ac:chgData name="Aaron McKenny" userId="8c9d190a88911c18" providerId="LiveId" clId="{8DE0DA05-B572-4B66-A6A4-358C9A0232A5}" dt="2025-01-21T16:57:00.497" v="44" actId="403"/>
          <ac:spMkLst>
            <pc:docMk/>
            <pc:sldMk cId="3956547567" sldId="356"/>
            <ac:spMk id="3" creationId="{DC1577D4-4163-2D38-E82A-5E06C77E4D65}"/>
          </ac:spMkLst>
        </pc:spChg>
      </pc:sldChg>
      <pc:sldChg chg="modSp mod">
        <pc:chgData name="Aaron McKenny" userId="8c9d190a88911c18" providerId="LiveId" clId="{8DE0DA05-B572-4B66-A6A4-358C9A0232A5}" dt="2025-01-21T18:49:21.839" v="1099" actId="20577"/>
        <pc:sldMkLst>
          <pc:docMk/>
          <pc:sldMk cId="4212261276" sldId="357"/>
        </pc:sldMkLst>
        <pc:spChg chg="mod">
          <ac:chgData name="Aaron McKenny" userId="8c9d190a88911c18" providerId="LiveId" clId="{8DE0DA05-B572-4B66-A6A4-358C9A0232A5}" dt="2025-01-21T18:49:21.839" v="1099" actId="20577"/>
          <ac:spMkLst>
            <pc:docMk/>
            <pc:sldMk cId="4212261276" sldId="357"/>
            <ac:spMk id="3" creationId="{32EEEBCE-0ADB-8187-2DCD-4E0168AA282D}"/>
          </ac:spMkLst>
        </pc:spChg>
      </pc:sldChg>
      <pc:sldChg chg="modSp mod">
        <pc:chgData name="Aaron McKenny" userId="8c9d190a88911c18" providerId="LiveId" clId="{8DE0DA05-B572-4B66-A6A4-358C9A0232A5}" dt="2025-01-21T19:23:49.165" v="1943" actId="20577"/>
        <pc:sldMkLst>
          <pc:docMk/>
          <pc:sldMk cId="3661507078" sldId="358"/>
        </pc:sldMkLst>
        <pc:spChg chg="mod">
          <ac:chgData name="Aaron McKenny" userId="8c9d190a88911c18" providerId="LiveId" clId="{8DE0DA05-B572-4B66-A6A4-358C9A0232A5}" dt="2025-01-21T19:23:49.165" v="1943" actId="20577"/>
          <ac:spMkLst>
            <pc:docMk/>
            <pc:sldMk cId="3661507078" sldId="358"/>
            <ac:spMk id="3" creationId="{1057F44D-8988-FA00-5C67-0878623165FD}"/>
          </ac:spMkLst>
        </pc:spChg>
      </pc:sldChg>
      <pc:sldChg chg="modSp new del mod">
        <pc:chgData name="Aaron McKenny" userId="8c9d190a88911c18" providerId="LiveId" clId="{8DE0DA05-B572-4B66-A6A4-358C9A0232A5}" dt="2025-01-21T16:51:32.898" v="7" actId="47"/>
        <pc:sldMkLst>
          <pc:docMk/>
          <pc:sldMk cId="3281436423" sldId="360"/>
        </pc:sldMkLst>
        <pc:spChg chg="mod">
          <ac:chgData name="Aaron McKenny" userId="8c9d190a88911c18" providerId="LiveId" clId="{8DE0DA05-B572-4B66-A6A4-358C9A0232A5}" dt="2025-01-21T16:51:20.822" v="5" actId="20577"/>
          <ac:spMkLst>
            <pc:docMk/>
            <pc:sldMk cId="3281436423" sldId="360"/>
            <ac:spMk id="2" creationId="{111CA318-C7CF-B47B-C2B3-E89ED795564D}"/>
          </ac:spMkLst>
        </pc:spChg>
      </pc:sldChg>
      <pc:sldChg chg="addSp modSp add mod">
        <pc:chgData name="Aaron McKenny" userId="8c9d190a88911c18" providerId="LiveId" clId="{8DE0DA05-B572-4B66-A6A4-358C9A0232A5}" dt="2025-01-21T18:26:08.444" v="201" actId="5793"/>
        <pc:sldMkLst>
          <pc:docMk/>
          <pc:sldMk cId="686485639" sldId="361"/>
        </pc:sldMkLst>
        <pc:spChg chg="mod">
          <ac:chgData name="Aaron McKenny" userId="8c9d190a88911c18" providerId="LiveId" clId="{8DE0DA05-B572-4B66-A6A4-358C9A0232A5}" dt="2025-01-21T18:26:08.444" v="201" actId="5793"/>
          <ac:spMkLst>
            <pc:docMk/>
            <pc:sldMk cId="686485639" sldId="361"/>
            <ac:spMk id="2" creationId="{02905B9B-C6DD-FF05-36E6-516D61DF102A}"/>
          </ac:spMkLst>
        </pc:spChg>
        <pc:spChg chg="add mod">
          <ac:chgData name="Aaron McKenny" userId="8c9d190a88911c18" providerId="LiveId" clId="{8DE0DA05-B572-4B66-A6A4-358C9A0232A5}" dt="2025-01-21T16:53:48.736" v="31" actId="1076"/>
          <ac:spMkLst>
            <pc:docMk/>
            <pc:sldMk cId="686485639" sldId="361"/>
            <ac:spMk id="3" creationId="{7420E266-D3B0-FC43-4B09-297A9B88C07F}"/>
          </ac:spMkLst>
        </pc:spChg>
        <pc:spChg chg="add mod">
          <ac:chgData name="Aaron McKenny" userId="8c9d190a88911c18" providerId="LiveId" clId="{8DE0DA05-B572-4B66-A6A4-358C9A0232A5}" dt="2025-01-21T16:53:17.540" v="24"/>
          <ac:spMkLst>
            <pc:docMk/>
            <pc:sldMk cId="686485639" sldId="361"/>
            <ac:spMk id="5" creationId="{FCB8FB29-7D5F-771B-64B5-2153A1A4E9BA}"/>
          </ac:spMkLst>
        </pc:spChg>
        <pc:spChg chg="add mod">
          <ac:chgData name="Aaron McKenny" userId="8c9d190a88911c18" providerId="LiveId" clId="{8DE0DA05-B572-4B66-A6A4-358C9A0232A5}" dt="2025-01-21T16:53:17.540" v="24"/>
          <ac:spMkLst>
            <pc:docMk/>
            <pc:sldMk cId="686485639" sldId="361"/>
            <ac:spMk id="11" creationId="{65C6ADF4-2957-A497-4778-2B1BEDBD6487}"/>
          </ac:spMkLst>
        </pc:spChg>
        <pc:spChg chg="add mod">
          <ac:chgData name="Aaron McKenny" userId="8c9d190a88911c18" providerId="LiveId" clId="{8DE0DA05-B572-4B66-A6A4-358C9A0232A5}" dt="2025-01-21T16:53:36.093" v="28" actId="14100"/>
          <ac:spMkLst>
            <pc:docMk/>
            <pc:sldMk cId="686485639" sldId="361"/>
            <ac:spMk id="12" creationId="{E79501A5-D315-E944-5F2B-7703A9A07722}"/>
          </ac:spMkLst>
        </pc:spChg>
        <pc:grpChg chg="add mod ord">
          <ac:chgData name="Aaron McKenny" userId="8c9d190a88911c18" providerId="LiveId" clId="{8DE0DA05-B572-4B66-A6A4-358C9A0232A5}" dt="2025-01-21T16:54:24.841" v="40" actId="14100"/>
          <ac:grpSpMkLst>
            <pc:docMk/>
            <pc:sldMk cId="686485639" sldId="361"/>
            <ac:grpSpMk id="4" creationId="{5E242D3D-0B55-80A6-1C72-095C9312B81A}"/>
          </ac:grpSpMkLst>
        </pc:grpChg>
      </pc:sldChg>
      <pc:sldChg chg="modSp new mod">
        <pc:chgData name="Aaron McKenny" userId="8c9d190a88911c18" providerId="LiveId" clId="{8DE0DA05-B572-4B66-A6A4-358C9A0232A5}" dt="2025-01-21T18:23:27.646" v="138" actId="21"/>
        <pc:sldMkLst>
          <pc:docMk/>
          <pc:sldMk cId="81377919" sldId="362"/>
        </pc:sldMkLst>
        <pc:spChg chg="mod">
          <ac:chgData name="Aaron McKenny" userId="8c9d190a88911c18" providerId="LiveId" clId="{8DE0DA05-B572-4B66-A6A4-358C9A0232A5}" dt="2025-01-21T16:57:37.448" v="68" actId="20577"/>
          <ac:spMkLst>
            <pc:docMk/>
            <pc:sldMk cId="81377919" sldId="362"/>
            <ac:spMk id="2" creationId="{EDF66317-9779-FA0A-8853-6A2401F4F16E}"/>
          </ac:spMkLst>
        </pc:spChg>
        <pc:spChg chg="mod">
          <ac:chgData name="Aaron McKenny" userId="8c9d190a88911c18" providerId="LiveId" clId="{8DE0DA05-B572-4B66-A6A4-358C9A0232A5}" dt="2025-01-21T18:23:27.646" v="138" actId="21"/>
          <ac:spMkLst>
            <pc:docMk/>
            <pc:sldMk cId="81377919" sldId="362"/>
            <ac:spMk id="3" creationId="{2821DD44-34AF-1A71-D9CE-3E41373B425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3815A8-5395-489C-827A-760DB8B5132E}" type="doc">
      <dgm:prSet loTypeId="urn:microsoft.com/office/officeart/2005/8/layout/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8981AEB-F0AD-43FA-8304-5BA76B7F752C}">
      <dgm:prSet phldrT="[Text]"/>
      <dgm:spPr/>
      <dgm:t>
        <a:bodyPr/>
        <a:lstStyle/>
        <a:p>
          <a:r>
            <a:rPr lang="en-US" b="1" dirty="0">
              <a:latin typeface="+mj-lt"/>
            </a:rPr>
            <a:t>Theory and Codebook</a:t>
          </a:r>
          <a:endParaRPr lang="en-US" dirty="0">
            <a:latin typeface="+mj-lt"/>
          </a:endParaRPr>
        </a:p>
      </dgm:t>
    </dgm:pt>
    <dgm:pt modelId="{B58E820F-0D5F-48AF-B342-C6A5077EC9E4}" type="parTrans" cxnId="{DDE71B21-44FC-41DF-9C40-018384212E56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0F093683-F078-464C-90AC-F9CC3006199E}" type="sibTrans" cxnId="{DDE71B21-44FC-41DF-9C40-018384212E56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131F7293-5DBA-4FB4-AA73-B3E273229764}">
      <dgm:prSet phldrT="[Text]"/>
      <dgm:spPr/>
      <dgm:t>
        <a:bodyPr/>
        <a:lstStyle/>
        <a:p>
          <a:r>
            <a:rPr lang="en-US" b="1" dirty="0">
              <a:latin typeface="+mj-lt"/>
            </a:rPr>
            <a:t>Initial Training and Discussion</a:t>
          </a:r>
          <a:endParaRPr lang="en-US" dirty="0">
            <a:latin typeface="+mj-lt"/>
          </a:endParaRPr>
        </a:p>
      </dgm:t>
    </dgm:pt>
    <dgm:pt modelId="{2F2A9D3E-E7C2-4DBF-87FB-8CFC0E5490D0}" type="parTrans" cxnId="{2D785310-F134-4B6F-80D2-C352ECB4534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DD378DB5-D52E-431E-98AC-1DFC9E0C20E3}" type="sibTrans" cxnId="{2D785310-F134-4B6F-80D2-C352ECB4534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81345380-329B-415C-A8F7-BD1D93C90A0A}">
      <dgm:prSet phldrT="[Text]"/>
      <dgm:spPr/>
      <dgm:t>
        <a:bodyPr/>
        <a:lstStyle/>
        <a:p>
          <a:r>
            <a:rPr lang="en-US" b="1" dirty="0">
              <a:latin typeface="+mj-lt"/>
            </a:rPr>
            <a:t>Joint Coding</a:t>
          </a:r>
          <a:endParaRPr lang="en-US" dirty="0">
            <a:latin typeface="+mj-lt"/>
          </a:endParaRPr>
        </a:p>
      </dgm:t>
    </dgm:pt>
    <dgm:pt modelId="{E342D8F4-52D7-4E68-98DE-516C880E8FEC}" type="parTrans" cxnId="{AA67D1B5-4C8D-436F-9BCE-BFBC7D6BD97B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2ED34E37-C51B-4318-8169-A39DEDD7787A}" type="sibTrans" cxnId="{AA67D1B5-4C8D-436F-9BCE-BFBC7D6BD97B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3B68A2CB-0E03-490B-8617-1B9452870819}">
      <dgm:prSet phldrT="[Text]"/>
      <dgm:spPr/>
      <dgm:t>
        <a:bodyPr/>
        <a:lstStyle/>
        <a:p>
          <a:r>
            <a:rPr lang="en-US" b="1" dirty="0">
              <a:latin typeface="+mj-lt"/>
            </a:rPr>
            <a:t>Revisions and Training</a:t>
          </a:r>
          <a:endParaRPr lang="en-US" dirty="0">
            <a:latin typeface="+mj-lt"/>
          </a:endParaRPr>
        </a:p>
      </dgm:t>
    </dgm:pt>
    <dgm:pt modelId="{28AAA621-9B90-422A-BAE1-7A6FA2316C74}" type="parTrans" cxnId="{DCB4AAF8-2C57-4DD4-B676-DE5B85A4AB86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D5FD39BB-4460-40CC-83B3-B4F116D01BA1}" type="sibTrans" cxnId="{DCB4AAF8-2C57-4DD4-B676-DE5B85A4AB86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B742FFB7-B2CE-426A-B6FD-0C4C2A753293}">
      <dgm:prSet phldrT="[Text]"/>
      <dgm:spPr/>
      <dgm:t>
        <a:bodyPr/>
        <a:lstStyle/>
        <a:p>
          <a:r>
            <a:rPr lang="en-US" b="1" dirty="0">
              <a:latin typeface="+mj-lt"/>
            </a:rPr>
            <a:t>Independent Coding</a:t>
          </a:r>
          <a:endParaRPr lang="en-US" dirty="0">
            <a:latin typeface="+mj-lt"/>
          </a:endParaRPr>
        </a:p>
      </dgm:t>
    </dgm:pt>
    <dgm:pt modelId="{8DF820CA-6F94-4055-BA90-CE1D58AB36AB}" type="parTrans" cxnId="{E5918E59-D2DC-4F7D-BF1B-B49244C0D22C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17577AC4-94CA-4C36-915D-36B35BF3EBE2}" type="sibTrans" cxnId="{E5918E59-D2DC-4F7D-BF1B-B49244C0D22C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DBB877E6-1C40-41AD-8480-D36F3FDE6A86}">
      <dgm:prSet/>
      <dgm:spPr/>
      <dgm:t>
        <a:bodyPr/>
        <a:lstStyle/>
        <a:p>
          <a:r>
            <a:rPr lang="en-US" b="1" dirty="0">
              <a:latin typeface="+mj-lt"/>
            </a:rPr>
            <a:t>Check Reliability and Discuss</a:t>
          </a:r>
          <a:endParaRPr lang="en-US" dirty="0">
            <a:latin typeface="+mj-lt"/>
          </a:endParaRPr>
        </a:p>
      </dgm:t>
    </dgm:pt>
    <dgm:pt modelId="{4C942151-A6EF-4D61-8219-33457FB09AA3}" type="parTrans" cxnId="{BA24BE04-052E-438A-A2F0-BCE4B5AA322E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12CFB510-5914-48F6-9213-5222818E4B35}" type="sibTrans" cxnId="{BA24BE04-052E-438A-A2F0-BCE4B5AA322E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0CE196F4-DDA5-4943-B61B-84E67C718C9D}">
      <dgm:prSet/>
      <dgm:spPr/>
      <dgm:t>
        <a:bodyPr/>
        <a:lstStyle/>
        <a:p>
          <a:r>
            <a:rPr lang="en-US" b="1" dirty="0">
              <a:latin typeface="+mj-lt"/>
            </a:rPr>
            <a:t>Revisions and Training</a:t>
          </a:r>
          <a:endParaRPr lang="en-US" dirty="0">
            <a:latin typeface="+mj-lt"/>
          </a:endParaRPr>
        </a:p>
      </dgm:t>
    </dgm:pt>
    <dgm:pt modelId="{94D247CB-F8A0-4661-B004-43BDEFAD4FDD}" type="parTrans" cxnId="{C4766C97-C667-4E09-9835-FB884D211C10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10FCE3C5-A01F-4865-B745-39982980EA91}" type="sibTrans" cxnId="{C4766C97-C667-4E09-9835-FB884D211C10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EC66E35C-F549-46E9-9FE7-DB45E18E57BA}">
      <dgm:prSet/>
      <dgm:spPr/>
      <dgm:t>
        <a:bodyPr/>
        <a:lstStyle/>
        <a:p>
          <a:r>
            <a:rPr lang="en-US" b="1" dirty="0">
              <a:latin typeface="+mj-lt"/>
            </a:rPr>
            <a:t>Final Coding</a:t>
          </a:r>
          <a:endParaRPr lang="en-US" dirty="0">
            <a:latin typeface="+mj-lt"/>
          </a:endParaRPr>
        </a:p>
      </dgm:t>
    </dgm:pt>
    <dgm:pt modelId="{09EFA52F-91C3-4B44-81C6-84D5B7F647A5}" type="parTrans" cxnId="{CDD51940-54FE-4D79-BAF2-ABB596CFF601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8274E3C9-5DF8-4A99-9952-2321EF2E0E0B}" type="sibTrans" cxnId="{CDD51940-54FE-4D79-BAF2-ABB596CFF601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90F03BE2-E4CB-4478-8BF6-88C9A4267C62}">
      <dgm:prSet/>
      <dgm:spPr/>
      <dgm:t>
        <a:bodyPr/>
        <a:lstStyle/>
        <a:p>
          <a:r>
            <a:rPr lang="en-US" b="1" dirty="0">
              <a:latin typeface="+mj-lt"/>
            </a:rPr>
            <a:t>Final Interrater Reliability</a:t>
          </a:r>
          <a:endParaRPr lang="en-US" dirty="0">
            <a:latin typeface="+mj-lt"/>
          </a:endParaRPr>
        </a:p>
      </dgm:t>
    </dgm:pt>
    <dgm:pt modelId="{FA294104-3EED-4502-B6F3-32CDC168F310}" type="parTrans" cxnId="{988FA2BA-7C98-48F0-B6D5-B174648791CD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1037A4F2-58EA-4D22-BC36-89CA3F161B88}" type="sibTrans" cxnId="{988FA2BA-7C98-48F0-B6D5-B174648791CD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0A33D66E-17E5-4CE8-A399-84C0F3459FC6}" type="pres">
      <dgm:prSet presAssocID="{863815A8-5395-489C-827A-760DB8B5132E}" presName="diagram" presStyleCnt="0">
        <dgm:presLayoutVars>
          <dgm:dir/>
          <dgm:resizeHandles val="exact"/>
        </dgm:presLayoutVars>
      </dgm:prSet>
      <dgm:spPr/>
    </dgm:pt>
    <dgm:pt modelId="{62A95E6B-5E2F-47A6-B03F-B5443655E7BC}" type="pres">
      <dgm:prSet presAssocID="{68981AEB-F0AD-43FA-8304-5BA76B7F752C}" presName="node" presStyleLbl="node1" presStyleIdx="0" presStyleCnt="9" custScaleY="59131">
        <dgm:presLayoutVars>
          <dgm:bulletEnabled val="1"/>
        </dgm:presLayoutVars>
      </dgm:prSet>
      <dgm:spPr/>
    </dgm:pt>
    <dgm:pt modelId="{224E91BF-A72A-4B74-B0EC-EAE7C7AE797A}" type="pres">
      <dgm:prSet presAssocID="{0F093683-F078-464C-90AC-F9CC3006199E}" presName="sibTrans" presStyleLbl="sibTrans2D1" presStyleIdx="0" presStyleCnt="8"/>
      <dgm:spPr/>
    </dgm:pt>
    <dgm:pt modelId="{0961BA0A-964B-474D-BADE-9098847E6828}" type="pres">
      <dgm:prSet presAssocID="{0F093683-F078-464C-90AC-F9CC3006199E}" presName="connectorText" presStyleLbl="sibTrans2D1" presStyleIdx="0" presStyleCnt="8"/>
      <dgm:spPr/>
    </dgm:pt>
    <dgm:pt modelId="{62E61386-9E27-463B-AA2C-65DAB08C8DE7}" type="pres">
      <dgm:prSet presAssocID="{131F7293-5DBA-4FB4-AA73-B3E273229764}" presName="node" presStyleLbl="node1" presStyleIdx="1" presStyleCnt="9" custScaleY="59131">
        <dgm:presLayoutVars>
          <dgm:bulletEnabled val="1"/>
        </dgm:presLayoutVars>
      </dgm:prSet>
      <dgm:spPr/>
    </dgm:pt>
    <dgm:pt modelId="{2B92C30C-7B9D-4B85-A1DF-24257985854C}" type="pres">
      <dgm:prSet presAssocID="{DD378DB5-D52E-431E-98AC-1DFC9E0C20E3}" presName="sibTrans" presStyleLbl="sibTrans2D1" presStyleIdx="1" presStyleCnt="8"/>
      <dgm:spPr/>
    </dgm:pt>
    <dgm:pt modelId="{E511B0C1-D8E3-41DE-9F88-CE268A183B9B}" type="pres">
      <dgm:prSet presAssocID="{DD378DB5-D52E-431E-98AC-1DFC9E0C20E3}" presName="connectorText" presStyleLbl="sibTrans2D1" presStyleIdx="1" presStyleCnt="8"/>
      <dgm:spPr/>
    </dgm:pt>
    <dgm:pt modelId="{C17ACD1E-BF9A-4D11-9536-600ADE78F334}" type="pres">
      <dgm:prSet presAssocID="{81345380-329B-415C-A8F7-BD1D93C90A0A}" presName="node" presStyleLbl="node1" presStyleIdx="2" presStyleCnt="9" custScaleY="59131">
        <dgm:presLayoutVars>
          <dgm:bulletEnabled val="1"/>
        </dgm:presLayoutVars>
      </dgm:prSet>
      <dgm:spPr/>
    </dgm:pt>
    <dgm:pt modelId="{42D17437-4DFF-42B4-9A15-DFEEEA447217}" type="pres">
      <dgm:prSet presAssocID="{2ED34E37-C51B-4318-8169-A39DEDD7787A}" presName="sibTrans" presStyleLbl="sibTrans2D1" presStyleIdx="2" presStyleCnt="8"/>
      <dgm:spPr/>
    </dgm:pt>
    <dgm:pt modelId="{823D34B7-AB05-46BB-A7F3-DAE7256D73BA}" type="pres">
      <dgm:prSet presAssocID="{2ED34E37-C51B-4318-8169-A39DEDD7787A}" presName="connectorText" presStyleLbl="sibTrans2D1" presStyleIdx="2" presStyleCnt="8"/>
      <dgm:spPr/>
    </dgm:pt>
    <dgm:pt modelId="{29C51144-DBF1-4161-9199-C25364496BDE}" type="pres">
      <dgm:prSet presAssocID="{3B68A2CB-0E03-490B-8617-1B9452870819}" presName="node" presStyleLbl="node1" presStyleIdx="3" presStyleCnt="9" custScaleY="59131">
        <dgm:presLayoutVars>
          <dgm:bulletEnabled val="1"/>
        </dgm:presLayoutVars>
      </dgm:prSet>
      <dgm:spPr/>
    </dgm:pt>
    <dgm:pt modelId="{2C42DC4A-98B5-4E41-8355-EA9A8298D88F}" type="pres">
      <dgm:prSet presAssocID="{D5FD39BB-4460-40CC-83B3-B4F116D01BA1}" presName="sibTrans" presStyleLbl="sibTrans2D1" presStyleIdx="3" presStyleCnt="8"/>
      <dgm:spPr/>
    </dgm:pt>
    <dgm:pt modelId="{6F703CB1-4423-4C33-A7D1-4E861F5731F5}" type="pres">
      <dgm:prSet presAssocID="{D5FD39BB-4460-40CC-83B3-B4F116D01BA1}" presName="connectorText" presStyleLbl="sibTrans2D1" presStyleIdx="3" presStyleCnt="8"/>
      <dgm:spPr/>
    </dgm:pt>
    <dgm:pt modelId="{D02C07BC-7025-4B94-BA34-4BC2BF649D87}" type="pres">
      <dgm:prSet presAssocID="{B742FFB7-B2CE-426A-B6FD-0C4C2A753293}" presName="node" presStyleLbl="node1" presStyleIdx="4" presStyleCnt="9" custScaleY="59131">
        <dgm:presLayoutVars>
          <dgm:bulletEnabled val="1"/>
        </dgm:presLayoutVars>
      </dgm:prSet>
      <dgm:spPr/>
    </dgm:pt>
    <dgm:pt modelId="{29D27426-1C49-4010-8E32-9CEEA018E7AC}" type="pres">
      <dgm:prSet presAssocID="{17577AC4-94CA-4C36-915D-36B35BF3EBE2}" presName="sibTrans" presStyleLbl="sibTrans2D1" presStyleIdx="4" presStyleCnt="8"/>
      <dgm:spPr/>
    </dgm:pt>
    <dgm:pt modelId="{83A0F14A-D40D-4B16-889D-2FDE4ED4CAD9}" type="pres">
      <dgm:prSet presAssocID="{17577AC4-94CA-4C36-915D-36B35BF3EBE2}" presName="connectorText" presStyleLbl="sibTrans2D1" presStyleIdx="4" presStyleCnt="8"/>
      <dgm:spPr/>
    </dgm:pt>
    <dgm:pt modelId="{D456F4A2-298D-4A86-B7B3-779F9742A848}" type="pres">
      <dgm:prSet presAssocID="{DBB877E6-1C40-41AD-8480-D36F3FDE6A86}" presName="node" presStyleLbl="node1" presStyleIdx="5" presStyleCnt="9" custScaleY="59131">
        <dgm:presLayoutVars>
          <dgm:bulletEnabled val="1"/>
        </dgm:presLayoutVars>
      </dgm:prSet>
      <dgm:spPr/>
    </dgm:pt>
    <dgm:pt modelId="{5F480DA3-8544-4EFB-8129-F63B00936398}" type="pres">
      <dgm:prSet presAssocID="{12CFB510-5914-48F6-9213-5222818E4B35}" presName="sibTrans" presStyleLbl="sibTrans2D1" presStyleIdx="5" presStyleCnt="8"/>
      <dgm:spPr/>
    </dgm:pt>
    <dgm:pt modelId="{7D3D531A-79DD-456D-A94C-1B05CF3E4DE1}" type="pres">
      <dgm:prSet presAssocID="{12CFB510-5914-48F6-9213-5222818E4B35}" presName="connectorText" presStyleLbl="sibTrans2D1" presStyleIdx="5" presStyleCnt="8"/>
      <dgm:spPr/>
    </dgm:pt>
    <dgm:pt modelId="{C57380AD-D2E5-487C-B68B-59FE29A2FC9E}" type="pres">
      <dgm:prSet presAssocID="{0CE196F4-DDA5-4943-B61B-84E67C718C9D}" presName="node" presStyleLbl="node1" presStyleIdx="6" presStyleCnt="9" custScaleY="59131">
        <dgm:presLayoutVars>
          <dgm:bulletEnabled val="1"/>
        </dgm:presLayoutVars>
      </dgm:prSet>
      <dgm:spPr/>
    </dgm:pt>
    <dgm:pt modelId="{12BDAA87-5B89-4D9C-8BDE-EA1B78E93FC9}" type="pres">
      <dgm:prSet presAssocID="{10FCE3C5-A01F-4865-B745-39982980EA91}" presName="sibTrans" presStyleLbl="sibTrans2D1" presStyleIdx="6" presStyleCnt="8"/>
      <dgm:spPr/>
    </dgm:pt>
    <dgm:pt modelId="{8BFC70A8-193D-4FF2-A068-C880D1056113}" type="pres">
      <dgm:prSet presAssocID="{10FCE3C5-A01F-4865-B745-39982980EA91}" presName="connectorText" presStyleLbl="sibTrans2D1" presStyleIdx="6" presStyleCnt="8"/>
      <dgm:spPr/>
    </dgm:pt>
    <dgm:pt modelId="{ACBD6CA1-AFE8-4CB0-8CE2-28340C7A610A}" type="pres">
      <dgm:prSet presAssocID="{EC66E35C-F549-46E9-9FE7-DB45E18E57BA}" presName="node" presStyleLbl="node1" presStyleIdx="7" presStyleCnt="9" custScaleY="59131">
        <dgm:presLayoutVars>
          <dgm:bulletEnabled val="1"/>
        </dgm:presLayoutVars>
      </dgm:prSet>
      <dgm:spPr/>
    </dgm:pt>
    <dgm:pt modelId="{AF16BB8A-09A7-4888-B239-4F521D3814A6}" type="pres">
      <dgm:prSet presAssocID="{8274E3C9-5DF8-4A99-9952-2321EF2E0E0B}" presName="sibTrans" presStyleLbl="sibTrans2D1" presStyleIdx="7" presStyleCnt="8"/>
      <dgm:spPr/>
    </dgm:pt>
    <dgm:pt modelId="{C19BDC7A-2DCC-4365-B85A-0C9B071BA34D}" type="pres">
      <dgm:prSet presAssocID="{8274E3C9-5DF8-4A99-9952-2321EF2E0E0B}" presName="connectorText" presStyleLbl="sibTrans2D1" presStyleIdx="7" presStyleCnt="8"/>
      <dgm:spPr/>
    </dgm:pt>
    <dgm:pt modelId="{7C4EE317-D473-4C01-B2C2-D86759708283}" type="pres">
      <dgm:prSet presAssocID="{90F03BE2-E4CB-4478-8BF6-88C9A4267C62}" presName="node" presStyleLbl="node1" presStyleIdx="8" presStyleCnt="9" custScaleY="59131">
        <dgm:presLayoutVars>
          <dgm:bulletEnabled val="1"/>
        </dgm:presLayoutVars>
      </dgm:prSet>
      <dgm:spPr/>
    </dgm:pt>
  </dgm:ptLst>
  <dgm:cxnLst>
    <dgm:cxn modelId="{BA24BE04-052E-438A-A2F0-BCE4B5AA322E}" srcId="{863815A8-5395-489C-827A-760DB8B5132E}" destId="{DBB877E6-1C40-41AD-8480-D36F3FDE6A86}" srcOrd="5" destOrd="0" parTransId="{4C942151-A6EF-4D61-8219-33457FB09AA3}" sibTransId="{12CFB510-5914-48F6-9213-5222818E4B35}"/>
    <dgm:cxn modelId="{2D785310-F134-4B6F-80D2-C352ECB4534F}" srcId="{863815A8-5395-489C-827A-760DB8B5132E}" destId="{131F7293-5DBA-4FB4-AA73-B3E273229764}" srcOrd="1" destOrd="0" parTransId="{2F2A9D3E-E7C2-4DBF-87FB-8CFC0E5490D0}" sibTransId="{DD378DB5-D52E-431E-98AC-1DFC9E0C20E3}"/>
    <dgm:cxn modelId="{A8DC241B-EFA0-4DF8-9EC3-FC27676120CA}" type="presOf" srcId="{68981AEB-F0AD-43FA-8304-5BA76B7F752C}" destId="{62A95E6B-5E2F-47A6-B03F-B5443655E7BC}" srcOrd="0" destOrd="0" presId="urn:microsoft.com/office/officeart/2005/8/layout/process5"/>
    <dgm:cxn modelId="{DDE71B21-44FC-41DF-9C40-018384212E56}" srcId="{863815A8-5395-489C-827A-760DB8B5132E}" destId="{68981AEB-F0AD-43FA-8304-5BA76B7F752C}" srcOrd="0" destOrd="0" parTransId="{B58E820F-0D5F-48AF-B342-C6A5077EC9E4}" sibTransId="{0F093683-F078-464C-90AC-F9CC3006199E}"/>
    <dgm:cxn modelId="{19765439-6278-4493-B7F9-2374D5F8B16F}" type="presOf" srcId="{D5FD39BB-4460-40CC-83B3-B4F116D01BA1}" destId="{2C42DC4A-98B5-4E41-8355-EA9A8298D88F}" srcOrd="0" destOrd="0" presId="urn:microsoft.com/office/officeart/2005/8/layout/process5"/>
    <dgm:cxn modelId="{CDD51940-54FE-4D79-BAF2-ABB596CFF601}" srcId="{863815A8-5395-489C-827A-760DB8B5132E}" destId="{EC66E35C-F549-46E9-9FE7-DB45E18E57BA}" srcOrd="7" destOrd="0" parTransId="{09EFA52F-91C3-4B44-81C6-84D5B7F647A5}" sibTransId="{8274E3C9-5DF8-4A99-9952-2321EF2E0E0B}"/>
    <dgm:cxn modelId="{4DBFEE6E-B0AB-4300-A207-96CA3698676F}" type="presOf" srcId="{B742FFB7-B2CE-426A-B6FD-0C4C2A753293}" destId="{D02C07BC-7025-4B94-BA34-4BC2BF649D87}" srcOrd="0" destOrd="0" presId="urn:microsoft.com/office/officeart/2005/8/layout/process5"/>
    <dgm:cxn modelId="{98801151-71D9-459A-B773-E47722F7B0B0}" type="presOf" srcId="{0F093683-F078-464C-90AC-F9CC3006199E}" destId="{0961BA0A-964B-474D-BADE-9098847E6828}" srcOrd="1" destOrd="0" presId="urn:microsoft.com/office/officeart/2005/8/layout/process5"/>
    <dgm:cxn modelId="{960C2C72-91B3-4DCC-90E9-0E4C1EA2C063}" type="presOf" srcId="{2ED34E37-C51B-4318-8169-A39DEDD7787A}" destId="{823D34B7-AB05-46BB-A7F3-DAE7256D73BA}" srcOrd="1" destOrd="0" presId="urn:microsoft.com/office/officeart/2005/8/layout/process5"/>
    <dgm:cxn modelId="{16F57975-4B75-4111-8682-B02134784C36}" type="presOf" srcId="{10FCE3C5-A01F-4865-B745-39982980EA91}" destId="{12BDAA87-5B89-4D9C-8BDE-EA1B78E93FC9}" srcOrd="0" destOrd="0" presId="urn:microsoft.com/office/officeart/2005/8/layout/process5"/>
    <dgm:cxn modelId="{81D3E077-D5B5-4977-895E-62CCFCD060CC}" type="presOf" srcId="{17577AC4-94CA-4C36-915D-36B35BF3EBE2}" destId="{83A0F14A-D40D-4B16-889D-2FDE4ED4CAD9}" srcOrd="1" destOrd="0" presId="urn:microsoft.com/office/officeart/2005/8/layout/process5"/>
    <dgm:cxn modelId="{3FE4CA78-0914-4A1F-BCC1-FD3135FF841F}" type="presOf" srcId="{EC66E35C-F549-46E9-9FE7-DB45E18E57BA}" destId="{ACBD6CA1-AFE8-4CB0-8CE2-28340C7A610A}" srcOrd="0" destOrd="0" presId="urn:microsoft.com/office/officeart/2005/8/layout/process5"/>
    <dgm:cxn modelId="{E5918E59-D2DC-4F7D-BF1B-B49244C0D22C}" srcId="{863815A8-5395-489C-827A-760DB8B5132E}" destId="{B742FFB7-B2CE-426A-B6FD-0C4C2A753293}" srcOrd="4" destOrd="0" parTransId="{8DF820CA-6F94-4055-BA90-CE1D58AB36AB}" sibTransId="{17577AC4-94CA-4C36-915D-36B35BF3EBE2}"/>
    <dgm:cxn modelId="{38B28D5A-8760-4CCB-88F2-50F09F8B0ACA}" type="presOf" srcId="{DD378DB5-D52E-431E-98AC-1DFC9E0C20E3}" destId="{E511B0C1-D8E3-41DE-9F88-CE268A183B9B}" srcOrd="1" destOrd="0" presId="urn:microsoft.com/office/officeart/2005/8/layout/process5"/>
    <dgm:cxn modelId="{C9B25A7D-3219-4C5B-8745-22D659E624E8}" type="presOf" srcId="{D5FD39BB-4460-40CC-83B3-B4F116D01BA1}" destId="{6F703CB1-4423-4C33-A7D1-4E861F5731F5}" srcOrd="1" destOrd="0" presId="urn:microsoft.com/office/officeart/2005/8/layout/process5"/>
    <dgm:cxn modelId="{0A483782-37AD-4E81-9CD1-A55782EC7902}" type="presOf" srcId="{131F7293-5DBA-4FB4-AA73-B3E273229764}" destId="{62E61386-9E27-463B-AA2C-65DAB08C8DE7}" srcOrd="0" destOrd="0" presId="urn:microsoft.com/office/officeart/2005/8/layout/process5"/>
    <dgm:cxn modelId="{1C14C68D-8094-455B-8288-A5744A601F20}" type="presOf" srcId="{8274E3C9-5DF8-4A99-9952-2321EF2E0E0B}" destId="{C19BDC7A-2DCC-4365-B85A-0C9B071BA34D}" srcOrd="1" destOrd="0" presId="urn:microsoft.com/office/officeart/2005/8/layout/process5"/>
    <dgm:cxn modelId="{1A491390-2599-4FF5-80C0-B5632CD14A24}" type="presOf" srcId="{81345380-329B-415C-A8F7-BD1D93C90A0A}" destId="{C17ACD1E-BF9A-4D11-9536-600ADE78F334}" srcOrd="0" destOrd="0" presId="urn:microsoft.com/office/officeart/2005/8/layout/process5"/>
    <dgm:cxn modelId="{1EB55393-5260-43E3-ABBD-F4E45C16DA3F}" type="presOf" srcId="{DD378DB5-D52E-431E-98AC-1DFC9E0C20E3}" destId="{2B92C30C-7B9D-4B85-A1DF-24257985854C}" srcOrd="0" destOrd="0" presId="urn:microsoft.com/office/officeart/2005/8/layout/process5"/>
    <dgm:cxn modelId="{C4766C97-C667-4E09-9835-FB884D211C10}" srcId="{863815A8-5395-489C-827A-760DB8B5132E}" destId="{0CE196F4-DDA5-4943-B61B-84E67C718C9D}" srcOrd="6" destOrd="0" parTransId="{94D247CB-F8A0-4661-B004-43BDEFAD4FDD}" sibTransId="{10FCE3C5-A01F-4865-B745-39982980EA91}"/>
    <dgm:cxn modelId="{1A04FA9B-FD49-4099-81C0-813272076665}" type="presOf" srcId="{2ED34E37-C51B-4318-8169-A39DEDD7787A}" destId="{42D17437-4DFF-42B4-9A15-DFEEEA447217}" srcOrd="0" destOrd="0" presId="urn:microsoft.com/office/officeart/2005/8/layout/process5"/>
    <dgm:cxn modelId="{5E80D6AB-2A59-426A-8030-EB7712E2919E}" type="presOf" srcId="{12CFB510-5914-48F6-9213-5222818E4B35}" destId="{5F480DA3-8544-4EFB-8129-F63B00936398}" srcOrd="0" destOrd="0" presId="urn:microsoft.com/office/officeart/2005/8/layout/process5"/>
    <dgm:cxn modelId="{D3CFE8B2-B07D-4E63-8ED7-96F47597772E}" type="presOf" srcId="{8274E3C9-5DF8-4A99-9952-2321EF2E0E0B}" destId="{AF16BB8A-09A7-4888-B239-4F521D3814A6}" srcOrd="0" destOrd="0" presId="urn:microsoft.com/office/officeart/2005/8/layout/process5"/>
    <dgm:cxn modelId="{AA67D1B5-4C8D-436F-9BCE-BFBC7D6BD97B}" srcId="{863815A8-5395-489C-827A-760DB8B5132E}" destId="{81345380-329B-415C-A8F7-BD1D93C90A0A}" srcOrd="2" destOrd="0" parTransId="{E342D8F4-52D7-4E68-98DE-516C880E8FEC}" sibTransId="{2ED34E37-C51B-4318-8169-A39DEDD7787A}"/>
    <dgm:cxn modelId="{0AF014B6-37A1-46C8-A003-643CAA95DB76}" type="presOf" srcId="{3B68A2CB-0E03-490B-8617-1B9452870819}" destId="{29C51144-DBF1-4161-9199-C25364496BDE}" srcOrd="0" destOrd="0" presId="urn:microsoft.com/office/officeart/2005/8/layout/process5"/>
    <dgm:cxn modelId="{4594CCB9-2C35-4F72-B313-FF7908A77B30}" type="presOf" srcId="{DBB877E6-1C40-41AD-8480-D36F3FDE6A86}" destId="{D456F4A2-298D-4A86-B7B3-779F9742A848}" srcOrd="0" destOrd="0" presId="urn:microsoft.com/office/officeart/2005/8/layout/process5"/>
    <dgm:cxn modelId="{EDB76EBA-DDD9-4DD1-AE43-92114BE493ED}" type="presOf" srcId="{90F03BE2-E4CB-4478-8BF6-88C9A4267C62}" destId="{7C4EE317-D473-4C01-B2C2-D86759708283}" srcOrd="0" destOrd="0" presId="urn:microsoft.com/office/officeart/2005/8/layout/process5"/>
    <dgm:cxn modelId="{988FA2BA-7C98-48F0-B6D5-B174648791CD}" srcId="{863815A8-5395-489C-827A-760DB8B5132E}" destId="{90F03BE2-E4CB-4478-8BF6-88C9A4267C62}" srcOrd="8" destOrd="0" parTransId="{FA294104-3EED-4502-B6F3-32CDC168F310}" sibTransId="{1037A4F2-58EA-4D22-BC36-89CA3F161B88}"/>
    <dgm:cxn modelId="{2E2EAFC3-185B-45E8-A3BB-4B35EC9BC676}" type="presOf" srcId="{12CFB510-5914-48F6-9213-5222818E4B35}" destId="{7D3D531A-79DD-456D-A94C-1B05CF3E4DE1}" srcOrd="1" destOrd="0" presId="urn:microsoft.com/office/officeart/2005/8/layout/process5"/>
    <dgm:cxn modelId="{F3A445CD-37DA-4A27-B234-06FA09E9182A}" type="presOf" srcId="{17577AC4-94CA-4C36-915D-36B35BF3EBE2}" destId="{29D27426-1C49-4010-8E32-9CEEA018E7AC}" srcOrd="0" destOrd="0" presId="urn:microsoft.com/office/officeart/2005/8/layout/process5"/>
    <dgm:cxn modelId="{54B1C9D6-90BB-4E6E-A347-AA91778796FE}" type="presOf" srcId="{0CE196F4-DDA5-4943-B61B-84E67C718C9D}" destId="{C57380AD-D2E5-487C-B68B-59FE29A2FC9E}" srcOrd="0" destOrd="0" presId="urn:microsoft.com/office/officeart/2005/8/layout/process5"/>
    <dgm:cxn modelId="{35CA29DF-2127-4364-BF14-FC4FB67680D9}" type="presOf" srcId="{0F093683-F078-464C-90AC-F9CC3006199E}" destId="{224E91BF-A72A-4B74-B0EC-EAE7C7AE797A}" srcOrd="0" destOrd="0" presId="urn:microsoft.com/office/officeart/2005/8/layout/process5"/>
    <dgm:cxn modelId="{FBC550EF-3A75-4D71-8AA4-C0B7FAF780E7}" type="presOf" srcId="{10FCE3C5-A01F-4865-B745-39982980EA91}" destId="{8BFC70A8-193D-4FF2-A068-C880D1056113}" srcOrd="1" destOrd="0" presId="urn:microsoft.com/office/officeart/2005/8/layout/process5"/>
    <dgm:cxn modelId="{7B5AC0F2-410B-4E94-A70E-8D958BC1E3F4}" type="presOf" srcId="{863815A8-5395-489C-827A-760DB8B5132E}" destId="{0A33D66E-17E5-4CE8-A399-84C0F3459FC6}" srcOrd="0" destOrd="0" presId="urn:microsoft.com/office/officeart/2005/8/layout/process5"/>
    <dgm:cxn modelId="{DCB4AAF8-2C57-4DD4-B676-DE5B85A4AB86}" srcId="{863815A8-5395-489C-827A-760DB8B5132E}" destId="{3B68A2CB-0E03-490B-8617-1B9452870819}" srcOrd="3" destOrd="0" parTransId="{28AAA621-9B90-422A-BAE1-7A6FA2316C74}" sibTransId="{D5FD39BB-4460-40CC-83B3-B4F116D01BA1}"/>
    <dgm:cxn modelId="{CB0EF0B8-565B-44AF-8B06-3DBDFEA4841B}" type="presParOf" srcId="{0A33D66E-17E5-4CE8-A399-84C0F3459FC6}" destId="{62A95E6B-5E2F-47A6-B03F-B5443655E7BC}" srcOrd="0" destOrd="0" presId="urn:microsoft.com/office/officeart/2005/8/layout/process5"/>
    <dgm:cxn modelId="{469BD86E-BE90-4FBB-81F9-18E0EDE81653}" type="presParOf" srcId="{0A33D66E-17E5-4CE8-A399-84C0F3459FC6}" destId="{224E91BF-A72A-4B74-B0EC-EAE7C7AE797A}" srcOrd="1" destOrd="0" presId="urn:microsoft.com/office/officeart/2005/8/layout/process5"/>
    <dgm:cxn modelId="{55231191-2485-4F77-BA6C-36EC46028F36}" type="presParOf" srcId="{224E91BF-A72A-4B74-B0EC-EAE7C7AE797A}" destId="{0961BA0A-964B-474D-BADE-9098847E6828}" srcOrd="0" destOrd="0" presId="urn:microsoft.com/office/officeart/2005/8/layout/process5"/>
    <dgm:cxn modelId="{8191CF0B-52C0-4A99-A45F-8F6B90CF44A8}" type="presParOf" srcId="{0A33D66E-17E5-4CE8-A399-84C0F3459FC6}" destId="{62E61386-9E27-463B-AA2C-65DAB08C8DE7}" srcOrd="2" destOrd="0" presId="urn:microsoft.com/office/officeart/2005/8/layout/process5"/>
    <dgm:cxn modelId="{AC6E5358-317F-4107-A935-4A932BB75C95}" type="presParOf" srcId="{0A33D66E-17E5-4CE8-A399-84C0F3459FC6}" destId="{2B92C30C-7B9D-4B85-A1DF-24257985854C}" srcOrd="3" destOrd="0" presId="urn:microsoft.com/office/officeart/2005/8/layout/process5"/>
    <dgm:cxn modelId="{CE535CD7-63A5-4642-8430-C974EB0FACA7}" type="presParOf" srcId="{2B92C30C-7B9D-4B85-A1DF-24257985854C}" destId="{E511B0C1-D8E3-41DE-9F88-CE268A183B9B}" srcOrd="0" destOrd="0" presId="urn:microsoft.com/office/officeart/2005/8/layout/process5"/>
    <dgm:cxn modelId="{0BD74528-DF15-476A-997A-3A816FF0CC2A}" type="presParOf" srcId="{0A33D66E-17E5-4CE8-A399-84C0F3459FC6}" destId="{C17ACD1E-BF9A-4D11-9536-600ADE78F334}" srcOrd="4" destOrd="0" presId="urn:microsoft.com/office/officeart/2005/8/layout/process5"/>
    <dgm:cxn modelId="{89665C60-3336-4B93-97C8-94FB721AE632}" type="presParOf" srcId="{0A33D66E-17E5-4CE8-A399-84C0F3459FC6}" destId="{42D17437-4DFF-42B4-9A15-DFEEEA447217}" srcOrd="5" destOrd="0" presId="urn:microsoft.com/office/officeart/2005/8/layout/process5"/>
    <dgm:cxn modelId="{25EB66C4-2883-492C-B41F-E3ACCB331FB9}" type="presParOf" srcId="{42D17437-4DFF-42B4-9A15-DFEEEA447217}" destId="{823D34B7-AB05-46BB-A7F3-DAE7256D73BA}" srcOrd="0" destOrd="0" presId="urn:microsoft.com/office/officeart/2005/8/layout/process5"/>
    <dgm:cxn modelId="{16987E44-5394-41C2-A84D-4D6132D7E7F8}" type="presParOf" srcId="{0A33D66E-17E5-4CE8-A399-84C0F3459FC6}" destId="{29C51144-DBF1-4161-9199-C25364496BDE}" srcOrd="6" destOrd="0" presId="urn:microsoft.com/office/officeart/2005/8/layout/process5"/>
    <dgm:cxn modelId="{9E07E861-C29E-4354-82F2-33F3502A6BD0}" type="presParOf" srcId="{0A33D66E-17E5-4CE8-A399-84C0F3459FC6}" destId="{2C42DC4A-98B5-4E41-8355-EA9A8298D88F}" srcOrd="7" destOrd="0" presId="urn:microsoft.com/office/officeart/2005/8/layout/process5"/>
    <dgm:cxn modelId="{3491660C-BD8A-4271-8368-DABB2B45B42C}" type="presParOf" srcId="{2C42DC4A-98B5-4E41-8355-EA9A8298D88F}" destId="{6F703CB1-4423-4C33-A7D1-4E861F5731F5}" srcOrd="0" destOrd="0" presId="urn:microsoft.com/office/officeart/2005/8/layout/process5"/>
    <dgm:cxn modelId="{36C5673A-6733-4457-8FFE-61CAD8968147}" type="presParOf" srcId="{0A33D66E-17E5-4CE8-A399-84C0F3459FC6}" destId="{D02C07BC-7025-4B94-BA34-4BC2BF649D87}" srcOrd="8" destOrd="0" presId="urn:microsoft.com/office/officeart/2005/8/layout/process5"/>
    <dgm:cxn modelId="{257FB076-C283-420C-85F9-8E0186F6BF18}" type="presParOf" srcId="{0A33D66E-17E5-4CE8-A399-84C0F3459FC6}" destId="{29D27426-1C49-4010-8E32-9CEEA018E7AC}" srcOrd="9" destOrd="0" presId="urn:microsoft.com/office/officeart/2005/8/layout/process5"/>
    <dgm:cxn modelId="{8B88707E-79EB-4EFB-BC54-1416F0F52969}" type="presParOf" srcId="{29D27426-1C49-4010-8E32-9CEEA018E7AC}" destId="{83A0F14A-D40D-4B16-889D-2FDE4ED4CAD9}" srcOrd="0" destOrd="0" presId="urn:microsoft.com/office/officeart/2005/8/layout/process5"/>
    <dgm:cxn modelId="{108EC93C-69C0-448A-8067-9F70C3194222}" type="presParOf" srcId="{0A33D66E-17E5-4CE8-A399-84C0F3459FC6}" destId="{D456F4A2-298D-4A86-B7B3-779F9742A848}" srcOrd="10" destOrd="0" presId="urn:microsoft.com/office/officeart/2005/8/layout/process5"/>
    <dgm:cxn modelId="{78DC2A90-D004-494E-A6F2-5146F5C63536}" type="presParOf" srcId="{0A33D66E-17E5-4CE8-A399-84C0F3459FC6}" destId="{5F480DA3-8544-4EFB-8129-F63B00936398}" srcOrd="11" destOrd="0" presId="urn:microsoft.com/office/officeart/2005/8/layout/process5"/>
    <dgm:cxn modelId="{AC8E104F-6755-49F0-8A35-8E06C7EC3562}" type="presParOf" srcId="{5F480DA3-8544-4EFB-8129-F63B00936398}" destId="{7D3D531A-79DD-456D-A94C-1B05CF3E4DE1}" srcOrd="0" destOrd="0" presId="urn:microsoft.com/office/officeart/2005/8/layout/process5"/>
    <dgm:cxn modelId="{86C0BD3C-9FAF-4D95-87DA-A88400C08506}" type="presParOf" srcId="{0A33D66E-17E5-4CE8-A399-84C0F3459FC6}" destId="{C57380AD-D2E5-487C-B68B-59FE29A2FC9E}" srcOrd="12" destOrd="0" presId="urn:microsoft.com/office/officeart/2005/8/layout/process5"/>
    <dgm:cxn modelId="{150AC38C-A2DB-4A5D-9EAE-CC289239F61E}" type="presParOf" srcId="{0A33D66E-17E5-4CE8-A399-84C0F3459FC6}" destId="{12BDAA87-5B89-4D9C-8BDE-EA1B78E93FC9}" srcOrd="13" destOrd="0" presId="urn:microsoft.com/office/officeart/2005/8/layout/process5"/>
    <dgm:cxn modelId="{65084C67-6820-4015-B252-88436DF43D33}" type="presParOf" srcId="{12BDAA87-5B89-4D9C-8BDE-EA1B78E93FC9}" destId="{8BFC70A8-193D-4FF2-A068-C880D1056113}" srcOrd="0" destOrd="0" presId="urn:microsoft.com/office/officeart/2005/8/layout/process5"/>
    <dgm:cxn modelId="{1423E07C-9425-4F53-B094-196C85831F7A}" type="presParOf" srcId="{0A33D66E-17E5-4CE8-A399-84C0F3459FC6}" destId="{ACBD6CA1-AFE8-4CB0-8CE2-28340C7A610A}" srcOrd="14" destOrd="0" presId="urn:microsoft.com/office/officeart/2005/8/layout/process5"/>
    <dgm:cxn modelId="{A59FD573-F8BA-4ED9-8B23-320B597E31BF}" type="presParOf" srcId="{0A33D66E-17E5-4CE8-A399-84C0F3459FC6}" destId="{AF16BB8A-09A7-4888-B239-4F521D3814A6}" srcOrd="15" destOrd="0" presId="urn:microsoft.com/office/officeart/2005/8/layout/process5"/>
    <dgm:cxn modelId="{85CCC0EA-684E-4A1A-A1D9-610B8BF2342B}" type="presParOf" srcId="{AF16BB8A-09A7-4888-B239-4F521D3814A6}" destId="{C19BDC7A-2DCC-4365-B85A-0C9B071BA34D}" srcOrd="0" destOrd="0" presId="urn:microsoft.com/office/officeart/2005/8/layout/process5"/>
    <dgm:cxn modelId="{4616CD53-66FA-4F43-A89F-A2EA25A0C3DA}" type="presParOf" srcId="{0A33D66E-17E5-4CE8-A399-84C0F3459FC6}" destId="{7C4EE317-D473-4C01-B2C2-D86759708283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3815A8-5395-489C-827A-760DB8B5132E}" type="doc">
      <dgm:prSet loTypeId="urn:microsoft.com/office/officeart/2005/8/layout/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8981AEB-F0AD-43FA-8304-5BA76B7F752C}">
      <dgm:prSet phldrT="[Text]"/>
      <dgm:spPr/>
      <dgm:t>
        <a:bodyPr/>
        <a:lstStyle/>
        <a:p>
          <a:r>
            <a:rPr lang="en-US" b="1" dirty="0">
              <a:latin typeface="+mj-lt"/>
            </a:rPr>
            <a:t>Theory and Codebook</a:t>
          </a:r>
          <a:endParaRPr lang="en-US" dirty="0">
            <a:latin typeface="+mj-lt"/>
          </a:endParaRPr>
        </a:p>
      </dgm:t>
    </dgm:pt>
    <dgm:pt modelId="{B58E820F-0D5F-48AF-B342-C6A5077EC9E4}" type="parTrans" cxnId="{DDE71B21-44FC-41DF-9C40-018384212E56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0F093683-F078-464C-90AC-F9CC3006199E}" type="sibTrans" cxnId="{DDE71B21-44FC-41DF-9C40-018384212E56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131F7293-5DBA-4FB4-AA73-B3E273229764}">
      <dgm:prSet phldrT="[Text]"/>
      <dgm:spPr/>
      <dgm:t>
        <a:bodyPr/>
        <a:lstStyle/>
        <a:p>
          <a:r>
            <a:rPr lang="en-US" b="1" dirty="0">
              <a:latin typeface="+mj-lt"/>
            </a:rPr>
            <a:t>Initial Training and Discussion</a:t>
          </a:r>
          <a:endParaRPr lang="en-US" dirty="0">
            <a:latin typeface="+mj-lt"/>
          </a:endParaRPr>
        </a:p>
      </dgm:t>
    </dgm:pt>
    <dgm:pt modelId="{2F2A9D3E-E7C2-4DBF-87FB-8CFC0E5490D0}" type="parTrans" cxnId="{2D785310-F134-4B6F-80D2-C352ECB4534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DD378DB5-D52E-431E-98AC-1DFC9E0C20E3}" type="sibTrans" cxnId="{2D785310-F134-4B6F-80D2-C352ECB4534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81345380-329B-415C-A8F7-BD1D93C90A0A}">
      <dgm:prSet phldrT="[Text]"/>
      <dgm:spPr/>
      <dgm:t>
        <a:bodyPr/>
        <a:lstStyle/>
        <a:p>
          <a:r>
            <a:rPr lang="en-US" b="1" dirty="0">
              <a:latin typeface="+mj-lt"/>
            </a:rPr>
            <a:t>Joint Coding</a:t>
          </a:r>
          <a:endParaRPr lang="en-US" dirty="0">
            <a:latin typeface="+mj-lt"/>
          </a:endParaRPr>
        </a:p>
      </dgm:t>
    </dgm:pt>
    <dgm:pt modelId="{E342D8F4-52D7-4E68-98DE-516C880E8FEC}" type="parTrans" cxnId="{AA67D1B5-4C8D-436F-9BCE-BFBC7D6BD97B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2ED34E37-C51B-4318-8169-A39DEDD7787A}" type="sibTrans" cxnId="{AA67D1B5-4C8D-436F-9BCE-BFBC7D6BD97B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3B68A2CB-0E03-490B-8617-1B9452870819}">
      <dgm:prSet phldrT="[Text]"/>
      <dgm:spPr/>
      <dgm:t>
        <a:bodyPr/>
        <a:lstStyle/>
        <a:p>
          <a:r>
            <a:rPr lang="en-US" b="1" dirty="0">
              <a:latin typeface="+mj-lt"/>
            </a:rPr>
            <a:t>Revisions and Training</a:t>
          </a:r>
          <a:endParaRPr lang="en-US" dirty="0">
            <a:latin typeface="+mj-lt"/>
          </a:endParaRPr>
        </a:p>
      </dgm:t>
    </dgm:pt>
    <dgm:pt modelId="{28AAA621-9B90-422A-BAE1-7A6FA2316C74}" type="parTrans" cxnId="{DCB4AAF8-2C57-4DD4-B676-DE5B85A4AB86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D5FD39BB-4460-40CC-83B3-B4F116D01BA1}" type="sibTrans" cxnId="{DCB4AAF8-2C57-4DD4-B676-DE5B85A4AB86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B742FFB7-B2CE-426A-B6FD-0C4C2A753293}">
      <dgm:prSet phldrT="[Text]"/>
      <dgm:spPr/>
      <dgm:t>
        <a:bodyPr/>
        <a:lstStyle/>
        <a:p>
          <a:r>
            <a:rPr lang="en-US" b="1" dirty="0">
              <a:latin typeface="+mj-lt"/>
            </a:rPr>
            <a:t>Independent Coding</a:t>
          </a:r>
          <a:endParaRPr lang="en-US" dirty="0">
            <a:latin typeface="+mj-lt"/>
          </a:endParaRPr>
        </a:p>
      </dgm:t>
    </dgm:pt>
    <dgm:pt modelId="{8DF820CA-6F94-4055-BA90-CE1D58AB36AB}" type="parTrans" cxnId="{E5918E59-D2DC-4F7D-BF1B-B49244C0D22C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17577AC4-94CA-4C36-915D-36B35BF3EBE2}" type="sibTrans" cxnId="{E5918E59-D2DC-4F7D-BF1B-B49244C0D22C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DBB877E6-1C40-41AD-8480-D36F3FDE6A86}">
      <dgm:prSet/>
      <dgm:spPr/>
      <dgm:t>
        <a:bodyPr/>
        <a:lstStyle/>
        <a:p>
          <a:r>
            <a:rPr lang="en-US" b="1" dirty="0">
              <a:latin typeface="+mj-lt"/>
            </a:rPr>
            <a:t>Check Reliability and Discuss</a:t>
          </a:r>
          <a:endParaRPr lang="en-US" dirty="0">
            <a:latin typeface="+mj-lt"/>
          </a:endParaRPr>
        </a:p>
      </dgm:t>
    </dgm:pt>
    <dgm:pt modelId="{4C942151-A6EF-4D61-8219-33457FB09AA3}" type="parTrans" cxnId="{BA24BE04-052E-438A-A2F0-BCE4B5AA322E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12CFB510-5914-48F6-9213-5222818E4B35}" type="sibTrans" cxnId="{BA24BE04-052E-438A-A2F0-BCE4B5AA322E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0CE196F4-DDA5-4943-B61B-84E67C718C9D}">
      <dgm:prSet/>
      <dgm:spPr/>
      <dgm:t>
        <a:bodyPr/>
        <a:lstStyle/>
        <a:p>
          <a:r>
            <a:rPr lang="en-US" b="1" dirty="0">
              <a:latin typeface="+mj-lt"/>
            </a:rPr>
            <a:t>Revisions and Training</a:t>
          </a:r>
          <a:endParaRPr lang="en-US" dirty="0">
            <a:latin typeface="+mj-lt"/>
          </a:endParaRPr>
        </a:p>
      </dgm:t>
    </dgm:pt>
    <dgm:pt modelId="{94D247CB-F8A0-4661-B004-43BDEFAD4FDD}" type="parTrans" cxnId="{C4766C97-C667-4E09-9835-FB884D211C10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10FCE3C5-A01F-4865-B745-39982980EA91}" type="sibTrans" cxnId="{C4766C97-C667-4E09-9835-FB884D211C10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EC66E35C-F549-46E9-9FE7-DB45E18E57BA}">
      <dgm:prSet/>
      <dgm:spPr/>
      <dgm:t>
        <a:bodyPr/>
        <a:lstStyle/>
        <a:p>
          <a:r>
            <a:rPr lang="en-US" b="1" dirty="0">
              <a:latin typeface="+mj-lt"/>
            </a:rPr>
            <a:t>Final Coding</a:t>
          </a:r>
          <a:endParaRPr lang="en-US" dirty="0">
            <a:latin typeface="+mj-lt"/>
          </a:endParaRPr>
        </a:p>
      </dgm:t>
    </dgm:pt>
    <dgm:pt modelId="{09EFA52F-91C3-4B44-81C6-84D5B7F647A5}" type="parTrans" cxnId="{CDD51940-54FE-4D79-BAF2-ABB596CFF601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8274E3C9-5DF8-4A99-9952-2321EF2E0E0B}" type="sibTrans" cxnId="{CDD51940-54FE-4D79-BAF2-ABB596CFF601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90F03BE2-E4CB-4478-8BF6-88C9A4267C62}">
      <dgm:prSet/>
      <dgm:spPr/>
      <dgm:t>
        <a:bodyPr/>
        <a:lstStyle/>
        <a:p>
          <a:r>
            <a:rPr lang="en-US" b="1" dirty="0">
              <a:latin typeface="+mj-lt"/>
            </a:rPr>
            <a:t>Final Interrater Reliability</a:t>
          </a:r>
          <a:endParaRPr lang="en-US" dirty="0">
            <a:latin typeface="+mj-lt"/>
          </a:endParaRPr>
        </a:p>
      </dgm:t>
    </dgm:pt>
    <dgm:pt modelId="{FA294104-3EED-4502-B6F3-32CDC168F310}" type="parTrans" cxnId="{988FA2BA-7C98-48F0-B6D5-B174648791CD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1037A4F2-58EA-4D22-BC36-89CA3F161B88}" type="sibTrans" cxnId="{988FA2BA-7C98-48F0-B6D5-B174648791CD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0A33D66E-17E5-4CE8-A399-84C0F3459FC6}" type="pres">
      <dgm:prSet presAssocID="{863815A8-5395-489C-827A-760DB8B5132E}" presName="diagram" presStyleCnt="0">
        <dgm:presLayoutVars>
          <dgm:dir/>
          <dgm:resizeHandles val="exact"/>
        </dgm:presLayoutVars>
      </dgm:prSet>
      <dgm:spPr/>
    </dgm:pt>
    <dgm:pt modelId="{62A95E6B-5E2F-47A6-B03F-B5443655E7BC}" type="pres">
      <dgm:prSet presAssocID="{68981AEB-F0AD-43FA-8304-5BA76B7F752C}" presName="node" presStyleLbl="node1" presStyleIdx="0" presStyleCnt="9" custScaleY="59131">
        <dgm:presLayoutVars>
          <dgm:bulletEnabled val="1"/>
        </dgm:presLayoutVars>
      </dgm:prSet>
      <dgm:spPr/>
    </dgm:pt>
    <dgm:pt modelId="{224E91BF-A72A-4B74-B0EC-EAE7C7AE797A}" type="pres">
      <dgm:prSet presAssocID="{0F093683-F078-464C-90AC-F9CC3006199E}" presName="sibTrans" presStyleLbl="sibTrans2D1" presStyleIdx="0" presStyleCnt="8"/>
      <dgm:spPr/>
    </dgm:pt>
    <dgm:pt modelId="{0961BA0A-964B-474D-BADE-9098847E6828}" type="pres">
      <dgm:prSet presAssocID="{0F093683-F078-464C-90AC-F9CC3006199E}" presName="connectorText" presStyleLbl="sibTrans2D1" presStyleIdx="0" presStyleCnt="8"/>
      <dgm:spPr/>
    </dgm:pt>
    <dgm:pt modelId="{62E61386-9E27-463B-AA2C-65DAB08C8DE7}" type="pres">
      <dgm:prSet presAssocID="{131F7293-5DBA-4FB4-AA73-B3E273229764}" presName="node" presStyleLbl="node1" presStyleIdx="1" presStyleCnt="9" custScaleY="59131">
        <dgm:presLayoutVars>
          <dgm:bulletEnabled val="1"/>
        </dgm:presLayoutVars>
      </dgm:prSet>
      <dgm:spPr/>
    </dgm:pt>
    <dgm:pt modelId="{2B92C30C-7B9D-4B85-A1DF-24257985854C}" type="pres">
      <dgm:prSet presAssocID="{DD378DB5-D52E-431E-98AC-1DFC9E0C20E3}" presName="sibTrans" presStyleLbl="sibTrans2D1" presStyleIdx="1" presStyleCnt="8"/>
      <dgm:spPr/>
    </dgm:pt>
    <dgm:pt modelId="{E511B0C1-D8E3-41DE-9F88-CE268A183B9B}" type="pres">
      <dgm:prSet presAssocID="{DD378DB5-D52E-431E-98AC-1DFC9E0C20E3}" presName="connectorText" presStyleLbl="sibTrans2D1" presStyleIdx="1" presStyleCnt="8"/>
      <dgm:spPr/>
    </dgm:pt>
    <dgm:pt modelId="{C17ACD1E-BF9A-4D11-9536-600ADE78F334}" type="pres">
      <dgm:prSet presAssocID="{81345380-329B-415C-A8F7-BD1D93C90A0A}" presName="node" presStyleLbl="node1" presStyleIdx="2" presStyleCnt="9" custScaleY="59131">
        <dgm:presLayoutVars>
          <dgm:bulletEnabled val="1"/>
        </dgm:presLayoutVars>
      </dgm:prSet>
      <dgm:spPr/>
    </dgm:pt>
    <dgm:pt modelId="{42D17437-4DFF-42B4-9A15-DFEEEA447217}" type="pres">
      <dgm:prSet presAssocID="{2ED34E37-C51B-4318-8169-A39DEDD7787A}" presName="sibTrans" presStyleLbl="sibTrans2D1" presStyleIdx="2" presStyleCnt="8"/>
      <dgm:spPr/>
    </dgm:pt>
    <dgm:pt modelId="{823D34B7-AB05-46BB-A7F3-DAE7256D73BA}" type="pres">
      <dgm:prSet presAssocID="{2ED34E37-C51B-4318-8169-A39DEDD7787A}" presName="connectorText" presStyleLbl="sibTrans2D1" presStyleIdx="2" presStyleCnt="8"/>
      <dgm:spPr/>
    </dgm:pt>
    <dgm:pt modelId="{29C51144-DBF1-4161-9199-C25364496BDE}" type="pres">
      <dgm:prSet presAssocID="{3B68A2CB-0E03-490B-8617-1B9452870819}" presName="node" presStyleLbl="node1" presStyleIdx="3" presStyleCnt="9" custScaleY="59131">
        <dgm:presLayoutVars>
          <dgm:bulletEnabled val="1"/>
        </dgm:presLayoutVars>
      </dgm:prSet>
      <dgm:spPr/>
    </dgm:pt>
    <dgm:pt modelId="{2C42DC4A-98B5-4E41-8355-EA9A8298D88F}" type="pres">
      <dgm:prSet presAssocID="{D5FD39BB-4460-40CC-83B3-B4F116D01BA1}" presName="sibTrans" presStyleLbl="sibTrans2D1" presStyleIdx="3" presStyleCnt="8"/>
      <dgm:spPr/>
    </dgm:pt>
    <dgm:pt modelId="{6F703CB1-4423-4C33-A7D1-4E861F5731F5}" type="pres">
      <dgm:prSet presAssocID="{D5FD39BB-4460-40CC-83B3-B4F116D01BA1}" presName="connectorText" presStyleLbl="sibTrans2D1" presStyleIdx="3" presStyleCnt="8"/>
      <dgm:spPr/>
    </dgm:pt>
    <dgm:pt modelId="{D02C07BC-7025-4B94-BA34-4BC2BF649D87}" type="pres">
      <dgm:prSet presAssocID="{B742FFB7-B2CE-426A-B6FD-0C4C2A753293}" presName="node" presStyleLbl="node1" presStyleIdx="4" presStyleCnt="9" custScaleY="59131">
        <dgm:presLayoutVars>
          <dgm:bulletEnabled val="1"/>
        </dgm:presLayoutVars>
      </dgm:prSet>
      <dgm:spPr/>
    </dgm:pt>
    <dgm:pt modelId="{29D27426-1C49-4010-8E32-9CEEA018E7AC}" type="pres">
      <dgm:prSet presAssocID="{17577AC4-94CA-4C36-915D-36B35BF3EBE2}" presName="sibTrans" presStyleLbl="sibTrans2D1" presStyleIdx="4" presStyleCnt="8"/>
      <dgm:spPr/>
    </dgm:pt>
    <dgm:pt modelId="{83A0F14A-D40D-4B16-889D-2FDE4ED4CAD9}" type="pres">
      <dgm:prSet presAssocID="{17577AC4-94CA-4C36-915D-36B35BF3EBE2}" presName="connectorText" presStyleLbl="sibTrans2D1" presStyleIdx="4" presStyleCnt="8"/>
      <dgm:spPr/>
    </dgm:pt>
    <dgm:pt modelId="{D456F4A2-298D-4A86-B7B3-779F9742A848}" type="pres">
      <dgm:prSet presAssocID="{DBB877E6-1C40-41AD-8480-D36F3FDE6A86}" presName="node" presStyleLbl="node1" presStyleIdx="5" presStyleCnt="9" custScaleY="59131">
        <dgm:presLayoutVars>
          <dgm:bulletEnabled val="1"/>
        </dgm:presLayoutVars>
      </dgm:prSet>
      <dgm:spPr/>
    </dgm:pt>
    <dgm:pt modelId="{5F480DA3-8544-4EFB-8129-F63B00936398}" type="pres">
      <dgm:prSet presAssocID="{12CFB510-5914-48F6-9213-5222818E4B35}" presName="sibTrans" presStyleLbl="sibTrans2D1" presStyleIdx="5" presStyleCnt="8"/>
      <dgm:spPr/>
    </dgm:pt>
    <dgm:pt modelId="{7D3D531A-79DD-456D-A94C-1B05CF3E4DE1}" type="pres">
      <dgm:prSet presAssocID="{12CFB510-5914-48F6-9213-5222818E4B35}" presName="connectorText" presStyleLbl="sibTrans2D1" presStyleIdx="5" presStyleCnt="8"/>
      <dgm:spPr/>
    </dgm:pt>
    <dgm:pt modelId="{C57380AD-D2E5-487C-B68B-59FE29A2FC9E}" type="pres">
      <dgm:prSet presAssocID="{0CE196F4-DDA5-4943-B61B-84E67C718C9D}" presName="node" presStyleLbl="node1" presStyleIdx="6" presStyleCnt="9" custScaleY="59131">
        <dgm:presLayoutVars>
          <dgm:bulletEnabled val="1"/>
        </dgm:presLayoutVars>
      </dgm:prSet>
      <dgm:spPr/>
    </dgm:pt>
    <dgm:pt modelId="{12BDAA87-5B89-4D9C-8BDE-EA1B78E93FC9}" type="pres">
      <dgm:prSet presAssocID="{10FCE3C5-A01F-4865-B745-39982980EA91}" presName="sibTrans" presStyleLbl="sibTrans2D1" presStyleIdx="6" presStyleCnt="8"/>
      <dgm:spPr/>
    </dgm:pt>
    <dgm:pt modelId="{8BFC70A8-193D-4FF2-A068-C880D1056113}" type="pres">
      <dgm:prSet presAssocID="{10FCE3C5-A01F-4865-B745-39982980EA91}" presName="connectorText" presStyleLbl="sibTrans2D1" presStyleIdx="6" presStyleCnt="8"/>
      <dgm:spPr/>
    </dgm:pt>
    <dgm:pt modelId="{ACBD6CA1-AFE8-4CB0-8CE2-28340C7A610A}" type="pres">
      <dgm:prSet presAssocID="{EC66E35C-F549-46E9-9FE7-DB45E18E57BA}" presName="node" presStyleLbl="node1" presStyleIdx="7" presStyleCnt="9" custScaleY="59131">
        <dgm:presLayoutVars>
          <dgm:bulletEnabled val="1"/>
        </dgm:presLayoutVars>
      </dgm:prSet>
      <dgm:spPr/>
    </dgm:pt>
    <dgm:pt modelId="{AF16BB8A-09A7-4888-B239-4F521D3814A6}" type="pres">
      <dgm:prSet presAssocID="{8274E3C9-5DF8-4A99-9952-2321EF2E0E0B}" presName="sibTrans" presStyleLbl="sibTrans2D1" presStyleIdx="7" presStyleCnt="8"/>
      <dgm:spPr/>
    </dgm:pt>
    <dgm:pt modelId="{C19BDC7A-2DCC-4365-B85A-0C9B071BA34D}" type="pres">
      <dgm:prSet presAssocID="{8274E3C9-5DF8-4A99-9952-2321EF2E0E0B}" presName="connectorText" presStyleLbl="sibTrans2D1" presStyleIdx="7" presStyleCnt="8"/>
      <dgm:spPr/>
    </dgm:pt>
    <dgm:pt modelId="{7C4EE317-D473-4C01-B2C2-D86759708283}" type="pres">
      <dgm:prSet presAssocID="{90F03BE2-E4CB-4478-8BF6-88C9A4267C62}" presName="node" presStyleLbl="node1" presStyleIdx="8" presStyleCnt="9" custScaleY="59131">
        <dgm:presLayoutVars>
          <dgm:bulletEnabled val="1"/>
        </dgm:presLayoutVars>
      </dgm:prSet>
      <dgm:spPr/>
    </dgm:pt>
  </dgm:ptLst>
  <dgm:cxnLst>
    <dgm:cxn modelId="{BA24BE04-052E-438A-A2F0-BCE4B5AA322E}" srcId="{863815A8-5395-489C-827A-760DB8B5132E}" destId="{DBB877E6-1C40-41AD-8480-D36F3FDE6A86}" srcOrd="5" destOrd="0" parTransId="{4C942151-A6EF-4D61-8219-33457FB09AA3}" sibTransId="{12CFB510-5914-48F6-9213-5222818E4B35}"/>
    <dgm:cxn modelId="{2D785310-F134-4B6F-80D2-C352ECB4534F}" srcId="{863815A8-5395-489C-827A-760DB8B5132E}" destId="{131F7293-5DBA-4FB4-AA73-B3E273229764}" srcOrd="1" destOrd="0" parTransId="{2F2A9D3E-E7C2-4DBF-87FB-8CFC0E5490D0}" sibTransId="{DD378DB5-D52E-431E-98AC-1DFC9E0C20E3}"/>
    <dgm:cxn modelId="{A8DC241B-EFA0-4DF8-9EC3-FC27676120CA}" type="presOf" srcId="{68981AEB-F0AD-43FA-8304-5BA76B7F752C}" destId="{62A95E6B-5E2F-47A6-B03F-B5443655E7BC}" srcOrd="0" destOrd="0" presId="urn:microsoft.com/office/officeart/2005/8/layout/process5"/>
    <dgm:cxn modelId="{DDE71B21-44FC-41DF-9C40-018384212E56}" srcId="{863815A8-5395-489C-827A-760DB8B5132E}" destId="{68981AEB-F0AD-43FA-8304-5BA76B7F752C}" srcOrd="0" destOrd="0" parTransId="{B58E820F-0D5F-48AF-B342-C6A5077EC9E4}" sibTransId="{0F093683-F078-464C-90AC-F9CC3006199E}"/>
    <dgm:cxn modelId="{19765439-6278-4493-B7F9-2374D5F8B16F}" type="presOf" srcId="{D5FD39BB-4460-40CC-83B3-B4F116D01BA1}" destId="{2C42DC4A-98B5-4E41-8355-EA9A8298D88F}" srcOrd="0" destOrd="0" presId="urn:microsoft.com/office/officeart/2005/8/layout/process5"/>
    <dgm:cxn modelId="{CDD51940-54FE-4D79-BAF2-ABB596CFF601}" srcId="{863815A8-5395-489C-827A-760DB8B5132E}" destId="{EC66E35C-F549-46E9-9FE7-DB45E18E57BA}" srcOrd="7" destOrd="0" parTransId="{09EFA52F-91C3-4B44-81C6-84D5B7F647A5}" sibTransId="{8274E3C9-5DF8-4A99-9952-2321EF2E0E0B}"/>
    <dgm:cxn modelId="{4DBFEE6E-B0AB-4300-A207-96CA3698676F}" type="presOf" srcId="{B742FFB7-B2CE-426A-B6FD-0C4C2A753293}" destId="{D02C07BC-7025-4B94-BA34-4BC2BF649D87}" srcOrd="0" destOrd="0" presId="urn:microsoft.com/office/officeart/2005/8/layout/process5"/>
    <dgm:cxn modelId="{98801151-71D9-459A-B773-E47722F7B0B0}" type="presOf" srcId="{0F093683-F078-464C-90AC-F9CC3006199E}" destId="{0961BA0A-964B-474D-BADE-9098847E6828}" srcOrd="1" destOrd="0" presId="urn:microsoft.com/office/officeart/2005/8/layout/process5"/>
    <dgm:cxn modelId="{960C2C72-91B3-4DCC-90E9-0E4C1EA2C063}" type="presOf" srcId="{2ED34E37-C51B-4318-8169-A39DEDD7787A}" destId="{823D34B7-AB05-46BB-A7F3-DAE7256D73BA}" srcOrd="1" destOrd="0" presId="urn:microsoft.com/office/officeart/2005/8/layout/process5"/>
    <dgm:cxn modelId="{16F57975-4B75-4111-8682-B02134784C36}" type="presOf" srcId="{10FCE3C5-A01F-4865-B745-39982980EA91}" destId="{12BDAA87-5B89-4D9C-8BDE-EA1B78E93FC9}" srcOrd="0" destOrd="0" presId="urn:microsoft.com/office/officeart/2005/8/layout/process5"/>
    <dgm:cxn modelId="{81D3E077-D5B5-4977-895E-62CCFCD060CC}" type="presOf" srcId="{17577AC4-94CA-4C36-915D-36B35BF3EBE2}" destId="{83A0F14A-D40D-4B16-889D-2FDE4ED4CAD9}" srcOrd="1" destOrd="0" presId="urn:microsoft.com/office/officeart/2005/8/layout/process5"/>
    <dgm:cxn modelId="{3FE4CA78-0914-4A1F-BCC1-FD3135FF841F}" type="presOf" srcId="{EC66E35C-F549-46E9-9FE7-DB45E18E57BA}" destId="{ACBD6CA1-AFE8-4CB0-8CE2-28340C7A610A}" srcOrd="0" destOrd="0" presId="urn:microsoft.com/office/officeart/2005/8/layout/process5"/>
    <dgm:cxn modelId="{E5918E59-D2DC-4F7D-BF1B-B49244C0D22C}" srcId="{863815A8-5395-489C-827A-760DB8B5132E}" destId="{B742FFB7-B2CE-426A-B6FD-0C4C2A753293}" srcOrd="4" destOrd="0" parTransId="{8DF820CA-6F94-4055-BA90-CE1D58AB36AB}" sibTransId="{17577AC4-94CA-4C36-915D-36B35BF3EBE2}"/>
    <dgm:cxn modelId="{38B28D5A-8760-4CCB-88F2-50F09F8B0ACA}" type="presOf" srcId="{DD378DB5-D52E-431E-98AC-1DFC9E0C20E3}" destId="{E511B0C1-D8E3-41DE-9F88-CE268A183B9B}" srcOrd="1" destOrd="0" presId="urn:microsoft.com/office/officeart/2005/8/layout/process5"/>
    <dgm:cxn modelId="{C9B25A7D-3219-4C5B-8745-22D659E624E8}" type="presOf" srcId="{D5FD39BB-4460-40CC-83B3-B4F116D01BA1}" destId="{6F703CB1-4423-4C33-A7D1-4E861F5731F5}" srcOrd="1" destOrd="0" presId="urn:microsoft.com/office/officeart/2005/8/layout/process5"/>
    <dgm:cxn modelId="{0A483782-37AD-4E81-9CD1-A55782EC7902}" type="presOf" srcId="{131F7293-5DBA-4FB4-AA73-B3E273229764}" destId="{62E61386-9E27-463B-AA2C-65DAB08C8DE7}" srcOrd="0" destOrd="0" presId="urn:microsoft.com/office/officeart/2005/8/layout/process5"/>
    <dgm:cxn modelId="{1C14C68D-8094-455B-8288-A5744A601F20}" type="presOf" srcId="{8274E3C9-5DF8-4A99-9952-2321EF2E0E0B}" destId="{C19BDC7A-2DCC-4365-B85A-0C9B071BA34D}" srcOrd="1" destOrd="0" presId="urn:microsoft.com/office/officeart/2005/8/layout/process5"/>
    <dgm:cxn modelId="{1A491390-2599-4FF5-80C0-B5632CD14A24}" type="presOf" srcId="{81345380-329B-415C-A8F7-BD1D93C90A0A}" destId="{C17ACD1E-BF9A-4D11-9536-600ADE78F334}" srcOrd="0" destOrd="0" presId="urn:microsoft.com/office/officeart/2005/8/layout/process5"/>
    <dgm:cxn modelId="{1EB55393-5260-43E3-ABBD-F4E45C16DA3F}" type="presOf" srcId="{DD378DB5-D52E-431E-98AC-1DFC9E0C20E3}" destId="{2B92C30C-7B9D-4B85-A1DF-24257985854C}" srcOrd="0" destOrd="0" presId="urn:microsoft.com/office/officeart/2005/8/layout/process5"/>
    <dgm:cxn modelId="{C4766C97-C667-4E09-9835-FB884D211C10}" srcId="{863815A8-5395-489C-827A-760DB8B5132E}" destId="{0CE196F4-DDA5-4943-B61B-84E67C718C9D}" srcOrd="6" destOrd="0" parTransId="{94D247CB-F8A0-4661-B004-43BDEFAD4FDD}" sibTransId="{10FCE3C5-A01F-4865-B745-39982980EA91}"/>
    <dgm:cxn modelId="{1A04FA9B-FD49-4099-81C0-813272076665}" type="presOf" srcId="{2ED34E37-C51B-4318-8169-A39DEDD7787A}" destId="{42D17437-4DFF-42B4-9A15-DFEEEA447217}" srcOrd="0" destOrd="0" presId="urn:microsoft.com/office/officeart/2005/8/layout/process5"/>
    <dgm:cxn modelId="{5E80D6AB-2A59-426A-8030-EB7712E2919E}" type="presOf" srcId="{12CFB510-5914-48F6-9213-5222818E4B35}" destId="{5F480DA3-8544-4EFB-8129-F63B00936398}" srcOrd="0" destOrd="0" presId="urn:microsoft.com/office/officeart/2005/8/layout/process5"/>
    <dgm:cxn modelId="{D3CFE8B2-B07D-4E63-8ED7-96F47597772E}" type="presOf" srcId="{8274E3C9-5DF8-4A99-9952-2321EF2E0E0B}" destId="{AF16BB8A-09A7-4888-B239-4F521D3814A6}" srcOrd="0" destOrd="0" presId="urn:microsoft.com/office/officeart/2005/8/layout/process5"/>
    <dgm:cxn modelId="{AA67D1B5-4C8D-436F-9BCE-BFBC7D6BD97B}" srcId="{863815A8-5395-489C-827A-760DB8B5132E}" destId="{81345380-329B-415C-A8F7-BD1D93C90A0A}" srcOrd="2" destOrd="0" parTransId="{E342D8F4-52D7-4E68-98DE-516C880E8FEC}" sibTransId="{2ED34E37-C51B-4318-8169-A39DEDD7787A}"/>
    <dgm:cxn modelId="{0AF014B6-37A1-46C8-A003-643CAA95DB76}" type="presOf" srcId="{3B68A2CB-0E03-490B-8617-1B9452870819}" destId="{29C51144-DBF1-4161-9199-C25364496BDE}" srcOrd="0" destOrd="0" presId="urn:microsoft.com/office/officeart/2005/8/layout/process5"/>
    <dgm:cxn modelId="{4594CCB9-2C35-4F72-B313-FF7908A77B30}" type="presOf" srcId="{DBB877E6-1C40-41AD-8480-D36F3FDE6A86}" destId="{D456F4A2-298D-4A86-B7B3-779F9742A848}" srcOrd="0" destOrd="0" presId="urn:microsoft.com/office/officeart/2005/8/layout/process5"/>
    <dgm:cxn modelId="{EDB76EBA-DDD9-4DD1-AE43-92114BE493ED}" type="presOf" srcId="{90F03BE2-E4CB-4478-8BF6-88C9A4267C62}" destId="{7C4EE317-D473-4C01-B2C2-D86759708283}" srcOrd="0" destOrd="0" presId="urn:microsoft.com/office/officeart/2005/8/layout/process5"/>
    <dgm:cxn modelId="{988FA2BA-7C98-48F0-B6D5-B174648791CD}" srcId="{863815A8-5395-489C-827A-760DB8B5132E}" destId="{90F03BE2-E4CB-4478-8BF6-88C9A4267C62}" srcOrd="8" destOrd="0" parTransId="{FA294104-3EED-4502-B6F3-32CDC168F310}" sibTransId="{1037A4F2-58EA-4D22-BC36-89CA3F161B88}"/>
    <dgm:cxn modelId="{2E2EAFC3-185B-45E8-A3BB-4B35EC9BC676}" type="presOf" srcId="{12CFB510-5914-48F6-9213-5222818E4B35}" destId="{7D3D531A-79DD-456D-A94C-1B05CF3E4DE1}" srcOrd="1" destOrd="0" presId="urn:microsoft.com/office/officeart/2005/8/layout/process5"/>
    <dgm:cxn modelId="{F3A445CD-37DA-4A27-B234-06FA09E9182A}" type="presOf" srcId="{17577AC4-94CA-4C36-915D-36B35BF3EBE2}" destId="{29D27426-1C49-4010-8E32-9CEEA018E7AC}" srcOrd="0" destOrd="0" presId="urn:microsoft.com/office/officeart/2005/8/layout/process5"/>
    <dgm:cxn modelId="{54B1C9D6-90BB-4E6E-A347-AA91778796FE}" type="presOf" srcId="{0CE196F4-DDA5-4943-B61B-84E67C718C9D}" destId="{C57380AD-D2E5-487C-B68B-59FE29A2FC9E}" srcOrd="0" destOrd="0" presId="urn:microsoft.com/office/officeart/2005/8/layout/process5"/>
    <dgm:cxn modelId="{35CA29DF-2127-4364-BF14-FC4FB67680D9}" type="presOf" srcId="{0F093683-F078-464C-90AC-F9CC3006199E}" destId="{224E91BF-A72A-4B74-B0EC-EAE7C7AE797A}" srcOrd="0" destOrd="0" presId="urn:microsoft.com/office/officeart/2005/8/layout/process5"/>
    <dgm:cxn modelId="{FBC550EF-3A75-4D71-8AA4-C0B7FAF780E7}" type="presOf" srcId="{10FCE3C5-A01F-4865-B745-39982980EA91}" destId="{8BFC70A8-193D-4FF2-A068-C880D1056113}" srcOrd="1" destOrd="0" presId="urn:microsoft.com/office/officeart/2005/8/layout/process5"/>
    <dgm:cxn modelId="{7B5AC0F2-410B-4E94-A70E-8D958BC1E3F4}" type="presOf" srcId="{863815A8-5395-489C-827A-760DB8B5132E}" destId="{0A33D66E-17E5-4CE8-A399-84C0F3459FC6}" srcOrd="0" destOrd="0" presId="urn:microsoft.com/office/officeart/2005/8/layout/process5"/>
    <dgm:cxn modelId="{DCB4AAF8-2C57-4DD4-B676-DE5B85A4AB86}" srcId="{863815A8-5395-489C-827A-760DB8B5132E}" destId="{3B68A2CB-0E03-490B-8617-1B9452870819}" srcOrd="3" destOrd="0" parTransId="{28AAA621-9B90-422A-BAE1-7A6FA2316C74}" sibTransId="{D5FD39BB-4460-40CC-83B3-B4F116D01BA1}"/>
    <dgm:cxn modelId="{CB0EF0B8-565B-44AF-8B06-3DBDFEA4841B}" type="presParOf" srcId="{0A33D66E-17E5-4CE8-A399-84C0F3459FC6}" destId="{62A95E6B-5E2F-47A6-B03F-B5443655E7BC}" srcOrd="0" destOrd="0" presId="urn:microsoft.com/office/officeart/2005/8/layout/process5"/>
    <dgm:cxn modelId="{469BD86E-BE90-4FBB-81F9-18E0EDE81653}" type="presParOf" srcId="{0A33D66E-17E5-4CE8-A399-84C0F3459FC6}" destId="{224E91BF-A72A-4B74-B0EC-EAE7C7AE797A}" srcOrd="1" destOrd="0" presId="urn:microsoft.com/office/officeart/2005/8/layout/process5"/>
    <dgm:cxn modelId="{55231191-2485-4F77-BA6C-36EC46028F36}" type="presParOf" srcId="{224E91BF-A72A-4B74-B0EC-EAE7C7AE797A}" destId="{0961BA0A-964B-474D-BADE-9098847E6828}" srcOrd="0" destOrd="0" presId="urn:microsoft.com/office/officeart/2005/8/layout/process5"/>
    <dgm:cxn modelId="{8191CF0B-52C0-4A99-A45F-8F6B90CF44A8}" type="presParOf" srcId="{0A33D66E-17E5-4CE8-A399-84C0F3459FC6}" destId="{62E61386-9E27-463B-AA2C-65DAB08C8DE7}" srcOrd="2" destOrd="0" presId="urn:microsoft.com/office/officeart/2005/8/layout/process5"/>
    <dgm:cxn modelId="{AC6E5358-317F-4107-A935-4A932BB75C95}" type="presParOf" srcId="{0A33D66E-17E5-4CE8-A399-84C0F3459FC6}" destId="{2B92C30C-7B9D-4B85-A1DF-24257985854C}" srcOrd="3" destOrd="0" presId="urn:microsoft.com/office/officeart/2005/8/layout/process5"/>
    <dgm:cxn modelId="{CE535CD7-63A5-4642-8430-C974EB0FACA7}" type="presParOf" srcId="{2B92C30C-7B9D-4B85-A1DF-24257985854C}" destId="{E511B0C1-D8E3-41DE-9F88-CE268A183B9B}" srcOrd="0" destOrd="0" presId="urn:microsoft.com/office/officeart/2005/8/layout/process5"/>
    <dgm:cxn modelId="{0BD74528-DF15-476A-997A-3A816FF0CC2A}" type="presParOf" srcId="{0A33D66E-17E5-4CE8-A399-84C0F3459FC6}" destId="{C17ACD1E-BF9A-4D11-9536-600ADE78F334}" srcOrd="4" destOrd="0" presId="urn:microsoft.com/office/officeart/2005/8/layout/process5"/>
    <dgm:cxn modelId="{89665C60-3336-4B93-97C8-94FB721AE632}" type="presParOf" srcId="{0A33D66E-17E5-4CE8-A399-84C0F3459FC6}" destId="{42D17437-4DFF-42B4-9A15-DFEEEA447217}" srcOrd="5" destOrd="0" presId="urn:microsoft.com/office/officeart/2005/8/layout/process5"/>
    <dgm:cxn modelId="{25EB66C4-2883-492C-B41F-E3ACCB331FB9}" type="presParOf" srcId="{42D17437-4DFF-42B4-9A15-DFEEEA447217}" destId="{823D34B7-AB05-46BB-A7F3-DAE7256D73BA}" srcOrd="0" destOrd="0" presId="urn:microsoft.com/office/officeart/2005/8/layout/process5"/>
    <dgm:cxn modelId="{16987E44-5394-41C2-A84D-4D6132D7E7F8}" type="presParOf" srcId="{0A33D66E-17E5-4CE8-A399-84C0F3459FC6}" destId="{29C51144-DBF1-4161-9199-C25364496BDE}" srcOrd="6" destOrd="0" presId="urn:microsoft.com/office/officeart/2005/8/layout/process5"/>
    <dgm:cxn modelId="{9E07E861-C29E-4354-82F2-33F3502A6BD0}" type="presParOf" srcId="{0A33D66E-17E5-4CE8-A399-84C0F3459FC6}" destId="{2C42DC4A-98B5-4E41-8355-EA9A8298D88F}" srcOrd="7" destOrd="0" presId="urn:microsoft.com/office/officeart/2005/8/layout/process5"/>
    <dgm:cxn modelId="{3491660C-BD8A-4271-8368-DABB2B45B42C}" type="presParOf" srcId="{2C42DC4A-98B5-4E41-8355-EA9A8298D88F}" destId="{6F703CB1-4423-4C33-A7D1-4E861F5731F5}" srcOrd="0" destOrd="0" presId="urn:microsoft.com/office/officeart/2005/8/layout/process5"/>
    <dgm:cxn modelId="{36C5673A-6733-4457-8FFE-61CAD8968147}" type="presParOf" srcId="{0A33D66E-17E5-4CE8-A399-84C0F3459FC6}" destId="{D02C07BC-7025-4B94-BA34-4BC2BF649D87}" srcOrd="8" destOrd="0" presId="urn:microsoft.com/office/officeart/2005/8/layout/process5"/>
    <dgm:cxn modelId="{257FB076-C283-420C-85F9-8E0186F6BF18}" type="presParOf" srcId="{0A33D66E-17E5-4CE8-A399-84C0F3459FC6}" destId="{29D27426-1C49-4010-8E32-9CEEA018E7AC}" srcOrd="9" destOrd="0" presId="urn:microsoft.com/office/officeart/2005/8/layout/process5"/>
    <dgm:cxn modelId="{8B88707E-79EB-4EFB-BC54-1416F0F52969}" type="presParOf" srcId="{29D27426-1C49-4010-8E32-9CEEA018E7AC}" destId="{83A0F14A-D40D-4B16-889D-2FDE4ED4CAD9}" srcOrd="0" destOrd="0" presId="urn:microsoft.com/office/officeart/2005/8/layout/process5"/>
    <dgm:cxn modelId="{108EC93C-69C0-448A-8067-9F70C3194222}" type="presParOf" srcId="{0A33D66E-17E5-4CE8-A399-84C0F3459FC6}" destId="{D456F4A2-298D-4A86-B7B3-779F9742A848}" srcOrd="10" destOrd="0" presId="urn:microsoft.com/office/officeart/2005/8/layout/process5"/>
    <dgm:cxn modelId="{78DC2A90-D004-494E-A6F2-5146F5C63536}" type="presParOf" srcId="{0A33D66E-17E5-4CE8-A399-84C0F3459FC6}" destId="{5F480DA3-8544-4EFB-8129-F63B00936398}" srcOrd="11" destOrd="0" presId="urn:microsoft.com/office/officeart/2005/8/layout/process5"/>
    <dgm:cxn modelId="{AC8E104F-6755-49F0-8A35-8E06C7EC3562}" type="presParOf" srcId="{5F480DA3-8544-4EFB-8129-F63B00936398}" destId="{7D3D531A-79DD-456D-A94C-1B05CF3E4DE1}" srcOrd="0" destOrd="0" presId="urn:microsoft.com/office/officeart/2005/8/layout/process5"/>
    <dgm:cxn modelId="{86C0BD3C-9FAF-4D95-87DA-A88400C08506}" type="presParOf" srcId="{0A33D66E-17E5-4CE8-A399-84C0F3459FC6}" destId="{C57380AD-D2E5-487C-B68B-59FE29A2FC9E}" srcOrd="12" destOrd="0" presId="urn:microsoft.com/office/officeart/2005/8/layout/process5"/>
    <dgm:cxn modelId="{150AC38C-A2DB-4A5D-9EAE-CC289239F61E}" type="presParOf" srcId="{0A33D66E-17E5-4CE8-A399-84C0F3459FC6}" destId="{12BDAA87-5B89-4D9C-8BDE-EA1B78E93FC9}" srcOrd="13" destOrd="0" presId="urn:microsoft.com/office/officeart/2005/8/layout/process5"/>
    <dgm:cxn modelId="{65084C67-6820-4015-B252-88436DF43D33}" type="presParOf" srcId="{12BDAA87-5B89-4D9C-8BDE-EA1B78E93FC9}" destId="{8BFC70A8-193D-4FF2-A068-C880D1056113}" srcOrd="0" destOrd="0" presId="urn:microsoft.com/office/officeart/2005/8/layout/process5"/>
    <dgm:cxn modelId="{1423E07C-9425-4F53-B094-196C85831F7A}" type="presParOf" srcId="{0A33D66E-17E5-4CE8-A399-84C0F3459FC6}" destId="{ACBD6CA1-AFE8-4CB0-8CE2-28340C7A610A}" srcOrd="14" destOrd="0" presId="urn:microsoft.com/office/officeart/2005/8/layout/process5"/>
    <dgm:cxn modelId="{A59FD573-F8BA-4ED9-8B23-320B597E31BF}" type="presParOf" srcId="{0A33D66E-17E5-4CE8-A399-84C0F3459FC6}" destId="{AF16BB8A-09A7-4888-B239-4F521D3814A6}" srcOrd="15" destOrd="0" presId="urn:microsoft.com/office/officeart/2005/8/layout/process5"/>
    <dgm:cxn modelId="{85CCC0EA-684E-4A1A-A1D9-610B8BF2342B}" type="presParOf" srcId="{AF16BB8A-09A7-4888-B239-4F521D3814A6}" destId="{C19BDC7A-2DCC-4365-B85A-0C9B071BA34D}" srcOrd="0" destOrd="0" presId="urn:microsoft.com/office/officeart/2005/8/layout/process5"/>
    <dgm:cxn modelId="{4616CD53-66FA-4F43-A89F-A2EA25A0C3DA}" type="presParOf" srcId="{0A33D66E-17E5-4CE8-A399-84C0F3459FC6}" destId="{7C4EE317-D473-4C01-B2C2-D86759708283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95E6B-5E2F-47A6-B03F-B5443655E7BC}">
      <dsp:nvSpPr>
        <dsp:cNvPr id="0" name=""/>
        <dsp:cNvSpPr/>
      </dsp:nvSpPr>
      <dsp:spPr>
        <a:xfrm>
          <a:off x="823841" y="278"/>
          <a:ext cx="2333662" cy="8279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+mj-lt"/>
            </a:rPr>
            <a:t>Theory and Codebook</a:t>
          </a:r>
          <a:endParaRPr lang="en-US" sz="2100" kern="1200" dirty="0">
            <a:latin typeface="+mj-lt"/>
          </a:endParaRPr>
        </a:p>
      </dsp:txBody>
      <dsp:txXfrm>
        <a:off x="848091" y="24528"/>
        <a:ext cx="2285162" cy="779450"/>
      </dsp:txXfrm>
    </dsp:sp>
    <dsp:sp modelId="{224E91BF-A72A-4B74-B0EC-EAE7C7AE797A}">
      <dsp:nvSpPr>
        <dsp:cNvPr id="0" name=""/>
        <dsp:cNvSpPr/>
      </dsp:nvSpPr>
      <dsp:spPr>
        <a:xfrm>
          <a:off x="3362866" y="124879"/>
          <a:ext cx="494736" cy="57874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+mj-lt"/>
          </a:endParaRPr>
        </a:p>
      </dsp:txBody>
      <dsp:txXfrm>
        <a:off x="3362866" y="240629"/>
        <a:ext cx="346315" cy="347248"/>
      </dsp:txXfrm>
    </dsp:sp>
    <dsp:sp modelId="{62E61386-9E27-463B-AA2C-65DAB08C8DE7}">
      <dsp:nvSpPr>
        <dsp:cNvPr id="0" name=""/>
        <dsp:cNvSpPr/>
      </dsp:nvSpPr>
      <dsp:spPr>
        <a:xfrm>
          <a:off x="4090968" y="278"/>
          <a:ext cx="2333662" cy="8279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+mj-lt"/>
            </a:rPr>
            <a:t>Initial Training and Discussion</a:t>
          </a:r>
          <a:endParaRPr lang="en-US" sz="2100" kern="1200" dirty="0">
            <a:latin typeface="+mj-lt"/>
          </a:endParaRPr>
        </a:p>
      </dsp:txBody>
      <dsp:txXfrm>
        <a:off x="4115218" y="24528"/>
        <a:ext cx="2285162" cy="779450"/>
      </dsp:txXfrm>
    </dsp:sp>
    <dsp:sp modelId="{2B92C30C-7B9D-4B85-A1DF-24257985854C}">
      <dsp:nvSpPr>
        <dsp:cNvPr id="0" name=""/>
        <dsp:cNvSpPr/>
      </dsp:nvSpPr>
      <dsp:spPr>
        <a:xfrm>
          <a:off x="6629993" y="124879"/>
          <a:ext cx="494736" cy="57874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+mj-lt"/>
          </a:endParaRPr>
        </a:p>
      </dsp:txBody>
      <dsp:txXfrm>
        <a:off x="6629993" y="240629"/>
        <a:ext cx="346315" cy="347248"/>
      </dsp:txXfrm>
    </dsp:sp>
    <dsp:sp modelId="{C17ACD1E-BF9A-4D11-9536-600ADE78F334}">
      <dsp:nvSpPr>
        <dsp:cNvPr id="0" name=""/>
        <dsp:cNvSpPr/>
      </dsp:nvSpPr>
      <dsp:spPr>
        <a:xfrm>
          <a:off x="7358095" y="278"/>
          <a:ext cx="2333662" cy="8279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+mj-lt"/>
            </a:rPr>
            <a:t>Joint Coding</a:t>
          </a:r>
          <a:endParaRPr lang="en-US" sz="2100" kern="1200" dirty="0">
            <a:latin typeface="+mj-lt"/>
          </a:endParaRPr>
        </a:p>
      </dsp:txBody>
      <dsp:txXfrm>
        <a:off x="7382345" y="24528"/>
        <a:ext cx="2285162" cy="779450"/>
      </dsp:txXfrm>
    </dsp:sp>
    <dsp:sp modelId="{42D17437-4DFF-42B4-9A15-DFEEEA447217}">
      <dsp:nvSpPr>
        <dsp:cNvPr id="0" name=""/>
        <dsp:cNvSpPr/>
      </dsp:nvSpPr>
      <dsp:spPr>
        <a:xfrm rot="5400000">
          <a:off x="8277558" y="991585"/>
          <a:ext cx="494736" cy="57874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+mj-lt"/>
          </a:endParaRPr>
        </a:p>
      </dsp:txBody>
      <dsp:txXfrm rot="-5400000">
        <a:off x="8351303" y="1033591"/>
        <a:ext cx="347248" cy="346315"/>
      </dsp:txXfrm>
    </dsp:sp>
    <dsp:sp modelId="{29C51144-DBF1-4161-9199-C25364496BDE}">
      <dsp:nvSpPr>
        <dsp:cNvPr id="0" name=""/>
        <dsp:cNvSpPr/>
      </dsp:nvSpPr>
      <dsp:spPr>
        <a:xfrm>
          <a:off x="7358095" y="1761693"/>
          <a:ext cx="2333662" cy="8279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+mj-lt"/>
            </a:rPr>
            <a:t>Revisions and Training</a:t>
          </a:r>
          <a:endParaRPr lang="en-US" sz="2100" kern="1200" dirty="0">
            <a:latin typeface="+mj-lt"/>
          </a:endParaRPr>
        </a:p>
      </dsp:txBody>
      <dsp:txXfrm>
        <a:off x="7382345" y="1785943"/>
        <a:ext cx="2285162" cy="779450"/>
      </dsp:txXfrm>
    </dsp:sp>
    <dsp:sp modelId="{2C42DC4A-98B5-4E41-8355-EA9A8298D88F}">
      <dsp:nvSpPr>
        <dsp:cNvPr id="0" name=""/>
        <dsp:cNvSpPr/>
      </dsp:nvSpPr>
      <dsp:spPr>
        <a:xfrm rot="10800000">
          <a:off x="6657997" y="1886294"/>
          <a:ext cx="494736" cy="57874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+mj-lt"/>
          </a:endParaRPr>
        </a:p>
      </dsp:txBody>
      <dsp:txXfrm rot="10800000">
        <a:off x="6806418" y="2002044"/>
        <a:ext cx="346315" cy="347248"/>
      </dsp:txXfrm>
    </dsp:sp>
    <dsp:sp modelId="{D02C07BC-7025-4B94-BA34-4BC2BF649D87}">
      <dsp:nvSpPr>
        <dsp:cNvPr id="0" name=""/>
        <dsp:cNvSpPr/>
      </dsp:nvSpPr>
      <dsp:spPr>
        <a:xfrm>
          <a:off x="4090968" y="1761693"/>
          <a:ext cx="2333662" cy="8279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+mj-lt"/>
            </a:rPr>
            <a:t>Independent Coding</a:t>
          </a:r>
          <a:endParaRPr lang="en-US" sz="2100" kern="1200" dirty="0">
            <a:latin typeface="+mj-lt"/>
          </a:endParaRPr>
        </a:p>
      </dsp:txBody>
      <dsp:txXfrm>
        <a:off x="4115218" y="1785943"/>
        <a:ext cx="2285162" cy="779450"/>
      </dsp:txXfrm>
    </dsp:sp>
    <dsp:sp modelId="{29D27426-1C49-4010-8E32-9CEEA018E7AC}">
      <dsp:nvSpPr>
        <dsp:cNvPr id="0" name=""/>
        <dsp:cNvSpPr/>
      </dsp:nvSpPr>
      <dsp:spPr>
        <a:xfrm rot="10800000">
          <a:off x="3390870" y="1886294"/>
          <a:ext cx="494736" cy="57874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+mj-lt"/>
          </a:endParaRPr>
        </a:p>
      </dsp:txBody>
      <dsp:txXfrm rot="10800000">
        <a:off x="3539291" y="2002044"/>
        <a:ext cx="346315" cy="347248"/>
      </dsp:txXfrm>
    </dsp:sp>
    <dsp:sp modelId="{D456F4A2-298D-4A86-B7B3-779F9742A848}">
      <dsp:nvSpPr>
        <dsp:cNvPr id="0" name=""/>
        <dsp:cNvSpPr/>
      </dsp:nvSpPr>
      <dsp:spPr>
        <a:xfrm>
          <a:off x="823841" y="1761693"/>
          <a:ext cx="2333662" cy="8279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+mj-lt"/>
            </a:rPr>
            <a:t>Check Reliability and Discuss</a:t>
          </a:r>
          <a:endParaRPr lang="en-US" sz="2100" kern="1200" dirty="0">
            <a:latin typeface="+mj-lt"/>
          </a:endParaRPr>
        </a:p>
      </dsp:txBody>
      <dsp:txXfrm>
        <a:off x="848091" y="1785943"/>
        <a:ext cx="2285162" cy="779450"/>
      </dsp:txXfrm>
    </dsp:sp>
    <dsp:sp modelId="{5F480DA3-8544-4EFB-8129-F63B00936398}">
      <dsp:nvSpPr>
        <dsp:cNvPr id="0" name=""/>
        <dsp:cNvSpPr/>
      </dsp:nvSpPr>
      <dsp:spPr>
        <a:xfrm rot="5400000">
          <a:off x="1743304" y="2753000"/>
          <a:ext cx="494736" cy="57874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+mj-lt"/>
          </a:endParaRPr>
        </a:p>
      </dsp:txBody>
      <dsp:txXfrm rot="-5400000">
        <a:off x="1817049" y="2795006"/>
        <a:ext cx="347248" cy="346315"/>
      </dsp:txXfrm>
    </dsp:sp>
    <dsp:sp modelId="{C57380AD-D2E5-487C-B68B-59FE29A2FC9E}">
      <dsp:nvSpPr>
        <dsp:cNvPr id="0" name=""/>
        <dsp:cNvSpPr/>
      </dsp:nvSpPr>
      <dsp:spPr>
        <a:xfrm>
          <a:off x="823841" y="3523109"/>
          <a:ext cx="2333662" cy="8279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+mj-lt"/>
            </a:rPr>
            <a:t>Revisions and Training</a:t>
          </a:r>
          <a:endParaRPr lang="en-US" sz="2100" kern="1200" dirty="0">
            <a:latin typeface="+mj-lt"/>
          </a:endParaRPr>
        </a:p>
      </dsp:txBody>
      <dsp:txXfrm>
        <a:off x="848091" y="3547359"/>
        <a:ext cx="2285162" cy="779450"/>
      </dsp:txXfrm>
    </dsp:sp>
    <dsp:sp modelId="{12BDAA87-5B89-4D9C-8BDE-EA1B78E93FC9}">
      <dsp:nvSpPr>
        <dsp:cNvPr id="0" name=""/>
        <dsp:cNvSpPr/>
      </dsp:nvSpPr>
      <dsp:spPr>
        <a:xfrm>
          <a:off x="3362866" y="3647710"/>
          <a:ext cx="494736" cy="57874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+mj-lt"/>
          </a:endParaRPr>
        </a:p>
      </dsp:txBody>
      <dsp:txXfrm>
        <a:off x="3362866" y="3763460"/>
        <a:ext cx="346315" cy="347248"/>
      </dsp:txXfrm>
    </dsp:sp>
    <dsp:sp modelId="{ACBD6CA1-AFE8-4CB0-8CE2-28340C7A610A}">
      <dsp:nvSpPr>
        <dsp:cNvPr id="0" name=""/>
        <dsp:cNvSpPr/>
      </dsp:nvSpPr>
      <dsp:spPr>
        <a:xfrm>
          <a:off x="4090968" y="3523109"/>
          <a:ext cx="2333662" cy="8279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+mj-lt"/>
            </a:rPr>
            <a:t>Final Coding</a:t>
          </a:r>
          <a:endParaRPr lang="en-US" sz="2100" kern="1200" dirty="0">
            <a:latin typeface="+mj-lt"/>
          </a:endParaRPr>
        </a:p>
      </dsp:txBody>
      <dsp:txXfrm>
        <a:off x="4115218" y="3547359"/>
        <a:ext cx="2285162" cy="779450"/>
      </dsp:txXfrm>
    </dsp:sp>
    <dsp:sp modelId="{AF16BB8A-09A7-4888-B239-4F521D3814A6}">
      <dsp:nvSpPr>
        <dsp:cNvPr id="0" name=""/>
        <dsp:cNvSpPr/>
      </dsp:nvSpPr>
      <dsp:spPr>
        <a:xfrm>
          <a:off x="6629993" y="3647710"/>
          <a:ext cx="494736" cy="57874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+mj-lt"/>
          </a:endParaRPr>
        </a:p>
      </dsp:txBody>
      <dsp:txXfrm>
        <a:off x="6629993" y="3763460"/>
        <a:ext cx="346315" cy="347248"/>
      </dsp:txXfrm>
    </dsp:sp>
    <dsp:sp modelId="{7C4EE317-D473-4C01-B2C2-D86759708283}">
      <dsp:nvSpPr>
        <dsp:cNvPr id="0" name=""/>
        <dsp:cNvSpPr/>
      </dsp:nvSpPr>
      <dsp:spPr>
        <a:xfrm>
          <a:off x="7358095" y="3523109"/>
          <a:ext cx="2333662" cy="8279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+mj-lt"/>
            </a:rPr>
            <a:t>Final Interrater Reliability</a:t>
          </a:r>
          <a:endParaRPr lang="en-US" sz="2100" kern="1200" dirty="0">
            <a:latin typeface="+mj-lt"/>
          </a:endParaRPr>
        </a:p>
      </dsp:txBody>
      <dsp:txXfrm>
        <a:off x="7382345" y="3547359"/>
        <a:ext cx="2285162" cy="779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95E6B-5E2F-47A6-B03F-B5443655E7BC}">
      <dsp:nvSpPr>
        <dsp:cNvPr id="0" name=""/>
        <dsp:cNvSpPr/>
      </dsp:nvSpPr>
      <dsp:spPr>
        <a:xfrm>
          <a:off x="823841" y="278"/>
          <a:ext cx="2333662" cy="8279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+mj-lt"/>
            </a:rPr>
            <a:t>Theory and Codebook</a:t>
          </a:r>
          <a:endParaRPr lang="en-US" sz="2100" kern="1200" dirty="0">
            <a:latin typeface="+mj-lt"/>
          </a:endParaRPr>
        </a:p>
      </dsp:txBody>
      <dsp:txXfrm>
        <a:off x="848091" y="24528"/>
        <a:ext cx="2285162" cy="779450"/>
      </dsp:txXfrm>
    </dsp:sp>
    <dsp:sp modelId="{224E91BF-A72A-4B74-B0EC-EAE7C7AE797A}">
      <dsp:nvSpPr>
        <dsp:cNvPr id="0" name=""/>
        <dsp:cNvSpPr/>
      </dsp:nvSpPr>
      <dsp:spPr>
        <a:xfrm>
          <a:off x="3362866" y="124879"/>
          <a:ext cx="494736" cy="57874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+mj-lt"/>
          </a:endParaRPr>
        </a:p>
      </dsp:txBody>
      <dsp:txXfrm>
        <a:off x="3362866" y="240629"/>
        <a:ext cx="346315" cy="347248"/>
      </dsp:txXfrm>
    </dsp:sp>
    <dsp:sp modelId="{62E61386-9E27-463B-AA2C-65DAB08C8DE7}">
      <dsp:nvSpPr>
        <dsp:cNvPr id="0" name=""/>
        <dsp:cNvSpPr/>
      </dsp:nvSpPr>
      <dsp:spPr>
        <a:xfrm>
          <a:off x="4090968" y="278"/>
          <a:ext cx="2333662" cy="8279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+mj-lt"/>
            </a:rPr>
            <a:t>Initial Training and Discussion</a:t>
          </a:r>
          <a:endParaRPr lang="en-US" sz="2100" kern="1200" dirty="0">
            <a:latin typeface="+mj-lt"/>
          </a:endParaRPr>
        </a:p>
      </dsp:txBody>
      <dsp:txXfrm>
        <a:off x="4115218" y="24528"/>
        <a:ext cx="2285162" cy="779450"/>
      </dsp:txXfrm>
    </dsp:sp>
    <dsp:sp modelId="{2B92C30C-7B9D-4B85-A1DF-24257985854C}">
      <dsp:nvSpPr>
        <dsp:cNvPr id="0" name=""/>
        <dsp:cNvSpPr/>
      </dsp:nvSpPr>
      <dsp:spPr>
        <a:xfrm>
          <a:off x="6629993" y="124879"/>
          <a:ext cx="494736" cy="57874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+mj-lt"/>
          </a:endParaRPr>
        </a:p>
      </dsp:txBody>
      <dsp:txXfrm>
        <a:off x="6629993" y="240629"/>
        <a:ext cx="346315" cy="347248"/>
      </dsp:txXfrm>
    </dsp:sp>
    <dsp:sp modelId="{C17ACD1E-BF9A-4D11-9536-600ADE78F334}">
      <dsp:nvSpPr>
        <dsp:cNvPr id="0" name=""/>
        <dsp:cNvSpPr/>
      </dsp:nvSpPr>
      <dsp:spPr>
        <a:xfrm>
          <a:off x="7358095" y="278"/>
          <a:ext cx="2333662" cy="8279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+mj-lt"/>
            </a:rPr>
            <a:t>Joint Coding</a:t>
          </a:r>
          <a:endParaRPr lang="en-US" sz="2100" kern="1200" dirty="0">
            <a:latin typeface="+mj-lt"/>
          </a:endParaRPr>
        </a:p>
      </dsp:txBody>
      <dsp:txXfrm>
        <a:off x="7382345" y="24528"/>
        <a:ext cx="2285162" cy="779450"/>
      </dsp:txXfrm>
    </dsp:sp>
    <dsp:sp modelId="{42D17437-4DFF-42B4-9A15-DFEEEA447217}">
      <dsp:nvSpPr>
        <dsp:cNvPr id="0" name=""/>
        <dsp:cNvSpPr/>
      </dsp:nvSpPr>
      <dsp:spPr>
        <a:xfrm rot="5400000">
          <a:off x="8277558" y="991585"/>
          <a:ext cx="494736" cy="57874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+mj-lt"/>
          </a:endParaRPr>
        </a:p>
      </dsp:txBody>
      <dsp:txXfrm rot="-5400000">
        <a:off x="8351303" y="1033591"/>
        <a:ext cx="347248" cy="346315"/>
      </dsp:txXfrm>
    </dsp:sp>
    <dsp:sp modelId="{29C51144-DBF1-4161-9199-C25364496BDE}">
      <dsp:nvSpPr>
        <dsp:cNvPr id="0" name=""/>
        <dsp:cNvSpPr/>
      </dsp:nvSpPr>
      <dsp:spPr>
        <a:xfrm>
          <a:off x="7358095" y="1761693"/>
          <a:ext cx="2333662" cy="8279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+mj-lt"/>
            </a:rPr>
            <a:t>Revisions and Training</a:t>
          </a:r>
          <a:endParaRPr lang="en-US" sz="2100" kern="1200" dirty="0">
            <a:latin typeface="+mj-lt"/>
          </a:endParaRPr>
        </a:p>
      </dsp:txBody>
      <dsp:txXfrm>
        <a:off x="7382345" y="1785943"/>
        <a:ext cx="2285162" cy="779450"/>
      </dsp:txXfrm>
    </dsp:sp>
    <dsp:sp modelId="{2C42DC4A-98B5-4E41-8355-EA9A8298D88F}">
      <dsp:nvSpPr>
        <dsp:cNvPr id="0" name=""/>
        <dsp:cNvSpPr/>
      </dsp:nvSpPr>
      <dsp:spPr>
        <a:xfrm rot="10800000">
          <a:off x="6657997" y="1886294"/>
          <a:ext cx="494736" cy="57874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+mj-lt"/>
          </a:endParaRPr>
        </a:p>
      </dsp:txBody>
      <dsp:txXfrm rot="10800000">
        <a:off x="6806418" y="2002044"/>
        <a:ext cx="346315" cy="347248"/>
      </dsp:txXfrm>
    </dsp:sp>
    <dsp:sp modelId="{D02C07BC-7025-4B94-BA34-4BC2BF649D87}">
      <dsp:nvSpPr>
        <dsp:cNvPr id="0" name=""/>
        <dsp:cNvSpPr/>
      </dsp:nvSpPr>
      <dsp:spPr>
        <a:xfrm>
          <a:off x="4090968" y="1761693"/>
          <a:ext cx="2333662" cy="8279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+mj-lt"/>
            </a:rPr>
            <a:t>Independent Coding</a:t>
          </a:r>
          <a:endParaRPr lang="en-US" sz="2100" kern="1200" dirty="0">
            <a:latin typeface="+mj-lt"/>
          </a:endParaRPr>
        </a:p>
      </dsp:txBody>
      <dsp:txXfrm>
        <a:off x="4115218" y="1785943"/>
        <a:ext cx="2285162" cy="779450"/>
      </dsp:txXfrm>
    </dsp:sp>
    <dsp:sp modelId="{29D27426-1C49-4010-8E32-9CEEA018E7AC}">
      <dsp:nvSpPr>
        <dsp:cNvPr id="0" name=""/>
        <dsp:cNvSpPr/>
      </dsp:nvSpPr>
      <dsp:spPr>
        <a:xfrm rot="10800000">
          <a:off x="3390870" y="1886294"/>
          <a:ext cx="494736" cy="57874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+mj-lt"/>
          </a:endParaRPr>
        </a:p>
      </dsp:txBody>
      <dsp:txXfrm rot="10800000">
        <a:off x="3539291" y="2002044"/>
        <a:ext cx="346315" cy="347248"/>
      </dsp:txXfrm>
    </dsp:sp>
    <dsp:sp modelId="{D456F4A2-298D-4A86-B7B3-779F9742A848}">
      <dsp:nvSpPr>
        <dsp:cNvPr id="0" name=""/>
        <dsp:cNvSpPr/>
      </dsp:nvSpPr>
      <dsp:spPr>
        <a:xfrm>
          <a:off x="823841" y="1761693"/>
          <a:ext cx="2333662" cy="8279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+mj-lt"/>
            </a:rPr>
            <a:t>Check Reliability and Discuss</a:t>
          </a:r>
          <a:endParaRPr lang="en-US" sz="2100" kern="1200" dirty="0">
            <a:latin typeface="+mj-lt"/>
          </a:endParaRPr>
        </a:p>
      </dsp:txBody>
      <dsp:txXfrm>
        <a:off x="848091" y="1785943"/>
        <a:ext cx="2285162" cy="779450"/>
      </dsp:txXfrm>
    </dsp:sp>
    <dsp:sp modelId="{5F480DA3-8544-4EFB-8129-F63B00936398}">
      <dsp:nvSpPr>
        <dsp:cNvPr id="0" name=""/>
        <dsp:cNvSpPr/>
      </dsp:nvSpPr>
      <dsp:spPr>
        <a:xfrm rot="5400000">
          <a:off x="1743304" y="2753000"/>
          <a:ext cx="494736" cy="57874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+mj-lt"/>
          </a:endParaRPr>
        </a:p>
      </dsp:txBody>
      <dsp:txXfrm rot="-5400000">
        <a:off x="1817049" y="2795006"/>
        <a:ext cx="347248" cy="346315"/>
      </dsp:txXfrm>
    </dsp:sp>
    <dsp:sp modelId="{C57380AD-D2E5-487C-B68B-59FE29A2FC9E}">
      <dsp:nvSpPr>
        <dsp:cNvPr id="0" name=""/>
        <dsp:cNvSpPr/>
      </dsp:nvSpPr>
      <dsp:spPr>
        <a:xfrm>
          <a:off x="823841" y="3523109"/>
          <a:ext cx="2333662" cy="8279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+mj-lt"/>
            </a:rPr>
            <a:t>Revisions and Training</a:t>
          </a:r>
          <a:endParaRPr lang="en-US" sz="2100" kern="1200" dirty="0">
            <a:latin typeface="+mj-lt"/>
          </a:endParaRPr>
        </a:p>
      </dsp:txBody>
      <dsp:txXfrm>
        <a:off x="848091" y="3547359"/>
        <a:ext cx="2285162" cy="779450"/>
      </dsp:txXfrm>
    </dsp:sp>
    <dsp:sp modelId="{12BDAA87-5B89-4D9C-8BDE-EA1B78E93FC9}">
      <dsp:nvSpPr>
        <dsp:cNvPr id="0" name=""/>
        <dsp:cNvSpPr/>
      </dsp:nvSpPr>
      <dsp:spPr>
        <a:xfrm>
          <a:off x="3362866" y="3647710"/>
          <a:ext cx="494736" cy="57874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+mj-lt"/>
          </a:endParaRPr>
        </a:p>
      </dsp:txBody>
      <dsp:txXfrm>
        <a:off x="3362866" y="3763460"/>
        <a:ext cx="346315" cy="347248"/>
      </dsp:txXfrm>
    </dsp:sp>
    <dsp:sp modelId="{ACBD6CA1-AFE8-4CB0-8CE2-28340C7A610A}">
      <dsp:nvSpPr>
        <dsp:cNvPr id="0" name=""/>
        <dsp:cNvSpPr/>
      </dsp:nvSpPr>
      <dsp:spPr>
        <a:xfrm>
          <a:off x="4090968" y="3523109"/>
          <a:ext cx="2333662" cy="8279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+mj-lt"/>
            </a:rPr>
            <a:t>Final Coding</a:t>
          </a:r>
          <a:endParaRPr lang="en-US" sz="2100" kern="1200" dirty="0">
            <a:latin typeface="+mj-lt"/>
          </a:endParaRPr>
        </a:p>
      </dsp:txBody>
      <dsp:txXfrm>
        <a:off x="4115218" y="3547359"/>
        <a:ext cx="2285162" cy="779450"/>
      </dsp:txXfrm>
    </dsp:sp>
    <dsp:sp modelId="{AF16BB8A-09A7-4888-B239-4F521D3814A6}">
      <dsp:nvSpPr>
        <dsp:cNvPr id="0" name=""/>
        <dsp:cNvSpPr/>
      </dsp:nvSpPr>
      <dsp:spPr>
        <a:xfrm>
          <a:off x="6629993" y="3647710"/>
          <a:ext cx="494736" cy="57874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+mj-lt"/>
          </a:endParaRPr>
        </a:p>
      </dsp:txBody>
      <dsp:txXfrm>
        <a:off x="6629993" y="3763460"/>
        <a:ext cx="346315" cy="347248"/>
      </dsp:txXfrm>
    </dsp:sp>
    <dsp:sp modelId="{7C4EE317-D473-4C01-B2C2-D86759708283}">
      <dsp:nvSpPr>
        <dsp:cNvPr id="0" name=""/>
        <dsp:cNvSpPr/>
      </dsp:nvSpPr>
      <dsp:spPr>
        <a:xfrm>
          <a:off x="7358095" y="3523109"/>
          <a:ext cx="2333662" cy="8279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+mj-lt"/>
            </a:rPr>
            <a:t>Final Interrater Reliability</a:t>
          </a:r>
          <a:endParaRPr lang="en-US" sz="2100" kern="1200" dirty="0">
            <a:latin typeface="+mj-lt"/>
          </a:endParaRPr>
        </a:p>
      </dsp:txBody>
      <dsp:txXfrm>
        <a:off x="7382345" y="3547359"/>
        <a:ext cx="2285162" cy="779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52950" y="3720230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Logo" descr="University of Central Florida Logo">
            <a:extLst>
              <a:ext uri="{FF2B5EF4-FFF2-40B4-BE49-F238E27FC236}">
                <a16:creationId xmlns:a16="http://schemas.microsoft.com/office/drawing/2014/main" id="{E2F3FCD1-EFC7-BA41-AD3C-9BF163563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0" y="723900"/>
            <a:ext cx="533400" cy="7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4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DIVIDER SLIDE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  <a:ln>
            <a:solidFill>
              <a:srgbClr val="FDFDFD"/>
            </a:solidFill>
          </a:ln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52950" y="3720230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21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DIVIDER SLIDE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52950" y="3720230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648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DIVIDER SLIDE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52950" y="3720230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507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897" y="723900"/>
            <a:ext cx="10744207" cy="1104300"/>
          </a:xfr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137720"/>
            <a:ext cx="10744200" cy="395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">
            <a:extLst>
              <a:ext uri="{FF2B5EF4-FFF2-40B4-BE49-F238E27FC236}">
                <a16:creationId xmlns:a16="http://schemas.microsoft.com/office/drawing/2014/main" id="{D77F6443-D010-1146-B8C0-176DC4884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3897" y="194368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212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With Bord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E9004F09-C030-794E-98B5-FE92BC824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592FC221-8914-B349-9636-535956EE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2" y="1124950"/>
            <a:ext cx="9982199" cy="981801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9982193" cy="32143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2D21006E-1ACB-AB47-ACB2-35949524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3" y="2344732"/>
            <a:ext cx="556263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9495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With Bord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E9004F09-C030-794E-98B5-FE92BC824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592FC221-8914-B349-9636-535956EE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2" y="1124950"/>
            <a:ext cx="9982199" cy="981801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9982193" cy="32143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2D21006E-1ACB-AB47-ACB2-35949524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3" y="234473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391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With Bor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>
            <a:extLst>
              <a:ext uri="{FF2B5EF4-FFF2-40B4-BE49-F238E27FC236}">
                <a16:creationId xmlns:a16="http://schemas.microsoft.com/office/drawing/2014/main" id="{592FC221-8914-B349-9636-535956EE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2" y="1124950"/>
            <a:ext cx="9982199" cy="981801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9982193" cy="32143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2D21006E-1ACB-AB47-ACB2-35949524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3" y="234473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4127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Bord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914BEF4-EC1B-CB40-86CE-A76FBEE2C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4900" y="1104900"/>
            <a:ext cx="9982200" cy="464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BAC45E14-D9B2-584A-A6F7-1FC19738E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107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Bord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3C78A78-2622-BF4B-9BB7-DC588F49E6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4900" y="1104900"/>
            <a:ext cx="9982200" cy="464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99293980-C1E8-C540-B50F-159ADF52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787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Bor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B509F21-ACAC-354A-91BB-8A131C924D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4900" y="1104900"/>
            <a:ext cx="9982200" cy="464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93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533900" y="3720230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Logo" descr="University of Central Florida Logo">
            <a:extLst>
              <a:ext uri="{FF2B5EF4-FFF2-40B4-BE49-F238E27FC236}">
                <a16:creationId xmlns:a16="http://schemas.microsoft.com/office/drawing/2014/main" id="{8C5892F5-1238-1146-84B0-B074DABADB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29300" y="723900"/>
            <a:ext cx="533400" cy="7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615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ADB87-5EC2-5F48-B829-449C8C25B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4900" y="1104900"/>
            <a:ext cx="99822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08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4B4C5-8D41-F944-AF43-623F969C7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35930" y="2155372"/>
            <a:ext cx="10744202" cy="39406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1348041B-D0EC-BC4E-80D1-5599A5EC06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897" y="723900"/>
            <a:ext cx="10744207" cy="1104300"/>
          </a:xfr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1B639CC6-D232-C843-946F-6B4AFAF51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3897" y="194368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357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9FA56D-5C99-0146-B295-D44F3B9AC1C6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934994" y="723899"/>
            <a:ext cx="2533106" cy="5372101"/>
          </a:xfrm>
        </p:spPr>
        <p:txBody>
          <a:bodyPr vert="eaVert"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5C468-E09B-734B-8183-8092C3355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7848600" cy="53721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6E31E3F0-9F53-8744-BCB7-19265F3E5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811437" y="723900"/>
            <a:ext cx="3" cy="603575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246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503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881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990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755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970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606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6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533900" y="3720230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Logo" descr="University of Central Florida Logo">
            <a:extLst>
              <a:ext uri="{FF2B5EF4-FFF2-40B4-BE49-F238E27FC236}">
                <a16:creationId xmlns:a16="http://schemas.microsoft.com/office/drawing/2014/main" id="{1CDCEDA1-8902-AC46-8647-28693E3568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29300" y="723900"/>
            <a:ext cx="533400" cy="7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351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61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93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227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ssion Statement 2022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ur Mission:&#10;UCF is a public research university invested in unleashing the potential within every individual, enriching the human experience through inclusion, discovery and innovation, and propelling broad-based prosperity for the many communities we serve.">
            <a:extLst>
              <a:ext uri="{FF2B5EF4-FFF2-40B4-BE49-F238E27FC236}">
                <a16:creationId xmlns:a16="http://schemas.microsoft.com/office/drawing/2014/main" id="{8A955FA0-EC9C-AC47-99DA-636725DF4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58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ssion Statement 2022 - St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ur Mission:&#10;UCF is a public research university invested in unleashing the potential within every individual, enriching the human experience through inclusion, discovery and innovation, and propelling broad-based prosperity for the many communities we serve.">
            <a:extLst>
              <a:ext uri="{FF2B5EF4-FFF2-40B4-BE49-F238E27FC236}">
                <a16:creationId xmlns:a16="http://schemas.microsoft.com/office/drawing/2014/main" id="{DA601791-9AA9-BC4F-A18D-88FAD8621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82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Slide Centered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>
            <a:extLst>
              <a:ext uri="{FF2B5EF4-FFF2-40B4-BE49-F238E27FC236}">
                <a16:creationId xmlns:a16="http://schemas.microsoft.com/office/drawing/2014/main" id="{662C6F28-30A1-E24A-B711-44D6D5D2C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323B8688-1239-F34F-BD8D-5BB9DF7D9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1871061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Quote">
            <a:extLst>
              <a:ext uri="{FF2B5EF4-FFF2-40B4-BE49-F238E27FC236}">
                <a16:creationId xmlns:a16="http://schemas.microsoft.com/office/drawing/2014/main" id="{5286B22F-3584-D04A-A394-CA6D39BDA0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ctr">
              <a:lnSpc>
                <a:spcPct val="150000"/>
              </a:lnSpc>
              <a:spcAft>
                <a:spcPts val="0"/>
              </a:spcAft>
              <a:defRPr sz="2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a quote. </a:t>
            </a:r>
            <a:br>
              <a:rPr lang="en-US" dirty="0"/>
            </a:br>
            <a:r>
              <a:rPr lang="en-US" dirty="0"/>
              <a:t>Font size, weight and highlights can be adjusted as needed. 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CF26F02E-6F07-4844-89CE-159379ED1A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an attribution for the quote</a:t>
            </a:r>
          </a:p>
        </p:txBody>
      </p: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4754135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Large Quotation Mark">
            <a:extLst>
              <a:ext uri="{FF2B5EF4-FFF2-40B4-BE49-F238E27FC236}">
                <a16:creationId xmlns:a16="http://schemas.microsoft.com/office/drawing/2014/main" id="{3932BF08-418B-A342-8AF0-5060E8D29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72" t="19475" r="29641" b="47417"/>
          <a:stretch/>
        </p:blipFill>
        <p:spPr>
          <a:xfrm>
            <a:off x="5123361" y="846118"/>
            <a:ext cx="1854926" cy="181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4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Slide Centered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Quote">
            <a:extLst>
              <a:ext uri="{FF2B5EF4-FFF2-40B4-BE49-F238E27FC236}">
                <a16:creationId xmlns:a16="http://schemas.microsoft.com/office/drawing/2014/main" id="{5286B22F-3584-D04A-A394-CA6D39BDA0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ctr">
              <a:lnSpc>
                <a:spcPct val="150000"/>
              </a:lnSpc>
              <a:spcAft>
                <a:spcPts val="0"/>
              </a:spcAft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a quote. </a:t>
            </a:r>
            <a:br>
              <a:rPr lang="en-US" dirty="0"/>
            </a:br>
            <a:r>
              <a:rPr lang="en-US" dirty="0"/>
              <a:t>Font size, weight and highlights can be adjusted as needed. 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CF26F02E-6F07-4844-89CE-159379ED1A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 b="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an attribution for the quote</a:t>
            </a:r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323B8688-1239-F34F-BD8D-5BB9DF7D9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1871061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4754135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Large Quotation Mark">
            <a:extLst>
              <a:ext uri="{FF2B5EF4-FFF2-40B4-BE49-F238E27FC236}">
                <a16:creationId xmlns:a16="http://schemas.microsoft.com/office/drawing/2014/main" id="{6284E8BB-5B41-3B46-B995-0E8561FB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4" t="22981" r="31534" b="52423"/>
          <a:stretch/>
        </p:blipFill>
        <p:spPr>
          <a:xfrm>
            <a:off x="5320746" y="1053012"/>
            <a:ext cx="1550505" cy="1311966"/>
          </a:xfrm>
          <a:prstGeom prst="rect">
            <a:avLst/>
          </a:prstGeom>
        </p:spPr>
      </p:pic>
      <p:sp>
        <p:nvSpPr>
          <p:cNvPr id="8" name="Rectangle 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8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Slide Lef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>
            <a:extLst>
              <a:ext uri="{FF2B5EF4-FFF2-40B4-BE49-F238E27FC236}">
                <a16:creationId xmlns:a16="http://schemas.microsoft.com/office/drawing/2014/main" id="{662C6F28-30A1-E24A-B711-44D6D5D2C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9" name="Quote">
            <a:extLst>
              <a:ext uri="{FF2B5EF4-FFF2-40B4-BE49-F238E27FC236}">
                <a16:creationId xmlns:a16="http://schemas.microsoft.com/office/drawing/2014/main" id="{5286B22F-3584-D04A-A394-CA6D39BDA0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l">
              <a:lnSpc>
                <a:spcPct val="150000"/>
              </a:lnSpc>
              <a:spcAft>
                <a:spcPts val="0"/>
              </a:spcAft>
              <a:defRPr sz="2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a quote. </a:t>
            </a:r>
            <a:br>
              <a:rPr lang="en-US" dirty="0"/>
            </a:br>
            <a:r>
              <a:rPr lang="en-US" dirty="0"/>
              <a:t>Font size, emphasis and highlights can be adjusted as needed. 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CF26F02E-6F07-4844-89CE-159379ED1A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an attribution for the quote</a:t>
            </a:r>
          </a:p>
        </p:txBody>
      </p: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0" y="4754135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Large Quotation Mark">
            <a:extLst>
              <a:ext uri="{FF2B5EF4-FFF2-40B4-BE49-F238E27FC236}">
                <a16:creationId xmlns:a16="http://schemas.microsoft.com/office/drawing/2014/main" id="{6284E8BB-5B41-3B46-B995-0E8561FB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4" t="22981" r="31534" b="52423"/>
          <a:stretch/>
        </p:blipFill>
        <p:spPr>
          <a:xfrm>
            <a:off x="996940" y="1053012"/>
            <a:ext cx="1550505" cy="131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9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Slide Lef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Quote">
            <a:extLst>
              <a:ext uri="{FF2B5EF4-FFF2-40B4-BE49-F238E27FC236}">
                <a16:creationId xmlns:a16="http://schemas.microsoft.com/office/drawing/2014/main" id="{5286B22F-3584-D04A-A394-CA6D39BDA0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l">
              <a:lnSpc>
                <a:spcPct val="150000"/>
              </a:lnSpc>
              <a:spcAft>
                <a:spcPts val="0"/>
              </a:spcAft>
              <a:defRPr sz="2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a quote. </a:t>
            </a:r>
            <a:br>
              <a:rPr lang="en-US" dirty="0"/>
            </a:br>
            <a:r>
              <a:rPr lang="en-US" dirty="0"/>
              <a:t>Font size, emphasis and highlights can be adjusted as needed. 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CF26F02E-6F07-4844-89CE-159379ED1A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an attribution for the quote</a:t>
            </a:r>
          </a:p>
        </p:txBody>
      </p: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0" y="4754135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Large Quotation Mark">
            <a:extLst>
              <a:ext uri="{FF2B5EF4-FFF2-40B4-BE49-F238E27FC236}">
                <a16:creationId xmlns:a16="http://schemas.microsoft.com/office/drawing/2014/main" id="{6284E8BB-5B41-3B46-B995-0E8561FB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4" t="22981" r="31534" b="52423"/>
          <a:stretch/>
        </p:blipFill>
        <p:spPr>
          <a:xfrm>
            <a:off x="996940" y="1053012"/>
            <a:ext cx="1550505" cy="131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CA12D-D286-E34D-BA6B-24F03D04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1110050"/>
            <a:ext cx="9982201" cy="7181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C2AB8-F1CC-E549-B630-EB13F4674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954060"/>
            <a:ext cx="9982201" cy="37938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44A9B4ED-93C8-714A-8B1D-43EF141E0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723900" y="6432492"/>
            <a:ext cx="20527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University of Central Florida</a:t>
            </a:r>
          </a:p>
        </p:txBody>
      </p:sp>
      <p:sp>
        <p:nvSpPr>
          <p:cNvPr id="5" name="Page Number">
            <a:extLst>
              <a:ext uri="{FF2B5EF4-FFF2-40B4-BE49-F238E27FC236}">
                <a16:creationId xmlns:a16="http://schemas.microsoft.com/office/drawing/2014/main" id="{89844F1C-2F28-1E4A-B4F0-CE9DDE546ECD}"/>
              </a:ext>
            </a:extLst>
          </p:cNvPr>
          <p:cNvSpPr txBox="1"/>
          <p:nvPr userDrawn="1"/>
        </p:nvSpPr>
        <p:spPr>
          <a:xfrm>
            <a:off x="9415346" y="6432492"/>
            <a:ext cx="20527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0" i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Page </a:t>
            </a:r>
            <a:fld id="{2CB46002-6C40-404C-904C-C9A970A01033}" type="slidenum">
              <a:rPr lang="en-US" sz="1000" b="0" i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0" i="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94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55" r:id="rId2"/>
    <p:sldLayoutId id="2147483856" r:id="rId3"/>
    <p:sldLayoutId id="2147483846" r:id="rId4"/>
    <p:sldLayoutId id="2147483848" r:id="rId5"/>
    <p:sldLayoutId id="2147483851" r:id="rId6"/>
    <p:sldLayoutId id="2147483852" r:id="rId7"/>
    <p:sldLayoutId id="2147483853" r:id="rId8"/>
    <p:sldLayoutId id="2147483854" r:id="rId9"/>
    <p:sldLayoutId id="2147483857" r:id="rId10"/>
    <p:sldLayoutId id="2147483858" r:id="rId11"/>
    <p:sldLayoutId id="2147483859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F26B43"/>
          </p15:clr>
        </p15:guide>
        <p15:guide id="2" pos="7224">
          <p15:clr>
            <a:srgbClr val="F26B43"/>
          </p15:clr>
        </p15:guide>
        <p15:guide id="3" pos="696">
          <p15:clr>
            <a:srgbClr val="5ACBF0"/>
          </p15:clr>
        </p15:guide>
        <p15:guide id="4" pos="6984">
          <p15:clr>
            <a:srgbClr val="5ACBF0"/>
          </p15:clr>
        </p15:guide>
        <p15:guide id="9" orient="horz" pos="3840">
          <p15:clr>
            <a:srgbClr val="F26B43"/>
          </p15:clr>
        </p15:guide>
        <p15:guide id="10" orient="horz" pos="456">
          <p15:clr>
            <a:srgbClr val="F26B43"/>
          </p15:clr>
        </p15:guide>
        <p15:guide id="11" orient="horz" pos="696">
          <p15:clr>
            <a:srgbClr val="5ACBF0"/>
          </p15:clr>
        </p15:guide>
        <p15:guide id="12" orient="horz" pos="3624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CA12D-D286-E34D-BA6B-24F03D04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1110050"/>
            <a:ext cx="9982201" cy="7181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C2AB8-F1CC-E549-B630-EB13F4674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954060"/>
            <a:ext cx="9982201" cy="37938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C3C2240D-AECF-A74C-B5C6-0F0D207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723900" y="6432492"/>
            <a:ext cx="20527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University of Central Florida</a:t>
            </a:r>
          </a:p>
        </p:txBody>
      </p:sp>
      <p:sp>
        <p:nvSpPr>
          <p:cNvPr id="5" name="Page Number">
            <a:extLst>
              <a:ext uri="{FF2B5EF4-FFF2-40B4-BE49-F238E27FC236}">
                <a16:creationId xmlns:a16="http://schemas.microsoft.com/office/drawing/2014/main" id="{EE16C111-6EB6-4241-A8F2-7E41B94809DE}"/>
              </a:ext>
            </a:extLst>
          </p:cNvPr>
          <p:cNvSpPr txBox="1"/>
          <p:nvPr userDrawn="1"/>
        </p:nvSpPr>
        <p:spPr>
          <a:xfrm>
            <a:off x="9415346" y="6432492"/>
            <a:ext cx="20527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0" i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Page </a:t>
            </a:r>
            <a:fld id="{2CB46002-6C40-404C-904C-C9A970A01033}" type="slidenum">
              <a:rPr lang="en-US" sz="1000" b="0" i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0" i="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02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60" r:id="rId7"/>
    <p:sldLayoutId id="2147483803" r:id="rId8"/>
    <p:sldLayoutId id="2147483804" r:id="rId9"/>
    <p:sldLayoutId id="2147483805" r:id="rId10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F26B43"/>
          </p15:clr>
        </p15:guide>
        <p15:guide id="2" pos="7224">
          <p15:clr>
            <a:srgbClr val="F26B43"/>
          </p15:clr>
        </p15:guide>
        <p15:guide id="3" pos="696">
          <p15:clr>
            <a:srgbClr val="5ACBF0"/>
          </p15:clr>
        </p15:guide>
        <p15:guide id="4" pos="6984">
          <p15:clr>
            <a:srgbClr val="5ACBF0"/>
          </p15:clr>
        </p15:guide>
        <p15:guide id="9" orient="horz" pos="3840">
          <p15:clr>
            <a:srgbClr val="F26B43"/>
          </p15:clr>
        </p15:guide>
        <p15:guide id="10" orient="horz" pos="432" userDrawn="1">
          <p15:clr>
            <a:srgbClr val="F26B43"/>
          </p15:clr>
        </p15:guide>
        <p15:guide id="11" orient="horz" pos="696">
          <p15:clr>
            <a:srgbClr val="5ACBF0"/>
          </p15:clr>
        </p15:guide>
        <p15:guide id="12" orient="horz" pos="3624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993C0-9AB3-4209-9AF9-896CEF8BC58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77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mckenny/MAN7916.git" TargetMode="Externa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C56A-A605-9448-8327-FF233C9538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MAN 7916</a:t>
            </a:r>
            <a:br>
              <a:rPr lang="en-US" dirty="0"/>
            </a:br>
            <a:r>
              <a:rPr lang="en-US" sz="3200" dirty="0"/>
              <a:t>Session 3: Manual Content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DD387-1C2B-514D-AAD6-2B3FBB0BC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Aaron McKenny</a:t>
            </a:r>
          </a:p>
          <a:p>
            <a:r>
              <a:rPr lang="en-US" dirty="0"/>
              <a:t>1/22/2025</a:t>
            </a:r>
          </a:p>
        </p:txBody>
      </p:sp>
    </p:spTree>
    <p:extLst>
      <p:ext uri="{BB962C8B-B14F-4D97-AF65-F5344CB8AC3E}">
        <p14:creationId xmlns:p14="http://schemas.microsoft.com/office/powerpoint/2010/main" val="3509288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15F6-5F19-73FD-0349-11A9D302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Your Own Adventure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E8A0D-D8DE-0870-C033-07AA90270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article did you read?</a:t>
            </a:r>
          </a:p>
          <a:p>
            <a:r>
              <a:rPr lang="en-US" dirty="0"/>
              <a:t>What was the main premise/RQs/Hypotheses?</a:t>
            </a:r>
          </a:p>
          <a:p>
            <a:r>
              <a:rPr lang="en-US" dirty="0"/>
              <a:t>How did they use content analysis to examine this?</a:t>
            </a:r>
          </a:p>
          <a:p>
            <a:r>
              <a:rPr lang="en-US" dirty="0"/>
              <a:t>What was your assessment of their analysis?</a:t>
            </a:r>
          </a:p>
          <a:p>
            <a:pPr lvl="1"/>
            <a:r>
              <a:rPr lang="en-US" dirty="0"/>
              <a:t>Clear/rigorous/well-documented? Why (not)?</a:t>
            </a:r>
          </a:p>
          <a:p>
            <a:pPr lvl="1"/>
            <a:r>
              <a:rPr lang="en-US" dirty="0"/>
              <a:t>What was made explicit vs left implicit?</a:t>
            </a:r>
          </a:p>
        </p:txBody>
      </p:sp>
    </p:spTree>
    <p:extLst>
      <p:ext uri="{BB962C8B-B14F-4D97-AF65-F5344CB8AC3E}">
        <p14:creationId xmlns:p14="http://schemas.microsoft.com/office/powerpoint/2010/main" val="2068120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87C54-D3E6-A721-5CEB-763809B97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FB6BD-6291-47D1-39E8-CD58F9B0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07974-C231-BCDE-AA91-399796526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7" y="2538770"/>
            <a:ext cx="4991094" cy="3194280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</a:rPr>
              <a:t>1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Homework review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schemeClr val="tx1"/>
                </a:solidFill>
                <a:highlight>
                  <a:srgbClr val="F9C423"/>
                </a:highlight>
              </a:rPr>
              <a:t>2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This week’s readings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</a:rPr>
              <a:t>3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Whither manual content analysis?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class activity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next week</a:t>
            </a:r>
            <a:endParaRPr lang="en-US" sz="2000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D5CB55-3B6C-2046-D778-62B6CEA8CFB8}"/>
              </a:ext>
            </a:extLst>
          </p:cNvPr>
          <p:cNvSpPr txBox="1">
            <a:spLocks/>
          </p:cNvSpPr>
          <p:nvPr/>
        </p:nvSpPr>
        <p:spPr>
          <a:xfrm>
            <a:off x="5588508" y="2538770"/>
            <a:ext cx="5498592" cy="3194280"/>
          </a:xfrm>
          <a:prstGeom prst="rect">
            <a:avLst/>
          </a:prstGeom>
        </p:spPr>
        <p:txBody>
          <a:bodyPr vert="horz" lIns="0" tIns="0" rIns="0" bIns="0" numCol="1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47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DB33-65DF-C14F-D725-88E5AA25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computers, why use humans?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69C58-AEAE-F04E-B5F9-9490CF7CC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Latent vs manifest content</a:t>
            </a:r>
          </a:p>
          <a:p>
            <a:r>
              <a:rPr lang="en-US" dirty="0"/>
              <a:t>Context and reading between the lines</a:t>
            </a:r>
          </a:p>
          <a:p>
            <a:r>
              <a:rPr lang="en-US" dirty="0"/>
              <a:t>Inductive elements</a:t>
            </a:r>
          </a:p>
          <a:p>
            <a:endParaRPr lang="en-US" dirty="0"/>
          </a:p>
          <a:p>
            <a:r>
              <a:rPr lang="en-US" dirty="0"/>
              <a:t>AI tools are getting better at these things</a:t>
            </a:r>
          </a:p>
          <a:p>
            <a:pPr lvl="1"/>
            <a:r>
              <a:rPr lang="en-US" dirty="0"/>
              <a:t>But, the human coder isn’t going anywhere soon</a:t>
            </a:r>
          </a:p>
          <a:p>
            <a:pPr lvl="1"/>
            <a:r>
              <a:rPr lang="en-US" dirty="0"/>
              <a:t>AI will be a bigger ‘tool’ in the toolbox</a:t>
            </a:r>
          </a:p>
        </p:txBody>
      </p:sp>
    </p:spTree>
    <p:extLst>
      <p:ext uri="{BB962C8B-B14F-4D97-AF65-F5344CB8AC3E}">
        <p14:creationId xmlns:p14="http://schemas.microsoft.com/office/powerpoint/2010/main" val="2676853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69F17-DE3B-5B22-D53D-05830A256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/>
              <a:t>We said content analysis is systematic…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BE2E6-D38E-8F63-0525-245BD4D5B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1800" dirty="0"/>
              <a:t>…but people are problematic</a:t>
            </a:r>
          </a:p>
          <a:p>
            <a:pPr lvl="1"/>
            <a:r>
              <a:rPr lang="en-US" sz="1800" dirty="0"/>
              <a:t>Confirmation bias</a:t>
            </a:r>
          </a:p>
          <a:p>
            <a:pPr lvl="1"/>
            <a:r>
              <a:rPr lang="en-US" sz="1800" dirty="0"/>
              <a:t>Role of expertise</a:t>
            </a:r>
          </a:p>
          <a:p>
            <a:pPr lvl="1"/>
            <a:r>
              <a:rPr lang="en-US" sz="1800" dirty="0"/>
              <a:t>Inattention</a:t>
            </a:r>
          </a:p>
          <a:p>
            <a:pPr lvl="1"/>
            <a:r>
              <a:rPr lang="en-US" sz="1800" dirty="0"/>
              <a:t>Fatigue</a:t>
            </a:r>
          </a:p>
          <a:p>
            <a:pPr lvl="1"/>
            <a:r>
              <a:rPr lang="en-US" sz="1800" dirty="0"/>
              <a:t>Recording errors</a:t>
            </a:r>
          </a:p>
          <a:p>
            <a:pPr lvl="1"/>
            <a:r>
              <a:rPr lang="en-US" sz="1800" dirty="0"/>
              <a:t>Inadequate scheme/coder training</a:t>
            </a:r>
          </a:p>
          <a:p>
            <a:r>
              <a:rPr lang="en-US" sz="1800" dirty="0"/>
              <a:t>Both within and between people</a:t>
            </a:r>
          </a:p>
          <a:p>
            <a:pPr lvl="1"/>
            <a:r>
              <a:rPr lang="en-US" sz="1800" dirty="0"/>
              <a:t>…sound familiar?</a:t>
            </a:r>
          </a:p>
        </p:txBody>
      </p:sp>
      <p:pic>
        <p:nvPicPr>
          <p:cNvPr id="2050" name="Picture 2" descr="Human error: an important ingredient in great designs | by Emanuel  Serbanoiu | UX Collective">
            <a:extLst>
              <a:ext uri="{FF2B5EF4-FFF2-40B4-BE49-F238E27FC236}">
                <a16:creationId xmlns:a16="http://schemas.microsoft.com/office/drawing/2014/main" id="{26206BE4-7CAE-CEF4-CF71-A7F2BD36F2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3" r="21090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47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C9AC2-A2FE-2896-8C7C-3A9D68820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your codebook development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767E-ACE9-D656-BD14-F53432808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Were the constructs equally easy to measure?</a:t>
            </a:r>
          </a:p>
          <a:p>
            <a:endParaRPr lang="en-US" dirty="0"/>
          </a:p>
          <a:p>
            <a:r>
              <a:rPr lang="en-US" dirty="0"/>
              <a:t>How did coder training go?</a:t>
            </a:r>
          </a:p>
          <a:p>
            <a:pPr lvl="1"/>
            <a:r>
              <a:rPr lang="en-US" dirty="0"/>
              <a:t>What challenges did you face?</a:t>
            </a:r>
          </a:p>
          <a:p>
            <a:pPr lvl="1"/>
            <a:r>
              <a:rPr lang="en-US" dirty="0"/>
              <a:t>How did you resolve them?</a:t>
            </a:r>
          </a:p>
          <a:p>
            <a:pPr lvl="1"/>
            <a:endParaRPr lang="en-US" dirty="0"/>
          </a:p>
          <a:p>
            <a:r>
              <a:rPr lang="en-US" dirty="0"/>
              <a:t>What would you anticipate doing differently going forward?</a:t>
            </a:r>
          </a:p>
        </p:txBody>
      </p:sp>
    </p:spTree>
    <p:extLst>
      <p:ext uri="{BB962C8B-B14F-4D97-AF65-F5344CB8AC3E}">
        <p14:creationId xmlns:p14="http://schemas.microsoft.com/office/powerpoint/2010/main" val="3113912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3340-DFBC-7594-C6D0-38B5C433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we implement a systematic process…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BA6966C-84AB-C8E4-E672-808088E7669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7D24434-A050-407C-61C8-D5F598505CC7}"/>
              </a:ext>
            </a:extLst>
          </p:cNvPr>
          <p:cNvGrpSpPr/>
          <p:nvPr/>
        </p:nvGrpSpPr>
        <p:grpSpPr>
          <a:xfrm rot="18875086">
            <a:off x="4103358" y="4682676"/>
            <a:ext cx="494736" cy="578748"/>
            <a:chOff x="3362866" y="3647710"/>
            <a:chExt cx="494736" cy="578748"/>
          </a:xfrm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F866FCC-7B9C-7AC2-34B9-6ACE741F801C}"/>
                </a:ext>
              </a:extLst>
            </p:cNvPr>
            <p:cNvSpPr/>
            <p:nvPr/>
          </p:nvSpPr>
          <p:spPr>
            <a:xfrm>
              <a:off x="3362866" y="3647710"/>
              <a:ext cx="494736" cy="57874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row: Right 4">
              <a:extLst>
                <a:ext uri="{FF2B5EF4-FFF2-40B4-BE49-F238E27FC236}">
                  <a16:creationId xmlns:a16="http://schemas.microsoft.com/office/drawing/2014/main" id="{6E4D1CC3-7D4F-3E11-471E-61D29178DF05}"/>
                </a:ext>
              </a:extLst>
            </p:cNvPr>
            <p:cNvSpPr txBox="1"/>
            <p:nvPr/>
          </p:nvSpPr>
          <p:spPr>
            <a:xfrm>
              <a:off x="3362866" y="3763460"/>
              <a:ext cx="346315" cy="3472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marR="0" lvl="0" indent="0" algn="ctr" defTabSz="7556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B6BDBFD-69FD-C18B-E7B1-8600F1DBB69C}"/>
              </a:ext>
            </a:extLst>
          </p:cNvPr>
          <p:cNvSpPr txBox="1"/>
          <p:nvPr/>
        </p:nvSpPr>
        <p:spPr>
          <a:xfrm>
            <a:off x="8123383" y="6493164"/>
            <a:ext cx="406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(Based on Bundy, 2013;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Neuendorf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2016)</a:t>
            </a:r>
          </a:p>
        </p:txBody>
      </p:sp>
    </p:spTree>
    <p:extLst>
      <p:ext uri="{BB962C8B-B14F-4D97-AF65-F5344CB8AC3E}">
        <p14:creationId xmlns:p14="http://schemas.microsoft.com/office/powerpoint/2010/main" val="457290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FF507-5CBF-2278-9E79-AC5C45CD7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5B9B-C6DD-FF05-36E6-516D61DF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Avoid…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FC2B3DA-1EC2-634A-FD47-73AA322A6F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3618F9D6-1067-74AA-17EF-2D44B18101C0}"/>
              </a:ext>
            </a:extLst>
          </p:cNvPr>
          <p:cNvGrpSpPr/>
          <p:nvPr/>
        </p:nvGrpSpPr>
        <p:grpSpPr>
          <a:xfrm rot="18875086">
            <a:off x="4103358" y="4682676"/>
            <a:ext cx="494736" cy="578748"/>
            <a:chOff x="3362866" y="3647710"/>
            <a:chExt cx="494736" cy="578748"/>
          </a:xfrm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E5134AA7-03A8-AB93-30E7-DE21E7722B7E}"/>
                </a:ext>
              </a:extLst>
            </p:cNvPr>
            <p:cNvSpPr/>
            <p:nvPr/>
          </p:nvSpPr>
          <p:spPr>
            <a:xfrm>
              <a:off x="3362866" y="3647710"/>
              <a:ext cx="494736" cy="57874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row: Right 4">
              <a:extLst>
                <a:ext uri="{FF2B5EF4-FFF2-40B4-BE49-F238E27FC236}">
                  <a16:creationId xmlns:a16="http://schemas.microsoft.com/office/drawing/2014/main" id="{4667C23F-B078-75D4-6219-92C72A066B69}"/>
                </a:ext>
              </a:extLst>
            </p:cNvPr>
            <p:cNvSpPr txBox="1"/>
            <p:nvPr/>
          </p:nvSpPr>
          <p:spPr>
            <a:xfrm>
              <a:off x="3362866" y="3763460"/>
              <a:ext cx="346315" cy="3472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marR="0" lvl="0" indent="0" algn="ctr" defTabSz="7556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4CDDBBB-859C-F018-8688-4CA76DB0A1E5}"/>
              </a:ext>
            </a:extLst>
          </p:cNvPr>
          <p:cNvSpPr txBox="1"/>
          <p:nvPr/>
        </p:nvSpPr>
        <p:spPr>
          <a:xfrm>
            <a:off x="8123383" y="6493164"/>
            <a:ext cx="406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(Based on Bundy, 2013;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Neuendorf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2016)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20E266-D3B0-FC43-4B09-297A9B88C07F}"/>
              </a:ext>
            </a:extLst>
          </p:cNvPr>
          <p:cNvSpPr/>
          <p:nvPr/>
        </p:nvSpPr>
        <p:spPr>
          <a:xfrm>
            <a:off x="4053424" y="1825625"/>
            <a:ext cx="6523136" cy="3444482"/>
          </a:xfrm>
          <a:prstGeom prst="rect">
            <a:avLst/>
          </a:prstGeom>
          <a:solidFill>
            <a:schemeClr val="dk1">
              <a:alpha val="88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9501A5-D315-E944-5F2B-7703A9A07722}"/>
              </a:ext>
            </a:extLst>
          </p:cNvPr>
          <p:cNvSpPr/>
          <p:nvPr/>
        </p:nvSpPr>
        <p:spPr>
          <a:xfrm>
            <a:off x="1600247" y="3530008"/>
            <a:ext cx="3248200" cy="2971933"/>
          </a:xfrm>
          <a:prstGeom prst="rect">
            <a:avLst/>
          </a:prstGeom>
          <a:solidFill>
            <a:schemeClr val="dk1">
              <a:alpha val="88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242D3D-0B55-80A6-1C72-095C9312B81A}"/>
              </a:ext>
            </a:extLst>
          </p:cNvPr>
          <p:cNvGrpSpPr/>
          <p:nvPr/>
        </p:nvGrpSpPr>
        <p:grpSpPr>
          <a:xfrm rot="20226351">
            <a:off x="4126110" y="2786234"/>
            <a:ext cx="578748" cy="2382277"/>
            <a:chOff x="1701298" y="2795006"/>
            <a:chExt cx="578748" cy="494736"/>
          </a:xfrm>
        </p:grpSpPr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FCB8FB29-7D5F-771B-64B5-2153A1A4E9BA}"/>
                </a:ext>
              </a:extLst>
            </p:cNvPr>
            <p:cNvSpPr/>
            <p:nvPr/>
          </p:nvSpPr>
          <p:spPr>
            <a:xfrm rot="5400000">
              <a:off x="1743304" y="2753000"/>
              <a:ext cx="494736" cy="57874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65C6ADF4-2957-A497-4778-2B1BEDBD6487}"/>
                </a:ext>
              </a:extLst>
            </p:cNvPr>
            <p:cNvSpPr txBox="1"/>
            <p:nvPr/>
          </p:nvSpPr>
          <p:spPr>
            <a:xfrm>
              <a:off x="1817049" y="2795006"/>
              <a:ext cx="347248" cy="3463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kern="12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485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8912-E71A-7751-F6B8-25516266E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Codebook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46D79D-F51B-4C7A-7C34-4C248F3EF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700" y="1925782"/>
            <a:ext cx="10700600" cy="417021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94BEC4-42BE-4A85-D359-8D13AFAE1DE4}"/>
              </a:ext>
            </a:extLst>
          </p:cNvPr>
          <p:cNvSpPr txBox="1"/>
          <p:nvPr/>
        </p:nvSpPr>
        <p:spPr>
          <a:xfrm>
            <a:off x="10644909" y="6493164"/>
            <a:ext cx="154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(Bundy, 2013)</a:t>
            </a:r>
          </a:p>
        </p:txBody>
      </p:sp>
    </p:spTree>
    <p:extLst>
      <p:ext uri="{BB962C8B-B14F-4D97-AF65-F5344CB8AC3E}">
        <p14:creationId xmlns:p14="http://schemas.microsoft.com/office/powerpoint/2010/main" val="1243359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849D5-10D3-4A43-4943-98F093E4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Coder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D5CF9-5690-6E5D-45EC-DC2073681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Expert vs novice?</a:t>
            </a:r>
          </a:p>
          <a:p>
            <a:pPr lvl="1"/>
            <a:r>
              <a:rPr lang="en-US" dirty="0"/>
              <a:t>Should the researcher be a coder?</a:t>
            </a:r>
          </a:p>
          <a:p>
            <a:pPr lvl="1"/>
            <a:r>
              <a:rPr lang="en-US" dirty="0"/>
              <a:t>Should a random Joe/Jane off the street?</a:t>
            </a:r>
          </a:p>
          <a:p>
            <a:pPr lvl="1"/>
            <a:r>
              <a:rPr lang="en-US" dirty="0"/>
              <a:t>What role does familiarity with the ______ play?</a:t>
            </a:r>
          </a:p>
          <a:p>
            <a:pPr lvl="2"/>
            <a:r>
              <a:rPr lang="en-US" dirty="0"/>
              <a:t>Construct</a:t>
            </a:r>
          </a:p>
          <a:p>
            <a:pPr lvl="2"/>
            <a:r>
              <a:rPr lang="en-US" dirty="0"/>
              <a:t>Context</a:t>
            </a:r>
          </a:p>
          <a:p>
            <a:pPr lvl="2"/>
            <a:r>
              <a:rPr lang="en-US" dirty="0"/>
              <a:t>Method</a:t>
            </a:r>
          </a:p>
          <a:p>
            <a:r>
              <a:rPr lang="en-US" dirty="0"/>
              <a:t>Motivation/Timeliness</a:t>
            </a:r>
          </a:p>
          <a:p>
            <a:r>
              <a:rPr lang="en-US" dirty="0"/>
              <a:t>Conscientiousness</a:t>
            </a:r>
          </a:p>
          <a:p>
            <a:r>
              <a:rPr lang="en-US" dirty="0"/>
              <a:t>Consistency</a:t>
            </a:r>
          </a:p>
        </p:txBody>
      </p:sp>
    </p:spTree>
    <p:extLst>
      <p:ext uri="{BB962C8B-B14F-4D97-AF65-F5344CB8AC3E}">
        <p14:creationId xmlns:p14="http://schemas.microsoft.com/office/powerpoint/2010/main" val="2344340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AA813-DD91-6FC5-67CF-DD1814CB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6F1FD-6A81-B512-8C4C-347801490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34148"/>
          </a:xfrm>
        </p:spPr>
        <p:txBody>
          <a:bodyPr/>
          <a:lstStyle/>
          <a:p>
            <a:r>
              <a:rPr lang="en-US" dirty="0"/>
              <a:t>At least 2 coders</a:t>
            </a:r>
          </a:p>
          <a:p>
            <a:r>
              <a:rPr lang="en-US" dirty="0"/>
              <a:t>10% overlap up to ~300 texts</a:t>
            </a:r>
          </a:p>
          <a:p>
            <a:r>
              <a:rPr lang="en-US" dirty="0"/>
              <a:t>Big corpora of texts…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BF7C58-B3FF-216F-E3B1-8727BEDE17E6}"/>
              </a:ext>
            </a:extLst>
          </p:cNvPr>
          <p:cNvGraphicFramePr>
            <a:graphicFrameLocks noGrp="1"/>
          </p:cNvGraphicFramePr>
          <p:nvPr/>
        </p:nvGraphicFramePr>
        <p:xfrm>
          <a:off x="1834173" y="3533204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784663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136933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042032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261381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48614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Coder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837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Text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Text 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Text 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Text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958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32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93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668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Texts 5-100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Texts 5-100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Texts 5-100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Texts 5-100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Texts 5-100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32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Texts 101-300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Texts 301-500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Texts 501-700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Texts 701-900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Texts 901-1000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783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TOT: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TOT: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TOT: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TOT: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TOT: 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00032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80AAB19-D217-6C79-8B32-ED4BCEEF1871}"/>
              </a:ext>
            </a:extLst>
          </p:cNvPr>
          <p:cNvSpPr/>
          <p:nvPr/>
        </p:nvSpPr>
        <p:spPr>
          <a:xfrm>
            <a:off x="1834173" y="3894992"/>
            <a:ext cx="8128000" cy="1854644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ADD9883-E5DA-A505-245A-7AA0CC1ABF20}"/>
              </a:ext>
            </a:extLst>
          </p:cNvPr>
          <p:cNvSpPr/>
          <p:nvPr/>
        </p:nvSpPr>
        <p:spPr>
          <a:xfrm>
            <a:off x="1293091" y="3814618"/>
            <a:ext cx="332509" cy="1967346"/>
          </a:xfrm>
          <a:prstGeom prst="leftBrac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4478CC-7C57-43DD-7093-965388A6C198}"/>
              </a:ext>
            </a:extLst>
          </p:cNvPr>
          <p:cNvSpPr txBox="1"/>
          <p:nvPr/>
        </p:nvSpPr>
        <p:spPr>
          <a:xfrm>
            <a:off x="789982" y="2851728"/>
            <a:ext cx="589072" cy="38931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Reliability</a:t>
            </a:r>
          </a:p>
          <a:p>
            <a:pPr marL="0" marR="0" lvl="0" indent="0" algn="ctr" defTabSz="457200" rtl="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Subsample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1F49DE6-21E5-FB43-9559-5277DC95707F}"/>
              </a:ext>
            </a:extLst>
          </p:cNvPr>
          <p:cNvSpPr/>
          <p:nvPr/>
        </p:nvSpPr>
        <p:spPr>
          <a:xfrm rot="10800000">
            <a:off x="10004490" y="5781964"/>
            <a:ext cx="332509" cy="717960"/>
          </a:xfrm>
          <a:prstGeom prst="leftBrac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CFFEB-521A-B1A8-280B-D7E0DC3B5CC6}"/>
              </a:ext>
            </a:extLst>
          </p:cNvPr>
          <p:cNvSpPr txBox="1"/>
          <p:nvPr/>
        </p:nvSpPr>
        <p:spPr>
          <a:xfrm rot="5400000">
            <a:off x="10875916" y="4710206"/>
            <a:ext cx="404406" cy="301849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Total: 1000</a:t>
            </a:r>
          </a:p>
        </p:txBody>
      </p:sp>
    </p:spTree>
    <p:extLst>
      <p:ext uri="{BB962C8B-B14F-4D97-AF65-F5344CB8AC3E}">
        <p14:creationId xmlns:p14="http://schemas.microsoft.com/office/powerpoint/2010/main" val="34873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7F31-B600-894A-93F8-508A32AA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FDF25-EC16-A44A-AF96-05A2C88CB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7" y="2538770"/>
            <a:ext cx="4991094" cy="3194280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</a:rPr>
              <a:t>1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Homework review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schemeClr val="tx1"/>
                </a:solidFill>
                <a:highlight>
                  <a:srgbClr val="F9C423"/>
                </a:highlight>
              </a:rPr>
              <a:t>2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/>
              <a:t>This week’s readings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</a:rPr>
              <a:t>3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/>
              <a:t>Whither manual content analysis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class activity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next week</a:t>
            </a:r>
            <a:endParaRPr lang="en-US" sz="2000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3340FF-E5FE-D648-B144-FD8F5F4089B2}"/>
              </a:ext>
            </a:extLst>
          </p:cNvPr>
          <p:cNvSpPr txBox="1">
            <a:spLocks/>
          </p:cNvSpPr>
          <p:nvPr/>
        </p:nvSpPr>
        <p:spPr>
          <a:xfrm>
            <a:off x="5588508" y="2538770"/>
            <a:ext cx="5498592" cy="3194280"/>
          </a:xfrm>
          <a:prstGeom prst="rect">
            <a:avLst/>
          </a:prstGeom>
        </p:spPr>
        <p:txBody>
          <a:bodyPr vert="horz" lIns="0" tIns="0" rIns="0" bIns="0" numCol="1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414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35C2-B0D0-B4CE-9225-EC17EB062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ECDCC-D1CD-B6D3-10B3-69CE014C5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Percentage agreement/</a:t>
            </a:r>
            <a:r>
              <a:rPr lang="en-US" dirty="0" err="1"/>
              <a:t>Holsti’s</a:t>
            </a:r>
            <a:r>
              <a:rPr lang="en-US" dirty="0"/>
              <a:t> PA</a:t>
            </a:r>
            <a:r>
              <a:rPr lang="en-US" baseline="-25000" dirty="0"/>
              <a:t>0</a:t>
            </a:r>
            <a:endParaRPr lang="en-US" dirty="0"/>
          </a:p>
          <a:p>
            <a:pPr lvl="1"/>
            <a:r>
              <a:rPr lang="en-US" dirty="0"/>
              <a:t>Straight agreement</a:t>
            </a:r>
          </a:p>
          <a:p>
            <a:pPr lvl="1"/>
            <a:r>
              <a:rPr lang="en-US" dirty="0"/>
              <a:t>It has its place, and it’s not in manual coding</a:t>
            </a:r>
          </a:p>
          <a:p>
            <a:r>
              <a:rPr lang="en-US" dirty="0"/>
              <a:t>Cohen’s Kappa</a:t>
            </a:r>
          </a:p>
          <a:p>
            <a:pPr lvl="1"/>
            <a:r>
              <a:rPr lang="en-US" dirty="0"/>
              <a:t>Agreement but accounting for chance</a:t>
            </a:r>
          </a:p>
          <a:p>
            <a:pPr lvl="1"/>
            <a:r>
              <a:rPr lang="en-US" dirty="0"/>
              <a:t>Most commonly reported metric in content analysis (my subjective reading)</a:t>
            </a:r>
          </a:p>
          <a:p>
            <a:r>
              <a:rPr lang="en-US" dirty="0" err="1"/>
              <a:t>Krippendorff’s</a:t>
            </a:r>
            <a:r>
              <a:rPr lang="en-US" dirty="0"/>
              <a:t> Alpha</a:t>
            </a:r>
          </a:p>
          <a:p>
            <a:pPr lvl="1"/>
            <a:r>
              <a:rPr lang="en-US" dirty="0"/>
              <a:t>Agreement but accounting for chance</a:t>
            </a:r>
          </a:p>
          <a:p>
            <a:pPr lvl="1"/>
            <a:r>
              <a:rPr lang="en-US" dirty="0"/>
              <a:t>Gold standard</a:t>
            </a:r>
          </a:p>
        </p:txBody>
      </p:sp>
    </p:spTree>
    <p:extLst>
      <p:ext uri="{BB962C8B-B14F-4D97-AF65-F5344CB8AC3E}">
        <p14:creationId xmlns:p14="http://schemas.microsoft.com/office/powerpoint/2010/main" val="398810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36E03-E747-6FBB-A902-32186361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What if you get low reliability?</a:t>
            </a:r>
          </a:p>
        </p:txBody>
      </p:sp>
      <p:pic>
        <p:nvPicPr>
          <p:cNvPr id="3078" name="Picture 6" descr="Face You Make Robert Downey Jr Meme Generator - Imgflip">
            <a:extLst>
              <a:ext uri="{FF2B5EF4-FFF2-40B4-BE49-F238E27FC236}">
                <a16:creationId xmlns:a16="http://schemas.microsoft.com/office/drawing/2014/main" id="{45A057F2-4FD4-5F2E-B463-5A31039F31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1" r="18130"/>
          <a:stretch/>
        </p:blipFill>
        <p:spPr bwMode="auto"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1AC2B-9F61-0DB1-2A1A-3C1C04B01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822192"/>
          </a:xfrm>
        </p:spPr>
        <p:txBody>
          <a:bodyPr>
            <a:normAutofit/>
          </a:bodyPr>
          <a:lstStyle/>
          <a:p>
            <a:r>
              <a:rPr lang="en-US" sz="2200" dirty="0"/>
              <a:t>Not… ideal…</a:t>
            </a:r>
          </a:p>
          <a:p>
            <a:endParaRPr lang="en-US" sz="2200" dirty="0"/>
          </a:p>
          <a:p>
            <a:r>
              <a:rPr lang="en-US" sz="2200" dirty="0"/>
              <a:t>You have options, none great</a:t>
            </a:r>
          </a:p>
          <a:p>
            <a:pPr lvl="1"/>
            <a:r>
              <a:rPr lang="en-US" sz="1800" dirty="0"/>
              <a:t>Retraining</a:t>
            </a:r>
          </a:p>
          <a:p>
            <a:pPr lvl="1"/>
            <a:r>
              <a:rPr lang="en-US" sz="1800" dirty="0"/>
              <a:t>Drop variables</a:t>
            </a:r>
          </a:p>
          <a:p>
            <a:pPr lvl="1"/>
            <a:r>
              <a:rPr lang="en-US" sz="1800" dirty="0"/>
              <a:t>Drop coder</a:t>
            </a:r>
          </a:p>
          <a:p>
            <a:pPr lvl="1"/>
            <a:r>
              <a:rPr lang="en-US" sz="1800" dirty="0"/>
              <a:t>Are there some aspects of the variable that can be kept?</a:t>
            </a:r>
          </a:p>
          <a:p>
            <a:pPr lvl="2"/>
            <a:r>
              <a:rPr lang="en-US" sz="1400" dirty="0"/>
              <a:t>Certain codes in a nominal variable</a:t>
            </a:r>
          </a:p>
          <a:p>
            <a:endParaRPr lang="en-US" sz="2200" dirty="0"/>
          </a:p>
          <a:p>
            <a:r>
              <a:rPr lang="en-US" sz="2200" dirty="0"/>
              <a:t>This is why the iterative training process is so important</a:t>
            </a:r>
          </a:p>
        </p:txBody>
      </p:sp>
    </p:spTree>
    <p:extLst>
      <p:ext uri="{BB962C8B-B14F-4D97-AF65-F5344CB8AC3E}">
        <p14:creationId xmlns:p14="http://schemas.microsoft.com/office/powerpoint/2010/main" val="975579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AF00A-F87F-3D7F-AA15-3579844EB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6507-CA1E-B8E5-59FB-41B3A07C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BB07F-C9AC-280F-D2EC-6DDA861FC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7" y="2538770"/>
            <a:ext cx="4991094" cy="3194280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</a:rPr>
              <a:t>1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Homework review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schemeClr val="tx1"/>
                </a:solidFill>
                <a:highlight>
                  <a:srgbClr val="F9C423"/>
                </a:highlight>
              </a:rPr>
              <a:t>2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This week’s readings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</a:rPr>
              <a:t>3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Whither manual content analysis?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In class activity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next week</a:t>
            </a:r>
            <a:endParaRPr lang="en-US" sz="2000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534F30-E35E-F021-772E-7D30ED61EB98}"/>
              </a:ext>
            </a:extLst>
          </p:cNvPr>
          <p:cNvSpPr txBox="1">
            <a:spLocks/>
          </p:cNvSpPr>
          <p:nvPr/>
        </p:nvSpPr>
        <p:spPr>
          <a:xfrm>
            <a:off x="5588508" y="2538770"/>
            <a:ext cx="5498592" cy="3194280"/>
          </a:xfrm>
          <a:prstGeom prst="rect">
            <a:avLst/>
          </a:prstGeom>
        </p:spPr>
        <p:txBody>
          <a:bodyPr vert="horz" lIns="0" tIns="0" rIns="0" bIns="0" numCol="1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13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54DF-BE68-B538-9D47-55A5485A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will need to…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E47E1-FCED-AEBE-977C-5A0B03585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Resync your local MAN7916 environment with mine (if you haven’t recently)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“Sync fork”  on GitHub.com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solidFill>
                  <a:srgbClr val="F9C423"/>
                </a:solidFill>
              </a:rPr>
              <a:t>git pull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Or… if there are conflicts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solidFill>
                  <a:srgbClr val="F9C423"/>
                </a:solidFill>
              </a:rPr>
              <a:t>git remote add upstream </a:t>
            </a:r>
            <a:r>
              <a:rPr lang="en-US" dirty="0">
                <a:solidFill>
                  <a:srgbClr val="F9C42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https://github.com/amckenny/MAN7916.git</a:t>
            </a:r>
            <a:endParaRPr lang="en-US" dirty="0">
              <a:solidFill>
                <a:srgbClr val="F9C423"/>
              </a:solidFill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solidFill>
                  <a:srgbClr val="F9C423"/>
                </a:solidFill>
              </a:rPr>
              <a:t>git fetch upstream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Two options</a:t>
            </a:r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solidFill>
                  <a:srgbClr val="F9C423"/>
                </a:solidFill>
              </a:rPr>
              <a:t>git merge upstream/main</a:t>
            </a:r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solidFill>
                  <a:srgbClr val="F9C423"/>
                </a:solidFill>
              </a:rPr>
              <a:t>git rebase upstream/main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A625B2-5095-C498-1BF1-9511546A2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234" y="2838789"/>
            <a:ext cx="1178249" cy="38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4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66317-9779-FA0A-8853-6A2401F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Git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1DD44-34AF-1A71-D9CE-3E41373B4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Activate your virtual environment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source ./.</a:t>
            </a:r>
            <a:r>
              <a:rPr lang="en-US" dirty="0" err="1">
                <a:solidFill>
                  <a:schemeClr val="accent1"/>
                </a:solidFill>
              </a:rPr>
              <a:t>venv</a:t>
            </a:r>
            <a:r>
              <a:rPr lang="en-US" dirty="0">
                <a:solidFill>
                  <a:schemeClr val="accent1"/>
                </a:solidFill>
              </a:rPr>
              <a:t>/bin/activate (Mac/Linux/WSL)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.\.</a:t>
            </a:r>
            <a:r>
              <a:rPr lang="en-US" dirty="0" err="1">
                <a:solidFill>
                  <a:schemeClr val="accent1"/>
                </a:solidFill>
              </a:rPr>
              <a:t>venv</a:t>
            </a:r>
            <a:r>
              <a:rPr lang="en-US" dirty="0">
                <a:solidFill>
                  <a:schemeClr val="accent1"/>
                </a:solidFill>
              </a:rPr>
              <a:t>\Scripts/activate (Windows)</a:t>
            </a:r>
          </a:p>
          <a:p>
            <a:pPr>
              <a:lnSpc>
                <a:spcPct val="100000"/>
              </a:lnSpc>
            </a:pPr>
            <a:r>
              <a:rPr lang="en-US" dirty="0"/>
              <a:t>Download new packages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pip install -r requirements.txt</a:t>
            </a:r>
          </a:p>
          <a:p>
            <a:endParaRPr lang="en-US" dirty="0">
              <a:solidFill>
                <a:srgbClr val="F9C4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77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59BC-7667-618C-A350-353FD657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– Kickstarter Data in a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1A712-3F5C-3DBE-B698-EF0B369C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Jupyter</a:t>
            </a:r>
            <a:r>
              <a:rPr lang="en-US" dirty="0"/>
              <a:t> Notebook (.</a:t>
            </a:r>
            <a:r>
              <a:rPr lang="en-US" dirty="0" err="1"/>
              <a:t>ipynb</a:t>
            </a:r>
            <a:r>
              <a:rPr lang="en-US" dirty="0"/>
              <a:t>) in your ‘scratch’ folder</a:t>
            </a:r>
          </a:p>
          <a:p>
            <a:r>
              <a:rPr lang="en-US" dirty="0"/>
              <a:t>Visit Kickstarter.com and choose a campaign</a:t>
            </a:r>
          </a:p>
          <a:p>
            <a:pPr lvl="1"/>
            <a:r>
              <a:rPr lang="en-US" dirty="0"/>
              <a:t>Get its URL</a:t>
            </a:r>
          </a:p>
          <a:p>
            <a:r>
              <a:rPr lang="en-US" dirty="0"/>
              <a:t>Use ‘requests’ to try to get the campaign story text from the URL</a:t>
            </a:r>
          </a:p>
          <a:p>
            <a:r>
              <a:rPr lang="en-US" dirty="0"/>
              <a:t>What do you find?</a:t>
            </a:r>
          </a:p>
          <a:p>
            <a:r>
              <a:rPr lang="en-US" dirty="0"/>
              <a:t>Verify that you still can access the Kickstarter campaign</a:t>
            </a:r>
          </a:p>
        </p:txBody>
      </p:sp>
    </p:spTree>
    <p:extLst>
      <p:ext uri="{BB962C8B-B14F-4D97-AF65-F5344CB8AC3E}">
        <p14:creationId xmlns:p14="http://schemas.microsoft.com/office/powerpoint/2010/main" val="1287068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F4A33-D644-A6E5-152D-D5F16CFB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Kickstarter Data via Browser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7C412-5B31-B348-5431-FE8632736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standard Python (.</a:t>
            </a:r>
            <a:r>
              <a:rPr lang="en-US" dirty="0" err="1"/>
              <a:t>py</a:t>
            </a:r>
            <a:r>
              <a:rPr lang="en-US" dirty="0"/>
              <a:t>) file in your ‘scratch’ folder</a:t>
            </a:r>
          </a:p>
          <a:p>
            <a:pPr>
              <a:lnSpc>
                <a:spcPct val="100000"/>
              </a:lnSpc>
            </a:pPr>
            <a:r>
              <a:rPr lang="en-US" dirty="0"/>
              <a:t>Copy the contents of the </a:t>
            </a:r>
            <a:r>
              <a:rPr lang="en-US" i="1" dirty="0"/>
              <a:t>browser_automation.py </a:t>
            </a:r>
            <a:r>
              <a:rPr lang="en-US" dirty="0"/>
              <a:t>template into the new file and test it</a:t>
            </a:r>
          </a:p>
          <a:p>
            <a:pPr>
              <a:lnSpc>
                <a:spcPct val="100000"/>
              </a:lnSpc>
            </a:pPr>
            <a:r>
              <a:rPr lang="en-US" dirty="0"/>
              <a:t>Iteration </a:t>
            </a:r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Change the URL to be the campaign URL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the story in the </a:t>
            </a:r>
            <a:r>
              <a:rPr lang="en-US" dirty="0" err="1"/>
              <a:t>page_content</a:t>
            </a:r>
            <a:r>
              <a:rPr lang="en-US" dirty="0"/>
              <a:t>?</a:t>
            </a:r>
          </a:p>
          <a:p>
            <a:pPr marL="457200" lvl="1" indent="0">
              <a:lnSpc>
                <a:spcPct val="100000"/>
              </a:lnSpc>
              <a:spcAft>
                <a:spcPts val="0"/>
              </a:spcAft>
              <a:buNone/>
            </a:pPr>
            <a:endParaRPr lang="en-US" dirty="0"/>
          </a:p>
          <a:p>
            <a:pPr marL="457200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with open(“filename”, “r”, encoding=“utf-8-sig”) as </a:t>
            </a:r>
            <a:r>
              <a:rPr lang="en-US" dirty="0" err="1">
                <a:solidFill>
                  <a:schemeClr val="accent1"/>
                </a:solidFill>
              </a:rPr>
              <a:t>outfile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marL="914400" lvl="2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chemeClr val="accent1"/>
                </a:solidFill>
              </a:rPr>
              <a:t>outfile.write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page_content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0260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41ADD-37C2-BFD8-206A-50278B9DF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50DC-3FFC-2702-F3E0-6A9145A9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Kickstarter Data via Browser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45AA-101B-3D31-C480-E29E3D7F6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standard Python (.</a:t>
            </a:r>
            <a:r>
              <a:rPr lang="en-US" dirty="0" err="1"/>
              <a:t>py</a:t>
            </a:r>
            <a:r>
              <a:rPr lang="en-US" dirty="0"/>
              <a:t>) file in your ‘scratch’ folder</a:t>
            </a:r>
          </a:p>
          <a:p>
            <a:pPr>
              <a:lnSpc>
                <a:spcPct val="100000"/>
              </a:lnSpc>
            </a:pPr>
            <a:r>
              <a:rPr lang="en-US" dirty="0"/>
              <a:t>Copy the contents of the browser_automation.py template into the new file and test it</a:t>
            </a:r>
          </a:p>
          <a:p>
            <a:pPr>
              <a:lnSpc>
                <a:spcPct val="100000"/>
              </a:lnSpc>
            </a:pPr>
            <a:r>
              <a:rPr lang="en-US" dirty="0"/>
              <a:t>Iteration </a:t>
            </a:r>
            <a:r>
              <a:rPr lang="en-US" dirty="0">
                <a:solidFill>
                  <a:schemeClr val="accent1"/>
                </a:solidFill>
              </a:rPr>
              <a:t>2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Switch the order of: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 err="1">
                <a:solidFill>
                  <a:schemeClr val="accent1"/>
                </a:solidFill>
              </a:rPr>
              <a:t>page_content</a:t>
            </a:r>
            <a:r>
              <a:rPr lang="en-US" dirty="0">
                <a:solidFill>
                  <a:schemeClr val="accent1"/>
                </a:solidFill>
              </a:rPr>
              <a:t> = await </a:t>
            </a:r>
            <a:r>
              <a:rPr lang="en-US" dirty="0" err="1">
                <a:solidFill>
                  <a:schemeClr val="accent1"/>
                </a:solidFill>
              </a:rPr>
              <a:t>page.get_content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1"/>
                </a:solidFill>
              </a:rPr>
              <a:t>_ = input("Press Enter to continue...")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the story in the </a:t>
            </a:r>
            <a:r>
              <a:rPr lang="en-US" dirty="0" err="1"/>
              <a:t>page_content</a:t>
            </a:r>
            <a:r>
              <a:rPr lang="en-US" dirty="0"/>
              <a:t> now?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this a scalable process?</a:t>
            </a:r>
          </a:p>
        </p:txBody>
      </p:sp>
    </p:spTree>
    <p:extLst>
      <p:ext uri="{BB962C8B-B14F-4D97-AF65-F5344CB8AC3E}">
        <p14:creationId xmlns:p14="http://schemas.microsoft.com/office/powerpoint/2010/main" val="313014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0C42B-F775-39AA-3E71-AE528873C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2AD0-11F7-72B4-6C56-14E439B2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Kickstarter Data via Browser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14A5-F839-B5CB-BC85-638FA4CEB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Create a standard Python (.</a:t>
            </a:r>
            <a:r>
              <a:rPr lang="en-US" dirty="0" err="1"/>
              <a:t>py</a:t>
            </a:r>
            <a:r>
              <a:rPr lang="en-US" dirty="0"/>
              <a:t>) file in your ‘scratch’ folder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Copy the contents of the browser_automation.py template into the new file and test it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Iteration </a:t>
            </a:r>
            <a:r>
              <a:rPr lang="en-US" dirty="0">
                <a:solidFill>
                  <a:schemeClr val="accent1"/>
                </a:solidFill>
              </a:rPr>
              <a:t>3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Change how we ‘wait’:</a:t>
            </a:r>
          </a:p>
          <a:p>
            <a:pPr lvl="2"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Comment out: </a:t>
            </a:r>
            <a:r>
              <a:rPr lang="en-US" dirty="0">
                <a:solidFill>
                  <a:schemeClr val="accent1"/>
                </a:solidFill>
              </a:rPr>
              <a:t>_ = input("Press Enter to continue...")</a:t>
            </a:r>
          </a:p>
          <a:p>
            <a:pPr lvl="2"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Add a </a:t>
            </a:r>
            <a:r>
              <a:rPr lang="en-US" dirty="0" err="1">
                <a:solidFill>
                  <a:schemeClr val="accent1"/>
                </a:solidFill>
              </a:rPr>
              <a:t>wait_for</a:t>
            </a:r>
            <a:r>
              <a:rPr lang="en-US" dirty="0"/>
              <a:t> call to wait for the story data to be loaded </a:t>
            </a:r>
          </a:p>
          <a:p>
            <a:pPr lvl="3">
              <a:lnSpc>
                <a:spcPct val="100000"/>
              </a:lnSpc>
              <a:spcAft>
                <a:spcPts val="600"/>
              </a:spcAft>
            </a:pPr>
            <a:r>
              <a:rPr lang="en-US" i="1" dirty="0"/>
              <a:t>before</a:t>
            </a:r>
            <a:r>
              <a:rPr lang="en-US" dirty="0"/>
              <a:t> retrieving </a:t>
            </a:r>
            <a:r>
              <a:rPr lang="en-US" dirty="0" err="1"/>
              <a:t>page_content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Verify the story is in the </a:t>
            </a:r>
            <a:r>
              <a:rPr lang="en-US" dirty="0" err="1"/>
              <a:t>page_content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Save the </a:t>
            </a:r>
            <a:r>
              <a:rPr lang="en-US" dirty="0" err="1"/>
              <a:t>page_content</a:t>
            </a:r>
            <a:r>
              <a:rPr lang="en-US" dirty="0"/>
              <a:t> to a text file.</a:t>
            </a:r>
          </a:p>
        </p:txBody>
      </p:sp>
    </p:spTree>
    <p:extLst>
      <p:ext uri="{BB962C8B-B14F-4D97-AF65-F5344CB8AC3E}">
        <p14:creationId xmlns:p14="http://schemas.microsoft.com/office/powerpoint/2010/main" val="3682377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9DDFE-71FF-C6CD-C50A-A87DDCC6D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48CB-DA1C-1092-D6A7-AC577467E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 – Kickstarter Data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FECE1-56F2-BBF1-94D9-02C274A9B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Jupyter</a:t>
            </a:r>
            <a:r>
              <a:rPr lang="en-US" dirty="0"/>
              <a:t> Notebook (.</a:t>
            </a:r>
            <a:r>
              <a:rPr lang="en-US" dirty="0" err="1"/>
              <a:t>ipynb</a:t>
            </a:r>
            <a:r>
              <a:rPr lang="en-US" dirty="0"/>
              <a:t>) in your ‘scratch’ folder</a:t>
            </a:r>
          </a:p>
          <a:p>
            <a:pPr>
              <a:lnSpc>
                <a:spcPct val="100000"/>
              </a:lnSpc>
            </a:pPr>
            <a:r>
              <a:rPr lang="en-US" dirty="0"/>
              <a:t>Read the contents of the saved Kickstarter content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 err="1"/>
              <a:t>BeautifulSoup</a:t>
            </a:r>
            <a:r>
              <a:rPr lang="en-US" dirty="0"/>
              <a:t> to extract: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Story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Images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Rewards</a:t>
            </a:r>
          </a:p>
        </p:txBody>
      </p:sp>
    </p:spTree>
    <p:extLst>
      <p:ext uri="{BB962C8B-B14F-4D97-AF65-F5344CB8AC3E}">
        <p14:creationId xmlns:p14="http://schemas.microsoft.com/office/powerpoint/2010/main" val="3050005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9B4B-025C-B2D9-D736-11C2B87A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Content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8CB05-75F8-5AB9-B604-7FEA7BBEF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Questions?</a:t>
            </a:r>
          </a:p>
          <a:p>
            <a:pPr>
              <a:spcAft>
                <a:spcPts val="0"/>
              </a:spcAft>
            </a:pPr>
            <a:r>
              <a:rPr lang="en-US" dirty="0"/>
              <a:t>Points of Confusion?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What did you find?</a:t>
            </a:r>
          </a:p>
          <a:p>
            <a:pPr lvl="1">
              <a:spcAft>
                <a:spcPts val="0"/>
              </a:spcAft>
            </a:pPr>
            <a:r>
              <a:rPr lang="en-US" dirty="0"/>
              <a:t>Codebook development</a:t>
            </a:r>
          </a:p>
          <a:p>
            <a:pPr lvl="1">
              <a:spcAft>
                <a:spcPts val="0"/>
              </a:spcAft>
            </a:pPr>
            <a:r>
              <a:rPr lang="en-US" dirty="0"/>
              <a:t>Coder training</a:t>
            </a:r>
          </a:p>
          <a:p>
            <a:pPr lvl="1">
              <a:spcAft>
                <a:spcPts val="0"/>
              </a:spcAft>
            </a:pPr>
            <a:r>
              <a:rPr lang="en-US" dirty="0"/>
              <a:t>Reliability</a:t>
            </a:r>
          </a:p>
        </p:txBody>
      </p:sp>
    </p:spTree>
    <p:extLst>
      <p:ext uri="{BB962C8B-B14F-4D97-AF65-F5344CB8AC3E}">
        <p14:creationId xmlns:p14="http://schemas.microsoft.com/office/powerpoint/2010/main" val="1323249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E03D-B9B8-FD22-DB81-039AD9BC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4 – API Access to OpenAI (of ChatGPT Fame)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B863B-9418-DCC3-64EA-B018DE309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.env file in your root MAN7916 directory</a:t>
            </a:r>
          </a:p>
          <a:p>
            <a:pPr>
              <a:lnSpc>
                <a:spcPct val="100000"/>
              </a:lnSpc>
            </a:pPr>
            <a:r>
              <a:rPr lang="en-US" dirty="0"/>
              <a:t>In the .env file, put: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OPENAI_KEY = “</a:t>
            </a:r>
            <a:r>
              <a:rPr lang="en-US" i="1" dirty="0">
                <a:solidFill>
                  <a:schemeClr val="accent1"/>
                </a:solidFill>
              </a:rPr>
              <a:t>(MY_KEY)</a:t>
            </a:r>
            <a:r>
              <a:rPr lang="en-US" dirty="0">
                <a:solidFill>
                  <a:schemeClr val="accent1"/>
                </a:solidFill>
              </a:rPr>
              <a:t>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Replace </a:t>
            </a:r>
            <a:r>
              <a:rPr lang="en-US" i="1" dirty="0">
                <a:solidFill>
                  <a:schemeClr val="accent1"/>
                </a:solidFill>
              </a:rPr>
              <a:t>(MY_KEY)</a:t>
            </a:r>
            <a:r>
              <a:rPr lang="en-US" dirty="0"/>
              <a:t> with the key I give you in class</a:t>
            </a:r>
          </a:p>
          <a:p>
            <a:pPr>
              <a:lnSpc>
                <a:spcPct val="100000"/>
              </a:lnSpc>
            </a:pPr>
            <a:r>
              <a:rPr lang="en-US" dirty="0"/>
              <a:t>Run the </a:t>
            </a:r>
            <a:r>
              <a:rPr lang="en-US" i="1" dirty="0"/>
              <a:t>get_environment_variables.py </a:t>
            </a:r>
            <a:r>
              <a:rPr lang="en-US" dirty="0"/>
              <a:t>file from the templates directory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happened?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Why might this be important/better than putting the key in your code directly?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61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10486-305E-C9E2-3864-F3AE512A2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937F-6EAD-6913-BBDC-D1D1FB9E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4 </a:t>
            </a:r>
            <a:r>
              <a:rPr lang="en-US" i="1" dirty="0"/>
              <a:t>(continued) </a:t>
            </a:r>
            <a:r>
              <a:rPr lang="en-US" dirty="0"/>
              <a:t>– API Access to OpenAI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29F25-0909-3E0E-1CB1-8B02302A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Jupyter</a:t>
            </a:r>
            <a:r>
              <a:rPr lang="en-US" dirty="0"/>
              <a:t> Notebook (.</a:t>
            </a:r>
            <a:r>
              <a:rPr lang="en-US" dirty="0" err="1"/>
              <a:t>ipynb</a:t>
            </a:r>
            <a:r>
              <a:rPr lang="en-US" dirty="0"/>
              <a:t>) in your ‘scratch’ folder</a:t>
            </a:r>
          </a:p>
          <a:p>
            <a:pPr>
              <a:lnSpc>
                <a:spcPct val="100000"/>
              </a:lnSpc>
            </a:pPr>
            <a:r>
              <a:rPr lang="en-US" dirty="0"/>
              <a:t>Paste in the </a:t>
            </a:r>
            <a:r>
              <a:rPr lang="en-US" i="1" dirty="0"/>
              <a:t>get_environment_variables.py</a:t>
            </a:r>
            <a:r>
              <a:rPr lang="en-US" dirty="0"/>
              <a:t> code and ensure it works</a:t>
            </a:r>
          </a:p>
          <a:p>
            <a:pPr>
              <a:lnSpc>
                <a:spcPct val="100000"/>
              </a:lnSpc>
            </a:pPr>
            <a:r>
              <a:rPr lang="en-US" dirty="0"/>
              <a:t>Try running an API request </a:t>
            </a:r>
            <a:r>
              <a:rPr lang="en-US" dirty="0">
                <a:solidFill>
                  <a:schemeClr val="accent1"/>
                </a:solidFill>
              </a:rPr>
              <a:t>with</a:t>
            </a:r>
            <a:r>
              <a:rPr lang="en-US" dirty="0"/>
              <a:t> the key</a:t>
            </a:r>
          </a:p>
          <a:p>
            <a:pPr marL="457200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/>
              <a:t>Add: </a:t>
            </a:r>
            <a:r>
              <a:rPr lang="en-US" dirty="0" err="1">
                <a:solidFill>
                  <a:schemeClr val="accent1"/>
                </a:solidFill>
              </a:rPr>
              <a:t>openai_key</a:t>
            </a:r>
            <a:r>
              <a:rPr lang="en-US" dirty="0">
                <a:solidFill>
                  <a:schemeClr val="accent1"/>
                </a:solidFill>
              </a:rPr>
              <a:t> = </a:t>
            </a:r>
            <a:r>
              <a:rPr lang="en-US" dirty="0" err="1">
                <a:solidFill>
                  <a:schemeClr val="accent1"/>
                </a:solidFill>
              </a:rPr>
              <a:t>os.getenv</a:t>
            </a:r>
            <a:r>
              <a:rPr lang="en-US" dirty="0">
                <a:solidFill>
                  <a:schemeClr val="accent1"/>
                </a:solidFill>
              </a:rPr>
              <a:t>(“OPENAI_KEY”)</a:t>
            </a:r>
          </a:p>
          <a:p>
            <a:pPr marL="457200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/>
              <a:t>Change: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headers = {"Content-Type": "application/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json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dirty="0">
                <a:solidFill>
                  <a:schemeClr val="accent1"/>
                </a:solidFill>
              </a:rPr>
              <a:t>, “Authorization”: </a:t>
            </a:r>
            <a:r>
              <a:rPr lang="en-US" dirty="0" err="1">
                <a:solidFill>
                  <a:schemeClr val="accent1"/>
                </a:solidFill>
              </a:rPr>
              <a:t>f”Bearer</a:t>
            </a:r>
            <a:r>
              <a:rPr lang="en-US" dirty="0">
                <a:solidFill>
                  <a:schemeClr val="accent1"/>
                </a:solidFill>
              </a:rPr>
              <a:t> {</a:t>
            </a:r>
            <a:r>
              <a:rPr lang="en-US" dirty="0" err="1">
                <a:solidFill>
                  <a:schemeClr val="accent1"/>
                </a:solidFill>
              </a:rPr>
              <a:t>openai_key</a:t>
            </a:r>
            <a:r>
              <a:rPr lang="en-US" dirty="0">
                <a:solidFill>
                  <a:schemeClr val="accent1"/>
                </a:solidFill>
              </a:rPr>
              <a:t>}”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4272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839EC-73FF-3845-2DB3-18B8914C1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065C3-12FD-F93B-503C-8B7DAC19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4 </a:t>
            </a:r>
            <a:r>
              <a:rPr lang="en-US" i="1" dirty="0"/>
              <a:t>(continued)</a:t>
            </a:r>
            <a:r>
              <a:rPr lang="en-US" dirty="0"/>
              <a:t> – API Access to OpenAI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E3FA7-9243-4F97-5315-D157EA6C1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Jupyter</a:t>
            </a:r>
            <a:r>
              <a:rPr lang="en-US" dirty="0"/>
              <a:t> Notebook (.</a:t>
            </a:r>
            <a:r>
              <a:rPr lang="en-US" dirty="0" err="1"/>
              <a:t>ipynb</a:t>
            </a:r>
            <a:r>
              <a:rPr lang="en-US" dirty="0"/>
              <a:t>) in your ‘scratch’ folder</a:t>
            </a:r>
          </a:p>
          <a:p>
            <a:pPr>
              <a:lnSpc>
                <a:spcPct val="100000"/>
              </a:lnSpc>
            </a:pPr>
            <a:r>
              <a:rPr lang="en-US" dirty="0"/>
              <a:t>Paste in the </a:t>
            </a:r>
            <a:r>
              <a:rPr lang="en-US" i="1" dirty="0"/>
              <a:t>get_environment_variables.py</a:t>
            </a:r>
            <a:r>
              <a:rPr lang="en-US" dirty="0"/>
              <a:t> code and ensure it works</a:t>
            </a:r>
          </a:p>
          <a:p>
            <a:pPr>
              <a:lnSpc>
                <a:spcPct val="100000"/>
              </a:lnSpc>
            </a:pPr>
            <a:r>
              <a:rPr lang="en-US" dirty="0"/>
              <a:t>Try running an API request </a:t>
            </a:r>
            <a:r>
              <a:rPr lang="en-US" dirty="0">
                <a:solidFill>
                  <a:schemeClr val="accent1"/>
                </a:solidFill>
              </a:rPr>
              <a:t>without</a:t>
            </a:r>
            <a:r>
              <a:rPr lang="en-US" dirty="0"/>
              <a:t> using the key</a:t>
            </a:r>
          </a:p>
          <a:p>
            <a:pPr marL="457200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import requests </a:t>
            </a:r>
          </a:p>
          <a:p>
            <a:pPr marL="457200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chemeClr val="accent1"/>
                </a:solidFill>
              </a:rPr>
              <a:t>url</a:t>
            </a:r>
            <a:r>
              <a:rPr lang="en-US" dirty="0">
                <a:solidFill>
                  <a:schemeClr val="accent1"/>
                </a:solidFill>
              </a:rPr>
              <a:t> = "https://api.openai.com/v1/chat/completions" </a:t>
            </a:r>
          </a:p>
          <a:p>
            <a:pPr marL="457200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headers = {"Content-Type": "application/</a:t>
            </a:r>
            <a:r>
              <a:rPr lang="en-US" dirty="0" err="1">
                <a:solidFill>
                  <a:schemeClr val="accent1"/>
                </a:solidFill>
              </a:rPr>
              <a:t>json</a:t>
            </a:r>
            <a:r>
              <a:rPr lang="en-US" dirty="0">
                <a:solidFill>
                  <a:schemeClr val="accent1"/>
                </a:solidFill>
              </a:rPr>
              <a:t>"} </a:t>
            </a:r>
          </a:p>
          <a:p>
            <a:pPr marL="457200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data = {"model": "gpt-4o-mini", "messages": [{"role": "user", "content": "Say this is a test!"}], "temperature": 1} </a:t>
            </a:r>
          </a:p>
          <a:p>
            <a:pPr marL="457200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response = </a:t>
            </a:r>
            <a:r>
              <a:rPr lang="en-US" dirty="0" err="1">
                <a:solidFill>
                  <a:schemeClr val="accent1"/>
                </a:solidFill>
              </a:rPr>
              <a:t>requests.post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url</a:t>
            </a:r>
            <a:r>
              <a:rPr lang="en-US" dirty="0">
                <a:solidFill>
                  <a:schemeClr val="accent1"/>
                </a:solidFill>
              </a:rPr>
              <a:t>, headers=headers, </a:t>
            </a:r>
            <a:r>
              <a:rPr lang="en-US" dirty="0" err="1">
                <a:solidFill>
                  <a:schemeClr val="accent1"/>
                </a:solidFill>
              </a:rPr>
              <a:t>json</a:t>
            </a:r>
            <a:r>
              <a:rPr lang="en-US" dirty="0">
                <a:solidFill>
                  <a:schemeClr val="accent1"/>
                </a:solidFill>
              </a:rPr>
              <a:t>=data)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4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3686-8DC1-092A-CDD4-26BBD538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4 </a:t>
            </a:r>
            <a:r>
              <a:rPr lang="en-US" i="1" dirty="0"/>
              <a:t>(continued)</a:t>
            </a:r>
            <a:r>
              <a:rPr lang="en-US" dirty="0"/>
              <a:t> – API Access to OpenAI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A219A-9FD1-1343-D75D-6C126E232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the API call a function</a:t>
            </a:r>
          </a:p>
          <a:p>
            <a:pPr lvl="1"/>
            <a:r>
              <a:rPr lang="en-US" dirty="0"/>
              <a:t>Accept as input the “prompt”</a:t>
            </a:r>
          </a:p>
          <a:p>
            <a:pPr lvl="1"/>
            <a:r>
              <a:rPr lang="en-US" dirty="0"/>
              <a:t>Return GPT-4o-mini’s response as the output</a:t>
            </a:r>
          </a:p>
          <a:p>
            <a:r>
              <a:rPr lang="en-US" dirty="0"/>
              <a:t>Call the function with a few different prompts as a test </a:t>
            </a:r>
          </a:p>
        </p:txBody>
      </p:sp>
    </p:spTree>
    <p:extLst>
      <p:ext uri="{BB962C8B-B14F-4D97-AF65-F5344CB8AC3E}">
        <p14:creationId xmlns:p14="http://schemas.microsoft.com/office/powerpoint/2010/main" val="21360546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3F77-E2FF-808B-81FB-4BA56870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5 – Browser Automation + CORS API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CCCA1-8B96-588B-3B2D-36C1A01E2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going to be a watch-me demonstration</a:t>
            </a:r>
          </a:p>
          <a:p>
            <a:pPr lvl="1"/>
            <a:r>
              <a:rPr lang="en-US" dirty="0"/>
              <a:t>Complexity is much higher</a:t>
            </a:r>
          </a:p>
          <a:p>
            <a:pPr lvl="1"/>
            <a:r>
              <a:rPr lang="en-US" dirty="0"/>
              <a:t>Considerably harder to execute/troubleshoot</a:t>
            </a:r>
          </a:p>
          <a:p>
            <a:pPr lvl="1"/>
            <a:endParaRPr lang="en-US" dirty="0"/>
          </a:p>
          <a:p>
            <a:r>
              <a:rPr lang="en-US" dirty="0"/>
              <a:t>Pros/Cons versus browser automation</a:t>
            </a:r>
          </a:p>
        </p:txBody>
      </p:sp>
    </p:spTree>
    <p:extLst>
      <p:ext uri="{BB962C8B-B14F-4D97-AF65-F5344CB8AC3E}">
        <p14:creationId xmlns:p14="http://schemas.microsoft.com/office/powerpoint/2010/main" val="9094875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858C4-6098-209E-1E9A-4980B9077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F290-66CF-951C-9123-C7112D56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27443-3C1E-E1E8-108C-0099F616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7" y="2538770"/>
            <a:ext cx="4991094" cy="3194280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</a:rPr>
              <a:t>1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Homework review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schemeClr val="tx1"/>
                </a:solidFill>
                <a:highlight>
                  <a:srgbClr val="F9C423"/>
                </a:highlight>
              </a:rPr>
              <a:t>2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This week’s readings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</a:rPr>
              <a:t>3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Whither manual content analysis?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In class activity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For next week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864B6F-6B2F-4CD3-768C-3379D21C2D36}"/>
              </a:ext>
            </a:extLst>
          </p:cNvPr>
          <p:cNvSpPr txBox="1">
            <a:spLocks/>
          </p:cNvSpPr>
          <p:nvPr/>
        </p:nvSpPr>
        <p:spPr>
          <a:xfrm>
            <a:off x="5588508" y="2538770"/>
            <a:ext cx="5498592" cy="3194280"/>
          </a:xfrm>
          <a:prstGeom prst="rect">
            <a:avLst/>
          </a:prstGeom>
        </p:spPr>
        <p:txBody>
          <a:bodyPr vert="horz" lIns="0" tIns="0" rIns="0" bIns="0" numCol="1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323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D7F2-35BB-D947-F043-0B88E048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Computer-Aided Text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A81E-9C5A-B504-8D81-CB4C8EA62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Jurafsky</a:t>
            </a:r>
            <a:r>
              <a:rPr lang="en-US" dirty="0"/>
              <a:t> &amp; Martin readings</a:t>
            </a:r>
          </a:p>
          <a:p>
            <a:pPr lvl="1"/>
            <a:r>
              <a:rPr lang="en-US" dirty="0"/>
              <a:t>Don’t worry about technical/mathematical aspects/algorithms</a:t>
            </a:r>
          </a:p>
          <a:p>
            <a:pPr lvl="1"/>
            <a:r>
              <a:rPr lang="en-US" dirty="0"/>
              <a:t>Worry more about conceptual understanding </a:t>
            </a:r>
            <a:r>
              <a:rPr lang="en-US"/>
              <a:t>and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6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4EBB6-8075-7414-F8AB-13F93FC9E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57B5-4399-BD2B-D194-8660586B4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58397-8621-555B-FD0F-00720A121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7" y="2538770"/>
            <a:ext cx="4991094" cy="3194280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</a:rPr>
              <a:t>1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Homework review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schemeClr val="tx1"/>
                </a:solidFill>
                <a:highlight>
                  <a:srgbClr val="F9C423"/>
                </a:highlight>
              </a:rPr>
              <a:t>2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This week’s readings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</a:rPr>
              <a:t>3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/>
              <a:t>Whither manual content analysis?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class activity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next week</a:t>
            </a:r>
            <a:endParaRPr lang="en-US" sz="2000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FE77D34-16D4-FFEA-D023-A88F4292E6C4}"/>
              </a:ext>
            </a:extLst>
          </p:cNvPr>
          <p:cNvSpPr txBox="1">
            <a:spLocks/>
          </p:cNvSpPr>
          <p:nvPr/>
        </p:nvSpPr>
        <p:spPr>
          <a:xfrm>
            <a:off x="5588508" y="2538770"/>
            <a:ext cx="5498592" cy="3194280"/>
          </a:xfrm>
          <a:prstGeom prst="rect">
            <a:avLst/>
          </a:prstGeom>
        </p:spPr>
        <p:txBody>
          <a:bodyPr vert="horz" lIns="0" tIns="0" rIns="0" bIns="0" numCol="1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276C-844A-3AB5-E163-CBEF9B5E3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Neuendorf</a:t>
            </a:r>
            <a:r>
              <a:rPr lang="en-US" dirty="0"/>
              <a:t> Chapter 4: Variables and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600EF-8BC0-0721-2362-EC492736C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/>
              <a:t>Neuendorf</a:t>
            </a:r>
            <a:r>
              <a:rPr lang="en-US" dirty="0"/>
              <a:t> highlights that “Failure to identify all the form and content/substance variables that distinguish a set of messages can result in misleading outcomes.”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does she mean by this? What is our take-away?</a:t>
            </a:r>
          </a:p>
          <a:p>
            <a:pPr>
              <a:lnSpc>
                <a:spcPct val="100000"/>
              </a:lnSpc>
            </a:pPr>
            <a:r>
              <a:rPr lang="en-US" dirty="0"/>
              <a:t>What are Universal variables? How might these apply in our research?</a:t>
            </a:r>
          </a:p>
          <a:p>
            <a:pPr>
              <a:lnSpc>
                <a:spcPct val="100000"/>
              </a:lnSpc>
            </a:pPr>
            <a:r>
              <a:rPr lang="en-US" dirty="0"/>
              <a:t>What is the role of theory in variable selection/operationalization?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Neuendorf</a:t>
            </a:r>
            <a:r>
              <a:rPr lang="en-US" dirty="0"/>
              <a:t> highlights possibilities for reusing content analysis/adapting non-CA measures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do you think? Strengths/Weaknesses?</a:t>
            </a:r>
          </a:p>
        </p:txBody>
      </p:sp>
    </p:spTree>
    <p:extLst>
      <p:ext uri="{BB962C8B-B14F-4D97-AF65-F5344CB8AC3E}">
        <p14:creationId xmlns:p14="http://schemas.microsoft.com/office/powerpoint/2010/main" val="309673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B0F0E-0C00-EEE8-0942-7599CB2BA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1B1A-9788-F221-8727-CC9FBBD5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Neuendorf</a:t>
            </a:r>
            <a:r>
              <a:rPr lang="en-US" dirty="0"/>
              <a:t> Chapter 5: Measurement and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EEBCE-0ADB-8187-2DCD-4E0168AA2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is precision? What is its role in content analysis and measurement?</a:t>
            </a:r>
          </a:p>
          <a:p>
            <a:pPr>
              <a:lnSpc>
                <a:spcPct val="100000"/>
              </a:lnSpc>
            </a:pPr>
            <a:r>
              <a:rPr lang="en-US" dirty="0"/>
              <a:t>What are the various forms of validity and how do they apply in content analysis research?</a:t>
            </a:r>
          </a:p>
          <a:p>
            <a:pPr>
              <a:lnSpc>
                <a:spcPct val="100000"/>
              </a:lnSpc>
            </a:pPr>
            <a:r>
              <a:rPr lang="en-US" dirty="0"/>
              <a:t>How might we examine validity in content analysis? What are some of the challenges?</a:t>
            </a:r>
          </a:p>
          <a:p>
            <a:pPr>
              <a:lnSpc>
                <a:spcPct val="100000"/>
              </a:lnSpc>
            </a:pPr>
            <a:r>
              <a:rPr lang="en-US" dirty="0"/>
              <a:t>What are some key considerations for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Codebook development?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Coder selection?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Coder training?</a:t>
            </a:r>
          </a:p>
        </p:txBody>
      </p:sp>
    </p:spTree>
    <p:extLst>
      <p:ext uri="{BB962C8B-B14F-4D97-AF65-F5344CB8AC3E}">
        <p14:creationId xmlns:p14="http://schemas.microsoft.com/office/powerpoint/2010/main" val="4212261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23800-6DA9-6D96-FC34-F25B6CC3C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AE6A-EA14-6CEB-15E4-437AF5FC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Neuendorf</a:t>
            </a:r>
            <a:r>
              <a:rPr lang="en-US" dirty="0"/>
              <a:t> Chapter 6: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378BB-6208-6FD2-F870-6A2489052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is reliability and why does it matter?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are different types of reliability relevant to content analysis?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What is the difference between IRR and IRA?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What are some of the key threats to reliability and how can we address them?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4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D318-0724-D035-73EB-605AA1CE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Sonpar</a:t>
            </a:r>
            <a:r>
              <a:rPr lang="en-US" dirty="0"/>
              <a:t> &amp; Golden-Biddle: Theory Elaboration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33B67-2D8F-14EC-C83E-3E43D5B73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What (dis-)advantages do content analysis methods offer for 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refining theoretical constructs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relationships, and 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boundaries in organizational research?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What techniques (protocols) did they use and what do these do?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How did they apply this to better understand the Attention-Based View?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Would this work equally well for all adolescent theory? Why?</a:t>
            </a:r>
          </a:p>
        </p:txBody>
      </p:sp>
    </p:spTree>
    <p:extLst>
      <p:ext uri="{BB962C8B-B14F-4D97-AF65-F5344CB8AC3E}">
        <p14:creationId xmlns:p14="http://schemas.microsoft.com/office/powerpoint/2010/main" val="318842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8383B-3AD1-91CE-3606-0A8D69147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9406-F609-5ABE-0FA9-A8715F99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50" dirty="0"/>
              <a:t>O’Kane et al: Transparency and Trustworthiness w/ CAQDAS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F44D-8988-FA00-5C67-087862316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What are transparency and trustworthiness?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What is the role of CAQDAS in facilitating these?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Why are we talking about this vs validity and reliability?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What does CAQDAS do to facilitate qualitative data analysis?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What are some of the capabilities/techniques of CAQDAS software?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How can researchers balance use of CAQDAS against depth and richness?</a:t>
            </a:r>
          </a:p>
        </p:txBody>
      </p:sp>
    </p:spTree>
    <p:extLst>
      <p:ext uri="{BB962C8B-B14F-4D97-AF65-F5344CB8AC3E}">
        <p14:creationId xmlns:p14="http://schemas.microsoft.com/office/powerpoint/2010/main" val="3661507078"/>
      </p:ext>
    </p:extLst>
  </p:cSld>
  <p:clrMapOvr>
    <a:masterClrMapping/>
  </p:clrMapOvr>
</p:sld>
</file>

<file path=ppt/theme/theme1.xml><?xml version="1.0" encoding="utf-8"?>
<a:theme xmlns:a="http://schemas.openxmlformats.org/drawingml/2006/main" name="UCF - Title, Divider, Mission Statement and Quotation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 anchor="t" anchorCtr="0"/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CF PowerPoint Template - Brand2022-Arial - 9-22-22 - FinalV2" id="{9F101200-6436-DC49-954E-11DB8B12F6AC}" vid="{A8370F7C-EE5B-DB44-A276-513E5974636B}"/>
    </a:ext>
  </a:extLst>
</a:theme>
</file>

<file path=ppt/theme/theme2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 anchor="t" anchorCtr="0"/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CF PowerPoint Template - Brand2022-Arial - 9-22-22 - FinalV2" id="{9F101200-6436-DC49-954E-11DB8B12F6AC}" vid="{AFC34F3D-DE4D-CA4C-9159-70E2B1979B0C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UCF-PowerPoint-Template-Brand2022-Arial-9-22-22-FinalV2</Template>
  <TotalTime>1702</TotalTime>
  <Words>1889</Words>
  <Application>Microsoft Office PowerPoint</Application>
  <PresentationFormat>Widescreen</PresentationFormat>
  <Paragraphs>336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Arial Black</vt:lpstr>
      <vt:lpstr>Calibri</vt:lpstr>
      <vt:lpstr>Calibri Light</vt:lpstr>
      <vt:lpstr>UCF - Title, Divider, Mission Statement and Quotation Slides</vt:lpstr>
      <vt:lpstr>UCF - Single Column Content Slides</vt:lpstr>
      <vt:lpstr>Office Theme</vt:lpstr>
      <vt:lpstr>MAN 7916 Session 3: Manual Content Analysis</vt:lpstr>
      <vt:lpstr>AGENDA</vt:lpstr>
      <vt:lpstr>Manual Content Analysis</vt:lpstr>
      <vt:lpstr>AGENDA</vt:lpstr>
      <vt:lpstr>Neuendorf Chapter 4: Variables and Predictions</vt:lpstr>
      <vt:lpstr>Neuendorf Chapter 5: Measurement and Validity</vt:lpstr>
      <vt:lpstr>Neuendorf Chapter 6: Reliability</vt:lpstr>
      <vt:lpstr>Sonpar &amp; Golden-Biddle: Theory Elaboration</vt:lpstr>
      <vt:lpstr>O’Kane et al: Transparency and Trustworthiness w/ CAQDAS</vt:lpstr>
      <vt:lpstr>Choose Your Own Adventure</vt:lpstr>
      <vt:lpstr>AGENDA</vt:lpstr>
      <vt:lpstr>We have computers, why use humans?</vt:lpstr>
      <vt:lpstr>We said content analysis is systematic…</vt:lpstr>
      <vt:lpstr>How did your codebook development go?</vt:lpstr>
      <vt:lpstr>So we implement a systematic process…</vt:lpstr>
      <vt:lpstr>Avoid…</vt:lpstr>
      <vt:lpstr>Sample Codebook</vt:lpstr>
      <vt:lpstr>Coder selection</vt:lpstr>
      <vt:lpstr>Sampling considerations</vt:lpstr>
      <vt:lpstr>Reliability Metrics</vt:lpstr>
      <vt:lpstr>What if you get low reliability?</vt:lpstr>
      <vt:lpstr>AGENDA</vt:lpstr>
      <vt:lpstr>You will need to…</vt:lpstr>
      <vt:lpstr>Resolving Git conflicts</vt:lpstr>
      <vt:lpstr>Part 1 – Kickstarter Data in a Notebook</vt:lpstr>
      <vt:lpstr>Part 2 – Kickstarter Data via Browser Automation</vt:lpstr>
      <vt:lpstr>Part 2 – Kickstarter Data via Browser Automation</vt:lpstr>
      <vt:lpstr>Part 2 – Kickstarter Data via Browser Automation</vt:lpstr>
      <vt:lpstr>Part 3 – Kickstarter Data Parsing</vt:lpstr>
      <vt:lpstr>Part 4 – API Access to OpenAI (of ChatGPT Fame)</vt:lpstr>
      <vt:lpstr>Part 4 (continued) – API Access to OpenAI</vt:lpstr>
      <vt:lpstr>Part 4 (continued) – API Access to OpenAI</vt:lpstr>
      <vt:lpstr>Part 4 (continued) – API Access to OpenAI</vt:lpstr>
      <vt:lpstr>Part 5 – Browser Automation + CORS API calls</vt:lpstr>
      <vt:lpstr>AGENDA</vt:lpstr>
      <vt:lpstr>Intro to Computer-Aided Text Analysis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McKenny, Aaron</dc:creator>
  <cp:keywords/>
  <dc:description/>
  <cp:lastModifiedBy>Aaron McKenny</cp:lastModifiedBy>
  <cp:revision>7</cp:revision>
  <dcterms:created xsi:type="dcterms:W3CDTF">2025-01-06T17:58:15Z</dcterms:created>
  <dcterms:modified xsi:type="dcterms:W3CDTF">2025-01-21T19:29:38Z</dcterms:modified>
  <cp:category/>
</cp:coreProperties>
</file>