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4" r:id="rId1"/>
    <p:sldMasterId id="2147483795" r:id="rId2"/>
    <p:sldMasterId id="2147483861" r:id="rId3"/>
  </p:sldMasterIdLst>
  <p:sldIdLst>
    <p:sldId id="256" r:id="rId4"/>
    <p:sldId id="273" r:id="rId5"/>
    <p:sldId id="277" r:id="rId6"/>
    <p:sldId id="274" r:id="rId7"/>
    <p:sldId id="357" r:id="rId8"/>
    <p:sldId id="279" r:id="rId9"/>
    <p:sldId id="280" r:id="rId10"/>
    <p:sldId id="359" r:id="rId11"/>
    <p:sldId id="275" r:id="rId12"/>
    <p:sldId id="360" r:id="rId13"/>
    <p:sldId id="361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80" r:id="rId28"/>
    <p:sldId id="383" r:id="rId29"/>
    <p:sldId id="384" r:id="rId30"/>
    <p:sldId id="385" r:id="rId31"/>
    <p:sldId id="388" r:id="rId32"/>
    <p:sldId id="389" r:id="rId33"/>
    <p:sldId id="390" r:id="rId34"/>
    <p:sldId id="391" r:id="rId35"/>
    <p:sldId id="392" r:id="rId36"/>
    <p:sldId id="395" r:id="rId37"/>
    <p:sldId id="283" r:id="rId38"/>
    <p:sldId id="300" r:id="rId39"/>
    <p:sldId id="362" r:id="rId40"/>
    <p:sldId id="297" r:id="rId41"/>
    <p:sldId id="284" r:id="rId42"/>
    <p:sldId id="29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6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423"/>
    <a:srgbClr val="FDFDFD"/>
    <a:srgbClr val="EEBD20"/>
    <a:srgbClr val="FFD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B5545E-8D50-4804-A017-D9CB092BA4C3}" v="18" dt="2025-01-29T13:03:55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7"/>
    <p:restoredTop sz="96054"/>
  </p:normalViewPr>
  <p:slideViewPr>
    <p:cSldViewPr snapToGrid="0" snapToObjects="1" showGuides="1">
      <p:cViewPr varScale="1">
        <p:scale>
          <a:sx n="100" d="100"/>
          <a:sy n="100" d="100"/>
        </p:scale>
        <p:origin x="108" y="222"/>
      </p:cViewPr>
      <p:guideLst>
        <p:guide pos="3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microsoft.com/office/2016/11/relationships/changesInfo" Target="changesInfos/changesInfo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McKenny" userId="8c9d190a88911c18" providerId="LiveId" clId="{8DE0DA05-B572-4B66-A6A4-358C9A0232A5}"/>
    <pc:docChg chg="undo custSel addSld delSld modSld sldOrd">
      <pc:chgData name="Aaron McKenny" userId="8c9d190a88911c18" providerId="LiveId" clId="{8DE0DA05-B572-4B66-A6A4-358C9A0232A5}" dt="2025-01-21T19:29:34.997" v="2219" actId="20577"/>
      <pc:docMkLst>
        <pc:docMk/>
      </pc:docMkLst>
      <pc:sldChg chg="modSp mod">
        <pc:chgData name="Aaron McKenny" userId="8c9d190a88911c18" providerId="LiveId" clId="{8DE0DA05-B572-4B66-A6A4-358C9A0232A5}" dt="2025-01-21T19:25:28.049" v="2034" actId="948"/>
        <pc:sldMkLst>
          <pc:docMk/>
          <pc:sldMk cId="1323249328" sldId="277"/>
        </pc:sldMkLst>
        <pc:spChg chg="mod">
          <ac:chgData name="Aaron McKenny" userId="8c9d190a88911c18" providerId="LiveId" clId="{8DE0DA05-B572-4B66-A6A4-358C9A0232A5}" dt="2025-01-21T19:24:50.968" v="1966" actId="20577"/>
          <ac:spMkLst>
            <pc:docMk/>
            <pc:sldMk cId="1323249328" sldId="277"/>
            <ac:spMk id="2" creationId="{21DC9B4B-025C-B2D9-D736-11C2B87A803A}"/>
          </ac:spMkLst>
        </pc:spChg>
        <pc:spChg chg="mod">
          <ac:chgData name="Aaron McKenny" userId="8c9d190a88911c18" providerId="LiveId" clId="{8DE0DA05-B572-4B66-A6A4-358C9A0232A5}" dt="2025-01-21T19:25:28.049" v="2034" actId="948"/>
          <ac:spMkLst>
            <pc:docMk/>
            <pc:sldMk cId="1323249328" sldId="277"/>
            <ac:spMk id="3" creationId="{68C8CB05-75F8-5AB9-B604-7FEA7BBEF4D9}"/>
          </ac:spMkLst>
        </pc:spChg>
      </pc:sldChg>
      <pc:sldChg chg="modSp mod">
        <pc:chgData name="Aaron McKenny" userId="8c9d190a88911c18" providerId="LiveId" clId="{8DE0DA05-B572-4B66-A6A4-358C9A0232A5}" dt="2025-01-21T18:43:11.626" v="728" actId="20577"/>
        <pc:sldMkLst>
          <pc:docMk/>
          <pc:sldMk cId="3096737779" sldId="279"/>
        </pc:sldMkLst>
        <pc:spChg chg="mod">
          <ac:chgData name="Aaron McKenny" userId="8c9d190a88911c18" providerId="LiveId" clId="{8DE0DA05-B572-4B66-A6A4-358C9A0232A5}" dt="2025-01-21T18:43:11.626" v="728" actId="20577"/>
          <ac:spMkLst>
            <pc:docMk/>
            <pc:sldMk cId="3096737779" sldId="279"/>
            <ac:spMk id="3" creationId="{FBE600EF-8BC0-0721-2362-EC492736C742}"/>
          </ac:spMkLst>
        </pc:spChg>
      </pc:sldChg>
      <pc:sldChg chg="modSp mod">
        <pc:chgData name="Aaron McKenny" userId="8c9d190a88911c18" providerId="LiveId" clId="{8DE0DA05-B572-4B66-A6A4-358C9A0232A5}" dt="2025-01-21T19:02:34.740" v="1372" actId="20577"/>
        <pc:sldMkLst>
          <pc:docMk/>
          <pc:sldMk cId="1849440115" sldId="280"/>
        </pc:sldMkLst>
        <pc:spChg chg="mod">
          <ac:chgData name="Aaron McKenny" userId="8c9d190a88911c18" providerId="LiveId" clId="{8DE0DA05-B572-4B66-A6A4-358C9A0232A5}" dt="2025-01-21T19:02:34.740" v="1372" actId="20577"/>
          <ac:spMkLst>
            <pc:docMk/>
            <pc:sldMk cId="1849440115" sldId="280"/>
            <ac:spMk id="3" creationId="{775378BB-6208-6FD2-F870-6A2489052CA6}"/>
          </ac:spMkLst>
        </pc:spChg>
      </pc:sldChg>
      <pc:sldChg chg="modSp mod">
        <pc:chgData name="Aaron McKenny" userId="8c9d190a88911c18" providerId="LiveId" clId="{8DE0DA05-B572-4B66-A6A4-358C9A0232A5}" dt="2025-01-21T19:12:03.950" v="1619" actId="20577"/>
        <pc:sldMkLst>
          <pc:docMk/>
          <pc:sldMk cId="3188424627" sldId="281"/>
        </pc:sldMkLst>
      </pc:sldChg>
      <pc:sldChg chg="modSp mod">
        <pc:chgData name="Aaron McKenny" userId="8c9d190a88911c18" providerId="LiveId" clId="{8DE0DA05-B572-4B66-A6A4-358C9A0232A5}" dt="2025-01-21T18:25:36.731" v="197" actId="20577"/>
        <pc:sldMkLst>
          <pc:docMk/>
          <pc:sldMk cId="1287068090" sldId="288"/>
        </pc:sldMkLst>
      </pc:sldChg>
      <pc:sldChg chg="modSp mod">
        <pc:chgData name="Aaron McKenny" userId="8c9d190a88911c18" providerId="LiveId" clId="{8DE0DA05-B572-4B66-A6A4-358C9A0232A5}" dt="2025-01-21T19:29:34.997" v="2219" actId="20577"/>
        <pc:sldMkLst>
          <pc:docMk/>
          <pc:sldMk cId="441169049" sldId="298"/>
        </pc:sldMkLst>
        <pc:spChg chg="mod">
          <ac:chgData name="Aaron McKenny" userId="8c9d190a88911c18" providerId="LiveId" clId="{8DE0DA05-B572-4B66-A6A4-358C9A0232A5}" dt="2025-01-21T19:26:10.103" v="2071" actId="20577"/>
          <ac:spMkLst>
            <pc:docMk/>
            <pc:sldMk cId="441169049" sldId="298"/>
            <ac:spMk id="2" creationId="{9402D7F2-35BB-D947-F043-0B88E04899E0}"/>
          </ac:spMkLst>
        </pc:spChg>
        <pc:spChg chg="mod">
          <ac:chgData name="Aaron McKenny" userId="8c9d190a88911c18" providerId="LiveId" clId="{8DE0DA05-B572-4B66-A6A4-358C9A0232A5}" dt="2025-01-21T19:29:34.997" v="2219" actId="20577"/>
          <ac:spMkLst>
            <pc:docMk/>
            <pc:sldMk cId="441169049" sldId="298"/>
            <ac:spMk id="3" creationId="{1BB4A81E-9C5A-B504-8D81-CB4C8EA621BF}"/>
          </ac:spMkLst>
        </pc:spChg>
      </pc:sldChg>
      <pc:sldChg chg="modSp mod">
        <pc:chgData name="Aaron McKenny" userId="8c9d190a88911c18" providerId="LiveId" clId="{8DE0DA05-B572-4B66-A6A4-358C9A0232A5}" dt="2025-01-21T18:24:48.304" v="193" actId="20577"/>
        <pc:sldMkLst>
          <pc:docMk/>
          <pc:sldMk cId="347184342" sldId="300"/>
        </pc:sldMkLst>
        <pc:spChg chg="mod">
          <ac:chgData name="Aaron McKenny" userId="8c9d190a88911c18" providerId="LiveId" clId="{8DE0DA05-B572-4B66-A6A4-358C9A0232A5}" dt="2025-01-21T18:24:48.304" v="193" actId="20577"/>
          <ac:spMkLst>
            <pc:docMk/>
            <pc:sldMk cId="347184342" sldId="300"/>
            <ac:spMk id="3" creationId="{0F1E47E1-FCED-AEBE-977C-5A0B03585940}"/>
          </ac:spMkLst>
        </pc:spChg>
        <pc:picChg chg="mod">
          <ac:chgData name="Aaron McKenny" userId="8c9d190a88911c18" providerId="LiveId" clId="{8DE0DA05-B572-4B66-A6A4-358C9A0232A5}" dt="2025-01-21T18:24:29.532" v="182" actId="14100"/>
          <ac:picMkLst>
            <pc:docMk/>
            <pc:sldMk cId="347184342" sldId="300"/>
            <ac:picMk id="5" creationId="{FEA625B2-5095-C498-1BF1-9511546A2084}"/>
          </ac:picMkLst>
        </pc:picChg>
      </pc:sldChg>
      <pc:sldChg chg="ord">
        <pc:chgData name="Aaron McKenny" userId="8c9d190a88911c18" providerId="LiveId" clId="{8DE0DA05-B572-4B66-A6A4-358C9A0232A5}" dt="2025-01-21T16:54:36.042" v="42"/>
        <pc:sldMkLst>
          <pc:docMk/>
          <pc:sldMk cId="3113912552" sldId="351"/>
        </pc:sldMkLst>
      </pc:sldChg>
      <pc:sldChg chg="modSp del mod">
        <pc:chgData name="Aaron McKenny" userId="8c9d190a88911c18" providerId="LiveId" clId="{8DE0DA05-B572-4B66-A6A4-358C9A0232A5}" dt="2025-01-21T18:24:55.681" v="194" actId="47"/>
        <pc:sldMkLst>
          <pc:docMk/>
          <pc:sldMk cId="3956547567" sldId="356"/>
        </pc:sldMkLst>
      </pc:sldChg>
      <pc:sldChg chg="modSp mod">
        <pc:chgData name="Aaron McKenny" userId="8c9d190a88911c18" providerId="LiveId" clId="{8DE0DA05-B572-4B66-A6A4-358C9A0232A5}" dt="2025-01-21T18:49:21.839" v="1099" actId="20577"/>
        <pc:sldMkLst>
          <pc:docMk/>
          <pc:sldMk cId="4212261276" sldId="357"/>
        </pc:sldMkLst>
        <pc:spChg chg="mod">
          <ac:chgData name="Aaron McKenny" userId="8c9d190a88911c18" providerId="LiveId" clId="{8DE0DA05-B572-4B66-A6A4-358C9A0232A5}" dt="2025-01-21T18:49:21.839" v="1099" actId="20577"/>
          <ac:spMkLst>
            <pc:docMk/>
            <pc:sldMk cId="4212261276" sldId="357"/>
            <ac:spMk id="3" creationId="{32EEEBCE-0ADB-8187-2DCD-4E0168AA282D}"/>
          </ac:spMkLst>
        </pc:spChg>
      </pc:sldChg>
      <pc:sldChg chg="modSp mod">
        <pc:chgData name="Aaron McKenny" userId="8c9d190a88911c18" providerId="LiveId" clId="{8DE0DA05-B572-4B66-A6A4-358C9A0232A5}" dt="2025-01-21T19:23:49.165" v="1943" actId="20577"/>
        <pc:sldMkLst>
          <pc:docMk/>
          <pc:sldMk cId="3661507078" sldId="358"/>
        </pc:sldMkLst>
      </pc:sldChg>
      <pc:sldChg chg="modSp new del mod">
        <pc:chgData name="Aaron McKenny" userId="8c9d190a88911c18" providerId="LiveId" clId="{8DE0DA05-B572-4B66-A6A4-358C9A0232A5}" dt="2025-01-21T16:51:32.898" v="7" actId="47"/>
        <pc:sldMkLst>
          <pc:docMk/>
          <pc:sldMk cId="3281436423" sldId="360"/>
        </pc:sldMkLst>
      </pc:sldChg>
      <pc:sldChg chg="addSp modSp add mod">
        <pc:chgData name="Aaron McKenny" userId="8c9d190a88911c18" providerId="LiveId" clId="{8DE0DA05-B572-4B66-A6A4-358C9A0232A5}" dt="2025-01-21T18:26:08.444" v="201" actId="5793"/>
        <pc:sldMkLst>
          <pc:docMk/>
          <pc:sldMk cId="686485639" sldId="361"/>
        </pc:sldMkLst>
      </pc:sldChg>
      <pc:sldChg chg="modSp new mod">
        <pc:chgData name="Aaron McKenny" userId="8c9d190a88911c18" providerId="LiveId" clId="{8DE0DA05-B572-4B66-A6A4-358C9A0232A5}" dt="2025-01-21T18:23:27.646" v="138" actId="21"/>
        <pc:sldMkLst>
          <pc:docMk/>
          <pc:sldMk cId="81377919" sldId="362"/>
        </pc:sldMkLst>
        <pc:spChg chg="mod">
          <ac:chgData name="Aaron McKenny" userId="8c9d190a88911c18" providerId="LiveId" clId="{8DE0DA05-B572-4B66-A6A4-358C9A0232A5}" dt="2025-01-21T16:57:37.448" v="68" actId="20577"/>
          <ac:spMkLst>
            <pc:docMk/>
            <pc:sldMk cId="81377919" sldId="362"/>
            <ac:spMk id="2" creationId="{EDF66317-9779-FA0A-8853-6A2401F4F16E}"/>
          </ac:spMkLst>
        </pc:spChg>
        <pc:spChg chg="mod">
          <ac:chgData name="Aaron McKenny" userId="8c9d190a88911c18" providerId="LiveId" clId="{8DE0DA05-B572-4B66-A6A4-358C9A0232A5}" dt="2025-01-21T18:23:27.646" v="138" actId="21"/>
          <ac:spMkLst>
            <pc:docMk/>
            <pc:sldMk cId="81377919" sldId="362"/>
            <ac:spMk id="3" creationId="{2821DD44-34AF-1A71-D9CE-3E41373B425C}"/>
          </ac:spMkLst>
        </pc:spChg>
      </pc:sldChg>
    </pc:docChg>
  </pc:docChgLst>
  <pc:docChgLst>
    <pc:chgData name="Aaron McKenny" userId="fab40b6e-44fd-4d63-b855-49cdf63ca0c3" providerId="ADAL" clId="{31B5545E-8D50-4804-A017-D9CB092BA4C3}"/>
    <pc:docChg chg="undo custSel addSld delSld modSld sldOrd delMainMaster">
      <pc:chgData name="Aaron McKenny" userId="fab40b6e-44fd-4d63-b855-49cdf63ca0c3" providerId="ADAL" clId="{31B5545E-8D50-4804-A017-D9CB092BA4C3}" dt="2025-01-29T13:45:28.576" v="1683" actId="20577"/>
      <pc:docMkLst>
        <pc:docMk/>
      </pc:docMkLst>
      <pc:sldChg chg="modSp mod">
        <pc:chgData name="Aaron McKenny" userId="fab40b6e-44fd-4d63-b855-49cdf63ca0c3" providerId="ADAL" clId="{31B5545E-8D50-4804-A017-D9CB092BA4C3}" dt="2025-01-29T12:49:34.289" v="38" actId="20577"/>
        <pc:sldMkLst>
          <pc:docMk/>
          <pc:sldMk cId="3509288691" sldId="256"/>
        </pc:sldMkLst>
        <pc:spChg chg="mod">
          <ac:chgData name="Aaron McKenny" userId="fab40b6e-44fd-4d63-b855-49cdf63ca0c3" providerId="ADAL" clId="{31B5545E-8D50-4804-A017-D9CB092BA4C3}" dt="2025-01-29T12:49:30.044" v="37" actId="20577"/>
          <ac:spMkLst>
            <pc:docMk/>
            <pc:sldMk cId="3509288691" sldId="256"/>
            <ac:spMk id="2" creationId="{8690C56A-A605-9448-8327-FF233C9538AD}"/>
          </ac:spMkLst>
        </pc:spChg>
        <pc:spChg chg="mod">
          <ac:chgData name="Aaron McKenny" userId="fab40b6e-44fd-4d63-b855-49cdf63ca0c3" providerId="ADAL" clId="{31B5545E-8D50-4804-A017-D9CB092BA4C3}" dt="2025-01-29T12:49:34.289" v="38" actId="20577"/>
          <ac:spMkLst>
            <pc:docMk/>
            <pc:sldMk cId="3509288691" sldId="256"/>
            <ac:spMk id="3" creationId="{79DDD387-1C2B-514D-AAD6-2B3FBB0BCB8C}"/>
          </ac:spMkLst>
        </pc:spChg>
      </pc:sldChg>
      <pc:sldChg chg="modSp mod">
        <pc:chgData name="Aaron McKenny" userId="fab40b6e-44fd-4d63-b855-49cdf63ca0c3" providerId="ADAL" clId="{31B5545E-8D50-4804-A017-D9CB092BA4C3}" dt="2025-01-29T12:50:34.789" v="163" actId="20577"/>
        <pc:sldMkLst>
          <pc:docMk/>
          <pc:sldMk cId="2648414203" sldId="273"/>
        </pc:sldMkLst>
        <pc:spChg chg="mod">
          <ac:chgData name="Aaron McKenny" userId="fab40b6e-44fd-4d63-b855-49cdf63ca0c3" providerId="ADAL" clId="{31B5545E-8D50-4804-A017-D9CB092BA4C3}" dt="2025-01-29T12:50:34.789" v="163" actId="20577"/>
          <ac:spMkLst>
            <pc:docMk/>
            <pc:sldMk cId="2648414203" sldId="273"/>
            <ac:spMk id="3" creationId="{0B5FDF25-EC16-A44A-AF96-05A2C88CBFBE}"/>
          </ac:spMkLst>
        </pc:spChg>
      </pc:sldChg>
      <pc:sldChg chg="modSp mod">
        <pc:chgData name="Aaron McKenny" userId="fab40b6e-44fd-4d63-b855-49cdf63ca0c3" providerId="ADAL" clId="{31B5545E-8D50-4804-A017-D9CB092BA4C3}" dt="2025-01-29T12:50:44.824" v="164"/>
        <pc:sldMkLst>
          <pc:docMk/>
          <pc:sldMk cId="47067284" sldId="274"/>
        </pc:sldMkLst>
        <pc:spChg chg="mod">
          <ac:chgData name="Aaron McKenny" userId="fab40b6e-44fd-4d63-b855-49cdf63ca0c3" providerId="ADAL" clId="{31B5545E-8D50-4804-A017-D9CB092BA4C3}" dt="2025-01-29T12:50:44.824" v="164"/>
          <ac:spMkLst>
            <pc:docMk/>
            <pc:sldMk cId="47067284" sldId="274"/>
            <ac:spMk id="3" creationId="{78958397-8621-555B-FD0F-00720A12103B}"/>
          </ac:spMkLst>
        </pc:spChg>
      </pc:sldChg>
      <pc:sldChg chg="modSp mod">
        <pc:chgData name="Aaron McKenny" userId="fab40b6e-44fd-4d63-b855-49cdf63ca0c3" providerId="ADAL" clId="{31B5545E-8D50-4804-A017-D9CB092BA4C3}" dt="2025-01-29T12:52:09.562" v="310" actId="20577"/>
        <pc:sldMkLst>
          <pc:docMk/>
          <pc:sldMk cId="2893547610" sldId="275"/>
        </pc:sldMkLst>
        <pc:spChg chg="mod">
          <ac:chgData name="Aaron McKenny" userId="fab40b6e-44fd-4d63-b855-49cdf63ca0c3" providerId="ADAL" clId="{31B5545E-8D50-4804-A017-D9CB092BA4C3}" dt="2025-01-29T12:52:09.562" v="310" actId="20577"/>
          <ac:spMkLst>
            <pc:docMk/>
            <pc:sldMk cId="2893547610" sldId="275"/>
            <ac:spMk id="3" creationId="{E5907974-C231-BCDE-AA91-399796526184}"/>
          </ac:spMkLst>
        </pc:spChg>
      </pc:sldChg>
      <pc:sldChg chg="modSp mod">
        <pc:chgData name="Aaron McKenny" userId="fab40b6e-44fd-4d63-b855-49cdf63ca0c3" providerId="ADAL" clId="{31B5545E-8D50-4804-A017-D9CB092BA4C3}" dt="2025-01-29T12:50:10.892" v="115" actId="20577"/>
        <pc:sldMkLst>
          <pc:docMk/>
          <pc:sldMk cId="1323249328" sldId="277"/>
        </pc:sldMkLst>
        <pc:spChg chg="mod">
          <ac:chgData name="Aaron McKenny" userId="fab40b6e-44fd-4d63-b855-49cdf63ca0c3" providerId="ADAL" clId="{31B5545E-8D50-4804-A017-D9CB092BA4C3}" dt="2025-01-29T12:49:59.338" v="94" actId="20577"/>
          <ac:spMkLst>
            <pc:docMk/>
            <pc:sldMk cId="1323249328" sldId="277"/>
            <ac:spMk id="2" creationId="{21DC9B4B-025C-B2D9-D736-11C2B87A803A}"/>
          </ac:spMkLst>
        </pc:spChg>
        <pc:spChg chg="mod">
          <ac:chgData name="Aaron McKenny" userId="fab40b6e-44fd-4d63-b855-49cdf63ca0c3" providerId="ADAL" clId="{31B5545E-8D50-4804-A017-D9CB092BA4C3}" dt="2025-01-29T12:50:10.892" v="115" actId="20577"/>
          <ac:spMkLst>
            <pc:docMk/>
            <pc:sldMk cId="1323249328" sldId="277"/>
            <ac:spMk id="3" creationId="{68C8CB05-75F8-5AB9-B604-7FEA7BBEF4D9}"/>
          </ac:spMkLst>
        </pc:spChg>
      </pc:sldChg>
      <pc:sldChg chg="modSp mod">
        <pc:chgData name="Aaron McKenny" userId="fab40b6e-44fd-4d63-b855-49cdf63ca0c3" providerId="ADAL" clId="{31B5545E-8D50-4804-A017-D9CB092BA4C3}" dt="2025-01-29T13:43:30.059" v="1524" actId="20577"/>
        <pc:sldMkLst>
          <pc:docMk/>
          <pc:sldMk cId="3096737779" sldId="279"/>
        </pc:sldMkLst>
        <pc:spChg chg="mod">
          <ac:chgData name="Aaron McKenny" userId="fab40b6e-44fd-4d63-b855-49cdf63ca0c3" providerId="ADAL" clId="{31B5545E-8D50-4804-A017-D9CB092BA4C3}" dt="2025-01-29T12:51:08.649" v="219" actId="20577"/>
          <ac:spMkLst>
            <pc:docMk/>
            <pc:sldMk cId="3096737779" sldId="279"/>
            <ac:spMk id="2" creationId="{D15F276C-844A-3AB5-E163-CBEF9B5E3AC3}"/>
          </ac:spMkLst>
        </pc:spChg>
        <pc:spChg chg="mod">
          <ac:chgData name="Aaron McKenny" userId="fab40b6e-44fd-4d63-b855-49cdf63ca0c3" providerId="ADAL" clId="{31B5545E-8D50-4804-A017-D9CB092BA4C3}" dt="2025-01-29T13:43:30.059" v="1524" actId="20577"/>
          <ac:spMkLst>
            <pc:docMk/>
            <pc:sldMk cId="3096737779" sldId="279"/>
            <ac:spMk id="3" creationId="{FBE600EF-8BC0-0721-2362-EC492736C742}"/>
          </ac:spMkLst>
        </pc:spChg>
      </pc:sldChg>
      <pc:sldChg chg="modSp mod">
        <pc:chgData name="Aaron McKenny" userId="fab40b6e-44fd-4d63-b855-49cdf63ca0c3" providerId="ADAL" clId="{31B5545E-8D50-4804-A017-D9CB092BA4C3}" dt="2025-01-29T13:37:33.173" v="1101" actId="20577"/>
        <pc:sldMkLst>
          <pc:docMk/>
          <pc:sldMk cId="1849440115" sldId="280"/>
        </pc:sldMkLst>
        <pc:spChg chg="mod">
          <ac:chgData name="Aaron McKenny" userId="fab40b6e-44fd-4d63-b855-49cdf63ca0c3" providerId="ADAL" clId="{31B5545E-8D50-4804-A017-D9CB092BA4C3}" dt="2025-01-29T12:51:40.732" v="305" actId="20577"/>
          <ac:spMkLst>
            <pc:docMk/>
            <pc:sldMk cId="1849440115" sldId="280"/>
            <ac:spMk id="2" creationId="{7175AE6A-EA14-6CEB-15E4-437AF5FC3A22}"/>
          </ac:spMkLst>
        </pc:spChg>
        <pc:spChg chg="mod">
          <ac:chgData name="Aaron McKenny" userId="fab40b6e-44fd-4d63-b855-49cdf63ca0c3" providerId="ADAL" clId="{31B5545E-8D50-4804-A017-D9CB092BA4C3}" dt="2025-01-29T13:37:33.173" v="1101" actId="20577"/>
          <ac:spMkLst>
            <pc:docMk/>
            <pc:sldMk cId="1849440115" sldId="280"/>
            <ac:spMk id="3" creationId="{775378BB-6208-6FD2-F870-6A2489052CA6}"/>
          </ac:spMkLst>
        </pc:spChg>
      </pc:sldChg>
      <pc:sldChg chg="del">
        <pc:chgData name="Aaron McKenny" userId="fab40b6e-44fd-4d63-b855-49cdf63ca0c3" providerId="ADAL" clId="{31B5545E-8D50-4804-A017-D9CB092BA4C3}" dt="2025-01-29T12:51:46.475" v="307" actId="47"/>
        <pc:sldMkLst>
          <pc:docMk/>
          <pc:sldMk cId="3188424627" sldId="281"/>
        </pc:sldMkLst>
      </pc:sldChg>
      <pc:sldChg chg="modSp mod">
        <pc:chgData name="Aaron McKenny" userId="fab40b6e-44fd-4d63-b855-49cdf63ca0c3" providerId="ADAL" clId="{31B5545E-8D50-4804-A017-D9CB092BA4C3}" dt="2025-01-29T12:53:20.750" v="313" actId="20577"/>
        <pc:sldMkLst>
          <pc:docMk/>
          <pc:sldMk cId="3203813101" sldId="283"/>
        </pc:sldMkLst>
        <pc:spChg chg="mod">
          <ac:chgData name="Aaron McKenny" userId="fab40b6e-44fd-4d63-b855-49cdf63ca0c3" providerId="ADAL" clId="{31B5545E-8D50-4804-A017-D9CB092BA4C3}" dt="2025-01-29T12:53:20.750" v="313" actId="20577"/>
          <ac:spMkLst>
            <pc:docMk/>
            <pc:sldMk cId="3203813101" sldId="283"/>
            <ac:spMk id="3" creationId="{30ABB07F-C9AC-280F-D2EC-6DDA861FCB38}"/>
          </ac:spMkLst>
        </pc:spChg>
      </pc:sldChg>
      <pc:sldChg chg="modSp mod">
        <pc:chgData name="Aaron McKenny" userId="fab40b6e-44fd-4d63-b855-49cdf63ca0c3" providerId="ADAL" clId="{31B5545E-8D50-4804-A017-D9CB092BA4C3}" dt="2025-01-29T12:54:06.052" v="315"/>
        <pc:sldMkLst>
          <pc:docMk/>
          <pc:sldMk cId="481232394" sldId="284"/>
        </pc:sldMkLst>
        <pc:spChg chg="mod">
          <ac:chgData name="Aaron McKenny" userId="fab40b6e-44fd-4d63-b855-49cdf63ca0c3" providerId="ADAL" clId="{31B5545E-8D50-4804-A017-D9CB092BA4C3}" dt="2025-01-29T12:54:06.052" v="315"/>
          <ac:spMkLst>
            <pc:docMk/>
            <pc:sldMk cId="481232394" sldId="284"/>
            <ac:spMk id="3" creationId="{9E327443-3C1E-E1E8-108C-0099F6165772}"/>
          </ac:spMkLst>
        </pc:spChg>
      </pc:sldChg>
      <pc:sldChg chg="del">
        <pc:chgData name="Aaron McKenny" userId="fab40b6e-44fd-4d63-b855-49cdf63ca0c3" providerId="ADAL" clId="{31B5545E-8D50-4804-A017-D9CB092BA4C3}" dt="2025-01-29T12:53:40.068" v="314" actId="47"/>
        <pc:sldMkLst>
          <pc:docMk/>
          <pc:sldMk cId="1287068090" sldId="288"/>
        </pc:sldMkLst>
      </pc:sldChg>
      <pc:sldChg chg="del">
        <pc:chgData name="Aaron McKenny" userId="fab40b6e-44fd-4d63-b855-49cdf63ca0c3" providerId="ADAL" clId="{31B5545E-8D50-4804-A017-D9CB092BA4C3}" dt="2025-01-29T12:53:40.068" v="314" actId="47"/>
        <pc:sldMkLst>
          <pc:docMk/>
          <pc:sldMk cId="570260913" sldId="289"/>
        </pc:sldMkLst>
      </pc:sldChg>
      <pc:sldChg chg="del">
        <pc:chgData name="Aaron McKenny" userId="fab40b6e-44fd-4d63-b855-49cdf63ca0c3" providerId="ADAL" clId="{31B5545E-8D50-4804-A017-D9CB092BA4C3}" dt="2025-01-29T12:53:40.068" v="314" actId="47"/>
        <pc:sldMkLst>
          <pc:docMk/>
          <pc:sldMk cId="313014239" sldId="290"/>
        </pc:sldMkLst>
      </pc:sldChg>
      <pc:sldChg chg="del">
        <pc:chgData name="Aaron McKenny" userId="fab40b6e-44fd-4d63-b855-49cdf63ca0c3" providerId="ADAL" clId="{31B5545E-8D50-4804-A017-D9CB092BA4C3}" dt="2025-01-29T12:53:40.068" v="314" actId="47"/>
        <pc:sldMkLst>
          <pc:docMk/>
          <pc:sldMk cId="3682377549" sldId="291"/>
        </pc:sldMkLst>
      </pc:sldChg>
      <pc:sldChg chg="del">
        <pc:chgData name="Aaron McKenny" userId="fab40b6e-44fd-4d63-b855-49cdf63ca0c3" providerId="ADAL" clId="{31B5545E-8D50-4804-A017-D9CB092BA4C3}" dt="2025-01-29T12:53:40.068" v="314" actId="47"/>
        <pc:sldMkLst>
          <pc:docMk/>
          <pc:sldMk cId="3050005375" sldId="292"/>
        </pc:sldMkLst>
      </pc:sldChg>
      <pc:sldChg chg="del">
        <pc:chgData name="Aaron McKenny" userId="fab40b6e-44fd-4d63-b855-49cdf63ca0c3" providerId="ADAL" clId="{31B5545E-8D50-4804-A017-D9CB092BA4C3}" dt="2025-01-29T12:53:40.068" v="314" actId="47"/>
        <pc:sldMkLst>
          <pc:docMk/>
          <pc:sldMk cId="2568661349" sldId="293"/>
        </pc:sldMkLst>
      </pc:sldChg>
      <pc:sldChg chg="del">
        <pc:chgData name="Aaron McKenny" userId="fab40b6e-44fd-4d63-b855-49cdf63ca0c3" providerId="ADAL" clId="{31B5545E-8D50-4804-A017-D9CB092BA4C3}" dt="2025-01-29T12:53:40.068" v="314" actId="47"/>
        <pc:sldMkLst>
          <pc:docMk/>
          <pc:sldMk cId="4184272556" sldId="294"/>
        </pc:sldMkLst>
      </pc:sldChg>
      <pc:sldChg chg="del">
        <pc:chgData name="Aaron McKenny" userId="fab40b6e-44fd-4d63-b855-49cdf63ca0c3" providerId="ADAL" clId="{31B5545E-8D50-4804-A017-D9CB092BA4C3}" dt="2025-01-29T12:53:40.068" v="314" actId="47"/>
        <pc:sldMkLst>
          <pc:docMk/>
          <pc:sldMk cId="186224123" sldId="295"/>
        </pc:sldMkLst>
      </pc:sldChg>
      <pc:sldChg chg="del">
        <pc:chgData name="Aaron McKenny" userId="fab40b6e-44fd-4d63-b855-49cdf63ca0c3" providerId="ADAL" clId="{31B5545E-8D50-4804-A017-D9CB092BA4C3}" dt="2025-01-29T12:53:40.068" v="314" actId="47"/>
        <pc:sldMkLst>
          <pc:docMk/>
          <pc:sldMk cId="2136054661" sldId="296"/>
        </pc:sldMkLst>
      </pc:sldChg>
      <pc:sldChg chg="modSp mod">
        <pc:chgData name="Aaron McKenny" userId="fab40b6e-44fd-4d63-b855-49cdf63ca0c3" providerId="ADAL" clId="{31B5545E-8D50-4804-A017-D9CB092BA4C3}" dt="2025-01-29T13:45:28.576" v="1683" actId="20577"/>
        <pc:sldMkLst>
          <pc:docMk/>
          <pc:sldMk cId="909487501" sldId="297"/>
        </pc:sldMkLst>
        <pc:spChg chg="mod">
          <ac:chgData name="Aaron McKenny" userId="fab40b6e-44fd-4d63-b855-49cdf63ca0c3" providerId="ADAL" clId="{31B5545E-8D50-4804-A017-D9CB092BA4C3}" dt="2025-01-29T13:45:28.576" v="1683" actId="20577"/>
          <ac:spMkLst>
            <pc:docMk/>
            <pc:sldMk cId="909487501" sldId="297"/>
            <ac:spMk id="2" creationId="{5ACB3F77-E2FF-808B-81FB-4BA56870BED7}"/>
          </ac:spMkLst>
        </pc:spChg>
        <pc:spChg chg="mod">
          <ac:chgData name="Aaron McKenny" userId="fab40b6e-44fd-4d63-b855-49cdf63ca0c3" providerId="ADAL" clId="{31B5545E-8D50-4804-A017-D9CB092BA4C3}" dt="2025-01-29T13:45:15.955" v="1676" actId="20577"/>
          <ac:spMkLst>
            <pc:docMk/>
            <pc:sldMk cId="909487501" sldId="297"/>
            <ac:spMk id="3" creationId="{042CCCA1-8B96-588B-3B2D-36C1A01E2835}"/>
          </ac:spMkLst>
        </pc:spChg>
      </pc:sldChg>
      <pc:sldChg chg="modSp mod">
        <pc:chgData name="Aaron McKenny" userId="fab40b6e-44fd-4d63-b855-49cdf63ca0c3" providerId="ADAL" clId="{31B5545E-8D50-4804-A017-D9CB092BA4C3}" dt="2025-01-29T12:54:55.852" v="413" actId="20577"/>
        <pc:sldMkLst>
          <pc:docMk/>
          <pc:sldMk cId="441169049" sldId="298"/>
        </pc:sldMkLst>
        <pc:spChg chg="mod">
          <ac:chgData name="Aaron McKenny" userId="fab40b6e-44fd-4d63-b855-49cdf63ca0c3" providerId="ADAL" clId="{31B5545E-8D50-4804-A017-D9CB092BA4C3}" dt="2025-01-29T12:54:28.087" v="350" actId="20577"/>
          <ac:spMkLst>
            <pc:docMk/>
            <pc:sldMk cId="441169049" sldId="298"/>
            <ac:spMk id="2" creationId="{9402D7F2-35BB-D947-F043-0B88E04899E0}"/>
          </ac:spMkLst>
        </pc:spChg>
        <pc:spChg chg="mod">
          <ac:chgData name="Aaron McKenny" userId="fab40b6e-44fd-4d63-b855-49cdf63ca0c3" providerId="ADAL" clId="{31B5545E-8D50-4804-A017-D9CB092BA4C3}" dt="2025-01-29T12:54:55.852" v="413" actId="20577"/>
          <ac:spMkLst>
            <pc:docMk/>
            <pc:sldMk cId="441169049" sldId="298"/>
            <ac:spMk id="3" creationId="{1BB4A81E-9C5A-B504-8D81-CB4C8EA621BF}"/>
          </ac:spMkLst>
        </pc:spChg>
      </pc:sldChg>
      <pc:sldChg chg="del">
        <pc:chgData name="Aaron McKenny" userId="fab40b6e-44fd-4d63-b855-49cdf63ca0c3" providerId="ADAL" clId="{31B5545E-8D50-4804-A017-D9CB092BA4C3}" dt="2025-01-29T12:53:06.878" v="311" actId="47"/>
        <pc:sldMkLst>
          <pc:docMk/>
          <pc:sldMk cId="2676853502" sldId="347"/>
        </pc:sldMkLst>
      </pc:sldChg>
      <pc:sldChg chg="del">
        <pc:chgData name="Aaron McKenny" userId="fab40b6e-44fd-4d63-b855-49cdf63ca0c3" providerId="ADAL" clId="{31B5545E-8D50-4804-A017-D9CB092BA4C3}" dt="2025-01-29T12:53:06.878" v="311" actId="47"/>
        <pc:sldMkLst>
          <pc:docMk/>
          <pc:sldMk cId="113547116" sldId="348"/>
        </pc:sldMkLst>
      </pc:sldChg>
      <pc:sldChg chg="del">
        <pc:chgData name="Aaron McKenny" userId="fab40b6e-44fd-4d63-b855-49cdf63ca0c3" providerId="ADAL" clId="{31B5545E-8D50-4804-A017-D9CB092BA4C3}" dt="2025-01-29T12:53:06.878" v="311" actId="47"/>
        <pc:sldMkLst>
          <pc:docMk/>
          <pc:sldMk cId="457290401" sldId="349"/>
        </pc:sldMkLst>
      </pc:sldChg>
      <pc:sldChg chg="del">
        <pc:chgData name="Aaron McKenny" userId="fab40b6e-44fd-4d63-b855-49cdf63ca0c3" providerId="ADAL" clId="{31B5545E-8D50-4804-A017-D9CB092BA4C3}" dt="2025-01-29T12:53:06.878" v="311" actId="47"/>
        <pc:sldMkLst>
          <pc:docMk/>
          <pc:sldMk cId="1243359025" sldId="350"/>
        </pc:sldMkLst>
      </pc:sldChg>
      <pc:sldChg chg="del">
        <pc:chgData name="Aaron McKenny" userId="fab40b6e-44fd-4d63-b855-49cdf63ca0c3" providerId="ADAL" clId="{31B5545E-8D50-4804-A017-D9CB092BA4C3}" dt="2025-01-29T12:53:06.878" v="311" actId="47"/>
        <pc:sldMkLst>
          <pc:docMk/>
          <pc:sldMk cId="3113912552" sldId="351"/>
        </pc:sldMkLst>
      </pc:sldChg>
      <pc:sldChg chg="del">
        <pc:chgData name="Aaron McKenny" userId="fab40b6e-44fd-4d63-b855-49cdf63ca0c3" providerId="ADAL" clId="{31B5545E-8D50-4804-A017-D9CB092BA4C3}" dt="2025-01-29T12:53:06.878" v="311" actId="47"/>
        <pc:sldMkLst>
          <pc:docMk/>
          <pc:sldMk cId="398810110" sldId="352"/>
        </pc:sldMkLst>
      </pc:sldChg>
      <pc:sldChg chg="del">
        <pc:chgData name="Aaron McKenny" userId="fab40b6e-44fd-4d63-b855-49cdf63ca0c3" providerId="ADAL" clId="{31B5545E-8D50-4804-A017-D9CB092BA4C3}" dt="2025-01-29T12:53:06.878" v="311" actId="47"/>
        <pc:sldMkLst>
          <pc:docMk/>
          <pc:sldMk cId="348733146" sldId="353"/>
        </pc:sldMkLst>
      </pc:sldChg>
      <pc:sldChg chg="del">
        <pc:chgData name="Aaron McKenny" userId="fab40b6e-44fd-4d63-b855-49cdf63ca0c3" providerId="ADAL" clId="{31B5545E-8D50-4804-A017-D9CB092BA4C3}" dt="2025-01-29T12:53:06.878" v="311" actId="47"/>
        <pc:sldMkLst>
          <pc:docMk/>
          <pc:sldMk cId="975579807" sldId="354"/>
        </pc:sldMkLst>
      </pc:sldChg>
      <pc:sldChg chg="del">
        <pc:chgData name="Aaron McKenny" userId="fab40b6e-44fd-4d63-b855-49cdf63ca0c3" providerId="ADAL" clId="{31B5545E-8D50-4804-A017-D9CB092BA4C3}" dt="2025-01-29T12:53:06.878" v="311" actId="47"/>
        <pc:sldMkLst>
          <pc:docMk/>
          <pc:sldMk cId="2344340596" sldId="355"/>
        </pc:sldMkLst>
      </pc:sldChg>
      <pc:sldChg chg="modSp mod ord">
        <pc:chgData name="Aaron McKenny" userId="fab40b6e-44fd-4d63-b855-49cdf63ca0c3" providerId="ADAL" clId="{31B5545E-8D50-4804-A017-D9CB092BA4C3}" dt="2025-01-29T13:41:58.473" v="1353"/>
        <pc:sldMkLst>
          <pc:docMk/>
          <pc:sldMk cId="4212261276" sldId="357"/>
        </pc:sldMkLst>
        <pc:spChg chg="mod">
          <ac:chgData name="Aaron McKenny" userId="fab40b6e-44fd-4d63-b855-49cdf63ca0c3" providerId="ADAL" clId="{31B5545E-8D50-4804-A017-D9CB092BA4C3}" dt="2025-01-29T12:51:23.698" v="260" actId="20577"/>
          <ac:spMkLst>
            <pc:docMk/>
            <pc:sldMk cId="4212261276" sldId="357"/>
            <ac:spMk id="2" creationId="{0DD41B1A-9788-F221-8727-CC9FBBD5C099}"/>
          </ac:spMkLst>
        </pc:spChg>
        <pc:spChg chg="mod">
          <ac:chgData name="Aaron McKenny" userId="fab40b6e-44fd-4d63-b855-49cdf63ca0c3" providerId="ADAL" clId="{31B5545E-8D50-4804-A017-D9CB092BA4C3}" dt="2025-01-29T13:41:54.960" v="1351" actId="20577"/>
          <ac:spMkLst>
            <pc:docMk/>
            <pc:sldMk cId="4212261276" sldId="357"/>
            <ac:spMk id="3" creationId="{32EEEBCE-0ADB-8187-2DCD-4E0168AA282D}"/>
          </ac:spMkLst>
        </pc:spChg>
      </pc:sldChg>
      <pc:sldChg chg="del">
        <pc:chgData name="Aaron McKenny" userId="fab40b6e-44fd-4d63-b855-49cdf63ca0c3" providerId="ADAL" clId="{31B5545E-8D50-4804-A017-D9CB092BA4C3}" dt="2025-01-29T12:51:48.074" v="308" actId="47"/>
        <pc:sldMkLst>
          <pc:docMk/>
          <pc:sldMk cId="3661507078" sldId="358"/>
        </pc:sldMkLst>
      </pc:sldChg>
      <pc:sldChg chg="add del">
        <pc:chgData name="Aaron McKenny" userId="fab40b6e-44fd-4d63-b855-49cdf63ca0c3" providerId="ADAL" clId="{31B5545E-8D50-4804-A017-D9CB092BA4C3}" dt="2025-01-29T13:00:11.625" v="747"/>
        <pc:sldMkLst>
          <pc:docMk/>
          <pc:sldMk cId="853911906" sldId="360"/>
        </pc:sldMkLst>
      </pc:sldChg>
      <pc:sldChg chg="del">
        <pc:chgData name="Aaron McKenny" userId="fab40b6e-44fd-4d63-b855-49cdf63ca0c3" providerId="ADAL" clId="{31B5545E-8D50-4804-A017-D9CB092BA4C3}" dt="2025-01-29T12:53:06.878" v="311" actId="47"/>
        <pc:sldMkLst>
          <pc:docMk/>
          <pc:sldMk cId="686485639" sldId="361"/>
        </pc:sldMkLst>
      </pc:sldChg>
      <pc:sldChg chg="add del">
        <pc:chgData name="Aaron McKenny" userId="fab40b6e-44fd-4d63-b855-49cdf63ca0c3" providerId="ADAL" clId="{31B5545E-8D50-4804-A017-D9CB092BA4C3}" dt="2025-01-29T13:00:11.625" v="747"/>
        <pc:sldMkLst>
          <pc:docMk/>
          <pc:sldMk cId="827236241" sldId="361"/>
        </pc:sldMkLst>
      </pc:sldChg>
      <pc:sldChg chg="add del modAnim">
        <pc:chgData name="Aaron McKenny" userId="fab40b6e-44fd-4d63-b855-49cdf63ca0c3" providerId="ADAL" clId="{31B5545E-8D50-4804-A017-D9CB092BA4C3}" dt="2025-01-29T13:03:55.708" v="760"/>
        <pc:sldMkLst>
          <pc:docMk/>
          <pc:sldMk cId="924230565" sldId="363"/>
        </pc:sldMkLst>
      </pc:sldChg>
      <pc:sldChg chg="add del">
        <pc:chgData name="Aaron McKenny" userId="fab40b6e-44fd-4d63-b855-49cdf63ca0c3" providerId="ADAL" clId="{31B5545E-8D50-4804-A017-D9CB092BA4C3}" dt="2025-01-29T13:00:11.625" v="747"/>
        <pc:sldMkLst>
          <pc:docMk/>
          <pc:sldMk cId="717909086" sldId="364"/>
        </pc:sldMkLst>
      </pc:sldChg>
      <pc:sldChg chg="add del">
        <pc:chgData name="Aaron McKenny" userId="fab40b6e-44fd-4d63-b855-49cdf63ca0c3" providerId="ADAL" clId="{31B5545E-8D50-4804-A017-D9CB092BA4C3}" dt="2025-01-29T13:00:11.625" v="747"/>
        <pc:sldMkLst>
          <pc:docMk/>
          <pc:sldMk cId="2770243476" sldId="365"/>
        </pc:sldMkLst>
      </pc:sldChg>
      <pc:sldChg chg="modSp add del mod">
        <pc:chgData name="Aaron McKenny" userId="fab40b6e-44fd-4d63-b855-49cdf63ca0c3" providerId="ADAL" clId="{31B5545E-8D50-4804-A017-D9CB092BA4C3}" dt="2025-01-29T13:00:11.625" v="747"/>
        <pc:sldMkLst>
          <pc:docMk/>
          <pc:sldMk cId="2607927239" sldId="366"/>
        </pc:sldMkLst>
        <pc:spChg chg="mod">
          <ac:chgData name="Aaron McKenny" userId="fab40b6e-44fd-4d63-b855-49cdf63ca0c3" providerId="ADAL" clId="{31B5545E-8D50-4804-A017-D9CB092BA4C3}" dt="2025-01-29T13:00:11.625" v="747"/>
          <ac:spMkLst>
            <pc:docMk/>
            <pc:sldMk cId="2607927239" sldId="366"/>
            <ac:spMk id="4" creationId="{8D505ADA-840A-40A2-3CCD-16C460925D22}"/>
          </ac:spMkLst>
        </pc:spChg>
      </pc:sldChg>
      <pc:sldChg chg="add del">
        <pc:chgData name="Aaron McKenny" userId="fab40b6e-44fd-4d63-b855-49cdf63ca0c3" providerId="ADAL" clId="{31B5545E-8D50-4804-A017-D9CB092BA4C3}" dt="2025-01-29T13:00:11.625" v="747"/>
        <pc:sldMkLst>
          <pc:docMk/>
          <pc:sldMk cId="1145316883" sldId="367"/>
        </pc:sldMkLst>
      </pc:sldChg>
      <pc:sldChg chg="add del">
        <pc:chgData name="Aaron McKenny" userId="fab40b6e-44fd-4d63-b855-49cdf63ca0c3" providerId="ADAL" clId="{31B5545E-8D50-4804-A017-D9CB092BA4C3}" dt="2025-01-29T13:00:11.625" v="747"/>
        <pc:sldMkLst>
          <pc:docMk/>
          <pc:sldMk cId="1445278417" sldId="368"/>
        </pc:sldMkLst>
      </pc:sldChg>
      <pc:sldChg chg="add del">
        <pc:chgData name="Aaron McKenny" userId="fab40b6e-44fd-4d63-b855-49cdf63ca0c3" providerId="ADAL" clId="{31B5545E-8D50-4804-A017-D9CB092BA4C3}" dt="2025-01-29T13:00:11.625" v="747"/>
        <pc:sldMkLst>
          <pc:docMk/>
          <pc:sldMk cId="952743771" sldId="369"/>
        </pc:sldMkLst>
      </pc:sldChg>
      <pc:sldChg chg="add del">
        <pc:chgData name="Aaron McKenny" userId="fab40b6e-44fd-4d63-b855-49cdf63ca0c3" providerId="ADAL" clId="{31B5545E-8D50-4804-A017-D9CB092BA4C3}" dt="2025-01-29T13:00:11.625" v="747"/>
        <pc:sldMkLst>
          <pc:docMk/>
          <pc:sldMk cId="3875107531" sldId="370"/>
        </pc:sldMkLst>
      </pc:sldChg>
      <pc:sldChg chg="modSp add del mod">
        <pc:chgData name="Aaron McKenny" userId="fab40b6e-44fd-4d63-b855-49cdf63ca0c3" providerId="ADAL" clId="{31B5545E-8D50-4804-A017-D9CB092BA4C3}" dt="2025-01-29T13:00:11.625" v="747"/>
        <pc:sldMkLst>
          <pc:docMk/>
          <pc:sldMk cId="2629391048" sldId="371"/>
        </pc:sldMkLst>
        <pc:spChg chg="mod">
          <ac:chgData name="Aaron McKenny" userId="fab40b6e-44fd-4d63-b855-49cdf63ca0c3" providerId="ADAL" clId="{31B5545E-8D50-4804-A017-D9CB092BA4C3}" dt="2025-01-29T13:00:11.625" v="747"/>
          <ac:spMkLst>
            <pc:docMk/>
            <pc:sldMk cId="2629391048" sldId="371"/>
            <ac:spMk id="3" creationId="{0A5EA9B2-7921-F30D-EB68-D9A5A30296E0}"/>
          </ac:spMkLst>
        </pc:spChg>
      </pc:sldChg>
      <pc:sldChg chg="add del">
        <pc:chgData name="Aaron McKenny" userId="fab40b6e-44fd-4d63-b855-49cdf63ca0c3" providerId="ADAL" clId="{31B5545E-8D50-4804-A017-D9CB092BA4C3}" dt="2025-01-29T13:00:11.625" v="747"/>
        <pc:sldMkLst>
          <pc:docMk/>
          <pc:sldMk cId="3262419094" sldId="372"/>
        </pc:sldMkLst>
      </pc:sldChg>
      <pc:sldChg chg="add del">
        <pc:chgData name="Aaron McKenny" userId="fab40b6e-44fd-4d63-b855-49cdf63ca0c3" providerId="ADAL" clId="{31B5545E-8D50-4804-A017-D9CB092BA4C3}" dt="2025-01-29T13:00:11.625" v="747"/>
        <pc:sldMkLst>
          <pc:docMk/>
          <pc:sldMk cId="1244937864" sldId="373"/>
        </pc:sldMkLst>
      </pc:sldChg>
      <pc:sldChg chg="modSp add del mod">
        <pc:chgData name="Aaron McKenny" userId="fab40b6e-44fd-4d63-b855-49cdf63ca0c3" providerId="ADAL" clId="{31B5545E-8D50-4804-A017-D9CB092BA4C3}" dt="2025-01-29T13:00:11.625" v="747"/>
        <pc:sldMkLst>
          <pc:docMk/>
          <pc:sldMk cId="80081890" sldId="374"/>
        </pc:sldMkLst>
        <pc:spChg chg="mod">
          <ac:chgData name="Aaron McKenny" userId="fab40b6e-44fd-4d63-b855-49cdf63ca0c3" providerId="ADAL" clId="{31B5545E-8D50-4804-A017-D9CB092BA4C3}" dt="2025-01-29T13:00:11.625" v="747"/>
          <ac:spMkLst>
            <pc:docMk/>
            <pc:sldMk cId="80081890" sldId="374"/>
            <ac:spMk id="3" creationId="{78465668-3D3D-BD3D-7676-E08624C3779E}"/>
          </ac:spMkLst>
        </pc:spChg>
      </pc:sldChg>
      <pc:sldChg chg="add del">
        <pc:chgData name="Aaron McKenny" userId="fab40b6e-44fd-4d63-b855-49cdf63ca0c3" providerId="ADAL" clId="{31B5545E-8D50-4804-A017-D9CB092BA4C3}" dt="2025-01-29T13:00:11.625" v="747"/>
        <pc:sldMkLst>
          <pc:docMk/>
          <pc:sldMk cId="670108998" sldId="375"/>
        </pc:sldMkLst>
      </pc:sldChg>
      <pc:sldChg chg="modSp add mod">
        <pc:chgData name="Aaron McKenny" userId="fab40b6e-44fd-4d63-b855-49cdf63ca0c3" providerId="ADAL" clId="{31B5545E-8D50-4804-A017-D9CB092BA4C3}" dt="2025-01-29T13:04:59.309" v="761" actId="20577"/>
        <pc:sldMkLst>
          <pc:docMk/>
          <pc:sldMk cId="2378058205" sldId="380"/>
        </pc:sldMkLst>
        <pc:spChg chg="mod">
          <ac:chgData name="Aaron McKenny" userId="fab40b6e-44fd-4d63-b855-49cdf63ca0c3" providerId="ADAL" clId="{31B5545E-8D50-4804-A017-D9CB092BA4C3}" dt="2025-01-29T13:04:59.309" v="761" actId="20577"/>
          <ac:spMkLst>
            <pc:docMk/>
            <pc:sldMk cId="2378058205" sldId="380"/>
            <ac:spMk id="2" creationId="{C70F341E-FAB4-C4FC-C565-2ED501010C1E}"/>
          </ac:spMkLst>
        </pc:spChg>
      </pc:sldChg>
      <pc:sldChg chg="add">
        <pc:chgData name="Aaron McKenny" userId="fab40b6e-44fd-4d63-b855-49cdf63ca0c3" providerId="ADAL" clId="{31B5545E-8D50-4804-A017-D9CB092BA4C3}" dt="2025-01-29T13:01:22.042" v="748"/>
        <pc:sldMkLst>
          <pc:docMk/>
          <pc:sldMk cId="1687315542" sldId="383"/>
        </pc:sldMkLst>
      </pc:sldChg>
      <pc:sldChg chg="add">
        <pc:chgData name="Aaron McKenny" userId="fab40b6e-44fd-4d63-b855-49cdf63ca0c3" providerId="ADAL" clId="{31B5545E-8D50-4804-A017-D9CB092BA4C3}" dt="2025-01-29T13:01:22.042" v="748"/>
        <pc:sldMkLst>
          <pc:docMk/>
          <pc:sldMk cId="4094742999" sldId="384"/>
        </pc:sldMkLst>
      </pc:sldChg>
      <pc:sldChg chg="add">
        <pc:chgData name="Aaron McKenny" userId="fab40b6e-44fd-4d63-b855-49cdf63ca0c3" providerId="ADAL" clId="{31B5545E-8D50-4804-A017-D9CB092BA4C3}" dt="2025-01-29T13:01:22.042" v="748"/>
        <pc:sldMkLst>
          <pc:docMk/>
          <pc:sldMk cId="3019833614" sldId="385"/>
        </pc:sldMkLst>
      </pc:sldChg>
      <pc:sldChg chg="add">
        <pc:chgData name="Aaron McKenny" userId="fab40b6e-44fd-4d63-b855-49cdf63ca0c3" providerId="ADAL" clId="{31B5545E-8D50-4804-A017-D9CB092BA4C3}" dt="2025-01-29T13:01:22.042" v="748"/>
        <pc:sldMkLst>
          <pc:docMk/>
          <pc:sldMk cId="3231044396" sldId="388"/>
        </pc:sldMkLst>
      </pc:sldChg>
      <pc:sldChg chg="add">
        <pc:chgData name="Aaron McKenny" userId="fab40b6e-44fd-4d63-b855-49cdf63ca0c3" providerId="ADAL" clId="{31B5545E-8D50-4804-A017-D9CB092BA4C3}" dt="2025-01-29T13:01:22.042" v="748"/>
        <pc:sldMkLst>
          <pc:docMk/>
          <pc:sldMk cId="2944338045" sldId="389"/>
        </pc:sldMkLst>
      </pc:sldChg>
      <pc:sldChg chg="add">
        <pc:chgData name="Aaron McKenny" userId="fab40b6e-44fd-4d63-b855-49cdf63ca0c3" providerId="ADAL" clId="{31B5545E-8D50-4804-A017-D9CB092BA4C3}" dt="2025-01-29T13:01:22.042" v="748"/>
        <pc:sldMkLst>
          <pc:docMk/>
          <pc:sldMk cId="2463481106" sldId="390"/>
        </pc:sldMkLst>
      </pc:sldChg>
      <pc:sldChg chg="add">
        <pc:chgData name="Aaron McKenny" userId="fab40b6e-44fd-4d63-b855-49cdf63ca0c3" providerId="ADAL" clId="{31B5545E-8D50-4804-A017-D9CB092BA4C3}" dt="2025-01-29T13:01:22.042" v="748"/>
        <pc:sldMkLst>
          <pc:docMk/>
          <pc:sldMk cId="978297874" sldId="391"/>
        </pc:sldMkLst>
      </pc:sldChg>
      <pc:sldChg chg="add">
        <pc:chgData name="Aaron McKenny" userId="fab40b6e-44fd-4d63-b855-49cdf63ca0c3" providerId="ADAL" clId="{31B5545E-8D50-4804-A017-D9CB092BA4C3}" dt="2025-01-29T13:01:22.042" v="748"/>
        <pc:sldMkLst>
          <pc:docMk/>
          <pc:sldMk cId="608337461" sldId="392"/>
        </pc:sldMkLst>
      </pc:sldChg>
      <pc:sldChg chg="add">
        <pc:chgData name="Aaron McKenny" userId="fab40b6e-44fd-4d63-b855-49cdf63ca0c3" providerId="ADAL" clId="{31B5545E-8D50-4804-A017-D9CB092BA4C3}" dt="2025-01-29T13:01:22.042" v="748"/>
        <pc:sldMkLst>
          <pc:docMk/>
          <pc:sldMk cId="2752050083" sldId="395"/>
        </pc:sldMkLst>
      </pc:sldChg>
      <pc:sldMasterChg chg="del delSldLayout">
        <pc:chgData name="Aaron McKenny" userId="fab40b6e-44fd-4d63-b855-49cdf63ca0c3" providerId="ADAL" clId="{31B5545E-8D50-4804-A017-D9CB092BA4C3}" dt="2025-01-29T12:53:06.878" v="311" actId="47"/>
        <pc:sldMasterMkLst>
          <pc:docMk/>
          <pc:sldMasterMk cId="1562077360" sldId="2147483861"/>
        </pc:sldMasterMkLst>
        <pc:sldLayoutChg chg="del">
          <pc:chgData name="Aaron McKenny" userId="fab40b6e-44fd-4d63-b855-49cdf63ca0c3" providerId="ADAL" clId="{31B5545E-8D50-4804-A017-D9CB092BA4C3}" dt="2025-01-29T12:53:06.878" v="311" actId="47"/>
          <pc:sldLayoutMkLst>
            <pc:docMk/>
            <pc:sldMasterMk cId="1562077360" sldId="2147483861"/>
            <pc:sldLayoutMk cId="3293650354" sldId="2147483862"/>
          </pc:sldLayoutMkLst>
        </pc:sldLayoutChg>
        <pc:sldLayoutChg chg="del">
          <pc:chgData name="Aaron McKenny" userId="fab40b6e-44fd-4d63-b855-49cdf63ca0c3" providerId="ADAL" clId="{31B5545E-8D50-4804-A017-D9CB092BA4C3}" dt="2025-01-29T12:53:06.878" v="311" actId="47"/>
          <pc:sldLayoutMkLst>
            <pc:docMk/>
            <pc:sldMasterMk cId="1562077360" sldId="2147483861"/>
            <pc:sldLayoutMk cId="790788143" sldId="2147483863"/>
          </pc:sldLayoutMkLst>
        </pc:sldLayoutChg>
        <pc:sldLayoutChg chg="del">
          <pc:chgData name="Aaron McKenny" userId="fab40b6e-44fd-4d63-b855-49cdf63ca0c3" providerId="ADAL" clId="{31B5545E-8D50-4804-A017-D9CB092BA4C3}" dt="2025-01-29T12:53:06.878" v="311" actId="47"/>
          <pc:sldLayoutMkLst>
            <pc:docMk/>
            <pc:sldMasterMk cId="1562077360" sldId="2147483861"/>
            <pc:sldLayoutMk cId="3584299013" sldId="2147483864"/>
          </pc:sldLayoutMkLst>
        </pc:sldLayoutChg>
        <pc:sldLayoutChg chg="del">
          <pc:chgData name="Aaron McKenny" userId="fab40b6e-44fd-4d63-b855-49cdf63ca0c3" providerId="ADAL" clId="{31B5545E-8D50-4804-A017-D9CB092BA4C3}" dt="2025-01-29T12:53:06.878" v="311" actId="47"/>
          <pc:sldLayoutMkLst>
            <pc:docMk/>
            <pc:sldMasterMk cId="1562077360" sldId="2147483861"/>
            <pc:sldLayoutMk cId="3501675517" sldId="2147483865"/>
          </pc:sldLayoutMkLst>
        </pc:sldLayoutChg>
        <pc:sldLayoutChg chg="del">
          <pc:chgData name="Aaron McKenny" userId="fab40b6e-44fd-4d63-b855-49cdf63ca0c3" providerId="ADAL" clId="{31B5545E-8D50-4804-A017-D9CB092BA4C3}" dt="2025-01-29T12:53:06.878" v="311" actId="47"/>
          <pc:sldLayoutMkLst>
            <pc:docMk/>
            <pc:sldMasterMk cId="1562077360" sldId="2147483861"/>
            <pc:sldLayoutMk cId="943297080" sldId="2147483866"/>
          </pc:sldLayoutMkLst>
        </pc:sldLayoutChg>
        <pc:sldLayoutChg chg="del">
          <pc:chgData name="Aaron McKenny" userId="fab40b6e-44fd-4d63-b855-49cdf63ca0c3" providerId="ADAL" clId="{31B5545E-8D50-4804-A017-D9CB092BA4C3}" dt="2025-01-29T12:53:06.878" v="311" actId="47"/>
          <pc:sldLayoutMkLst>
            <pc:docMk/>
            <pc:sldMasterMk cId="1562077360" sldId="2147483861"/>
            <pc:sldLayoutMk cId="1627860633" sldId="2147483867"/>
          </pc:sldLayoutMkLst>
        </pc:sldLayoutChg>
        <pc:sldLayoutChg chg="del">
          <pc:chgData name="Aaron McKenny" userId="fab40b6e-44fd-4d63-b855-49cdf63ca0c3" providerId="ADAL" clId="{31B5545E-8D50-4804-A017-D9CB092BA4C3}" dt="2025-01-29T12:53:06.878" v="311" actId="47"/>
          <pc:sldLayoutMkLst>
            <pc:docMk/>
            <pc:sldMasterMk cId="1562077360" sldId="2147483861"/>
            <pc:sldLayoutMk cId="2570269485" sldId="2147483868"/>
          </pc:sldLayoutMkLst>
        </pc:sldLayoutChg>
        <pc:sldLayoutChg chg="del">
          <pc:chgData name="Aaron McKenny" userId="fab40b6e-44fd-4d63-b855-49cdf63ca0c3" providerId="ADAL" clId="{31B5545E-8D50-4804-A017-D9CB092BA4C3}" dt="2025-01-29T12:53:06.878" v="311" actId="47"/>
          <pc:sldLayoutMkLst>
            <pc:docMk/>
            <pc:sldMasterMk cId="1562077360" sldId="2147483861"/>
            <pc:sldLayoutMk cId="211726172" sldId="2147483869"/>
          </pc:sldLayoutMkLst>
        </pc:sldLayoutChg>
        <pc:sldLayoutChg chg="del">
          <pc:chgData name="Aaron McKenny" userId="fab40b6e-44fd-4d63-b855-49cdf63ca0c3" providerId="ADAL" clId="{31B5545E-8D50-4804-A017-D9CB092BA4C3}" dt="2025-01-29T12:53:06.878" v="311" actId="47"/>
          <pc:sldLayoutMkLst>
            <pc:docMk/>
            <pc:sldMasterMk cId="1562077360" sldId="2147483861"/>
            <pc:sldLayoutMk cId="155729315" sldId="2147483870"/>
          </pc:sldLayoutMkLst>
        </pc:sldLayoutChg>
        <pc:sldLayoutChg chg="del">
          <pc:chgData name="Aaron McKenny" userId="fab40b6e-44fd-4d63-b855-49cdf63ca0c3" providerId="ADAL" clId="{31B5545E-8D50-4804-A017-D9CB092BA4C3}" dt="2025-01-29T12:53:06.878" v="311" actId="47"/>
          <pc:sldLayoutMkLst>
            <pc:docMk/>
            <pc:sldMasterMk cId="1562077360" sldId="2147483861"/>
            <pc:sldLayoutMk cId="1963222740" sldId="2147483871"/>
          </pc:sldLayoutMkLst>
        </pc:sldLayoutChg>
        <pc:sldLayoutChg chg="del">
          <pc:chgData name="Aaron McKenny" userId="fab40b6e-44fd-4d63-b855-49cdf63ca0c3" providerId="ADAL" clId="{31B5545E-8D50-4804-A017-D9CB092BA4C3}" dt="2025-01-29T12:53:06.878" v="311" actId="47"/>
          <pc:sldLayoutMkLst>
            <pc:docMk/>
            <pc:sldMasterMk cId="1562077360" sldId="2147483861"/>
            <pc:sldLayoutMk cId="392712752" sldId="214748387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52950" y="3720230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Logo" descr="University of Central Florida Logo">
            <a:extLst>
              <a:ext uri="{FF2B5EF4-FFF2-40B4-BE49-F238E27FC236}">
                <a16:creationId xmlns:a16="http://schemas.microsoft.com/office/drawing/2014/main" id="{E2F3FCD1-EFC7-BA41-AD3C-9BF163563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0" y="723900"/>
            <a:ext cx="533400" cy="7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4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DIVIDER SLIDE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  <a:ln>
            <a:solidFill>
              <a:srgbClr val="FDFDFD"/>
            </a:solidFill>
          </a:ln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52950" y="3720230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21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DIVIDER SLIDE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52950" y="3720230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648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DIVIDER SLIDE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52950" y="3720230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507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897" y="723900"/>
            <a:ext cx="10744207" cy="1104300"/>
          </a:xfr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137720"/>
            <a:ext cx="10744200" cy="395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">
            <a:extLst>
              <a:ext uri="{FF2B5EF4-FFF2-40B4-BE49-F238E27FC236}">
                <a16:creationId xmlns:a16="http://schemas.microsoft.com/office/drawing/2014/main" id="{D77F6443-D010-1146-B8C0-176DC4884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3897" y="194368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212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With Bord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E9004F09-C030-794E-98B5-FE92BC824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592FC221-8914-B349-9636-535956EE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4902" y="1124950"/>
            <a:ext cx="9982199" cy="981801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9982193" cy="32143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2D21006E-1ACB-AB47-ACB2-35949524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3" y="2344732"/>
            <a:ext cx="556263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9495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With Bord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E9004F09-C030-794E-98B5-FE92BC824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592FC221-8914-B349-9636-535956EE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4902" y="1124950"/>
            <a:ext cx="9982199" cy="981801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9982193" cy="32143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2D21006E-1ACB-AB47-ACB2-35949524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3" y="234473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391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With Bor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">
            <a:extLst>
              <a:ext uri="{FF2B5EF4-FFF2-40B4-BE49-F238E27FC236}">
                <a16:creationId xmlns:a16="http://schemas.microsoft.com/office/drawing/2014/main" id="{592FC221-8914-B349-9636-535956EE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4902" y="1124950"/>
            <a:ext cx="9982199" cy="981801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9982193" cy="32143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2D21006E-1ACB-AB47-ACB2-35949524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3" y="234473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4127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Bord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914BEF4-EC1B-CB40-86CE-A76FBEE2C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4900" y="1104900"/>
            <a:ext cx="9982200" cy="464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BAC45E14-D9B2-584A-A6F7-1FC19738E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107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Bord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3C78A78-2622-BF4B-9BB7-DC588F49E6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4900" y="1104900"/>
            <a:ext cx="9982200" cy="464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99293980-C1E8-C540-B50F-159ADF52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787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Bor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B509F21-ACAC-354A-91BB-8A131C924D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4900" y="1104900"/>
            <a:ext cx="9982200" cy="464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93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533900" y="3720230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Logo" descr="University of Central Florida Logo">
            <a:extLst>
              <a:ext uri="{FF2B5EF4-FFF2-40B4-BE49-F238E27FC236}">
                <a16:creationId xmlns:a16="http://schemas.microsoft.com/office/drawing/2014/main" id="{8C5892F5-1238-1146-84B0-B074DABADB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29300" y="723900"/>
            <a:ext cx="533400" cy="7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615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ADB87-5EC2-5F48-B829-449C8C25B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4900" y="1104900"/>
            <a:ext cx="99822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08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4B4C5-8D41-F944-AF43-623F969C7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35930" y="2155372"/>
            <a:ext cx="10744202" cy="39406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1348041B-D0EC-BC4E-80D1-5599A5EC06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897" y="723900"/>
            <a:ext cx="10744207" cy="1104300"/>
          </a:xfr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1B639CC6-D232-C843-946F-6B4AFAF51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3897" y="194368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357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9FA56D-5C99-0146-B295-D44F3B9AC1C6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934994" y="723899"/>
            <a:ext cx="2533106" cy="5372101"/>
          </a:xfrm>
        </p:spPr>
        <p:txBody>
          <a:bodyPr vert="eaVert"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5C468-E09B-734B-8183-8092C3355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7848600" cy="53721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6E31E3F0-9F53-8744-BCB7-19265F3E5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811437" y="723900"/>
            <a:ext cx="3" cy="603575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246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295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048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2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669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174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357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7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533900" y="3720230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Logo" descr="University of Central Florida Logo">
            <a:extLst>
              <a:ext uri="{FF2B5EF4-FFF2-40B4-BE49-F238E27FC236}">
                <a16:creationId xmlns:a16="http://schemas.microsoft.com/office/drawing/2014/main" id="{1CDCEDA1-8902-AC46-8647-28693E3568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29300" y="723900"/>
            <a:ext cx="533400" cy="7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351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237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76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96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3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ssion Statement 2022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ur Mission:&#10;UCF is a public research university invested in unleashing the potential within every individual, enriching the human experience through inclusion, discovery and innovation, and propelling broad-based prosperity for the many communities we serve.">
            <a:extLst>
              <a:ext uri="{FF2B5EF4-FFF2-40B4-BE49-F238E27FC236}">
                <a16:creationId xmlns:a16="http://schemas.microsoft.com/office/drawing/2014/main" id="{8A955FA0-EC9C-AC47-99DA-636725DF4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58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ssion Statement 2022 - St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ur Mission:&#10;UCF is a public research university invested in unleashing the potential within every individual, enriching the human experience through inclusion, discovery and innovation, and propelling broad-based prosperity for the many communities we serve.">
            <a:extLst>
              <a:ext uri="{FF2B5EF4-FFF2-40B4-BE49-F238E27FC236}">
                <a16:creationId xmlns:a16="http://schemas.microsoft.com/office/drawing/2014/main" id="{DA601791-9AA9-BC4F-A18D-88FAD8621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82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Slide Centered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>
            <a:extLst>
              <a:ext uri="{FF2B5EF4-FFF2-40B4-BE49-F238E27FC236}">
                <a16:creationId xmlns:a16="http://schemas.microsoft.com/office/drawing/2014/main" id="{662C6F28-30A1-E24A-B711-44D6D5D2C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323B8688-1239-F34F-BD8D-5BB9DF7D9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1871061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Quote">
            <a:extLst>
              <a:ext uri="{FF2B5EF4-FFF2-40B4-BE49-F238E27FC236}">
                <a16:creationId xmlns:a16="http://schemas.microsoft.com/office/drawing/2014/main" id="{5286B22F-3584-D04A-A394-CA6D39BDA0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ctr">
              <a:lnSpc>
                <a:spcPct val="150000"/>
              </a:lnSpc>
              <a:spcAft>
                <a:spcPts val="0"/>
              </a:spcAft>
              <a:defRPr sz="2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a quote. </a:t>
            </a:r>
            <a:br>
              <a:rPr lang="en-US" dirty="0"/>
            </a:br>
            <a:r>
              <a:rPr lang="en-US" dirty="0"/>
              <a:t>Font size, weight and highlights can be adjusted as needed. </a:t>
            </a:r>
          </a:p>
        </p:txBody>
      </p:sp>
      <p:sp>
        <p:nvSpPr>
          <p:cNvPr id="11" name="Attribution">
            <a:extLst>
              <a:ext uri="{FF2B5EF4-FFF2-40B4-BE49-F238E27FC236}">
                <a16:creationId xmlns:a16="http://schemas.microsoft.com/office/drawing/2014/main" id="{CF26F02E-6F07-4844-89CE-159379ED1A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an attribution for the quote</a:t>
            </a:r>
          </a:p>
        </p:txBody>
      </p: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4754135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Large Quotation Mark">
            <a:extLst>
              <a:ext uri="{FF2B5EF4-FFF2-40B4-BE49-F238E27FC236}">
                <a16:creationId xmlns:a16="http://schemas.microsoft.com/office/drawing/2014/main" id="{3932BF08-418B-A342-8AF0-5060E8D29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72" t="19475" r="29641" b="47417"/>
          <a:stretch/>
        </p:blipFill>
        <p:spPr>
          <a:xfrm>
            <a:off x="5123361" y="846118"/>
            <a:ext cx="1854926" cy="181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4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Slide Centered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Quote">
            <a:extLst>
              <a:ext uri="{FF2B5EF4-FFF2-40B4-BE49-F238E27FC236}">
                <a16:creationId xmlns:a16="http://schemas.microsoft.com/office/drawing/2014/main" id="{5286B22F-3584-D04A-A394-CA6D39BDA0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ctr">
              <a:lnSpc>
                <a:spcPct val="150000"/>
              </a:lnSpc>
              <a:spcAft>
                <a:spcPts val="0"/>
              </a:spcAft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a quote. </a:t>
            </a:r>
            <a:br>
              <a:rPr lang="en-US" dirty="0"/>
            </a:br>
            <a:r>
              <a:rPr lang="en-US" dirty="0"/>
              <a:t>Font size, weight and highlights can be adjusted as needed. </a:t>
            </a:r>
          </a:p>
        </p:txBody>
      </p:sp>
      <p:sp>
        <p:nvSpPr>
          <p:cNvPr id="11" name="Attribution">
            <a:extLst>
              <a:ext uri="{FF2B5EF4-FFF2-40B4-BE49-F238E27FC236}">
                <a16:creationId xmlns:a16="http://schemas.microsoft.com/office/drawing/2014/main" id="{CF26F02E-6F07-4844-89CE-159379ED1A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 b="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an attribution for the quote</a:t>
            </a:r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323B8688-1239-F34F-BD8D-5BB9DF7D9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1871061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4754135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Large Quotation Mark">
            <a:extLst>
              <a:ext uri="{FF2B5EF4-FFF2-40B4-BE49-F238E27FC236}">
                <a16:creationId xmlns:a16="http://schemas.microsoft.com/office/drawing/2014/main" id="{6284E8BB-5B41-3B46-B995-0E8561FB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4" t="22981" r="31534" b="52423"/>
          <a:stretch/>
        </p:blipFill>
        <p:spPr>
          <a:xfrm>
            <a:off x="5320746" y="1053012"/>
            <a:ext cx="1550505" cy="1311966"/>
          </a:xfrm>
          <a:prstGeom prst="rect">
            <a:avLst/>
          </a:prstGeom>
        </p:spPr>
      </p:pic>
      <p:sp>
        <p:nvSpPr>
          <p:cNvPr id="8" name="Rectangle 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8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Slide Lef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>
            <a:extLst>
              <a:ext uri="{FF2B5EF4-FFF2-40B4-BE49-F238E27FC236}">
                <a16:creationId xmlns:a16="http://schemas.microsoft.com/office/drawing/2014/main" id="{662C6F28-30A1-E24A-B711-44D6D5D2C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9" name="Quote">
            <a:extLst>
              <a:ext uri="{FF2B5EF4-FFF2-40B4-BE49-F238E27FC236}">
                <a16:creationId xmlns:a16="http://schemas.microsoft.com/office/drawing/2014/main" id="{5286B22F-3584-D04A-A394-CA6D39BDA0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l">
              <a:lnSpc>
                <a:spcPct val="150000"/>
              </a:lnSpc>
              <a:spcAft>
                <a:spcPts val="0"/>
              </a:spcAft>
              <a:defRPr sz="2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a quote. </a:t>
            </a:r>
            <a:br>
              <a:rPr lang="en-US" dirty="0"/>
            </a:br>
            <a:r>
              <a:rPr lang="en-US" dirty="0"/>
              <a:t>Font size, emphasis and highlights can be adjusted as needed. </a:t>
            </a:r>
          </a:p>
        </p:txBody>
      </p:sp>
      <p:sp>
        <p:nvSpPr>
          <p:cNvPr id="11" name="Attribution">
            <a:extLst>
              <a:ext uri="{FF2B5EF4-FFF2-40B4-BE49-F238E27FC236}">
                <a16:creationId xmlns:a16="http://schemas.microsoft.com/office/drawing/2014/main" id="{CF26F02E-6F07-4844-89CE-159379ED1A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an attribution for the quote</a:t>
            </a:r>
          </a:p>
        </p:txBody>
      </p: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0" y="4754135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Large Quotation Mark">
            <a:extLst>
              <a:ext uri="{FF2B5EF4-FFF2-40B4-BE49-F238E27FC236}">
                <a16:creationId xmlns:a16="http://schemas.microsoft.com/office/drawing/2014/main" id="{6284E8BB-5B41-3B46-B995-0E8561FB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4" t="22981" r="31534" b="52423"/>
          <a:stretch/>
        </p:blipFill>
        <p:spPr>
          <a:xfrm>
            <a:off x="996940" y="1053012"/>
            <a:ext cx="1550505" cy="131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9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Slide Lef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Quote">
            <a:extLst>
              <a:ext uri="{FF2B5EF4-FFF2-40B4-BE49-F238E27FC236}">
                <a16:creationId xmlns:a16="http://schemas.microsoft.com/office/drawing/2014/main" id="{5286B22F-3584-D04A-A394-CA6D39BDA0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l">
              <a:lnSpc>
                <a:spcPct val="150000"/>
              </a:lnSpc>
              <a:spcAft>
                <a:spcPts val="0"/>
              </a:spcAft>
              <a:defRPr sz="2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a quote. </a:t>
            </a:r>
            <a:br>
              <a:rPr lang="en-US" dirty="0"/>
            </a:br>
            <a:r>
              <a:rPr lang="en-US" dirty="0"/>
              <a:t>Font size, emphasis and highlights can be adjusted as needed. </a:t>
            </a:r>
          </a:p>
        </p:txBody>
      </p:sp>
      <p:sp>
        <p:nvSpPr>
          <p:cNvPr id="11" name="Attribution">
            <a:extLst>
              <a:ext uri="{FF2B5EF4-FFF2-40B4-BE49-F238E27FC236}">
                <a16:creationId xmlns:a16="http://schemas.microsoft.com/office/drawing/2014/main" id="{CF26F02E-6F07-4844-89CE-159379ED1A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an attribution for the quote</a:t>
            </a:r>
          </a:p>
        </p:txBody>
      </p: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0" y="4754135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Large Quotation Mark">
            <a:extLst>
              <a:ext uri="{FF2B5EF4-FFF2-40B4-BE49-F238E27FC236}">
                <a16:creationId xmlns:a16="http://schemas.microsoft.com/office/drawing/2014/main" id="{6284E8BB-5B41-3B46-B995-0E8561FB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4" t="22981" r="31534" b="52423"/>
          <a:stretch/>
        </p:blipFill>
        <p:spPr>
          <a:xfrm>
            <a:off x="996940" y="1053012"/>
            <a:ext cx="1550505" cy="131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CA12D-D286-E34D-BA6B-24F03D04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1110050"/>
            <a:ext cx="9982201" cy="7181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C2AB8-F1CC-E549-B630-EB13F4674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954060"/>
            <a:ext cx="9982201" cy="37938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44A9B4ED-93C8-714A-8B1D-43EF141E0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723900" y="6432492"/>
            <a:ext cx="20527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University of Central Florida</a:t>
            </a:r>
          </a:p>
        </p:txBody>
      </p:sp>
      <p:sp>
        <p:nvSpPr>
          <p:cNvPr id="5" name="Page Number">
            <a:extLst>
              <a:ext uri="{FF2B5EF4-FFF2-40B4-BE49-F238E27FC236}">
                <a16:creationId xmlns:a16="http://schemas.microsoft.com/office/drawing/2014/main" id="{89844F1C-2F28-1E4A-B4F0-CE9DDE546ECD}"/>
              </a:ext>
            </a:extLst>
          </p:cNvPr>
          <p:cNvSpPr txBox="1"/>
          <p:nvPr userDrawn="1"/>
        </p:nvSpPr>
        <p:spPr>
          <a:xfrm>
            <a:off x="9415346" y="6432492"/>
            <a:ext cx="20527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0" i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Page </a:t>
            </a:r>
            <a:fld id="{2CB46002-6C40-404C-904C-C9A970A01033}" type="slidenum">
              <a:rPr lang="en-US" sz="1000" b="0" i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0" i="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94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55" r:id="rId2"/>
    <p:sldLayoutId id="2147483856" r:id="rId3"/>
    <p:sldLayoutId id="2147483846" r:id="rId4"/>
    <p:sldLayoutId id="2147483848" r:id="rId5"/>
    <p:sldLayoutId id="2147483851" r:id="rId6"/>
    <p:sldLayoutId id="2147483852" r:id="rId7"/>
    <p:sldLayoutId id="2147483853" r:id="rId8"/>
    <p:sldLayoutId id="2147483854" r:id="rId9"/>
    <p:sldLayoutId id="2147483857" r:id="rId10"/>
    <p:sldLayoutId id="2147483858" r:id="rId11"/>
    <p:sldLayoutId id="2147483859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F26B43"/>
          </p15:clr>
        </p15:guide>
        <p15:guide id="2" pos="7224">
          <p15:clr>
            <a:srgbClr val="F26B43"/>
          </p15:clr>
        </p15:guide>
        <p15:guide id="3" pos="696">
          <p15:clr>
            <a:srgbClr val="5ACBF0"/>
          </p15:clr>
        </p15:guide>
        <p15:guide id="4" pos="6984">
          <p15:clr>
            <a:srgbClr val="5ACBF0"/>
          </p15:clr>
        </p15:guide>
        <p15:guide id="9" orient="horz" pos="3840">
          <p15:clr>
            <a:srgbClr val="F26B43"/>
          </p15:clr>
        </p15:guide>
        <p15:guide id="10" orient="horz" pos="456">
          <p15:clr>
            <a:srgbClr val="F26B43"/>
          </p15:clr>
        </p15:guide>
        <p15:guide id="11" orient="horz" pos="696">
          <p15:clr>
            <a:srgbClr val="5ACBF0"/>
          </p15:clr>
        </p15:guide>
        <p15:guide id="12" orient="horz" pos="3624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CA12D-D286-E34D-BA6B-24F03D04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1110050"/>
            <a:ext cx="9982201" cy="7181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C2AB8-F1CC-E549-B630-EB13F4674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954060"/>
            <a:ext cx="9982201" cy="37938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C3C2240D-AECF-A74C-B5C6-0F0D207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723900" y="6432492"/>
            <a:ext cx="20527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University of Central Florida</a:t>
            </a:r>
          </a:p>
        </p:txBody>
      </p:sp>
      <p:sp>
        <p:nvSpPr>
          <p:cNvPr id="5" name="Page Number">
            <a:extLst>
              <a:ext uri="{FF2B5EF4-FFF2-40B4-BE49-F238E27FC236}">
                <a16:creationId xmlns:a16="http://schemas.microsoft.com/office/drawing/2014/main" id="{EE16C111-6EB6-4241-A8F2-7E41B94809DE}"/>
              </a:ext>
            </a:extLst>
          </p:cNvPr>
          <p:cNvSpPr txBox="1"/>
          <p:nvPr userDrawn="1"/>
        </p:nvSpPr>
        <p:spPr>
          <a:xfrm>
            <a:off x="9415346" y="6432492"/>
            <a:ext cx="20527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0" i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Page </a:t>
            </a:r>
            <a:fld id="{2CB46002-6C40-404C-904C-C9A970A01033}" type="slidenum">
              <a:rPr lang="en-US" sz="1000" b="0" i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0" i="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02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60" r:id="rId7"/>
    <p:sldLayoutId id="2147483803" r:id="rId8"/>
    <p:sldLayoutId id="2147483804" r:id="rId9"/>
    <p:sldLayoutId id="2147483805" r:id="rId10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F26B43"/>
          </p15:clr>
        </p15:guide>
        <p15:guide id="2" pos="7224">
          <p15:clr>
            <a:srgbClr val="F26B43"/>
          </p15:clr>
        </p15:guide>
        <p15:guide id="3" pos="696">
          <p15:clr>
            <a:srgbClr val="5ACBF0"/>
          </p15:clr>
        </p15:guide>
        <p15:guide id="4" pos="6984">
          <p15:clr>
            <a:srgbClr val="5ACBF0"/>
          </p15:clr>
        </p15:guide>
        <p15:guide id="9" orient="horz" pos="3840">
          <p15:clr>
            <a:srgbClr val="F26B43"/>
          </p15:clr>
        </p15:guide>
        <p15:guide id="10" orient="horz" pos="432" userDrawn="1">
          <p15:clr>
            <a:srgbClr val="F26B43"/>
          </p15:clr>
        </p15:guide>
        <p15:guide id="11" orient="horz" pos="696">
          <p15:clr>
            <a:srgbClr val="5ACBF0"/>
          </p15:clr>
        </p15:guide>
        <p15:guide id="12" orient="horz" pos="3624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993C0-9AB3-4209-9AF9-896CEF8BC588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801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amckenny/MAN7916.git" TargetMode="Externa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C56A-A605-9448-8327-FF233C9538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MAN 7916</a:t>
            </a:r>
            <a:br>
              <a:rPr lang="en-US" dirty="0"/>
            </a:br>
            <a:r>
              <a:rPr lang="en-US" sz="3200" dirty="0"/>
              <a:t>Session 4: Introduction to Computer-Aided Text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DD387-1C2B-514D-AAD6-2B3FBB0BC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Aaron McKenny</a:t>
            </a:r>
          </a:p>
          <a:p>
            <a:r>
              <a:rPr lang="en-US" dirty="0"/>
              <a:t>1/29/2025</a:t>
            </a:r>
          </a:p>
        </p:txBody>
      </p:sp>
    </p:spTree>
    <p:extLst>
      <p:ext uri="{BB962C8B-B14F-4D97-AF65-F5344CB8AC3E}">
        <p14:creationId xmlns:p14="http://schemas.microsoft.com/office/powerpoint/2010/main" val="3509288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DF72E-87FB-A8E2-5938-E1714305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the computer…</a:t>
            </a:r>
          </a:p>
        </p:txBody>
      </p:sp>
      <p:pic>
        <p:nvPicPr>
          <p:cNvPr id="4" name="Picture 2" descr="The Instruction of Ptahhotep">
            <a:extLst>
              <a:ext uri="{FF2B5EF4-FFF2-40B4-BE49-F238E27FC236}">
                <a16:creationId xmlns:a16="http://schemas.microsoft.com/office/drawing/2014/main" id="{456BE185-882F-0409-0C9D-C446B3124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534" y="1926559"/>
            <a:ext cx="9750328" cy="286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ACB480-F409-969F-F308-622EC4AAA542}"/>
              </a:ext>
            </a:extLst>
          </p:cNvPr>
          <p:cNvSpPr txBox="1"/>
          <p:nvPr/>
        </p:nvSpPr>
        <p:spPr>
          <a:xfrm>
            <a:off x="914400" y="5084680"/>
            <a:ext cx="10359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the meaning of this passage?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5B2C6-E7A8-3162-7B63-F85129A19A15}"/>
              </a:ext>
            </a:extLst>
          </p:cNvPr>
          <p:cNvSpPr txBox="1"/>
          <p:nvPr/>
        </p:nvSpPr>
        <p:spPr>
          <a:xfrm>
            <a:off x="914400" y="5610935"/>
            <a:ext cx="10359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…or at least tell me how many words are presented here?</a:t>
            </a:r>
          </a:p>
        </p:txBody>
      </p:sp>
    </p:spTree>
    <p:extLst>
      <p:ext uri="{BB962C8B-B14F-4D97-AF65-F5344CB8AC3E}">
        <p14:creationId xmlns:p14="http://schemas.microsoft.com/office/powerpoint/2010/main" val="853911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538F-6220-444F-C730-944B41B5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What You See</a:t>
            </a:r>
            <a:r>
              <a:rPr lang="en-US" dirty="0"/>
              <a:t> vs What the Computer Sees</a:t>
            </a:r>
          </a:p>
        </p:txBody>
      </p:sp>
      <p:sp>
        <p:nvSpPr>
          <p:cNvPr id="68" name="Content Placeholder 3">
            <a:extLst>
              <a:ext uri="{FF2B5EF4-FFF2-40B4-BE49-F238E27FC236}">
                <a16:creationId xmlns:a16="http://schemas.microsoft.com/office/drawing/2014/main" id="{162D9F27-61AF-0902-4CC9-9C20D2116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24" y="1629404"/>
            <a:ext cx="8015594" cy="2810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“I am happier. I have had 3 good days in a row.”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76E6C3D-7907-CAD8-D272-F4DF6D8E517D}"/>
              </a:ext>
            </a:extLst>
          </p:cNvPr>
          <p:cNvSpPr/>
          <p:nvPr/>
        </p:nvSpPr>
        <p:spPr>
          <a:xfrm>
            <a:off x="376574" y="4004822"/>
            <a:ext cx="2577282" cy="13255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64F2FB2-89C7-001E-C63D-D8E02CCF8FF4}"/>
              </a:ext>
            </a:extLst>
          </p:cNvPr>
          <p:cNvCxnSpPr>
            <a:cxnSpLocks/>
            <a:stCxn id="70" idx="0"/>
          </p:cNvCxnSpPr>
          <p:nvPr/>
        </p:nvCxnSpPr>
        <p:spPr>
          <a:xfrm flipH="1" flipV="1">
            <a:off x="806767" y="1993324"/>
            <a:ext cx="858448" cy="2011498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AE62C53-3793-C26D-443D-418606E813F8}"/>
              </a:ext>
            </a:extLst>
          </p:cNvPr>
          <p:cNvCxnSpPr>
            <a:cxnSpLocks/>
            <a:stCxn id="70" idx="0"/>
          </p:cNvCxnSpPr>
          <p:nvPr/>
        </p:nvCxnSpPr>
        <p:spPr>
          <a:xfrm flipH="1" flipV="1">
            <a:off x="1161351" y="1956284"/>
            <a:ext cx="503864" cy="2048538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0021747-F1E5-43EC-2CBB-552EF625A301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1665215" y="2001489"/>
            <a:ext cx="296485" cy="2003333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500C916-2C7E-CB2A-C98B-8B2C0F84A758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1665215" y="1956282"/>
            <a:ext cx="1080104" cy="204854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564F2D4-7EE9-013F-03A2-F43F30EE3732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1665215" y="1982353"/>
            <a:ext cx="1558219" cy="2022469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F039F71-548E-099B-43D0-F5AB35447F2E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1665215" y="1981623"/>
            <a:ext cx="2165239" cy="2023199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AE0DA82-C52A-6D44-0F7E-C1B74E092697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1665215" y="1991772"/>
            <a:ext cx="3915347" cy="201305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717F305-2604-9422-1126-CB5010EF6352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1665215" y="1989641"/>
            <a:ext cx="4430785" cy="2015181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897B275-4801-C4B9-A9B2-16E400E3A01D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1665215" y="1999059"/>
            <a:ext cx="3184073" cy="2005763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3029480-C0BE-A27A-102D-B4160F52DFEA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1665215" y="1991770"/>
            <a:ext cx="4746361" cy="2013052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8787157-6668-7263-B304-160C7DD32062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1665215" y="2018788"/>
            <a:ext cx="5193767" cy="1986034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A7631BD-126F-2D51-1C9F-36B126F9B1D0}"/>
              </a:ext>
            </a:extLst>
          </p:cNvPr>
          <p:cNvSpPr/>
          <p:nvPr/>
        </p:nvSpPr>
        <p:spPr>
          <a:xfrm>
            <a:off x="3330430" y="4004821"/>
            <a:ext cx="2577282" cy="13255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Sentences</a:t>
            </a:r>
          </a:p>
        </p:txBody>
      </p:sp>
      <p:sp>
        <p:nvSpPr>
          <p:cNvPr id="84" name="Left Brace 83">
            <a:extLst>
              <a:ext uri="{FF2B5EF4-FFF2-40B4-BE49-F238E27FC236}">
                <a16:creationId xmlns:a16="http://schemas.microsoft.com/office/drawing/2014/main" id="{31E9E594-62ED-751F-F266-84A7AC62F864}"/>
              </a:ext>
            </a:extLst>
          </p:cNvPr>
          <p:cNvSpPr/>
          <p:nvPr/>
        </p:nvSpPr>
        <p:spPr>
          <a:xfrm rot="16200000">
            <a:off x="1484877" y="1126735"/>
            <a:ext cx="361278" cy="1954032"/>
          </a:xfrm>
          <a:prstGeom prst="leftBrac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Left Brace 84">
            <a:extLst>
              <a:ext uri="{FF2B5EF4-FFF2-40B4-BE49-F238E27FC236}">
                <a16:creationId xmlns:a16="http://schemas.microsoft.com/office/drawing/2014/main" id="{9D8D5699-3160-770F-55A3-DFF2A4D20424}"/>
              </a:ext>
            </a:extLst>
          </p:cNvPr>
          <p:cNvSpPr/>
          <p:nvPr/>
        </p:nvSpPr>
        <p:spPr>
          <a:xfrm rot="16200000">
            <a:off x="4919265" y="-271599"/>
            <a:ext cx="361278" cy="4740983"/>
          </a:xfrm>
          <a:prstGeom prst="leftBrac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9536AA8-BB4E-7984-17F4-B3CFF9701AF2}"/>
              </a:ext>
            </a:extLst>
          </p:cNvPr>
          <p:cNvCxnSpPr>
            <a:cxnSpLocks/>
            <a:stCxn id="83" idx="0"/>
            <a:endCxn id="84" idx="1"/>
          </p:cNvCxnSpPr>
          <p:nvPr/>
        </p:nvCxnSpPr>
        <p:spPr>
          <a:xfrm flipH="1" flipV="1">
            <a:off x="1665516" y="2284390"/>
            <a:ext cx="2953555" cy="1720431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3763A52-141E-17BF-98AE-AEC4B898E0E3}"/>
              </a:ext>
            </a:extLst>
          </p:cNvPr>
          <p:cNvCxnSpPr>
            <a:cxnSpLocks/>
            <a:stCxn id="83" idx="0"/>
            <a:endCxn id="85" idx="1"/>
          </p:cNvCxnSpPr>
          <p:nvPr/>
        </p:nvCxnSpPr>
        <p:spPr>
          <a:xfrm flipV="1">
            <a:off x="4619071" y="2279532"/>
            <a:ext cx="480834" cy="1725289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475C925-AF18-C9C0-F70A-086E0E6B2394}"/>
              </a:ext>
            </a:extLst>
          </p:cNvPr>
          <p:cNvSpPr/>
          <p:nvPr/>
        </p:nvSpPr>
        <p:spPr>
          <a:xfrm>
            <a:off x="6284286" y="4004820"/>
            <a:ext cx="2577282" cy="13255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 References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00D94B5-CA3D-D806-72EF-665AB3E412DC}"/>
              </a:ext>
            </a:extLst>
          </p:cNvPr>
          <p:cNvCxnSpPr>
            <a:cxnSpLocks/>
            <a:stCxn id="89" idx="0"/>
          </p:cNvCxnSpPr>
          <p:nvPr/>
        </p:nvCxnSpPr>
        <p:spPr>
          <a:xfrm flipH="1" flipV="1">
            <a:off x="2753234" y="1982353"/>
            <a:ext cx="4819693" cy="2022467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F99D9EA-5A54-1CBE-994C-5F3C882A1473}"/>
              </a:ext>
            </a:extLst>
          </p:cNvPr>
          <p:cNvCxnSpPr>
            <a:cxnSpLocks/>
            <a:stCxn id="89" idx="0"/>
          </p:cNvCxnSpPr>
          <p:nvPr/>
        </p:nvCxnSpPr>
        <p:spPr>
          <a:xfrm flipH="1" flipV="1">
            <a:off x="838200" y="2018794"/>
            <a:ext cx="6734727" cy="1986026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C8A07942-5946-8CA3-E4D7-E238B005FC6C}"/>
              </a:ext>
            </a:extLst>
          </p:cNvPr>
          <p:cNvSpPr/>
          <p:nvPr/>
        </p:nvSpPr>
        <p:spPr>
          <a:xfrm>
            <a:off x="9238142" y="4004822"/>
            <a:ext cx="2577282" cy="13255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Indicators of Sentiment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436DF18-A1BC-FDCB-98D3-B2C2EBFE69BC}"/>
              </a:ext>
            </a:extLst>
          </p:cNvPr>
          <p:cNvCxnSpPr>
            <a:cxnSpLocks/>
            <a:stCxn id="93" idx="0"/>
          </p:cNvCxnSpPr>
          <p:nvPr/>
        </p:nvCxnSpPr>
        <p:spPr>
          <a:xfrm flipH="1" flipV="1">
            <a:off x="4841871" y="2018790"/>
            <a:ext cx="5684912" cy="1986032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B9ED09A-F01E-E34B-0361-25A6DA738DF0}"/>
              </a:ext>
            </a:extLst>
          </p:cNvPr>
          <p:cNvCxnSpPr>
            <a:cxnSpLocks/>
            <a:stCxn id="93" idx="0"/>
          </p:cNvCxnSpPr>
          <p:nvPr/>
        </p:nvCxnSpPr>
        <p:spPr>
          <a:xfrm flipH="1" flipV="1">
            <a:off x="2019799" y="2018792"/>
            <a:ext cx="8506984" cy="198603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3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9" grpId="0" animBg="1"/>
      <p:bldP spid="89" grpId="1" animBg="1"/>
      <p:bldP spid="9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D54F-A3FB-7CB7-790E-B2573E3B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See vs </a:t>
            </a:r>
            <a:r>
              <a:rPr lang="en-US" b="1" u="sng" dirty="0"/>
              <a:t>What the Computer Sees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DD3F1-2D5C-16A8-96C4-C15BE8BC413D}"/>
              </a:ext>
            </a:extLst>
          </p:cNvPr>
          <p:cNvSpPr txBox="1">
            <a:spLocks/>
          </p:cNvSpPr>
          <p:nvPr/>
        </p:nvSpPr>
        <p:spPr>
          <a:xfrm>
            <a:off x="518824" y="1629404"/>
            <a:ext cx="8015594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“I am happier. I have had 3 good days in a row.”</a:t>
            </a:r>
            <a:endParaRPr kumimoji="0" lang="en-US" sz="28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C5B85-B581-84A8-4EAE-0F95A9CB86B6}"/>
              </a:ext>
            </a:extLst>
          </p:cNvPr>
          <p:cNvSpPr/>
          <p:nvPr/>
        </p:nvSpPr>
        <p:spPr>
          <a:xfrm>
            <a:off x="4676922" y="2707475"/>
            <a:ext cx="2553114" cy="11851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Characters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(44)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CF97E279-9C9A-6527-D738-3EF8F24D6DFC}"/>
              </a:ext>
            </a:extLst>
          </p:cNvPr>
          <p:cNvSpPr/>
          <p:nvPr/>
        </p:nvSpPr>
        <p:spPr>
          <a:xfrm rot="16200000">
            <a:off x="3895570" y="-1102863"/>
            <a:ext cx="277097" cy="6499409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035310-5C35-12F1-75B8-581D5C626792}"/>
              </a:ext>
            </a:extLst>
          </p:cNvPr>
          <p:cNvCxnSpPr>
            <a:cxnSpLocks/>
            <a:stCxn id="13" idx="0"/>
            <a:endCxn id="14" idx="1"/>
          </p:cNvCxnSpPr>
          <p:nvPr/>
        </p:nvCxnSpPr>
        <p:spPr>
          <a:xfrm flipH="1" flipV="1">
            <a:off x="4034119" y="2285390"/>
            <a:ext cx="1919360" cy="42208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95AB37A-15C7-C842-3C82-9B8E8829D441}"/>
              </a:ext>
            </a:extLst>
          </p:cNvPr>
          <p:cNvSpPr txBox="1"/>
          <p:nvPr/>
        </p:nvSpPr>
        <p:spPr>
          <a:xfrm>
            <a:off x="1738489" y="5880857"/>
            <a:ext cx="87150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…but is most of the meaning from understanding the individual characters?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6D93E8-3279-2312-2EE2-D473610EA108}"/>
              </a:ext>
            </a:extLst>
          </p:cNvPr>
          <p:cNvSpPr/>
          <p:nvPr/>
        </p:nvSpPr>
        <p:spPr>
          <a:xfrm>
            <a:off x="376574" y="4004822"/>
            <a:ext cx="2577282" cy="13255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11ABF2-6028-214A-B53D-B95E63A67B22}"/>
              </a:ext>
            </a:extLst>
          </p:cNvPr>
          <p:cNvSpPr/>
          <p:nvPr/>
        </p:nvSpPr>
        <p:spPr>
          <a:xfrm>
            <a:off x="3330430" y="4004821"/>
            <a:ext cx="2577282" cy="13255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Sentences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946446-4DD5-15AA-25D2-B743706EC2E5}"/>
              </a:ext>
            </a:extLst>
          </p:cNvPr>
          <p:cNvSpPr/>
          <p:nvPr/>
        </p:nvSpPr>
        <p:spPr>
          <a:xfrm>
            <a:off x="6284286" y="4004820"/>
            <a:ext cx="2577282" cy="13255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 References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7197DF-CAA0-2E54-E1B1-294FB5BD7037}"/>
              </a:ext>
            </a:extLst>
          </p:cNvPr>
          <p:cNvSpPr/>
          <p:nvPr/>
        </p:nvSpPr>
        <p:spPr>
          <a:xfrm>
            <a:off x="9238142" y="4004822"/>
            <a:ext cx="2577282" cy="13255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Indicators of Sentiment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CC2E0911-B243-3A5A-5B14-3D866224F74B}"/>
              </a:ext>
            </a:extLst>
          </p:cNvPr>
          <p:cNvSpPr/>
          <p:nvPr/>
        </p:nvSpPr>
        <p:spPr>
          <a:xfrm>
            <a:off x="974875" y="4289458"/>
            <a:ext cx="1387325" cy="855353"/>
          </a:xfrm>
          <a:prstGeom prst="mathMultiply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1C51D250-E5D7-9ABC-EF9C-3D2B17EB5359}"/>
              </a:ext>
            </a:extLst>
          </p:cNvPr>
          <p:cNvSpPr/>
          <p:nvPr/>
        </p:nvSpPr>
        <p:spPr>
          <a:xfrm>
            <a:off x="9841076" y="4271724"/>
            <a:ext cx="1387325" cy="855353"/>
          </a:xfrm>
          <a:prstGeom prst="mathMultiply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87104A3D-4B0D-5861-3CDF-22E09EE628D2}"/>
              </a:ext>
            </a:extLst>
          </p:cNvPr>
          <p:cNvSpPr/>
          <p:nvPr/>
        </p:nvSpPr>
        <p:spPr>
          <a:xfrm>
            <a:off x="3925408" y="4271723"/>
            <a:ext cx="1387325" cy="855353"/>
          </a:xfrm>
          <a:prstGeom prst="mathMultiply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1C8F4482-38C9-D11F-5B96-50280A556D60}"/>
              </a:ext>
            </a:extLst>
          </p:cNvPr>
          <p:cNvSpPr/>
          <p:nvPr/>
        </p:nvSpPr>
        <p:spPr>
          <a:xfrm>
            <a:off x="6844156" y="4279020"/>
            <a:ext cx="1387325" cy="855353"/>
          </a:xfrm>
          <a:prstGeom prst="mathMultiply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423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8" grpId="0" animBg="1"/>
      <p:bldP spid="19" grpId="0" animBg="1"/>
      <p:bldP spid="20" grpId="0" animBg="1"/>
      <p:bldP spid="21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DC51A-695E-EC71-2CCE-F8D3DE31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</a:t>
            </a:r>
            <a:r>
              <a:rPr lang="en-US" i="1" dirty="0"/>
              <a:t>is</a:t>
            </a:r>
            <a:r>
              <a:rPr lang="en-US" dirty="0"/>
              <a:t> the meaning?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D09F8-B459-1861-6907-3E2F514CC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Sentences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Words/Tokens</a:t>
            </a:r>
          </a:p>
          <a:p>
            <a:pPr lvl="1"/>
            <a:r>
              <a:rPr lang="en-US" dirty="0"/>
              <a:t>And some words convey more meaning than others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“I am happier. I have had 3 good days in a row.”</a:t>
            </a: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Transformed: [ [happier], [3, good, days, row] ]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741FA-2AFE-9898-7997-2EDB2E3333E9}"/>
              </a:ext>
            </a:extLst>
          </p:cNvPr>
          <p:cNvSpPr txBox="1"/>
          <p:nvPr/>
        </p:nvSpPr>
        <p:spPr>
          <a:xfrm>
            <a:off x="3655707" y="2311912"/>
            <a:ext cx="1790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Tokenization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AEF56-8A97-FB5A-97DF-A2BD4C6BFDCF}"/>
              </a:ext>
            </a:extLst>
          </p:cNvPr>
          <p:cNvSpPr txBox="1"/>
          <p:nvPr/>
        </p:nvSpPr>
        <p:spPr>
          <a:xfrm>
            <a:off x="3655707" y="1825625"/>
            <a:ext cx="3206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Sentence Segmentation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551E85-3F51-E3ED-45FB-555C33A1B064}"/>
              </a:ext>
            </a:extLst>
          </p:cNvPr>
          <p:cNvSpPr txBox="1"/>
          <p:nvPr/>
        </p:nvSpPr>
        <p:spPr>
          <a:xfrm>
            <a:off x="8213486" y="2358078"/>
            <a:ext cx="28477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Stopword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/Non-word</a:t>
            </a:r>
            <a:b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Character Removal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5AB7E8-8E7C-0E40-9291-40BDFB4EE0D7}"/>
              </a:ext>
            </a:extLst>
          </p:cNvPr>
          <p:cNvCxnSpPr>
            <a:cxnSpLocks/>
          </p:cNvCxnSpPr>
          <p:nvPr/>
        </p:nvCxnSpPr>
        <p:spPr>
          <a:xfrm>
            <a:off x="2966225" y="3856188"/>
            <a:ext cx="0" cy="287867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3DA96D-7058-AFF4-5666-6C7743A5C87F}"/>
              </a:ext>
            </a:extLst>
          </p:cNvPr>
          <p:cNvCxnSpPr>
            <a:cxnSpLocks/>
          </p:cNvCxnSpPr>
          <p:nvPr/>
        </p:nvCxnSpPr>
        <p:spPr>
          <a:xfrm>
            <a:off x="3532612" y="3856188"/>
            <a:ext cx="0" cy="287867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014999-5073-A888-E5C6-E909FDE483EA}"/>
              </a:ext>
            </a:extLst>
          </p:cNvPr>
          <p:cNvCxnSpPr>
            <a:cxnSpLocks/>
          </p:cNvCxnSpPr>
          <p:nvPr/>
        </p:nvCxnSpPr>
        <p:spPr>
          <a:xfrm>
            <a:off x="4646143" y="3856188"/>
            <a:ext cx="0" cy="287867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5DA334-8CA6-5BF2-1F33-CDF67675F8BE}"/>
              </a:ext>
            </a:extLst>
          </p:cNvPr>
          <p:cNvCxnSpPr>
            <a:cxnSpLocks/>
          </p:cNvCxnSpPr>
          <p:nvPr/>
        </p:nvCxnSpPr>
        <p:spPr>
          <a:xfrm>
            <a:off x="4751079" y="3856188"/>
            <a:ext cx="0" cy="287867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5A6424-C1A8-9CBC-E1FF-4AAFC7384E68}"/>
              </a:ext>
            </a:extLst>
          </p:cNvPr>
          <p:cNvCxnSpPr>
            <a:cxnSpLocks/>
          </p:cNvCxnSpPr>
          <p:nvPr/>
        </p:nvCxnSpPr>
        <p:spPr>
          <a:xfrm>
            <a:off x="4918028" y="3856188"/>
            <a:ext cx="0" cy="287867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FC6EA2-2F92-2EF8-EBCF-EAC855A035AA}"/>
              </a:ext>
            </a:extLst>
          </p:cNvPr>
          <p:cNvCxnSpPr>
            <a:cxnSpLocks/>
          </p:cNvCxnSpPr>
          <p:nvPr/>
        </p:nvCxnSpPr>
        <p:spPr>
          <a:xfrm>
            <a:off x="5695271" y="3856188"/>
            <a:ext cx="0" cy="287867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4F4E05-FC33-5598-C6B6-35648D157BE8}"/>
              </a:ext>
            </a:extLst>
          </p:cNvPr>
          <p:cNvCxnSpPr>
            <a:cxnSpLocks/>
          </p:cNvCxnSpPr>
          <p:nvPr/>
        </p:nvCxnSpPr>
        <p:spPr>
          <a:xfrm>
            <a:off x="6317328" y="3856188"/>
            <a:ext cx="0" cy="287867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C0BC12-4286-13D9-9861-B45C06273A9A}"/>
              </a:ext>
            </a:extLst>
          </p:cNvPr>
          <p:cNvCxnSpPr>
            <a:cxnSpLocks/>
          </p:cNvCxnSpPr>
          <p:nvPr/>
        </p:nvCxnSpPr>
        <p:spPr>
          <a:xfrm>
            <a:off x="6570965" y="3856188"/>
            <a:ext cx="0" cy="287867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647C37-A4DD-816E-F3F4-14EFFCF7C6FF}"/>
              </a:ext>
            </a:extLst>
          </p:cNvPr>
          <p:cNvCxnSpPr>
            <a:cxnSpLocks/>
          </p:cNvCxnSpPr>
          <p:nvPr/>
        </p:nvCxnSpPr>
        <p:spPr>
          <a:xfrm>
            <a:off x="7383282" y="3856188"/>
            <a:ext cx="0" cy="287867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1E345D-8345-F181-83FE-CFF6A1C3812D}"/>
              </a:ext>
            </a:extLst>
          </p:cNvPr>
          <p:cNvCxnSpPr>
            <a:cxnSpLocks/>
          </p:cNvCxnSpPr>
          <p:nvPr/>
        </p:nvCxnSpPr>
        <p:spPr>
          <a:xfrm>
            <a:off x="8107908" y="3856188"/>
            <a:ext cx="0" cy="287867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841A99A-B032-BAF8-4D0C-EB107E87A843}"/>
              </a:ext>
            </a:extLst>
          </p:cNvPr>
          <p:cNvCxnSpPr>
            <a:cxnSpLocks/>
          </p:cNvCxnSpPr>
          <p:nvPr/>
        </p:nvCxnSpPr>
        <p:spPr>
          <a:xfrm>
            <a:off x="8464717" y="3856188"/>
            <a:ext cx="0" cy="287867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74EB04-CBAB-9A93-4F38-B13007B2ADCD}"/>
              </a:ext>
            </a:extLst>
          </p:cNvPr>
          <p:cNvCxnSpPr>
            <a:cxnSpLocks/>
          </p:cNvCxnSpPr>
          <p:nvPr/>
        </p:nvCxnSpPr>
        <p:spPr>
          <a:xfrm>
            <a:off x="9293628" y="3856188"/>
            <a:ext cx="0" cy="287867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D0F574-FAD9-A015-0066-9A04CB216141}"/>
              </a:ext>
            </a:extLst>
          </p:cNvPr>
          <p:cNvCxnSpPr>
            <a:cxnSpLocks/>
          </p:cNvCxnSpPr>
          <p:nvPr/>
        </p:nvCxnSpPr>
        <p:spPr>
          <a:xfrm>
            <a:off x="8717870" y="3856188"/>
            <a:ext cx="0" cy="287867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A1AB32-613E-E125-A655-065670B4A928}"/>
              </a:ext>
            </a:extLst>
          </p:cNvPr>
          <p:cNvCxnSpPr>
            <a:cxnSpLocks/>
          </p:cNvCxnSpPr>
          <p:nvPr/>
        </p:nvCxnSpPr>
        <p:spPr>
          <a:xfrm>
            <a:off x="4740450" y="3717468"/>
            <a:ext cx="0" cy="565307"/>
          </a:xfrm>
          <a:prstGeom prst="line">
            <a:avLst/>
          </a:prstGeom>
          <a:ln w="254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E2D8D3-733E-6191-88C9-6ABAC0353731}"/>
              </a:ext>
            </a:extLst>
          </p:cNvPr>
          <p:cNvCxnSpPr>
            <a:cxnSpLocks/>
          </p:cNvCxnSpPr>
          <p:nvPr/>
        </p:nvCxnSpPr>
        <p:spPr>
          <a:xfrm>
            <a:off x="2808317" y="4000121"/>
            <a:ext cx="142240" cy="0"/>
          </a:xfrm>
          <a:prstGeom prst="line">
            <a:avLst/>
          </a:prstGeom>
          <a:ln w="349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8C08A1-1611-7FC4-C8AC-2C84FBC86FFE}"/>
              </a:ext>
            </a:extLst>
          </p:cNvPr>
          <p:cNvCxnSpPr>
            <a:cxnSpLocks/>
          </p:cNvCxnSpPr>
          <p:nvPr/>
        </p:nvCxnSpPr>
        <p:spPr>
          <a:xfrm>
            <a:off x="3013210" y="3999096"/>
            <a:ext cx="468899" cy="2050"/>
          </a:xfrm>
          <a:prstGeom prst="line">
            <a:avLst/>
          </a:prstGeom>
          <a:ln w="349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3DF8C6-B61C-4E92-ACAC-E5A5EC033E37}"/>
              </a:ext>
            </a:extLst>
          </p:cNvPr>
          <p:cNvCxnSpPr>
            <a:cxnSpLocks/>
          </p:cNvCxnSpPr>
          <p:nvPr/>
        </p:nvCxnSpPr>
        <p:spPr>
          <a:xfrm flipV="1">
            <a:off x="4646143" y="4082731"/>
            <a:ext cx="67733" cy="1693"/>
          </a:xfrm>
          <a:prstGeom prst="line">
            <a:avLst/>
          </a:prstGeom>
          <a:ln w="349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1487D3-DD03-C89B-F27E-A7EF12AAA4F4}"/>
              </a:ext>
            </a:extLst>
          </p:cNvPr>
          <p:cNvCxnSpPr>
            <a:cxnSpLocks/>
          </p:cNvCxnSpPr>
          <p:nvPr/>
        </p:nvCxnSpPr>
        <p:spPr>
          <a:xfrm>
            <a:off x="4962161" y="4000121"/>
            <a:ext cx="718203" cy="0"/>
          </a:xfrm>
          <a:prstGeom prst="line">
            <a:avLst/>
          </a:prstGeom>
          <a:ln w="349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D0BF586-863B-406C-8394-0F95E793539F}"/>
              </a:ext>
            </a:extLst>
          </p:cNvPr>
          <p:cNvCxnSpPr>
            <a:cxnSpLocks/>
          </p:cNvCxnSpPr>
          <p:nvPr/>
        </p:nvCxnSpPr>
        <p:spPr>
          <a:xfrm>
            <a:off x="5736128" y="4000121"/>
            <a:ext cx="530745" cy="0"/>
          </a:xfrm>
          <a:prstGeom prst="line">
            <a:avLst/>
          </a:prstGeom>
          <a:ln w="349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AA4A771-1629-FB63-2E44-A3C7BBC73179}"/>
              </a:ext>
            </a:extLst>
          </p:cNvPr>
          <p:cNvCxnSpPr>
            <a:cxnSpLocks/>
          </p:cNvCxnSpPr>
          <p:nvPr/>
        </p:nvCxnSpPr>
        <p:spPr>
          <a:xfrm>
            <a:off x="8151361" y="4000121"/>
            <a:ext cx="261482" cy="0"/>
          </a:xfrm>
          <a:prstGeom prst="line">
            <a:avLst/>
          </a:prstGeom>
          <a:ln w="349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C4D6328-86B6-9092-3EBC-27464AC4BF2A}"/>
              </a:ext>
            </a:extLst>
          </p:cNvPr>
          <p:cNvCxnSpPr>
            <a:cxnSpLocks/>
          </p:cNvCxnSpPr>
          <p:nvPr/>
        </p:nvCxnSpPr>
        <p:spPr>
          <a:xfrm>
            <a:off x="8537155" y="4000121"/>
            <a:ext cx="142240" cy="0"/>
          </a:xfrm>
          <a:prstGeom prst="line">
            <a:avLst/>
          </a:prstGeom>
          <a:ln w="349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A5A62B-492E-7A90-D3EC-3AFBE81E29D4}"/>
              </a:ext>
            </a:extLst>
          </p:cNvPr>
          <p:cNvCxnSpPr>
            <a:cxnSpLocks/>
          </p:cNvCxnSpPr>
          <p:nvPr/>
        </p:nvCxnSpPr>
        <p:spPr>
          <a:xfrm>
            <a:off x="9301142" y="4087207"/>
            <a:ext cx="55790" cy="0"/>
          </a:xfrm>
          <a:prstGeom prst="line">
            <a:avLst/>
          </a:prstGeom>
          <a:ln w="349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E29658-870E-AF72-3326-3D7DE2768FBF}"/>
              </a:ext>
            </a:extLst>
          </p:cNvPr>
          <p:cNvCxnSpPr>
            <a:cxnSpLocks/>
          </p:cNvCxnSpPr>
          <p:nvPr/>
        </p:nvCxnSpPr>
        <p:spPr>
          <a:xfrm>
            <a:off x="4796541" y="4000121"/>
            <a:ext cx="74505" cy="0"/>
          </a:xfrm>
          <a:prstGeom prst="line">
            <a:avLst/>
          </a:prstGeom>
          <a:ln w="349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90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E33DA-92F2-1CA9-5A44-AF23CA80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Bigger Vocabulary, Greater Complexity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019B9-43E2-C069-2CD8-B9EF92CB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ym typeface="Wingdings" panose="05000000000000000000" pitchFamily="2" charset="2"/>
              </a:rPr>
              <a:t>Happy</a:t>
            </a:r>
            <a:r>
              <a:rPr lang="en-US" dirty="0">
                <a:sym typeface="Wingdings" panose="05000000000000000000" pitchFamily="2" charset="2"/>
              </a:rPr>
              <a:t>: Happy, happier, happiest, happily, happiness</a:t>
            </a:r>
          </a:p>
          <a:p>
            <a:pPr marL="0" indent="0">
              <a:buNone/>
            </a:pPr>
            <a:r>
              <a:rPr lang="en-US" b="1" u="sng" dirty="0">
                <a:sym typeface="Wingdings" panose="05000000000000000000" pitchFamily="2" charset="2"/>
              </a:rPr>
              <a:t>Be</a:t>
            </a:r>
            <a:r>
              <a:rPr lang="en-US" dirty="0">
                <a:sym typeface="Wingdings" panose="05000000000000000000" pitchFamily="2" charset="2"/>
              </a:rPr>
              <a:t>: Be, is, am, are, was, were, been</a:t>
            </a:r>
          </a:p>
          <a:p>
            <a:pPr marL="0" indent="0" algn="ctr">
              <a:buNone/>
            </a:pPr>
            <a:r>
              <a:rPr lang="en-US" u="sng" dirty="0">
                <a:sym typeface="Wingdings" panose="05000000000000000000" pitchFamily="2" charset="2"/>
              </a:rPr>
              <a:t>Same meaning, but different conjugations/inflections/words</a:t>
            </a:r>
          </a:p>
          <a:p>
            <a:pPr marL="0" indent="0">
              <a:buNone/>
            </a:pPr>
            <a:endParaRPr lang="en-US" b="1" u="sng" dirty="0">
              <a:solidFill>
                <a:srgbClr val="C0504D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C0504D"/>
                </a:solidFill>
                <a:sym typeface="Wingdings" panose="05000000000000000000" pitchFamily="2" charset="2"/>
              </a:rPr>
              <a:t>Stemming</a:t>
            </a:r>
            <a:r>
              <a:rPr lang="en-US" dirty="0">
                <a:sym typeface="Wingdings" panose="05000000000000000000" pitchFamily="2" charset="2"/>
              </a:rPr>
              <a:t> – </a:t>
            </a:r>
            <a:r>
              <a:rPr lang="en-US" dirty="0" err="1">
                <a:solidFill>
                  <a:srgbClr val="C0504D"/>
                </a:solidFill>
                <a:sym typeface="Wingdings" panose="05000000000000000000" pitchFamily="2" charset="2"/>
              </a:rPr>
              <a:t>Happier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rgbClr val="C0504D"/>
                </a:solidFill>
                <a:sym typeface="Wingdings" panose="05000000000000000000" pitchFamily="2" charset="2"/>
              </a:rPr>
              <a:t>Happi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rgbClr val="C0504D"/>
                </a:solidFill>
                <a:sym typeface="Wingdings" panose="05000000000000000000" pitchFamily="2" charset="2"/>
              </a:rPr>
              <a:t>Were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rgbClr val="C0504D"/>
                </a:solidFill>
                <a:sym typeface="Wingdings" panose="05000000000000000000" pitchFamily="2" charset="2"/>
              </a:rPr>
              <a:t>Were</a:t>
            </a:r>
            <a:endParaRPr lang="en-US" dirty="0">
              <a:solidFill>
                <a:srgbClr val="C0504D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4F81BD"/>
                </a:solidFill>
                <a:sym typeface="Wingdings" panose="05000000000000000000" pitchFamily="2" charset="2"/>
              </a:rPr>
              <a:t>Lemmatization</a:t>
            </a:r>
            <a:r>
              <a:rPr lang="en-US" dirty="0">
                <a:sym typeface="Wingdings" panose="05000000000000000000" pitchFamily="2" charset="2"/>
              </a:rPr>
              <a:t> – </a:t>
            </a:r>
            <a:r>
              <a:rPr lang="en-US" dirty="0" err="1">
                <a:solidFill>
                  <a:srgbClr val="4F81BD"/>
                </a:solidFill>
                <a:sym typeface="Wingdings" panose="05000000000000000000" pitchFamily="2" charset="2"/>
              </a:rPr>
              <a:t>Happiness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rgbClr val="4F81BD"/>
                </a:solidFill>
                <a:sym typeface="Wingdings" panose="05000000000000000000" pitchFamily="2" charset="2"/>
              </a:rPr>
              <a:t>Happy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rgbClr val="4F81BD"/>
                </a:solidFill>
                <a:sym typeface="Wingdings" panose="05000000000000000000" pitchFamily="2" charset="2"/>
              </a:rPr>
              <a:t>Were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rgbClr val="4F81BD"/>
                </a:solidFill>
                <a:sym typeface="Wingdings" panose="05000000000000000000" pitchFamily="2" charset="2"/>
              </a:rPr>
              <a:t>Be</a:t>
            </a:r>
            <a:endParaRPr lang="en-US" dirty="0">
              <a:solidFill>
                <a:srgbClr val="4F81BD"/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Transformed: [ [happy], [3, good, day, row] ]</a:t>
            </a:r>
          </a:p>
        </p:txBody>
      </p:sp>
    </p:spTree>
    <p:extLst>
      <p:ext uri="{BB962C8B-B14F-4D97-AF65-F5344CB8AC3E}">
        <p14:creationId xmlns:p14="http://schemas.microsoft.com/office/powerpoint/2010/main" val="277024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2AF98-6F9D-9DCC-6AEF-E013CD8C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Processing Language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05ADA-840A-40A2-3CCD-16C460925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Are these words different?    “Have” “have”</a:t>
            </a:r>
          </a:p>
          <a:p>
            <a:pPr lvl="1"/>
            <a:r>
              <a:rPr lang="en-US" dirty="0"/>
              <a:t>The computer thinks so by default </a:t>
            </a:r>
            <a:r>
              <a:rPr lang="en-US" sz="1200" i="1" dirty="0"/>
              <a:t>(“H” vs “h”)</a:t>
            </a:r>
            <a:endParaRPr lang="en-US" i="1" dirty="0"/>
          </a:p>
          <a:p>
            <a:pPr lvl="1"/>
            <a:r>
              <a:rPr lang="en-US" dirty="0"/>
              <a:t>Often normalize the casing of words</a:t>
            </a:r>
          </a:p>
          <a:p>
            <a:pPr lvl="1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Are these ‘words’?    “</a:t>
            </a:r>
            <a:r>
              <a:rPr lang="en-US" dirty="0">
                <a:sym typeface="Wingdings" panose="05000000000000000000" pitchFamily="2" charset="2"/>
              </a:rPr>
              <a:t>”, “:)”, “3”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Decide how to treat emoji/emoticons/numerals</a:t>
            </a:r>
          </a:p>
          <a:p>
            <a:pPr marL="5715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5715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Transformed: [ [happy], [three, good, day, row] ]</a:t>
            </a:r>
          </a:p>
        </p:txBody>
      </p:sp>
    </p:spTree>
    <p:extLst>
      <p:ext uri="{BB962C8B-B14F-4D97-AF65-F5344CB8AC3E}">
        <p14:creationId xmlns:p14="http://schemas.microsoft.com/office/powerpoint/2010/main" val="260792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F46C-6755-E1C3-2AC7-658BE5FB9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Final Catch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8CB8A-EAE4-9C1A-75E1-BB7217B7748C}"/>
              </a:ext>
            </a:extLst>
          </p:cNvPr>
          <p:cNvSpPr txBox="1">
            <a:spLocks/>
          </p:cNvSpPr>
          <p:nvPr/>
        </p:nvSpPr>
        <p:spPr>
          <a:xfrm>
            <a:off x="518824" y="1629404"/>
            <a:ext cx="10976490" cy="4863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Most NLP applications don’t work with words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 [happy], [three, good, day, row] ]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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simpler, but still uninterpretable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Solution: Use numeric vectors based on the words used (“vector space model”)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Document-Term Matrix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One-Hot Vectors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 Embeddings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52C2A5-1C6D-61EE-69EF-64750AD93065}"/>
              </a:ext>
            </a:extLst>
          </p:cNvPr>
          <p:cNvGraphicFramePr>
            <a:graphicFrameLocks noGrp="1"/>
          </p:cNvGraphicFramePr>
          <p:nvPr/>
        </p:nvGraphicFramePr>
        <p:xfrm>
          <a:off x="5203371" y="4537928"/>
          <a:ext cx="6291942" cy="2202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657">
                  <a:extLst>
                    <a:ext uri="{9D8B030D-6E8A-4147-A177-3AD203B41FA5}">
                      <a16:colId xmlns:a16="http://schemas.microsoft.com/office/drawing/2014/main" val="1898990617"/>
                    </a:ext>
                  </a:extLst>
                </a:gridCol>
                <a:gridCol w="1048657">
                  <a:extLst>
                    <a:ext uri="{9D8B030D-6E8A-4147-A177-3AD203B41FA5}">
                      <a16:colId xmlns:a16="http://schemas.microsoft.com/office/drawing/2014/main" val="1384426081"/>
                    </a:ext>
                  </a:extLst>
                </a:gridCol>
                <a:gridCol w="1048657">
                  <a:extLst>
                    <a:ext uri="{9D8B030D-6E8A-4147-A177-3AD203B41FA5}">
                      <a16:colId xmlns:a16="http://schemas.microsoft.com/office/drawing/2014/main" val="3102454200"/>
                    </a:ext>
                  </a:extLst>
                </a:gridCol>
                <a:gridCol w="1048657">
                  <a:extLst>
                    <a:ext uri="{9D8B030D-6E8A-4147-A177-3AD203B41FA5}">
                      <a16:colId xmlns:a16="http://schemas.microsoft.com/office/drawing/2014/main" val="1427550459"/>
                    </a:ext>
                  </a:extLst>
                </a:gridCol>
                <a:gridCol w="1048657">
                  <a:extLst>
                    <a:ext uri="{9D8B030D-6E8A-4147-A177-3AD203B41FA5}">
                      <a16:colId xmlns:a16="http://schemas.microsoft.com/office/drawing/2014/main" val="2156355475"/>
                    </a:ext>
                  </a:extLst>
                </a:gridCol>
                <a:gridCol w="1048657">
                  <a:extLst>
                    <a:ext uri="{9D8B030D-6E8A-4147-A177-3AD203B41FA5}">
                      <a16:colId xmlns:a16="http://schemas.microsoft.com/office/drawing/2014/main" val="3149354642"/>
                    </a:ext>
                  </a:extLst>
                </a:gridCol>
              </a:tblGrid>
              <a:tr h="7341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319076"/>
                  </a:ext>
                </a:extLst>
              </a:tr>
              <a:tr h="734169">
                <a:tc>
                  <a:txBody>
                    <a:bodyPr/>
                    <a:lstStyle/>
                    <a:p>
                      <a:r>
                        <a:rPr lang="en-US" sz="1600" dirty="0"/>
                        <a:t>S1.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77420"/>
                  </a:ext>
                </a:extLst>
              </a:tr>
              <a:tr h="734169">
                <a:tc>
                  <a:txBody>
                    <a:bodyPr/>
                    <a:lstStyle/>
                    <a:p>
                      <a:r>
                        <a:rPr lang="en-US" sz="1600" dirty="0"/>
                        <a:t>S2.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503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316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89A5-02BD-4550-6D12-5E7355E3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word embeddings?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4BB0D7-05EC-BE91-67B3-33EA96FA4328}"/>
              </a:ext>
            </a:extLst>
          </p:cNvPr>
          <p:cNvCxnSpPr/>
          <p:nvPr/>
        </p:nvCxnSpPr>
        <p:spPr>
          <a:xfrm>
            <a:off x="6096000" y="2290353"/>
            <a:ext cx="0" cy="3958046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A4EAEE-650A-A7A4-882C-4FF4DCEC2EDE}"/>
              </a:ext>
            </a:extLst>
          </p:cNvPr>
          <p:cNvCxnSpPr>
            <a:cxnSpLocks/>
          </p:cNvCxnSpPr>
          <p:nvPr/>
        </p:nvCxnSpPr>
        <p:spPr>
          <a:xfrm>
            <a:off x="1778726" y="4356463"/>
            <a:ext cx="8634549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6E120FC-0FA5-05B1-8C4C-6910300D2AD4}"/>
              </a:ext>
            </a:extLst>
          </p:cNvPr>
          <p:cNvSpPr/>
          <p:nvPr/>
        </p:nvSpPr>
        <p:spPr>
          <a:xfrm>
            <a:off x="7053943" y="2290353"/>
            <a:ext cx="143690" cy="143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B33C05C-9B42-A2CE-4867-2EF4FC902191}"/>
              </a:ext>
            </a:extLst>
          </p:cNvPr>
          <p:cNvSpPr/>
          <p:nvPr/>
        </p:nvSpPr>
        <p:spPr>
          <a:xfrm>
            <a:off x="4676503" y="3691347"/>
            <a:ext cx="143690" cy="14369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156F0F1-BC47-D7BA-D3AE-5655DCFFAA08}"/>
              </a:ext>
            </a:extLst>
          </p:cNvPr>
          <p:cNvSpPr/>
          <p:nvPr/>
        </p:nvSpPr>
        <p:spPr>
          <a:xfrm>
            <a:off x="4964505" y="4050053"/>
            <a:ext cx="143690" cy="14369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C4A88C-1ECF-58FC-9D80-43727CC07B49}"/>
              </a:ext>
            </a:extLst>
          </p:cNvPr>
          <p:cNvSpPr txBox="1"/>
          <p:nvPr/>
        </p:nvSpPr>
        <p:spPr>
          <a:xfrm>
            <a:off x="6482340" y="214850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5E36A4-4358-6EDD-5DEE-14FF8E1D26AE}"/>
              </a:ext>
            </a:extLst>
          </p:cNvPr>
          <p:cNvSpPr txBox="1"/>
          <p:nvPr/>
        </p:nvSpPr>
        <p:spPr>
          <a:xfrm>
            <a:off x="3669370" y="3559460"/>
            <a:ext cx="104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Germany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BDFEFF-C6CC-BE2E-5C6C-34A9914C9EBA}"/>
              </a:ext>
            </a:extLst>
          </p:cNvPr>
          <p:cNvSpPr txBox="1"/>
          <p:nvPr/>
        </p:nvSpPr>
        <p:spPr>
          <a:xfrm>
            <a:off x="4170909" y="3928792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France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6CB687-9DF4-E1D3-3ADC-A83352DF0FCE}"/>
              </a:ext>
            </a:extLst>
          </p:cNvPr>
          <p:cNvCxnSpPr>
            <a:endCxn id="14" idx="3"/>
          </p:cNvCxnSpPr>
          <p:nvPr/>
        </p:nvCxnSpPr>
        <p:spPr>
          <a:xfrm flipV="1">
            <a:off x="6093977" y="2413000"/>
            <a:ext cx="981009" cy="19434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BF579BA-1CA0-CC62-DE8C-5C9360C564C7}"/>
              </a:ext>
            </a:extLst>
          </p:cNvPr>
          <p:cNvSpPr/>
          <p:nvPr/>
        </p:nvSpPr>
        <p:spPr>
          <a:xfrm>
            <a:off x="7305765" y="2717566"/>
            <a:ext cx="143690" cy="143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FAE9EC-D2B6-5BDC-299B-0FA7539E8238}"/>
              </a:ext>
            </a:extLst>
          </p:cNvPr>
          <p:cNvSpPr txBox="1"/>
          <p:nvPr/>
        </p:nvSpPr>
        <p:spPr>
          <a:xfrm>
            <a:off x="7377610" y="259877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A5A067A-5084-B1E3-1BD5-85FA020DB21F}"/>
              </a:ext>
            </a:extLst>
          </p:cNvPr>
          <p:cNvSpPr/>
          <p:nvPr/>
        </p:nvSpPr>
        <p:spPr>
          <a:xfrm>
            <a:off x="7377610" y="1993781"/>
            <a:ext cx="143690" cy="143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177248-AD30-BF2D-B81B-F393C3E88FBA}"/>
              </a:ext>
            </a:extLst>
          </p:cNvPr>
          <p:cNvSpPr txBox="1"/>
          <p:nvPr/>
        </p:nvSpPr>
        <p:spPr>
          <a:xfrm>
            <a:off x="7449455" y="1874986"/>
            <a:ext cx="96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Whiskey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6936F6-305A-2C2D-64D7-2E6DE583D598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6093768" y="2116428"/>
            <a:ext cx="1304885" cy="22317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FC5DD0-F6B1-C145-81AE-23C79FBA2060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6093977" y="2840213"/>
            <a:ext cx="1232831" cy="14839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9498983-D462-68F7-E2B2-3C976FC7B81D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5087152" y="4172700"/>
            <a:ext cx="1006825" cy="18376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B5D6622-B982-DB1E-CFC1-926DC2EE55B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 flipV="1">
            <a:off x="4820193" y="3763192"/>
            <a:ext cx="1222982" cy="601582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E48DE52-AD20-B67D-8196-AE93BE9774DA}"/>
              </a:ext>
            </a:extLst>
          </p:cNvPr>
          <p:cNvSpPr/>
          <p:nvPr/>
        </p:nvSpPr>
        <p:spPr>
          <a:xfrm>
            <a:off x="5051499" y="3351232"/>
            <a:ext cx="143690" cy="14369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DF0013-5019-6398-8603-D181AEE8733A}"/>
              </a:ext>
            </a:extLst>
          </p:cNvPr>
          <p:cNvSpPr txBox="1"/>
          <p:nvPr/>
        </p:nvSpPr>
        <p:spPr>
          <a:xfrm>
            <a:off x="3640869" y="3219345"/>
            <a:ext cx="143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United States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03EDEFD-5121-27EF-0F8C-C341F7FE6F81}"/>
              </a:ext>
            </a:extLst>
          </p:cNvPr>
          <p:cNvCxnSpPr>
            <a:cxnSpLocks/>
            <a:endCxn id="41" idx="5"/>
          </p:cNvCxnSpPr>
          <p:nvPr/>
        </p:nvCxnSpPr>
        <p:spPr>
          <a:xfrm flipH="1" flipV="1">
            <a:off x="5174146" y="3473879"/>
            <a:ext cx="919831" cy="890895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99C50D4D-115C-985D-087D-EC062DEEDA9D}"/>
              </a:ext>
            </a:extLst>
          </p:cNvPr>
          <p:cNvSpPr/>
          <p:nvPr/>
        </p:nvSpPr>
        <p:spPr>
          <a:xfrm>
            <a:off x="5787858" y="5369622"/>
            <a:ext cx="143690" cy="1436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5D7C388-B76B-01B9-1158-E7177F16FCDB}"/>
              </a:ext>
            </a:extLst>
          </p:cNvPr>
          <p:cNvSpPr/>
          <p:nvPr/>
        </p:nvSpPr>
        <p:spPr>
          <a:xfrm>
            <a:off x="6075860" y="5728328"/>
            <a:ext cx="143690" cy="1436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C13D89-4675-1089-DBEA-60EAF2B5C01B}"/>
              </a:ext>
            </a:extLst>
          </p:cNvPr>
          <p:cNvSpPr txBox="1"/>
          <p:nvPr/>
        </p:nvSpPr>
        <p:spPr>
          <a:xfrm>
            <a:off x="4780725" y="5237735"/>
            <a:ext cx="1048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Capitalist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3ED5B90-DC29-6FA6-E721-10D28A5D31A7}"/>
              </a:ext>
            </a:extLst>
          </p:cNvPr>
          <p:cNvSpPr txBox="1"/>
          <p:nvPr/>
        </p:nvSpPr>
        <p:spPr>
          <a:xfrm>
            <a:off x="6219550" y="5621136"/>
            <a:ext cx="5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CEO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8DF07BC-7DCD-5979-A4C0-184DC27AFB86}"/>
              </a:ext>
            </a:extLst>
          </p:cNvPr>
          <p:cNvSpPr/>
          <p:nvPr/>
        </p:nvSpPr>
        <p:spPr>
          <a:xfrm>
            <a:off x="6162854" y="5029507"/>
            <a:ext cx="143690" cy="1436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D5895CF-6FAC-6A05-44DD-1A38FC763BED}"/>
              </a:ext>
            </a:extLst>
          </p:cNvPr>
          <p:cNvSpPr txBox="1"/>
          <p:nvPr/>
        </p:nvSpPr>
        <p:spPr>
          <a:xfrm>
            <a:off x="6306544" y="4897620"/>
            <a:ext cx="143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Entrepreneur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593E6CB-9280-A676-D282-DA0A5DB23C47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6075860" y="4339186"/>
            <a:ext cx="158839" cy="69032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6D93FD0-02EB-91EC-075C-482D51FD56F8}"/>
              </a:ext>
            </a:extLst>
          </p:cNvPr>
          <p:cNvCxnSpPr>
            <a:cxnSpLocks/>
            <a:endCxn id="54" idx="3"/>
          </p:cNvCxnSpPr>
          <p:nvPr/>
        </p:nvCxnSpPr>
        <p:spPr>
          <a:xfrm flipH="1">
            <a:off x="5828832" y="4347824"/>
            <a:ext cx="264936" cy="107457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110CB32-A123-EDD8-7E68-3F0825F79FFE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6093768" y="4363171"/>
            <a:ext cx="53937" cy="136515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278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1DF0-735E-931B-FBD8-CC0105BB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tendencies of word embeddings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AC8CCA6-8240-4966-1F69-91BADE7F43DD}"/>
              </a:ext>
            </a:extLst>
          </p:cNvPr>
          <p:cNvCxnSpPr/>
          <p:nvPr/>
        </p:nvCxnSpPr>
        <p:spPr>
          <a:xfrm>
            <a:off x="6096000" y="2730136"/>
            <a:ext cx="0" cy="3958046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06071E-FCB2-B6C8-C085-D1C1B36FDCEA}"/>
              </a:ext>
            </a:extLst>
          </p:cNvPr>
          <p:cNvCxnSpPr>
            <a:cxnSpLocks/>
          </p:cNvCxnSpPr>
          <p:nvPr/>
        </p:nvCxnSpPr>
        <p:spPr>
          <a:xfrm>
            <a:off x="1778726" y="4796246"/>
            <a:ext cx="8634549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3439C290-B28B-69B1-4098-0DC50049DFE0}"/>
              </a:ext>
            </a:extLst>
          </p:cNvPr>
          <p:cNvSpPr/>
          <p:nvPr/>
        </p:nvSpPr>
        <p:spPr>
          <a:xfrm>
            <a:off x="7053943" y="2730136"/>
            <a:ext cx="143690" cy="143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86DE44-F417-9B0F-378F-B9035199C306}"/>
              </a:ext>
            </a:extLst>
          </p:cNvPr>
          <p:cNvSpPr/>
          <p:nvPr/>
        </p:nvSpPr>
        <p:spPr>
          <a:xfrm>
            <a:off x="4676503" y="4131130"/>
            <a:ext cx="143690" cy="14369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1A8CB3-2B12-8DCE-8479-96C7ED062DB7}"/>
              </a:ext>
            </a:extLst>
          </p:cNvPr>
          <p:cNvSpPr/>
          <p:nvPr/>
        </p:nvSpPr>
        <p:spPr>
          <a:xfrm>
            <a:off x="4964505" y="4489836"/>
            <a:ext cx="143690" cy="14369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54BD09-532C-E0EC-27E7-BEACB0134E55}"/>
              </a:ext>
            </a:extLst>
          </p:cNvPr>
          <p:cNvSpPr txBox="1"/>
          <p:nvPr/>
        </p:nvSpPr>
        <p:spPr>
          <a:xfrm>
            <a:off x="6482340" y="258828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4A9AF2-FF01-E099-30A0-FFD0D396F82F}"/>
              </a:ext>
            </a:extLst>
          </p:cNvPr>
          <p:cNvSpPr txBox="1"/>
          <p:nvPr/>
        </p:nvSpPr>
        <p:spPr>
          <a:xfrm>
            <a:off x="3669370" y="3999243"/>
            <a:ext cx="104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Germany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5DBBB9-AFB2-8F27-E626-E546B258D50C}"/>
              </a:ext>
            </a:extLst>
          </p:cNvPr>
          <p:cNvSpPr txBox="1"/>
          <p:nvPr/>
        </p:nvSpPr>
        <p:spPr>
          <a:xfrm>
            <a:off x="4170909" y="4368575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France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C51EDC-BF8D-97C7-E9E8-309D1BB5EA68}"/>
              </a:ext>
            </a:extLst>
          </p:cNvPr>
          <p:cNvCxnSpPr>
            <a:endCxn id="6" idx="3"/>
          </p:cNvCxnSpPr>
          <p:nvPr/>
        </p:nvCxnSpPr>
        <p:spPr>
          <a:xfrm flipV="1">
            <a:off x="6093977" y="2852783"/>
            <a:ext cx="981009" cy="19434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0C406B-FBA6-91CF-03F5-5CDA813ED9C4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6093977" y="3279996"/>
            <a:ext cx="1232831" cy="14839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DB60C5-DBF9-098D-B872-D61AF516E5AA}"/>
              </a:ext>
            </a:extLst>
          </p:cNvPr>
          <p:cNvCxnSpPr>
            <a:cxnSpLocks/>
            <a:endCxn id="8" idx="5"/>
          </p:cNvCxnSpPr>
          <p:nvPr/>
        </p:nvCxnSpPr>
        <p:spPr>
          <a:xfrm flipH="1" flipV="1">
            <a:off x="5087152" y="4612483"/>
            <a:ext cx="1006825" cy="18376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E09BAC-155D-B053-8B56-CA597D1E443D}"/>
              </a:ext>
            </a:extLst>
          </p:cNvPr>
          <p:cNvCxnSpPr>
            <a:cxnSpLocks/>
            <a:endCxn id="7" idx="6"/>
          </p:cNvCxnSpPr>
          <p:nvPr/>
        </p:nvCxnSpPr>
        <p:spPr>
          <a:xfrm flipH="1" flipV="1">
            <a:off x="4820193" y="4202975"/>
            <a:ext cx="1222982" cy="601582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0A7AE1D2-9D5B-91D1-77D1-F9EA2DF54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Vector Algebra:           </a:t>
            </a:r>
            <a:r>
              <a:rPr lang="en-US" dirty="0">
                <a:solidFill>
                  <a:schemeClr val="accent1"/>
                </a:solidFill>
              </a:rPr>
              <a:t>Beer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– Germany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+ France </a:t>
            </a:r>
            <a:r>
              <a:rPr lang="en-US" dirty="0"/>
              <a:t>= ????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30B207-B79C-2F33-B0E1-7E7B8370720E}"/>
              </a:ext>
            </a:extLst>
          </p:cNvPr>
          <p:cNvCxnSpPr>
            <a:cxnSpLocks/>
          </p:cNvCxnSpPr>
          <p:nvPr/>
        </p:nvCxnSpPr>
        <p:spPr>
          <a:xfrm flipH="1" flipV="1">
            <a:off x="7449455" y="3263393"/>
            <a:ext cx="956023" cy="200366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088957C-472C-5346-7F94-B80341581D46}"/>
              </a:ext>
            </a:extLst>
          </p:cNvPr>
          <p:cNvCxnSpPr>
            <a:cxnSpLocks/>
          </p:cNvCxnSpPr>
          <p:nvPr/>
        </p:nvCxnSpPr>
        <p:spPr>
          <a:xfrm flipH="1" flipV="1">
            <a:off x="7182496" y="2853885"/>
            <a:ext cx="1222982" cy="601582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84212C-1BBE-BE6D-379B-A4C05A4DCD70}"/>
              </a:ext>
            </a:extLst>
          </p:cNvPr>
          <p:cNvSpPr txBox="1"/>
          <p:nvPr/>
        </p:nvSpPr>
        <p:spPr>
          <a:xfrm>
            <a:off x="7377610" y="3038554"/>
            <a:ext cx="679994" cy="369332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322AE22-C572-A121-FFD5-88EAFF127A1E}"/>
              </a:ext>
            </a:extLst>
          </p:cNvPr>
          <p:cNvSpPr/>
          <p:nvPr/>
        </p:nvSpPr>
        <p:spPr>
          <a:xfrm>
            <a:off x="7305765" y="3157349"/>
            <a:ext cx="143690" cy="143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886241-06C6-CF21-E46D-A7A854BC7514}"/>
              </a:ext>
            </a:extLst>
          </p:cNvPr>
          <p:cNvSpPr txBox="1"/>
          <p:nvPr/>
        </p:nvSpPr>
        <p:spPr>
          <a:xfrm>
            <a:off x="8184034" y="1788514"/>
            <a:ext cx="981009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B7979C-8C53-EAE8-00FE-F0B088439F6E}"/>
              </a:ext>
            </a:extLst>
          </p:cNvPr>
          <p:cNvSpPr txBox="1"/>
          <p:nvPr/>
        </p:nvSpPr>
        <p:spPr>
          <a:xfrm>
            <a:off x="1596000" y="5734593"/>
            <a:ext cx="899595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word embeddings capture elements of ‘meaning’ of the word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 reflected in the corpus in which the embeddings were trained</a:t>
            </a:r>
          </a:p>
        </p:txBody>
      </p:sp>
    </p:spTree>
    <p:extLst>
      <p:ext uri="{BB962C8B-B14F-4D97-AF65-F5344CB8AC3E}">
        <p14:creationId xmlns:p14="http://schemas.microsoft.com/office/powerpoint/2010/main" val="95274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39" grpId="0" animBg="1"/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3F022-AED8-A4A8-9EAF-67D8A3C9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Nuances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A9D9E-11FE-1FD6-D6F0-033653AC4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vs Dynamic</a:t>
            </a:r>
          </a:p>
          <a:p>
            <a:pPr lvl="1"/>
            <a:r>
              <a:rPr lang="en-US" dirty="0"/>
              <a:t>Static – 1 word, 1 embedding</a:t>
            </a:r>
          </a:p>
          <a:p>
            <a:pPr lvl="1"/>
            <a:r>
              <a:rPr lang="en-US" dirty="0"/>
              <a:t>Dynamic – 1 word, many embeddings based on context of the word</a:t>
            </a:r>
          </a:p>
          <a:p>
            <a:pPr lvl="1"/>
            <a:endParaRPr lang="en-US" dirty="0"/>
          </a:p>
          <a:p>
            <a:r>
              <a:rPr lang="en-US" dirty="0"/>
              <a:t>Do you see any potential issues?</a:t>
            </a:r>
          </a:p>
          <a:p>
            <a:pPr marL="0" indent="0" algn="ctr">
              <a:buNone/>
            </a:pPr>
            <a:endParaRPr lang="en-US" u="sng" dirty="0"/>
          </a:p>
          <a:p>
            <a:pPr marL="0" indent="0" algn="ctr">
              <a:buNone/>
            </a:pPr>
            <a:r>
              <a:rPr lang="en-US" u="sng" dirty="0">
                <a:solidFill>
                  <a:schemeClr val="accent6"/>
                </a:solidFill>
              </a:rPr>
              <a:t>BANK</a:t>
            </a:r>
          </a:p>
        </p:txBody>
      </p:sp>
    </p:spTree>
    <p:extLst>
      <p:ext uri="{BB962C8B-B14F-4D97-AF65-F5344CB8AC3E}">
        <p14:creationId xmlns:p14="http://schemas.microsoft.com/office/powerpoint/2010/main" val="387510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7F31-B600-894A-93F8-508A32AA9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FDF25-EC16-A44A-AF96-05A2C88CB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7" y="2538770"/>
            <a:ext cx="4991094" cy="3194280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</a:rPr>
              <a:t>1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Homework review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schemeClr val="tx1"/>
                </a:solidFill>
                <a:highlight>
                  <a:srgbClr val="F9C423"/>
                </a:highlight>
              </a:rPr>
              <a:t>2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/>
              <a:t>This week’s readings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</a:rPr>
              <a:t>3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/>
              <a:t>Preprocessing and NLP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class activity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next week</a:t>
            </a:r>
            <a:endParaRPr lang="en-US" sz="2000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3340FF-E5FE-D648-B144-FD8F5F4089B2}"/>
              </a:ext>
            </a:extLst>
          </p:cNvPr>
          <p:cNvSpPr txBox="1">
            <a:spLocks/>
          </p:cNvSpPr>
          <p:nvPr/>
        </p:nvSpPr>
        <p:spPr>
          <a:xfrm>
            <a:off x="5588508" y="2538770"/>
            <a:ext cx="5498592" cy="3194280"/>
          </a:xfrm>
          <a:prstGeom prst="rect">
            <a:avLst/>
          </a:prstGeom>
        </p:spPr>
        <p:txBody>
          <a:bodyPr vert="horz" lIns="0" tIns="0" rIns="0" bIns="0" numCol="1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414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24002-1EB7-C895-5B70-0AC674B8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Merriam-Webster: Bank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A9B2-7921-F30D-EB68-D9A5A3029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Noun:</a:t>
            </a:r>
          </a:p>
          <a:p>
            <a:pPr lvl="1"/>
            <a:r>
              <a:rPr lang="en-US" dirty="0"/>
              <a:t>a mound, pile, or ridge raised above the surrounding level – </a:t>
            </a:r>
            <a:r>
              <a:rPr lang="en-US" dirty="0">
                <a:solidFill>
                  <a:schemeClr val="accent6"/>
                </a:solidFill>
              </a:rPr>
              <a:t>Fog bank</a:t>
            </a:r>
          </a:p>
          <a:p>
            <a:pPr lvl="1"/>
            <a:r>
              <a:rPr lang="en-US" dirty="0"/>
              <a:t>the rising ground bordering a lake, river, or sea or forming the edge of a cut or hollow – </a:t>
            </a:r>
            <a:r>
              <a:rPr lang="en-US" dirty="0">
                <a:solidFill>
                  <a:schemeClr val="accent6"/>
                </a:solidFill>
              </a:rPr>
              <a:t>River bank</a:t>
            </a:r>
            <a:endParaRPr lang="en-US" dirty="0"/>
          </a:p>
          <a:p>
            <a:pPr lvl="1"/>
            <a:r>
              <a:rPr lang="en-US" dirty="0"/>
              <a:t>a steep slope (as of a hill) – </a:t>
            </a:r>
            <a:r>
              <a:rPr lang="en-US" dirty="0">
                <a:solidFill>
                  <a:schemeClr val="accent6"/>
                </a:solidFill>
              </a:rPr>
              <a:t>Bank of the hill</a:t>
            </a:r>
            <a:endParaRPr lang="en-US" dirty="0"/>
          </a:p>
          <a:p>
            <a:pPr lvl="1"/>
            <a:r>
              <a:rPr lang="en-US" dirty="0"/>
              <a:t>a protective or cushioning rim or piece – </a:t>
            </a:r>
            <a:r>
              <a:rPr lang="en-US" dirty="0">
                <a:solidFill>
                  <a:schemeClr val="accent6"/>
                </a:solidFill>
              </a:rPr>
              <a:t>Road bank</a:t>
            </a:r>
            <a:endParaRPr lang="en-US" dirty="0"/>
          </a:p>
          <a:p>
            <a:pPr lvl="1"/>
            <a:r>
              <a:rPr lang="en-US" dirty="0"/>
              <a:t>an establishment for the custody, loan, exchange, or issue of money, for the extension of credit, and for facilitating the transmission of funds – </a:t>
            </a:r>
            <a:r>
              <a:rPr lang="en-US" dirty="0">
                <a:solidFill>
                  <a:schemeClr val="accent6"/>
                </a:solidFill>
              </a:rPr>
              <a:t>Bank One</a:t>
            </a:r>
            <a:endParaRPr lang="en-US" dirty="0"/>
          </a:p>
          <a:p>
            <a:pPr lvl="1"/>
            <a:r>
              <a:rPr lang="en-US" dirty="0"/>
              <a:t>a person conducting a gambling house or game – </a:t>
            </a:r>
            <a:r>
              <a:rPr lang="en-US" dirty="0">
                <a:solidFill>
                  <a:schemeClr val="accent6"/>
                </a:solidFill>
              </a:rPr>
              <a:t>Break the bank</a:t>
            </a:r>
            <a:endParaRPr lang="en-US" dirty="0"/>
          </a:p>
          <a:p>
            <a:pPr lvl="1"/>
            <a:r>
              <a:rPr lang="en-US" dirty="0"/>
              <a:t>a supply of something held in reserve – </a:t>
            </a:r>
            <a:r>
              <a:rPr lang="en-US" dirty="0">
                <a:solidFill>
                  <a:schemeClr val="accent6"/>
                </a:solidFill>
              </a:rPr>
              <a:t>Domino bank</a:t>
            </a:r>
            <a:endParaRPr lang="en-US" dirty="0"/>
          </a:p>
          <a:p>
            <a:pPr lvl="1"/>
            <a:r>
              <a:rPr lang="en-US" dirty="0"/>
              <a:t>a place where something is held available – </a:t>
            </a:r>
            <a:r>
              <a:rPr lang="en-US" dirty="0">
                <a:solidFill>
                  <a:schemeClr val="accent6"/>
                </a:solidFill>
              </a:rPr>
              <a:t>Memory bank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91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6FD7A-C7E9-07BF-5BE5-728977884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CD6D-5771-58B7-0E13-490D768B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Merriam-Webster: Bank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98477-D554-5703-857A-314D679B1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Noun:</a:t>
            </a:r>
          </a:p>
          <a:p>
            <a:pPr lvl="1"/>
            <a:r>
              <a:rPr lang="en-US" dirty="0"/>
              <a:t>a group or series of objects arranged together in a row or a tier – </a:t>
            </a:r>
            <a:r>
              <a:rPr lang="en-US" dirty="0">
                <a:solidFill>
                  <a:schemeClr val="accent6"/>
                </a:solidFill>
              </a:rPr>
              <a:t>Bank of vending machines</a:t>
            </a:r>
            <a:endParaRPr lang="en-US" dirty="0"/>
          </a:p>
          <a:p>
            <a:pPr lvl="1"/>
            <a:r>
              <a:rPr lang="en-US" dirty="0"/>
              <a:t>one of the horizontal and usually secondary or lower divisions of a headline – </a:t>
            </a:r>
            <a:r>
              <a:rPr lang="en-US" dirty="0">
                <a:solidFill>
                  <a:schemeClr val="accent6"/>
                </a:solidFill>
              </a:rPr>
              <a:t>Bank of the headline</a:t>
            </a:r>
          </a:p>
          <a:p>
            <a:r>
              <a:rPr lang="en-US" dirty="0"/>
              <a:t>Verb:</a:t>
            </a:r>
          </a:p>
          <a:p>
            <a:pPr lvl="1"/>
            <a:r>
              <a:rPr lang="en-US" dirty="0"/>
              <a:t>to build a raised border of earth around – </a:t>
            </a:r>
            <a:r>
              <a:rPr lang="en-US" dirty="0">
                <a:solidFill>
                  <a:schemeClr val="accent6"/>
                </a:solidFill>
              </a:rPr>
              <a:t>Bank a fishpond</a:t>
            </a:r>
            <a:endParaRPr lang="en-US" dirty="0"/>
          </a:p>
          <a:p>
            <a:pPr lvl="1"/>
            <a:r>
              <a:rPr lang="en-US" dirty="0"/>
              <a:t>to heap or pile in a bank – </a:t>
            </a:r>
            <a:r>
              <a:rPr lang="en-US" dirty="0">
                <a:solidFill>
                  <a:schemeClr val="accent6"/>
                </a:solidFill>
              </a:rPr>
              <a:t>Bank sand along the river</a:t>
            </a:r>
            <a:endParaRPr lang="en-US" dirty="0"/>
          </a:p>
          <a:p>
            <a:pPr lvl="1"/>
            <a:r>
              <a:rPr lang="en-US" dirty="0"/>
              <a:t>to drive (a ball) into a cushion – </a:t>
            </a:r>
            <a:r>
              <a:rPr lang="en-US" dirty="0">
                <a:solidFill>
                  <a:schemeClr val="accent6"/>
                </a:solidFill>
              </a:rPr>
              <a:t>Bank shot</a:t>
            </a:r>
            <a:endParaRPr lang="en-US" dirty="0"/>
          </a:p>
          <a:p>
            <a:pPr lvl="1"/>
            <a:r>
              <a:rPr lang="en-US" dirty="0"/>
              <a:t>to form or group in a tier – </a:t>
            </a:r>
            <a:r>
              <a:rPr lang="en-US" dirty="0">
                <a:solidFill>
                  <a:schemeClr val="accent6"/>
                </a:solidFill>
              </a:rPr>
              <a:t>Bank bottles on a shelf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19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C5B4F-6061-5830-AC6C-39F7C02EB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9C8C-8650-0168-BFE4-5908B559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Merriam-Webster: Bank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0C592-161D-630C-1908-4AD481EC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Verb:</a:t>
            </a:r>
          </a:p>
          <a:p>
            <a:pPr lvl="1"/>
            <a:r>
              <a:rPr lang="en-US" dirty="0"/>
              <a:t>to rise in or form a bank – </a:t>
            </a:r>
            <a:r>
              <a:rPr lang="en-US" dirty="0">
                <a:solidFill>
                  <a:schemeClr val="accent6"/>
                </a:solidFill>
              </a:rPr>
              <a:t>Clouds would bank up</a:t>
            </a:r>
            <a:endParaRPr lang="en-US" dirty="0"/>
          </a:p>
          <a:p>
            <a:pPr lvl="1"/>
            <a:r>
              <a:rPr lang="en-US" dirty="0"/>
              <a:t>to incline laterally – </a:t>
            </a:r>
            <a:r>
              <a:rPr lang="en-US" dirty="0">
                <a:solidFill>
                  <a:schemeClr val="accent6"/>
                </a:solidFill>
              </a:rPr>
              <a:t>The road banks</a:t>
            </a:r>
            <a:endParaRPr lang="en-US" dirty="0"/>
          </a:p>
          <a:p>
            <a:pPr lvl="1"/>
            <a:r>
              <a:rPr lang="en-US" dirty="0"/>
              <a:t>to follow a curve or incline – </a:t>
            </a:r>
            <a:r>
              <a:rPr lang="en-US" dirty="0">
                <a:solidFill>
                  <a:schemeClr val="accent6"/>
                </a:solidFill>
              </a:rPr>
              <a:t>To bank around the corner</a:t>
            </a:r>
            <a:endParaRPr lang="en-US" dirty="0"/>
          </a:p>
          <a:p>
            <a:pPr lvl="1"/>
            <a:r>
              <a:rPr lang="en-US" dirty="0"/>
              <a:t>to manage a bank – </a:t>
            </a:r>
            <a:r>
              <a:rPr lang="en-US" dirty="0">
                <a:solidFill>
                  <a:schemeClr val="accent6"/>
                </a:solidFill>
              </a:rPr>
              <a:t>I am a banker</a:t>
            </a:r>
            <a:endParaRPr lang="en-US" dirty="0"/>
          </a:p>
          <a:p>
            <a:pPr lvl="1"/>
            <a:r>
              <a:rPr lang="en-US" dirty="0"/>
              <a:t>to deposit money or have an account in a bank – </a:t>
            </a:r>
            <a:r>
              <a:rPr lang="en-US" dirty="0">
                <a:solidFill>
                  <a:schemeClr val="accent6"/>
                </a:solidFill>
              </a:rPr>
              <a:t>I bank at Bank One</a:t>
            </a:r>
            <a:endParaRPr lang="en-US" dirty="0"/>
          </a:p>
          <a:p>
            <a:pPr lvl="1"/>
            <a:r>
              <a:rPr lang="en-US" dirty="0"/>
              <a:t>to deposit or store in a bank – </a:t>
            </a:r>
            <a:r>
              <a:rPr lang="en-US" dirty="0">
                <a:solidFill>
                  <a:schemeClr val="accent6"/>
                </a:solidFill>
              </a:rPr>
              <a:t>I </a:t>
            </a:r>
            <a:r>
              <a:rPr lang="en-US" u="sng" dirty="0">
                <a:solidFill>
                  <a:schemeClr val="accent6"/>
                </a:solidFill>
              </a:rPr>
              <a:t>bank</a:t>
            </a:r>
            <a:r>
              <a:rPr lang="en-US" dirty="0">
                <a:solidFill>
                  <a:schemeClr val="accent6"/>
                </a:solidFill>
              </a:rPr>
              <a:t> blood at the blood bank</a:t>
            </a:r>
            <a:endParaRPr lang="en-US" dirty="0"/>
          </a:p>
          <a:p>
            <a:pPr lvl="1"/>
            <a:r>
              <a:rPr lang="en-US" dirty="0"/>
              <a:t>to depend or rely on – </a:t>
            </a:r>
            <a:r>
              <a:rPr lang="en-US" dirty="0">
                <a:solidFill>
                  <a:schemeClr val="accent6"/>
                </a:solidFill>
              </a:rPr>
              <a:t>To bank on someone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37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65668-3D3D-BD3D-7676-E08624C37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Level:</a:t>
            </a:r>
          </a:p>
          <a:p>
            <a:pPr lvl="1"/>
            <a:r>
              <a:rPr lang="en-US" dirty="0" err="1"/>
              <a:t>Subword</a:t>
            </a:r>
            <a:r>
              <a:rPr lang="en-US" dirty="0"/>
              <a:t> 		(</a:t>
            </a:r>
            <a:r>
              <a:rPr lang="en-US" dirty="0" err="1">
                <a:solidFill>
                  <a:schemeClr val="accent6"/>
                </a:solidFill>
              </a:rPr>
              <a:t>em</a:t>
            </a:r>
            <a:r>
              <a:rPr lang="en-US" dirty="0"/>
              <a:t> | </a:t>
            </a:r>
            <a:r>
              <a:rPr lang="en-US" dirty="0">
                <a:solidFill>
                  <a:schemeClr val="accent6"/>
                </a:solidFill>
              </a:rPr>
              <a:t>##bed </a:t>
            </a:r>
            <a:r>
              <a:rPr lang="en-US" dirty="0"/>
              <a:t>| </a:t>
            </a:r>
            <a:r>
              <a:rPr lang="en-US" dirty="0">
                <a:solidFill>
                  <a:schemeClr val="accent6"/>
                </a:solidFill>
              </a:rPr>
              <a:t>##ding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Word 			(</a:t>
            </a:r>
            <a:r>
              <a:rPr lang="en-US" dirty="0">
                <a:solidFill>
                  <a:schemeClr val="accent6"/>
                </a:solidFill>
              </a:rPr>
              <a:t>embedding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Sentence			(</a:t>
            </a:r>
            <a:r>
              <a:rPr lang="en-US" dirty="0">
                <a:solidFill>
                  <a:schemeClr val="accent6"/>
                </a:solidFill>
              </a:rPr>
              <a:t>This is an example embedding.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Paragraph		(</a:t>
            </a:r>
            <a:r>
              <a:rPr lang="en-US" dirty="0">
                <a:solidFill>
                  <a:schemeClr val="accent6"/>
                </a:solidFill>
              </a:rPr>
              <a:t>This is […] are important for text analysis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Document		(</a:t>
            </a:r>
            <a:r>
              <a:rPr lang="en-US" dirty="0">
                <a:solidFill>
                  <a:schemeClr val="accent6"/>
                </a:solidFill>
              </a:rPr>
              <a:t>This is […] and so concludes my dissertation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Why </a:t>
            </a:r>
            <a:r>
              <a:rPr lang="en-US" i="1" dirty="0" err="1"/>
              <a:t>subword</a:t>
            </a:r>
            <a:r>
              <a:rPr lang="en-US" i="1" dirty="0"/>
              <a:t> embeddings?</a:t>
            </a:r>
          </a:p>
          <a:p>
            <a:pPr marL="0" indent="0" algn="ctr">
              <a:buNone/>
            </a:pPr>
            <a:r>
              <a:rPr lang="en-US" i="1" dirty="0"/>
              <a:t>Are vocabularies static?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365EEF-C0AD-32F3-82F6-98C475DBC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Nuances (continued)</a:t>
            </a:r>
          </a:p>
        </p:txBody>
      </p:sp>
    </p:spTree>
    <p:extLst>
      <p:ext uri="{BB962C8B-B14F-4D97-AF65-F5344CB8AC3E}">
        <p14:creationId xmlns:p14="http://schemas.microsoft.com/office/powerpoint/2010/main" val="80081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04C4-2C85-B49F-CD7B-58756A63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“Deepfake”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F3D94C-9223-2174-BE31-02060C628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087" y="1581785"/>
            <a:ext cx="742615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495009-E1D1-6806-765D-5CCCF51368F3}"/>
              </a:ext>
            </a:extLst>
          </p:cNvPr>
          <p:cNvSpPr txBox="1"/>
          <p:nvPr/>
        </p:nvSpPr>
        <p:spPr>
          <a:xfrm>
            <a:off x="3269360" y="6311900"/>
            <a:ext cx="5653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if we had trained our model in 2017?</a:t>
            </a:r>
          </a:p>
        </p:txBody>
      </p:sp>
    </p:spTree>
    <p:extLst>
      <p:ext uri="{BB962C8B-B14F-4D97-AF65-F5344CB8AC3E}">
        <p14:creationId xmlns:p14="http://schemas.microsoft.com/office/powerpoint/2010/main" val="670108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341E-FAB4-C4FC-C565-2ED50101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Dictionary-Based CATA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208A0B-BFB0-EF4C-2F56-33FB5BF9E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362" y="2750516"/>
            <a:ext cx="3657598" cy="19739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34865F-820C-D0C2-DEFA-18C15C89C868}"/>
              </a:ext>
            </a:extLst>
          </p:cNvPr>
          <p:cNvSpPr/>
          <p:nvPr/>
        </p:nvSpPr>
        <p:spPr>
          <a:xfrm>
            <a:off x="2070066" y="1840104"/>
            <a:ext cx="3419061" cy="3126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2" descr="http://www.weiblelawoffice.com/wp-content/themes/weible/img/icon-stack.png">
            <a:extLst>
              <a:ext uri="{FF2B5EF4-FFF2-40B4-BE49-F238E27FC236}">
                <a16:creationId xmlns:a16="http://schemas.microsoft.com/office/drawing/2014/main" id="{5AA78C78-8290-805B-8FC6-ACC443AB1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508" y="3111080"/>
            <a:ext cx="16383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9ABE5E-0AFE-B3C9-399B-4268C4F31AD9}"/>
              </a:ext>
            </a:extLst>
          </p:cNvPr>
          <p:cNvSpPr txBox="1"/>
          <p:nvPr/>
        </p:nvSpPr>
        <p:spPr>
          <a:xfrm>
            <a:off x="4803328" y="4966265"/>
            <a:ext cx="313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Organizational Ambidexterity</a:t>
            </a:r>
          </a:p>
        </p:txBody>
      </p:sp>
      <p:pic>
        <p:nvPicPr>
          <p:cNvPr id="9" name="Picture 2" descr="Image result for laptop">
            <a:extLst>
              <a:ext uri="{FF2B5EF4-FFF2-40B4-BE49-F238E27FC236}">
                <a16:creationId xmlns:a16="http://schemas.microsoft.com/office/drawing/2014/main" id="{6D105F80-9AA5-E466-BB1A-5D1743E3C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887" y="2561105"/>
            <a:ext cx="1965083" cy="22631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7805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L 0.34466 0.0069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27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59259E-6 L 0.40768 0.00301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78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0B88C-6817-AA7C-F302-1404B1CB5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Dictionary-Based CATA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97A65-42F2-CD83-980F-EF4A92E0B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Have: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“Dictionaries” associated with constructs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Want: Scores for constructs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Premise: Work frequency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Salience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 cares more about innovation?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person who won’t stop talking about it…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person who mentions it once in passing…</a:t>
            </a:r>
          </a:p>
        </p:txBody>
      </p:sp>
    </p:spTree>
    <p:extLst>
      <p:ext uri="{BB962C8B-B14F-4D97-AF65-F5344CB8AC3E}">
        <p14:creationId xmlns:p14="http://schemas.microsoft.com/office/powerpoint/2010/main" val="1687315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F0B3E-34B5-AC27-BBF4-BEA694A1D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FAD6D-BD02-5CE9-EAB5-B0009D1E9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 Dictionary: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Innovativeness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“Innovative” “Innovation” “Innovate” “Research” “Inventions” “Inventive”    “Creative”  “Creativity”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 narrative to analyze: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“The creativity of our research and development team make this organization one of the most innovative in the industry, with patents on over 2,300 inventions.”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AE04D8-1C78-91C2-8933-48EF24F2E519}"/>
              </a:ext>
            </a:extLst>
          </p:cNvPr>
          <p:cNvSpPr/>
          <p:nvPr/>
        </p:nvSpPr>
        <p:spPr>
          <a:xfrm>
            <a:off x="4291853" y="4060276"/>
            <a:ext cx="1130893" cy="316396"/>
          </a:xfrm>
          <a:prstGeom prst="rect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0531E9-0FBA-237F-70D2-5DB213FDC82A}"/>
              </a:ext>
            </a:extLst>
          </p:cNvPr>
          <p:cNvSpPr/>
          <p:nvPr/>
        </p:nvSpPr>
        <p:spPr>
          <a:xfrm>
            <a:off x="5951350" y="4053284"/>
            <a:ext cx="1700977" cy="328820"/>
          </a:xfrm>
          <a:prstGeom prst="rect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982532-DB8F-1FD6-F5C5-9F04DFBCAACA}"/>
              </a:ext>
            </a:extLst>
          </p:cNvPr>
          <p:cNvSpPr/>
          <p:nvPr/>
        </p:nvSpPr>
        <p:spPr>
          <a:xfrm>
            <a:off x="3621791" y="4394387"/>
            <a:ext cx="1340123" cy="284447"/>
          </a:xfrm>
          <a:prstGeom prst="rect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F53CAD-41CC-F019-586F-AEFFF790F2EF}"/>
              </a:ext>
            </a:extLst>
          </p:cNvPr>
          <p:cNvSpPr/>
          <p:nvPr/>
        </p:nvSpPr>
        <p:spPr>
          <a:xfrm>
            <a:off x="7502860" y="4428306"/>
            <a:ext cx="999214" cy="298174"/>
          </a:xfrm>
          <a:prstGeom prst="rect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4BC00C3-4AC1-BAB3-D65D-7B65A180D5B9}"/>
              </a:ext>
            </a:extLst>
          </p:cNvPr>
          <p:cNvSpPr txBox="1"/>
          <p:nvPr/>
        </p:nvSpPr>
        <p:spPr>
          <a:xfrm>
            <a:off x="2930395" y="5266968"/>
            <a:ext cx="63312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rgbClr val="FF0000"/>
                </a:solidFill>
              </a:rPr>
              <a:t>Innovativeness: 4</a:t>
            </a:r>
          </a:p>
        </p:txBody>
      </p:sp>
    </p:spTree>
    <p:extLst>
      <p:ext uri="{BB962C8B-B14F-4D97-AF65-F5344CB8AC3E}">
        <p14:creationId xmlns:p14="http://schemas.microsoft.com/office/powerpoint/2010/main" val="4094742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7606-C0EE-612D-DABC-20451B5A0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considerations…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C29D7-B5E8-E23E-1B33-F585B65D7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 stems:</a:t>
            </a:r>
          </a:p>
          <a:p>
            <a:pPr lvl="1"/>
            <a:r>
              <a:rPr lang="en-US" dirty="0" err="1"/>
              <a:t>Innov</a:t>
            </a:r>
            <a:r>
              <a:rPr lang="en-US" dirty="0"/>
              <a:t>*: innovative, innovating, innovation, innovations, innovatively</a:t>
            </a:r>
          </a:p>
          <a:p>
            <a:pPr lvl="1"/>
            <a:r>
              <a:rPr lang="en-US" dirty="0"/>
              <a:t>Hop*: hopeful, hopeless, hoplite, hopping</a:t>
            </a:r>
          </a:p>
          <a:p>
            <a:endParaRPr lang="en-US" dirty="0"/>
          </a:p>
          <a:p>
            <a:r>
              <a:rPr lang="en-US" dirty="0"/>
              <a:t>Words vs phrases</a:t>
            </a:r>
          </a:p>
          <a:p>
            <a:pPr lvl="1"/>
            <a:r>
              <a:rPr lang="en-US" dirty="0"/>
              <a:t>New: new product, new endeavor, New York, New Jersey</a:t>
            </a:r>
          </a:p>
          <a:p>
            <a:pPr lvl="1"/>
            <a:r>
              <a:rPr lang="en-US" dirty="0"/>
              <a:t>But if you use phrases, will you catch them all?</a:t>
            </a:r>
          </a:p>
          <a:p>
            <a:endParaRPr lang="en-US" dirty="0"/>
          </a:p>
          <a:p>
            <a:r>
              <a:rPr lang="en-US" dirty="0"/>
              <a:t>What about </a:t>
            </a:r>
            <a:r>
              <a:rPr lang="en-US" u="sng" dirty="0"/>
              <a:t>context</a:t>
            </a:r>
            <a:r>
              <a:rPr lang="en-US" dirty="0"/>
              <a:t>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19833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1E5BE-2D19-977F-B926-411138EF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5173F-307E-74C1-A2CB-86CF67C9A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Transient Error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Changes over time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Specific Factor Error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Inconsistent usage of words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Algorithm Error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Algorithm differences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E414D-28FC-D845-5C5C-C0BC9FBAA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914" y="1649125"/>
            <a:ext cx="3800461" cy="400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44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9B4B-025C-B2D9-D736-11C2B87A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Preprocessing and Dictionary-based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8CB05-75F8-5AB9-B604-7FEA7BBEF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Questions?</a:t>
            </a:r>
          </a:p>
          <a:p>
            <a:pPr>
              <a:spcAft>
                <a:spcPts val="0"/>
              </a:spcAft>
            </a:pPr>
            <a:r>
              <a:rPr lang="en-US" dirty="0"/>
              <a:t>Points of Confusion?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Let’s go through it!</a:t>
            </a:r>
          </a:p>
        </p:txBody>
      </p:sp>
    </p:spTree>
    <p:extLst>
      <p:ext uri="{BB962C8B-B14F-4D97-AF65-F5344CB8AC3E}">
        <p14:creationId xmlns:p14="http://schemas.microsoft.com/office/powerpoint/2010/main" val="1323249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0EB2-A3C4-3084-7637-72C32207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E920A-E848-2CA8-9132-7DC0CD216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Dimensionality</a:t>
            </a:r>
          </a:p>
          <a:p>
            <a:endParaRPr lang="en-US" dirty="0"/>
          </a:p>
          <a:p>
            <a:r>
              <a:rPr lang="en-US" dirty="0"/>
              <a:t>Content Validity</a:t>
            </a:r>
          </a:p>
          <a:p>
            <a:endParaRPr lang="en-US" dirty="0"/>
          </a:p>
          <a:p>
            <a:r>
              <a:rPr lang="en-US" dirty="0"/>
              <a:t>External Validity</a:t>
            </a:r>
          </a:p>
          <a:p>
            <a:endParaRPr lang="en-US" dirty="0"/>
          </a:p>
          <a:p>
            <a:r>
              <a:rPr lang="en-US" dirty="0"/>
              <a:t>Predictive Validity</a:t>
            </a:r>
          </a:p>
          <a:p>
            <a:endParaRPr lang="en-US" dirty="0"/>
          </a:p>
          <a:p>
            <a:r>
              <a:rPr lang="en-US" dirty="0"/>
              <a:t>Discriminant/Convergent Validity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7FAD45-89D8-E805-A402-F5EF983A1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8" y="1778435"/>
            <a:ext cx="3869966" cy="378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38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09890-EBE5-6882-AA8E-39BAF8F6F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Post-Processing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7F537-17A1-F77C-3CCD-50F533E94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 length normalization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Which is more innovative?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 innovation words out of 1,000 total?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 innovation words out of 10,000 total?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Positive skew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root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Logarithm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Inverse hyperbolic sine</a:t>
            </a:r>
          </a:p>
        </p:txBody>
      </p:sp>
    </p:spTree>
    <p:extLst>
      <p:ext uri="{BB962C8B-B14F-4D97-AF65-F5344CB8AC3E}">
        <p14:creationId xmlns:p14="http://schemas.microsoft.com/office/powerpoint/2010/main" val="2463481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1EA75-26D5-05A9-1A98-658AC12A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36E13-3860-6189-8C7E-637C92C86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 word counts as a DV?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Violates normality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Violates homoscedasticity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Things you can do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Poisson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Zero-inflated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poisson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Negative binomial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 word counts as an IV?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Cornucopia of options</a:t>
            </a:r>
          </a:p>
        </p:txBody>
      </p:sp>
    </p:spTree>
    <p:extLst>
      <p:ext uri="{BB962C8B-B14F-4D97-AF65-F5344CB8AC3E}">
        <p14:creationId xmlns:p14="http://schemas.microsoft.com/office/powerpoint/2010/main" val="978297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4E6A-B7E7-1000-DAB7-398D750B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B480C-8D92-427D-BE3F-2DAFEB6FD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Justify Everything!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 content analysis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 computer-aided text analysis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 these texts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 forthright about limitations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Some things often highlighted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Non-response/demand characteristics are less of an issue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between psychological processes and language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between text content and organizational action</a:t>
            </a:r>
          </a:p>
        </p:txBody>
      </p:sp>
    </p:spTree>
    <p:extLst>
      <p:ext uri="{BB962C8B-B14F-4D97-AF65-F5344CB8AC3E}">
        <p14:creationId xmlns:p14="http://schemas.microsoft.com/office/powerpoint/2010/main" val="6083374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84BC6-8D56-95B9-0878-5FBD57FC9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2D36-ED92-5630-BCF5-E87D1D4C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tip: Show them the text!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3560FD9-D9A0-A63E-2C99-76A56510B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8068" y="1294023"/>
            <a:ext cx="7886700" cy="32434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D491D8-1A53-DCAA-0714-BC86A5DA7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068" y="4140804"/>
            <a:ext cx="7886700" cy="264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50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AF00A-F87F-3D7F-AA15-3579844EB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6507-CA1E-B8E5-59FB-41B3A07C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BB07F-C9AC-280F-D2EC-6DDA861FC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7" y="2538770"/>
            <a:ext cx="4991094" cy="3194280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</a:rPr>
              <a:t>1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Homework review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schemeClr val="tx1"/>
                </a:solidFill>
                <a:highlight>
                  <a:srgbClr val="F9C423"/>
                </a:highlight>
              </a:rPr>
              <a:t>2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This week’s readings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</a:rPr>
              <a:t>3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Preprocessing and NLP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In class activity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next week</a:t>
            </a:r>
            <a:endParaRPr lang="en-US" sz="2000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534F30-E35E-F021-772E-7D30ED61EB98}"/>
              </a:ext>
            </a:extLst>
          </p:cNvPr>
          <p:cNvSpPr txBox="1">
            <a:spLocks/>
          </p:cNvSpPr>
          <p:nvPr/>
        </p:nvSpPr>
        <p:spPr>
          <a:xfrm>
            <a:off x="5588508" y="2538770"/>
            <a:ext cx="5498592" cy="3194280"/>
          </a:xfrm>
          <a:prstGeom prst="rect">
            <a:avLst/>
          </a:prstGeom>
        </p:spPr>
        <p:txBody>
          <a:bodyPr vert="horz" lIns="0" tIns="0" rIns="0" bIns="0" numCol="1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13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54DF-BE68-B538-9D47-55A5485A7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will need to…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E47E1-FCED-AEBE-977C-5A0B03585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Resync your local MAN7916 environment with mine (if you haven’t recently)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“Sync fork”  on GitHub.com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solidFill>
                  <a:srgbClr val="F9C423"/>
                </a:solidFill>
              </a:rPr>
              <a:t>git pull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Or… if there are conflicts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solidFill>
                  <a:srgbClr val="F9C423"/>
                </a:solidFill>
              </a:rPr>
              <a:t>git remote add upstream </a:t>
            </a:r>
            <a:r>
              <a:rPr lang="en-US" dirty="0">
                <a:solidFill>
                  <a:srgbClr val="F9C42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https://github.com/amckenny/MAN7916.git</a:t>
            </a:r>
            <a:endParaRPr lang="en-US" dirty="0">
              <a:solidFill>
                <a:srgbClr val="F9C423"/>
              </a:solidFill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solidFill>
                  <a:srgbClr val="F9C423"/>
                </a:solidFill>
              </a:rPr>
              <a:t>git fetch upstream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Two options</a:t>
            </a:r>
          </a:p>
          <a:p>
            <a:pPr lvl="2"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solidFill>
                  <a:srgbClr val="F9C423"/>
                </a:solidFill>
              </a:rPr>
              <a:t>git merge upstream/main</a:t>
            </a:r>
          </a:p>
          <a:p>
            <a:pPr lvl="2"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solidFill>
                  <a:srgbClr val="F9C423"/>
                </a:solidFill>
              </a:rPr>
              <a:t>git rebase upstream/main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A625B2-5095-C498-1BF1-9511546A2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234" y="2838789"/>
            <a:ext cx="1178249" cy="38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4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66317-9779-FA0A-8853-6A2401F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Git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1DD44-34AF-1A71-D9CE-3E41373B4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Activate your virtual environment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source ./.</a:t>
            </a:r>
            <a:r>
              <a:rPr lang="en-US" dirty="0" err="1">
                <a:solidFill>
                  <a:schemeClr val="accent1"/>
                </a:solidFill>
              </a:rPr>
              <a:t>venv</a:t>
            </a:r>
            <a:r>
              <a:rPr lang="en-US" dirty="0">
                <a:solidFill>
                  <a:schemeClr val="accent1"/>
                </a:solidFill>
              </a:rPr>
              <a:t>/bin/activate (Mac/Linux/WSL)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.\.</a:t>
            </a:r>
            <a:r>
              <a:rPr lang="en-US" dirty="0" err="1">
                <a:solidFill>
                  <a:schemeClr val="accent1"/>
                </a:solidFill>
              </a:rPr>
              <a:t>venv</a:t>
            </a:r>
            <a:r>
              <a:rPr lang="en-US" dirty="0">
                <a:solidFill>
                  <a:schemeClr val="accent1"/>
                </a:solidFill>
              </a:rPr>
              <a:t>\Scripts/activate (Windows)</a:t>
            </a:r>
          </a:p>
          <a:p>
            <a:pPr>
              <a:lnSpc>
                <a:spcPct val="100000"/>
              </a:lnSpc>
            </a:pPr>
            <a:r>
              <a:rPr lang="en-US" dirty="0"/>
              <a:t>Download new packages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pip install -r requirements.txt</a:t>
            </a:r>
          </a:p>
          <a:p>
            <a:endParaRPr lang="en-US" dirty="0">
              <a:solidFill>
                <a:srgbClr val="F9C4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779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3F77-E2FF-808B-81FB-4BA56870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NLP 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CCCA1-8B96-588B-3B2D-36C1A01E2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 the power of GPUs</a:t>
            </a:r>
          </a:p>
          <a:p>
            <a:endParaRPr lang="en-US" dirty="0"/>
          </a:p>
          <a:p>
            <a:r>
              <a:rPr lang="en-US" dirty="0"/>
              <a:t>Demonstrate CAT Scanner</a:t>
            </a:r>
          </a:p>
          <a:p>
            <a:endParaRPr lang="en-US" dirty="0"/>
          </a:p>
          <a:p>
            <a:r>
              <a:rPr lang="en-US" dirty="0"/>
              <a:t>Demonstration of Stanza/</a:t>
            </a:r>
            <a:r>
              <a:rPr lang="en-US" dirty="0" err="1"/>
              <a:t>spaCy</a:t>
            </a:r>
            <a:r>
              <a:rPr lang="en-US" dirty="0"/>
              <a:t> out-of-the-box capabilities</a:t>
            </a:r>
          </a:p>
        </p:txBody>
      </p:sp>
    </p:spTree>
    <p:extLst>
      <p:ext uri="{BB962C8B-B14F-4D97-AF65-F5344CB8AC3E}">
        <p14:creationId xmlns:p14="http://schemas.microsoft.com/office/powerpoint/2010/main" val="9094875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858C4-6098-209E-1E9A-4980B9077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F290-66CF-951C-9123-C7112D56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27443-3C1E-E1E8-108C-0099F616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7" y="2538770"/>
            <a:ext cx="4991094" cy="3194280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</a:rPr>
              <a:t>1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Homework review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schemeClr val="tx1"/>
                </a:solidFill>
                <a:highlight>
                  <a:srgbClr val="F9C423"/>
                </a:highlight>
              </a:rPr>
              <a:t>2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This week’s readings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</a:rPr>
              <a:t>3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Preprocessing and NLP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In class activity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For next week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864B6F-6B2F-4CD3-768C-3379D21C2D36}"/>
              </a:ext>
            </a:extLst>
          </p:cNvPr>
          <p:cNvSpPr txBox="1">
            <a:spLocks/>
          </p:cNvSpPr>
          <p:nvPr/>
        </p:nvSpPr>
        <p:spPr>
          <a:xfrm>
            <a:off x="5588508" y="2538770"/>
            <a:ext cx="5498592" cy="3194280"/>
          </a:xfrm>
          <a:prstGeom prst="rect">
            <a:avLst/>
          </a:prstGeom>
        </p:spPr>
        <p:txBody>
          <a:bodyPr vert="horz" lIns="0" tIns="0" rIns="0" bIns="0" numCol="1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32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4EBB6-8075-7414-F8AB-13F93FC9E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57B5-4399-BD2B-D194-8660586B4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58397-8621-555B-FD0F-00720A121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7" y="2538770"/>
            <a:ext cx="4991094" cy="3194280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</a:rPr>
              <a:t>1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Homework review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schemeClr val="tx1"/>
                </a:solidFill>
                <a:highlight>
                  <a:srgbClr val="F9C423"/>
                </a:highlight>
              </a:rPr>
              <a:t>2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This week’s readings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</a:rPr>
              <a:t>3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/>
              <a:t>Preprocessing and NLP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class activity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next week</a:t>
            </a:r>
            <a:endParaRPr lang="en-US" sz="2000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FE77D34-16D4-FFEA-D023-A88F4292E6C4}"/>
              </a:ext>
            </a:extLst>
          </p:cNvPr>
          <p:cNvSpPr txBox="1">
            <a:spLocks/>
          </p:cNvSpPr>
          <p:nvPr/>
        </p:nvSpPr>
        <p:spPr>
          <a:xfrm>
            <a:off x="5588508" y="2538770"/>
            <a:ext cx="5498592" cy="3194280"/>
          </a:xfrm>
          <a:prstGeom prst="rect">
            <a:avLst/>
          </a:prstGeom>
        </p:spPr>
        <p:txBody>
          <a:bodyPr vert="horz" lIns="0" tIns="0" rIns="0" bIns="0" numCol="1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7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D7F2-35BB-D947-F043-0B88E048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A81E-9C5A-B504-8D81-CB4C8EA62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Jurafsky</a:t>
            </a:r>
            <a:r>
              <a:rPr lang="en-US" dirty="0"/>
              <a:t> &amp; Martin readings</a:t>
            </a:r>
          </a:p>
          <a:p>
            <a:pPr lvl="1"/>
            <a:r>
              <a:rPr lang="en-US" dirty="0"/>
              <a:t>Don’t worry about technical/mathematical aspects/algorithms</a:t>
            </a:r>
          </a:p>
          <a:p>
            <a:pPr lvl="1"/>
            <a:r>
              <a:rPr lang="en-US" dirty="0"/>
              <a:t>Worry more about conceptual understanding and application</a:t>
            </a:r>
          </a:p>
          <a:p>
            <a:r>
              <a:rPr lang="en-US" dirty="0"/>
              <a:t>You’ll need your OpenAI API Key from Paula</a:t>
            </a:r>
          </a:p>
        </p:txBody>
      </p:sp>
    </p:spTree>
    <p:extLst>
      <p:ext uri="{BB962C8B-B14F-4D97-AF65-F5344CB8AC3E}">
        <p14:creationId xmlns:p14="http://schemas.microsoft.com/office/powerpoint/2010/main" val="441169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B0F0E-0C00-EEE8-0942-7599CB2BA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1B1A-9788-F221-8727-CC9FBBD5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Hickman et al 2022 – Text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EEBCE-0ADB-8187-2DCD-4E0168AA2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is text preprocessing and why do we need to do it?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What are some of the major steps in text preprocessing?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are their purposes?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are their implications for downstream text analysis such as dictionary coding?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Are there some situations where you might not want to do text preprocessing?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Such as…?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261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276C-844A-3AB5-E163-CBEF9B5E3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Jurafsky</a:t>
            </a:r>
            <a:r>
              <a:rPr lang="en-US" dirty="0"/>
              <a:t> and Martin 2024 Chapters 2 and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600EF-8BC0-0721-2362-EC492736C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Before preprocessing, how do computers interpret text?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What are regular expressions?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Why do we need to worry about these?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do these feed into preprocessing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What is a language model? An n-gram? What is perplexity?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is going to feed into our next three weeks’ materials</a:t>
            </a:r>
          </a:p>
        </p:txBody>
      </p:sp>
    </p:spTree>
    <p:extLst>
      <p:ext uri="{BB962C8B-B14F-4D97-AF65-F5344CB8AC3E}">
        <p14:creationId xmlns:p14="http://schemas.microsoft.com/office/powerpoint/2010/main" val="309673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23800-6DA9-6D96-FC34-F25B6CC3C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AE6A-EA14-6CEB-15E4-437AF5FC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Reid et al 2023 – Dictionary-based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378BB-6208-6FD2-F870-6A2489052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How does DBCTA work?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What are the key steps in dictionary development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does this relate to our previous discussion on manual coding?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does this relate to our previous discussion on validity and reliability?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What are some of the strengths and weaknesses of DBCTA?</a:t>
            </a:r>
          </a:p>
        </p:txBody>
      </p:sp>
    </p:spTree>
    <p:extLst>
      <p:ext uri="{BB962C8B-B14F-4D97-AF65-F5344CB8AC3E}">
        <p14:creationId xmlns:p14="http://schemas.microsoft.com/office/powerpoint/2010/main" val="1849440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15F6-5F19-73FD-0349-11A9D302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Your Own Adventure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E8A0D-D8DE-0870-C033-07AA90270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article did you read?</a:t>
            </a:r>
          </a:p>
          <a:p>
            <a:r>
              <a:rPr lang="en-US" dirty="0"/>
              <a:t>What was the main premise/RQs/Hypotheses?</a:t>
            </a:r>
          </a:p>
          <a:p>
            <a:r>
              <a:rPr lang="en-US" dirty="0"/>
              <a:t>How did they use content analysis to examine this?</a:t>
            </a:r>
          </a:p>
          <a:p>
            <a:r>
              <a:rPr lang="en-US" dirty="0"/>
              <a:t>What was your assessment of their analysis?</a:t>
            </a:r>
          </a:p>
          <a:p>
            <a:pPr lvl="1"/>
            <a:r>
              <a:rPr lang="en-US" dirty="0"/>
              <a:t>Clear/rigorous/well-documented? Why (not)?</a:t>
            </a:r>
          </a:p>
          <a:p>
            <a:pPr lvl="1"/>
            <a:r>
              <a:rPr lang="en-US" dirty="0"/>
              <a:t>What was made explicit vs left implicit?</a:t>
            </a:r>
          </a:p>
        </p:txBody>
      </p:sp>
    </p:spTree>
    <p:extLst>
      <p:ext uri="{BB962C8B-B14F-4D97-AF65-F5344CB8AC3E}">
        <p14:creationId xmlns:p14="http://schemas.microsoft.com/office/powerpoint/2010/main" val="2068120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87C54-D3E6-A721-5CEB-763809B97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FB6BD-6291-47D1-39E8-CD58F9B0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07974-C231-BCDE-AA91-399796526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7" y="2538770"/>
            <a:ext cx="4991094" cy="3194280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</a:rPr>
              <a:t>1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Homework review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schemeClr val="tx1"/>
                </a:solidFill>
                <a:highlight>
                  <a:srgbClr val="F9C423"/>
                </a:highlight>
              </a:rPr>
              <a:t>2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This week’s readings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</a:rPr>
              <a:t>3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Preprocessing and NLP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class activity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next week</a:t>
            </a:r>
            <a:endParaRPr lang="en-US" sz="2000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D5CB55-3B6C-2046-D778-62B6CEA8CFB8}"/>
              </a:ext>
            </a:extLst>
          </p:cNvPr>
          <p:cNvSpPr txBox="1">
            <a:spLocks/>
          </p:cNvSpPr>
          <p:nvPr/>
        </p:nvSpPr>
        <p:spPr>
          <a:xfrm>
            <a:off x="5588508" y="2538770"/>
            <a:ext cx="5498592" cy="3194280"/>
          </a:xfrm>
          <a:prstGeom prst="rect">
            <a:avLst/>
          </a:prstGeom>
        </p:spPr>
        <p:txBody>
          <a:bodyPr vert="horz" lIns="0" tIns="0" rIns="0" bIns="0" numCol="1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47610"/>
      </p:ext>
    </p:extLst>
  </p:cSld>
  <p:clrMapOvr>
    <a:masterClrMapping/>
  </p:clrMapOvr>
</p:sld>
</file>

<file path=ppt/theme/theme1.xml><?xml version="1.0" encoding="utf-8"?>
<a:theme xmlns:a="http://schemas.openxmlformats.org/drawingml/2006/main" name="UCF - Title, Divider, Mission Statement and Quotation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 anchor="t" anchorCtr="0"/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CF PowerPoint Template - Brand2022-Arial - 9-22-22 - FinalV2" id="{9F101200-6436-DC49-954E-11DB8B12F6AC}" vid="{A8370F7C-EE5B-DB44-A276-513E5974636B}"/>
    </a:ext>
  </a:extLst>
</a:theme>
</file>

<file path=ppt/theme/theme2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 anchor="t" anchorCtr="0"/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CF PowerPoint Template - Brand2022-Arial - 9-22-22 - FinalV2" id="{9F101200-6436-DC49-954E-11DB8B12F6AC}" vid="{AFC34F3D-DE4D-CA4C-9159-70E2B1979B0C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UCF-PowerPoint-Template-Brand2022-Arial-9-22-22-FinalV2</Template>
  <TotalTime>1758</TotalTime>
  <Words>1740</Words>
  <Application>Microsoft Office PowerPoint</Application>
  <PresentationFormat>Widescreen</PresentationFormat>
  <Paragraphs>341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Arial Black</vt:lpstr>
      <vt:lpstr>Calibri</vt:lpstr>
      <vt:lpstr>Calibri Light</vt:lpstr>
      <vt:lpstr>Wingdings</vt:lpstr>
      <vt:lpstr>UCF - Title, Divider, Mission Statement and Quotation Slides</vt:lpstr>
      <vt:lpstr>UCF - Single Column Content Slides</vt:lpstr>
      <vt:lpstr>Office Theme</vt:lpstr>
      <vt:lpstr>MAN 7916 Session 4: Introduction to Computer-Aided Text Analysis</vt:lpstr>
      <vt:lpstr>AGENDA</vt:lpstr>
      <vt:lpstr>Text Preprocessing and Dictionary-based Analysis</vt:lpstr>
      <vt:lpstr>AGENDA</vt:lpstr>
      <vt:lpstr>Hickman et al 2022 – Text Preprocessing</vt:lpstr>
      <vt:lpstr>Jurafsky and Martin 2024 Chapters 2 and 3</vt:lpstr>
      <vt:lpstr>Reid et al 2023 – Dictionary-based Analysis</vt:lpstr>
      <vt:lpstr>Choose Your Own Adventure</vt:lpstr>
      <vt:lpstr>AGENDA</vt:lpstr>
      <vt:lpstr>Be the computer…</vt:lpstr>
      <vt:lpstr>What You See vs What the Computer Sees</vt:lpstr>
      <vt:lpstr>What You See vs What the Computer Sees</vt:lpstr>
      <vt:lpstr>Where is the meaning?</vt:lpstr>
      <vt:lpstr>Bigger Vocabulary, Greater Complexity</vt:lpstr>
      <vt:lpstr>Challenges with Processing Language</vt:lpstr>
      <vt:lpstr>A Final Catch</vt:lpstr>
      <vt:lpstr>What are word embeddings?</vt:lpstr>
      <vt:lpstr>Interesting tendencies of word embeddings</vt:lpstr>
      <vt:lpstr>Embedding Nuances</vt:lpstr>
      <vt:lpstr>Merriam-Webster: Bank</vt:lpstr>
      <vt:lpstr>Merriam-Webster: Bank (continued)</vt:lpstr>
      <vt:lpstr>Merriam-Webster: Bank (continued)</vt:lpstr>
      <vt:lpstr>Embedding Nuances (continued)</vt:lpstr>
      <vt:lpstr>“Deepfake”</vt:lpstr>
      <vt:lpstr>Dictionary-Based CATA</vt:lpstr>
      <vt:lpstr>Dictionary-Based CATA</vt:lpstr>
      <vt:lpstr>How it works</vt:lpstr>
      <vt:lpstr>Dictionary considerations…</vt:lpstr>
      <vt:lpstr>Measurement Error</vt:lpstr>
      <vt:lpstr>Validation</vt:lpstr>
      <vt:lpstr>Data Post-Processing</vt:lpstr>
      <vt:lpstr>Analysis Options</vt:lpstr>
      <vt:lpstr>Writing tips</vt:lpstr>
      <vt:lpstr>Writing tip: Show them the text!</vt:lpstr>
      <vt:lpstr>AGENDA</vt:lpstr>
      <vt:lpstr>You will need to…</vt:lpstr>
      <vt:lpstr>Resolving Git conflicts</vt:lpstr>
      <vt:lpstr>Basic NLP Demo</vt:lpstr>
      <vt:lpstr>AGENDA</vt:lpstr>
      <vt:lpstr>Unsupervised Machine Learning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McKenny, Aaron</dc:creator>
  <cp:keywords/>
  <dc:description/>
  <cp:lastModifiedBy>Aaron McKenny</cp:lastModifiedBy>
  <cp:revision>7</cp:revision>
  <dcterms:created xsi:type="dcterms:W3CDTF">2025-01-06T17:58:15Z</dcterms:created>
  <dcterms:modified xsi:type="dcterms:W3CDTF">2025-01-29T13:45:30Z</dcterms:modified>
  <cp:category/>
</cp:coreProperties>
</file>