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5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9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ED75-D511-44F2-9AD4-2AFCB828B15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F566-8D7B-4B38-BF6B-19FFEBB4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8252" y="252328"/>
            <a:ext cx="2858219" cy="105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Creditor(Company)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-maxFinancingRateInBps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-id</a:t>
            </a:r>
          </a:p>
          <a:p>
            <a:r>
              <a:rPr lang="en-US" sz="1600" dirty="0" smtClean="0"/>
              <a:t>-name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98252" y="3385300"/>
            <a:ext cx="2389518" cy="109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Debtor(Customer)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-id</a:t>
            </a:r>
            <a:br>
              <a:rPr lang="en-US" sz="1600" dirty="0" smtClean="0"/>
            </a:br>
            <a:r>
              <a:rPr lang="en-US" sz="1600" dirty="0" smtClean="0"/>
              <a:t>-name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6018583" y="206042"/>
            <a:ext cx="3643222" cy="1759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Purchaser(Bank)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-minimumFinancingTermInDays</a:t>
            </a:r>
            <a:br>
              <a:rPr lang="en-US" sz="1600" dirty="0" smtClean="0"/>
            </a:br>
            <a:r>
              <a:rPr lang="en-US" sz="1600" dirty="0" smtClean="0"/>
              <a:t>-</a:t>
            </a:r>
            <a:r>
              <a:rPr lang="en-US" sz="1600" u="sng" dirty="0"/>
              <a:t>purchaserFinancingSettings[]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-id</a:t>
            </a:r>
            <a:br>
              <a:rPr lang="en-US" sz="1600" dirty="0" smtClean="0"/>
            </a:br>
            <a:r>
              <a:rPr lang="en-US" sz="1600" dirty="0" smtClean="0"/>
              <a:t>-name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7362" y="2434249"/>
            <a:ext cx="1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99138" y="1365128"/>
            <a:ext cx="2985477" cy="1893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Invoice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-id</a:t>
            </a:r>
            <a:br>
              <a:rPr lang="en-US" sz="1600" dirty="0" smtClean="0"/>
            </a:br>
            <a:r>
              <a:rPr lang="en-US" sz="1600" dirty="0" smtClean="0"/>
              <a:t>-</a:t>
            </a:r>
            <a:r>
              <a:rPr lang="en-US" sz="1600" u="sng" dirty="0" smtClean="0"/>
              <a:t>creditor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</a:t>
            </a:r>
            <a:r>
              <a:rPr lang="en-US" sz="1600" u="sng" dirty="0" smtClean="0"/>
              <a:t>debtor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</a:t>
            </a:r>
            <a:r>
              <a:rPr lang="en-US" sz="1600" dirty="0" err="1" smtClean="0"/>
              <a:t>maturityDate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</a:t>
            </a:r>
            <a:r>
              <a:rPr lang="en-US" sz="1600" dirty="0" err="1" smtClean="0"/>
              <a:t>valueInCents</a:t>
            </a:r>
            <a:endParaRPr lang="en-US" sz="1600" dirty="0" smtClean="0"/>
          </a:p>
          <a:p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- status(</a:t>
            </a:r>
            <a:r>
              <a:rPr lang="en-US" sz="1600" i="1" dirty="0" err="1" smtClean="0">
                <a:solidFill>
                  <a:schemeClr val="accent6">
                    <a:lumMod val="75000"/>
                  </a:schemeClr>
                </a:solidFill>
              </a:rPr>
              <a:t>Unpaid,Financed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44279" y="1247315"/>
            <a:ext cx="310551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PurchaserFinancingSettings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-id</a:t>
            </a:r>
            <a:br>
              <a:rPr lang="en-US" sz="1600" dirty="0" smtClean="0"/>
            </a:br>
            <a:r>
              <a:rPr lang="en-US" sz="1600" dirty="0" smtClean="0"/>
              <a:t>-</a:t>
            </a:r>
            <a:r>
              <a:rPr lang="en-US" sz="1600" u="sng" dirty="0" smtClean="0"/>
              <a:t>creditor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-annualRateInBps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82017" y="5001846"/>
            <a:ext cx="4344691" cy="1070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Constraints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FinancingTerm &gt;= </a:t>
            </a:r>
            <a:r>
              <a:rPr lang="en-US" sz="1400" dirty="0" err="1" smtClean="0"/>
              <a:t>minFinTermInDays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AFR_Purchase2&lt;AFR_Purchaser1 </a:t>
            </a:r>
            <a:r>
              <a:rPr lang="en-US" sz="1400" dirty="0"/>
              <a:t>= Purchaser2 </a:t>
            </a:r>
            <a:r>
              <a:rPr lang="en-US" sz="1400" dirty="0" smtClean="0"/>
              <a:t>wins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28678" y="2771875"/>
            <a:ext cx="5181600" cy="21674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FinanceResult</a:t>
            </a:r>
          </a:p>
          <a:p>
            <a:r>
              <a:rPr lang="en-US" sz="1600" dirty="0" smtClean="0"/>
              <a:t>-id</a:t>
            </a:r>
          </a:p>
          <a:p>
            <a:r>
              <a:rPr lang="en-US" sz="1600" dirty="0" smtClean="0"/>
              <a:t>-</a:t>
            </a:r>
            <a:r>
              <a:rPr lang="en-US" sz="1600" u="sng" dirty="0" smtClean="0"/>
              <a:t>invoiceId</a:t>
            </a:r>
          </a:p>
          <a:p>
            <a:r>
              <a:rPr lang="en-US" sz="1600" dirty="0" smtClean="0"/>
              <a:t>-</a:t>
            </a:r>
            <a:r>
              <a:rPr lang="en-US" sz="1600" u="sng" dirty="0" smtClean="0"/>
              <a:t>purchaserId</a:t>
            </a:r>
            <a:r>
              <a:rPr lang="en-US" sz="1600" dirty="0" smtClean="0"/>
              <a:t> (winner purchaser)</a:t>
            </a:r>
          </a:p>
          <a:p>
            <a:r>
              <a:rPr lang="en-US" sz="1600" dirty="0" smtClean="0"/>
              <a:t>-financingTerm (Maturity date - Current date)</a:t>
            </a:r>
          </a:p>
          <a:p>
            <a:r>
              <a:rPr lang="en-US" sz="1600" dirty="0" smtClean="0"/>
              <a:t>- actualFinancingRate (annualRate * financingTerm / 360)</a:t>
            </a:r>
          </a:p>
          <a:p>
            <a:r>
              <a:rPr lang="en-US" sz="1600" dirty="0" smtClean="0"/>
              <a:t>-earlyPaymentAmount </a:t>
            </a:r>
            <a:r>
              <a:rPr lang="en-US" sz="1600" dirty="0"/>
              <a:t>= </a:t>
            </a:r>
            <a:r>
              <a:rPr lang="en-US" sz="1600" dirty="0" err="1" smtClean="0"/>
              <a:t>valueInCents</a:t>
            </a:r>
            <a:r>
              <a:rPr lang="en-US" sz="1600" dirty="0" smtClean="0"/>
              <a:t> - </a:t>
            </a:r>
            <a:r>
              <a:rPr lang="en-US" sz="1600" dirty="0" err="1" smtClean="0"/>
              <a:t>purchaserInterest</a:t>
            </a:r>
            <a:r>
              <a:rPr lang="en-US" sz="1600" dirty="0" smtClean="0"/>
              <a:t> (</a:t>
            </a:r>
            <a:r>
              <a:rPr lang="en-US" sz="1600" dirty="0" err="1" smtClean="0"/>
              <a:t>valueInCents</a:t>
            </a:r>
            <a:r>
              <a:rPr lang="en-US" sz="1600" dirty="0" smtClean="0"/>
              <a:t>* actualFinancingRate  * 0.0001)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61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57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2023-07-28T15:15:58Z</dcterms:created>
  <dcterms:modified xsi:type="dcterms:W3CDTF">2023-07-31T14:50:55Z</dcterms:modified>
</cp:coreProperties>
</file>