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7:23.8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501 664,'-14'-1,"0"-1,0-1,1 0,-1 0,1-2,-13-4,-26-9,36 12,0-1,0-1,1 0,0-1,0-1,1 0,1-1,0 0,-5-6,-45-35,-49-41,98 77,14 15,0 1,0 0,0-1,0 1,-1 0,1-1,0 1,1-1,-1 1,0 0,0-1,0 1,0-1,0 1,0 0,0-1,1 1,-1 0,0-1,0 1,0 0,1-1,-1 1,0 0,0 0,1-1,-1 1,0 0,1 0,-1-1,4 0,0-1,0 1,0 0,0 0,0 0,0 1,1 0,-1-1,1 1,217 1,0 0,67-19,-252 13,-37 5,0 0,0 0,0 0,0 0,1 0,-1 0,0 0,0 0,0 0,0 0,1 0,-1 0,0 0,0 0,0 0,0 0,0 0,1 0,-1-1,0 1,0 0,0 0,0 0,0 0,0 0,0 0,1 0,-1-1,0 1,0 0,0 0,0 0,0 0,0 0,0-1,0 1,0 0,0 0,0 0,0 0,0-1,0 1,0 0,0 0,0 0,0 0,0-1,0 1,0 0,0 0,0 0,0 0,0 0,0-1,-1 1,1 0,0 0,0 0,0 0,0 0,-14-9,-17-5,-16 4,0 2,-1 2,0 2,0 2,0 3,-18 2,-33 0,65 2,29 3,21 4,1-4,1-1,0-1,0-1,1-1,16 2,-16-3,-1 1,1 1,-1 0,0 1,10 5,-27-10,0-1,0 0,0 1,0-1,0 1,-1 0,1-1,0 1,0 0,0-1,0 1,-1 0,1 0,0 0,-1 0,1 0,-1 0,1 0,-1 0,1 0,-1 0,0 0,1 0,-1 0,0 0,0 0,0 0,0 0,0 0,0 1,0-1,0 0,0 0,-1 0,1 0,0 0,-1 0,1 0,0 0,-1 0,0 0,1 0,-1 0,0 0,0 0,-5 6,0 0,0-1,-1 0,1 0,-5 3,5-5,-46 34,-45 24,17-11,54-27,26-16,16-10,-11 1,-1 0,0-1,-1 1,1-1,0 0,0 0,-1 0,1-1,-1 1,0-1,0 0,0 0,0 0,0 0,-1-1,1 1,-1-1,0 1,0-1,0 0,0 0,-1 0,0 1,-1 0,0 1,0-1,0 0,0 1,0-1,0 0,-1 1,0-1,1 0,-1 1,0-1,0 1,0 0,0-1,-1 1,1 0,-1-1,1 1,-1 0,0 0,0 1,0-1,0 0,0 0,0 1,-1 0,1-1,0 1,-1 0,1 0,-1 0,1 0,-1 1,-2-1,-10-4,-1 1,0 1,-12 0,16 1,1 1,-1-1,0-1,1 0,-1-1,1 0,-3-2,11 0,13 1,24-2,-29 6,172-37,-3-8,169-68,-327 108,-10 4,1 0,-1-1,1 0,-1 0,0 0,0-1,0 0,4-3,-10 7,0 0,0 0,0 0,0-1,0 1,1 0,-1 0,0 0,0 0,0 0,0-1,0 1,0 0,0 0,0 0,0 0,0-1,1 1,-1 0,0 0,0 0,0-1,0 1,0 0,0 0,0 0,-1 0,1-1,0 1,0 0,0 0,0 0,0-1,0 1,0 0,0 0,0 0,0 0,-1 0,1-1,0 1,0 0,0 0,0 0,0 0,-1 0,1 0,0 0,0-1,0 1,0 0,-1 0,-15-4,-17 3,17 2,0 1,0 1,0 1,0 0,1 1,0 1,0 0,0 1,1 1,-2 1,-31 22,2 2,-13 13,-43 31,78-63,-1-1,-21 9,4-3,41-19,-1 0,1 0,0 0,-1 0,1 0,0 0,-1 0,1 1,0-1,0 0,-1 0,1 0,0 0,-1 0,1 1,0-1,0 0,-1 0,1 1,0-1,0 0,0 0,-1 1,1-1,0 0,0 1,0-1,0 0,-1 0,1 1,0-1,0 0,0 1,0-1,0 0,0 1,0-1,0 0,0 1,0-1,0 0,0 1,1-1,-1 0,0 1,0-1,0 0,0 1,0-1,1 0,-1 0,22 10,32 1,-52-11,9 2,1-1,-1 0,1-1,-1 0,1-1,0 0,-1 0,6-3,-17 4,1 0,-1 0,1 0,0 0,-1 0,1 0,0-1,-1 1,1 0,-1 0,1-1,-1 1,1 0,-1-1,1 1,-1-1,1 1,-1-1,1 1,-1-1,0 1,1-1,-1 1,0-1,1 1,-1-1,0 0,-11-9,-26-2,-223-18,260 30,0 0,0 0,0 0,0 0,1 0,-1 0,0 0,0 0,0 0,0 0,0-1,0 1,0 0,0 0,0 0,0 0,0 0,0 0,0 0,0 0,0 0,0 0,0 0,0-1,0 1,0 0,0 0,0 0,0 0,0 0,0 0,0 0,0 0,0 0,0 0,0-1,0 1,0 0,0 0,0 0,0 0,0 0,-1 0,1 0,0 0,0 0,0 0,0 0,0 0,0 0,0 0,0 0,0 0,0 0,0 0,0 0,-1 0,15-6,19-3,81-2,-82 10,0-1,0-2,0-1,-1-2,0-1,10-5,-40 13,1-1,0 0,-1 1,1-1,-1 0,1 0,-1 0,1 0,-1 0,0 0,1 0,-1-1,0 1,0 0,1-2,-2 3,0-1,0 1,0-1,0 0,0 1,0-1,0 1,0-1,0 0,0 1,0-1,0 1,0-1,0 0,-1 1,1-1,0 1,-1-1,1 1,0-1,-1 1,1-1,0 1,-1-1,1 1,-1-1,1 1,-1 0,-5-5,0 1,-1 0,0 0,0 1,0 0,-1 0,-3-2,-46-16,0 3,0 2,-2 2,-25 0,68 11,-116-27,131 30,0 0,0 0,0 0,-1 0,1-1,0 1,0 0,0-1,0 1,0-1,0 1,-1-1,1 1,0-1,0 0,1 1,-1-1,0 0,0 0,0 0,0 0,1 0,-1 0,0 0,1 0,-1 0,1 0,0-1,0 1,0 0,1-1,-1 1,1 0,-1 0,1-1,0 1,-1 0,1 0,0 0,0 0,0 0,0 0,0 0,0 0,0 0,0 0,1 0,4-3,0 0,1 0,-1 0,1 1,0 0,0 1,0-1,5 0,-9 3,1 0,-1 0,0 0,0 0,1 0,-1 1,0 0,0-1,1 1,-1 1,0-1,0 0,0 1,0-1,-1 1,1 0,1 1,38 43,-36-38,0-1,0 1,0-2,1 1,0-1,7 5,-10-8,0-1,0 1,1-1,-1 0,0-1,1 1,-1-1,1 0,-1 0,1 0,0 0,2-1,-5 0,0-1,0 1,-1-1,1 1,0-1,0 0,-1 1,1-1,-1 0,1 0,-1 0,1 0,-1-1,1 1,-1 0,0 0,0-1,1 1,-1-1,0 1,-1-1,1 0,0 1,0-1,-1 0,1 0,-1 1,1-1,-1 0,0 0,0 0,0 0,0 0,3-15,-1 0,0 0,-2 0,0 0,-1-1,-1 1,0 0,-3-7,4 21,0 1,-1-1,1 1,0 0,-1 0,1 0,-1 0,0 0,0 0,0 0,0 0,0 1,0-1,0 1,0-1,-1 1,1 0,0 0,-1 0,1 0,-1 1,-1-1,-10-2,1 1,-1 1,0 0,-3 0,8 2,-1-2,0 1,0-2,1 1,-1-1,-5-2,-44-18,41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2:03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2:18.6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356 659,'0'7,"-1"-1,0 0,0 1,0-1,-1 0,0 1,-1-1,2-3,-1 1,1-1,0 0,0 1,0-1,0 1,1 0,-1-1,1 1,0 0,0-1,0 1,1-1,-1 1,1 0,0-1,0 1,0-1,0 0,1 1,-1-1,1 1,45 75,28 72,-67-138,-4-18,-2-27,-4-30,-4 0,-1 0,-4 1,-2 1,-2 0,-11-21,26 79,-1 0,1 0,-1 1,0-1,0 0,1 1,-1-1,0 1,0-1,-1 1,1-1,0 1,0-1,-1 1,1 0,-1 0,1 0,-1 0,1 0,-1 0,-1 0,1 1,1 0,-1 0,0 0,1 0,-1 0,1 1,-1-1,0 1,1-1,-1 1,1 0,0-1,-1 1,1 0,0 0,-1 0,1 0,0 0,0 0,0 1,-10 9,1 2,1-1,0 1,1 1,0 0,-2 3,-139 237,135-237,14-17,0 0,-1 0,1 0,0 0,-1 0,1 0,0 0,0 0,-1 0,1-1,0 1,-1 0,1 0,0 0,0 0,-1 0,1 0,0-1,0 1,-1 0,1 0,0 0,0-1,0 1,-1 0,1 0,0-1,0 1,0 0,0 0,0-1,-1 1,1 0,0-1,0 1,0 0,0-1,-5-43,6-393,1 335,26 214,27 64,-36-126,-13-38,-1 0,0 1,-1-1,0 1,-1 0,0 1,-2-1,2 10,-20-43,-13-39,-21-61,16 36,22 61,13 23,-1 0,1 1,0-1,-1 0,1 0,0 0,0 0,-1 0,1 1,0-1,0 0,0 0,-1 0,1 1,0-1,0 0,0 0,0 1,-1-1,1 0,0 0,0 1,0-1,0 0,0 1,0-1,0 0,0 0,0 1,0-1,0 0,0 1,0-1,0 0,0 0,0 1,0-1,0 0,0 1,1-1,4 59,-3-39,6 256,-15-322,-4-29,11 70,0 0,0 0,0-1,0 1,1 0,0 0,0 0,0 0,1 0,-1 0,3-3,-4 7,1 1,-1-1,1 0,-1 0,1 1,0-1,0 0,-1 1,1-1,0 1,0-1,0 1,0-1,-1 1,1-1,0 1,0 0,0-1,0 1,0 0,0 0,0 0,0 0,0 0,0 0,0 0,0 0,0 0,0 1,0-1,0 0,0 1,0-1,0 0,-1 1,1-1,0 1,0-1,0 1,-1 0,1 0,39 34,-28-23,-10-11,-1 0,1 0,-1-1,1 1,0-1,-1 1,1-1,0 1,-1-1,1 0,0 0,-1 0,1 0,0 0,-1 0,1-1,0 1,-1 0,1-1,0 1,-1-1,1 0,-1 1,1-1,-1 0,1 0,-1 0,1-1,43-37,-36 29,30-29,-16 15,0 2,2 0,20-14,-36 31,-1-1,1 1,0 1,1-1,-1 1,1 1,-1 0,1 1,0-1,1 2,-1 0,0 0,0 0,3 2,16 2,0 1,-1 2,0 1,0 1,-1 1,13 7,52 26,16 14,-83-43,504 286,-36-20,-389-224,1-4,3-6,2-4,7-3,-72-25,1-2,0-3,0-1,1-2,0-2,0-3,0-1,-1-2,1-3,-1-1,21-8,-51 11,0-1,0-1,0-1,-1-1,0 0,0 0,3-5,-14 11,-1 0,0 0,0-1,0 1,0-1,-1 0,1 0,-1 0,1 0,-1 0,0 0,0-1,0 1,-1-1,1 1,-1-1,0 0,0 0,0 1,-1-1,1 0,-1 0,0 0,0 0,0 0,-1 1,1-1,-1 0,0 0,0 0,0 1,-1-1,0-1,-5-5,0 1,-1 0,0 0,0 0,-1 1,0 1,0-1,-1 2,0-1,0 1,-1 1,1 0,-4-1,-70-32,-2 3,-1 5,-2 3,-1 4,0 4,-17 2,-94-7,-1 9,-57 9,59 7,171-5,29 3,0 1,0-1,0 1,0 0,0-1,0 1,0-1,1 1,-1 0,0-1,0 1,0 0,0-1,1 1,-1-1,0 1,0 0,1 0,-1-1,0 1,1 0,-1-1,0 1,1 0,-1 0,0 0,1-1,-1 1,1 0,-1 0,0 0,1 0,-1 0,1 0,60-23,-57 21,528-149,-283 84,-146 38,194-49,-767 191,351-87,-41 8,0 7,-59 27,210-65,1 1,-1-1,1 1,0 1,0-1,-2 4,10-8,-1 0,1 0,-1 1,1-1,0 1,-1-1,1 0,0 1,0-1,-1 1,1-1,0 0,0 1,0-1,-1 1,1-1,0 1,0-1,0 1,0-1,0 1,0-1,0 1,0-1,0 1,0-1,0 1,0-1,1 1,-1-1,0 1,0-1,0 0,1 1,-1-1,0 1,1-1,-1 0,0 1,1-1,-1 0,0 1,1-1,-1 0,1 1,-1-1,0 0,1 0,-1 0,1 1,-1-1,1 0,-1 0,1 0,-1 0,1 0,-1 0,1 0,-1 0,1 0,-1 0,1 0,24 4,-1 0,1-2,0-1,0-1,-1-1,1-1,5-2,21 0,498-47,-3-25,469-129,-966 193,-3 2,-1-2,-1-2,0-2,8-6,-33 8,-19 14,0 0,0 0,0-1,0 1,0 0,0-1,0 1,0 0,0-1,1 1,-1 0,0 0,0-1,-1 1,1 0,0-1,0 1,0 0,0-1,0 1,0 0,0 0,0-1,-1 1,1 0,0 0,0-1,0 1,0 0,-1 0,1 0,0-1,0 1,-1 0,1 0,0 0,0 0,-1-1,1 1,0 0,-1 0,1 0,-10-3,1 1,-1 0,0 1,1 0,-1 0,0 1,-2 1,-180 6,0 9,-53 16,157-20,-603 98,-206 81,830-177,46-10,0 0,0 1,1 1,0 1,0 1,-15 8,35-16,0 0,0 0,0 0,0 0,-1 0,1 0,0 0,0 0,0 0,0 0,-1 0,1 0,0 0,0 1,0-1,0 0,0 0,-1 0,1 0,0 0,0 0,0 0,0 1,0-1,0 0,0 0,0 0,0 0,-1 0,1 1,0-1,0 0,0 0,0 0,0 0,0 1,0-1,0 0,0 0,0 0,0 0,0 1,0-1,0 0,0 0,1 0,-1 0,0 1,0-1,0 0,0 0,0 0,0 0,0 0,0 0,19 3,29-6,1-2,-1-3,38-11,-32 8,2468-492,-2456 491,246-50,-277 51,-35 9,-7 1,-66 7,-127 17,-108 24,-95 19,-1414 305,1549-298,251-68,0 0,0 1,0 1,1 1,0 0,-7 6,23-14,-1 0,1 0,-1 1,1-1,0 0,-1 0,1 1,0-1,-1 0,1 1,0-1,0 1,-1-1,1 0,0 1,0-1,-1 1,1-1,0 1,0-1,0 1,0-1,0 0,0 1,0-1,0 1,0-1,0 1,0-1,0 1,0-1,0 1,0-1,0 1,1-1,-1 0,0 1,0-1,1 1,-1-1,0 0,0 1,1-1,2 2,0 0,-1-1,1 0,0 0,0 0,1 0,-1 0,0 0,0-1,2 1,40 2,1-2,-1-2,1-2,268-27,101-25,233-46,759-100,-1010 160,-265 28,165-20,-278 28,-37 1,-67 2,-156 10,-56 19,1 12,2 14,-8 15,-61 29,5 16,-76 48,399-147,-40 15,0 3,3 3,-46 31,113-63,-1 1,0 0,1 0,0 1,0-1,0 1,1 0,-1 1,1-1,0 2,3-6,1 1,-1-1,1 0,-1 0,1 1,0-1,-1 0,1 1,0-1,0 1,0-1,0 0,0 1,1-1,-1 0,0 1,1-1,-1 0,1 1,0 1,1-1,0 0,-1 1,1-1,0 0,0 0,0 0,0-1,1 1,-1 0,0-1,1 0,0 1,13 6,0-1,1-1,0-1,0 0,0-1,1-1,4 0,143 9,-160-12,241 3,-1-11,116-24,486-93,-747 108,508-101,-601 117,1-1,-1 0,0 0,0-1,0 0,6-3,-23 2,-34 5,-160 21,-104 28,-218 61,440-92,-23 5,-778 185,702-153,168-51,1 2,0 0,-8 5,24-12,-1 1,1-1,-1 0,1 0,-1 0,1 1,-1-1,1 0,-1 0,1 1,-1-1,1 1,0-1,-1 0,1 1,0-1,-1 1,1-1,0 1,-1-1,1 0,0 1,0-1,0 1,0 0,-1-1,1 1,0-1,0 1,0-1,0 1,0-1,0 1,0-1,1 1,1 0,0 1,0-1,1 0,-1 0,0-1,1 1,-1 0,1-1,-1 0,1 1,-1-1,1 0,1-1,78-1,-1-3,0-5,-1-2,0-5,1190-281,-914 206,31-8,-87 15,-239 66,-2-3,7-6,-19 0,-46 27,-1 0,1 0,0 0,0 1,0-1,0 0,-1 0,1 0,0 0,-1 0,1 0,-1 0,1-1,-1 1,1 0,-1 0,0 0,0 0,1-1,-1 1,0 0,0-1,-1 0,0 1,1 0,-1-1,0 1,0 0,1 0,-1 0,0-1,0 1,-1 0,1 0,0 0,0 0,0 1,-1-1,1 0,0 1,-1-1,1 0,-52-15,0 7,1 3,-51 1,-92 6,1 9,-191 34,-385 106,744-144,-407 96,262-53,-74 34,216-72,0 1,-24 15,34-11,19-16,0 0,0 1,-1-1,1 0,0 0,0 1,0-1,0 0,0 1,0-1,0 0,0 0,0 1,0-1,0 0,0 0,0 1,0-1,0 0,0 0,0 1,0-1,1 0,-1 0,0 1,0-1,0 0,0 0,0 0,1 1,-1-1,0 0,0 0,0 0,1 1,-1-1,0 0,0 0,1 0,-1 0,0 0,0 0,1 0,-1 0,0 0,1 1,8 0,0 0,0-1,1 1,-1-2,0 1,0-1,5-2,149-24,-2-8,44-20,-45 12,1057-259,-1050 254,-155 44,-1 0,1-1,-1 0,0-1,0 0,-11 6,1-1,-1 1,1 0,-1 0,1-1,-1 1,0 0,1-1,-1 1,0-1,1 1,-1 0,0-1,1 1,-1-1,0 1,1-1,-1 1,0-1,0 1,0-1,0 1,0-1,1 1,-1-1,0 1,0-1,0 1,0-1,0 1,-1-1,1 1,0-1,0 0,0 1,0-1,-1 1,-1-2,0 0,-1 1,1-1,-1 1,1 0,-1 0,1 0,-1 0,0 0,0 0,0 1,1 0,-2-1,-38-4,-1 2,-32 1,-200 15,-429 74,-1 33,391-64,-91 15,84-12,105-8,203-47,-1 0,1 0,0 1,0 1,1 0,-11 7,22-12,1-1,-1 0,1 1,-1-1,1 1,-1-1,1 1,-1-1,1 1,0-1,-1 1,1-1,0 1,-1-1,1 1,0-1,0 1,0 0,-1-1,1 1,0 0,0-1,0 1,0-1,0 1,0 0,0-1,0 1,0 0,1-1,0 2,0-1,0 0,0 0,0 0,0 0,0 0,0 0,1 0,-1-1,0 1,1 0,-1-1,0 1,1-1,-1 1,1-1,17 5,1-2,-1 0,1-1,0-1,6-1,65-2,46-8,113-22,151-44,249-83,-449 108,489-128,-470 113,-207 62,1 0,-1-2,0 1,-1-2,1 0,-1 0,4-5,-15 12,-1 0,1-1,-1 1,0-1,1 1,-1-1,1 1,-1 0,0-1,1 0,-1 1,0-1,0 1,1-1,-1 1,0-1,0 0,0 1,0-1,0 1,1-1,-1 0,0 1,-1-1,1 1,0-1,0 0,0 1,0-1,0 1,-1-1,1 0,0 1,-1-1,0-1,-1 1,0 0,0-1,0 1,0 0,0 0,0 0,0 0,-1 1,1-1,0 0,0 1,-2-1,-30-3,1 2,-1 0,-28 4,-222 18,-109 25,-2870 464,3135-488,111-21,31-7,73-19,1 3,16 2,-17 2,535-113,1120-257,-1666 370,-27 9,-1-2,0-3,-1-2,27-13,-55 14,-19 16,0-1,0 1,0 0,0-1,0 1,0-1,0 1,0-1,-1 1,1 0,0-1,0 1,0-1,0 1,-1 0,1-1,0 1,0 0,0-1,-1 1,1 0,0-1,-1 1,1 0,0 0,-1-1,1 1,0 0,-1 0,1-1,-1 1,1 0,0 0,-1 0,1 0,-1 0,-13-4,0 1,0 1,0 0,0 0,-1 2,0 0,-105-1,-1 6,-29 9,-246 42,298-41,-663 116,-261 98,934-204,77-20,18-4,139-30,128-34,97-24,1118-209,-896 185,-395 69,-189 40,0 0,-1 0,1-1,0 0,-1-1,1 0,1-2,-10 6,0 0,0 0,0-1,0 1,0 0,0 0,0-1,0 1,0 0,0-1,0 1,0 0,0 0,0-1,0 1,0 0,0 0,0-1,0 1,0 0,0 0,-1-1,1 1,0 0,0 0,0-1,0 1,-1 0,1 0,0 0,0-1,0 1,-1 0,1 0,0 0,0 0,-1 0,1-1,0 1,0 0,-1 0,1 0,0 0,0 0,-1 0,1 0,0 0,-1 0,1 0,0 0,0 0,-1 0,1 0,0 0,-1 1,-48-5,-37 5,-17 6,-211 28,-712 128,-182 88,892-172,241-60,38-11,1 1,1 2,-1 1,2 2,-24 13,58-27,0 0,-1 0,1 0,-1 1,1-1,0 0,-1 0,1 0,0 0,0 0,-1 1,1-1,0 0,-1 0,1 1,0-1,0 0,-1 0,1 1,0-1,0 0,0 1,-1-1,1 0,0 1,0-1,0 0,0 1,0-1,0 0,0 1,0-1,0 0,0 1,0-1,0 1,20 1,46-9,1-4,53-15,-36 8,1961-448,-1985 452,17-4,-1-4,41-18,-89 23,-28 17,0 0,0-1,0 1,0 0,0 0,0-1,0 1,0 0,0-1,0 1,0 0,-1-1,1 1,0 0,0-1,0 1,0 0,-1 0,1-1,0 1,0 0,0 0,-1-1,1 1,0 0,0 0,-1 0,1 0,0-1,0 1,-1 0,1 0,0 0,-1 0,1 0,0 0,-1 0,1 0,0 0,-1 0,1 0,0 0,-1 0,1 0,0 0,-69-2,-263 28,-114 33,434-57,-806 139,-273 104,879-187,193-53,1 2,-1 0,1 1,-8 5,26-13,0 0,-1 0,1 0,0 0,-1 0,1 0,0 1,0-1,-1 0,1 0,0 0,0 0,-1 1,1-1,0 0,0 0,-1 0,1 1,0-1,0 0,0 0,0 1,-1-1,1 0,0 0,0 1,0-1,0 0,0 1,0-1,0 0,0 1,0-1,0 0,0 0,0 1,0-1,0 0,0 1,0-1,0 0,0 1,0-1,0 0,0 0,1 1,24 2,49-10,0-2,-2-4,48-16,-54 13,697-163,486-111,-1161 271,86-20,21-14,-153 36,-42 17,0 0,0 0,0 0,-1 1,1-1,0 0,0 0,0 0,-1 0,1 0,0 0,0 0,0 0,-1-1,1 1,0 0,0 0,0 0,0 0,-1 0,1 0,0 0,0 0,0 0,0 0,-1-1,1 1,0 0,0 0,0 0,0 0,0 0,0-1,0 1,-1 0,1 0,0 0,0-1,0 1,0 0,0 0,0 0,0 0,0-1,0 1,0 0,0 0,0 0,0-1,0 1,0 0,0 0,0 0,0-1,1 1,-1 0,0 0,0 0,0 0,0-1,0 1,0 0,0 0,1 0,-1 0,0 0,-78 2,-141 27,-169 46,-222 85,171-26,-126 71,522-188,-105 46,129-54,1 0,0 2,1 0,0 2,-13 12,28-24,0 1,-1 0,2 1,-1-1,0 0,0 0,1 1,-1-1,1 1,0-1,0 1,-1 2,2-4,0 0,0 0,0 0,0 0,0 0,0 0,0-1,0 1,0 0,1 0,-1 0,0 0,1 0,-1 0,0-1,1 1,-1 0,1 0,-1-1,1 1,0 0,-1-1,1 1,0 0,0 0,5 2,0 0,0-1,1 0,-1 0,0 0,1 0,0-1,-1 0,1-1,2 1,52 1,58-6,685-73,9-39,-613 87,346-61,-423 64,-104 19,-31 5,-63 10,0 3,-12 7,-24 3,-8 0,-925 175,12 51,988-234,-8 0,1 3,0 1,1 4,-18 10,41-9,26-22,1 0,0 1,0-1,0 0,0 1,-1-1,1 0,0 1,0-1,0 1,0-1,0 0,0 1,0-1,0 1,0-1,0 0,0 1,0-1,0 0,0 1,0-1,1 0,-1 1,0-1,0 0,0 1,1-1,-1 0,0 1,0-1,1 0,-1 1,0-1,0 0,1 0,-1 0,0 1,1-1,-1 0,6 2,0 0,0 0,1-1,-1 0,0 0,0-1,1 0,4 0,111-4,67-14,-102 10,920-106,-529 42,45-32,-475 94,65-18,-103 25,0-1,0 0,0 0,0-1,-1 0,0 0,0-1,0-1,-8 7,-1 0,0 0,1 0,-1-1,0 1,1 0,-1 0,0-1,0 1,1 0,-1-1,0 1,0 0,1-1,-1 1,0 0,0-1,0 1,0 0,0-1,1 1,-1-1,0 1,0 0,0-1,0 1,0 0,0-1,0 1,0-1,-1 1,1 0,0-1,0 1,0-1,-19-5,-20 5,-1 2,1 2,0 1,0 3,-6 2,-18 2,-1531 296,1558-299,-70 15,0 6,-6 7,76-19,35-17,1 0,0 0,0 1,-1-1,1 0,0 0,0 0,0 0,-1 0,1 0,0 1,0-1,0 0,-1 0,1 0,0 0,0 1,0-1,0 0,0 0,0 1,-1-1,1 0,0 0,0 1,0-1,0 0,0 0,0 1,0-1,0 0,0 0,0 0,0 1,0-1,0 0,0 0,0 1,1-1,-1 0,0 0,0 1,0-1,0 0,0 0,0 0,1 1,-1-1,0 0,0 0,0 0,0 0,1 1,-1-1,0 0,0 0,9 2,1 0,-1-1,0 1,0-2,0 0,8 0,181-8,112-15,315-49,-3-27,277-95,-609 118,-216 54,32-16,-102 37,1 0,0-1,-1 0,0 0,1 0,-1 0,0-1,0 0,-1 0,1 0,0 0,-1-1,2-1,-5 4,0 1,0-1,0 1,0-1,-1 1,1-1,0 1,0 0,0-1,-1 1,1-1,0 1,-1-1,1 1,0 0,-1-1,1 1,0 0,-1-1,1 1,-1 0,1 0,0-1,-1 1,1 0,-1 0,1 0,-1 0,1-1,-1 1,1 0,-1 0,1 0,-1 0,-43-4,-78 10,1 6,-56 14,170-25,-1498 279,1194-211,91-13,198-50,1 0,0 2,0 1,-7 4,28-13,-1 0,0 1,1-1,-1 0,1 1,-1-1,0 0,1 1,-1-1,1 1,0-1,-1 1,1-1,-1 1,1-1,0 1,-1-1,1 1,0-1,-1 1,1 0,0-1,0 1,0 0,0-1,-1 1,1 0,0 0,1 0,0 0,0-1,0 1,0 0,0 0,0-1,0 1,0 0,0-1,0 1,1-1,-1 1,0-1,0 0,0 0,1 1,-1-1,1 0,29 3,0-1,0-2,15-2,215-18,107-26,929-185,-625 102,-214 48,-86 17,-110 16,-216 39,-1-3,6-3,-28 1,-23 14,0-1,0 1,0-1,0 1,0 0,0-1,0 1,0-1,0 1,0 0,0-1,-1 1,1 0,0-1,0 1,-1-1,1 1,0 0,0 0,-1-1,1 1,0 0,-1-1,1 1,0 0,-1 0,1 0,0-1,-1 1,1 0,-1 0,1 0,0 0,-1 0,1 0,-1 0,1 0,-1 0,1 0,0 0,-1 0,-22-4,0 2,0 0,0 2,-19 1,-93 8,-6 7,-242 45,-1119 285,1122-251,21-2,241-59,-2 6,109-36,0 0,0 1,0 0,1 1,0 0,0 0,-7 7,16-12,1-1,-1 1,1-1,-1 1,1-1,-1 1,1 0,-1-1,1 1,0-1,-1 1,1 0,0-1,0 1,0 0,-1 0,1-1,0 1,0 0,0-1,0 1,0 0,0 0,0-1,0 1,1 0,-1-1,0 1,0 0,1 0,-1-1,0 1,1-1,-1 1,0 0,1-1,0 1,2 2,1-1,0 0,0 1,0-1,0-1,0 1,1-1,-1 1,0-1,1-1,2 1,32 5,1-3,-1-1,1-2,1-2,114-10,17-8,259-51,1108-230,-1090 210,-138 26,-235 47,31-13,-61 9,-45 22,-1 0,1 0,-1 0,1-1,-1 1,0 0,1-1,-1 1,1 0,-1-1,0 1,1 0,-1-1,0 1,1-1,-1 1,0-1,0 1,0-1,1 1,-1-1,0 1,0-1,0 1,0-1,0 1,0-1,0 1,0-1,0 1,0-1,0 1,0-1,0 1,0-1,-1 1,1-1,0 1,-5-3,0 0,-1 1,1-1,0 1,-1 1,0-1,1 1,-1 0,0 0,0 1,1-1,-6 2,-54-3,0 3,-12 4,-153 20,1 9,-86 31,-451 141,-200 111,808-252,149-61,0 0,0 1,1 0,0 0,0 1,-3 3,11-9,-1 1,1-1,-1 1,1-1,-1 1,1-1,0 1,-1 0,1-1,0 1,-1-1,1 1,0 0,0-1,-1 1,1 0,0-1,0 1,0 0,0-1,0 1,0 0,0-1,0 1,0 0,1-1,-1 1,0 0,0-1,1 2,0-1,1 1,0-1,0 1,0-1,0 0,0 0,0 0,0 0,0 0,0 0,1-1,-1 1,0-1,0 1,1-1,24 4,0 0,0-3,0 0,22-2,127-16,-148 14,259-39,112-37,276-88,-129 11,-515 145,0-1,-1-1,21-13,-49 25,1-1,0 1,-1-1,1 0,-1 0,0 0,0 0,1 0,-1 0,-1-1,1 1,0-1,0 0,0-1,-2 3,0 0,0 0,0 0,0 0,0 1,0-1,0 0,0 0,0 0,0 0,-1 0,1 0,0 0,-1 0,1 1,-1-1,1 0,-1 0,1 0,-1 1,1-1,-1 0,0 1,1-1,-1 0,0 1,0-1,0 1,0-1,-8-4,-1 1,0 0,0 1,0 0,-1 0,1 1,-9 0,-40-5,-1 3,-37 3,-103 9,-117 23,-205 47,472-70,-495 86,-348 52,1016-178,113-26,106-29,937-222,-869 222,-87 21,-109 17,-199 45,0-1,-1 0,1-1,9-6,-24 12,1 0,0-1,-1 1,1 0,-1 0,1-1,-1 1,1 0,-1-1,1 1,-1-1,0 1,1-1,-1 1,1 0,-1-1,0 0,1 1,-1-1,0 1,0-1,1 1,-1-1,0 1,0-1,0 0,0 1,0-1,0 1,0-1,0 0,0 1,0-1,0 1,0-1,0 0,-1 1,-1-2,0 0,-1 0,0 1,1-1,-1 1,0 0,0 0,0 0,1 0,-1 0,0 0,0 1,-3-1,-41-5,-1 2,-28 1,-185 6,-207 31,-266 65,148 4,324-46,-39 24,221-53,74-22,23-5,151-22,101-27,-152 25,1160-217,-830 144,-424 90,-1-1,0-1,9-5,-16 0,-15 13,0-1,0 1,0 0,0-1,-1 1,1-1,0 1,0 0,0-1,0 1,-1-1,1 1,0 0,0-1,-1 1,1 0,0-1,-1 1,1 0,0 0,-1-1,1 1,0 0,-1 0,1 0,-1-1,1 1,0 0,-1 0,1 0,-1 0,1 0,-1 0,-13-3,-1 0,0 2,0-1,0 2,-3 0,-197 9,2 8,-13 12,142-18,-453 64,-165 58,548-93,112-26,35-9,77-14,123-27,106-23,1740-324,-1800 336,-212 42,0-2,0-1,4-3,-30 11,-1 0,0 0,0 0,0 0,1 1,-1-1,0 0,0 0,1 0,-1-1,0 1,0 0,0 0,1 0,-1 0,0 0,0 0,1 0,-1 0,0 0,0 0,0-1,0 1,1 0,-1 0,0 0,0 0,0-1,0 1,1 0,-1 0,0 0,0-1,0 1,0 0,0 0,0 0,0-1,0 1,0 0,0 0,0-1,0 1,0 0,0 0,0 0,0-1,0 1,0 0,0 0,0-1,0 1,0 0,0 0,0 0,-1-1,1 1,0 0,0 0,0 0,0 0,0-1,-1 1,-30-3,-36 6,-47 10,-217 40,-119 37,-1607 414,1737-408,249-73,-31 16,75-22,29-12,9-4,42-7,46-11,212-44,135-29,1916-330,-1888 345,-133 20,-176 26,-158 26,-11 3,-33 2,-284 37,303-37,-404 55,-1153 232,18 81,1260-287,248-69,2 2,-19 11,64-26,0-1,0 1,0 0,0 0,1 1,-1-1,0 0,1 1,-1-1,1 0,-1 1,1 0,-1 1,2-3,0 1,0-1,0 1,0-1,0 1,0 0,1-1,-1 1,0-1,0 1,1-1,-1 0,0 1,1-1,-1 1,0-1,1 1,-1-1,1 0,-1 1,1-1,-1 0,0 0,1 1,-1-1,1 0,0 0,-1 0,1 1,-1-1,1 0,-1 0,1 0,-1 0,1 0,-1 0,1 0,24 3,0-1,-1-1,1-1,20-3,243-29,119-36,98-30,969-176,-733 139,-401 68,-276 53,50-19,-87 18,-27 14,0 1,0-1,0 1,0-1,0 1,0-1,0 1,-1 0,1-1,0 1,0-1,0 1,-1 0,1-1,0 1,-1 0,1-1,0 1,-1 0,1-1,0 1,-1 0,1 0,-1-1,1 1,-1 0,1 0,0 0,-1 0,1-1,-1 1,1 0,-1 0,1 0,-1 0,1 0,-1 0,1 0,-1 0,1 1,-1-1,-31-4,-1 2,0 2,-22 2,-260 27,-124 40,-1952 464,2144-465,224-61,0 1,0 1,1 1,-6 3,28-12,-1-1,0 0,1 1,-1-1,0 0,1 1,-1-1,1 1,-1-1,0 1,1-1,-1 1,1-1,0 1,-1-1,1 1,0 0,-1-1,1 1,0 0,-1-1,1 1,0 0,0-1,0 1,0 0,0 0,0-1,1 1,0 0,0 0,0-1,0 1,0 0,0-1,0 1,0-1,0 1,0-1,0 0,0 1,0-1,0 0,0 0,0 0,0 1,1-1,31 1,0 0,0-2,4-2,214-24,95-28,-268 41,1700-266,-1403 236,-253 30,180-24,-273 31,-29 7,-1 0,1 0,0 0,0 0,0 0,0 0,0 0,-1 0,1 0,0 0,0 0,0 0,0 0,0 0,-1 0,1 0,0 0,0 0,0 0,0 0,0-1,0 1,0 0,-1 0,1 0,0 0,0 0,0 0,0 0,0-1,0 1,0 0,0 0,0 0,0 0,0 0,0 0,0-1,0 1,0 0,0 0,0 0,0 0,0 0,0-1,0 1,0 0,0 0,0 0,0 0,0 0,0-1,0 1,0 0,0 0,0 0,0 0,1 0,-26-4,0 2,0 1,-6 1,-215 8,-125 27,-507 111,8 46,736-161,-242 57,101-18,221-55,-49 22,100-37,0 2,0-1,0 0,1 1,-1-1,0 1,1 0,-1-1,1 2,0-1,-1 0,1 1,2-3,0 1,0-1,0 1,0-1,0 1,0-1,0 1,0-1,1 1,-1-1,0 0,0 1,1-1,-1 1,0-1,0 0,1 1,-1-1,0 0,1 1,-1-1,1 0,-1 1,0-1,1 0,-1 0,1 1,-1-1,1 0,-1 0,0 0,1 0,-1 0,1 0,-1 0,1 0,-1 0,1 0,-1 0,1 0,16 2,0 0,0-2,16-1,59-5,28-9,191-42,558-136,-16 4,-509 116,-107 13,-224 56,0 0,0 0,0-1,0-1,-1 0,0-1,11-8,-22 15,-1 0,1-1,-1 1,0 0,1-1,-1 1,1-1,-1 1,0-1,1 1,-1-1,0 1,0-1,1 0,-1 1,0-1,0 1,0-1,0 0,0 1,0-1,0 1,0-1,0 0,0 1,0-1,0 1,0-1,0 0,0 1,-1-1,1 1,0-1,-1 1,1-1,0 1,-1-1,-1-1,0 0,-1 1,1-1,-1 1,1-1,-1 1,0 0,1 0,-1 0,0 1,0-1,0 0,-32-4,0 2,0 0,-1 3,-8 1,-273 25,-705 136,4 53,823-172,-120 30,238-52,-40 17,67-13,49-25,1 0,0 0,-1 0,1 0,0 1,-1-1,1 0,0 0,-1 1,1-1,0 0,0 0,-1 1,1-1,0 0,0 1,0-1,-1 0,1 1,0-1,0 0,0 1,0-1,0 0,0 1,0-1,0 1,0-1,0 0,0 1,0-1,0 0,0 1,0-1,0 1,0-1,0 0,0 1,0-1,1 0,-1 1,0-1,0 0,0 0,1 1,-1-1,0 0,1 1,-1-1,0 0,0 0,1 1,9 2,0-1,1 0,-1 0,1-1,0 0,-1-1,9 0,94-3,18-6,247-34,111-27,2067-216,-2387 273,-548 53,-209 56,-373 116,530-107,91-19,254-64,1-1,1 3,-13 10,79-25,29-6,34-6,0-3,0-1,-1-3,25-8,-12 3,234-61,348-85,401-39,-640 146,-75 16,-209 27,-13 1,29-10,-113 14,-28 2,-47-1,0 2,0 2,-42 6,39-2,-271 21,-33 23,-318 84,207-10,-70 47,290-77,211-74,2 2,-19 12,33-10,27-20,0-1,0 0,-1 0,1 1,0-1,0 0,0 0,0 1,0-1,0 0,-1 1,1-1,0 0,0 0,0 1,0-1,0 0,0 1,0-1,0 0,0 1,0-1,0 0,1 1,-1-1,0 0,0 0,0 1,0-1,0 0,0 0,1 1,-1-1,0 0,0 0,1 1,-1-1,0 0,0 0,0 0,1 1,-1-1,0 0,1 0,-1 0,0 0,0 0,1 0,-1 0,0 0,1 0,11 2,1-2,-1 0,1-1,-1 0,1 0,-1-2,5-1,207-47,110-38,1493-303,-1457 323,-109 13,-241 52,0-2,-1 0,0-1,0-1,15-8,-33 15,0 1,0-1,0 1,-1-1,1 1,0-1,-1 1,1-1,-1 1,1-1,0 0,-1 1,1-1,-1 0,0 0,1 1,-1-1,0 0,1 0,-1 0,0 0,0 1,0-1,1 0,-1 0,0 0,0 0,-1 0,0-1,0 1,0-1,0 1,0 0,0-1,0 1,-1 0,1 0,-1 0,1 0,-1 0,1 0,-1 0,0 0,1 1,-1-1,0 1,-26-9,-1 2,-1 1,1 1,-20 0,-99-7,-26 7,-294 17,-109 40,-788 122,742-91,5-2,102-11,132-17,148-26,228-26,0 0,0 0,1-1,-1 0,0 0,0-1,0 0,0-1,1 0,-4-1,11 3,0 0,-1-1,1 1,0-1,0 1,-1-1,1 1,0 0,0-1,0 1,0-1,0 1,0-1,0 1,0-1,0 1,0-1,0 1,0-1,0 1,0-1,0 1,0-1,0 1,1-1,-1 1,0 0,0-1,1 1,-1-1,0 1,1 0,-1-1,0 1,1 0,-1-1,0 1,1 0,-1 0,1-1,-1 1,1 0,47-31,29-4,38-10,197-63,1298-352,-502 155,-840 221,-233 72,-1-2,0 0,4-6,-37 20,0-1,1 0,-1 1,0-1,0 0,1 0,-1 0,0 0,0 0,0 0,0 0,0-1,0 1,-1 0,1-1,0 0,-1 1,0 1,0-1,-1 0,1 1,0-1,-1 1,1-1,0 1,-1-1,1 1,-1-1,1 1,-1-1,1 1,-1-1,1 1,-1 0,0-1,1 1,-1 0,1 0,-1-1,0 1,1 0,-1 0,0 0,1 0,-1 0,0 0,0 0,-26-3,0 2,0 1,0 1,-2 1,-240 26,-124 28,-1065 236,21 81,1252-319,160-44,44-14,78-20,164-45,119-31,1232-275,-870 210,-672 149,21-3,-1-4,84-35,-138 38,-36 20,0 0,0 0,0-1,0 1,0 0,0-1,0 1,0 0,0 0,0-1,0 1,0 0,0-1,0 1,0 0,0 0,0-1,0 1,-1 0,1 0,0-1,0 1,0 0,0 0,0-1,-1 1,1 0,0 0,0 0,-1-1,1 1,0 0,0 0,-1 0,1 0,0 0,0 0,-1-1,1 1,0 0,0 0,-1 0,1 0,0 0,-1 0,1 0,0 0,0 0,-1 0,1 0,0 0,-1 1,1-1,0 0,0 0,-18-1,0 2,0-1,-9 4,-185 26,-119 24,-99 15,-2025 414,2362-462,-4-1,1 6,-41 18,118-33,35-8,32-8,-1-2,0-2,233-50,117-32,783-158,466-107,-1451 305,-126 26,-70 22,-8 3,-41 6,-147 36,-133 33,-109 20,-1601 408,1687-402,130-25,212-72,1 0,0 1,0 0,0 0,1 1,0 0,-4 4,13-10,-1 1,1-1,0 0,0 1,0-1,-1 0,1 1,0-1,0 0,0 1,0-1,0 0,0 1,0-1,0 0,-1 1,1-1,0 0,1 1,-1-1,0 0,0 1,0-1,0 0,0 1,0-1,0 0,0 1,1-1,-1 0,0 1,0-1,0 0,1 1,-1-1,0 0,0 0,1 1,-1-1,0 0,1 0,-1 0,0 0,1 1,-1-1,0 0,1 0,-1 0,0 0,1 0,-1 0,0 0,1 0,-1 0,1 0,7 2,0-1,1 0,-1-1,0 0,8-1,80-7,15-8,221-39,624-124,-5 0,-547 108,-312 55,280-54,-343 62,-44 8,-74 14,-142 36,-768 209,-3 33,707-205,205-61,-6 1,1 5,-5 6,97-37,0 0,0-1,1 1,-1 0,0 1,1-1,-1 1,1-1,-1 1,1 0,0-1,0 1,0 0,0 1,0-1,0 0,-1 3,3-5,1 1,-1-1,0 1,1-1,-1 1,0-1,1 1,-1-1,1 0,-1 1,1-1,-1 0,1 1,-1-1,1 0,-1 0,1 1,0-1,-1 0,1 0,-1 0,1 0,0 0,-1 0,1 0,35 2,64-9,0-5,11-7,-62 11,765-141,251-102,-904 204,-98 21,-63 26,0 0,1 0,-1 0,1 0,-1-1,1 1,-1 0,1 0,-1-1,0 1,1 0,-1 0,1-1,-1 1,0 0,1-1,-1 1,0-1,0 1,1 0,-1-1,0 1,0-1,0 1,1-1,-1 1,0 0,0-1,0 1,0-1,0 1,-28-3,-45 13,1 2,-61 19,65-14,-1853 486,1864-486,15-6,0 2,1 2,-21 12,58-23,23-6,294-68,1678-427,-1924 479,-12 4,-2-2,48-22,-96 35,-7 2,-22 5,-580 154,308-76,-1021 251,1422-361,41-20,-3 1,107-28,346-117,-531 165,-50 16,-14 5,-32 6,-166 36,-5 10,54-11,-32 6,-230 49,293-70,-2-5,-54-2,153-11,0-1,-1-1,1-1,-1-1,1 0,0-2,0 0,0-1,-2-2,21 6,-1 1,0-1,1 0,-1 0,1 0,-1 0,1 0,-1 0,1 0,0 0,-1-1,1 1,0 0,0-1,0 1,0-1,0 1,0-1,0 0,1 1,-1-1,1 0,-1 1,1-1,-1-1,2 0,-1 0,1 0,0 0,0 1,0-1,0 0,0 0,0 1,1-1,-1 1,1-1,0 1,0 0,0 0,1-2,22-18,0 1,1 2,1 0,0 2,22-10,-38 21,128-68,3 6,85-24,306-84,-495 163,-68 18,-394 134,172-52,109-43,44-16,2 5,-37 21,121-47,18-6,25-8,244-77,-3-13,43-32,-712 294,-274 70,639-225,4-1,1 0,0 2,-9 5,25-7,13-4,24-4,53-15,0-3,-2-3,5-5,0 0,18-3,89-25,-4-8,113-56,-263 100,-49 24,-63 29,-262 119,-88 15,400-158,58-24,-26 10,118-53,-2-5,-3-6,45-36,-157 99,-2 0,1-1,0 1,-1-1,1 0,-1 0,0 0,0 0,0-2,-3 6,0 0,1-1,-1 1,0-1,0 1,0-1,1 1,-1-1,0 1,0-1,0 1,0-1,0 1,0-1,0 1,0-1,0 1,0-1,0 1,0 0,-1-1,1 1,0-1,0 1,0-1,-1 1,1-1,0 1,0 0,-1-1,1 1,-2-1,1 1,-1-1,1 1,-1 0,1-1,-1 1,0 0,1 0,-1 0,1 0,-1 0,1 1,-1-1,1 0,-1 1,0 0,-6 1,0 1,0 0,0 1,1 0,0 0,-1 1,1-1,1 2,-1-1,-4 6,-61 70,44-48,-72 77,-44 31,141-138,-28 29,29-31,1 0,0 0,0 0,0 0,0 0,0 0,1 0,-1 1,0-1,0 0,1 0,-1 1,1-1,-1 0,1 1,0-1,-1 1,1-1,0 1,0-1,0 0,0 1,0 0,1-2,0 0,-1 1,1-1,0 0,0 0,-1 0,1 0,0 0,0-1,-1 1,1 0,0 0,-1 0,1-1,0 1,0 0,-1-1,1 1,-1 0,1-1,0 1,-1-1,1 1,-1-1,1 1,-1-1,20-16,-19 17,97-94,-43 39,2 3,40-27,-77 68,-20 11,0 0,0 0,0 0,0 0,0 0,0 0,0 0,0 0,1 0,-1 0,0 0,0 0,0 0,0 0,0 0,0 0,0 0,0 0,1 0,-1 0,0 0,0 0,0 0,0 0,0 0,0 0,0 0,0 0,1 0,-1 0,0 0,0 0,0 0,0 1,0-1,0 0,0 0,0 0,0 0,0 0,0 0,0 0,0 0,0 0,0 1,0-1,0 0,0 0,0 0,0 0,0 0,0 0,0 0,0 1,0-1,0 0,0 0,0 0,0 0,0 0,0 0,0 0,0 0,0 0,0 1,0-1,0 0,0 0,0 0,-24 29,-21 8,-1-3,-1-1,-2-3,-41 19,30-17,2 3,1 2,-7 10,43-27,21-20,0 0,0 0,0-1,0 1,0 0,1 0,-1 0,0 0,0 0,0 0,0 0,0 0,0 0,0 0,1 0,-1 0,0 0,0 0,0 0,0 0,0 0,0 0,0 1,0-1,1 0,-1 0,0 0,0 0,0 0,0 0,0 0,0 0,0 0,0 0,0 0,0 1,0-1,0 0,1 0,-1 0,0 0,0 0,0 0,0 0,0 0,0 1,0-1,0 0,0 0,0 0,0 0,0 0,0 0,0 0,0 0,0 1,0-1,-1 0,1 0,0 0,43-25,43-47,-3-4,-3-3,18-29,-69 66,-29 42,1-1,-1 1,1-1,-1 0,0 1,1-1,-1 0,0 0,1 1,-1-1,0 0,0 0,0 1,0-1,0 0,0 0,0 0,0 1,0-1,0 0,0 0,0 0,-1 1,1-1,0 0,-1 1,1-1,0 0,-1 1,1-1,-1 0,1 1,-1-1,1 0,-1 1,1-1,-1 1,0-1,1 1,-1 0,0-1,1 1,-1 0,0-1,0 1,1 0,-1 0,0 0,0 0,0-1,1 1,-1 0,0 0,0 0,1 1,-1-1,0 0,-22 2,1 1,0 0,0 2,1 1,-1 0,1 2,-8 4,-28 9,-277 100,-143 81,472-204,7-10,9-19,-8 24,186-447,-174 420,-7 18,-14 52,-2 14,3 0,1 1,3-1,1 1,4 0,5 27,3-8,3 1,3-2,3 0,12 22,-31-86,1 4,0-1,1 0,-1 1,2-1,-1-1,1 1,0-1,2 2,-2-9,-5-9,-5-39,-2 1,-3 0,-4-7,-5-29,15 63,2 8,0 2,0-1,-1 0,-1 0,0 1,0 0,-1-2,5 12,-1 0,1 0,0-1,0 1,0 0,-1 0,1-1,0 1,-1 0,1 0,0 0,0-1,-1 1,1 0,0 0,-1 0,1 0,0 0,-1 0,1 0,0 0,-1-1,1 1,0 0,-1 1,1-1,0 0,-1 0,1 0,0 0,-1 0,1 0,0 0,-1 0,1 0,0 1,0-1,-1 0,1 0,0 0,0 1,-1-1,1 0,0 0,0 1,-1-1,1 0,0 1,0-1,0 0,0 1,0-1,-1 0,1 1,0-1,0 0,0 1,0-1,0 0,-6 15,1 0,1 0,0 1,1-1,0 1,0 14,1-14,-4 28,1-1,3 1,1 0,2 0,2 0,2 0,2-1,5 10,-10-43,1-1,1 0,-1 0,2 0,-1 0,2 1,-5-9,0 0,-1 1,1-1,0 0,0 0,0 0,0 0,0 0,1 0,-1 0,0 0,0-1,1 1,-1 0,0-1,1 1,-1-1,1 1,-1-1,0 0,1 1,-1-1,1 0,-1 0,1 0,-1 0,1 0,-1-1,1 1,-1 0,0-1,1 1,-1-1,1 1,-1-1,0 0,0 0,1 1,-1-1,0 0,0 0,0 0,0 0,1-1,13-13,0-1,-1-1,0 0,-1-2,26-32,45-47,5 4,3 4,4 4,74-49,-26 33,5 7,3 7,37-10,82-23,6 12,4 12,279-57,-372 110,3 8,62 2,-195 29,0 3,25 4,-70-2,1 1,-1 1,1 0,-1 1,0 1,1 0,-12-3,0 0,0-1,0 1,0 0,0 0,0 1,0-1,-1 0,1 0,0 1,-1-1,1 1,-1 0,0-1,1 1,-1 0,0 0,0 0,0 0,0 0,0 0,-1 0,1 0,-1 0,1 0,-1 0,0 0,0 0,0 0,0 1,0-1,0 0,-1 0,1 0,-1 0,1 0,-2 2,-2 7,-1 0,-1-1,1 1,-2-1,0 0,0-1,-1 0,0 0,0-1,-8 7,-24 18,0-2,-5 0,-79 48,-2-6,-87 35,-283 108,336-150,-925 370,1048-423,59-26,-1 1,174-100,537-287,-512 295,-174 75,-46 29,-1 0,1 0,0 0,0 0,-1 0,1 0,0 0,0 0,-1 0,1 0,0 0,0 0,-1 0,1-1,0 1,0 0,0 0,-1 0,1 0,0 0,0-1,0 1,0 0,-1 0,1 0,0-1,0 1,0 0,0 0,0-1,0 1,0 0,-1 0,1-1,0 1,0 0,0 0,0-1,0 1,0 0,0 0,0-1,0 1,1 0,-1 0,0-1,0 1,0 0,0 0,0-1,0 1,0 0,1 0,-1 0,0-1,0 1,0 0,0 0,1 0,-1-1,0 1,0 0,1 0,-20 0,1 2,0-1,0 2,1 1,-1 0,-4 2,-37 9,-594 131,-188 40,773-172,32-8,0 2,0 1,0 3,189-52,72-28,1104-287,-711 198,-316 74,-101 19,-182 58,-1-1,0-1,15-8,-32 16,-1 0,0 0,0 0,0 0,0 0,1 0,-1 0,0 0,0 0,0 0,0-1,0 1,1 0,-1 0,0 0,0 0,0 0,0 0,0 0,1 0,-1 0,0-1,0 1,0 0,0 0,0 0,0 0,0 0,0-1,0 1,1 0,-1 0,0 0,0 0,0 0,0-1,0 1,0 0,0 0,0 0,0 0,0-1,0 1,0 0,0 0,0 0,-1 0,1-1,0 1,0 0,0 0,0 0,0 0,0 0,0-1,0 1,0 0,-1 0,1 0,0 0,0 0,0 0,0 0,0 0,-1-1,1 1,0 0,0 0,0 0,-27 1,-70 16,0 5,-1 4,21-6,-974 243,308-78,281-55,355-88,83-24,23-18,1 0,0 0,0 1,0-1,0 0,0 0,-1 1,1-1,0 0,0 0,0 1,0-1,0 0,0 0,0 1,0-1,0 0,0 0,0 1,0-1,0 0,0 0,0 1,0-1,0 0,0 0,1 1,-1-1,0 0,0 0,0 1,0-1,0 0,1 0,-1 0,0 1,0-1,0 0,1 0,-1 0,0 0,0 0,1 0,-1 1,0-1,0 0,6 1,-1 0,0 0,1 0,-1 0,1-1,-1 0,1 0,0-1,107-9,-1-6,48-15,-24 5,-58 12,1191-237,-1224 239,-38 9,-9 1,-73 11,-1091 216,1032-196,-87 34,210-60,0 2,0-1,0 1,1 1,-4 2,13-8,1 0,0 0,0 1,-1-1,1 0,0 0,0 0,-1 0,1 0,0 1,0-1,0 0,-1 0,1 1,0-1,0 0,0 0,0 1,0-1,-1 0,1 0,0 1,0-1,0 0,0 0,0 1,0-1,0 0,0 1,0-1,0 0,0 0,0 1,0-1,0 0,0 1,0-1,1 0,15 4,27-6,0-2,0-2,25-8,3 1,71-12,910-188,-945 180,-80 17,-27 16,0 0,0 0,0 0,0 0,1-1,-1 1,0 0,0 0,0 0,0-1,0 1,0 0,0 0,1-1,-1 1,0 0,0 0,0 0,0-1,0 1,0 0,0 0,0-1,0 1,0 0,0 0,-1-1,1 1,0 0,0 0,0 0,0-1,0 1,0 0,0 0,0 0,-1-1,1 1,0 0,0 0,0 0,-1 0,1-1,0 1,0 0,0 0,-1 0,1 0,0 0,-6-2,0 1,0-1,0 1,0 1,-1-1,1 1,-3 0,-126 5,-1 6,-22 9,49-6,-550 86,619-91,56-11,67-17,10-11,-2-5,74-41,-161 74,8-3,-1-2,1 1,-1-1,0-1,-1 0,-8 7,-1 0,0 0,0 0,0 0,1 0,-1 0,0 0,0 0,0 0,-1-1,1 1,0 0,0-1,-1 1,1 0,-1-1,1 1,-1-1,1 1,-1-1,0 1,0-1,0 1,0-1,0 1,0-1,0 1,0-1,-1 1,1-1,-1 1,1-1,-1 1,1-1,-1 1,0 0,0 0,0-1,0 1,0 0,0 0,0 0,0 0,0 0,0 0,-25-17,-3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2:22.3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4072 248,'-858'189,"-231"62,1055-241,79-18,877-155,433-2,-1206 155,-110 12,-39-2,0 0,-1 1,1-1,0 0,0 0,0 0,0 0,0 0,0 0,0 0,-1 0,1 1,0-1,0 0,0 0,0 0,0 0,0 0,0 1,0-1,0 0,0 0,0 0,0 0,0 1,0-1,0 0,0 0,0 0,0 0,0 0,0 1,0-1,0 0,0 0,0 0,0 0,0 0,0 1,1-1,-1 0,0 0,0 0,0 0,0 0,0 0,0 0,0 1,1-1,-1 0,0 0,0 0,0 0,0 0,0 0,1 0,-1 0,0 0,0 0,0 0,0 0,1 0,-1 0,0 0,0 0,0 0,-62 22,-320 67,-113 2,125-26,-20 9,-1207 212,1202-225,-81 14,412-60,73-13,36-4,439-45,57-31,482-111,-889 163,204-43,25-21,-346 85,0 0,-1-1,0 0,12-8,-27 14,-1 0,1-1,-1 1,1 0,0-1,-1 1,1-1,-1 1,0 0,1-1,-1 1,1-1,-1 1,0-1,1 1,-1-1,0 0,1 1,-1-1,0 1,0-1,0 0,0 1,1-1,-1 1,0-1,-1 0,1 0,-1 1,0-1,1 0,-1 1,1-1,-1 0,0 1,0-1,1 1,-1-1,0 1,0 0,0-1,0 1,1 0,-1-1,0 1,0 0,0 0,-20-4,1 2,-1 0,0 1,-5 1,-272 9,-61 20,99-7,-1947 166,2139-183,68-5,0 0,0 0,0 0,0 0,0 0,0-1,0 1,0 0,0 0,0 0,0 0,0 0,0 0,0 0,0 0,0-1,0 1,0 0,0 0,0 0,-1 0,1 0,0 0,0 0,0 0,0 0,0 0,0-1,0 1,0 0,0 0,37-8,473-58,-321 46,78-9,809-99,-882 96,-178 29,-1 0,0-1,0-1,0 0,8-5,-23 10,1-1,-1 1,1 0,0 0,-1-1,1 1,-1-1,1 1,-1 0,1-1,-1 1,0-1,1 1,-1-1,0 1,1-1,-1 1,0-1,1 1,-1-1,0 0,0 1,0-1,0 1,1-1,-1 0,0 1,0-1,-1 0,0 0,1 0,-1 1,0-1,1 0,-1 0,0 0,0 1,0-1,0 0,1 1,-1-1,0 1,0-1,0 1,0 0,-1-1,1 1,-21-6,0 1,0 2,-1 0,-2 1,-375-22,0 18,-79 21,-429 63,779-65,99-16,30 3,0-1,0 1,0 0,0-1,0 1,0-1,0 1,0 0,0-1,0 1,0 0,1-1,-1 1,0-1,0 1,0 0,0-1,1 1,-1 0,0-1,0 1,1 0,-1 0,0-1,0 1,1 0,-1 0,0-1,1 1,-1 0,1 0,-1 0,0 0,1 0,-1-1,0 1,1 0,59-26,353-106,146-15,-274 75,6-6,-39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2:24.6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3:42.9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1,'4'0,"-2"0,-3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3:43.8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7:58.9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84,'25'3,"1"-2,-1-1,1 0,0-2,-1-1,0-1,0-2,11-3,47-9,51-4,0 6,-72 11,-1 3,1 2,21 5,-79-5,1 0,-1 1,1-1,-1 1,0 0,1 0,-1 1,0-1,0 1,0 0,0 0,0 0,-1 0,1 1,1 1,-4-3,-1 0,1-1,-1 1,0 0,1 0,-1-1,0 1,0 0,1 0,-1 0,0 0,0-1,0 1,0 0,0 0,0 0,0 0,-1-1,1 1,0 0,0 0,-1 0,1-1,0 1,-1 0,1 0,-1 0,-2 2,1 1,-1-1,0 0,-1 0,1 0,0 0,-1-1,0 0,0 1,-28 15,0-1,-1-2,-1-1,0-2,-10 2,-186 39,223-51,-428 68,-105-9,122-16,294-31,26-4,0 3,-91 27,187-40,-1 0,1 1,0-1,-1 1,1 0,0 0,0 0,-1 0,1 0,0 0,0 0,0 1,0-1,1 1,-1-1,0 1,1 0,-2 1,3-3,0 1,1-1,-1 1,0-1,0 1,0-1,0 1,1-1,-1 1,0-1,1 1,-1-1,0 1,1-1,-1 0,0 1,1-1,-1 1,1-1,-1 0,1 0,-1 1,1-1,-1 0,1 0,-1 1,32 9,35 2,0-4,0-2,62-4,-96-2,296 0,1208-99,-7-84,-1251 147,-152 21,-121 16,-25 5,-51 11,-1057 150,-16-42,-40 5,1133-124,45-6,29-3,611-78,152-21,-8-30,-657 106,24-12,-95 19,-42 11,-12 4,-16 3,7 4,0-1,0 2,0-1,0 2,1 0,-1 0,1 1,-6 4,-13 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8:01.1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0,'-5'0,"-4"0,-2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8:32.0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0,'48'3,"-1"2,0 1,28 9,63 9,223 7,143-14,83 4,486 75,-562-47,-278-28,1396 163,-1270-124,-3 16,-3 16,168 74,806 282,-865-289,429 213,-827-342,209 95,64 10,-274-111,-44-16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29:03.9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4438 2534,'-439'133,"418"-128,-39 11,57-14,-1-1,0 1,0-1,1 1,-1 0,1 1,-1-1,1 1,0-1,0 1,0 0,-1 1,4-3,0-1,-1 1,1-1,0 1,-1-1,1 1,0 0,0-1,-1 1,1-1,0 1,0 0,0-1,0 1,0 0,0-1,0 1,0 0,0-1,0 1,0 0,0-1,1 1,-1 0,0-1,0 1,1-1,-1 1,0 0,1-1,-1 1,1-1,-1 1,1-1,-1 1,1-1,-1 0,1 1,-1-1,1 1,34 14,22-1,1-2,1-3,49 1,125 5,170-14,239-34,-600 30,67-4,533-40,-7-34,-550 62,-71 11,-24 4,-37 1,-640 38,451-19,-3006 172,2304-134,26 34,853-80,-35 10,93-18,1 0,-1 0,1-1,-1 1,1 0,-1 0,1 0,-1 0,1 1,-1-1,1 0,-1 0,1 0,-1 0,1 0,-1 1,1-1,-1 0,1 0,0 1,-1-1,1 0,0 1,-1-1,1 0,0 1,-1-1,1 1,0-1,-1 0,1 1,0-1,0 1,0-1,0 1,-1-1,32 6,173-5,190-14,180-5,154-7,133-12,2509-180,-1906 114,-733 59,-185 18,-207 15,-309 10,1 1,-1 1,1 2,-27 1,-16 2,-64 15,-228 39,-208 17,-171 15,-120 12,-1657 141,-491-93,2692-148,207-6,46-1,14-1,61-8,35-1,286-25,193-10,164-11,4406-365,-5083 419,-59 5,-16 1,-393 51,187-29,-434 48,-181 9,-2660 106,2954-177,407-10,-54-10,171 10,-1 0,0-1,0 0,1 0,0-1,-2 0,9 2,1 1,0 0,-1 0,1 0,-1 0,1 0,0-1,-1 1,1 0,-1 0,1-1,0 1,-1 0,1-1,0 1,0 0,-1-1,1 1,0 0,0-1,-1 1,1-1,0 1,0 0,0-1,0 1,0-1,0 1,0-1,0 1,0-1,0 1,0 0,0-1,0 1,0-1,0 1,0-1,0 1,0 0,1-1,-1 1,0-1,0 1,0 0,1-1,-1 1,0 0,1-1,-1 1,0 0,1-1,-1 1,0 0,1 0,-1 0,1-1,-1 1,25-12,0 2,0 0,1 2,0 1,18-2,338-72,191-20,150-8,809-67,564 45,-1795 123,-234 9,-54 0,-15 0,-151 8,-227 6,-197 11,-153 20,-696 60,9 35,1063-87,337-52,1 2,-1 0,1 1,0 0,0 1,0 1,-3 3,19-10,-1 1,1-1,-1 0,1 1,0-1,-1 0,1 1,0-1,-1 1,1-1,0 1,-1-1,1 1,0-1,0 1,0-1,0 1,-1-1,1 1,0-1,0 1,0-1,0 1,0-1,0 1,0-1,0 1,1 0,-1-1,0 1,0-1,0 1,1-1,-1 1,0-1,0 0,1 1,-1-1,0 1,1-1,-1 0,1 1,-1-1,0 1,1-1,-1 0,1 0,-1 1,1-1,-1 0,1 0,-1 0,1 1,-1-1,1 0,-1 0,12 4,1 0,-1 0,0-1,1-1,11 1,111 9,72-5,374-14,202-26,160-20,3848-337,-4310 340,-259 26,-634 66,-229 25,-238 24,-155 19,-2837 270,3352-340,240-20,256-21,60-7,114-13,277-33,182-22,147-12,-392 48,1515-159,-20 40,-1424 134,-366 22,66 6,-122 0,-15 3,-46 11,-224 45,-219 31,-169 20,-720 99,-958 163,1936-296,358-70,1 2,0 2,-25 11,53-13,14-3,4-6,-1 0,1-1,-1 1,1-1,0 0,0 0,0 0,-1-1,1 1,4-1,98 5,49-6,324-14,190-15,152-11,3284-274,-3736 276,-245 23,-254 30,-257 31,-223 16,-173 2,-181 7,-2118 184,2983-244,199-27,187-23,156-15,135-3,163-2,609-58,-711 45,-120 6,-153 9,-321 51,0-3,0-2,5-4,-50 16,1 0,0 0,0 0,-1 0,1-1,0 1,0 0,-1 0,1-1,0 1,0 0,-1-1,1 1,-1-1,1 1,0-1,-1 1,1-1,-1 1,1-1,-1 0,1 1,-1-1,0 0,1 1,-1-1,0 0,1 0,-1 1,0-1,0 0,0 0,-2-1,0 1,0 0,0 0,0 0,0 0,-1 0,1 1,0-1,-1 1,1-1,0 1,-1 0,1 0,-1 0,-72-2,0 4,-4 4,-348 31,-172 26,-581 56,-1121 131,1906-193,326-46,-46 14,105-20,13-1,47-1,221-13,213-19,190-12,128-14,1018-97,-24-79,-1557 187,-206 35,-61 11,-204 30,-217 35,-171 19,-1774 176,1186-137,789-78,179-16,190-22,42-6,12-2,128-8,166-17,150-10,121-5,966-82,-792 34,23-37,-451 53,-299 67,-1 0,0 0,0-1,-1-1,1-1,-1 0,0-1,5-4,-19 12,1-1,-1 1,0-1,1 1,-1 0,0-1,1 1,-1-1,0 1,0-1,0 1,0-1,1 1,-1-1,0 1,0-1,0 1,0-1,0 0,0 1,0-1,0 1,0-1,-1 1,1-1,0 1,0-1,0 1,0-1,-1 1,1 0,0-1,-1 1,1-1,0 1,-1-1,1 1,0 0,-1-1,1 1,-1 0,1 0,-1-1,1 1,-1 0,1 0,-1 0,1-1,-7-2,0 1,0 0,0 0,0 0,0 1,-8-1,-69-4,-1 4,-14 4,-375 23,-178 26,-1113 77,-499 42,2072-156,175-15,53-8,190-25,192-16,165-14,132-22,2380-351,-2557 350,-186 21,-254 40,-92 25,-1-1,0 0,0 0,-1 0,1 0,0-1,-1 0,1 0,-4-5,-13 1,-56-1,-77 5,-14 7,-351 30,-165 33,-1750 242,1121-136,823-111,175-23,197-23,198-27,195-28,178-26,158-23,123-20,-329 48,1222-181,-27-29,-1267 200,-324 67,0-1,-1-1,1-1,-1 0,0-1,15-9,-31 8,-14 2,-55 0,-242 9,-224 14,-207 12,-157 9,-1568 82,15 59,2211-158,205-20,57-8,199-33,218-28,183-13,143 1,1126-73,-7 30,-1774 116,281-20,-350 24,-1-1,1-3,10-3,-51 10,-1 0,1 0,0 0,0-1,0 1,-1 0,1 0,0 0,0 0,-1 0,1-1,0 1,0 0,0 0,0 0,-1-1,1 1,0 0,0 0,0-1,0 1,0 0,0 0,0-1,0 1,0 0,-1-1,1 1,0 0,0 0,1-1,-1 1,0 0,0 0,0-1,0 1,0 0,0 0,0-1,0 1,0 0,0 0,1-1,-1 1,0 0,0 0,0 0,1-1,-1 1,0 0,0 0,0 0,1 0,-1-1,0 1,0 0,1 0,-1 0,0 0,0 0,1 0,-1 0,0 0,-55-13,-232-16,-235 2,-221 5,-162 9,-1369 54,15 79,1761-87,212-15,224-17,51-4,13-1,32-7,0 2,35-6,255-47,156-19,119-15,3065-291,-3527 377,-128 8,-31 1,-229 9,-223 15,-182 25,-149 21,-3468 463,3801-459,207-32,469-86,195-39,159-28,774-146,1129-232,-2213 432,-194 41,-45 13,-12 2,-134 21,-197 41,-180 30,-150 23,-2943 546,3223-579,316-65,-57 22,124-37,0 0,0 1,0-1,-1 0,1 1,0-1,0 0,0 1,0-1,0 1,0 0,1-1,-1 1,0 0,0 0,0-1,0 1,1 0,-1 0,0 0,1 0,-1 0,1 0,1 0,1 0,0 0,-1-1,1 1,-1 0,1-1,0 1,0-1,-1 0,1 0,0 1,0-1,0 0,-1 0,1-1,0 1,74-2,53-10,264-38,171-29,139-18,1229-124,-5 92,-1470 119,-198 13,-208 3,-46-1,-14 0,-57 9,-49 4,-297 40,-200 22,-153 13,189-25,-1161 145,35 62,1628-260,63-12,14-2,99-12,-54 6,326-38,197-16,155-7,120-11,-57 2,991-87,-27 69,-1683 92,-59 2,-16 2,-168 18,-230 21,-208 25,-162 25,-2708 342,2824-345,191-14,382-60,-77 25,159-40,0 1,0-1,0 1,0 0,0-1,0 1,0 0,0 0,1 0,-1 0,0 1,1-1,-1 0,0 1,1-1,0 1,-1 0,3-1,-1 0,1 0,0 0,0 0,0 0,0 0,0 0,0 0,0-1,0 1,0 0,0-1,1 1,-1-1,0 1,0-1,1 0,-1 1,0-1,0 0,1 0,-1 0,0 0,2 0,71 7,1-3,13-4,378-4,191-7,149-1,1372-36,-19-70,-1661 71,-252 11,-516 59,-239 28,-209 19,-152 11,-778 62,-258 23,1344-109,237-22,261-27,57-6,18-1,202-11,261-21,235-11,193-15,139-11,2317-202,-2403 175,-206 17,-259 20,-423 49,64-17,-128 23,-20 2,-74 8,-323 38,-283 28,-234 19,-174 8,-4126 260,4770-338,423-20,1-1,0-3,-17-2,54 4,0 0,0 0,0 0,0 0,0 0,-1 0,1 0,0 0,0 0,0 0,0 0,0 0,0 0,0 0,0 0,-1-1,1 1,0 0,0 0,0 0,0 0,0 0,0 0,0 0,0 0,0 0,0 0,0-1,0 1,-1 0,1 0,0 0,0 0,0 0,0 0,0 0,0 0,0-1,0 1,0 0,0 0,0 0,0 0,0 0,0 0,0 0,0-1,0 1,1 0,-1 0,0 0,0 0,0 0,0 0,0 0,0 0,0 0,0 0,0-1,0 1,0 0,0 0,1 0,-1 0,0 0,0 0,0 0,0 0,0 0,19-7,89-12,303-32,256-16,213-14,148-14,3193-414,-3524 404,-281 28,-325 52,-76 17,-22 4,-65 4,-1 3,-20 6,-462 45,-266 35,-209 20,-1659 113,18-65,2108-131,457-22,-49-6,140-2,19-2,65-12,298-43,270-26,223-25,167-19,3983-426,-4553 511,-405 40,0-1,11-6,-63 13,0 0,0 0,0 0,0 0,0 0,1 0,-1 0,0 0,0 0,0 0,0 0,0 0,0 0,1 0,-1 0,0 0,0 0,0 0,0 0,0 0,0 0,0 0,0 0,1 0,-1 0,0 0,0 0,0 0,0-1,0 1,0 0,0 0,0 0,0 0,0 0,0 0,0 0,0 0,1-1,-1 1,0 0,0 0,0 0,0 0,0 0,0 0,0 0,0-1,0 1,0 0,0 0,0 0,-1 0,1 0,0 0,0 0,0-1,0 1,0 0,0 0,0 0,0 0,0 0,0 0,0 0,0 0,-19-4,-91 0,-309 9,-261 13,-196 19,-1481 129,19 50,1840-165,247-27,503-62,225-26,203-25,157-9,903-50,758 69,-2138 87,-279 3,-66-4,-15-7,0 0,0 1,0-1,0 0,0 0,0 1,0-1,0 0,0 0,0 0,1 1,-1-1,0 0,-1 0,1 1,0-1,0 0,0 0,0 1,0-1,0 0,0 0,0 1,0-1,0 0,-1 0,1 0,0 1,0-1,0 0,0 0,-1 0,1 0,0 1,0-1,0 0,-1 0,1 0,0 0,-8 4,1 0,-1-1,0 0,0-1,-1 1,-1-1,-118 24,-322 45,-225 25,-176 27,-2754 403,3011-431,414-62,-10 11,167-38,0 2,0 0,-3 3,25-11,-1 1,1-1,-1 1,1 0,-1-1,1 1,0 0,-1 0,1 0,0 0,-1 0,1 0,0 0,0 0,0 1,0-1,0 0,0 1,1-1,-1 1,0-1,1 1,-1-1,1 1,-1-1,2 1,0 0,1 0,-1-1,0 1,1-1,-1 1,1-1,-1 0,1 0,-1 1,1-1,0 0,0-1,0 1,0 0,-1 0,1-1,0 1,0-1,0 0,1 1,22 5,1-1,22 1,337 15,213-17,170-19,3930-260,-4473 254,-211 22,-17 1,-55 10,-261 31,-252 16,-217 17,-159 8,-2959 226,3315-266,311-18,608-48,279-21,220-20,152-16,-925 75,2299-197,-39-81,-1879 208,-396 68,0-2,35-12,-109 19,-79 13,-330 42,-256 30,-207 23,-4131 422,4475-477,280-22,253-22,74-6,265-22,275-22,231-21,172-17,2361-235,-2325 195,-167 10,-228 19,-270 28,-291 43,-62 14,-20 1,-58 4,-1 4,-31 5,-456 52,-269 40,-206 27,-2167 213,-1-102,2741-220,438-17,1-1,-1-1,0-2,1 0,-1-1,1-2,23 6,1 0,-1 0,1-1,-1 1,1 0,0 0,-1-1,1 1,-1 0,1-1,0 1,-1 0,1-1,0 1,-1 0,1-1,0 1,-1-1,1 1,0-1,0 1,0-1,0 1,-1-1,1 1,0-1,12-12,4 4,0 2,1 0,0 1,13-3,135-33,44 0,390-56,172-6,-192 29,3223-437,-3269 428,-431 65,0-4,1-5,-95 25,0 1,-1-1,1-1,-1 1,0-1,0-1,4-2,-11 7,1-1,0 1,-1 0,1-1,-1 1,1-1,-1 0,0 1,1-1,-1 1,1-1,-1 0,0 1,0-1,1 1,-1-1,0 0,0 0,0 1,0-1,0 0,0 1,0-1,0 0,0 1,0-1,0 0,0 1,0-1,0 0,-1 0,1 1,0-1,-1 1,1-1,0 0,-1 1,1-1,-1 1,1-1,-1 1,1-1,-1 1,1-1,-1 1,0-1,-6-3,0 1,0-1,0 1,0 0,0 1,-1 0,-7-2,-111-16,-64 4,-47 9,-393 18,-156 34,-963 101,5 31,669-66,846-92,197-23,33 3,0 0,0 0,0 0,0 0,0 0,0 0,0 0,0 1,1-1,-1 0,0 1,0-1,1 1,-1-1,0 1,1 0,-1-1,2 1,87-25,27-3,296-55,167-25,120-17,2138-330,-2406 390,-191 19,-195 29,-46 17,0 0,-1 0,1 0,0 0,0 0,-1 0,1 0,0 0,0 0,-1 0,1 0,0 0,0 0,-1 0,1-1,0 1,0 0,0 0,-1 0,1 0,0 0,0-1,0 1,-1 0,1 0,0 0,0-1,0 1,0 0,0 0,0-1,-1 1,1 0,0 0,0-1,0 1,0 0,0 0,0-1,0 1,0 0,0 0,0-1,0 1,0 0,0 0,0-1,0 1,0 0,1 0,-1-1,0 1,0 0,0 0,0 0,0-1,1 1,-1 0,0 0,0 0,0 0,1-1,-1 1,0 0,0 0,0 0,1 0,-1 0,0 0,-28-4,-1 2,1 1,-1 2,-6 1,-293 22,-150 31,-108 26,-1914 362,2092-359,153-24,244-58,1 1,-1 0,0 0,1 1,0 1,0 0,-6 4,16-9,0 1,0-1,0 1,0-1,1 1,-1-1,0 1,0-1,1 0,-1 1,0-1,1 1,-1-1,1 0,-1 1,0-1,1 0,-1 0,1 1,-1-1,1 0,-1 0,1 1,-1-1,1 0,-1 0,1 0,-1 0,1 0,-1 0,1 0,-1 0,1 0,-1 0,1 0,-1 0,1 0,-1 0,1-1,-1 1,69 2,194-16,153-19,119-20,1740-225,-2161 264,285-39,-148 12,-241 40,0-1,0 0,-1 0,1-1,-1-1,1 0,-1 0,4-3,-13 7,0-1,0 1,0-1,0 1,0-1,0 1,0 0,0-1,0 1,0-1,-1 1,1 0,0-1,0 1,0-1,-1 1,1 0,0-1,0 1,-1 0,1-1,0 1,-1 0,1-1,0 1,-1 0,1 0,-1 0,1-1,0 1,-1 0,1 0,-1 0,1 0,0 0,-1 0,1 0,-1 0,1 0,-1 0,1 0,-1 0,1 0,0 0,-1 0,0 0,-64-6,-192 10,-154 21,-112 20,-2288 347,2501-333,139-18,141-30,28-8,11-1,123-13,157-29,136-27,23-3,1867-310,-1957 312,-271 48,32-13,-76 15,-43 18,0 0,1-1,-1 1,0 0,1 0,-1 0,0 0,0 0,1 0,-1-1,0 1,0 0,1 0,-1 0,0-1,0 1,0 0,1 0,-1 0,0-1,0 1,0 0,0 0,0-1,0 1,1 0,-1-1,0 1,0 0,0 0,0-1,0 1,0 0,0-1,0 1,0 0,0-1,0 1,0 0,-1 0,1-1,0 1,0 0,0 0,0-1,0 1,-1 0,1 0,0-1,0 1,0 0,-1 0,1 0,0-1,0 1,-1 0,1 0,0 0,0 0,-1-1,-15-2,-1 0,1 1,-1 1,0 0,0 2,-4 0,-253 12,-125 17,-2098 244,2342-254,56-12,82-10,51-9,153-28,121-16,421-62,452-84,-980 158,-125 19,-75 24,-1 0,0 0,1 0,-1 0,1 0,-1-1,1 1,-1 0,0 0,1 0,-1 0,1 0,-1-1,0 1,1 0,-1 0,0-1,1 1,-1 0,0-1,1 1,-1 0,0-1,0 1,1 0,-1-1,0 1,0-1,0 1,1 0,-1-1,0 1,0-1,0 1,0-1,0 1,-34-3,-93 14,-84 19,118-15,-1063 167,4 34,971-175,112-22,62-15,10-3,37-3,794-118,-505 69,43-3,543-94,-800 121,-101 19,-30 5,-60 7,0 3,-28 8,19-3,-2087 357,1983-326,-11 13,146-34,54-22,0 0,0 0,0 0,0 0,0 0,0 0,1-1,-1 1,0 0,0 0,0 0,0 0,0 0,1 0,-1 0,0 0,0 0,0 0,0 0,0 0,1 0,-1 0,0 1,0-1,0 0,0 0,0 0,1 0,-1 0,0 0,0 0,0 0,0 0,0 0,0 1,0-1,0 0,1 0,-1 0,0 0,0 0,0 0,0 1,0-1,0 0,0 0,0 0,0 0,0 1,0-1,0 0,0 0,0 0,0 0,0 0,0 1,0-1,0 0,0 0,0 0,0 0,0 0,-1 0,1 1,0-1,0 0,0 0,0 0,0 0,36-2,113-20,115-35,-67 12,250-46,272-59,-658 137,-28 7,-1-1,0-2,0-1,-1-1,7-5,-29 7,-24 5,-35 5,1 2,-1 2,-44 10,56-8,-889 182,635-125,187-41,-508 120,521-115,78-20,21-4,26-5,0-1,-1-1,0-2,15-4,4 0,422-85,435-147,-864 228,-33 11,0 0,1-2,-2 1,1-1,0-1,-1 0,0 0,0-1,0 0,4-4,-13 2,-16 3,-11 4,0 1,-1 1,1 1,0 2,-14 4,7-3,-413 81,-224 83,631-159,26-8,1 2,-1-1,1 1,-1 1,1 0,1 1,-4 2,39-12,408-130,-118 32,396-102,-579 160,-123 40,0 1,0-1,0 0,-1-1,6-4,-12 9,-1-1,0 1,1 0,-1 0,0-1,1 1,-1 0,0-1,1 1,-1 0,0-1,0 1,1-1,-1 1,0 0,0-1,0 1,0-1,0 1,1-1,-1 1,0-1,0 1,0 0,0-1,0 1,0-1,0 1,-1-1,1 1,0-1,0 1,0 0,0-1,-1 1,1-1,-2 0,0 0,0-1,0 1,0 0,0 0,0 1,0-1,0 0,0 1,-1-1,1 1,0 0,-2 0,-48-3,-1 2,0 3,1 2,-34 7,32-4,-1543 229,1509-222,10-2,-189 38,237-41,30-9,0 0,0 0,0 0,0 0,1 0,-1 0,0 0,0 0,0 0,0 0,0 0,0 0,1 0,-1 0,0 0,0 0,0 0,0 0,0 0,1 0,-1 0,0 0,0 0,0 0,0 0,0 0,1 0,-1 0,0 0,0 0,0 0,0 1,0-1,0 0,0 0,0 0,1 0,-1 0,0 0,0 0,0 1,0-1,0 0,0 0,0 0,0 0,0 0,0 0,0 1,0-1,0 0,0 0,0 0,0 0,0 0,0 1,0-1,0 0,0 0,0 0,0 0,0 0,0 1,0-1,59-2,570-91,-302 37,250-16,-432 62,1 6,140 14,-226-4,35 9,-77-11,-2 0,1 1,-1 0,1 2,-2 0,1 0,3 4,-16-9,0-1,0 1,0 1,0-1,0 0,0 1,-1-1,1 1,-1 0,0 0,1 0,-1 0,-1 0,1 1,0-1,-1 0,0 1,0-1,0 1,0 0,0-1,-1 1,1 0,-1-1,0 1,0 0,-1-1,1 1,-1 0,0-1,0 1,0-1,0 1,-1-1,1 1,-7 10,0 0,0 0,-1-1,-1 0,-1-1,1 0,-10 7,-44 40,-3-3,-3-2,-21 9,-231 136,289-179,-263 147,227-132,-2-3,0-3,-27 4,87-29,0-1,1-1,-1 0,0 0,-1-1,1-1,0 0,-4-1,12 1,-1-1,1 1,0-1,-1 0,1 0,0-1,0 1,0-1,0 1,0-1,0 0,0 0,1-1,-1 1,1 0,-1-1,1 1,0-1,0 0,0 0,0 0,1 0,-1 0,1 0,0 0,0-1,0 1,0-1,-2-16,1-1,1 1,1-1,0 0,2 1,0-1,2 1,4-16,-8 32,23-108,4 1,5 1,4 2,6 2,4 1,4 3,5 1,41-52,-80 128,1 1,2 0,0 2,1 0,1 2,7-6,-27 25,1 0,-1 0,0 0,0 0,1 0,-1 1,0-1,1 0,-1 1,1-1,-1 0,1 1,-1 0,1-1,-1 1,1 0,-1 0,1 0,-1 0,1 0,0 0,-1 0,1 1,-1-1,1 0,-1 1,1-1,-1 1,1 0,0 1,0 0,-1 1,1-1,-1 1,1-1,-1 1,0 0,0-1,0 1,0 0,0 0,0 0,-1 0,0 0,1 2,0 33,-2 0,-1-1,-2 1,-1-1,-5 10,8-36,-76 387,-84 230,132-529,-5-2,-16 28,47-116,-35 65,37-71,0-1,0 1,0 0,0-1,0 1,0-1,-1 0,1 1,-1-1,0 0,1-1,-1 1,0 0,0-1,0 0,0 1,-1-1,1-1,0 1,-1 0,2-1,-1-1,1 1,0-1,0 0,0 0,-1 1,1-1,0-1,0 1,0 0,0 0,1-1,-1 1,0-1,0 0,1 1,-1-1,1 0,0 0,-1 0,1 0,0 0,0 0,0 0,1-1,-1 1,0-1,-4-12,1 0,1 0,-3-15,1-15,2 0,2 0,1-1,7-40,7-13,20-71,-11 79,4 2,4 1,3 2,31-52,-38 85,3 1,2 2,2 1,3 2,1 1,2 2,34-28,-64 64,0-1,1 2,0 0,0 0,0 0,1 2,0-1,3 1,-13 4,0 0,1 1,-1-1,1 1,-1-1,1 1,-1 0,1 0,0 0,-1 0,1 1,-1-1,1 1,-1-1,0 1,1 0,-1 0,1 0,-1 0,0 0,0 1,0-1,0 1,0-1,0 1,0 0,0 0,-1 0,1 0,-1 0,1 0,-1 0,0 0,0 1,0-1,0 1,0-1,-1 0,1 1,-1-1,1 1,-1 1,3 22,-2 0,0 0,-2-1,-1 1,-1 0,-1-1,-1 1,-2 2,-22 92,-5-2,-24 50,-108 221,133-318,-30 45,62-114,0 0,0 0,0 0,-1 1,1-1,0-1,-1 1,0 0,1 0,-1 0,0-1,0 1,0-1,0 0,0 1,-1-1,2-1,1-1,-1 0,0 1,1-1,-1 1,1-1,-1 0,1 0,-1 1,1-1,-1 0,1 0,0 1,0-1,-1 0,1 0,0 0,0 0,0 1,0-1,0 0,0 0,0 0,0 0,0 0,0 1,0-1,1 0,11-93,-10 87,6-40,5-11,-3 0,-3-2,-2 1,-3 0,-3-18,-1 61,0 0,-1 0,-1 0,0 0,-1 0,0 1,-2 0,0 0,-7-11,7 17,0-1,0 1,-1 0,0 1,-1-1,0 2,0-1,-1 1,0 1,0 0,0 0,-1 1,0 0,-6-1,16 6,-7-4,0 1,-1 0,1 1,-1-1,0 2,1-1,-1 1,0 1,0 0,0 0,-1 0,10 1,0-1,0 0,0 0,0 0,0 1,0-1,0 0,0 0,0 1,0-1,0 0,0 0,0 0,0 1,0-1,0 0,0 0,0 1,0-1,0 0,1 0,-1 0,0 1,0-1,0 0,0 0,0 0,0 0,1 1,-1-1,0 0,0 0,0 0,1 0,-1 0,0 0,0 1,0-1,1 0,-1 0,0 0,0 0,0 0,1 0,-1 0,0 0,0 0,1 0,-1 0,17 7,48 11,1-4,45 3,-1 1,-13-2,15 3,-1 4,91 32,-201-54,15 4,0 1,0 1,-1 1,12 7,-24-13,0 0,0 0,0 1,-1-1,1 1,-1 0,0-1,1 1,-1 0,0 0,1 3,-3-4,1-1,-1 1,1 0,-1 0,0 0,1 0,-1 0,0 0,0 0,0 0,-1 0,1 0,0 0,-1-1,1 1,-1 0,0 0,0 0,1-1,-1 1,0 0,-1 0,-2 4,-1-1,0 1,0-1,0 0,-1 0,1 0,-1-1,-1 1,-4 1,-70 33,74-36,-141 56,-2-6,-2-8,-51 5,164-40,1-2,-1-2,0-2,0-1,-39-3,73 0,-1-1,1 1,0-1,0-1,0 1,0-1,1 0,-1 0,0 0,1-1,-1 0,3 2,0 0,1 0,-1-1,1 1,0-1,-1 1,1-1,0 0,0 0,0 1,0-1,0 0,1 0,-1 0,0 0,1 0,0 0,-1 0,1-2,1-3,0 0,0 0,1 0,0 1,0-1,1 0,0 1,0-1,1 1,-1 0,1 0,1 0,-1 1,5-5,25-28,1 2,2 1,2 2,37-25,183-106,-87 69,3 9,4 7,5 7,558-175,-638 213,-73 21,-77 24,-997 259,333-91,-231 9,870-180,66-12,16-4,108-36,1114-299,-728 213,-429 111,-131 42,-114 44,-82 49,-162 101,214-110,199-107,-250 140,191-96,48-26,11-18,0 1,1-1,-1 0,0 1,0-1,0 0,0 1,1-1,-1 1,0-1,0 0,1 0,-1 1,0-1,0 0,1 1,-1-1,0 0,1 0,-1 0,1 1,-1-1,0 0,1 0,-1 0,0 0,1 0,-1 0,1 1,40-2,25-10,-1-3,-1-3,10-6,195-75,-212 76,83-31,-3-6,76-47,-196 96,-1 0,-1 0,0-2,1-1,-15 13,0-1,1 0,-1 0,0 0,1-1,-1 1,0 0,0 0,0-1,0 1,0-1,0 1,-1-1,1 1,0-1,-1 1,1-1,-1 1,0-1,1 0,-1 1,0-1,0 0,0 1,0-1,0 0,-2 0,1 1,-1-1,0 1,0-1,0 1,1 0,-1 0,0 0,0 0,0 0,-1 0,1 1,0-1,0 1,0-1,0 1,-1 0,1 0,0 0,-2 0,-41 1,-1 2,1 2,0 1,0 3,0 2,-983 246,875-216,95-26,-2 1,1 1,-14 9,52-13,21-13,0 0,0 0,0 1,0-1,0 0,0 0,0 0,0 1,0-1,0 0,0 0,0 0,0 1,0-1,0 0,0 0,1 0,-1 1,0-1,0 0,0 0,0 0,1 0,-1 1,0-1,0 0,0 0,0 0,1 0,-1 0,0 0,0 0,1 0,-1 0,0 0,0 0,0 0,1 0,-1 0,0 0,0 0,0 0,1 0,-1 0,0 0,0 0,1 0,50-2,221-41,116-40,-225 47,-28 7,215-51,-227 48,84-36,-160 44,-46 24,-1 0,0 0,0 0,0 0,0-1,1 1,-1 0,0 0,0 0,0 0,0 0,1 0,-1-1,0 1,0 0,0 0,0 0,0 0,0-1,0 1,0 0,1 0,-1 0,0 0,0-1,0 1,0 0,0 0,0 0,0-1,0 1,0 0,0 0,0 0,0-1,0 1,-1 0,1 0,0 0,0 0,0-1,0 1,0 0,0 0,0 0,0 0,-1-1,1 1,0 0,0 0,0 0,0 0,0 0,-1 0,1 0,0-1,0 1,-31-2,-53 11,-70 17,84-14,-282 48,-534 103,784-136,91-20,26-5,43-7,602-116,-1-39,-770 204,-3-5,-19 5,2 6,-108 58,220-98,1 0,0 1,1 1,0 1,1 1,-8 8,21-19,1-1,-1 1,1 0,-1 1,1-1,0 0,0 1,0-1,1 1,-1 0,1-1,0 1,0 0,0 0,0 0,1 0,0 0,0-1,0 1,0 0,0 0,1 0,0 0,0 0,0 0,0-1,0 1,1 0,0-1,0 1,0-1,0 0,0 1,1-1,-1 0,4 2,10 11,1 0,0-1,1-1,1-1,0-1,1 0,5 1,20 8,0-1,41 10,40 4,2-6,20-3,87 19,-178-33,-35-8,0 1,0 1,-1 1,1 1,-1 1,-1 0,3 4,-21-12,-1 1,0-1,0 1,0 0,0-1,0 1,-1 0,1 0,0 0,0 0,0 0,-1 0,1 0,0 0,-1 0,1 0,-1 0,0 0,1 0,-1 1,0-1,1 0,-1 0,0 0,0 1,0-1,0 0,0 0,0 0,-1 1,1-1,0 0,-1 0,1 0,-1 0,1 0,-1 0,1 1,-1-1,0 0,1-1,-1 1,0 0,0 0,0 0,0 0,-6 6,-1 0,0 0,0-1,0 0,-3 1,5-2,-299 201,286-188,19-18,0 0,0 1,0-1,-1 0,1 1,0-1,0 1,0-1,0 1,0-1,0 0,0 1,0-1,0 1,0-1,0 1,0-1,0 0,0 1,0-1,0 1,0-1,1 0,-1 1,0-1,0 1,0-1,1 0,-1 1,0-1,1 0,2 2,1 0,-1 0,1 0,0-1,0 1,0-1,0 0,0 0,0-1,0 1,0-1,222 29,-78-11,89 24,-230-40,44 14,-50-16,0 0,-1 0,1 0,0 0,0 1,-1-1,1 0,0 1,-1-1,1 1,-1-1,1 0,0 1,-1 0,1-1,-1 1,0-1,1 1,-1-1,1 1,-1 0,0-1,1 1,-1 0,0-1,0 1,1 0,-1 0,0-1,0 1,0 0,0 0,0-1,0 1,0 0,0 0,-1-1,1 1,0 0,0-1,-1 1,1 0,0-1,-1 1,1 0,0-1,-1 1,1 0,-1-1,1 1,-1-1,1 1,-1-1,0 1,1-1,-1 0,-11 9,-1-1,-1-1,1 0,-1-1,0-1,0 0,-1-1,1 0,-10 0,-6 4,-63 13,46-12,0 3,0 2,-20 10,48-11,19-12,0-1,0 1,0-1,1 1,-1 0,0-1,1 1,-1-1,1 1,-1-1,1 1,-1-1,1 1,-1-1,1 1,-1-1,1 0,-1 1,1-1,0 0,-1 0,1 1,0-1,-1 0,1 0,-1 0,1 0,0 0,0 0,-1 0,1 0,0 0,0 0,27 4,0-2,0 0,0-2,13-2,-19 1,1417-115,-1393 111,150-17,22-13,-438 60,-353 42,-700 102,1183-154,2 4,-27 12,111-30,-1 0,1 1,0-1,-1 1,1 1,0-1,0 0,1 1,-2 1,5-4,-1 0,1 0,0 1,0-1,-1 0,1 1,0-1,0 1,0-1,-1 0,1 1,0-1,0 1,0-1,0 0,0 1,0-1,0 1,0-1,0 0,0 1,0-1,0 1,0-1,0 1,1-1,-1 0,0 1,0-1,0 0,0 1,1-1,-1 0,0 1,0-1,1 0,-1 1,0-1,1 0,-1 0,0 1,1-1,-1 0,1 0,-1 0,1 1,7 2,1 1,0-2,0 1,1-1,-1 0,0-1,6 0,152 8,88-8,-91-3,550 9,185-1,-847-6,-18 1,1-2,-1-1,15-4,-45 3,-18 1,-147 2,86 2,-841-2,-140 3,961-3,93-1,7-1,22-2,166-15,694-43,595-59,-1341 101,-91 6,-58 11,-28 4,-311 32,19 0,-640 3,-5-41,33-1,868 7,-72 3,399-27,36-9,-187 20,2877-345,-2673 313,-112 8,-187 34,0 0,0 0,-1-1,1 0,-1 0,0-1,4-2,-12 6,0-1,0 1,0 0,0-1,0 1,1 0,-1 0,0-1,0 1,0 0,0-1,0 1,0 0,0 0,-1-1,1 1,0 0,0-1,0 1,0 0,0 0,0-1,0 1,-1 0,1 0,0-1,0 1,0 0,-1 0,1 0,0-1,0 1,0 0,-1 0,1 0,0 0,0 0,-1-1,1 1,0 0,-1 0,1 0,0 0,0 0,-1 0,1 0,0 0,-1 0,1 0,0 0,0 0,-1 0,1 0,0 0,-1 1,-49-7,-147 10,-122 17,-1087 105,718-62,602-57,-239 28,295-28,43-4,71-4,150-6,135-11,124-15,2304-210,-2329 188,-629 92,-151 22,-146 20,-1500 198,1738-249,-124 19,264-35,-40 14,115-25,0 1,0-1,1 1,-1-1,1 1,-1 1,1-1,0 0,-4 4,8-6,-1 1,1-1,0 1,0-1,0 1,0-1,-1 1,1-1,0 0,0 1,0-1,0 1,0-1,0 1,0-1,0 1,0-1,0 1,0-1,1 1,-1-1,0 1,0-1,0 0,1 1,-1-1,0 1,0-1,1 0,-1 1,0-1,1 0,-1 1,1-1,-1 0,0 0,1 1,-1-1,1 0,-1 0,0 0,1 1,-1-1,1 0,-1 0,1 0,0 0,16 6,0-1,0-1,1-1,13 1,238 17,157-8,126-12,795-2,175-1,-20-31,-1256 23,-183 10,-56 2,-13 0,-104 13,-198 15,-169 14,-126 2,298-23,-1002 78,23 29,1107-100,388-52,187-19,163-16,138-18,1143-146,-25-57,-1447 207,-339 65,0-2,0 0,-1-2,7-5,-37 15,0 0,0 0,-1 0,1 0,0 0,-1 0,1 0,0 0,0 0,-1 0,1 0,0-1,0 1,-1 0,1 0,0 0,0 0,0-1,-1 1,1 0,0 0,0-1,0 1,0 0,-1 0,1-1,0 1,0 0,0 0,0-1,0 1,0 0,0 0,0-1,0 1,0 0,0-1,0 1,0 0,0 0,0-1,0 1,0 0,0-1,0 1,0 0,1 0,-1-1,0 1,0 0,0 0,0 0,1-1,-1 1,0 0,0 0,0 0,1-1,-1 1,0 0,0 0,1 0,-1 0,0 0,0 0,1 0,-1-1,0 1,-55-5,-76 8,-6 6,-319 34,-150 22,-2596 212,2806-247,228-20,149-13,44-4,161-14,168-8,146-17,2698-417,-2769 381,-162 19,-199 40,-67 23,0 0,1-1,-1 1,0-1,1 0,-1 1,0-1,0 0,1 1,-1-1,0 0,0 0,0 0,0 0,0 0,0-1,0 1,-1 0,1 0,-2 0,1 0,-1 0,0 0,0 1,1-1,-1 0,0 1,0-1,0 1,0-1,0 1,0-1,0 1,0-1,0 1,0 0,0 0,-1 0,1-1,0 1,0 0,0 0,-1 1,-70-5,-207 18,-158 36,-126 35,-75 21,-1197 179,1423-231,271-32,85-13,-1-1,-57-1,166-19,144-25,128-23,115-20,-235 43,1641-312,-1501 274,-299 64,-2-2,1-1,21-12,-62 24,0 1,0-1,0 0,0 0,0 0,0 0,-1 0,1-1,-1 1,1-1,1-2,-4 4,1 0,-1 1,0-1,0 0,0 0,1 0,-1 1,0-1,0 0,0 0,0 0,0 0,0 1,-1-1,1 0,0 0,0 0,-1 1,1-1,0 0,-1 1,1-1,0 0,-1 0,1 1,-1-1,0 1,1-1,-1 0,1 1,-1-1,0 1,1 0,-2-1,-13-6,-1 0,0 1,0 0,-1 2,1 0,-1 1,0 0,-4 1,-308-27,-154 11,-2724 70,3077-45,98-5,27-2,7 0,106-9,169-13,126-4,1830-79,-1935 92,-187 9,-10 1,-1-4,29-9,-110 10,-37 0,-76-1,0 5,-48 6,26-1,-308 6,-2522 15,2779-25,140-3,27 1,10 0,67-11,1 3,0 3,12 4,17-3,319-19,1222-53,-765 40,-799 35,35-1,1-5,4-6,-95 8,-29 8,0 0,1 0,-1 0,0 0,0-1,0 1,0 0,0 0,0 0,0 0,1-1,-1 1,0 0,0 0,0 0,0-1,0 1,0 0,0 0,0 0,0-1,0 1,0 0,0 0,0 0,0-1,0 1,0 0,-1 0,1 0,0 0,0-1,0 1,0 0,0 0,0 0,0 0,-1-1,1 1,0 0,0 0,0 0,0 0,-1 0,1 0,0 0,0-1,0 1,0 0,-1 0,1 0,0 0,0 0,0 0,-1 0,1 0,0 0,0 0,0 0,-1 0,1 0,0 0,0 0,0 1,-1-1,1 0,0 0,0 0,-29-5,1 2,-1 1,-4 1,-228-3,-122 9,-861 29,6 41,1194-71,-132 12,-30 13,187-24,39-4,470-29,-38 3,2073-115,-2427 136,14-1,37-10,-143 13,-33 1,-972 51,731-30,-336 17,-458 38,969-65,-2 4,46 0,49-14,0 0,-1 0,1 0,0 0,0 0,-1 0,1 0,0 0,-1 0,1 0,0 0,0 1,-1-1,1 0,0 0,0 0,-1 0,1 1,0-1,0 0,0 0,-1 0,1 1,0-1,0 0,0 0,0 1,-1-1,1 0,0 0,0 1,0-1,0 0,0 1,0-1,0 0,0 1,0-1,0 0,0 0,0 1,0-1,0 0,0 1,0-1,0 0,0 0,1 1,-1-1,0 0,0 0,0 1,0-1,1 0,-1 0,0 1,10 3,0-1,0 0,0 0,0-1,0 0,8 0,191 23,109-3,728-2,10-35,-701 7,-170 6,-178 1,0 1,0 0,0 0,0 1,0-1,0 2,0-1,2 1,-17 2,0-2,0 1,-1-1,1-1,-1 0,1 0,-2 0,-196 23,-130 13,-221 21,-1085 135,1405-151,220-39,0 0,1 2,0 0,0 1,-7 3,23-9,0 0,0 0,-1 0,1 0,0 0,0 1,0-1,-1 0,1 0,0 0,0 0,0 0,0 1,-1-1,1 0,0 0,0 0,0 1,0-1,0 0,0 0,0 0,-1 1,1-1,0 0,0 0,0 0,0 1,0-1,0 0,0 0,0 1,0-1,0 0,0 0,0 0,1 1,-1-1,0 0,0 0,0 1,0-1,0 0,0 0,0 0,1 0,-1 1,0-1,0 0,0 0,0 0,1 0,-1 1,0-1,0 0,0 0,1 0,-1 0,0 0,0 0,0 0,1 0,-1 0,0 0,0 0,38 6,147-6,134-14,118-9,185-12,1216-79,-1782 109,83-6,64-16,-188 22,-37 4,-323 23,279-16,-2144 216,2078-203,126-17,17-2,73-6,153-18,799-62,409-45,-1277 109,98-27,-236 38,-46 7,-76 8,-157 17,-123 15,-1615 204,1588-188,356-47,-367 56,369-52,40-7,9-1,72-7,131-16,107-15,868-70,49-6,-1195 109,43-6,-1-3,5-4,-81 13,-29 6,-651 73,309-31,-1215 155,1484-184,522-85,744-146,-1088 198,-1-5,61-25,-136 46,0-1,0 0,0 0,0 0,-1 0,0-1,0 0,0 0,0 0,0-1,0-1,-4 5,-1 0,1 0,-1 1,1-1,-1 0,0 0,1 0,-1 0,0 0,0 0,0-1,0 1,0 0,0 0,0 0,0 0,0 0,0 0,0 0,-1 0,1 0,0 0,-1 0,1 0,-2-1,0-1,0 1,0 0,0 0,0 0,0 0,0 0,-1 0,1 1,-1-1,1 1,-4-2,-32-14,-1 2,-38-9,-39-15,94 29,-30-8,51 18,1 0,0 0,-1 0,1 0,-1 0,1 0,0 0,-1 0,1 0,-1 0,1 0,0 1,-1-1,1 0,0 0,-1 0,1 0,-1 1,1-1,0 0,0 0,-1 1,1-1,0 0,-1 1,1-1,0 0,0 1,0-1,-1 0,1 1,0-1,0 0,0 1,0-1,0 1,0-1,0 0,0 1,0-1,0 1,0-1,0 0,0 1,0 0,4 23,-2-19,47 228,-10 3,-8 30,2 6,-21-201,-6-59,-1-19,1-15,-2-1,-1 1,-1-1,-1 0,-1-12,1-12,8-211,15-318,-4 323,20-64,-24 242,-8 60,0 22,4 32,-11-35,47 192,109 387,29-50,-163-472,-23-60,0 0,0 0,0 0,1 0,-1 0,1 0,-1 0,0 0,1 0,0 0,-1 0,1 0,0-1,-1 1,1 0,0 0,0-1,0 1,-1 0,1-1,0 1,0-1,0 1,0-1,0 1,1-3,-1 1,0-1,0 1,0-1,0 1,0-1,-1 1,1-1,0 0,-1 0,1 1,-1-1,1 0,-1 0,0 0,0 0,9-63,-4-1,-2 1,-3 0,-3-1,-3 1,-2 0,-7-14,3 23,-2 0,-3 0,-2 1,-23-43,27 67,-2 0,-1 1,-1 1,-2 1,0 0,-2 2,-1 0,-17-12,33 31,-1 0,0 0,1 1,-2 1,1 0,-1 0,0 1,0 0,0 0,0 1,-9-1,14 3,-1 1,1 0,0 0,-1 0,1 1,0 0,-1 0,1 0,0 1,0-1,0 1,0 1,0-1,0 1,0-1,1 1,0 1,-1-1,1 0,0 1,1 0,-1 0,-1 3,-5 7,1-1,0 2,1-1,1 1,0 1,1-1,1 1,0 0,2 0,-1 5,-3 20,3 0,1 0,3 27,2-6,3-1,2 0,4 0,1-1,4 0,2-1,2-1,12 19,-28-69,28 53,-30-58,-1 0,1-1,0 1,0-1,0 1,1-1,-1 0,1 0,-1 0,1 0,-1 0,1 0,0-1,0 0,0 1,0-1,1 0,-2-1,-1 0,1 0,0 0,0 0,-1-1,1 1,0 0,-1-1,1 0,0 1,-1-1,1 0,-1 0,1 0,-1 0,0 0,1 0,-1 0,0 0,0 0,0-1,1 1,-1-1,-1 1,1-1,0 1,0-1,0-1,18-52,-7 2,-3 1,-3-2,-1 1,-3-1,-3-14,-6-52,-18-97,8 118,-17-46,34 145,0 0,0 0,0 0,0 0,0 0,0 0,1 0,-1 0,0 0,0-1,0 1,0 0,0 0,0 0,0 0,0 0,0 0,0 0,0 0,0 0,0 0,0 0,0 0,0 0,0 0,0 0,1-1,-1 1,0 0,9 17,17 36,-20-41,22 44,3 0,2-3,3 0,1-2,3-2,2-2,2-1,2-3,2-1,1-3,3-2,0-2,24 9,-61-35,1-1,1 0,-1-2,1 1,0-2,1-1,4 1,-20-4,0-1,0 0,0 1,0-1,0 0,0 0,0 0,-1-1,1 1,0 0,0-1,0 1,0-1,0 0,-1 1,1-1,0 0,-1 0,1 0,0 0,0-1,-2 1,1-1,0 1,-1 0,1-1,-1 1,1-1,-1 1,0-1,1 1,-1-1,0 1,0-1,0 1,0-1,-1 1,1-1,0 1,-1-1,1 1,-1-2,-4-9,-1-1,0 1,-1 0,0 0,-4-3,9 12,-54-78,-4 2,-4 3,-48-45,108 118,1-1,-1 1,1-1,-1 1,0 0,0 0,-1 0,-3-1,7 4,0-1,0 1,0 0,-1 0,1 0,0 0,0 0,0 0,0 0,0 0,0 0,0 0,-1 1,1-1,0 1,0-1,0 0,0 1,0 0,0-1,0 1,1 0,-1-1,0 1,0 0,0 0,1 0,-1-1,0 1,1 0,-1 0,1 0,-1 0,1 0,0 0,-1 1,1-1,0 0,-23 58,3 1,-4 23,-19 62,38-130,-4 10,0 0,-1 0,-1-1,-2 0,-10 15,22-38,1 0,0 0,-1 0,1 0,-1 0,0 0,1-1,-1 1,0 0,1 0,-1-1,0 1,0 0,0-1,0 1,1-1,-1 1,0-1,0 0,0 1,0-1,0 0,0 1,0-1,0 0,0 0,0 0,0 0,0 0,0 0,0 0,0-1,0 1,0 0,0 0,0-1,0 1,0-1,0 1,0-1,0 1,0-1,0 1,1-1,-1 0,0 0,-3-4,1 0,0-1,0 1,0-1,0 0,1 0,-1-6,-15-59,3-1,-3-49,11 72,-73-572,15-234,60 685,7-1,8 2,10-25,-16 164,10-56,-13 80,0 1,1-1,0 1,0-1,0 1,1 0,-1-1,1 1,1 1,-1-1,2-1,-4 5,-1 1,1 0,-1-1,1 1,-1 0,1-1,-1 1,1 0,0-1,-1 1,1 0,-1 0,1 0,0 0,-1 0,1 0,0-1,-1 2,1-1,0 0,-1 0,1 0,0 0,-1 0,1 0,0 1,-1-1,1 0,-1 1,1-1,-1 0,1 1,-1-1,1 1,-1-1,1 0,-1 1,1-1,-1 1,1 0,-1-1,0 1,0-1,1 1,-1 0,0-1,0 1,1 0,6 17,-1 0,0 0,-1 1,-1-1,-1 1,0 0,-1 18,1-6,101 1238,-96-1117,-7 1,-7 15,-1-85,-3-1,-4 0,-3 0,-19 50,27-103,-1-1,-2-1,0 0,-2 0,-1-2,-9 13,22-35,1 0,-2 0,1-1,0 1,0 0,-1-1,1 1,-1-1,0 0,0 0,0 0,0 0,0-1,0 1,0-1,-1 1,1-1,0 0,-1-1,1 1,-1 0,1-1,-1 0,-2 0,2-2,-1 1,1-2,-1 1,1 0,0-1,0 0,0 0,1 0,-1 0,1 0,-1-1,1 0,0 1,1-1,-1-1,1 1,-1 0,0-3,-15-28,2-1,1-1,1-1,0-9,-35-160,32 127,-71-348,-84-348,151 707,21 68,-1 0,1 1,0-1,0 0,-1 0,1 1,-1-1,1 0,0 1,-1-1,1 1,-1-1,0 0,1 1,-1-1,1 1,-1 0,0-1,1 1,-1-1,0 1,0 0,-9 8,-4 30,13-36,-58 252,33-129,-30 82,14-94,-5-2,-5-3,-5-2,-4-2,-4-3,-43 46,18-31,-75 102,152-199,1-1,0 2,2-1,0 2,1-1,1 1,-3 14,10-30,0 1,0 0,0 0,1 0,0 0,0 0,1 0,-1 0,1 0,1-1,-1 1,1 0,0-1,0 1,0-1,1 1,0-1,0 0,1 0,-1-1,1 1,0-1,0 1,0-1,1 0,0-1,-1 1,1-1,1 0,3 2,13 6,1-2,1 0,-1-1,1-1,0-1,8 0,45 5,0-2,37-3,81-5,-1-8,0-9,62-19,27-17,257-83,-358 80,-2-8,-3-8,23-20,-153 67,-2-2,0-2,-2-2,6-8,-37 29,-2 0,1-1,-2 0,1-1,-1 0,-1-1,0 0,-1 0,0 0,4-10,-9 16,-1-1,1 1,-1 0,0 0,0-1,-1 1,0-1,0 1,-1 0,0-1,0 1,0 0,-1 0,1 0,-1 0,-1 0,0 0,1 0,-2 1,1-1,-1 1,1 0,-1 0,-1 0,-10-10,0 0,-1 1,0 1,-1 1,-1 0,0 2,-1 0,0 0,-10-2,-41-15,-2 3,0 3,-45-6,-71-6,-91-2,-304 0,-133 27,-139 39,317 14,-475 104,644-67,279-57,-59 25,134-45,1 1,-1 1,2 0,-1 1,1 0,0 1,-4 4,16-12,0-1,0 1,0-1,0 1,0 0,1 0,-1-1,0 1,1 0,-1 0,1 0,-1 0,1 0,-1 0,1 0,-1 0,1 0,0 0,-1 0,1 0,0 0,0 0,0 0,0 0,0 0,0 0,0 0,1 0,-1 0,0 0,0 0,1 0,-1 0,1 0,-1 0,1 0,-1 0,1 0,-1 0,1 0,0-1,0 1,-1 0,1-1,0 1,0 0,0-1,0 1,0-1,0 1,0-1,0 1,14 4,0 0,-1-1,1-1,0-1,1 0,-1 0,3-2,98 5,4-5,217-14,1453-111,-583 38,-821 60,-115 2,-243 22,1-2,-1 0,28-10,-55 15,0 0,0 0,0-1,0 1,0-1,0 1,0-1,0 1,0-1,0 1,-1-1,1 0,0 0,0 1,0-1,-1 0,1 0,-1 0,1 0,-1 0,1 0,0 0,-2 0,1 0,0 0,-1 0,1 0,-1 0,1 0,-1 0,0 0,1 1,-1-1,0 0,0 0,1 1,-1-1,0 1,0-1,0 0,0 1,0-1,0 1,0 0,0-1,0 1,-25-9,0 1,0 2,-1 0,-19-1,-254-22,-139 13,-121 13,-101 18,-1071 101,18 72,1629-180,182-29,-89 20,288-54,176-24,137-15,2061-203,-2229 259,-179 11,-205 19,-49 5,-13 2,-148 8,-207 19,-192 21,-160 23,-1224 163,14 33,1470-200,186-22,199-29,61-11,15-3,109-11,185-29,165-23,148-20,1177-133,-3 70,-1399 129,-310 13,21 6,-90-1,-14 2,-46 7,-224 23,-229 23,-200 26,-140 22,-2647 389,2879-397,190-25,208-28,184-34,50-8,171-27,185-31,155-27,108-20,-258 39,1105-176,-17 48,-1132 163,-309 27,-1 1,1 1,-1 1,9 3,-39-4,1 0,-1 0,0 0,1 0,-1 0,0 0,1 0,-1 0,0 0,1 0,-1 0,0 0,1 0,-1 0,0 0,1 0,-1 0,0 1,1-1,-1 0,0 0,0 0,1 0,-1 1,0-1,0 0,1 0,-1 1,0-1,0 0,0 0,1 1,-1-1,0 0,0 1,0-1,0 0,0 1,0-1,0 0,1 1,-1-1,0 0,0 1,0-1,0 0,-1 1,1-1,0 0,0 1,0-1,0 0,0 1,0-1,0 0,-1 1,1-1,0 0,0 0,0 1,-1-1,-41 20,-61 8,-29 1,-291 55,-149 28,-2137 433,2057-412,245-49,173-30,186-39,42-11,12-2,36-4,0-2,11-4,256-43,148-36,123-35,2142-341,-2217 393,-372 51,246-42,-364 55,-49 6,-181 15,-182 19,-136 25,-942 179,18 56,1134-224,156-26,147-34,45-9,164-29,183-42,163-33,145-13,1604-184,-850 121,-1033 121,-338 48,-1-3,13-6,-74 19,-1 0,1 0,0 0,0 0,0 0,-1-1,1 1,0 0,-1 0,1 0,0-1,0 1,-1 0,1-1,0 1,-1-1,1 1,-1-1,1 1,-1-1,1 1,-1-1,1 1,-1-1,1 0,-1 1,0-1,1 0,-1 1,0-1,1 0,-1 0,0 0,-3-1,1 1,-1 0,0 0,1 0,-1 0,0 0,0 0,0 1,0-1,0 1,0 0,0 0,-92-5,-57 5,-314 19,-194 26,-129 35,-1666 290,1373-194,843-145,203-33,36 2,0-1,0 0,1 0,-1 1,0-1,1 0,-1 1,1-1,-1 0,1 1,-1-1,1 1,-1-1,1 1,0-1,-1 1,1-1,0 1,-1-1,1 1,0 0,-1-1,1 1,0 0,0 0,0 0,-1 0,1 0,0 0,0 0,85-30,24-2,273-71,148-28,1112-215,248 38,-1707 282,-715 102,27 13,-1024 247,19 58,1101-279,139-30,246-78,-1 2,1 1,0 1,-3 3,26-14,-1 0,1 0,0 0,0 0,-1 0,1 0,0 0,0 0,-1 0,1 1,0-1,0 0,-1 0,1 0,0 0,0 0,0 1,-1-1,1 0,0 0,0 0,0 1,0-1,-1 0,1 0,0 1,0-1,0 0,0 0,0 1,0-1,0 0,0 0,0 1,0-1,0 0,0 0,0 1,0-1,0 0,0 0,0 1,0-1,0 0,0 0,0 1,1-1,-1 0,0 0,0 1,0-1,0 0,1 0,-1 0,0 1,0-1,0 0,1 0,-1 0,0 0,0 0,36 2,41-11,30-10,222-51,119-35,95-21,656-109,3 42,-790 129,-147 17,-165 25,-91 18,-12 1,-54 5,-175 20,-164 21,-128 24,-702 147,-422 160,1351-292,265-73,1 1,0 2,-21 12,51-24,0 0,1 1,-1-1,0 0,0 1,1-1,-1 0,0 1,1-1,-1 1,1-1,-1 1,0 0,1-1,-1 1,1 0,0-1,-1 1,1 0,0-1,-1 1,1 0,0 0,0-1,-1 1,1 0,0 0,0 0,1 0,0 0,0 0,1 0,-1 0,0 0,0 0,1 0,-1-1,1 1,-1-1,0 1,1-1,-1 1,1-1,-1 0,1 0,1 0,35 3,0-1,0-3,16-2,264-28,131-22,109-5,715-25,29 55,-810 34,-138 10,-277-11,42 10,-115-15,-1 1,0-1,0 1,1 0,-1 0,0 1,0-1,0 0,0 1,0 0,-3-2,0 1,0-1,0 0,0 1,1-1,-1 1,0-1,0 1,0-1,0 0,0 1,0-1,0 1,0-1,0 1,-1-1,1 0,0 1,0-1,0 1,0-1,-1 0,1 1,0-1,0 0,-1 1,1-1,0 0,-1 1,1-1,0 0,-1 1,1-1,0 0,-1 0,1 0,0 1,-1-1,1 0,-1 0,1 0,-1 0,1 0,0 0,-1 0,1 0,-1 0,-28 10,-1-1,0-2,-1-1,0-1,-293 39,-155 5,-1238 125,8 57,1456-185,232-42,-1 2,1 1,-8 3,29-10,1 0,-1 0,0 0,0 0,0 0,1 1,-1-1,0 0,0 0,0 0,0 0,1 0,-1 1,0-1,0 0,0 0,0 0,0 1,0-1,1 0,-1 0,0 1,0-1,0 0,0 0,0 0,0 1,0-1,0 0,0 0,0 1,0-1,0 0,0 0,0 0,0 1,0-1,-1 0,1 0,0 1,0-1,0 0,0 0,0 0,0 0,-1 1,1-1,0 0,0 0,0 0,-1 0,1 0,0 1,0-1,0 0,-1 0,1 0,0 0,0 0,0 0,-1 0,1 0,0 0,0 0,-1 0,1 0,54 5,155-16,135-19,416-44,1288-109,-1941 177,-40 3,0-3,65-13,-119 12,-33 3,-68 1,0 5,-66 10,60-4,-294 24,-2170 271,2083-240,399-53,141-18,146-19,137-17,1168-100,96 62,-1526 82,-79 2,-18 0,-132 13,114-12,-265 24,-98 10,-1942 260,2233-281,17-3,1 3,-22 10,97-23,9-1,28-3,280-37,-149 16,254-30,2408-190,-2636 232,-143 5,-55 2,-85 2,-162 8,-131 12,-99 12,-2029 219,2288-218,143-14,78-15,11-1,45-2,143-18,137-16,108-11,2187-147,-2260 181,-129 1,-145 1,-81 7,-10-1,-45-1,-145 4,-138 10,-113 13,-2326 208,2390-195,138-14,130-17,112-5,0 0,-1 0,1 0,0 0,0 0,0 0,-1 0,1 0,0 0,0 0,0 1,-1-1,1 0,0 0,0 0,0 0,-1 0,1 0,0-1,0 1,-1 0,1 0,0 0,0 0,0 0,-1 0,1 0,0 0,0 0,0-1,0 1,-1 0,1 0,0 0,0 0,0 0,0-1,0 1,0 0,-1 0,1 0,0-1,0 1,0 0,0 0,0 0,0-1,0 1,0 0,0 0,0-1,0 1,0 0,0 0,0 0,0-1,0 1,0 0,0 0,0 0,25-11,105-24,19 2,-14 3,242-53,411-66,6 35,12 33,-471 58,-121 5,-203 17,1 0,-1-1,0 0,0-1,-1 0,2-1,-11 0,-11 0,-44-3,-155-2,-123 11,-96 10,-1540 125,1224-76,601-54,124-9,37-6,103-21,37 0,-20 4,244-48,684-111,326 16,-1031 139,-266 22,-4 1,-1-4,3-5,-77 9,-32 2,-83 1,-1 3,-5 6,16-2,-1353 124,4 79,1316-189,-281 48,376-62,64-12,17-5,162-39,117-32,96-23,795-124,10 70,-1064 141,180-25,-131 9,-137 18,-79 15,-10 1,-46 2,-161 16,-150 15,-116 15,-1997 322,2239-323,150-23,75-15,49-7,276-44,-170 21,244-33,833-67,-4 47,-1103 70,0 1,105-18,-195 16,-39 1,-136 2,-158 12,-126 14,-572 61,-431 112,1188-146,232-45,0 1,0 1,1 1,-15 7,33-14,1 0,0 0,0 0,-1 0,1 0,0 0,0 0,0 0,-1 1,1-1,0 0,0 0,-1 0,1 0,0 0,0 0,0 1,0-1,-1 0,1 0,0 0,0 0,0 1,0-1,0 0,0 0,-1 0,1 1,0-1,0 0,0 0,0 1,0-1,0 0,0 0,0 0,0 1,0-1,0 0,0 0,0 1,0-1,0 0,0 0,0 0,1 1,-1-1,0 0,0 0,0 1,0-1,0 0,1 0,-1 0,0 0,0 1,0-1,0 0,1 0,-1 0,0 0,0 0,0 0,1 0,-1 1,36 2,149-19,140-24,111-12,1742-142,-1757 164,-350 25,314-33,-359 32,-37 4,-113 4,-25 9,15-1,-264 18,-729 65,14 57,1086-146,-54 10,1 2,1 5,-31 13,88-22,22-12,-1 1,1-1,0 0,0 0,0 0,0 1,0-1,0 0,0 0,0 1,0-1,0 0,0 0,0 1,0-1,0 0,0 0,0 1,1-1,-1 0,0 0,0 0,0 1,0-1,0 0,0 0,1 0,-1 1,0-1,0 0,0 0,1 0,-1 0,0 0,0 0,0 1,1-1,-1 0,0 0,0 0,1 0,-1 0,0 0,0 0,0 0,1 0,-1 0,0 0,0 0,1 0,-1 0,0 0,0 0,1 0,23 2,1-1,0 0,3-2,853-33,335-3,-878 43,58 10,-382-14,-33 1,-66 2,-159 9,-108 10,-608 76,-451 125,1065-157,108-9,217-53,1 0,0 2,0 0,0 2,-1 1,20-11,0 1,0 0,0-1,0 1,0 0,0 0,0-1,0 1,1 0,-1 0,0 0,1 0,-1 0,0 0,1 1,-1-1,1 0,-1 0,1 1,0-1,0 0,1 0,-1-1,0 1,1 0,-1 0,1-1,-1 1,1 0,-1 0,1-1,-1 1,1-1,0 1,-1-1,1 1,0-1,-1 1,1-1,0 1,0-1,0 0,-1 1,1-1,0 0,0 0,17 5,1-2,0 0,0-1,0-1,16-1,217-10,2106-222,-2023 194,-215 23,-108 13,-34 6,-46 9,-1181 194,-82-48,1187-148,140-10,0-1,0 1,0-1,0 0,0 0,0-1,0 1,0-1,0 1,0-1,-2-1,9-1,0 1,1 0,-1 0,1 0,0 0,-1 1,1-1,0 1,0 0,0 0,2 0,448-110,7 18,-340 70,735-133,-411 78,-382 67,-12 3,-1-2,-1-2,24-11,-60 15,-24 4,-33 4,0 2,1 2,-32 6,7 0,-1322 193,473-64,649-98,409-60,1495-200,-1590 214,653-90,-618 75,-345 55,-1683 241,1859-258,159-26,1588-201,-1067 165,495 32,-574 35,145 40,-604-55,40 12,-84-18,-1 1,0 0,0 1,0 0,0 0,0 1,-8-5,0 1,0 0,0 0,0-1,0 1,0 0,0 0,0 0,-1 0,1 0,0 0,-1 0,1 0,-1 0,1 0,-1 0,1 1,-1-1,0 0,0 0,0 1,0-1,0 1,-1-1,1 1,-1-1,1 1,-1-1,0 1,0-1,0 0,1 0,-1 1,0-1,0 0,-1 0,1 0,0 0,0 0,0 0,-1 0,-13 8,1-1,-2 0,1-1,-1 0,-11 2,-282 82,-228 34,349-84,-223 52,324-68,81-19,24-6,82-13,17-8,-5 1,1033-202,-431 79,-401 82,-94 13,-201 44,0 0,0-2,0 0,10-6,-28 12,1 0,-1 0,0 0,0 0,1 0,-1-1,0 1,0 0,0 0,1 0,-1 0,0 0,0 0,0 0,0-1,1 1,-1 0,0 0,0 0,0 0,0-1,0 1,1 0,-1 0,0 0,0-1,0 1,0 0,0 0,0 0,0-1,0 1,0 0,0 0,0-1,0 1,0 0,0 0,0 0,0-1,0 1,0 0,0 0,0-1,0 1,0 0,-1 0,1 0,0 0,0-1,0 1,0 0,0 0,-1 0,1 0,0-1,0 1,0 0,0 0,-1 0,1 0,-32-5,-20 6,0 2,-8 3,-237 34,-117 21,-1840 217,2032-259,198-18,-1 0,0-1,-10-2,35 2,-1 0,1 0,0 0,-1 0,1 0,-1 0,1 0,-1 0,1 0,-1 0,1 0,-1-1,1 1,0 0,-1 0,1-1,-1 1,1 0,0 0,-1-1,1 1,0 0,-1-1,1 1,0 0,-1-1,1 1,0-1,0 1,0-1,-1 1,1 0,16-13,25-3,2 1,0 3,0 1,1 2,5 2,11-4,1694-247,-965 156,-606 72,-171 28,0-1,1 0,-1-1,-1 0,1-1,3-2,-14 7,-1 0,1-1,-1 1,0 0,1-1,-1 1,1 0,-1-1,0 1,1 0,-1-1,0 1,1-1,-1 1,0 0,0-1,1 1,-1-1,0 1,0-1,0 1,0-1,1 1,-1-1,0 1,0-1,0 0,0 1,0-1,-1 1,-14-12,-15 3,-1 1,1 2,-1 2,0 0,0 2,-30 2,23-1,-255-1,-45 16,-295 38,616-51,-92 9,-483 57,533-56,56-8,13-2,98-8,1626-233,-1671 231,226-42,-236 34,-53 17,0 0,0 0,0 0,0 0,1 0,-1 0,0 0,0-1,0 1,0 0,0 0,1 0,-1 0,0 0,0 0,0 0,0-1,0 1,0 0,0 0,1 0,-1 0,0 0,0-1,0 1,0 0,0 0,0 0,0 0,0-1,0 1,0 0,0 0,0 0,0-1,0 1,0 0,0 0,0 0,0 0,0-1,0 1,0 0,-1 0,1 0,0 0,0 0,0-1,0 1,0 0,0 0,0 0,-1 0,1 0,0 0,0 0,0 0,0-1,0 1,-1 0,1 0,0 0,0 0,0 0,-33-5,-64 4,-96 12,130-7,-619 52,-98 6,461-43,-467 38,729-49,49-6,11 0,86-5,1962-241,-2011 238,-2 2,0-3,0-1,8-4,-38 8,-18 2,-30 1,-1 1,1 3,-11 2,2 0,-658 71,312-32,293-33,-128 14,-145 37,352-57,1 1,0 1,-9 4,13 2,18-13,0 0,0 1,0-1,-1 0,1 1,0-1,0 0,0 1,0-1,0 0,0 1,0-1,0 0,0 1,1-1,-1 0,0 1,0-1,0 0,0 1,0-1,0 0,1 1,-1-1,0 0,0 0,1 1,-1-1,0 0,0 0,1 0,-1 1,0-1,0 0,1 0,-1 0,0 0,1 1,-1-1,10 3,0 1,1-2,-1 1,1-1,-1-1,9 0,185 11,1-9,46-11,-153 5,481-24,264-7,-780 38,-63-4,-1 0,1 0,0 0,0 0,0 0,0 0,0 0,0 0,-1 0,1 1,0-1,0 0,0 0,0 0,0 0,0 0,0 0,0 1,0-1,-1 0,1 0,0 0,0 0,0 0,0 1,0-1,0 0,0 0,0 0,0 0,0 0,0 1,0-1,0 0,0 0,0 0,0 0,0 0,1 1,-1-1,0 0,0 0,0 0,0 0,0 0,0 0,0 1,0-1,0 0,1 0,-1 0,0 0,0 0,0 0,0 0,0 0,0 0,1 0,-1 0,0 0,0 1,0-1,0 0,1 0,-38 12,-191 35,-106 3,156-24,-1410 199,1494-219,386-68,125-5,-299 50,506-69,520 0,-1051 86,-79 2,-24 2,-64 13,-32 0,13-2,-493 82,-380 66,13 32,919-187,-54 12,0 4,-20 12,92-28,26-6,62-11,45-13,-10 1,804-131,176-32,-1018 172,0 0,0-2,-1-4,6-5,-71 23,0-1,0 0,-1 0,1 0,0-1,0 1,0-1,-1 1,1-1,-1 0,1 0,-1 0,0 0,0-1,0 1,2-3,-4 5,0-1,0 1,0-1,-1 0,1 1,0-1,0 1,0-1,0 1,0-1,-1 1,1-1,0 1,0-1,-1 1,1-1,0 1,-1-1,1 1,0 0,-1-1,1 1,-1 0,1-1,-1 1,1 0,-1-1,1 1,-1 0,-32-11,-22 5,-1 3,0 2,0 2,-4 3,18-2,-642 47,160-10,425-36,80-6,18 3,1 0,0 0,0 0,0-1,0 1,0 0,0 0,0 0,0 0,-1 0,1 0,0-1,0 1,0 0,0 0,0 0,0 0,0 0,0-1,0 1,0 0,0 0,0 0,0 0,0 0,0-1,0 1,0 0,0 0,0 0,0 0,0 0,0-1,0 1,1 0,-1 0,0 0,0 0,0 0,0 0,0-1,0 1,0 0,0 0,1 0,-1 0,0 0,0 0,0 0,0 0,0 0,1 0,-1 0,0 0,0 0,0 0,0-1,0 1,1 1,68-26,850-195,13 45,-862 163,-36 8,0-2,0-2,-1-1,15-7,-36 7,-20 3,-14 2,0 1,-1 1,1 1,-1 1,1 1,-13 3,-35 0,-498 25,-544 100,1059-121,36-6,0 0,0 0,1 2,-1 0,1 1,0 1,0 0,-11 7,27-13,0 0,0 0,0 0,1 0,-1 0,0 0,0 0,0 0,0 0,0 0,0 0,1 0,-1 0,0 0,0 0,0 0,0 0,0 0,0 0,0 0,1 0,-1 0,0 1,0-1,0 0,0 0,0 0,0 0,0 0,0 0,0 0,0 1,0-1,0 0,0 0,0 0,0 0,0 0,0 0,0 1,0-1,0 0,0 0,0 0,0 0,0 0,0 0,0 1,0-1,0 0,0 0,0 0,0 0,0 0,0 0,0 0,0 0,-1 1,1-1,0 0,0 0,0 0,0 0,0 0,0 0,0 0,-1 0,1 0,0 0,0 0,24 2,79-9,49-11,-76 8,46-5,1482-192,-1555 201,-30 5,1-1,-1-1,0-1,0-1,0-1,0 0,4-3,-24 9,1 0,0 0,0 0,-1 0,1 0,0-1,-1 1,1 0,0 0,-1 0,1 0,0 0,0-1,-1 1,1 0,0 0,0 0,0-1,-1 1,1 0,0 0,0-1,0 1,-1 0,1 0,0-1,0 1,0 0,0-1,0 1,0 0,0 0,0-1,0 1,0 0,0-1,0 1,0 0,0-1,0 1,0 0,0-1,0 1,0 0,0 0,1-1,-1 1,0 0,0 0,0-1,0 1,1 0,-1 0,0-1,0 1,1 0,-1 0,0 0,0-1,1 1,-1 0,0 0,1 0,-23-5,-1 1,1 2,-1 0,0 1,0 1,-24-1,-481-11,332 15,-133 22,251-13,58-6,18-2,32-2,141-20,0-7,83-27,-9 2,-67 16,-162 28,-19 3,-28 1,-161 12,-168 31,322-36,-382 56,-109 44,488-95,54-12,74-17,693-143,-474 113,179-1,-423 48,-62 2,1 0,-1 0,1 0,-1 0,1 0,-1 0,1 0,-1 0,1 0,-1 0,1 0,-1 0,0 0,1 0,-1 1,1-1,-1 0,1 0,-1 1,0-1,1 0,-1 0,1 1,-1-1,0 0,1 1,-1-1,0 1,0-1,1 1,-1-1,0 0,0 1,0-1,1 1,-1 0,-11 15,-30 15,39-30,-131 80,-3-6,-10-3,133-65,7-5,0 0,0 1,1 0,-1 0,1 0,0 1,0 0,0 0,0 0,-3 5,8-9,0 1,0-1,0 0,0 1,-1-1,2 0,-1 1,0-1,0 0,0 1,0-1,0 0,0 1,0-1,0 0,0 1,1-1,-1 0,0 1,0-1,0 0,1 0,-1 1,0-1,0 0,1 0,-1 1,0-1,1 0,-1 0,0 0,0 1,1-1,-1 0,0 0,1 0,-1 0,1 0,-1 0,0 0,1 0,-1 0,0 0,1 0,-1 0,0 0,1 0,-1 0,1 0,27 2,0 0,0-2,0-1,0-2,0 0,5-3,32-3,254-36,285-80,-552 105,-112 24,1 3,-55 13,18-3,-139 24,-319 43,522-79,24-4,1 1,-1-1,1-1,-1 1,1-1,-1-1,1 1,-1-1,0-1,8-2,10-2,44-17,0 2,1 3,17-2,-11 3,277-67,148-10,-96 21,-362 67,0 1,0-1,-1-1,0-1,13-7,-40 15,1 0,0 0,0-1,0 1,-1 0,1 0,0-1,0 1,0 0,-1-1,1 1,0-1,-1 1,1-1,0 1,-1-1,1 0,-1 1,1-1,-1 0,1 1,-1-1,1 0,-1 1,0-1,1 0,-1 0,0 0,0 1,0-1,0 0,0 0,1 0,-3 0,1-1,-1 1,1 0,-1 0,0 0,1 0,-1 0,0 0,0 1,1-1,-1 0,0 1,0 0,0-1,-1 1,-56-9,-1 3,1 3,-1 2,-48 6,63-3,-150 10,0 8,-175 43,358-60,-12 1,1 2,0 0,1 1,0 1,-8 5,24-7,15-3,26-7,327-79,-50 10,-84 25,-175 30,-53 18,1 0,-1 0,0 0,1 0,-1 0,0 0,1 0,-1 0,0 0,1 0,-1 0,0 0,1 0,-1 0,0 0,0-1,1 1,-1 0,0 0,0 0,1-1,-1 1,0 0,0 0,1-1,-1 1,0 0,0 0,0-1,0 1,0 0,1-1,-1 1,0 0,0-1,0 1,0 0,0 0,0-1,0 1,0 0,0-1,0 1,0 0,0-1,0 1,0 0,-1-1,1 1,0 0,0-1,0 1,0 0,0 0,-1-1,1 1,0 0,0 0,-1-1,1 1,0 0,0 0,-10-3,1 0,-1 1,0 0,0 0,1 1,-1 1,0 0,0 0,0 1,-6 1,-8-1,-175 14,-55 17,-196 45,402-69,42-7,9-2,67-16,-23 7,434-75,-418 76,22-6,-61 7,-24 8,0 0,0 0,0 0,0 0,-1 0,1 0,0 0,0 0,0 0,0 0,0 0,0 0,0 0,-1 0,1 0,0 0,0 0,0 0,0 0,0 0,0 0,0 0,0 0,-1 0,1 0,0-1,0 1,0 0,0 0,0 0,0 0,0 0,0 0,0 0,0 0,0 0,0-1,0 1,0 0,0 0,0 0,0 0,0 0,0 0,0 0,0-1,0 1,0 0,0 0,0 0,0 0,0 0,0 0,0 0,0-1,0 1,0 0,0 0,0 0,0 0,0 0,0 0,0 0,0 0,1 0,-1 0,0-1,-49-1,-210 23,164-11,-217 19,-92 8,-89 4,-90 6,-2255 255,2160-212,91-15,115-21,128-18,129-18,138-16,76-2,1 0,-1 0,1 0,0 0,-1 0,1 0,-1 0,1 0,-1 0,1 0,0 0,-1 0,1 0,-1 0,1 0,0 0,-1-1,1 1,-1 0,1 0,0 0,-1-1,1 1,0 0,-1-1,1 1,0 0,0-1,-1 1,1 0,0-1,0 1,-1 0,1-1,0 0,26-14,99-30,1 6,25 0,277-54,-382 83,1253-228,-1242 229,-54 10,-12 2,-96 19,-611 82,308-48,247-32,-463 58,485-74,130-8,0-1,-1 1,1-2,-1 1,-1-2,10 3,0 0,0-1,0 1,0 0,1-1,-1 1,0 0,0-1,1 1,-1-1,0 1,1-1,-1 0,0 1,1-1,-1 0,1 1,-1-1,1 0,-1 0,1 0,0 0,0-1,0 1,0 0,0 0,0 0,1 0,-1 0,0-1,1 1,-1 0,1 0,-1 0,1 0,0 0,-1 0,1 0,0 1,0-1,0 0,0 0,0 0,18-14,1 1,0 1,1 1,0 1,1 1,0 1,9-2,3-4,544-201,72 5,-153 53,-369 110,-120 45,-1-1,0 1,0-1,0-1,0 1,0-2,-6 5,-1 1,1 0,-1-1,0 1,1 0,-1-1,0 1,0-1,1 1,-1 0,0-1,0 1,1-1,-1 1,0-1,0 1,0-1,0 1,0-1,0 1,0-1,0 1,0-1,0 1,0 0,0-1,0 1,0-1,0 1,0-1,-1 1,1-1,0 1,-2-2,1 1,-1 0,0 0,0-1,1 2,-1-1,0 0,0 0,0 0,0 1,0-1,0 1,0 0,0-1,-44-4,0 2,0 2,0 1,-44 8,45-5,-1132 104,856-74,-37 2,292-34,66-1,0 0,0 0,0 0,-1 0,1 0,0 0,0 0,0 0,0 0,-1 0,1 0,0 0,0 0,0 0,0 0,0 0,-1 0,1 0,0 0,0 0,0 0,0 0,0-1,0 1,-1 0,1 0,0 0,0 0,0 0,0 0,0-1,0 1,0 0,0 0,0 0,0 0,0 0,0-1,0 1,0 0,-1 0,1 0,1 0,-1-1,0 1,0 0,0 0,0 0,0 0,0-1,0 1,0 0,0 0,14-9,31-9,1 3,1 1,7 1,-30 7,222-48,232-21,257 7,-556 53,-126 10,-40 2,0 1,0 1,1 0,-1 1,1 0,-1 1,0 0,10 3,-23-4,1 0,-1 0,0 0,0 0,0 0,0 0,1 1,-1-1,0 0,0 0,0 0,0 0,0 0,1 0,-1 0,0 0,0 0,0 0,0 1,0-1,0 0,0 0,0 0,1 0,-1 0,0 1,0-1,0 0,0 0,0 0,0 0,0 1,0-1,0 0,0 0,0 0,0 0,0 0,0 1,0-1,0 0,0 0,0 0,0 0,-1 1,1-1,0 0,0 0,0 0,0 0,0 0,0 0,0 1,0-1,-1 0,1 0,-18 11,-36 10,-2-2,0-2,-43 5,73-16,-1093 208,554-114,508-91,34-6,0 1,1 1,-1 1,1 1,-18 8,37-10,21-5,108-15,65-19,-28 5,809-122,4 44,-927 107,-95 13,-2576 437,2564-442,34-5,83-14,381-69,604-127,-1044 207,71-17,-1-2,-1-4,0-3,-61 22,-1 1,0-1,0 0,0-1,4-3,-11 8,1-1,0 0,-1 1,1-1,-1 1,1-1,0 0,-1 0,0 1,1-1,-1 0,1 0,-1 1,0-1,0 0,1 0,-1 0,0 0,0 0,0 1,0-2,-1 1,1 0,-1 0,1 0,-1 0,1 1,-1-1,0 0,1 0,-1 0,0 0,0 1,0-1,0 0,0 1,0-1,0 1,0-1,0 1,0-1,0 1,-1 0,-20-6,0 2,0 0,-1 1,0 2,1 0,-1 1,-16 3,3-1,-383 26,-72 28,-80 8,522-63,49-1,0 0,0 0,0 0,0 0,-1 1,1-1,0 0,0 0,0 0,-1 0,1 0,0 0,0 0,0 0,-1 0,1 0,0 0,0-1,0 1,0 0,-1 0,1 0,0 0,0 0,0 0,0 0,-1 0,1-1,0 1,0 0,0 0,0 0,0 0,0 0,-1-1,1 1,0 0,0 0,0 0,0 0,0-1,0 1,0 0,0 0,0 0,0-1,0 1,0 0,0 0,0 0,0-1,22-10,85-23,2 4,75-10,-96 22,700-128,105-22,-845 157,-16 5,0-1,-1-2,29-12,-60 21,0-1,0 1,0 0,0 0,0 0,0 0,0 0,0 0,0 0,0 0,0 0,0 0,0-1,0 1,0 0,0 0,0 0,0 0,0 0,0 0,0 0,0 0,0 0,0-1,0 1,0 0,0 0,0 0,0 0,0 0,0 0,0 0,1 0,-1 0,0 0,0 0,0 0,0 0,0 0,0 0,0 0,0 0,0 0,0 0,1 0,-1-1,-21 4,-351 69,-151 27,514-97,-929 149,-1-49,899-102,38-3,9-1,65-16,-62 18,385-91,4 19,3 16,336-1,-847 75,34-3,-1282 237,1291-233,59-13,16-3,65-8,0-4,35-11,4-1,137-21,382-79,-570 104,-52 12,-16 3,-9 2,-1 2,1 0,-1 1,1 0,-1 1,1 1,-5 2,-24 2,-274 48,2 13,-250 91,525-146,0 2,2 2,0 1,1 2,-8 8,41-25,0 0,0 0,1 1,-1 0,1 0,0 0,1 0,-1 1,1 0,0-1,0 1,0 0,0 1,1-1,-1 4,2-5,1-1,0 1,0 0,0-1,1 1,-1-1,1 1,0-1,0 1,0-1,0 0,0 1,1-1,0 0,-1 0,1 0,1 0,-1 0,0-1,1 1,-1-1,1 1,-1-1,1 0,1 1,14 10,1 0,0-1,1 0,0-2,21 8,114 33,-93-32,82 24,-43-15,-2 4,-1 5,31 19,-114-48,0 0,-1 1,0 0,0 1,4 5,-15-12,0-1,-1 0,1 1,-1 0,0-1,1 1,-1 0,-1 0,1 1,0-1,-1 0,0 0,1 1,-1-1,-1 1,1-1,0 1,-1-1,0 1,0-1,0 1,0-1,0 1,-1 0,0-1,0 1,-1 2,-1 0,0 1,0-1,-1 0,0-1,0 1,-1-1,0 0,0 0,0 0,-4 3,-67 42,66-44,-191 109,-98 35,-222 78,162-86,-72 30,423-169,0 1,0-1,0 2,1-1,-1 1,-1 2,8-7,1 0,0 1,0-1,0 0,0 0,-1 0,1 0,0 0,0 0,0 1,0-1,0 0,0 0,0 0,-1 0,1 1,0-1,0 0,0 0,0 0,0 1,0-1,0 0,0 0,0 0,0 1,0-1,0 0,0 0,0 0,0 0,0 1,0-1,1 0,-1 0,0 0,0 1,0-1,0 0,0 0,0 0,0 0,1 0,-1 1,0-1,0 0,0 0,0 0,0 0,1 0,-1 0,20 2,30-7,-1-3,-1-1,1-3,2-3,-12 4,887-256,-719 205,-139 42,468-155,-464 142,-63 23,-17 3,-11 5,-1 1,1 1,0 1,0 0,0 1,0 1,-11 4,-18 1,-794 166,249-45,524-115,-172 36,389-95,-2-7,35-21,-54 21,20-6,68-26,147-84,-343 158,45-27,-60 35,1-1,-1 0,0 0,-1-1,1 1,-1-1,0 0,1 0,-2 0,1 0,1-2,-4 5,0 0,0 0,1 1,-1-1,0 0,0 0,0 0,0 0,0 1,0-1,0 0,-1 0,1 0,0 0,0 1,-1-1,1 0,0 0,-1 0,1 1,-1-1,1 0,-1 1,1-1,-1 0,1 1,-1-1,0 1,1-1,-1 1,0-1,0 1,1 0,-1-1,0 1,0 0,0-1,1 1,-1 0,0 0,0 0,0 0,0 0,1 0,-1 0,0 0,0 0,-50-1,-10 7,0 4,0 1,-18 9,-182 59,246-74,-72 22,2 3,2 5,-21 14,101-48,-1 1,1 0,-1 0,1 0,0 0,0 1,0-1,0 1,-2 2,5-4,0-1,0 0,0 1,0-1,0 0,0 1,0-1,1 1,-1-1,0 0,0 1,0-1,0 0,0 1,1-1,-1 0,0 1,0-1,0 0,1 0,-1 1,0-1,0 0,1 0,-1 1,0-1,1 0,-1 0,0 0,1 0,-1 1,0-1,1 0,-1 0,0 0,1 0,-1 0,1 0,-1 0,0 0,1 0,-1 0,0 0,1 0,-1 0,0 0,1-1,-1 1,17 0,0-1,0-1,0 0,1-2,637-155,-380 87,-155 42,134-35,4-14,-171 44,-71 24,-16 11,0 0,0-1,0 1,0 0,0 0,0 0,0-1,0 1,0 0,0 0,0-1,0 1,0 0,0 0,0 0,0-1,0 1,0 0,0 0,0 0,0-1,0 1,-1 0,1 0,0 0,0 0,0-1,0 1,0 0,-1 0,1 0,0 0,0 0,0-1,0 1,-1 0,1 0,0 0,0 0,0 0,-1 0,1 0,0 0,0 0,-1 0,1 0,-16-3,1 1,-1 1,0 0,0 2,0-1,0 2,1 0,-15 4,-13 1,-229 36,3 13,-190 67,437-117,18-6,0 1,0-1,1 1,-1 0,1 1,-1-1,1 1,-1-1,1 1,0 0,0 0,0 1,-3 1,7-3,1-1,0 1,-1-1,1 1,-1-1,1 0,0 0,-1 0,1 0,-1 0,1 0,0 0,-1-1,1 1,-1 0,2-1,22-7,-1-2,0 0,-1-1,0-1,0-1,-2-1,0-1,9-9,-27 22,-1 0,0-1,1 1,-1 0,0-1,0 0,0 1,-1-1,1 0,-1 0,1 0,-1 0,1-3,-2 5,0 1,0-1,0 1,0-1,0 0,0 1,0-1,0 1,-1-1,1 1,0-1,0 1,0-1,-1 0,1 1,0-1,0 1,-1 0,1-1,0 1,-1-1,1 1,-1-1,1 1,-1 0,1-1,-1 1,-1-1,1 1,-1-1,0 1,0-1,0 1,0 0,1-1,-1 1,0 0,0 0,0 1,0-1,-1 0,-11 3,1 1,-1 0,1 0,0 2,0-1,0 2,1 0,-1 0,2 1,-1 0,1 1,1 1,0-1,-5 7,14-15,0 0,1 0,-1 0,0 0,0 0,1 0,-1 0,1 0,-1 0,1 0,0 0,-1 0,1 0,0 0,0 0,-1 1,1-1,0 0,0 0,0 0,1 0,-1 0,0 1,0-1,1 0,-1 0,0 0,1 0,-1 0,1 0,-1 0,1 0,0 0,0 0,-1 0,1 0,0-1,0 1,0 0,0 0,0-1,0 1,0-1,0 1,3 1,0-1,0 1,0-1,0 0,0 0,0-1,1 1,-1-1,0 0,0 0,1-1,0 1,37-9,0-2,0-2,-1-1,6-5,40-14,-4 5,1 4,60-9,-96 25,0 3,1 1,-1 2,1 3,28 4,22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7:26.3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385 49,'-51'11,"7"0,26-11,-1 0,1-2,0 0,0-1,1-1,-1-1,1 0,0-1,0-1,-58-17,45 14,23 7,19 7,0-1,0 1,-1 0,0 1,0 0,0 1,-1 0,1 1,-1 0,-1 1,9 7,-18-14,0 0,1-1,-1 1,0 0,1 0,-1 0,0-1,0 1,0 0,0 0,0 0,0 0,0-1,0 1,0 0,0 0,0 0,0 0,-1-1,1 1,0 0,0 0,-1-1,1 1,-1 0,1 0,-1-1,1 1,-1 0,0 0,1 0,-1 0,0 0,1 0,-1 0,1 0,-1 0,1 0,0 0,-1 0,1 0,0 0,0 0,0 1,0-1,0 0,0 0,0 0,0 0,0 1,1-1,-1 0,0 0,1 0,-1 1,8 11,0-1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7:40.8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756 907,'-6'6,"0"0,0 0,-1-1,0 1,0-1,-1-1,1 0,-1 0,0 0,0-1,0 0,-1-1,1 0,-1 0,1 0,-1-1,0-1,1 0,-1 0,0 0,1-1,-1 0,0-1,1 0,0 0,-1-1,1 0,-7-4,2 2,-1 0,0 1,0 1,0 0,0 1,-1 1,0 0,-106 2,50 2,20-2,21 0,-1-1,1-1,-25-4,39-2,33 1,37 1,158 3,-72 2,31-8,-129 4,0-2,0-2,0-1,-1-3,0-1,4-4,-39 14,0 0,1 0,-1 0,-1-1,1 0,0-1,-1 1,2-4,-6 8,0-1,0 0,0 0,-1 0,1 0,-1 0,1 0,-1 0,1 0,-1-1,1 1,-1 0,0 0,0 0,1 0,-1-1,0 1,0 0,0 0,-1-1,1 1,-1-1,0 1,1 0,-1-1,0 1,0 0,0 0,0-1,0 1,0 0,-1 0,1 0,0 0,-1 1,1-1,0 0,-1 0,1 1,-1-1,1 1,-13-5,1 1,-1 0,0 1,1 1,-1 0,0 1,0 0,0 1,-1 1,1 0,0 1,1 0,-1 1,-9 4,-27 10,1 2,1 2,-17 11,-25 12,48-26,1 2,-29 21,57-29,19-5,32-5,42-9,0-4,0-4,-1-3,-2-3,35-16,-110 36,0 1,1-1,-1 0,0 0,0 0,0 0,0 0,0 0,0 0,0-1,0 1,-1-1,1 1,0-1,-1 0,1 1,-1-1,1-1,-3 2,1 0,0 1,0-1,-1 0,1 0,0 0,-1 0,1 1,-1-1,1 0,-1 0,1 1,-1-1,0 0,1 1,-1-1,0 1,0-1,1 1,-1-1,0 1,0-1,0 1,1 0,-1-1,0 1,0 0,0 0,-14-4,1 0,0 1,-1 0,-8 1,-58-9,47 6,0 1,-22 1,54 2,0 1,0 0,1 0,-1 0,0 0,0 0,0 1,1-1,-1 0,0 1,1-1,-1 1,0 0,1-1,-1 1,1 0,-1 0,1 0,-1 0,1 0,0 1,0-1,-2 1,3-1,0 0,0-1,0 1,0-1,0 1,0-1,0 1,0-1,0 1,0-1,0 1,1-1,-1 1,0-1,0 1,1-1,-1 1,0-1,0 1,1-1,-1 0,0 1,1-1,-1 1,1-1,-1 0,25 12,-15-9,0 0,0 1,-1 0,1 0,0 2,-9-5,0-1,0 1,0-1,0 1,0 0,0-1,-1 1,1 0,0 0,-1-1,1 1,0 0,-1 0,1 0,-1 0,1 0,-1 0,0 0,1 0,-1 0,0 0,0 0,0 0,0 1,-1-1,0 0,1 1,-1-1,0 1,0-1,0 0,0 0,0 1,0-1,0 0,-1 0,1 0,0 0,-1 0,1-1,0 1,-1 0,1-1,-1 1,0 0,-51 15,46-15,0 0,0 0,0 1,0 1,0-1,0 1,1 0,0 0,-1 1,1 0,-1 1,7-4,0-1,0 1,0 0,0-1,0 1,0 0,0-1,0 1,0 0,0-1,0 1,0 0,1-1,-1 1,0 0,0-1,1 1,-1-1,1 1,-1-1,0 1,1-1,-1 1,1-1,-1 1,1-1,-1 1,1-1,-1 1,1-1,0 0,-1 0,1 1,0-1,-1 0,1 0,0 0,-1 1,1-1,0 0,-1 0,31 11,24 1,-42-10,-37-11,-6 2,0 1,0 2,-1 0,0 3,1 0,-13 3,63-3,10-1,0 2,0 1,0 1,-1 2,9 2,-37-5,1-1,-1 0,0 1,1-1,-1 1,0-1,1 1,-1-1,0 1,0 0,0 0,0 0,0-1,0 1,0 0,0 0,0 1,0-1,0 0,0 0,-1 0,0 0,0-1,0 1,0 0,0-1,0 1,0-1,0 1,-1 0,1-1,0 1,0-1,-1 1,1 0,0-1,0 1,-1-1,1 1,-1-1,1 1,0-1,-1 1,1-1,-1 0,1 1,-1-1,0 1,0-1,-1 1,0 0,0 0,0 0,0 0,0-1,0 1,0 0,0-1,0 0,-1 0,1 1,0-1,0-1,-1 1,1 0,0 0,0-1,0 1,0-1,0 0,0 0,-1 0,2 0,-1 0,-1-1,-6-5,1-2,1 1,-1-1,2 0,-1-1,1 0,0 0,1 0,-3-10,3 8,-1 0,0 0,-1 1,-1-1,1 2,-1-1,-7-5,7 9,0 0,1-1,0 0,0 0,0-1,1 1,-1-3,5 6,1 1,-1-1,1 1,0-1,0 1,1-1,-1 0,1 0,0 1,0-1,1 0,-1 0,1 1,0-1,0 1,1-1,1-3,6-15,2 1,1 0,1 1,1 0,0 1,16-15,29-43,-47 60,31-51,-40 64,0 0,-1 0,0-1,1 1,-2-1,1 0,-1 1,0-1,0 0,0 0,-1-1,0 7,0 0,0 0,0-1,0 1,0 0,0 0,0 0,0 0,0 0,0 0,0-1,0 1,0 0,0 0,0 0,0 0,0 0,0 0,0 0,0-1,0 1,0 0,0 0,-1 0,1 0,0 0,0 0,0 0,0 0,0 0,0 0,0 0,0-1,-1 1,1 0,0 0,0 0,0 0,0 0,0 0,0 0,-1 0,1 0,0 0,0 0,0 0,0 0,0 0,0 0,-1 0,1 0,0 0,0 1,0-1,0 0,0 0,0 0,0 0,0 0,-1 0,1 0,0 0,0 0,0 0,0 1,0-1,0 0,0 0,0 0,-10 12,4-1,9-16,32-53,3 2,2 2,30-30,-58 72,-9 15,-14 26,-61 103,-6-3,-69 85,115-168,17-28,-1-1,0 0,-2-1,0-1,0-1,-2 0,1-1,-17 6,12-5,0 1,1 1,0 1,1 1,-8 10,28-26,0 0,1 1,-1-1,0 0,1 1,-1-1,1 1,0 0,0-1,-1 3,6 0,13-13,9-11,-2-1,0-2,3-5,58-49,-84 75,0 0,0 1,0-1,0 0,0 0,0 0,0 1,0-1,1 0,-1 1,0-1,0 1,1 0,-1-1,0 1,1 0,-1 0,0 0,1 0,-1 0,0 0,1 0,-1 0,0 1,1-1,0 1,-1 0,0 0,0 0,1 1,-1-1,0 0,0 1,-1-1,1 1,0-1,0 1,-1-1,1 1,-1 0,1-1,-1 1,0 0,0 0,0-1,1 12,0-1,-2 1,0-1,0 1,-1 4,-13 42,10-48,2 1,-1-1,2 1,-1 0,2 0,0 0,0 0,1 0,0 0,1 0,1 3,-2-15,0 1,0-1,0 1,0-1,1 1,-1-1,0 1,0-1,0 0,0 1,0-1,1 1,-1-1,0 0,0 1,1-1,-1 1,0-1,1 0,-1 0,0 1,1-1,-1 0,0 1,1-1,-1 0,1 0,-1 0,1 0,-1 1,0-1,1 0,-1 0,1 0,-1 0,1 0,-1 0,1 0,-1 0,1 0,15-16,9-30,-25 45,103-232,-100 227,1 1,0-1,0 0,0 1,0 0,1 0,0 0,0 1,0-1,1 1,-1 0,1 1,4-3,12-4,-1 1,1 1,9-1,15-7,-42 14,1 0,1 1,-1-1,0 1,0 0,1 0,-1 1,6-1,-11 2,1-1,-1 0,1 0,-1 0,1 0,-1 0,1 0,-1 1,1-1,-1 0,1 0,-1 1,1-1,-1 0,0 1,1-1,-1 0,0 1,1-1,-1 1,0-1,1 1,-1-1,0 1,0-1,1 1,-1-1,0 1,0-1,0 1,0 1,0 0,0 0,-1 1,1-1,0 0,-1 0,0 0,0 0,1 0,-1 0,0 0,-1 1,-42 59,34-49,-1 1,2 0,-7 12,16-25,-1-1,1 1,0-1,-1 1,1-1,-1 1,1-1,0 1,0-1,-1 1,1 0,0-1,0 1,0-1,0 1,0 0,-1-1,1 1,0 0,1-1,-1 1,0 0,0-1,0 1,0-1,0 1,1 0,13-8,20-23,12-28,-2-2,16-32,-7 10,-52 93,0 0,-1 0,-1 0,1 1,-2-1,1 0,-3 4,4-16,0 1,0 0,0-1,1 1,-1-1,0 1,0-1,0 1,0-1,0 1,0 0,1-1,-1 1,0-1,0 1,1 0,-1-1,0 1,1 0,-1-1,0 1,1 0,-1 0,0-1,1 1,-1 0,1 0,-1 0,0 0,1-1,-1 1,1 0,-1 0,1 0,-1 0,1 0,-1 0,0 0,1 0,-1 0,1 0,-1 0,1 0,-1 1,1-1,-1 0,0 0,1 0,-1 1,0-1,1 0,-1 0,1 1,-1-1,0 0,0 1,1-1,-1 1,16 7,-15-8,-1-1,1 1,-1 0,1-1,0 1,-1 0,1-1,-1 1,1-1,-1 1,0-1,1 1,-1-1,1 1,-1-1,0 1,1-1,-1 1,0-1,0 0,1 1,-1-1,0 0,0 1,0-1,0 1,0-1,0 0,0 1,0-1,3-25,-3 23,1-24,-1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8:10.6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1,'545'10,"409"16,2 33,-814-50,1122 104,-826-51,368 103,155 131,-728-219,-132-44,-24-11,-1 4,-1 4,-1 2,31 22,-98-51,-1 1,1 1,-1-1,0 1,0 0,-1 1,1-1,-1 1,0 0,3 6,-7-10,0-1,-1 1,1 0,-1-1,1 1,-1 0,0 0,1 0,-1-1,0 1,0 0,0 0,0 0,-1-1,1 1,0 0,-1 0,0 0,1-1,-2 3,0-1,0 0,0 0,0 0,-1 0,1-1,-1 1,0-1,1 1,-1-1,-1 0,-2 2,-31 15,0-2,-2-2,0-1,0-2,-38 6,74-17,-244 53,-3-11,-1-10,-16-11,-764-1,-530-107,490 16,10 61,843 21,135-1,74-8,11-1,43-2,251-12,271-5,1123 84,3 1,-1314-75,-325 7,-51 3,-13 0,-89 16,84-17,-294 39,-2-13,-1-14,-186-19,-941-107,809 52,551 49,177 12,24 7,-115-8,153 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8:10.99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10,'-5'-3,"-4"0,-7 0,1 4,2 7,4 5,11 6,6-1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8:13.5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8:14.0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6458 753,'-466'24,"191"-4,-1297-11,1055-16,396 6,-1375-26,767-12,-25-35,467 32,108 6,174 36,0-1,0 0,0-1,-1 1,1-1,1 0,-1 0,0-1,0 1,1-1,-3-3,6 6,1-1,0 1,0 0,0-1,0 1,0-1,1 1,-1-1,0 1,0 0,0-1,0 1,0-1,1 1,-1 0,0-1,0 1,1-1,-1 1,0 0,0-1,1 1,-1 0,0 0,1-1,-1 1,1 0,-1 0,0-1,1 1,-1 0,1 0,-1 0,0 0,1 0,-1 0,40-12,142-21,69 2,-49 7,-3-1,557-81,-414 46,59-30,-380 84,32-7,-1-2,0-3,15-8,-65 25,1 1,-1-1,0 0,1 0,-1-1,0 1,0 0,0-1,0 0,0 1,0-1,0 0,0 0,0 0,-1 0,1 0,-1 0,0 0,0-1,0 1,1-2,-3 2,1 0,-1 0,0 1,1-1,-1 0,0 1,0-1,-1 1,1-1,0 1,0-1,-1 1,1 0,-1 0,1-1,-1 1,1 0,-1 1,0-1,0 0,1 0,-1 1,0-1,0 1,-1-1,-43-13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8:24.4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5793 956,'-369'-15,"-232"-44,35 1,-286 9,216 15,588 30,44 2,11 2,77 2,676 31,577 34,-830-35,270 22,-664-41,-110-12,0-1,1 0,-1 1,0 0,0 0,1 0,-1 0,0 0,0 1,0-1,0 1,0 0,-3-1,0-1,0 1,1-1,-1 1,0-1,0 1,0-1,0 1,0-1,-1 1,1-1,0 1,0-1,0 1,0-1,0 1,-1-1,1 1,0-1,0 1,-1-1,1 0,0 1,-1-1,1 0,-1 1,1-1,0 0,-1 1,1-1,-1 0,1 0,-1 1,1-1,-1 0,1 0,0 0,-1 0,0 0,1 0,-16 7,-1-1,0-1,-13 2,-149 30,-80 1,-189 7,-185 25,517-46,84-13,32-11,-1 0,1 0,0 1,0-1,-1 0,1 0,0 0,0 0,0 0,-1 0,1 0,0 1,0-1,0 0,-1 0,1 0,0 1,0-1,0 0,0 0,-1 0,1 1,0-1,0 0,0 0,0 1,0-1,0 0,0 0,0 1,0-1,0 0,0 0,0 1,0-1,0 0,0 0,0 1,0-1,0 0,0 0,0 1,0-1,0 0,1 0,-1 1,0-1,5 2,0 0,1 0,-1 0,1-1,-1 1,1-1,-1-1,1 1,1-1,160 13,0-7,68-10,354-37,41-23,531-127,-1154 189,67-15,-69 15,-9 1,-42 4,-154 22,-151 14,-131 7,-763 52,-617 57,1706-137,132-12,37-2,77 0,1-3,44-7,-59 2,287-16,1026-79,-13-68,-1305 155,-129 19,-1988 192,1427-149,217-12,105-1,267-32,1 0,-1 2,1 1,-12 6,40-14,-1 1,1-1,0 1,0-1,0 1,-1 0,1-1,0 1,0 0,0 0,0 0,0 0,0 0,0 0,0 0,1 0,-1 0,0 0,1 1,-1-1,0 1,2-1,-1 0,0 0,1 0,-1 0,1 1,0-1,-1 0,1 0,0 0,-1-1,1 1,0 0,0 0,0 0,0-1,0 1,0 0,0-1,0 1,0-1,0 1,0-1,0 1,1-1,28 10,1-1,0-2,0-1,21 1,300 29,150-5,116-16,437-39,-1-46,15-48,-780 76,-212 27,-64 10,-15 2,-30 1,0 1,-27 4,-277 20,-193 19,-140 2,-2435 15,2874-68,745 12,-29-3,110-9,415-44,-3-43,44-53,-589 62,-454 84,-10 3,-38 5,-180 26,-176 26,-149 10,-1294 65,-6-100,1594-31,170 0,174 0,171 2,146 5,110-2,545-30,859-138,-1554 113,-150 12,-165 22,-52 11,-14 1,-96 1,-173 15,-147 17,-116 8,-1779 57,1736-78,290-4,269-12,0 1,0 1,0 1,0 1,26-5,0 0,0 0,1 0,-1 0,0 0,0 0,1 1,-1-1,0 0,0 0,0 0,1 0,-1 0,0 0,0 0,0 0,1 1,-1-1,0 0,0 0,0 0,0 0,1 1,-1-1,0 0,0 0,0 0,0 1,0-1,0 0,0 0,0 0,0 1,0-1,0 0,0 0,0 1,0-1,0 0,0 0,0 0,0 1,0-1,0 0,0 0,0 1,0-1,0 0,0 0,0 0,0 1,-1-1,1 0,0 0,0 0,0 0,0 1,-1-1,1 0,0 0,0 0,0 0,-1 0,1 0,0 0,48 12,182 13,161-3,128-15,109-30,232-54,603-155,-1150 160,-298 69,0-1,-1-1,1 0,-1-1,0-1,-1 0,5-4,-17 11,-1 0,0-1,1 1,-1-1,0 1,1 0,-1-1,0 1,0-1,1 1,-1-1,0 1,0-1,0 1,0-1,0 1,0-1,0 1,0-1,0 1,0-1,0 1,0-1,0 1,0-1,0 1,0-1,-1 1,1 0,0-1,0 1,-1-1,1 1,0-1,0 1,-1 0,1-1,0 1,-1 0,1-1,-1 1,1 0,-1-1,1 1,0 0,-1 0,1 0,-1-1,1 1,-1 0,1 0,-1 0,1 0,-1 0,1 0,-12-4,0 1,-1 1,1 0,0 0,-8 1,-291-3,-212 15,-179-1,230-5,-2264 9,2214-22,214-9,242 5,65 12,1 0,0 0,-1 0,1 0,-1 0,1 0,0 0,-1 0,1 0,0 0,-1-1,1 1,0 0,-1 0,1 0,0 0,-1-1,1 1,0 0,-1 0,1-1,0 1,0 0,-1-1,1 1,0 0,0-1,0 1,-1 0,1-1,0 1,0 0,0-1,0 1,0 0,0-1,0 1,0-1,0 1,0 0,0-1,0 1,0-1,0 1,0 0,0-1,0 1,1 0,-1-1,0 1,0 0,0-1,1 1,-1 0,0-1,0 1,1 0,-1 0,0-1,0 1,1 0,-1 0,0 0,1-1,-1 1,0 0,1 0,27-11,1 0,0 2,0 2,1 0,9 1,388-62,206-11,160-11,-497 57,2730-282,-2532 272,-248 16,-227 22,-16 1,-51 1,-257 19,-265 36,-220 22,-149 16,-2658 317,3116-339,382-52,-26 11,111-22,17-1,55-4,258-29,248-36,198-21,133-21,923-131,-178 22,-1159 152,-408 54,0-4,15-7,-71 13,-17 8,1 0,-1 0,0 0,0-1,0 1,0 0,0 0,1 0,-1 0,0 0,0-1,0 1,0 0,0 0,0 0,0 0,0-1,0 1,0 0,1 0,-1 0,0 0,0-1,0 1,0 0,0 0,0 0,0-1,0 1,0 0,-1 0,1 0,0 0,0-1,0 1,0 0,0 0,0 0,0 0,0-1,0 1,-1 0,1 0,0 0,0 0,0 0,-5-2,1 0,-1 0,0 1,0-1,0 1,0 1,0-1,-5 1,-108-6,-59 8,-352 24,-194 26,-993 99,5 65,1068-105,186-9,397-86,1 2,0 3,-14 9,68-28,1 0,0 0,0 1,0-1,0 1,0 0,1 0,-1 0,1 1,0-1,0 1,2-3,1-1,0 1,-1 0,1 0,0 0,0-1,0 1,0 0,-1 0,1 0,0 0,0-1,1 1,-1 0,0 0,0 0,0 0,0-1,1 1,-1 0,0 0,1-1,-1 1,1 0,-1 0,1-1,-1 1,1-1,-1 1,1 0,0-1,-1 1,1-1,0 1,-1-1,1 0,0 1,0-1,0 0,7 4,0 0,0-1,1 0,-1-1,1 0,8 1,109 10,291-11,187-25,148-23,1244-108,-63 3,-1734 139,159-17,-740 64,-155 27,-180 24,-2637 327,2747-335,206-13,288-38,108-26,-1 1,1 0,-1 0,1 0,0 1,0 0,0 0,-4 3,9-6,-1 1,1-1,0 1,0-1,-1 1,1-1,0 1,0-1,0 1,0 0,0-1,0 1,0-1,0 1,0-1,0 1,0-1,0 1,0 0,0-1,0 1,1-1,-1 1,0-1,0 1,1-1,-1 1,0-1,0 0,1 1,-1-1,1 1,-1-1,0 0,1 1,-1-1,1 0,-1 1,1-1,-1 0,1 0,-1 1,1-1,-1 0,1 0,0 0,-1 0,1 0,-1 0,1 0,0 0,13 5,0-1,1-1,0 0,2-1,127 13,51-5,379-5,194-23,138-31,1073-138,-21-58,-1729 218,-213 27,-17 2,-52 11,-258 51,-250 41,-205 21,-148-3,-1092 83,-176 22,1910-190,244-29,76-7,274-15,276-15,219-16,156-26,2935-388,-3300 358,-250 34,-279 48,-65 13,-17 3,-178 23,-270 43,-243 38,-190 16,-2328 199,1759-188,1024-86,285-23,299-25,283-20,228-22,162-25,3766-510,-4448 562,-136 19,-18 4,-76 15,-249 43,-216 35,-163 31,-327 56,-1818 350,2471-442,286-57,78-21,18-3,7-8,-1-1,1 1,-1-1,1 0,0 0,-1 0,1 0,0 0,0-1,0 1,-1-1,1 0,0 1,3-2,100 3,307-26,223-32,181-25,168-11,727-73,-31-33,-1208 127,-227 24,-212 34,-35 12,0 1,0-1,0 0,0 1,0-1,0 1,0-1,0 1,0-1,0 1,0 0,-1 0,1-1,0 1,0 0,0 0,0 0,0 0,-1 0,1 1,0-1,-1 0,-94 3,-34 7,-315 35,-183 19,-1175 132,11 55,1408-182,182-24,174-34,47-8,160-21,178-30,162-21,125-5,1039-103,421-48,-1831 189,-763 94,-40-5,-156 6,-726 62,-760 61,1848-161,241-19,80-2,1 0,0 0,-1 0,1 0,-1-1,1 1,-1 0,1-1,0 0,-1 0,1 1,-2-2,5 1,0 0,-1 0,1 0,0 0,-1 0,1 0,0 1,0-1,0 0,-1 0,1 1,0-1,0 1,0-1,0 1,0-1,1 1,-1 0,0-1,0 1,0 0,0 0,1 0,81-24,245-48,210-34,167-26,-332 61,2435-474,-2252 428,-196 34,-341 79,1 0,-1-2,0 0,-1-1,15-8,-37 11,-16 1,-76 7,-265 31,-222 36,-179 33,-3480 426,3749-476,257-26,497-51,206-17,172-18,117-16,2199-286,-2172 258,-658 87,-122 15,-5 1,-19 3,-11 3,-191 42,-162 37,-141 20,-113 13,-34 1,-552 103,31 33,920-182,261-70,-1 0,1 1,-1 1,1 0,1 0,-8 6,20-12,0 0,0 1,-1-1,1 0,0 1,0-1,0 0,0 1,-1-1,1 0,0 1,0-1,0 0,0 1,0-1,0 1,0-1,0 0,0 1,0-1,0 0,0 1,0-1,0 1,1-1,-1 0,0 1,0-1,0 0,1 1,-1-1,0 0,0 0,0 1,1-1,-1 0,0 0,1 1,-1-1,0 0,1 0,-1 0,0 1,1-1,-1 0,0 0,1 0,-1 0,0 0,1 0,-1 0,1 0,-1 0,0 0,1 0,-1 0,0 0,1 0,68 6,192-17,178-30,155-21,1146-132,-16-56,-1318 173,-345 64,-2-2,38-17,-94 32,-1-1,1 0,-1 0,1 0,-1-1,0 1,0-1,1 1,-1-1,0 0,0 1,-1-1,1 0,0-1,-2 3,0-1,0 0,-1 1,1-1,0 0,0 0,-1 1,1-1,0 0,-1 1,1-1,0 1,-1-1,1 0,-1 1,1-1,-1 1,1-1,-1 1,0 0,1-1,-1 1,1-1,-1 1,0 0,1 0,-1-1,0 1,0 0,1 0,-1 0,0 0,1 0,-1 0,0 0,0 0,-33-5,0 1,0 2,0 1,-20 3,-329 24,-166 25,-130 20,-944 123,18 64,1323-197,257-55,1 2,0 0,-7 4,32-12,-1 0,0 1,0-1,0 0,1 0,-1 0,0 0,0 0,0 0,1 1,-1-1,0 0,0 0,0 0,1 1,-1-1,0 0,0 0,0 0,0 1,0-1,0 0,0 0,0 1,0-1,0 0,1 0,-1 1,0-1,0 0,-1 0,1 1,0-1,0 0,0 0,0 1,0-1,0 0,0 0,0 0,0 1,0-1,-1 0,1 0,0 1,0-1,0 0,0 0,-1 0,1 0,0 1,0-1,0 0,-1 0,1 0,0 0,0 0,0 0,-1 0,1 0,0 0,0 0,-1 1,1-1,61 1,170-22,163-30,143-19,-194 28,1273-165,-10-49,-1354 204,-158 25,-83 21,-10 2,-44 3,-46 10,-5 6,-213 41,-107 21,-103 15,-491 91,16 27,634-121,103-21,221-58,1 1,1 2,-10 5,17 3,25-21,0 1,-1-1,1 0,0 1,0-1,0 1,0-1,0 1,0-1,0 1,0-1,0 1,0-1,0 1,0-1,0 1,0-1,0 1,0-1,0 0,1 1,-1-1,0 1,0-1,0 1,1-1,-1 0,0 1,1-1,-1 0,0 1,1-1,-1 0,1 1,-1-1,0 0,1 0,0 1,9 2,1 1,0-1,0-1,0 0,0 0,0-1,0-1,8 0,218-6,120-19,1942-177,-1936 158,-678 83,-113 15,-145 17,378-48,-2708 342,2629-332,212-31,51-6,13-3,19-4,-1 1,2 0,-1 2,1 1,13-3,308-80,185-24,154-10,1062-141,37-6,-1454 212,-294 52,0-1,22-8,-49 11,-16 1,-67 6,-213 25,-188 22,-149 16,-2532 296,2896-323,196-24,55-9,12-2,19-1,1-2,0 0,-1-1,2-1,259-24,166-19,126-5,2404-191,-2678 218,-251 19,-1 3,4 2,-39 1,-11 3,-31 9,-62 11,-5-3,-266 49,-144 12,-397 50,-1141 185,1761-263,259-49,-1 1,1 1,-2 2,19-3,14-1,5-4,0-1,0 1,1-1,-1-1,3 0,247-11,186-29,162-24,2257-297,-2334 287,-164 18,-309 46,0-2,6-5,-63 17,-1 0,1 0,0 0,0 0,-1 0,1 0,0 0,-1-1,1 1,0 0,-1 0,1-1,0 1,-1-1,1 1,0 0,-1-1,1 1,-1-1,1 1,-1-1,1 0,-1 1,0-1,1 1,-1-1,0 0,1 1,-1-1,0 0,0 0,-2 0,0 0,0 0,0 0,0 1,0-1,0 0,0 1,0 0,-1-1,1 1,0 0,0 0,-1 0,-71 0,-49 6,-241 26,-134 26,-305 36,-1407 190,2113-270,90-14,21-3,155-24,131-16,87-12,1932-292,-2024 295,-111 13,-136 25,-41 9,-8 2,-13 2,0 1,-1 0,1 1,-9 1,-199 23,-136 16,-114 5,-289 19,-271 25,11 37,925-111,85-13,20-3,149-18,-146 17,306-34,121-8,848-98,-12-51,-966 130,-240 45,41-16,-74 16,-36 17,0 0,1 0,-1 0,0 0,0 0,0 0,1 0,-1-1,0 1,0 0,0 0,1 0,-1 0,0 0,0 0,0-1,0 1,0 0,1 0,-1 0,0-1,0 1,0 0,0 0,0 0,0-1,0 1,0 0,0 0,0 0,0-1,0 1,0 0,0 0,0-1,0 1,0 0,0 0,0 0,0-1,0 1,0 0,0 0,0 0,0-1,-1 1,1 0,0 0,0 0,0 0,0-1,0 1,-1 0,1 0,0 0,0 0,0 0,-1 0,1-1,0 1,0 0,0 0,-1 0,1 0,0 0,0 0,-1 0,-18-1,-1 0,1 1,-1 1,-13 3,-226 25,-135 25,-116 9,-2183 156,2181-184,8-2,135-14,149-17,211-2,0-1,0 0,0 0,0-1,-5-2,14 4,-1 0,1 0,0 0,-1 0,1 0,-1 0,1 0,0 0,-1-1,1 1,0 0,-1 0,1 0,0 0,0-1,-1 1,1 0,0 0,-1-1,1 1,0 0,0-1,0 1,-1 0,1-1,0 1,0 0,0-1,0 1,0 0,0-1,0 1,-1 0,1-1,0 1,0-1,0 1,0 0,1-1,-1 1,0 0,0-1,0 1,0 0,0-1,0 1,1 0,-1-1,0 1,0 0,0-1,1 1,-1 0,0 0,0-1,11-5,-1 0,1 0,-1 1,1 0,1 1,10-3,210-60,136-25,116-23,-201 50,948-231,-32-54,-1078 308,49-27,-83 21,-81 45,-1-1,0 0,0 0,0 0,0-1,-1 1,0-1,2-3,-5 7,0 0,0-1,-1 1,1 0,-1 0,1 0,-1 0,0-1,1 1,-1 0,0 0,0-1,0 1,0 0,0-1,0 1,0 0,0 0,-1-1,1 1,0 0,-1 0,1 0,-1-1,1 1,-1 0,0 0,0 0,-1-2,-2 0,1 0,0 0,0 1,-1 0,0 0,1 0,-1 0,0 0,0 1,0-1,-1 1,-36-9,-1 2,0 2,-1 2,-28 1,-355 5,-166 27,-121 19,-2762 297,3166-300,293-43,-1 1,0 0,1 1,0 1,-6 3,41-8,0 0,0-2,0 0,14-3,279-43,188-33,159-23,3129-429,-3364 481,-209 20,-214 32,0 0,0 0,1 0,-1 0,0 0,0-1,0 1,0 0,0-1,0 1,0 0,0-1,0 1,0-1,0 1,0-1,0 0,0 1,0-1,-1 0,2-1,-37 0,-206 21,-220 27,-195 24,-146 23,-630 82,-609 73,1413-174,187-21,206-18,195-24,38-7,13-1,40-1,0-3,9-2,275-25,137-26,2859-372,-3055 383,-251 39,-1 0,0-2,-1-1,12-5,-35 12,1 0,-1 0,0 0,1 0,-1-1,0 1,1 0,-1 0,1 0,-1 0,0-1,1 1,-1 0,0 0,1 0,-1-1,0 1,0 0,1-1,-1 1,0 0,0-1,0 1,1 0,-1-1,0 1,0 0,0-1,0 1,0-1,0 1,1 0,-1-1,0 1,0-1,0 1,-1 0,1-1,0 1,0 0,0-1,0 1,0-1,0 1,0 0,-1-1,1 1,-2-2,-1 1,1 0,-1-1,0 1,1 0,-1 0,0 1,0-1,1 0,-3 1,-44-6,1 3,-34 2,-245 10,-130 12,-2947 222,3071-209,229-21,-2 6,96-18,0 2,-1-1,2 1,-1 1,0 0,1 0,-4 3,13-7,-1 0,1 0,0 1,-1-1,1 0,-1 1,1-1,0 1,-1-1,1 0,0 1,-1-1,1 1,0-1,0 1,-1-1,1 1,0-1,0 1,0-1,0 1,0-1,0 1,0 0,0-1,0 1,0-1,0 1,0-1,0 1,0-1,0 1,0-1,1 1,-1-1,0 1,0-1,1 1,-1-1,0 1,3 1,1 1,-1-1,0 1,1-1,-1 0,1 0,0 0,0-1,0 0,2 1,34 10,1-2,40 4,189 15,90-12,305-26,359-88,-724 51,-209 29,20-9,-101 23,0 1,1-2,-2 1,1-1,0-1,-1 0,0 0,7-6,-15 11,-1-1,1 1,-1-1,1 1,-1-1,0 1,1-1,-1 1,0-1,1 1,-1-1,0 1,0-1,1 0,-1 1,0-1,0 1,0-1,0 0,0 1,0-1,0 0,0 1,0-1,0 0,0 1,0-1,-1 1,1-1,0 0,-1 0,0 0,-1-1,1 0,-1 1,0 0,1-1,-1 1,0 0,0 0,0 0,0 0,0 0,-2 0,-22-8,-1 2,1 2,-1 0,-5 1,-220-16,-104 13,-900 32,-125 67,1160-68,201-22,0 2,0 0,1 1,-7 2,26-7,0 0,0 0,-1 0,1 0,0 1,-1-1,1 0,0 0,0 0,-1 0,1 0,0 0,0 0,-1 0,1 1,0-1,0 0,0 0,-1 0,1 0,0 1,0-1,0 0,0 0,-1 0,1 1,0-1,0 0,0 0,0 1,0-1,0 0,0 0,0 1,-1-1,1 0,0 1,0-1,0 0,0 0,1 1,-1-1,0 0,0 0,0 1,0-1,0 0,0 0,0 1,0-1,1 0,24 8,53 1,1-4,64-5,-51-1,1097-33,-4-51,-1105 79,21-2,71-15,-153 17,-30 3,-50 1,0 3,0 3,-4 2,-38 4,-241 16,-950 51,-312 24,1512-92,90-8,20-2,161-12,150-15,127-18,2398-345,-2504 332,-302 50,0-2,-1-2,10-5,-52 16,0 1,0 0,0 0,0-1,-1 0,1 1,-1-1,1 0,-1 0,0-1,3-1,-5 3,0 1,0-1,0 0,1 1,-1-1,0 1,0-1,0 0,0 1,0-1,0 1,0-1,0 0,0 1,0-1,-1 1,1-1,0 0,0 1,0-1,-1 1,1-1,0 1,-1-1,1 1,-1-1,1 1,0-1,-1 1,1-1,-1 1,1 0,-1-1,1 1,-1 0,1 0,-1-1,0 1,1 0,-17-6,1 1,-1 0,1 2,-1 0,0 1,-1 0,-7 1,-272-2,-130 19,-2133 221,2462-225,-44 6,-55 17,173-28,36-4,74-7,-1-3,1-4,31-4,238-25,1929-255,-1993 249,-116 11,-131 20,-44 15,0 0,-1 0,1 0,0 0,0 0,0 0,0 0,-1 0,1 0,0 0,0 0,0-1,-1 1,1 0,0 0,0 0,0 0,0 0,0 0,-1 0,1-1,0 1,0 0,0 0,0 0,0 0,0 0,0-1,0 1,-1 0,1 0,0 0,0-1,0 1,0 0,0 0,0 0,0 0,0-1,0 1,0 0,0 0,0 0,0-1,0 1,1 0,-1 0,0 0,0 0,0-1,0 1,0 0,0 0,0 0,0 0,1 0,-1-1,0 1,0 0,0 0,0 0,0 0,1 0,-1 0,-17-2,1 1,-1 0,-15 3,-188 15,-128 16,190-18,-973 97,11 40,806-92,263-49,0 3,-34 15,80-27,0 0,0 0,0 0,1 1,-1-1,1 1,0 1,0-1,-3 3,7-6,0 1,-1-1,1 1,0-1,-1 1,1-1,0 1,0-1,-1 1,1 0,0-1,0 1,0-1,0 1,0-1,0 1,0 0,0-1,0 1,0-1,0 1,0 0,0-1,1 1,-1-1,0 1,0-1,1 1,-1-1,0 1,1-1,-1 1,0-1,1 1,-1-1,1 1,-1-1,1 0,-1 1,1-1,-1 0,10 5,-1-1,1-1,0 1,0-2,1 1,-1-2,0 1,6-1,80 6,52-5,229-15,107-26,432-57,279-27,-869 94,-156 10,-150 13,-46 4,-165 11,-183 28,-158 24,-2095 267,2147-265,169-15,293-45,0 1,0 0,0 1,1 1,-8 4,22-4,16 0,62 1,206-10,169-17,136-17,1752-171,-2033 178,149-16,-172 12,-210 22,-61 8,-14 2,-112 5,-200 21,-175 26,-126 18,163-19,-1625 204,1690-186,321-53,1 3,-30 13,90-28,0 0,0 0,1 1,0 0,-1 0,1 0,0 0,1 1,-5 3,9-6,-1 0,1-1,-1 1,1 0,0-1,-1 1,1 0,0-1,-1 1,1 0,0 0,0-1,-1 1,1 0,0 0,0-1,0 1,0 0,0 0,0 0,1-1,-1 1,0 0,0 0,0-1,1 1,-1 0,0-1,1 1,-1 0,1-1,-1 1,1 0,-1-1,1 1,-1-1,1 1,0-1,8 6,1-1,-1 0,1 0,1-1,-1-1,1 0,-1 0,1-1,1 0,75 13,88 2,227-1,112-12,1444-59,-488 6,-1417 49,-114 6,10-2,-229 21,-148 9,-111 12,-404 64,-377 115,990-148,299-70,0 3,0 0,2 2,-18 10,46-21,0-1,-1 1,1-1,0 1,0 0,0-1,0 1,0 0,1 0,-1 0,0 0,0-1,0 1,1 0,-1 0,0 1,1-1,-1 0,1 0,-1 0,1 0,0 0,0 1,-1-1,2 1,0-1,0 0,0 0,0 0,0 0,0 0,0 0,0 0,0-1,0 1,1 0,-1-1,0 1,0 0,1-1,-1 0,0 1,1-1,-1 0,1 1,-1-1,1 0,42 4,0-2,0-1,24-4,323-20,165-11,130 0,317-5,1547-85,-2161 95,-178 21,-177 13,-34-4,0 0,0-1,0 1,0-1,-1 1,1-1,0 1,0 0,-1-1,1 1,0-1,-1 1,1-1,0 1,-1-1,1 0,-1 1,1-1,-1 1,1-1,-1 0,1 1,-1-1,1 0,-1 0,1 1,-1-1,1 0,-1 0,0 0,1 0,-1 0,1 0,-1 0,0 0,0 0,-58 18,0-3,-3-2,-297 55,-151 14,-123 13,170-27,-1786 298,1845-277,360-78,0 1,1 3,-35 16,76-30,1-1,0 1,0-1,-1 1,1 0,0-1,0 1,0 0,0 0,0 0,0 0,0 0,0 0,0 0,0 0,0 0,1 0,-1 0,0 0,1 1,-1-1,1 0,-1 1,1-1,0 1,1 0,0-1,0 0,0 1,1-1,-1 0,0 0,1 0,-1 1,1-2,-1 1,1 0,0 0,-1 0,1-1,0 1,0-1,-1 1,1-1,0 0,0 0,0 0,53 7,1-3,0-2,17-3,373-16,163-24,117-21,2590-210,-2618 220,-149 5,-445 38,343-40,-689 69,-185 14,-187 8,-142 14,-3255 421,3526-394,190-22,223-40,45-8,28-12,0 0,-1-1,1 1,0 0,0-1,0 1,-1-1,1 0,0 1,0-1,0 0,0 1,0-1,0 0,0 0,0 0,0 0,0 0,0 0,0 0,0 0,0 0,0 0,0-1,75-2,213-29,160-28,116-18,115-20,1407-184,-1426 203,-90 0,-126 2,-299 46,8-9,-133 34,0 0,-1-2,0 0,0-1,-1-1,4-3,-23 13,1 0,0-1,-1 1,1-1,-1 1,1-1,0 1,-1 0,1-1,-1 0,1 1,-1-1,0 1,1-1,-1 0,0 1,1-1,-1 0,0 1,0-1,1 0,-1 1,0-1,0 0,0 0,0 1,0-1,0 0,0 0,0 1,0-1,-1 0,1 1,0-1,0 0,-2-1,0 1,0-1,-1 0,1 1,0 0,0-1,-1 1,1 0,-1 0,1 1,-1-1,0 0,-1 1,-44-8,0 2,1 3,-17 1,-314 8,-156 18,-119 9,-2130 33,1611-49,1020-16,136-1,32-2,244-8,236-7,178-12,133-24,741-105,199-103,-1237 164,-365 64,3-7,-88 16,-60 24,1 0,-1 0,0 0,1 0,-1 0,0-1,1 1,-1 0,0 0,1 0,-1 0,0-1,1 1,-1 0,0 0,0-1,1 1,-1 0,0 0,0-1,0 1,1 0,-1-1,0 1,0 0,0-1,0 1,0 0,0-1,0 1,0 0,1-1,-1 1,0 0,0-1,-1 1,1 0,0-1,0 1,0 0,0-1,0 1,0 0,0-1,0 1,-1 0,1-1,0 1,0 0,-1 0,1-1,0 1,0 0,-1 0,1-1,0 1,0 0,-1 0,1 0,0-1,-1 1,1 0,0 0,-1 0,1 0,0 0,-1 0,-26-4,1 1,-1 1,0 1,1 1,-20 4,-363 34,-201 39,-154 23,-2870 260,3399-347,215-14,16-3,42-8,216-32,212-23,175-21,3051-482,-3265 497,-314 51,13-9,-83 13,-42 12,-14 1,-33 2,0 1,0 3,-5 2,-346 26,-182 19,-135 10,458-37,-1275 111,25 31,1290-133,191-25,55-5,194-18,204-23,181-19,126-22,2228-246,-2495 280,-190 11,-266 35,-1 0,0-1,0 0,0-1,3-1,-9-3,-16 2,-19 0,-1 1,0 2,-7 1,-305-9,-182 17,-145 22,-629 80,-258 97,1100-128,348-55,-61 22,159-41,-1 1,1 0,1 1,-1 0,-7 5,18-9,-1-1,0 0,1 1,-1-1,0 0,1 1,-1-1,1 1,-1-1,1 0,-1 1,1 0,-1-1,1 1,-1-1,1 1,0-1,-1 1,1 0,0-1,-1 1,1 0,0-1,0 1,0 0,0 0,0-1,0 1,0 0,0-1,0 1,0 0,0 0,0-1,0 1,1 0,-1-1,0 1,0 0,1-1,-1 1,1 0,2 1,0 0,0 0,0 0,1 0,-1 0,1-1,-1 1,1-1,0 0,0 0,0 0,77 11,61-4,48-8,338-19,160-33,2508-316,-2606 288,-184 22,-323 47,31 1,-100 12,-14 2,-41 12,-205 41,-199 31,-156 25,561-106,-2795 545,2321-438,168-24,320-83,0 1,0 2,1 1,0 0,-14 11,38-22,0 1,0-1,0 1,0 0,0-1,0 1,0 0,0 0,1 0,-1 0,0 0,1 0,-1 0,0 0,1 0,-1 0,1 0,-1 0,1 0,0 0,0 0,-1 1,1-1,0 0,0 0,0 1,1-1,0 1,0-1,1 1,-1-1,0 1,0-1,1 0,-1 0,1 0,-1 0,1 0,0 0,-1 0,1 0,0-1,-1 1,1-1,0 1,1-1,29 7,1-2,-1-1,1-2,0-1,3-2,335-20,146-40,1901-352,-2220 376,342-66,-134 20,-154 26,-167 34,-171 37,-171 37,-153 34,-119 25,-327 65,-1060 221,1629-331,253-56,-1 1,2 1,-7 5,39-16,1 1,-1-1,0 0,1 0,-1 0,0 0,1 1,-1-1,1 0,-1 1,1-1,-1 0,1 1,-1-1,1 1,-1-1,1 1,-1-1,1 1,0-1,-1 1,1-1,0 1,-1 0,1-1,0 1,0-1,0 1,0 0,0-1,-1 1,3 0,0 0,-1 0,1 0,-1 0,1-1,0 1,0-1,-1 1,1-1,0 0,0 1,-1-1,1 0,2 0,48 0,1-2,18-4,253-34,134-29,100-28,1859-411,-1991 408,-140 26,-260 67,0-1,-1-1,0-1,2-3,-27 13,0 0,0 0,1 0,-1 0,0 0,0 0,1 0,-1 0,0 0,0 0,1 0,-1 0,0 0,0-1,0 1,1 0,-1 0,0 0,0 0,0 0,0-1,1 1,-1 0,0 0,0 0,0-1,0 1,0 0,0 0,1-1,-1 1,0 0,0 0,0 0,0-1,0 1,0 0,0 0,0-1,0 1,0 0,0 0,0-1,0 1,-1 0,1 0,0-1,0 1,0 0,0 0,0 0,0-1,0 1,-1 0,1 0,0 0,0 0,0-1,-1 1,1 0,0 0,0 0,0 0,-1 0,1 0,0-1,0 1,0 0,-1 0,1 0,-42-1,-62 13,-2 5,-261 49,-131 21,-3183 536,3873-662,200-39,159-30,124-17,167-25,1753-323,-2266 408,-291 58,0-2,26-11,-60 16,-15 2,-49 4,-223 35,-201 34,-166 28,-3143 608,3331-598,382-88,0 4,-31 16,104-38,0 0,0 0,1 0,-1 1,1 0,0 1,0-1,0 1,-3 5,8-10,1 1,-1 0,1-1,-1 1,1 0,0 0,-1 0,1-1,0 1,0 0,-1 0,1 0,0 0,0-1,0 1,0 0,0 0,0 0,0 0,1 0,-1-1,0 1,0 0,1 0,-1 0,0-1,1 1,-1 0,1 0,-1-1,1 1,-1 0,1-1,0 1,-1-1,1 1,0-1,-1 1,1-1,0 1,0-1,14 6,0 0,0-1,1-1,0 0,-1-1,1-1,14 0,108 6,64-7,301-22,123-26,347-38,1144-79,-1851 155,-196 11,-60 2,-14 0,-26 5,1-2,-22 2,-243 42,-155 23,-124 15,-1089 134,68-9,1499-201,193-32,186-30,160-25,126-27,2527-519,-2753 539,-287 66,0-2,11-7,-66 23,-1 1,1-1,0 0,-1 0,1 0,0 1,-1-2,1 1,-1 0,1 0,-1 0,0-1,1 1,-1 0,1-2,-2 2,-1 0,1 1,-1-1,1 0,0 1,-1-1,1 0,-1 1,0-1,1 1,-1-1,1 1,-1-1,0 1,1-1,-1 1,0 0,0 0,1-1,-1 1,0 0,0 0,1 0,-1-1,0 1,0 0,0 0,1 0,-1 1,0-1,-40-3,-1 2,1 2,-9 3,-283 29,-128 28,-2314 431,2405-419,131-17,223-52,0 1,0 0,0 1,-8 6,24-12,0 0,1-1,-1 1,0 0,0 0,1 0,-1 0,0 0,0 0,0 0,1 0,-1 1,0-1,0 0,1 0,-1 0,0 0,0 0,0 0,1 0,-1 0,0 1,0-1,0 0,0 0,1 0,-1 0,0 1,0-1,0 0,0 0,0 0,0 1,0-1,1 0,-1 0,0 0,0 1,0-1,0 0,0 0,0 1,0-1,0 0,0 0,0 0,0 1,0-1,0 0,-1 0,1 1,0-1,0 0,0 0,0 0,0 1,0-1,0 0,-1 0,1 0,0 0,0 1,0-1,0 0,-1 0,1 0,57 1,158-21,136-24,110-29,2281-506,-2383 490,-136 24,-165 43,-57 22,-1-1,1 1,0 0,0 0,-1 0,1-1,0 1,0 0,-1-1,1 1,0-1,-1 1,1 0,-1-1,1 0,-1 1,1-1,-1 1,1-1,-1 0,1 1,-1-1,0 0,1 1,-1-1,0 0,-9-1,0 1,0 1,0-1,0 1,0 1,0 0,0 0,0 0,-1 2,-249 38,-146 32,-113 23,300-55,-2123 417,2335-458,8-1,21-8,60-18,155-36,548-108,21 25,-155 30,-572 100,-70 12,-15 3,-29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22:18:37.7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9409 1071,'-73'20,"-810"161,-1738 201,2165-318,384-54,-21 2,-70 20,152-27,26-5,199-28,-123 15,773-119,413-55,-1064 163,292-45,-489 66,-1 0,1-1,-1-1,3-1,-10-3,-19 1,-16 3,0 0,0 2,-1 1,1 1,-1 1,-10 3,-11-2,-223 14,0 11,2 13,2 11,-259 85,421-102,-36 19,119-43,1 1,0 2,1-1,0 2,-15 13,34-24,-1 0,1 0,0 0,-1 0,1 0,0 1,0-1,1 1,-1 0,1-1,-1 1,1 0,0 0,0 0,0 0,-1 3,2-5,1 1,-1-1,0 1,0-1,1 1,-1-1,1 1,0-1,-1 1,1-1,0 1,0-1,0 0,0 0,0 1,0-1,0 0,0 0,0 0,1 0,-1 0,0 0,2 0,9 5,0-1,1 0,0-1,0-1,1 0,-1 0,9 0,62 4,0-2,19-5,304-20,112-38,337-79,7-40,-437 70,-329 79,82-36,-111 29,-66 34,1-1,0 0,0 0,-1 0,0 0,1 0,-1-1,0 1,0-1,0 0,0 1,-1-1,1-1,-2 3,1 0,-1 0,0 0,0 0,0 0,0 0,0 0,0 0,-1 0,1 0,0 0,-1 0,1 0,0 0,-1 0,1 0,-1 0,1 0,-1 0,0 0,1 0,-1 0,0 1,0-1,1 0,-1 1,0-1,0 1,0-1,0 1,0-1,-1 0,-7-3,0 1,0-1,0 1,-1 1,0 0,-8-1,-80-7,-90 3,-280 5,-153 3,-1180 21,355-3,1201-19,197-4,48 4,0 0,0 0,0 0,0 0,0 0,0 0,0-1,0 1,0 0,0 0,0 0,0 0,1-1,-1 1,0 0,0 0,0 0,0 0,0 0,0-1,0 1,-1 0,1 0,0 0,0 0,0-1,0 1,0 0,0 0,0 0,0 0,0 0,0 0,0-1,0 1,-1 0,1 0,0 0,136-19,160-8,130-2,805-10,173-12,-1057 20,-248 19,23-10,-108 19,-1 0,0-1,0-1,0 0,5-3,-18 8,1 0,-1 0,1 0,-1-1,1 1,-1 0,1 0,-1-1,0 1,1 0,-1-1,1 1,-1 0,0-1,1 1,-1-1,0 1,0 0,1-1,-1 1,0-1,0 1,0-1,1 1,-1-1,0 1,0-1,0 1,0-1,0 1,0-1,0 1,0-1,0 1,0-1,0 1,-1-1,1 1,0-1,0 1,-1-1,-1-1,-1 0,0 0,0 0,0 1,-1-1,1 1,0 0,-1-1,1 2,0-1,-4 0,-49-9,-58-2,-179-7,-109-1,-850-4,10 86,956-25,261-34,0 2,0 1,1 1,-16 6,40-13,-1 0,1 0,0 0,-1 0,1 0,-1 1,1-1,0 0,-1 0,1 0,-1 1,1-1,0 0,-1 0,1 1,0-1,-1 0,1 0,0 1,0-1,-1 0,1 1,0-1,0 1,-1-1,1 0,0 1,0-1,0 1,0-1,0 0,0 1,0-1,0 1,0-1,0 1,0-1,0 1,0-1,0 0,0 1,0-1,0 1,0-1,1 1,1 0,1 1,-1-1,1 0,-1 1,1-1,0-1,0 1,-1 0,1-1,0 1,0-1,60 7,63-2,218-2,140 2,36 4,679 7,-17-41,-858 3,-158 1,-147 13,-45 3,-166 6,-180 10,-165 7,-116 13,-1887 216,2222-193,300-50,1 0,-1 1,0 0,1 2,-14 7,31-14,-1 0,1 0,-1 0,1 1,0-1,-1 0,1 0,-1 1,1-1,0 0,0 0,-1 1,1-1,0 0,-1 1,1-1,0 1,0-1,0 0,-1 1,1-1,0 1,0-1,0 0,0 1,0-1,0 1,0-1,0 1,0-1,0 0,0 1,0-1,0 1,0-1,0 1,0-1,1 0,-1 1,0-1,0 1,0-1,1 0,-1 1,0-1,0 0,1 1,-1-1,0 0,1 1,-1-1,0 0,1 0,-1 0,1 1,-1-1,0 0,1 0,8 4,0-1,0-1,1 1,-1-1,0-1,7 1,88 5,62-4,274-14,143-14,748-47,-7-51,-880 62,-325 40,37-14,-89 12,-65 22,0 1,0-1,0 0,0 0,-1 0,1 0,0 0,0-1,-1 1,1-1,-1 1,1-1,-1 1,0-1,1 0,-2 1,0 0,0 0,0 0,-1 1,1-1,0 0,0 0,-1 1,1-1,0 0,-1 1,1-1,-1 0,1 1,-1-1,1 1,-1-1,0 1,1-1,-1 1,0-1,1 1,-1-1,0 1,1 0,-1-1,0 1,0 0,1 0,-1 0,0 0,0 0,0-1,-68-11,-57 4,-9 5,-279 7,-121 9,-458 41,-265 77,938-81,287-45,2 2,-1 2,-28 11,60-20,-1 0,1 0,-1 0,1 0,-1 0,1 0,-1 0,1 0,-1 0,1 1,0-1,-1 0,1 0,-1 1,1-1,0 0,-1 0,1 1,-1-1,1 0,0 1,0-1,-1 1,1-1,0 0,0 1,-1-1,1 1,0-1,0 1,0-1,0 1,0-1,0 1,0-1,0 1,0-1,0 1,0-1,0 1,0-1,0 0,0 1,3 1,-1-1,1 0,0 0,0 0,-1 0,1 0,0-1,0 1,0-1,0 0,1 1,70 1,60-6,245-19,140-13,1045-103,-18-81,-1176 145,-330 66,-1-1,-1-3,0-1,6-4,-42 17,0 0,1 0,-1-1,0 1,0-1,0 1,0-1,0 0,0 1,0-1,-1 0,1 0,-1 0,1-1,-1 0,0 2,-1 0,0 0,0 1,0-1,-1 0,1 0,0 0,0 0,0 0,-1 0,1 0,0 0,-1 0,1 1,-1-1,1 0,-1 0,1 0,-1 1,0-1,1 0,-1 1,0-1,0 1,1-1,-1 1,0-1,0 1,0-1,0 1,0-1,-20-6,-1 1,1 0,-1 1,0 2,-1 0,-18 1,-320-9,-174 18,-136 19,-196 35,4 38,-163 69,629-77,366-83,0 2,0 0,1 2,1 2,-16 9,44-23,0 1,0-1,0 1,0 0,0-1,0 1,0 0,0 0,0 0,0 0,0 0,1 0,-1 0,0 0,1 0,-1 0,0 0,1 0,0 1,-1-1,1 0,0 0,-1 1,1-1,0 0,0 0,0 2,1-1,1-1,-1 1,1-1,-1 1,1-1,-1 1,1-1,0 0,-1 0,1 0,0 0,0 0,0 0,0 0,0-1,0 1,0-1,0 1,1-1,38 7,1-2,0-2,1-2,16-2,359-22,149-27,2174-328,-2249 288,-168 17,-305 68,0 0,-1-1,0 0,0-2,0 0,8-6,-26 13,0 1,1 0,-1 0,0 0,0 0,1-1,-1 1,0 0,0 0,0-1,1 1,-1 0,0-1,0 1,0 0,0 0,0-1,0 1,1 0,-1-1,0 1,0 0,0-1,0 1,0 0,0-1,0 1,0 0,-1-1,1 1,0 0,0 0,0-1,0 1,0 0,0-1,-1 1,1 0,0 0,0-1,0 1,-1 0,1 0,0 0,0-1,-1 1,1 0,0 0,0 0,-1 0,1-1,0 1,-1 0,1 0,0 0,-1 0,1 0,0 0,-1 0,1 0,0 0,0 0,-1 0,1 0,-55-3,-72 13,-6 6,-310 50,-143 29,-1063 213,28 77,1257-277,327-96,1 1,1 2,1 2,-9 5,42-21,-1 0,1 0,-1 0,1 0,-1 0,1 0,0 0,0 0,-1 1,1-1,0 0,0 1,0-1,1 1,-1-1,0 1,0 0,1-1,-1 2,1-2,1 0,-1 0,1 0,-1 0,1 0,-1 0,1 0,0 0,0 0,-1-1,1 1,0 0,0 0,0-1,0 1,0 0,-1-1,1 1,1-1,-1 0,0 1,0-1,0 0,0 1,0-1,1 0,26 5,0-1,0-2,0-1,0-1,2-1,292-20,131-31,98-22,1771-321,-1690 280,-283 50,-145 19,-152 27,-52 19,0 0,0 0,-1 0,1 0,0 0,0 0,0 0,-1 0,1-1,0 1,0 0,0 0,0 0,-1 0,1 0,0-1,0 1,0 0,0 0,0 0,0-1,0 1,-1 0,1 0,0 0,0-1,0 1,0 0,0 0,0 0,0-1,0 1,0 0,0 0,0 0,0-1,0 1,0 0,0 0,1 0,-1-1,0 1,0 0,0 0,0 0,0-1,0 1,0 0,1 0,-1 0,0 0,0 0,0-1,0 1,1 0,-1 0,0 0,0 0,0 0,1 0,-1 0,0 0,0 0,1 0,-19-2,1 1,0 1,0 0,-8 3,-234 28,-149 43,-118 38,-2339 637,2548-644,281-92,0 1,1 2,-25 16,58-31,0 0,0 1,0-1,0 1,0-1,0 1,1 0,-1-1,1 1,-1 0,1 0,0 0,-1 0,1 1,1-2,0-1,0 1,0 0,0 0,0-1,0 1,1 0,-1-1,0 1,0 0,1-1,-1 1,0 0,1-1,-1 1,0-1,1 1,-1 0,1-1,-1 1,1-1,-1 0,1 1,-1-1,1 1,0-1,-1 0,1 1,0-1,-1 0,1 0,0 0,-1 1,1-1,18 4,0-1,1-1,-1 0,0-1,1-2,5 0,254-19,121-34,818-171,193-106,-1020 226,-121 21,-249 77,0-1,-1-1,0 0,-1-2,11-7,-29 18,-1 0,1-1,0 1,-1-1,1 1,-1 0,1-1,-1 1,1-1,-1 0,1 1,-1-1,1 1,-1-1,0 1,1-1,-1 0,0 1,0-1,0 0,1 0,-1 1,0-1,0 0,0 1,0-1,0 0,0 1,0-1,0 0,0 0,-1 1,1-1,-1 0,-1-1,0 1,1 0,-1 0,0 0,1 1,-1-1,0 0,0 0,0 1,0 0,0-1,0 1,0 0,0 0,0 0,-41-2,-1 3,0 1,-6 3,-282 34,-131 26,-108 23,-1614 306,1258-221,567-103,288-54,-60 21,91-16,41-21,-1 0,1 0,0 0,-1 1,1-1,0 0,0 0,-1 0,1 1,0-1,0 0,-1 1,1-1,0 0,0 1,0-1,0 0,-1 1,1-1,0 0,0 1,0-1,0 0,0 1,0-1,0 0,0 1,0-1,0 0,0 1,0-1,0 0,0 1,0-1,1 1,-1-1,0 0,0 0,0 1,0-1,1 0,-1 1,0-1,0 0,1 0,-1 1,0-1,0 0,1 0,-1 1,0-1,1 0,-1 0,1 0,14 4,0 0,1-2,0 0,0 0,0-2,-1 0,7-1,279-16,142-34,115-33,960-199,-29-87,-1123 258,-283 83,52-27,-127 53,0-2,0 1,0-1,0 0,6-6,-14 11,1 0,-1-1,0 1,1 0,-1-1,0 1,1 0,-1 0,0-1,1 1,-1-1,0 1,0 0,1-1,-1 1,0-1,0 1,0 0,0-1,1 1,-1-1,0 1,0-1,0 1,0-1,0 1,0 0,0-1,0 1,0-1,-1 1,1-1,0 1,0-1,0 1,0 0,-1-1,1 1,0-1,0 1,-1 0,1-1,0 1,-1 0,1-1,0 1,-1 0,1 0,0-1,-1 1,-11-3,0 0,0 1,0 1,0 0,0 0,0 2,-7 0,-244 13,-145 21,-122 23,-1308 209,1086-149,192-34,109-16,124-18,128-14,185-34,1 2,0 0,0 0,-7 4,20-8,0 0,0 0,0 0,-1 0,1 0,0 0,0 0,0 0,-1 0,1 0,0 0,0 1,0-1,-1 0,1 0,0 0,0 0,0 0,0 0,-1 1,1-1,0 0,0 0,0 0,0 0,0 1,0-1,0 0,0 0,0 0,-1 1,1-1,0 0,0 0,0 0,0 1,0-1,0 0,0 0,0 1,0-1,0 0,1 0,-1 0,0 1,0-1,0 0,0 0,0 0,0 1,0-1,0 0,1 0,-1 0,0 0,0 0,0 1,0-1,1 0,-1 0,0 0,0 0,0 0,0 0,1 0,-1 0,41 6,76-7,107-15,-141 9,284-26,927-112,-12-64,-1088 164,-187 43,1 0,-1 0,0-1,0 0,0 0,0 0,-1-1,1 0,0-1,-7 4,0 1,1 0,-1-1,0 1,0 0,0-1,0 1,0 0,0-1,0 1,0 0,0-1,0 1,0 0,0-1,0 1,0 0,0-1,0 1,0 0,0-1,0 1,0 0,0-1,-1 1,1 0,0 0,0-1,0 1,0 0,-1 0,1-1,0 1,0 0,-1 0,1-1,0 1,-1 0,1 0,0 0,-1 0,1 0,0 0,0-1,-1 1,1 0,0 0,-1 0,1 0,-1 0,-47-6,-28 6,-33 7,-198 22,-115 16,-523 50,-1396 169,1968-205,120-10,227-44,-1 2,1 1,-18 8,43-16,0 1,1-1,-1 0,1 0,-1 0,0 1,1-1,-1 1,1-1,-1 0,0 1,1-1,-1 1,1-1,0 1,-1-1,1 1,-1-1,1 1,0 0,-1-1,1 1,0 0,0-1,-1 1,1 0,0 0,1-1,0 1,-1 0,1 0,0-1,0 1,0 0,0-1,0 1,0-1,0 1,0-1,0 1,0-1,0 0,0 0,0 1,0-1,0 0,0 0,31 4,0-2,-1-2,3 0,785-44,12-40,-739 74,-84 10,691-81,-15-32,-611 96,19-8,-84 23,0 0,0-1,0 0,0-1,-1 0,0 0,1 0,3-5,-10 9,-1 0,1-1,-1 1,0 0,0-1,1 1,-1-1,0 1,0 0,1-1,-1 1,0-1,0 1,0-1,0 1,1-1,-1 1,0-1,0 1,0-1,0 1,0-1,0 1,0-1,-1 1,1-1,0 1,0 0,0-1,0 1,-1-1,-18-11,-12 4,0 1,0 2,-1 1,0 1,0 2,-3 2,-31-3,-426-7,1 22,0 21,-435 90,864-114,-28 5,1 3,1 4,-44 19,127-39,0 0,1 0,-1 0,1 0,0 1,0-1,0 1,-1 1,4-3,1-1,-1 0,1 1,0-1,-1 1,1-1,0 0,-1 1,1-1,0 1,0-1,-1 1,1-1,0 1,0-1,0 1,0-1,0 1,0-1,0 1,0-1,0 1,0-1,0 1,0-1,0 1,0-1,0 1,0-1,1 1,-1-1,0 1,0-1,1 1,-1-1,0 1,1-1,-1 0,5 4,0-1,0-1,1 1,-1-1,1 0,0 0,-1-1,1 0,0 0,0 0,5 0,72 5,0-3,63-6,177-24,-245 19,188-20,-2-12,-1-11,35-22,-267 64,-13 5,-1 0,0-1,-1-2,1 1,-1-2,0 0,11-8,-27 16,1-1,0 1,0 0,-1-1,1 1,0-1,-1 1,1-1,-1 1,1-1,0 1,-1-1,1 0,-1 1,0-1,1 0,-1 1,1-1,-1 0,0 0,0 1,1-1,-1 0,0 0,0 0,0 1,0-1,0 0,0 0,0 0,0 1,0-1,0 0,-1 0,1 0,0 1,0-1,-1 0,1 1,-1-1,1 0,-1 0,-2-1,1 0,-1 0,0 1,0-1,0 1,0-1,0 1,0 0,0 0,-2 0,-33-4,0 1,0 1,0 3,0 1,0 2,-35 7,46-7,-135 17,2 8,1 6,1 8,2 6,1 8,122-43,19-9,0 1,0 1,1 0,-1 1,2 1,-1 0,-9 8,21-15,0-1,0 1,0 0,1-1,-1 1,0 0,1 0,-1 0,0-1,1 1,-1 0,1 0,-1 0,1 0,-1 0,1 0,0 0,0 0,-1 0,1 0,0 0,0 0,0 0,0 1,0-1,1 0,-1 0,1 0,0 0,-1-1,1 1,0 0,0 0,0 0,0-1,0 1,-1-1,1 1,0-1,0 1,0-1,1 1,-1-1,0 0,0 1,6 0,0 1,0-1,0-1,0 1,0-1,4-1,25-6,-29 5,1 1,-1-1,0 1,1 1,-1-1,3 1,-9 0,-1 0,0 0,1 0,-1 0,0 0,1 0,-1 0,0 0,1 0,-1 0,0 0,1 0,-1 0,0 0,1 0,-1 0,0 0,1 0,-1 1,0-1,1 0,-1 0,0 0,0 1,1-1,-1 0,0 0,0 0,0 1,1-1,-1 0,0 1,0-1,0 0,0 0,1 1,-1-1,0 0,0 1,0-1,0 1,-12 10,-34 11,-61 12,0-4,-12-3,-193 35,-131 17,-411 77,23 32,598-118,222-66,-1 0,1 0,-1 1,1 1,1 0,-1 0,1 1,-1 1,11-8,0 0,-1 1,1-1,0 0,0 1,-1-1,1 0,0 1,0-1,0 0,0 1,-1-1,1 0,0 1,0-1,0 1,0-1,0 0,0 1,0-1,0 1,0-1,0 0,0 1,0-1,0 0,0 1,0-1,1 1,-1-1,0 0,0 1,0-1,1 0,-1 1,0-1,0 0,1 0,-1 1,0-1,1 0,-1 0,0 1,0-1,1 0,-1 0,37 9,26-7,50-5,184-15,1419-86,-1337 74,-86-6,-234 26,0-3,13-5,-62 15,0-1,1 0,-1 0,0-1,-1-1,7-3,-15 8,0 0,0 0,0 1,0-1,-1 0,1 0,0 0,0 0,-1 0,1 0,0 0,-1 0,1 0,-1-1,1 1,-1 0,0 0,0 0,1-1,-1 1,0 0,0-1,-1 1,1-1,-1 0,0 0,0 1,0-1,0 1,0-1,0 1,0-1,0 1,-1-1,1 1,-1 0,1 0,-1 0,1 0,-1 0,0 0,0 0,-14-6,1 1,-1 0,1 1,-1 1,-1 1,-5-1,-124-13,0 6,-67 7,-544 15,2 33,-287 71,735-67,232-33,-45 16,112-29,0 1,-1 0,1 0,1 1,-1 0,0 0,1 1,-2 1,9-6,-1 1,1-1,0 0,-1 1,1-1,0 0,0 1,-1-1,1 0,0 1,0-1,0 1,-1-1,1 1,0-1,0 0,0 1,0-1,0 1,0-1,0 1,0-1,0 1,0-1,0 1,0-1,1 0,-1 1,0-1,0 1,0-1,0 0,1 1,-1-1,0 1,1-1,-1 0,0 1,0-1,1 0,-1 0,1 1,-1-1,4 2,0 1,1-1,-1-1,0 1,1-1,-1 1,1-1,4 0,34 5,2-2,33-2,195-10,1393-158,-1542 151,167-19,268-69,-532 96,1-1,-1-1,-1-1,1-2,-24 11,0-1,0 1,0-1,0 0,-1 0,1 0,0 0,-1-1,0 1,0-1,1 0,-3 3,1-1,-1 0,0 1,0-1,1 0,-1 1,0-1,0 0,0 1,0-1,0 0,0 1,0-1,0 0,0 1,0-1,0 0,0 1,0-1,-1 0,1 1,0-1,0 0,-1 1,1-1,-1 1,1-1,0 1,-1-1,1 1,-1-1,-5-3,1 1,-1-1,0 1,0 0,-1 1,1-1,0 1,-1 1,-6-2,-88-14,-2 4,-83 0,148 11,-555-37,-902-31,1440 70,11-1,1 1,0 2,-1 3,-35 7,66-4,28-1,34 0,0-2,0-2,36-3,21 2,215 7,744-13,-589-25,105-34,-302 17,-240 38,-1-2,-1-1,16-8,-48 17,0 0,0-1,0 0,-1 1,1-2,-1 1,1 0,-1-1,-3 3,-1 0,1 1,-1-1,1 0,0 1,-1-1,0 0,1 0,-1 1,1-1,-1 0,0 0,0 0,1 0,-1 1,0-1,0 0,0 0,0 0,0 0,0 0,0 0,0 0,0 1,-1-1,1 0,0 0,-1 0,-2-2,0-1,-1 1,0 0,0 0,0 0,0 1,0 0,-1-1,1 1,-1 1,1-1,-1 1,0 0,1 0,-1 0,0 0,-47-8,-1 3,-38 0,-219 1,-668 41,-5 32,756-51,-87 9,112-2,125-8,77-16,0 0,-1 0,1-1,0 1,0 0,0 0,-1 0,1 0,0 0,0 0,-1 0,1 0,0 0,0 0,0 1,-1-1,1 0,0 0,0 0,-1 0,1 0,0 0,0 0,0 0,0 1,-1-1,1 0,0 0,0 0,0 0,0 1,0-1,-1 0,1 0,0 0,0 1,0-1,0 0,0 0,0 0,0 1,0-1,0 0,0 0,0 1,0-1,0 0,0 0,0 0,0 1,0-1,0 0,0 0,0 1,0-1,0 0,0 0,1 0,-1 0,0 1,0-1,0 0,0 0,0 0,40 8,85-4,1-6,12-5,-119 6,623-50,-4-27,82-44,-418 56,-239 50,0-3,5-5,-62 22,0-1,1 1,-1-1,0 0,0-1,-1 0,1 1,-1-2,1 1,-1-1,2-3,-6 8,-1-1,0 0,1 1,-1-1,0 0,0 1,0-1,0 0,1 0,-1 1,0-1,0 0,0 1,-1-1,1 0,0 0,0 1,0-1,0 0,-1 1,1-1,0 0,-1 1,1-1,0 0,-1 1,1-1,-1 1,1-1,-1 1,1-1,-1 1,0-1,-3-2,-1 0,0 1,1 0,-1 0,0 0,0 0,0 1,-5-1,-38-7,0 2,-35 1,-204-3,-593 24,-403 75,931-52,109 1,229-37,0 1,0 1,0 0,1 0,-1 2,1-1,-6 5,19-10,0 0,-1 1,1-1,-1 0,1 0,0 1,-1-1,1 0,0 1,-1-1,1 1,0-1,0 0,-1 1,1-1,0 1,0-1,0 1,0-1,-1 1,1-1,0 1,0-1,0 0,0 1,0-1,0 1,0-1,0 1,1-1,-1 1,0-1,0 1,0-1,0 1,1-1,-1 0,0 1,0-1,1 1,-1-1,0 1,3 1,0 0,0 0,0-1,0 1,0-1,0 1,1-1,-1 0,0 0,1 0,38 8,1-2,0-1,12-2,275 5,130-21,1001-124,-18-100,-1066 152,-333 72,-1-1,0-3,0-1,3-4,-41 18,0 1,-1-1,0 0,1 0,-1 0,0 0,-1-1,1 0,0 1,-1-1,0-1,1 0,-4 4,1-1,-1 1,1 0,-1-1,1 1,-1 0,0-1,0 1,0-1,0 1,0-1,0 1,0 0,0-1,-1 1,1-1,0 1,-1 0,1-1,-1 1,0 0,1 0,-1-1,0 1,0 0,0 0,0 0,-8-6,1 0,-1 1,-1 0,1 1,-1 0,0 0,0 1,-1 0,1 1,-3 0,-59-16,-2 4,-49-4,-288-16,-114 19,-465 19,-318 67,934-27,299-31,1 3,-10 6,75-19,0 0,0 1,0 1,1 0,-1 0,1 0,0 1,0 0,-4 4,11-8,1 0,-1 0,1-1,-1 1,0 0,1 0,0 0,-1-1,1 1,-1 0,1 0,0 0,0 0,-1 0,1 0,0 0,0 0,0 0,0 0,0 0,0 0,1 0,-1-1,0 1,0 0,1 0,-1 0,0 0,1 0,-1 0,3 2,0 0,0 0,0 0,0 0,0 0,1-1,-1 0,1 1,-1-1,1-1,3 2,27 10,0-1,1-2,35 6,214 27,332 22,1-28,2-26,302-46,-530-5,-84-10,-241 36,0-3,9-7,-61 20,0-2,0 0,0-1,-1 0,9-7,-20 13,-1 0,1 0,0 0,-1 0,1 0,-1-1,0 1,1-1,-1 1,0-1,0 1,0-1,0 0,0 1,0-1,-1 0,1 0,0 0,-1 0,0 1,1-1,-1 0,0 0,0 0,0 0,0 0,0 0,0 0,-1 0,1 0,-1 0,1 1,-1-1,0 0,0 0,0 1,0-1,0 0,0 1,0-1,0 1,-1-1,1 1,-8-7,0 1,0 0,0 1,-1 0,0 1,0 0,0 0,0 1,-8-2,-27-8,-1 1,-1 2,-43-3,-26 2,-22 5,-185 5,-166 25,-316 71,451-33,88 0,236-53,0 1,0 2,1 1,-8 5,34-15,0-1,-1 1,2 0,-1 0,0 0,0 1,1-1,-1 1,1-1,0 1,0 0,0 0,-1 1,3-3,0 0,-1 0,1 0,0 0,0 0,0 0,0 0,0 0,0 0,0 0,0 0,0 0,0 0,1 0,-1 0,0 0,1 0,-1 0,1 0,-1 0,1-1,-1 1,1 0,0 0,-1 0,1-1,0 1,0 0,7 4,0 0,0 0,1-1,0 0,0-1,0 1,0-2,0 1,1-1,52 10,1-2,34 0,242 3,471-36,617-103,-1161 89,-244 34,0-1,-1 0,0-2,18-7,-39 13,1-1,-1 1,0 0,0 0,1 0,-1 0,0 0,1 0,-1 0,0 0,0 0,1-1,-1 1,0 0,0 0,0 0,1 0,-1-1,0 1,0 0,0 0,0 0,1-1,-1 1,0 0,0 0,0-1,0 1,0 0,0-1,0 1,0 0,0 0,0-1,0 1,0 0,0-1,0 1,0 0,0 0,0-1,0 1,0 0,0 0,0-1,0 1,0 0,-1 0,1-1,0 1,0 0,0 0,0 0,-1-1,1 1,0 0,0 0,-1 0,1 0,0-1,0 1,-1 0,-38-9,-37 4,-55 4,-235 16,-144 20,-2629 218,3121-252,50-6,95-10,227-27,155-25,2047-383,-2053 338,-139 13,-324 87,-1-1,0-3,-1-1,11-8,-45 23,0-1,0 1,-1 0,1-1,-1 0,0 0,0 0,0 0,0 0,-1-1,1 1,-1-1,0 0,1-1,-3 4,0-1,1 1,-1-1,0 1,0-1,0 1,0-1,0 1,0-1,-1 1,1-1,0 1,-1-1,1 1,-1 0,0-1,1 1,-1 0,0-1,0 1,0 0,0 0,0 0,0-1,0 1,0 0,-9-6,-1 1,1 0,-1 0,0 1,-1 1,1 0,-1 0,1 1,-2 0,-61-12,-1 3,-44 0,-289-7,-117 16,-184 29,3 31,-152 53,515-48,299-53,1 2,0 2,-15 7,55-19,1 0,-1 1,1-1,-1 0,1 1,-1 0,1-1,0 1,0 0,0 0,0 0,-1 2,3-4,-1 1,1 0,0-1,0 1,0-1,0 1,0 0,0-1,0 1,0-1,0 1,0 0,1-1,-1 1,0-1,0 1,0 0,1-1,-1 1,0-1,1 1,-1-1,1 1,-1-1,0 0,1 1,-1-1,1 1,-1-1,1 0,-1 1,1-1,-1 0,1 0,0 1,-1-1,1 0,-1 0,1 0,17 5,0-1,1 0,-1-2,1 0,0-1,0-1,2 0,292-17,143-25,1876-244,-1862 212,-124 9,-284 52,-2-3,19-9,-75 24,0-1,0 1,0-1,-1 0,1 0,0 0,-1 0,1-1,-1 1,0-1,0 0,0-1,-2 4,-1-1,0 1,0-1,0 0,1 1,-1-1,0 0,0 1,0-1,0 0,0 1,0-1,-1 1,1-1,0 0,0 1,0-1,-1 0,1 1,0-1,0 1,-1-1,1 1,-1-1,1 1,0-1,-1 1,1-1,-1 1,1-1,-1 1,1 0,-1-1,0 1,1 0,-1-1,1 1,-1 0,0 0,1 0,-14-5,0 0,0 1,0 1,-1 1,1 0,-1 0,-80-5,-54 5,-212 14,-102 17,-803 112,776-57,-260 87,642-140,-44 20,136-45,0 0,0 1,1 1,0 0,0 1,1 1,-8 7,21-17,0 1,0 0,0 0,1 0,-1 0,0 0,0 0,0 0,1 0,-1 0,0 0,1 0,-1 1,1-1,0 0,-1 0,1 0,0 1,-1-1,1 0,0 1,0-1,0 0,0 0,1 1,-1-1,0 0,0 0,1 1,-1-1,1 0,-1 0,1 0,0 1,-1-1,1 0,0 0,0 0,-1 0,1 0,0-1,0 1,0 0,0 0,0-1,1 1,-1 0,0-1,0 1,0-1,1 1,16 5,-1 0,0-1,1 0,0-2,0 0,1-1,1-1,94 6,37-6,606-42,6-38,-566 57,-114 13,901-106,-803 88,-112 8,-69 19,1 0,-1 0,1 0,-1 0,0 0,1 0,-1 0,1-1,-1 1,1 0,-1 0,0 0,1-1,-1 1,1 0,-1-1,0 1,1 0,-1-1,0 1,1 0,-1-1,0 1,0-1,1 1,-1 0,0-1,0 1,0-1,0 1,0-1,1 1,-1-1,-30-5,-73 6,1 4,-82 15,-164 28,-2085 417,2059-383,112-15,237-59,0 1,1 1,0 1,-11 6,35-15,-1-1,0 0,0 1,0-1,1 1,-1-1,0 1,1-1,-1 1,0-1,1 1,-1 0,1 0,-1-1,1 1,-1 0,1 0,-1-1,1 1,0 0,0 0,-1 0,1 0,0 0,0 0,0 0,1 0,0 0,0 0,-1 0,1-1,0 1,0 0,0 0,0-1,0 1,0-1,0 1,0-1,0 1,0-1,0 0,1 1,-1-1,0 0,1 0,28 4,-1-1,1-2,27-1,224-16,128-24,956-162,-1071 154,263-43,-81 9,-116 11,-266 50,34-16,-71 13,-56 24,0-1,1 1,-1-1,0 0,0 1,0-1,0 0,0 0,0 0,0 0,0 0,0 0,0 0,0 0,-1 0,1 0,0-1,-1 1,1 0,-1-1,0 1,0 0,-1 0,1 0,-1 1,1-1,-1 0,1 0,-1 0,0 1,1-1,-1 0,0 0,0 1,1-1,-1 1,0-1,0 1,0-1,0 1,0-1,0 1,0 0,0 0,0-1,-1 1,-59-12,-24 6,-62 5,-209 18,-1102 166,981-107,77-3,106-9,244-51,0 3,-25 11,32-2,43-24,-1-1,0 1,1-1,-1 1,1 0,-1-1,1 1,-1-1,1 1,-1 0,1 0,-1-1,1 1,0 0,0 0,-1-1,1 1,0 0,0 0,0 0,0-1,0 1,0 0,0 0,0 0,0-1,0 1,0 0,4 3,-1-1,1 0,-1-1,1 1,0 0,0-1,0 0,0 0,1 0,-1-1,0 1,1-1,-1 0,1-1,3 1,49 10,1-3,15-1,189 5,237-20,274-52,42-27,-12-42,-699 107,8-8,-98 26,0 0,0-1,0-1,0 0,-1-1,0-1,0 0,-12 8,-1-1,1 1,0-1,0 1,0-1,-1 0,1 1,0-1,-1 0,1 0,0 1,-1-1,1 0,-1 0,1 0,-1 0,0 1,1-1,-1 0,0 0,0 0,1 0,-1 0,0 0,0 0,0 0,0 0,0 0,-1 0,1 0,0 0,0 0,-1 0,1 0,0 0,-1 1,1-1,-1 0,1 0,-1 0,1 0,-1 1,0-1,1 0,-1 1,0-1,0 0,1 1,-1-1,0 1,0-1,0 1,0 0,0-1,0 1,-14-6,0 0,0 1,-1 1,0 1,0 0,0 1,-4 0,-96-7,-35 5,-246 12,-112 31,-1854 239,1955-211,292-44,-20 11,72-12,63-21,0-1,0 0,0 0,1 1,-1-1,0 1,0-1,0 0,0 1,0 0,1-1,-1 1,0 0,0-1,1 1,-1 0,0 0,1-1,-1 1,1 0,-1 0,1 0,0 0,-1 0,1 0,1 0,0 0,0 0,0-1,0 1,1 0,-1 0,0-1,0 1,1-1,-1 1,0-1,1 1,-1-1,1 0,-1 0,0 1,1-1,-1 0,1 0,67 3,205-17,162-33,127-29,-56 6,771-111,-27-37,-960 150,-273 63,0-1,0-1,-1 0,0-1,6-5,-22 13,-1 0,1 0,-1-1,1 1,-1 0,1-1,-1 1,1 0,-1-1,1 1,-1-1,1 1,-1-1,1 1,-1-1,0 1,1-1,-1 1,0-1,0 1,1-1,-1 0,0 1,0-1,0 1,0-1,0 0,1 1,-1-1,-1 0,1 1,0-1,0 0,0 1,0-1,0 1,0-1,-1 0,1 1,0-1,-1 1,1-1,0 1,-1-1,-3-2,-1 1,0-1,0 1,0 0,0 1,0-1,-1 1,1 0,0 0,-5 0,-71-6,1 4,-2 3,-332 14,-139 28,-2094 264,2168-230,157-8,301-63,1 1,0 0,0 2,1 0,0 1,-15 10,33-18,0 0,-1-1,1 1,0 0,0 0,0 0,0 0,1 0,-1 0,0 0,0 1,0-1,1 0,-1 0,1 1,-1-1,1 0,0 1,-1-1,1 0,0 1,0 0,0 0,1-1,0 1,-1 0,1-1,0 1,0-1,0 0,0 1,0-1,0 0,0 0,1 1,-1-1,0 0,1 0,-1 0,1 0,-1-1,1 1,20 9,0-2,0 0,1-1,0-2,20 3,249 32,843 20,-461-34,-12 30,-579-44,38 11,-109-21,0 1,0 0,-1 1,0 1,1 0,-2 0,11 7,-20-12,0 1,0 0,0-1,0 1,0 0,0 0,0 0,-1 0,1-1,0 1,0 0,-1 0,1 0,-1 0,1 1,-1-1,0 0,1 0,-1 0,0 0,0 0,1 0,-1 1,0-1,0 0,-1 0,1 0,0 0,0 1,0-1,-1 0,1 0,-1 0,1 0,-1 0,1 0,-1 0,1 0,-1 0,0 0,0 0,0 0,-6 6,0-1,0 0,-1 0,0-1,0 0,0-1,-1 1,1-2,-10 4,-98 27,89-27,-844 176,590-131,134-24,-790 163,904-184,7-1,0 0,0 1,1 2,-15 7,35-12,14-4,50-14,-1-2,-1-3,0-2,32-19,-18 10,41-19,40-26,-107 49,0-1,-2-2,-2-2,21-21,-45 39,-17 13,1 0,-1 0,0 0,0 0,0 0,0 0,0 0,0 0,1 0,-1 0,0 0,0 0,0 1,0-1,0 0,0 0,0 0,1 0,-1 0,0 0,0 0,0 0,0 0,0 0,0 0,0 1,0-1,0 0,0 0,0 0,0 0,1 0,-1 0,0 1,0-1,0 0,0 0,0 0,0 0,0 0,0 0,0 1,0-1,0 0,0 0,-1 0,1 0,0 0,0 0,0 0,0 1,0-1,0 0,0 0,0 0,0 0,0 0,0 0,0 0,-1 0,1 0,0 1,-19 36,9-20,-44 84,-5-3,-4-2,-40 44,64-93,-1-2,-3-1,-1-3,-2-1,-2-3,-1-2,-27 14,61-41,0 1,0-2,-1 0,0-1,-1-1,-14 4,27-8,0-1,1 1,-1-1,0 0,0 0,0 0,0 0,0 0,0-1,0 0,0 0,0 0,1 0,-1-1,0 1,1-1,-1 0,1 0,0-1,0 1,0 0,0-1,0 0,0 0,0 0,1 0,0 0,0 0,0-1,0 1,-1-3,-2-6,1 1,1 0,0-1,1 1,0-1,0 0,1 0,1-7,1-16,1 0,5-18,9-36,4 1,21-58,71-170,-78 222,149-347,-274 661,-31 70,31-96,-160 383,231-523,20-87,8-32,88-467,-90 489,-1 0,-2 0,-3-38,0 79,3-26,-2 28,-1 0,0 0,0 0,1 0,-1 0,0 0,0 0,1 0,-1 0,0 0,1 0,-1 0,0 0,0 0,1 0,-1 0,0 0,0 0,1 0,-1 0,0 0,0 1,1-1,-1 0,0 0,0 0,0 0,1 1,-1-1,0 0,0 0,0 0,1 1,-1-1,0 0,0 0,0 1,0-1,0 0,0 0,0 1,0-1,0 0,0 1,20 53,0 26,8 43,5-1,6-1,29 56,-38-123,-30-53,0-1,1 1,-1-1,0 1,0-1,1 1,-1-1,0 1,1-1,-1 1,0-1,1 0,-1 1,1-1,-1 1,0-1,1 0,-1 1,1-1,-1 0,1 0,0 1,-1-1,1 0,-1 0,1 0,-1 0,1 0,-1 0,1 0,0 0,-1 0,1 0,-1 0,1 0,-1 0,1 0,0 0,-1-1,1 1,-1 0,1 0,-1-1,1 1,-1 0,1-1,-1 1,0-1,1 1,-1 0,1-1,-1 1,0-1,0 1,1-1,-1 1,0-1,1 0,8-38,-3-26,-2-1,-4 1,-5-37,1 10,-29-459,-1-22,34 485,4 65,-4 23,0 0,0 0,0 0,0 0,0 0,0-1,1 1,-1 0,0 0,0 0,0 0,0 0,0 0,0 0,0-1,1 1,-1 0,0 0,0 0,0 0,0 0,0 0,1 0,-1 0,0 0,0 0,0 0,0 0,0 0,1 0,-1 0,0 0,0 0,0 0,0 0,1 0,-1 0,0 0,0 0,0 0,0 0,0 0,0 0,1 1,-1-1,0 0,0 0,0 0,0 0,0 0,0 0,0 0,1 1,-1-1,16 34,-15-33,45 127,-4 1,-3 16,52 269,-84-378,105 655,-110-678,2 19,-5-53,-13-184,13-187,6 293,5 0,4 0,4 2,5 0,5-2,-24 85,16-42,-19 54,0-1,0 1,0-1,1 1,-1 0,1 0,-1 0,1-1,0 1,0 1,0-1,0 0,0 0,0 1,0-1,2 0,-3 2,-1 0,1 0,0 0,0 0,-1 1,1-1,0 0,-1 0,1 0,0 1,0-1,-1 0,1 1,-1-1,1 1,0-1,-1 0,1 1,-1-1,1 1,-1 0,1-1,-1 1,1-1,-1 1,0 0,1-1,-1 1,0 0,0-1,1 1,-1 0,0 0,0 0,10 27,-2 1,-1 0,-2 1,0-1,-1 20,6 36,15 62,12 28,-21-114,3-1,2 0,3-2,6 6,-5-22,-20-39,-4-11,-8-27,-2 0,-1 1,-1 0,-10-16,-1-8,-19-49,-4 2,-53-88,95 187,1 1,-2 0,1 0,-1 1,1-1,-1 1,0 0,-1 0,1 0,-1 0,4 4,1-1,-1 1,0 0,0 0,1-1,-1 1,0 0,0 0,1 0,-1 0,0-1,0 1,1 0,-1 1,0-1,0 0,0 0,1 0,-1 0,0 1,1-1,-1 0,0 1,0-1,1 0,-1 1,0-1,-1 2,1 0,-1 1,0-1,1 0,-1 0,1 1,0-1,0 1,0-1,0 1,0 0,0 1,-6 34,1 1,2-1,1 1,3 0,1 0,5 34,-3-32,21 194,10-2,17 33,-40-209,-34-102,-99-324,49 137,-10 4,-22-23,82 204,21 47,5 11,34 84,-17-50,119 283,51 66,-154-332,-25-49,-8-18,-11-30,8 34,-110-360,-8-33,84 264,7-2,4-6,19 110,1 0,1 0,1 0,2 0,2-16,5 22,-8 22,1 0,-1-1,0 1,0 0,1 0,-1 0,0-1,1 1,-1 0,0 0,0 0,1 0,-1 0,0 0,1-1,-1 1,0 0,1 0,-1 0,0 0,1 0,-1 0,0 0,1 0,-1 1,0-1,1 0,-1 0,0 0,1 0,-1 0,0 0,0 1,1-1,1 2,1 1,-1-1,0 1,0 0,0 0,0 0,0 0,0 0,-1 0,1 3,10 26,-1 1,-1 1,-2-1,2 20,11 146,-18-169,24 360,22 217,-37-508,-12-98,1 1,0 0,-1-1,0 1,0 0,1-1,-1 1,0 0,0-1,0 1,-1 0,1-1,0 1,-1 0,1-1,-1 1,1 0,-2 0,-12-36,-118-461,93 329,32 140,-92-399,69 270,-6-112,37 227,-1 39,0 1,0 0,0 0,0 0,0 0,0 0,0 0,1 0,-1 0,0 0,0-1,0 1,0 0,0 0,0 0,1 0,-1 0,0 0,0 0,0 0,0 0,0 0,1 0,-1 0,0 0,0 0,0 0,0 0,0 0,1 0,-1 0,0 0,0 0,0 0,0 1,0-1,1 0,-1 0,0 0,0 0,0 0,0 0,0 0,0 0,0 1,0-1,0 0,1 0,-1 0,0 0,0 0,0 0,0 1,0-1,11 21,14 46,-4 1,11 58,-7-25,-3-16,93 321,-86-323,2-2,5 0,34 56,-59-116,1-1,1-1,1 0,0-1,1 0,1-1,15 11,-29-26,0 0,0-1,0 1,1-1,-1 0,1 1,-1-1,1 0,0-1,-1 1,1 0,0-1,0 1,0-1,-1 0,3 0,-3 0,0-1,0 0,0 1,0-1,0 0,-1 0,1 0,0 0,-1 0,1 0,0 0,-1-1,1 1,-1-1,0 1,1-1,-1 1,0-1,4-7,-1 0,0 0,0-1,-1 1,0-1,0 0,-1 0,0-4,10-85,-5-1,-3-12,2-45,39-375,-28 406,6 1,6 2,11-21,-11 65,-28 76,0 0,0 0,1 1,0-1,-1 0,1 1,0-1,0 1,0 0,2-2,7 5,-1 18,-5 0,0 0,-1 1,-1 0,-1-1,0 1,-2 5,-7 126,5-128,-30 246,-66 258,88-477,-2 7,4-40,5-30,4-38,5-15,4 0,2 0,3 1,4 0,17-41,5 4,5 2,4 2,7-2,-36 66,-13 23,-1 0,0 0,-1-1,0 1,-1-2,-1 1,4-12,-8 23,0 0,1 0,-1 1,0-1,0 0,0 0,0 1,0-1,-1 0,1 0,0 0,0 1,0-1,-1 0,1 1,0-1,-1 0,1 0,0 1,-1-1,1 1,-1-1,1 0,-1 1,1-1,-1 1,0-1,1 1,-1 0,0-1,1 1,-1-1,0 1,1 0,-1 0,0 0,0-1,1 1,-1 0,0 0,0 0,0 0,-13 1,-1 0,0 1,1 1,-1 0,1 1,0 1,0 0,1 1,-10 6,-16 4,-110 45,2 6,3 6,-129 91,256-153,1 1,0 1,1 0,0 1,-10 13,23-24,-1 1,1-1,0 0,0 1,0-1,0 1,1 0,0 0,-1 0,1-1,1 1,-1 2,1-4,0 0,0 1,0-1,0 0,1 0,-1 0,1 1,0-1,-1 0,1 0,0 0,0 0,0 0,1 0,-1-1,0 1,2 1,3 2,1 1,1-1,-1 0,1-1,0 0,0 0,0 0,0-1,1-1,-1 1,7 0,40 7,0-1,0-3,30-2,297-7,108-27,1511-190,-1758 179,-179 26,-53 10,-12 1,-21 2,1 1,-1 0,-18 3,-253 16,-162 18,-127 14,-2105 180,2521-214,160-14,19-1,88-7,171-13,119-12,2187-206,-2192 190,-120 6,-242 37,0-1,-1-2,0 0,12-5,-34 12,-1 0,0-1,1 1,-1 0,1 0,-1 0,1 0,-1 0,1-1,-1 1,0 0,1 0,-1-1,0 1,1 0,-1-1,0 1,1 0,-1-1,0 1,1 0,-1-1,0 1,0-1,0 1,1-1,-1 1,0 0,0-1,0 1,0-1,0 1,0-1,0 1,0-1,0 1,0-1,0 1,0-1,0 1,-1-1,-1 0,0 0,0-1,0 1,0 0,0 0,-1 0,1 1,0-1,-1 1,1-1,0 1,-2-1,-50-4,-1 2,-20 3,-268 11,-134 31,-1886 275,1931-242,150-11,263-59,0 0,1 2,0 0,0 1,1 1,16-9,0 1,1-1,-1 0,1 0,-1 1,0-1,1 1,-1-1,1 0,-1 1,1-1,-1 1,1-1,-1 1,1-1,-1 1,1 0,0-1,-1 1,1-1,0 1,0 0,0-1,-1 1,1 0,0-1,0 1,0 0,0-1,0 1,0 0,0-1,0 1,0 0,0 0,1-1,-1 1,0-1,0 1,1 0,-1-1,4 3,0 0,0-1,0 0,0 0,0 0,1-1,-1 1,1-1,-1 0,1 0,-1 0,1-1,61 8,-1-2,32-3,287-11,124-24,1887-181,-1969 157,-145 8,-258 43,-1 0,0-1,0-1,12-6,-33 13,-1 0,0 0,0 0,1 0,-1 0,0 0,0 0,1 0,-1 0,0 0,0-1,0 1,1 0,-1 0,0 0,0 0,0 0,1 0,-1-1,0 1,0 0,0 0,0 0,1-1,-1 1,0 0,0 0,0 0,0-1,0 1,0 0,0 0,0-1,0 1,0 0,0 0,0 0,0-1,0 1,0 0,0 0,0-1,0 1,0 0,0 0,0-1,0 1,0 0,0 0,0 0,-1-1,1 1,0 0,0 0,0 0,0-1,0 1,-1 0,1 0,0 0,0 0,0 0,-1 0,1-1,0 1,0 0,-1 0,-38-5,-165 9,-156 19,-125 14,-1808 216,1883-184,132-7,261-58,1 0,0 2,0 0,0 0,1 2,0 0,-7 5,21-13,1 1,-1-1,0 1,0 0,1-1,-1 1,0 0,1-1,-1 1,1 0,-1 0,1 0,-1 0,1-1,0 1,-1 0,1 0,0 0,0 0,0 0,0 0,0 0,0 0,0 0,0 0,0 0,0-1,0 2,1 0,1-1,-1 1,0 0,1-1,-1 1,1-1,0 0,-1 1,1-1,0 0,0 0,-1 0,1 0,0 0,0-1,1 1,25 7,0-1,1-2,-1 0,1-2,2-1,286 6,113-19,904-86,-15-94,-970 115,-275 57,-2-3,5-5,-68 23,1 0,-1 0,0-1,-1 0,1 0,-1-1,0 0,5-5,-12 10,0 1,-1-1,1 0,-1 1,0-1,1 1,-1-1,0 0,1 0,-1 1,0-1,0 0,1 1,-1-1,0 0,0 0,0 1,0-1,0 0,0 0,0 1,0-1,0 0,-1 0,1 1,0-1,0 0,-1 0,1 1,0-1,-1 0,1 1,-1-1,1 1,-1-1,-2-2,-1 1,1 0,-1 0,0 0,0 0,0 0,0 1,0 0,0 0,0 0,-3 0,-40-5,0 2,0 2,-4 2,-281 11,-123 23,-331 64,-172 70,417-51,106 1,334-86,-95 46,181-72,1 0,-1 1,2 1,-1 0,1 1,0 1,1 0,0 1,-10 11,21-21,0 1,0 0,0 0,0-1,0 1,0 0,0 0,1 0,-1 0,1 0,0 0,-1 0,1 0,0 0,0 0,0 0,0 0,1 0,-1 0,1 0,-1 0,2 2,-1-1,1 0,0 0,0-1,0 1,0 0,1-1,-1 1,1-1,-1 1,1-1,0 0,0 0,2 0,20 10,1-1,0-1,0-2,1 0,1-2,21 2,130 17,19-7,314 12,103-11,903-20,-7-34,-1102 25,-295 10,-106 1,-15 2,-61 8,-204 17,-177 17,-137 12,-2099 303,2209-280,162-12,223-38,86-28,0 0,0 0,1 1,-1 0,0-1,1 2,0-1,-4 4,7-6,1-1,-1 1,1 0,-1-1,1 1,-1 0,1-1,0 1,-1 0,1 0,0-1,0 1,0 0,-1 0,1-1,0 1,0 0,0 0,0 0,0 0,0-1,1 1,-1 0,0 0,0-1,1 1,-1 0,0 0,1-1,-1 1,0 0,1-1,-1 1,1 0,-1-1,1 1,3 2,0 1,0-1,1 0,-1-1,1 1,0-1,-1 0,1 0,1 0,47 14,0-2,1-3,11-1,325 38,128-7,162-14,0-29,0-30,288-65,-571 34,-281 39,22-11,-120 30,0-1,-1-1,0 0,8-5,-25 11,1 1,0 0,-1 0,1 0,-1-1,1 1,-1 0,1-1,-1 1,1 0,-1-1,1 1,-1 0,1-1,-1 1,0-1,1 1,-1-1,0 1,1-1,-1 1,0-1,0 0,1 1,-1-1,0 1,0-1,0 1,0-1,0 0,0 1,0-1,0 1,0-1,0 0,0 1,0-1,-1 1,1-1,-3-1,0 0,0 1,-1-1,1 1,0 0,-1 0,1 0,-1 1,1-1,-1 1,1 0,-4 0,-65-2,-53 6,-226 20,-132 11,148-11,-1214 79,5-45,1301-59,180-4,62 6,1-1,-1 0,0 0,1 0,-1 0,0 0,1 0,-1 0,0 0,0 0,1-1,-1 1,1 0,-1 0,0 0,1-1,-1 1,0 0,1-1,-1 1,1-1,-1 1,1-1,-1 1,1-1,-1 1,1-1,-1 1,12-5,-1 1,1 0,-1 1,1 0,0 1,0 0,1 1,234-43,139-16,113-13,257-33,1361-216,-1781 256,-288 55,0-1,40-17,-85 28,0 0,1 0,-1 0,0 0,0 0,0-1,0 1,0 0,0-1,0 0,-1 1,1-1,0-2,-2 4,1-1,-1 1,-1-1,1 0,0 1,0-1,0 1,0-1,0 0,0 1,-1-1,1 1,0-1,-1 0,1 1,0-1,-1 1,1-1,0 1,-1 0,1-1,-1 1,1-1,-1 1,1 0,-1-1,0 1,1 0,-1-1,1 1,-1 0,1 0,-1 0,0 0,1 0,-1 0,0-1,-25-4,0 0,0 1,-1 2,-26 0,-272 5,-146 20,-2904 224,3126-225,240-21,-1 1,0-2,0 1,-1-2,1 1,0-1,-9-2,19 2,0 0,0 1,1-1,-1 1,0-1,0 0,1 1,-1-1,0 1,1-1,-1 1,0-1,1 1,-1-1,1 1,-1 0,1-1,-1 1,1 0,-1-1,1 1,0 0,-1-1,1 1,-1 0,1 0,0 0,-1 0,1 0,-1 0,1 0,58-22,167-40,135-18,109-11,1648-302,-1750 321,-122 14,-231 54,-1 0,0-1,0 0,0-1,-1 0,0-1,3-3,-16 10,1 0,-1-1,1 1,-1 0,1-1,-1 1,0-1,1 1,-1 0,0-1,1 1,-1-1,0 1,0-1,1 1,-1-1,0 1,0-1,0 1,0-1,0 1,1-1,-1 0,0 1,0-1,0 1,-1-1,1 1,0-1,0 1,0-1,0 1,0-1,-1 1,1-1,0 1,-1-1,0 0,-1-1,0 1,0-1,0 1,0 0,-1 0,1 0,0 0,0 0,-1 1,1-1,-2 0,-31-4,1 1,-1 2,-20 1,-229 11,-111 23,-733 98,-224 92,1010-151,237-46,-11 9,106-33,0 2,1-1,0 1,0 1,0-1,0 1,-7 6,16-11,0 1,0-1,-1 0,1 1,0-1,0 0,0 1,0-1,-1 0,1 1,0-1,0 0,0 1,0-1,0 0,0 1,0-1,0 1,0-1,0 0,0 1,0-1,1 0,-1 1,0-1,0 0,0 1,0-1,1 0,-1 1,0-1,0 0,0 0,1 1,-1-1,0 0,1 0,-1 1,0-1,0 0,1 0,-1 0,0 1,1-1,-1 0,0 0,1 0,-1 0,1 0,-1 0,0 0,1 0,54 8,39-9,19-5,235-24,123-24,1750-331,-1819 300,-274 55,11-11,-122 36,-1 0,0-2,-1 0,1-1,10-8,-25 16,-1 0,1-1,0 1,0-1,0 0,-1 1,1-1,0 0,-1 1,1-1,-1 0,1 0,0 0,-1 0,0 1,1-1,-1 0,0 0,1 0,-1 0,0 0,0 0,0 0,0 0,0 0,0 0,0 0,0 0,0 0,0 0,0 0,-1 0,-1-2,-1 1,0-1,0 1,0 0,0 0,0 0,0 0,0 1,-1-1,1 1,0 0,-1 0,0 0,1 0,-1 1,-36-8,0 2,-1 1,0 3,-2 1,-300 13,-117 26,-310 46,-529 134,954-135,280-65,0 3,-16 11,29-4,51-27,0 0,-1 0,1 0,-1 0,1 0,0 0,0 0,0 1,0-1,0 0,0 1,0-1,0 1,0-1,1 1,-1 0,0 0,2-2,-1 1,0 0,0 0,0 0,1 0,-1 0,0 0,1-1,-1 1,1 0,-1 0,1-1,-1 1,1 0,0-1,-1 1,1 0,0-1,0 1,-1-1,1 1,0-1,0 1,0-1,-1 0,1 1,0-1,0 0,56 12,22-8,54-4,200-16,815-104,-7-60,-823 120,-243 43,55-20,-122 34,0 0,1 0,-1 0,-1-1,1-1,-1 1,1-1,-1 0,1-2,-7 6,-1 1,1-1,-1 0,1 1,-1-1,0 1,1-1,-1 0,0 1,0-1,1 1,-1-1,0 0,0 0,0 1,0-1,0 0,0 1,0-1,0 0,0 1,0-1,0 0,0 1,-1-1,1 0,0 1,0-1,-1 0,1 1,0-1,-1 1,1-1,-1 1,1-1,-1 1,-2-3,-1 0,0 1,0 0,0 0,0 0,0 0,0 0,0 1,-1 0,-2-1,-34-6,-2 2,1 1,-14 2,-252-1,-122 16,-401 43,-526 113,934-95,281-43,-6 8,133-34,0 0,0 1,0 1,0 0,1 1,0 1,0 0,0 1,13-8,1-1,-1 0,1 1,-1-1,1 1,-1-1,1 1,0-1,-1 1,1-1,0 1,-1-1,1 1,0-1,0 1,0 0,0-1,-1 1,1-1,0 1,0 0,0-1,0 1,0-1,0 1,0 0,1-1,-1 1,0-1,0 1,0 0,1-1,-1 1,0-1,0 1,1-1,-1 1,0-1,1 1,0-1,2 2,0 1,0-2,1 1,-1 0,1-1,-1 0,1 1,0-2,-1 1,4 0,45 5,0-2,0-2,2-2,315-14,145-24,1162-147,-1388 150,322-40,-112 8,-146 14,-261 38,9-7,-70 9,-31 8,-11 1,-28 0,-1 2,1 1,-1 2,-289 18,-143 25,-108 18,-640 95,-12 58,823-126,306-63,-52 23,146-46,0 0,1 1,-1 0,1 1,0 0,0 1,0-1,1 2,-4 2,12-8,-1 0,1-1,-1 1,1-1,0 1,-1-1,1 1,0 0,0-1,0 1,-1 0,1-1,0 1,0 0,0-1,0 1,0 0,0-1,0 1,1 0,-1-1,0 1,0 0,0-1,1 1,-1 0,0-1,0 1,1-1,-1 1,1-1,-1 1,1-1,-1 1,1-1,-1 1,1-1,-1 1,1-1,0 0,5 4,0-1,0-1,0 1,1-1,-1 0,1-1,-1 1,4-1,60 8,0-4,13-3,277-3,115-14,2069-206,-2261 184,-231 29,-1-3,12-5,-22-3,-41 19,1 0,-1 0,1-1,-1 1,0 0,1-1,-1 1,0 0,1-1,-1 1,0 0,1-1,-1 1,0 0,0-1,0 1,1-1,-1 1,0-1,0 1,0-1,0 1,0 0,0-1,0 1,0-1,0 1,0-1,0 1,0-1,0 1,0-1,0 1,0-1,0 1,-1 0,1-1,0 1,0-1,-5-2,0 0,0 0,-1 1,1 0,0 0,-1 0,1 0,-1 1,0 0,1 0,-5 0,-52-5,1 1,-3 4,-232 8,-1462 167,1383-122,101-7,229-36,0 2,-20 8,63-19,0 1,0 0,-1 0,1 0,0 0,0 0,0 0,0 1,1-1,-1 1,0-1,0 1,2-1,0-1,0 1,0-1,0 1,0-1,0 0,0 1,0-1,0 1,0-1,1 1,-1-1,0 1,0-1,0 0,1 1,-1-1,0 1,0-1,1 0,-1 1,0-1,1 0,-1 1,0-1,1 0,-1 0,0 1,1-1,-1 0,1 0,-1 0,1 0,-1 1,0-1,1 0,-1 0,1 0,-1 0,1 0,-1 0,26 5,-1-1,0-1,1-1,15-2,267-5,144-26,116-22,2104-216,-2122 209,-129 7,-157 10,-196 27,-67 16,1 0,-1-1,0 1,1 0,-1-1,0 1,1-1,-1 1,0-1,0 0,1 0,-1 1,0-1,0 0,0 0,0 0,0-1,-1 1,-1 0,0 1,0-1,0 0,-1 1,1-1,0 1,0-1,0 1,0-1,-1 1,1 0,0-1,0 1,0 0,-1 0,1 0,0 0,-1 0,-70-3,-209 12,-165 22,-140 18,-1118 152,15 48,1268-180,163-18,247-50,0 2,1-1,-1 1,1 0,0 1,0 1,-7 3,17-7,0 0,1-1,-1 1,1-1,-1 1,1-1,-1 1,1-1,-1 1,1-1,0 0,-1 1,1-1,0 0,-1 1,1-1,0 0,-1 0,1 0,0 0,-1 0,1 0,0 0,-1 0,1 0,0 0,-1 0,1 0,0 0,0 0,69 1,205-18,164-31,129-28,2775-378,-2865 389,-148 10,-289 47,0-2,-1-1,3-3,-42 14,0 0,0 0,-1 0,1-1,0 1,-1 0,1 0,0-1,-1 1,1 0,0-1,-1 1,1 0,-1-1,1 1,0-1,-1 1,0-1,1 1,-1-1,1 0,-1 1,1-1,-1 1,0-1,0 0,1 1,-1-1,0 0,0 1,0-2,-1 1,-1 0,0 0,0 0,0 0,0 1,1-1,-1 0,0 1,0 0,0-1,-1 1,1 0,0 0,-1 0,-70-2,-51 6,-253 21,-165 23,-131 21,-1135 168,32 90,1402-235,340-83,0 1,1 2,1 1,-14 9,46-22,-1 0,0 0,1 1,-1-1,1 0,-1 0,0 1,1-1,-1 0,1 1,-1-1,1 1,-1-1,1 0,-1 1,1-1,-1 1,1 0,0-1,-1 1,1-1,0 1,0 0,-1-1,1 1,0-1,0 1,0 0,0-1,0 1,0 0,0-1,0 1,0 0,0-1,0 1,0 0,0-1,0 1,1 0,2 1,0 0,0-1,0 1,0-1,0 0,0 0,1 0,-1 0,0-1,1 1,-1-1,1 0,67 4,0-2,39-6,352-32,174-27,-578 57,3808-373,-3266 328,-161 7,-341 32,57-17,-147 28,-1-1,0 0,0-1,1 0,-2 0,3-1,-9 3,0 1,1 0,-1 0,0 0,1 0,-1-1,0 1,1 0,-1 0,0-1,1 1,-1 0,0 0,0-1,0 1,1 0,-1-1,0 1,0 0,0-1,0 1,1-1,-1 1,0 0,0-1,0 1,0 0,0-1,0 1,0-1,0 1,0 0,0-1,0 1,-1 0,1-1,0 1,0 0,0-1,0 1,-1 0,1-1,0 1,0 0,0-1,-1 1,1 0,0 0,-1-1,1 1,0 0,-1 0,1 0,0-1,-1 1,1 0,0 0,-1 0,1 0,0 0,-21-6,-1 1,1 0,-1 2,1 1,-1 1,-11 0,-332 4,-177 25,-143 24,-3214 434,3428-400,359-62,-49 19,151-41,1 2,0-1,0 1,1 1,-5 2,13-7,0 0,-1 0,1 1,-1-1,1 0,0 0,-1 0,1 1,-1-1,1 0,0 1,-1-1,1 0,0 0,0 1,-1-1,1 1,0-1,0 0,-1 1,1-1,0 1,0-1,0 0,0 1,0-1,0 1,0-1,-1 1,1-1,0 1,1-1,-1 0,0 1,0-1,0 1,0-1,0 1,0-1,0 0,1 1,-1-1,0 1,0-1,1 0,-1 1,0-1,1 0,-1 1,0-1,1 0,-1 0,0 1,1-1,-1 0,1 0,5 3,0-1,1 0,-1 0,1-1,0 1,-1-2,4 1,102 4,271-19,182-35,141-27,290-37,1161-125,-1532 172,-153 8,-178 11,-274 44,0-1,-1-2,0 0,11-5,-31 12,1-1,0 0,0 0,-1 0,1 0,0 0,0 0,-1 0,1 0,0 0,-1 0,1 0,0-1,0 1,-1 0,1 0,0 0,0 0,-1 0,1 0,0-1,0 1,0 0,-1 0,1 0,0 0,0-1,0 1,0 0,-1 0,1-1,0 1,0 0,0 0,0-1,0 1,0 0,0 0,0-1,0 1,0 0,0 0,0-1,0 1,0 0,0-1,0 1,0 0,0 0,0-1,0 1,0 0,0 0,0-1,1 1,-1 0,0 0,0 0,0-1,0 1,1 0,-1 0,0 0,0-1,1 1,-1 0,-69-5,-191 13,-163 29,-124 24,-775 100,6 42,750-94,116-14,142-15,284-74,0 2,1 0,0 2,1 0,-9 7,31-17,-1 0,1 0,-1 1,0-1,1 0,-1 1,1-1,-1 1,1-1,-1 1,1-1,-1 1,1-1,-1 1,1-1,0 1,-1-1,1 1,0 0,0-1,-1 1,1 0,0-1,0 1,0 0,0-1,0 1,0 0,0-1,0 1,0 0,0-1,0 1,0 0,1 0,1 0,-1 1,1-1,0 0,0 0,0 0,0 0,0 0,0 0,0-1,0 1,1-1,-1 1,0-1,2 0,43 4,1-3,45-5,252-22,134-21,1085-137,-9-60,-1070 144,-138 10,-315 80,-1 0,1-3,-2 0,0-2,3-3,-30 16,0 0,-1 1,1-1,-1 0,0 0,1-1,-1 1,0 0,-1-1,1 1,0-1,-1 0,1 0,-1 0,0 1,-1 1,0 0,0-1,0 1,0 0,0 0,0-1,0 1,-1 0,1-1,0 1,-1 0,1 0,-1 0,0-1,1 1,-1 0,0 0,1 0,-1 0,0 0,0 0,0 0,0 1,0-1,0 0,-1 0,-13-7,-1 0,0 2,-1 0,1 0,-1 2,0 0,-1 1,1 0,-2 2,-126-14,-57 4,-297 7,-108 19,-542 60,-801 169,1637-187,278-51,1 3,0 1,-9 5,42-15,1 0,-1 0,1 0,0 0,-1 0,1 0,-1 0,1 0,0 0,-1 0,1 1,0-1,-1 0,1 0,0 0,-1 0,1 1,0-1,-1 0,1 0,0 1,-1-1,1 0,0 1,0-1,0 0,-1 1,1-1,0 0,0 1,0-1,0 0,-1 1,1-1,0 0,0 1,0-1,0 1,0-1,0 0,0 1,0-1,0 1,0-1,0 0,1 1,-1-1,33 5,53-8,22-6,252-28,136-16,-249 26,1233-137,-13-34,-993 117,-144 12,-289 59,-2-1,1-2,13-8,-52 21,1-1,0 1,-1-1,1 0,-1 0,1 0,-1 0,0 0,1 0,-1 0,0-1,0 1,1 0,-1-1,0 1,0-1,0 0,-2 1,1 1,0-1,0 0,-1 0,1 0,0 1,-1-1,1 0,-1 1,1-1,-1 0,1 1,-1-1,0 0,1 1,-1-1,0 1,1-1,-1 1,0 0,0-1,1 1,-1 0,0-1,0 1,0 0,0 0,1 0,-2 0,-28-7,-1 2,0 2,0 0,-12 2,-285 2,-135 17,-1343 143,19 103,1417-198,155-18,170-32,46-16,-1 0,0 0,0 0,0 0,0 0,1 0,-1 0,0 1,0-1,0 0,0 0,0 0,1 0,-1 1,0-1,0 0,0 0,0 0,0 1,0-1,0 0,0 0,0 0,0 1,0-1,0 0,0 0,0 0,0 1,0-1,0 0,0 0,0 0,0 1,0-1,0 0,0 0,0 0,0 0,-1 1,1-1,0 0,0 0,0 0,0 0,0 1,-1-1,1 0,0 0,0 0,0 0,0 0,-1 0,1 0,0 0,0 0,0 0,-1 1,1-1,0 0,0 0,27 1,1-1,0-2,18-2,252-29,143-24,110-15,313-31,770-107,-1187 133,-148 7,-279 65,0 0,-1-2,1 0,-1-2,-1 0,4-3,-21 11,-1 1,1 0,-1 0,1-1,-1 1,1 0,-1-1,1 1,-1 0,0-1,1 1,-1-1,1 1,-1 0,0-1,0 1,1-1,-1 1,0-1,0 1,0-1,1 1,-1-1,0 0,0 1,0-1,0 1,0-1,0 1,0-1,0 1,0-1,-1 0,1 1,0-1,0 1,0-1,-1 1,1-1,0 1,-1-1,-1-1,-1 1,0-1,1 1,-1 0,0 0,0 0,0 0,0 0,0 0,0 1,-3-1,-51-3,1 3,-36 4,-272 23,-126 36,-961 210,22 67,1062-245,267-65,-25 13,68-14,56-28,0 1,0-1,0 1,0 0,0-1,0 1,0 0,1 0,-1 0,0-1,0 1,1 0,-1 0,1 0,-1 0,0 0,1 0,0 0,-1 0,1 1,0-1,-1 0,1 0,0 1,1-1,0 0,-1 0,1 0,0 1,0-1,0 0,0 0,0-1,0 1,0 0,0 0,0 0,0-1,1 1,-1 0,0-1,1 1,-1-1,0 0,1 1,-1-1,63 11,12-8,1-3,15-4,291-30,999-127,-667 75,-260 30,-109 8,-136 9,-155 21,-55 18,0 0,1-1,-1 1,0 0,1 0,-1 0,0 0,1 0,-1 0,0 0,1 0,-1 0,0-1,1 1,-1 0,0 0,0 0,1-1,-1 1,0 0,0 0,1-1,-1 1,0 0,0-1,0 1,0 0,0-1,1 1,-1 0,0-1,0 1,0 0,0-1,0 1,0 0,0-1,0 1,0 0,0-1,0 1,0 0,0-1,0 1,-1 0,1-1,0 1,0 0,0-1,0 1,-1 0,1 0,0-1,0 1,-10-4,0 2,0-1,-1 1,1 0,0 1,-1 0,-9 1,-103-1,-6 5,-270 26,-119 33,-1897 347,1982-318,294-59,-7 10,131-39,1 1,0 1,0 0,1 0,0 2,0 0,0 0,12-7,1-1,-1 1,0-1,1 0,-1 1,1-1,-1 1,1 0,0-1,-1 1,1-1,-1 1,1 0,0-1,0 1,-1 0,1-1,0 1,0 0,0-1,0 1,0 0,0-1,0 1,0 0,0-1,0 1,0 0,0 0,0-1,1 1,-1 0,0-1,0 1,1-1,-1 1,0 0,1-1,-1 1,1-1,-1 1,1 0,4 2,0 0,1-1,-1 1,1-1,-1 0,1 0,0-1,-1 0,1 0,3 0,62 7,1-4,33-3,312-12,140-18,734-57,-8-50,-829 65,-350 51,77-27,-169 43,1 0,-1-1,0-1,-1 0,1 0,-11 6,0-1,0 1,0-1,-1 1,1-1,0 1,0-1,0 0,-1 1,1-1,0 0,-1 1,1-1,-1 0,1 0,-1 0,1 0,-1 1,1-1,-1 0,0 0,1 0,-1 0,0 0,0 0,0 0,0 0,0 0,0 0,0 0,0 0,0-1,-2 0,0 0,1 1,-1-1,0 0,0 1,0-1,0 1,0-1,0 1,-1 0,1 0,0 0,-1 0,1 0,-2 1,-71-18,-25 6,-95 0,-253 18,-1312 141,1142-84,136-17,138-14,158-12,155-14,31-4,9 0,89 0,-1-5,31-7,-60 5,273-24,5-4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901C-8198-4A03-8CE9-CCBF2044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76ADF-AD25-4818-99BC-21EAA419F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D01C-8D05-4828-A297-EC242373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AABE-7460-4C07-8751-6A931973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2B06-23B9-4582-99C7-D4C2AF60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9DA8-A0FC-4A2C-AE65-8BD0D579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31061-7373-4296-BCD5-FB109074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7B0A-CB61-45CC-A8FB-2B6CE1A8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D698-C921-4C68-BAC5-78F038B4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747E-3452-4F60-B529-0C9E18B0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E5102-BACD-4AD7-9830-79A6B8151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140CC-0BCD-46E9-A187-07705F88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C57D-63B1-48FA-B57F-31A9876B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D4ED-3D2A-4977-8502-C348B9A5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1B35C-AF68-49C7-8CA2-F6E08DAB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FD29-FC33-4DD5-839C-FD75824A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A1E4-732B-4639-ACAF-9378B004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BF4B-0641-4C07-9518-24AD66A9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3438-07FF-44BC-BFBD-B83CDD8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9757-4054-4D20-8EBE-FB4C3D7F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0B7-EBC4-4AC4-BA9A-07EB040F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2895-7279-4353-854A-4CA6DE20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119F-31C0-400E-9790-7D27883E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069-D77C-4145-A7C4-6695E88D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0DD7-3287-4A1C-8630-850D559A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B5CC-9D3F-4883-8946-9599F323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9F90-E27E-4252-BE00-E6F4B43B0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BA54-F479-43A5-8F37-CF928B57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DFE5-E0B9-4604-B9CF-48827B25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4801-41FD-4D16-B5A5-935E2CE8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2E2A1-7E11-4555-8D31-A7E5EDF8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313E-0842-4B9C-AC11-CBA11B8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0DEE-1002-4E1C-9FFA-EE5B8739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F36ED-7B93-4CEA-8978-F113AAAA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38B6F-931B-43D0-8A40-A5F7195D0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DDFF6-48E2-47C6-9F2A-B17AC73E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E4F2E-02B4-4C64-B401-357C776D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FC04C-5002-49AD-86BA-D861836F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41703-0BBA-44CE-91C9-519EE4D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83E-1688-41FC-80CD-BF9F6004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FF341-6EE7-431C-9C3E-A270833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187FE-AAF4-4CE6-83B9-248B17FD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1EA7-8F63-43DD-A6E2-785A9D8E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3BDD3-8C27-4C51-83D4-3C4FDE04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76BD0-8D80-46D7-99B5-4652ED41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F39A0-CD5A-455A-AC2A-1391F614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E3A7-36B7-48E9-83BA-4C752D32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78E9-BEAA-4BF5-9D4C-65792333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94BC-8004-4D5D-BA57-E876A06A7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8F49A-857A-4395-9B95-E4C27143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D5BCB-2A50-4AF5-B01D-3A4CFD9E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0FB1-BC53-4FEA-9BA5-8CCCF7EF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684C-D7B6-43B3-B3E4-44B0FD24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9A1F5-5886-4284-83E2-0A32A20D9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FBB6-8C02-443A-8120-CB5192C1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5C7AB-A61C-4C29-B524-1BCAD5E7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A10E0-4F77-41BC-A271-E89207BB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AB12-B8B2-4939-8AFE-E2BC6F5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854A5-8D37-4D5B-85B0-018805A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980C7-B264-4F2B-BFAF-2F813CE78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A9EC-06D5-4A02-BEAF-4F3E6D67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EC37-9EA4-4CB0-8F58-59832F97B5F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B128-27F3-4484-B4F1-67717E4AD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6B48-E7CE-420F-BF8D-AFAB1A87B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C417-1BA7-4421-A30D-2FF7F91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7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C783-137C-4419-8A10-AB85D0EA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11DD-090D-4625-B204-CC2AAD96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</a:t>
            </a:r>
          </a:p>
          <a:p>
            <a:r>
              <a:rPr lang="en-US" dirty="0"/>
              <a:t>Latent variable</a:t>
            </a:r>
          </a:p>
          <a:p>
            <a:r>
              <a:rPr lang="en-US" dirty="0"/>
              <a:t>Autoencoder</a:t>
            </a:r>
          </a:p>
          <a:p>
            <a:endParaRPr lang="en-US" dirty="0"/>
          </a:p>
          <a:p>
            <a:r>
              <a:rPr lang="en-US" dirty="0"/>
              <a:t>Variational Autoencoder</a:t>
            </a:r>
          </a:p>
          <a:p>
            <a:pPr lvl="1"/>
            <a:r>
              <a:rPr lang="en-US" dirty="0"/>
              <a:t>Bayesian ML+ Deep Learning</a:t>
            </a:r>
          </a:p>
          <a:p>
            <a:pPr lvl="1"/>
            <a:endParaRPr lang="en-US" dirty="0"/>
          </a:p>
          <a:p>
            <a:r>
              <a:rPr lang="en-US" dirty="0"/>
              <a:t>GAN (Generative Adversarial Network)</a:t>
            </a:r>
          </a:p>
          <a:p>
            <a:pPr lvl="1"/>
            <a:r>
              <a:rPr lang="en-US" dirty="0"/>
              <a:t>2 neural network competing against </a:t>
            </a:r>
            <a:r>
              <a:rPr lang="en-US" dirty="0" err="1"/>
              <a:t>eachother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0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920EF-6939-4BBE-BB6C-66B833BE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15" y="430151"/>
            <a:ext cx="7077121" cy="51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59BA-D90D-4D56-9A30-B0459774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8D25-9085-4CE0-8261-E51DFE6D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B4175-1E28-4B9F-82C0-AD21F1F8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73108"/>
            <a:ext cx="10777491" cy="6037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92E8CC6-0595-4AC0-9D40-B71C26E4723B}"/>
              </a:ext>
            </a:extLst>
          </p:cNvPr>
          <p:cNvGrpSpPr/>
          <p:nvPr/>
        </p:nvGrpSpPr>
        <p:grpSpPr>
          <a:xfrm>
            <a:off x="5684543" y="2931522"/>
            <a:ext cx="375120" cy="362160"/>
            <a:chOff x="5684543" y="2931522"/>
            <a:chExt cx="37512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3BC0FB-062F-4640-8F24-5490B0A268B3}"/>
                    </a:ext>
                  </a:extLst>
                </p14:cNvPr>
                <p14:cNvContentPartPr/>
                <p14:nvPr/>
              </p14:nvContentPartPr>
              <p14:xfrm>
                <a:off x="5723063" y="3027642"/>
                <a:ext cx="336600" cy="23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3BC0FB-062F-4640-8F24-5490B0A268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05063" y="3009642"/>
                  <a:ext cx="372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67CF0D-CA2E-4D03-86B6-40E2D3E5F51D}"/>
                    </a:ext>
                  </a:extLst>
                </p14:cNvPr>
                <p14:cNvContentPartPr/>
                <p14:nvPr/>
              </p14:nvContentPartPr>
              <p14:xfrm>
                <a:off x="5818103" y="3187122"/>
                <a:ext cx="138960" cy="55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67CF0D-CA2E-4D03-86B6-40E2D3E5F5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0463" y="3169122"/>
                  <a:ext cx="174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304FD-75BD-4CBC-BDFF-5443F291D790}"/>
                    </a:ext>
                  </a:extLst>
                </p14:cNvPr>
                <p14:cNvContentPartPr/>
                <p14:nvPr/>
              </p14:nvContentPartPr>
              <p14:xfrm>
                <a:off x="5684543" y="2931522"/>
                <a:ext cx="343080" cy="36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304FD-75BD-4CBC-BDFF-5443F291D7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6543" y="2913522"/>
                  <a:ext cx="378720" cy="39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7A06DB-2796-4B81-AAD8-93466655CEB5}"/>
                  </a:ext>
                </a:extLst>
              </p14:cNvPr>
              <p14:cNvContentPartPr/>
              <p14:nvPr/>
            </p14:nvContentPartPr>
            <p14:xfrm>
              <a:off x="372383" y="97242"/>
              <a:ext cx="2476800" cy="536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7A06DB-2796-4B81-AAD8-93466655C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743" y="-10398"/>
                <a:ext cx="258444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2F4CEE-62D0-40B6-B724-70107D063E40}"/>
                  </a:ext>
                </a:extLst>
              </p14:cNvPr>
              <p14:cNvContentPartPr/>
              <p14:nvPr/>
            </p14:nvContentPartPr>
            <p14:xfrm>
              <a:off x="1982303" y="632216"/>
              <a:ext cx="24480" cy="2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2F4CEE-62D0-40B6-B724-70107D063E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8303" y="524576"/>
                <a:ext cx="132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7A633C-3C5F-437D-AAB4-430C04AC51AC}"/>
                  </a:ext>
                </a:extLst>
              </p14:cNvPr>
              <p14:cNvContentPartPr/>
              <p14:nvPr/>
            </p14:nvContentPartPr>
            <p14:xfrm>
              <a:off x="2440943" y="691976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7A633C-3C5F-437D-AAB4-430C04AC51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7303" y="5843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D25E27-D817-4016-934A-530A5473AB0C}"/>
                  </a:ext>
                </a:extLst>
              </p14:cNvPr>
              <p14:cNvContentPartPr/>
              <p14:nvPr/>
            </p14:nvContentPartPr>
            <p14:xfrm>
              <a:off x="356183" y="341336"/>
              <a:ext cx="2325240" cy="290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D25E27-D817-4016-934A-530A5473AB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183" y="233696"/>
                <a:ext cx="243288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99C544-0C3C-4CEE-AFFB-28546E5B5C20}"/>
                  </a:ext>
                </a:extLst>
              </p14:cNvPr>
              <p14:cNvContentPartPr/>
              <p14:nvPr/>
            </p14:nvContentPartPr>
            <p14:xfrm>
              <a:off x="-185977" y="268256"/>
              <a:ext cx="3893760" cy="93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99C544-0C3C-4CEE-AFFB-28546E5B5C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3977" y="250256"/>
                <a:ext cx="392940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E1EFF2-1FD3-452D-8351-C0D4609A66B9}"/>
                  </a:ext>
                </a:extLst>
              </p14:cNvPr>
              <p14:cNvContentPartPr/>
              <p14:nvPr/>
            </p14:nvContentPartPr>
            <p14:xfrm>
              <a:off x="39383" y="129296"/>
              <a:ext cx="3788280" cy="975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E1EFF2-1FD3-452D-8351-C0D4609A66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383" y="111656"/>
                <a:ext cx="382392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EDF0B6-4E5C-4709-8C33-F3ED3E8F259F}"/>
                  </a:ext>
                </a:extLst>
              </p14:cNvPr>
              <p14:cNvContentPartPr/>
              <p14:nvPr/>
            </p14:nvContentPartPr>
            <p14:xfrm>
              <a:off x="5894423" y="1677656"/>
              <a:ext cx="360" cy="9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EDF0B6-4E5C-4709-8C33-F3ED3E8F259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40423" y="1569656"/>
                <a:ext cx="108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80F1C3-CA72-4CC3-A1C2-19CA3870A57A}"/>
                  </a:ext>
                </a:extLst>
              </p14:cNvPr>
              <p14:cNvContentPartPr/>
              <p14:nvPr/>
            </p14:nvContentPartPr>
            <p14:xfrm>
              <a:off x="4017383" y="1351856"/>
              <a:ext cx="2254320" cy="626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80F1C3-CA72-4CC3-A1C2-19CA3870A57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99383" y="1334216"/>
                <a:ext cx="22899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AF7C55-EB4A-4D93-9800-4C84EDF956D5}"/>
                  </a:ext>
                </a:extLst>
              </p14:cNvPr>
              <p14:cNvContentPartPr/>
              <p14:nvPr/>
            </p14:nvContentPartPr>
            <p14:xfrm>
              <a:off x="4623983" y="1410896"/>
              <a:ext cx="1657440" cy="411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AF7C55-EB4A-4D93-9800-4C84EDF956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05983" y="1392896"/>
                <a:ext cx="16930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8E41CD-9B4C-4BAB-A826-17396AE6AD61}"/>
                  </a:ext>
                </a:extLst>
              </p14:cNvPr>
              <p14:cNvContentPartPr/>
              <p14:nvPr/>
            </p14:nvContentPartPr>
            <p14:xfrm>
              <a:off x="2050343" y="342617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8E41CD-9B4C-4BAB-A826-17396AE6AD6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2703" y="340853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7A70580-EE93-4D8B-B35C-12C921DAFD30}"/>
              </a:ext>
            </a:extLst>
          </p:cNvPr>
          <p:cNvGrpSpPr/>
          <p:nvPr/>
        </p:nvGrpSpPr>
        <p:grpSpPr>
          <a:xfrm>
            <a:off x="798623" y="425576"/>
            <a:ext cx="82440" cy="115920"/>
            <a:chOff x="798623" y="425576"/>
            <a:chExt cx="8244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FE5B75-408D-442B-9A4B-E8ABB8F14EAB}"/>
                    </a:ext>
                  </a:extLst>
                </p14:cNvPr>
                <p14:cNvContentPartPr/>
                <p14:nvPr/>
              </p14:nvContentPartPr>
              <p14:xfrm>
                <a:off x="878543" y="425576"/>
                <a:ext cx="252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FE5B75-408D-442B-9A4B-E8ABB8F14E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543" y="407936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2613DD-9FD7-4595-952F-D2D5EDF77004}"/>
                    </a:ext>
                  </a:extLst>
                </p14:cNvPr>
                <p14:cNvContentPartPr/>
                <p14:nvPr/>
              </p14:nvContentPartPr>
              <p14:xfrm>
                <a:off x="798623" y="541136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2613DD-9FD7-4595-952F-D2D5EDF770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0623" y="5231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1854E0B-9A10-45DF-9B56-ACD73E156623}"/>
              </a:ext>
            </a:extLst>
          </p:cNvPr>
          <p:cNvSpPr txBox="1"/>
          <p:nvPr/>
        </p:nvSpPr>
        <p:spPr>
          <a:xfrm>
            <a:off x="878543" y="541136"/>
            <a:ext cx="611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develop GAN</a:t>
            </a:r>
          </a:p>
        </p:txBody>
      </p:sp>
    </p:spTree>
    <p:extLst>
      <p:ext uri="{BB962C8B-B14F-4D97-AF65-F5344CB8AC3E}">
        <p14:creationId xmlns:p14="http://schemas.microsoft.com/office/powerpoint/2010/main" val="333794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91605-059C-4F4F-912B-FE99FE92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1" y="62144"/>
            <a:ext cx="6448425" cy="5057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F0B83B-1699-4B2F-827A-91BB115ECE84}"/>
                  </a:ext>
                </a:extLst>
              </p14:cNvPr>
              <p14:cNvContentPartPr/>
              <p14:nvPr/>
            </p14:nvContentPartPr>
            <p14:xfrm>
              <a:off x="420263" y="653082"/>
              <a:ext cx="1516680" cy="24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F0B83B-1699-4B2F-827A-91BB115ECE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263" y="545442"/>
                <a:ext cx="16243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45A41B-10D9-4F59-9AB5-532DC2356A8C}"/>
                  </a:ext>
                </a:extLst>
              </p14:cNvPr>
              <p14:cNvContentPartPr/>
              <p14:nvPr/>
            </p14:nvContentPartPr>
            <p14:xfrm>
              <a:off x="-639577" y="718962"/>
              <a:ext cx="9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45A41B-10D9-4F59-9AB5-532DC2356A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93217" y="610962"/>
                <a:ext cx="117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8AB8A8-FF20-4AFA-BE82-0BFF677FEEFF}"/>
                  </a:ext>
                </a:extLst>
              </p14:cNvPr>
              <p14:cNvContentPartPr/>
              <p14:nvPr/>
            </p14:nvContentPartPr>
            <p14:xfrm>
              <a:off x="221903" y="248442"/>
              <a:ext cx="3700440" cy="780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8AB8A8-FF20-4AFA-BE82-0BFF677FEE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03" y="140442"/>
                <a:ext cx="380808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568BC1-1EFB-4B7C-A5A1-87D4BA6FB4B5}"/>
                  </a:ext>
                </a:extLst>
              </p14:cNvPr>
              <p14:cNvContentPartPr/>
              <p14:nvPr/>
            </p14:nvContentPartPr>
            <p14:xfrm>
              <a:off x="-8857" y="-121998"/>
              <a:ext cx="4234320" cy="1338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568BC1-1EFB-4B7C-A5A1-87D4BA6FB4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6497" y="-139998"/>
                <a:ext cx="4269960" cy="13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3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Generative 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 mov</dc:creator>
  <cp:lastModifiedBy>mahsa mov</cp:lastModifiedBy>
  <cp:revision>8</cp:revision>
  <dcterms:created xsi:type="dcterms:W3CDTF">2020-05-18T16:41:05Z</dcterms:created>
  <dcterms:modified xsi:type="dcterms:W3CDTF">2020-05-19T09:28:44Z</dcterms:modified>
</cp:coreProperties>
</file>