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9" y="6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02C2A-B73B-4D62-B74A-2FE24514660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0B31C-41F1-4749-A7C5-B28D38BB0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0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0B31C-41F1-4749-A7C5-B28D38BB0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30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0B31C-41F1-4749-A7C5-B28D38BB0C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0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0B31C-41F1-4749-A7C5-B28D38BB0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7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B326-4B21-479F-9EA4-884A0A343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AEDF0-0E6D-473D-8E49-62C540712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479BC-1899-40DF-AECE-6DE0D02B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2796-F3A8-4654-9EE9-57D08903F8F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DD962-D7B6-4646-9A2A-5ED97C8A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B172D-F41F-4A02-8C6D-135FA7E4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C9FC-C026-41C1-979F-363226EC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6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F347-D644-47F6-ABB6-5FCC5035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51C38-8966-4074-92F0-DA8733C65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B1649-0185-4614-8FA4-207C80DB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2796-F3A8-4654-9EE9-57D08903F8F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A7955-9BE9-41B8-8F86-F47AB2B6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82250-887D-418C-BD4C-C090982B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C9FC-C026-41C1-979F-363226EC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1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BD8E9-DA62-419B-86AC-2B921A410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FC22A-6A40-4724-AF7A-9A41E7878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A9325-E464-4780-BE89-9C26DE76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2796-F3A8-4654-9EE9-57D08903F8F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98CF7-FAA6-4C6F-8F1A-EC5D3483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0635-A0B8-403F-AE9D-D2204A37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C9FC-C026-41C1-979F-363226EC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0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2654-D806-4CF7-ACD5-B9BE3596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22D1-4F55-42C9-B237-24DCFAA57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A0893-9C8C-4BDB-B0EC-20B6248D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2796-F3A8-4654-9EE9-57D08903F8F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162E4-89EF-4FF1-BF7D-700B6CF5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6CCC3-78B9-464C-8D02-ED25BB41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C9FC-C026-41C1-979F-363226EC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4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03B6-568E-4C38-B6FD-E5C3FE16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E7257-BDF0-423E-8189-56D83C5B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0FD57-0014-4370-B3E6-347C77B9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2796-F3A8-4654-9EE9-57D08903F8F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F48B-86B8-4A41-9823-3743D102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7062E-7EF0-4FB4-9CAC-24F48B30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C9FC-C026-41C1-979F-363226EC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7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60FA-43D9-4647-99D4-22F900AA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46D91-5CE9-4927-920D-ECC801F09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77D5-9E45-420C-9E7C-D39A7F14F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372EC-3E0C-4E5B-A5A5-3A01FDF3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2796-F3A8-4654-9EE9-57D08903F8F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C6EF9-420A-44B1-9702-A211D03B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E3B02-8221-4E75-9DB3-4C9DB742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C9FC-C026-41C1-979F-363226EC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4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114E-84B7-4953-9A37-89F8A29F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C7AC0-D6E1-40FB-A440-5F2424E5E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1EE05-8C3B-4804-9411-CDA27D2AA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B2910-46A6-48F4-AC52-9DBD237D1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65F36-A2F8-45AD-943E-5C9A653C9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5D765A-9709-4D8F-9289-6187760A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2796-F3A8-4654-9EE9-57D08903F8F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13BD1-3D7F-40C3-885A-1EA422CF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4DCDD-3F8F-4FD8-A9FC-4BC0CF73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C9FC-C026-41C1-979F-363226EC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2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18CB-A227-4F58-8C62-02802ECE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1A453-D3EA-43A5-B5E2-E51F58B5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2796-F3A8-4654-9EE9-57D08903F8F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F6427-BCF5-4F2F-A708-B23FB462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466B9-6691-4AA7-90F1-7BCF9792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C9FC-C026-41C1-979F-363226EC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9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6701D-1019-49DD-88EA-932C2D3E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2796-F3A8-4654-9EE9-57D08903F8F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08C09-899D-4AB3-8363-44520FBC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AC718-EBBA-47F8-8412-1A4A53F9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C9FC-C026-41C1-979F-363226EC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7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7E50-B8DF-4F31-86B9-BD292577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CCFD0-8DF1-4D42-AFC5-7C8E30CE9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B859B-9F1F-4C09-BCD3-1E6EB2AC1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0A547-13B3-4FA0-A264-5278073C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2796-F3A8-4654-9EE9-57D08903F8F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B0A1E-DC2B-418F-B6FA-CFF0A741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78113-6D03-4DA4-B516-2C8C3457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C9FC-C026-41C1-979F-363226EC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3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096B-8939-44F2-BBDB-7A59C9C0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E328A-9418-41FE-AE7E-E1B9053F7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1B340-2DD8-4660-9CFB-C9C7FDCC5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104FD-E483-4C4C-95C2-BF254AE2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2796-F3A8-4654-9EE9-57D08903F8F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DE565-6E07-471C-B325-B99F9913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C4A7B-CEAE-47D5-99D7-F0800C43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C9FC-C026-41C1-979F-363226EC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8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4D524-704D-43F3-96D7-8BCC2187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E2E26-2DE7-4AD5-8BCF-39C2F564C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C2359-F72C-4337-B60A-408D4B31A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32796-F3A8-4654-9EE9-57D08903F8F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6364-2381-4117-B80C-FE37C8397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F6742-6571-4301-8518-3B9160DD2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2C9FC-C026-41C1-979F-363226EC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1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4FC4-97F6-4044-82D7-4CCAD9279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B3F32-85AF-4070-8BB7-2402579FD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5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BBC481-1845-4309-8E11-CCE9D6278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" y="0"/>
            <a:ext cx="10296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5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7F5B64-4ECA-4C26-87DD-3BEAFF6BC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38" y="394551"/>
            <a:ext cx="8573523" cy="606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9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543F77-CA55-4A81-9044-264DE8C75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2777"/>
            <a:ext cx="4407408" cy="3528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0F3925-8D0D-44EF-8180-A9D4359CE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2590"/>
            <a:ext cx="4407409" cy="3619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AAE68D-00D7-4185-AFBB-5F9A0626B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259" y="0"/>
            <a:ext cx="4407408" cy="3528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421199-C0EA-47C9-A8C6-D99518B3D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258" y="3272590"/>
            <a:ext cx="4407409" cy="337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5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1A170B-F198-4AA4-A5E4-AC605FE9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3" y="3014687"/>
            <a:ext cx="5566953" cy="2998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9CD43-9202-4457-8F07-8C715DCAB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045" y="3014687"/>
            <a:ext cx="5742892" cy="309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8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</Words>
  <Application>Microsoft Office PowerPoint</Application>
  <PresentationFormat>Widescreen</PresentationFormat>
  <Paragraphs>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mahsa mov</dc:creator>
  <cp:lastModifiedBy>mahsa mov</cp:lastModifiedBy>
  <cp:revision>3</cp:revision>
  <dcterms:created xsi:type="dcterms:W3CDTF">2020-02-04T01:19:06Z</dcterms:created>
  <dcterms:modified xsi:type="dcterms:W3CDTF">2020-02-04T02:52:23Z</dcterms:modified>
</cp:coreProperties>
</file>