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23A1C"/>
    <a:srgbClr val="FFFF66"/>
    <a:srgbClr val="0A7580"/>
    <a:srgbClr val="6D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chartUserShapes" Target="../drawings/drawing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Departments sizes</a:t>
            </a:r>
          </a:p>
        </c:rich>
      </c:tx>
      <c:layout>
        <c:manualLayout>
          <c:xMode val="edge"/>
          <c:yMode val="edge"/>
          <c:x val="0.40131937312183802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explosion val="11"/>
            <c:spPr>
              <a:gradFill rotWithShape="1">
                <a:gsLst>
                  <a:gs pos="0">
                    <a:schemeClr val="accent4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2"/>
                <c:pt idx="0">
                  <c:v>Claim Department</c:v>
                </c:pt>
                <c:pt idx="1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2-9F43-B93F-63419D699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2B667-98F0-4CC0-BA59-68833C16573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AADB74E-657A-454F-846E-E3848B56EB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/>
            <a:t>1</a:t>
          </a:r>
          <a:r>
            <a:rPr lang="en-US" sz="2000" dirty="0"/>
            <a:t>%</a:t>
          </a:r>
        </a:p>
      </dgm:t>
    </dgm:pt>
    <dgm:pt modelId="{AB592176-5C57-454F-AB71-2E0571074542}" type="parTrans" cxnId="{34D77E53-7495-4478-BA60-B65B30E6E1AE}">
      <dgm:prSet/>
      <dgm:spPr/>
      <dgm:t>
        <a:bodyPr/>
        <a:lstStyle/>
        <a:p>
          <a:endParaRPr lang="en-US"/>
        </a:p>
      </dgm:t>
    </dgm:pt>
    <dgm:pt modelId="{A9B94755-2EB3-467C-A8FE-35CEC0FE34F7}" type="sibTrans" cxnId="{34D77E53-7495-4478-BA60-B65B30E6E1AE}">
      <dgm:prSet/>
      <dgm:spPr/>
      <dgm:t>
        <a:bodyPr/>
        <a:lstStyle/>
        <a:p>
          <a:endParaRPr lang="en-US"/>
        </a:p>
      </dgm:t>
    </dgm:pt>
    <dgm:pt modelId="{FC0A2938-0971-4CF3-9BEB-F535551E6D3B}">
      <dgm:prSet phldrT="[Text]"/>
      <dgm:spPr>
        <a:solidFill>
          <a:srgbClr val="CC6600"/>
        </a:solidFill>
      </dgm:spPr>
      <dgm:t>
        <a:bodyPr/>
        <a:lstStyle/>
        <a:p>
          <a:r>
            <a:rPr lang="en-US"/>
            <a:t>4</a:t>
          </a:r>
          <a:r>
            <a:rPr lang="en-US" dirty="0"/>
            <a:t>%</a:t>
          </a:r>
        </a:p>
      </dgm:t>
    </dgm:pt>
    <dgm:pt modelId="{43AF3E65-268D-4B49-B02C-CE8A7D4C52BC}" type="parTrans" cxnId="{1ADA565F-AEBA-4BC9-99FD-91568C0B6930}">
      <dgm:prSet/>
      <dgm:spPr/>
      <dgm:t>
        <a:bodyPr/>
        <a:lstStyle/>
        <a:p>
          <a:endParaRPr lang="en-US"/>
        </a:p>
      </dgm:t>
    </dgm:pt>
    <dgm:pt modelId="{2AC64DC3-31A4-4E98-8165-F0024F00E1AF}" type="sibTrans" cxnId="{1ADA565F-AEBA-4BC9-99FD-91568C0B6930}">
      <dgm:prSet/>
      <dgm:spPr/>
      <dgm:t>
        <a:bodyPr/>
        <a:lstStyle/>
        <a:p>
          <a:endParaRPr lang="en-US"/>
        </a:p>
      </dgm:t>
    </dgm:pt>
    <dgm:pt modelId="{BFD65A78-798D-44EC-8B3D-435AAA18D514}">
      <dgm:prSet phldrT="[Text]"/>
      <dgm:spPr>
        <a:solidFill>
          <a:srgbClr val="FFFF00"/>
        </a:solidFill>
      </dgm:spPr>
      <dgm:t>
        <a:bodyPr/>
        <a:lstStyle/>
        <a:p>
          <a:r>
            <a:rPr lang="en-US"/>
            <a:t>24</a:t>
          </a:r>
          <a:r>
            <a:rPr lang="en-US" dirty="0"/>
            <a:t>%</a:t>
          </a:r>
        </a:p>
      </dgm:t>
    </dgm:pt>
    <dgm:pt modelId="{EA3161CB-3322-4585-9720-2C3320E7D859}" type="parTrans" cxnId="{41760B2E-4E97-4694-B2AC-9C7DFCE0E9B6}">
      <dgm:prSet/>
      <dgm:spPr/>
      <dgm:t>
        <a:bodyPr/>
        <a:lstStyle/>
        <a:p>
          <a:endParaRPr lang="en-US"/>
        </a:p>
      </dgm:t>
    </dgm:pt>
    <dgm:pt modelId="{0A323C25-A241-44E4-B9BB-3833EA46471D}" type="sibTrans" cxnId="{41760B2E-4E97-4694-B2AC-9C7DFCE0E9B6}">
      <dgm:prSet/>
      <dgm:spPr/>
      <dgm:t>
        <a:bodyPr/>
        <a:lstStyle/>
        <a:p>
          <a:endParaRPr lang="en-US"/>
        </a:p>
      </dgm:t>
    </dgm:pt>
    <dgm:pt modelId="{BF027AFA-8D40-4AE1-B462-E35CF46010BA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71</a:t>
          </a:r>
          <a:r>
            <a:rPr lang="en-US" dirty="0"/>
            <a:t>%</a:t>
          </a:r>
        </a:p>
      </dgm:t>
    </dgm:pt>
    <dgm:pt modelId="{E630419B-08A0-4A1B-96E3-454D4C1768FF}" type="parTrans" cxnId="{75E67E08-87CB-464D-A08E-9D887B732CB2}">
      <dgm:prSet/>
      <dgm:spPr/>
      <dgm:t>
        <a:bodyPr/>
        <a:lstStyle/>
        <a:p>
          <a:endParaRPr lang="en-US"/>
        </a:p>
      </dgm:t>
    </dgm:pt>
    <dgm:pt modelId="{B5994132-3CFA-4B02-9092-0DB98B49F142}" type="sibTrans" cxnId="{75E67E08-87CB-464D-A08E-9D887B732CB2}">
      <dgm:prSet/>
      <dgm:spPr/>
      <dgm:t>
        <a:bodyPr/>
        <a:lstStyle/>
        <a:p>
          <a:endParaRPr lang="en-US"/>
        </a:p>
      </dgm:t>
    </dgm:pt>
    <dgm:pt modelId="{B1AF622D-FC97-4C7F-8126-D4EA86806FF5}" type="pres">
      <dgm:prSet presAssocID="{24C2B667-98F0-4CC0-BA59-68833C165738}" presName="Name0" presStyleCnt="0">
        <dgm:presLayoutVars>
          <dgm:dir/>
          <dgm:animLvl val="lvl"/>
          <dgm:resizeHandles val="exact"/>
        </dgm:presLayoutVars>
      </dgm:prSet>
      <dgm:spPr/>
    </dgm:pt>
    <dgm:pt modelId="{AA21B75E-DEFA-4F3A-8645-487C9A32DAEF}" type="pres">
      <dgm:prSet presAssocID="{FAADB74E-657A-454F-846E-E3848B56EBB6}" presName="Name8" presStyleCnt="0"/>
      <dgm:spPr/>
    </dgm:pt>
    <dgm:pt modelId="{7834B887-6B1E-481A-A786-A1BF91BF8579}" type="pres">
      <dgm:prSet presAssocID="{FAADB74E-657A-454F-846E-E3848B56EBB6}" presName="level" presStyleLbl="node1" presStyleIdx="0" presStyleCnt="4" custLinFactNeighborY="-2895">
        <dgm:presLayoutVars>
          <dgm:chMax val="1"/>
          <dgm:bulletEnabled val="1"/>
        </dgm:presLayoutVars>
      </dgm:prSet>
      <dgm:spPr/>
    </dgm:pt>
    <dgm:pt modelId="{55A353ED-07A9-4E44-BE49-A412B8381FA1}" type="pres">
      <dgm:prSet presAssocID="{FAADB74E-657A-454F-846E-E3848B56EB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B95E0F-4A20-477F-B3A9-4E18EBD3DDD2}" type="pres">
      <dgm:prSet presAssocID="{FC0A2938-0971-4CF3-9BEB-F535551E6D3B}" presName="Name8" presStyleCnt="0"/>
      <dgm:spPr/>
    </dgm:pt>
    <dgm:pt modelId="{CC338CC6-9576-4190-97DB-69C7189337F5}" type="pres">
      <dgm:prSet presAssocID="{FC0A2938-0971-4CF3-9BEB-F535551E6D3B}" presName="level" presStyleLbl="node1" presStyleIdx="1" presStyleCnt="4">
        <dgm:presLayoutVars>
          <dgm:chMax val="1"/>
          <dgm:bulletEnabled val="1"/>
        </dgm:presLayoutVars>
      </dgm:prSet>
      <dgm:spPr/>
    </dgm:pt>
    <dgm:pt modelId="{1E9220B9-00ED-4988-9B8C-77B2B59CE05E}" type="pres">
      <dgm:prSet presAssocID="{FC0A2938-0971-4CF3-9BEB-F535551E6D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6E2E43B-892A-4798-832C-D36DE689C3D4}" type="pres">
      <dgm:prSet presAssocID="{BFD65A78-798D-44EC-8B3D-435AAA18D514}" presName="Name8" presStyleCnt="0"/>
      <dgm:spPr/>
    </dgm:pt>
    <dgm:pt modelId="{AB7D26BC-F740-4034-8497-79CC13609AD6}" type="pres">
      <dgm:prSet presAssocID="{BFD65A78-798D-44EC-8B3D-435AAA18D51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968BE46-9CD6-4C00-B0FC-0D52D9958A83}" type="pres">
      <dgm:prSet presAssocID="{BFD65A78-798D-44EC-8B3D-435AAA18D5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B8638C-F005-4725-AA2B-BE405308DB31}" type="pres">
      <dgm:prSet presAssocID="{BF027AFA-8D40-4AE1-B462-E35CF46010BA}" presName="Name8" presStyleCnt="0"/>
      <dgm:spPr/>
    </dgm:pt>
    <dgm:pt modelId="{CF3E4F8C-33FD-4E15-BAB9-0E6F0DF89EEC}" type="pres">
      <dgm:prSet presAssocID="{BF027AFA-8D40-4AE1-B462-E35CF46010BA}" presName="level" presStyleLbl="node1" presStyleIdx="3" presStyleCnt="4" custScaleY="156201" custLinFactNeighborX="-8662">
        <dgm:presLayoutVars>
          <dgm:chMax val="1"/>
          <dgm:bulletEnabled val="1"/>
        </dgm:presLayoutVars>
      </dgm:prSet>
      <dgm:spPr/>
    </dgm:pt>
    <dgm:pt modelId="{B9AA7E3A-17BE-4D77-B38E-B742DE4ADDBC}" type="pres">
      <dgm:prSet presAssocID="{BF027AFA-8D40-4AE1-B462-E35CF4601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5E67E08-87CB-464D-A08E-9D887B732CB2}" srcId="{24C2B667-98F0-4CC0-BA59-68833C165738}" destId="{BF027AFA-8D40-4AE1-B462-E35CF46010BA}" srcOrd="3" destOrd="0" parTransId="{E630419B-08A0-4A1B-96E3-454D4C1768FF}" sibTransId="{B5994132-3CFA-4B02-9092-0DB98B49F142}"/>
    <dgm:cxn modelId="{B262CC1D-6A89-4261-BF25-8001257F8E9D}" type="presOf" srcId="{24C2B667-98F0-4CC0-BA59-68833C165738}" destId="{B1AF622D-FC97-4C7F-8126-D4EA86806FF5}" srcOrd="0" destOrd="0" presId="urn:microsoft.com/office/officeart/2005/8/layout/pyramid1"/>
    <dgm:cxn modelId="{8B76231E-5FDD-47D3-9266-133FF38378EA}" type="presOf" srcId="{BF027AFA-8D40-4AE1-B462-E35CF46010BA}" destId="{CF3E4F8C-33FD-4E15-BAB9-0E6F0DF89EEC}" srcOrd="0" destOrd="0" presId="urn:microsoft.com/office/officeart/2005/8/layout/pyramid1"/>
    <dgm:cxn modelId="{560CC022-8039-4606-A946-9FE51465AD1C}" type="presOf" srcId="{FC0A2938-0971-4CF3-9BEB-F535551E6D3B}" destId="{1E9220B9-00ED-4988-9B8C-77B2B59CE05E}" srcOrd="1" destOrd="0" presId="urn:microsoft.com/office/officeart/2005/8/layout/pyramid1"/>
    <dgm:cxn modelId="{41760B2E-4E97-4694-B2AC-9C7DFCE0E9B6}" srcId="{24C2B667-98F0-4CC0-BA59-68833C165738}" destId="{BFD65A78-798D-44EC-8B3D-435AAA18D514}" srcOrd="2" destOrd="0" parTransId="{EA3161CB-3322-4585-9720-2C3320E7D859}" sibTransId="{0A323C25-A241-44E4-B9BB-3833EA46471D}"/>
    <dgm:cxn modelId="{1ADA565F-AEBA-4BC9-99FD-91568C0B6930}" srcId="{24C2B667-98F0-4CC0-BA59-68833C165738}" destId="{FC0A2938-0971-4CF3-9BEB-F535551E6D3B}" srcOrd="1" destOrd="0" parTransId="{43AF3E65-268D-4B49-B02C-CE8A7D4C52BC}" sibTransId="{2AC64DC3-31A4-4E98-8165-F0024F00E1AF}"/>
    <dgm:cxn modelId="{4487CE64-A467-4A05-8A4E-D2959389C315}" type="presOf" srcId="{BFD65A78-798D-44EC-8B3D-435AAA18D514}" destId="{AB7D26BC-F740-4034-8497-79CC13609AD6}" srcOrd="0" destOrd="0" presId="urn:microsoft.com/office/officeart/2005/8/layout/pyramid1"/>
    <dgm:cxn modelId="{5D322367-308E-476B-9766-18B21FCC9163}" type="presOf" srcId="{BFD65A78-798D-44EC-8B3D-435AAA18D514}" destId="{C968BE46-9CD6-4C00-B0FC-0D52D9958A83}" srcOrd="1" destOrd="0" presId="urn:microsoft.com/office/officeart/2005/8/layout/pyramid1"/>
    <dgm:cxn modelId="{34D77E53-7495-4478-BA60-B65B30E6E1AE}" srcId="{24C2B667-98F0-4CC0-BA59-68833C165738}" destId="{FAADB74E-657A-454F-846E-E3848B56EBB6}" srcOrd="0" destOrd="0" parTransId="{AB592176-5C57-454F-AB71-2E0571074542}" sibTransId="{A9B94755-2EB3-467C-A8FE-35CEC0FE34F7}"/>
    <dgm:cxn modelId="{EF023357-BD06-4D21-9FE2-58341260D508}" type="presOf" srcId="{FAADB74E-657A-454F-846E-E3848B56EBB6}" destId="{55A353ED-07A9-4E44-BE49-A412B8381FA1}" srcOrd="1" destOrd="0" presId="urn:microsoft.com/office/officeart/2005/8/layout/pyramid1"/>
    <dgm:cxn modelId="{20F0A0B2-9517-41A6-9EDF-94A8296C4124}" type="presOf" srcId="{FC0A2938-0971-4CF3-9BEB-F535551E6D3B}" destId="{CC338CC6-9576-4190-97DB-69C7189337F5}" srcOrd="0" destOrd="0" presId="urn:microsoft.com/office/officeart/2005/8/layout/pyramid1"/>
    <dgm:cxn modelId="{D6DD8FBA-07BA-4172-A512-820EABD3DBCD}" type="presOf" srcId="{BF027AFA-8D40-4AE1-B462-E35CF46010BA}" destId="{B9AA7E3A-17BE-4D77-B38E-B742DE4ADDBC}" srcOrd="1" destOrd="0" presId="urn:microsoft.com/office/officeart/2005/8/layout/pyramid1"/>
    <dgm:cxn modelId="{06BFA0F5-22A1-4B43-A1D1-871E2F3AF790}" type="presOf" srcId="{FAADB74E-657A-454F-846E-E3848B56EBB6}" destId="{7834B887-6B1E-481A-A786-A1BF91BF8579}" srcOrd="0" destOrd="0" presId="urn:microsoft.com/office/officeart/2005/8/layout/pyramid1"/>
    <dgm:cxn modelId="{3A87E627-5696-4A77-A5EE-C28B24195649}" type="presParOf" srcId="{B1AF622D-FC97-4C7F-8126-D4EA86806FF5}" destId="{AA21B75E-DEFA-4F3A-8645-487C9A32DAEF}" srcOrd="0" destOrd="0" presId="urn:microsoft.com/office/officeart/2005/8/layout/pyramid1"/>
    <dgm:cxn modelId="{822C97BE-AC56-40CF-8326-F6B7AE0CA628}" type="presParOf" srcId="{AA21B75E-DEFA-4F3A-8645-487C9A32DAEF}" destId="{7834B887-6B1E-481A-A786-A1BF91BF8579}" srcOrd="0" destOrd="0" presId="urn:microsoft.com/office/officeart/2005/8/layout/pyramid1"/>
    <dgm:cxn modelId="{8DEB4F21-DDD0-4A31-8BA4-3488DC027D72}" type="presParOf" srcId="{AA21B75E-DEFA-4F3A-8645-487C9A32DAEF}" destId="{55A353ED-07A9-4E44-BE49-A412B8381FA1}" srcOrd="1" destOrd="0" presId="urn:microsoft.com/office/officeart/2005/8/layout/pyramid1"/>
    <dgm:cxn modelId="{51EA35F6-FE04-4C85-B1A2-7917B2EDDF9F}" type="presParOf" srcId="{B1AF622D-FC97-4C7F-8126-D4EA86806FF5}" destId="{43B95E0F-4A20-477F-B3A9-4E18EBD3DDD2}" srcOrd="1" destOrd="0" presId="urn:microsoft.com/office/officeart/2005/8/layout/pyramid1"/>
    <dgm:cxn modelId="{E5715544-34A8-4A44-8A25-B7B8D80FE197}" type="presParOf" srcId="{43B95E0F-4A20-477F-B3A9-4E18EBD3DDD2}" destId="{CC338CC6-9576-4190-97DB-69C7189337F5}" srcOrd="0" destOrd="0" presId="urn:microsoft.com/office/officeart/2005/8/layout/pyramid1"/>
    <dgm:cxn modelId="{7BDBD989-7C70-4907-85C4-15B7D09E77E7}" type="presParOf" srcId="{43B95E0F-4A20-477F-B3A9-4E18EBD3DDD2}" destId="{1E9220B9-00ED-4988-9B8C-77B2B59CE05E}" srcOrd="1" destOrd="0" presId="urn:microsoft.com/office/officeart/2005/8/layout/pyramid1"/>
    <dgm:cxn modelId="{88977A3A-A91C-4513-A845-11F4ABCDF85D}" type="presParOf" srcId="{B1AF622D-FC97-4C7F-8126-D4EA86806FF5}" destId="{66E2E43B-892A-4798-832C-D36DE689C3D4}" srcOrd="2" destOrd="0" presId="urn:microsoft.com/office/officeart/2005/8/layout/pyramid1"/>
    <dgm:cxn modelId="{CA0C74E8-A93F-4118-8DC5-76FF5C898222}" type="presParOf" srcId="{66E2E43B-892A-4798-832C-D36DE689C3D4}" destId="{AB7D26BC-F740-4034-8497-79CC13609AD6}" srcOrd="0" destOrd="0" presId="urn:microsoft.com/office/officeart/2005/8/layout/pyramid1"/>
    <dgm:cxn modelId="{CB8BD64E-F4E3-4E51-B727-D0F5352467E2}" type="presParOf" srcId="{66E2E43B-892A-4798-832C-D36DE689C3D4}" destId="{C968BE46-9CD6-4C00-B0FC-0D52D9958A83}" srcOrd="1" destOrd="0" presId="urn:microsoft.com/office/officeart/2005/8/layout/pyramid1"/>
    <dgm:cxn modelId="{B13C63F7-1FB2-4C58-9C33-990A9B411414}" type="presParOf" srcId="{B1AF622D-FC97-4C7F-8126-D4EA86806FF5}" destId="{A5B8638C-F005-4725-AA2B-BE405308DB31}" srcOrd="3" destOrd="0" presId="urn:microsoft.com/office/officeart/2005/8/layout/pyramid1"/>
    <dgm:cxn modelId="{D8C78E8B-E47D-4830-A2FF-87A736D5C4B9}" type="presParOf" srcId="{A5B8638C-F005-4725-AA2B-BE405308DB31}" destId="{CF3E4F8C-33FD-4E15-BAB9-0E6F0DF89EEC}" srcOrd="0" destOrd="0" presId="urn:microsoft.com/office/officeart/2005/8/layout/pyramid1"/>
    <dgm:cxn modelId="{56DFB31C-FBE0-478D-BBE2-026D2BCA9712}" type="presParOf" srcId="{A5B8638C-F005-4725-AA2B-BE405308DB31}" destId="{B9AA7E3A-17BE-4D77-B38E-B742DE4ADDB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2B667-98F0-4CC0-BA59-68833C16573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AADB74E-657A-454F-846E-E3848B56EB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dirty="0"/>
            <a:t>6%</a:t>
          </a:r>
        </a:p>
      </dgm:t>
    </dgm:pt>
    <dgm:pt modelId="{AB592176-5C57-454F-AB71-2E0571074542}" type="parTrans" cxnId="{34D77E53-7495-4478-BA60-B65B30E6E1AE}">
      <dgm:prSet/>
      <dgm:spPr/>
      <dgm:t>
        <a:bodyPr/>
        <a:lstStyle/>
        <a:p>
          <a:endParaRPr lang="en-US"/>
        </a:p>
      </dgm:t>
    </dgm:pt>
    <dgm:pt modelId="{A9B94755-2EB3-467C-A8FE-35CEC0FE34F7}" type="sibTrans" cxnId="{34D77E53-7495-4478-BA60-B65B30E6E1AE}">
      <dgm:prSet/>
      <dgm:spPr/>
      <dgm:t>
        <a:bodyPr/>
        <a:lstStyle/>
        <a:p>
          <a:endParaRPr lang="en-US"/>
        </a:p>
      </dgm:t>
    </dgm:pt>
    <dgm:pt modelId="{FC0A2938-0971-4CF3-9BEB-F535551E6D3B}">
      <dgm:prSet phldrT="[Text]"/>
      <dgm:spPr>
        <a:solidFill>
          <a:srgbClr val="CC6600"/>
        </a:solidFill>
      </dgm:spPr>
      <dgm:t>
        <a:bodyPr/>
        <a:lstStyle/>
        <a:p>
          <a:r>
            <a:rPr lang="en-US" dirty="0"/>
            <a:t>16%</a:t>
          </a:r>
        </a:p>
      </dgm:t>
    </dgm:pt>
    <dgm:pt modelId="{43AF3E65-268D-4B49-B02C-CE8A7D4C52BC}" type="parTrans" cxnId="{1ADA565F-AEBA-4BC9-99FD-91568C0B6930}">
      <dgm:prSet/>
      <dgm:spPr/>
      <dgm:t>
        <a:bodyPr/>
        <a:lstStyle/>
        <a:p>
          <a:endParaRPr lang="en-US"/>
        </a:p>
      </dgm:t>
    </dgm:pt>
    <dgm:pt modelId="{2AC64DC3-31A4-4E98-8165-F0024F00E1AF}" type="sibTrans" cxnId="{1ADA565F-AEBA-4BC9-99FD-91568C0B6930}">
      <dgm:prSet/>
      <dgm:spPr/>
      <dgm:t>
        <a:bodyPr/>
        <a:lstStyle/>
        <a:p>
          <a:endParaRPr lang="en-US"/>
        </a:p>
      </dgm:t>
    </dgm:pt>
    <dgm:pt modelId="{BFD65A78-798D-44EC-8B3D-435AAA18D514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54%</a:t>
          </a:r>
        </a:p>
      </dgm:t>
    </dgm:pt>
    <dgm:pt modelId="{EA3161CB-3322-4585-9720-2C3320E7D859}" type="parTrans" cxnId="{41760B2E-4E97-4694-B2AC-9C7DFCE0E9B6}">
      <dgm:prSet/>
      <dgm:spPr/>
      <dgm:t>
        <a:bodyPr/>
        <a:lstStyle/>
        <a:p>
          <a:endParaRPr lang="en-US"/>
        </a:p>
      </dgm:t>
    </dgm:pt>
    <dgm:pt modelId="{0A323C25-A241-44E4-B9BB-3833EA46471D}" type="sibTrans" cxnId="{41760B2E-4E97-4694-B2AC-9C7DFCE0E9B6}">
      <dgm:prSet/>
      <dgm:spPr/>
      <dgm:t>
        <a:bodyPr/>
        <a:lstStyle/>
        <a:p>
          <a:endParaRPr lang="en-US"/>
        </a:p>
      </dgm:t>
    </dgm:pt>
    <dgm:pt modelId="{BF027AFA-8D40-4AE1-B462-E35CF46010B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24%</a:t>
          </a:r>
        </a:p>
      </dgm:t>
    </dgm:pt>
    <dgm:pt modelId="{E630419B-08A0-4A1B-96E3-454D4C1768FF}" type="parTrans" cxnId="{75E67E08-87CB-464D-A08E-9D887B732CB2}">
      <dgm:prSet/>
      <dgm:spPr/>
      <dgm:t>
        <a:bodyPr/>
        <a:lstStyle/>
        <a:p>
          <a:endParaRPr lang="en-US"/>
        </a:p>
      </dgm:t>
    </dgm:pt>
    <dgm:pt modelId="{B5994132-3CFA-4B02-9092-0DB98B49F142}" type="sibTrans" cxnId="{75E67E08-87CB-464D-A08E-9D887B732CB2}">
      <dgm:prSet/>
      <dgm:spPr/>
      <dgm:t>
        <a:bodyPr/>
        <a:lstStyle/>
        <a:p>
          <a:endParaRPr lang="en-US"/>
        </a:p>
      </dgm:t>
    </dgm:pt>
    <dgm:pt modelId="{B1AF622D-FC97-4C7F-8126-D4EA86806FF5}" type="pres">
      <dgm:prSet presAssocID="{24C2B667-98F0-4CC0-BA59-68833C165738}" presName="Name0" presStyleCnt="0">
        <dgm:presLayoutVars>
          <dgm:dir/>
          <dgm:animLvl val="lvl"/>
          <dgm:resizeHandles val="exact"/>
        </dgm:presLayoutVars>
      </dgm:prSet>
      <dgm:spPr/>
    </dgm:pt>
    <dgm:pt modelId="{AA21B75E-DEFA-4F3A-8645-487C9A32DAEF}" type="pres">
      <dgm:prSet presAssocID="{FAADB74E-657A-454F-846E-E3848B56EBB6}" presName="Name8" presStyleCnt="0"/>
      <dgm:spPr/>
    </dgm:pt>
    <dgm:pt modelId="{7834B887-6B1E-481A-A786-A1BF91BF8579}" type="pres">
      <dgm:prSet presAssocID="{FAADB74E-657A-454F-846E-E3848B56EBB6}" presName="level" presStyleLbl="node1" presStyleIdx="0" presStyleCnt="4" custLinFactNeighborY="-2895">
        <dgm:presLayoutVars>
          <dgm:chMax val="1"/>
          <dgm:bulletEnabled val="1"/>
        </dgm:presLayoutVars>
      </dgm:prSet>
      <dgm:spPr/>
    </dgm:pt>
    <dgm:pt modelId="{55A353ED-07A9-4E44-BE49-A412B8381FA1}" type="pres">
      <dgm:prSet presAssocID="{FAADB74E-657A-454F-846E-E3848B56EB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B95E0F-4A20-477F-B3A9-4E18EBD3DDD2}" type="pres">
      <dgm:prSet presAssocID="{FC0A2938-0971-4CF3-9BEB-F535551E6D3B}" presName="Name8" presStyleCnt="0"/>
      <dgm:spPr/>
    </dgm:pt>
    <dgm:pt modelId="{CC338CC6-9576-4190-97DB-69C7189337F5}" type="pres">
      <dgm:prSet presAssocID="{FC0A2938-0971-4CF3-9BEB-F535551E6D3B}" presName="level" presStyleLbl="node1" presStyleIdx="1" presStyleCnt="4">
        <dgm:presLayoutVars>
          <dgm:chMax val="1"/>
          <dgm:bulletEnabled val="1"/>
        </dgm:presLayoutVars>
      </dgm:prSet>
      <dgm:spPr/>
    </dgm:pt>
    <dgm:pt modelId="{1E9220B9-00ED-4988-9B8C-77B2B59CE05E}" type="pres">
      <dgm:prSet presAssocID="{FC0A2938-0971-4CF3-9BEB-F535551E6D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6E2E43B-892A-4798-832C-D36DE689C3D4}" type="pres">
      <dgm:prSet presAssocID="{BFD65A78-798D-44EC-8B3D-435AAA18D514}" presName="Name8" presStyleCnt="0"/>
      <dgm:spPr/>
    </dgm:pt>
    <dgm:pt modelId="{AB7D26BC-F740-4034-8497-79CC13609AD6}" type="pres">
      <dgm:prSet presAssocID="{BFD65A78-798D-44EC-8B3D-435AAA18D51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968BE46-9CD6-4C00-B0FC-0D52D9958A83}" type="pres">
      <dgm:prSet presAssocID="{BFD65A78-798D-44EC-8B3D-435AAA18D5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B8638C-F005-4725-AA2B-BE405308DB31}" type="pres">
      <dgm:prSet presAssocID="{BF027AFA-8D40-4AE1-B462-E35CF46010BA}" presName="Name8" presStyleCnt="0"/>
      <dgm:spPr/>
    </dgm:pt>
    <dgm:pt modelId="{CF3E4F8C-33FD-4E15-BAB9-0E6F0DF89EEC}" type="pres">
      <dgm:prSet presAssocID="{BF027AFA-8D40-4AE1-B462-E35CF46010BA}" presName="level" presStyleLbl="node1" presStyleIdx="3" presStyleCnt="4" custScaleY="156201">
        <dgm:presLayoutVars>
          <dgm:chMax val="1"/>
          <dgm:bulletEnabled val="1"/>
        </dgm:presLayoutVars>
      </dgm:prSet>
      <dgm:spPr/>
    </dgm:pt>
    <dgm:pt modelId="{B9AA7E3A-17BE-4D77-B38E-B742DE4ADDBC}" type="pres">
      <dgm:prSet presAssocID="{BF027AFA-8D40-4AE1-B462-E35CF4601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5E67E08-87CB-464D-A08E-9D887B732CB2}" srcId="{24C2B667-98F0-4CC0-BA59-68833C165738}" destId="{BF027AFA-8D40-4AE1-B462-E35CF46010BA}" srcOrd="3" destOrd="0" parTransId="{E630419B-08A0-4A1B-96E3-454D4C1768FF}" sibTransId="{B5994132-3CFA-4B02-9092-0DB98B49F142}"/>
    <dgm:cxn modelId="{41760B2E-4E97-4694-B2AC-9C7DFCE0E9B6}" srcId="{24C2B667-98F0-4CC0-BA59-68833C165738}" destId="{BFD65A78-798D-44EC-8B3D-435AAA18D514}" srcOrd="2" destOrd="0" parTransId="{EA3161CB-3322-4585-9720-2C3320E7D859}" sibTransId="{0A323C25-A241-44E4-B9BB-3833EA46471D}"/>
    <dgm:cxn modelId="{3750823E-A8B4-4DF9-8225-53258897DA3F}" type="presOf" srcId="{BF027AFA-8D40-4AE1-B462-E35CF46010BA}" destId="{CF3E4F8C-33FD-4E15-BAB9-0E6F0DF89EEC}" srcOrd="0" destOrd="0" presId="urn:microsoft.com/office/officeart/2005/8/layout/pyramid1"/>
    <dgm:cxn modelId="{1ADA565F-AEBA-4BC9-99FD-91568C0B6930}" srcId="{24C2B667-98F0-4CC0-BA59-68833C165738}" destId="{FC0A2938-0971-4CF3-9BEB-F535551E6D3B}" srcOrd="1" destOrd="0" parTransId="{43AF3E65-268D-4B49-B02C-CE8A7D4C52BC}" sibTransId="{2AC64DC3-31A4-4E98-8165-F0024F00E1AF}"/>
    <dgm:cxn modelId="{11017860-B2E2-4116-A657-5EE65625920A}" type="presOf" srcId="{FC0A2938-0971-4CF3-9BEB-F535551E6D3B}" destId="{1E9220B9-00ED-4988-9B8C-77B2B59CE05E}" srcOrd="1" destOrd="0" presId="urn:microsoft.com/office/officeart/2005/8/layout/pyramid1"/>
    <dgm:cxn modelId="{7A95E644-C760-452C-BF9A-C157C7D439F4}" type="presOf" srcId="{BF027AFA-8D40-4AE1-B462-E35CF46010BA}" destId="{B9AA7E3A-17BE-4D77-B38E-B742DE4ADDBC}" srcOrd="1" destOrd="0" presId="urn:microsoft.com/office/officeart/2005/8/layout/pyramid1"/>
    <dgm:cxn modelId="{34D77E53-7495-4478-BA60-B65B30E6E1AE}" srcId="{24C2B667-98F0-4CC0-BA59-68833C165738}" destId="{FAADB74E-657A-454F-846E-E3848B56EBB6}" srcOrd="0" destOrd="0" parTransId="{AB592176-5C57-454F-AB71-2E0571074542}" sibTransId="{A9B94755-2EB3-467C-A8FE-35CEC0FE34F7}"/>
    <dgm:cxn modelId="{7D73B28B-ADBF-4CB8-890C-2AD643AC1F1B}" type="presOf" srcId="{FC0A2938-0971-4CF3-9BEB-F535551E6D3B}" destId="{CC338CC6-9576-4190-97DB-69C7189337F5}" srcOrd="0" destOrd="0" presId="urn:microsoft.com/office/officeart/2005/8/layout/pyramid1"/>
    <dgm:cxn modelId="{ACCF00A5-696F-491B-9BD2-2C470257378A}" type="presOf" srcId="{FAADB74E-657A-454F-846E-E3848B56EBB6}" destId="{7834B887-6B1E-481A-A786-A1BF91BF8579}" srcOrd="0" destOrd="0" presId="urn:microsoft.com/office/officeart/2005/8/layout/pyramid1"/>
    <dgm:cxn modelId="{2E6A02B6-768B-4600-8139-AF99DA88F4BB}" type="presOf" srcId="{BFD65A78-798D-44EC-8B3D-435AAA18D514}" destId="{AB7D26BC-F740-4034-8497-79CC13609AD6}" srcOrd="0" destOrd="0" presId="urn:microsoft.com/office/officeart/2005/8/layout/pyramid1"/>
    <dgm:cxn modelId="{15B8C6DA-3080-4B9D-881B-F8C1E5862FC0}" type="presOf" srcId="{24C2B667-98F0-4CC0-BA59-68833C165738}" destId="{B1AF622D-FC97-4C7F-8126-D4EA86806FF5}" srcOrd="0" destOrd="0" presId="urn:microsoft.com/office/officeart/2005/8/layout/pyramid1"/>
    <dgm:cxn modelId="{BC87D9FC-C60F-4767-8FD1-AAE4936BA3C2}" type="presOf" srcId="{FAADB74E-657A-454F-846E-E3848B56EBB6}" destId="{55A353ED-07A9-4E44-BE49-A412B8381FA1}" srcOrd="1" destOrd="0" presId="urn:microsoft.com/office/officeart/2005/8/layout/pyramid1"/>
    <dgm:cxn modelId="{862224FF-0C7A-41BB-9239-BCA67270D010}" type="presOf" srcId="{BFD65A78-798D-44EC-8B3D-435AAA18D514}" destId="{C968BE46-9CD6-4C00-B0FC-0D52D9958A83}" srcOrd="1" destOrd="0" presId="urn:microsoft.com/office/officeart/2005/8/layout/pyramid1"/>
    <dgm:cxn modelId="{3F6A2434-B795-4C68-974C-27F48739B585}" type="presParOf" srcId="{B1AF622D-FC97-4C7F-8126-D4EA86806FF5}" destId="{AA21B75E-DEFA-4F3A-8645-487C9A32DAEF}" srcOrd="0" destOrd="0" presId="urn:microsoft.com/office/officeart/2005/8/layout/pyramid1"/>
    <dgm:cxn modelId="{AD596833-DB16-41B8-A41F-696097001CD7}" type="presParOf" srcId="{AA21B75E-DEFA-4F3A-8645-487C9A32DAEF}" destId="{7834B887-6B1E-481A-A786-A1BF91BF8579}" srcOrd="0" destOrd="0" presId="urn:microsoft.com/office/officeart/2005/8/layout/pyramid1"/>
    <dgm:cxn modelId="{14562090-9ADC-4867-9C18-A1F3D75EBA90}" type="presParOf" srcId="{AA21B75E-DEFA-4F3A-8645-487C9A32DAEF}" destId="{55A353ED-07A9-4E44-BE49-A412B8381FA1}" srcOrd="1" destOrd="0" presId="urn:microsoft.com/office/officeart/2005/8/layout/pyramid1"/>
    <dgm:cxn modelId="{9F70A4CD-F4E3-4B1D-9890-5B057AA07A79}" type="presParOf" srcId="{B1AF622D-FC97-4C7F-8126-D4EA86806FF5}" destId="{43B95E0F-4A20-477F-B3A9-4E18EBD3DDD2}" srcOrd="1" destOrd="0" presId="urn:microsoft.com/office/officeart/2005/8/layout/pyramid1"/>
    <dgm:cxn modelId="{CD9072ED-D38C-4E8E-BDA0-BDCAA659DC9A}" type="presParOf" srcId="{43B95E0F-4A20-477F-B3A9-4E18EBD3DDD2}" destId="{CC338CC6-9576-4190-97DB-69C7189337F5}" srcOrd="0" destOrd="0" presId="urn:microsoft.com/office/officeart/2005/8/layout/pyramid1"/>
    <dgm:cxn modelId="{9AD3D8B8-1E42-414A-970E-65DA2E3CDBC1}" type="presParOf" srcId="{43B95E0F-4A20-477F-B3A9-4E18EBD3DDD2}" destId="{1E9220B9-00ED-4988-9B8C-77B2B59CE05E}" srcOrd="1" destOrd="0" presId="urn:microsoft.com/office/officeart/2005/8/layout/pyramid1"/>
    <dgm:cxn modelId="{FB789F0F-67BD-423B-986A-7EEC3C9B04DB}" type="presParOf" srcId="{B1AF622D-FC97-4C7F-8126-D4EA86806FF5}" destId="{66E2E43B-892A-4798-832C-D36DE689C3D4}" srcOrd="2" destOrd="0" presId="urn:microsoft.com/office/officeart/2005/8/layout/pyramid1"/>
    <dgm:cxn modelId="{6E76A75D-C275-40AB-815A-3B578230C084}" type="presParOf" srcId="{66E2E43B-892A-4798-832C-D36DE689C3D4}" destId="{AB7D26BC-F740-4034-8497-79CC13609AD6}" srcOrd="0" destOrd="0" presId="urn:microsoft.com/office/officeart/2005/8/layout/pyramid1"/>
    <dgm:cxn modelId="{C4473743-709C-47E1-B37B-057159C51A9F}" type="presParOf" srcId="{66E2E43B-892A-4798-832C-D36DE689C3D4}" destId="{C968BE46-9CD6-4C00-B0FC-0D52D9958A83}" srcOrd="1" destOrd="0" presId="urn:microsoft.com/office/officeart/2005/8/layout/pyramid1"/>
    <dgm:cxn modelId="{581A0E6D-B8A0-47A6-8E24-D37A2A93CA6B}" type="presParOf" srcId="{B1AF622D-FC97-4C7F-8126-D4EA86806FF5}" destId="{A5B8638C-F005-4725-AA2B-BE405308DB31}" srcOrd="3" destOrd="0" presId="urn:microsoft.com/office/officeart/2005/8/layout/pyramid1"/>
    <dgm:cxn modelId="{3DB4307E-17F4-4F62-BE62-DFBF1952893B}" type="presParOf" srcId="{A5B8638C-F005-4725-AA2B-BE405308DB31}" destId="{CF3E4F8C-33FD-4E15-BAB9-0E6F0DF89EEC}" srcOrd="0" destOrd="0" presId="urn:microsoft.com/office/officeart/2005/8/layout/pyramid1"/>
    <dgm:cxn modelId="{623BB98A-40B8-457F-B183-3D191C1263FE}" type="presParOf" srcId="{A5B8638C-F005-4725-AA2B-BE405308DB31}" destId="{B9AA7E3A-17BE-4D77-B38E-B742DE4ADDB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4B887-6B1E-481A-A786-A1BF91BF8579}">
      <dsp:nvSpPr>
        <dsp:cNvPr id="0" name=""/>
        <dsp:cNvSpPr/>
      </dsp:nvSpPr>
      <dsp:spPr>
        <a:xfrm>
          <a:off x="1419005" y="0"/>
          <a:ext cx="796744" cy="526387"/>
        </a:xfrm>
        <a:prstGeom prst="trapezoid">
          <a:avLst>
            <a:gd name="adj" fmla="val 7568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</a:t>
          </a:r>
          <a:r>
            <a:rPr lang="en-US" sz="2000" kern="1200" dirty="0"/>
            <a:t>%</a:t>
          </a:r>
        </a:p>
      </dsp:txBody>
      <dsp:txXfrm>
        <a:off x="1419005" y="0"/>
        <a:ext cx="796744" cy="526387"/>
      </dsp:txXfrm>
    </dsp:sp>
    <dsp:sp modelId="{CC338CC6-9576-4190-97DB-69C7189337F5}">
      <dsp:nvSpPr>
        <dsp:cNvPr id="0" name=""/>
        <dsp:cNvSpPr/>
      </dsp:nvSpPr>
      <dsp:spPr>
        <a:xfrm>
          <a:off x="1020633" y="526387"/>
          <a:ext cx="1593488" cy="526387"/>
        </a:xfrm>
        <a:prstGeom prst="trapezoid">
          <a:avLst>
            <a:gd name="adj" fmla="val 75680"/>
          </a:avLst>
        </a:prstGeom>
        <a:solidFill>
          <a:srgbClr val="CC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  <a:r>
            <a:rPr lang="en-US" sz="3100" kern="1200" dirty="0"/>
            <a:t>%</a:t>
          </a:r>
        </a:p>
      </dsp:txBody>
      <dsp:txXfrm>
        <a:off x="1299494" y="526387"/>
        <a:ext cx="1035767" cy="526387"/>
      </dsp:txXfrm>
    </dsp:sp>
    <dsp:sp modelId="{AB7D26BC-F740-4034-8497-79CC13609AD6}">
      <dsp:nvSpPr>
        <dsp:cNvPr id="0" name=""/>
        <dsp:cNvSpPr/>
      </dsp:nvSpPr>
      <dsp:spPr>
        <a:xfrm>
          <a:off x="622261" y="1052774"/>
          <a:ext cx="2390233" cy="526387"/>
        </a:xfrm>
        <a:prstGeom prst="trapezoid">
          <a:avLst>
            <a:gd name="adj" fmla="val 7568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24</a:t>
          </a:r>
          <a:r>
            <a:rPr lang="en-US" sz="3100" kern="1200" dirty="0"/>
            <a:t>%</a:t>
          </a:r>
        </a:p>
      </dsp:txBody>
      <dsp:txXfrm>
        <a:off x="1040552" y="1052774"/>
        <a:ext cx="1553651" cy="526387"/>
      </dsp:txXfrm>
    </dsp:sp>
    <dsp:sp modelId="{CF3E4F8C-33FD-4E15-BAB9-0E6F0DF89EEC}">
      <dsp:nvSpPr>
        <dsp:cNvPr id="0" name=""/>
        <dsp:cNvSpPr/>
      </dsp:nvSpPr>
      <dsp:spPr>
        <a:xfrm>
          <a:off x="0" y="1579161"/>
          <a:ext cx="3634756" cy="822222"/>
        </a:xfrm>
        <a:prstGeom prst="trapezoid">
          <a:avLst>
            <a:gd name="adj" fmla="val 7568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71</a:t>
          </a:r>
          <a:r>
            <a:rPr lang="en-US" sz="3100" kern="1200" dirty="0"/>
            <a:t>%</a:t>
          </a:r>
        </a:p>
      </dsp:txBody>
      <dsp:txXfrm>
        <a:off x="636082" y="1579161"/>
        <a:ext cx="2362591" cy="822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4B887-6B1E-481A-A786-A1BF91BF8579}">
      <dsp:nvSpPr>
        <dsp:cNvPr id="0" name=""/>
        <dsp:cNvSpPr/>
      </dsp:nvSpPr>
      <dsp:spPr>
        <a:xfrm>
          <a:off x="1419005" y="0"/>
          <a:ext cx="796744" cy="526387"/>
        </a:xfrm>
        <a:prstGeom prst="trapezoid">
          <a:avLst>
            <a:gd name="adj" fmla="val 7568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6%</a:t>
          </a:r>
        </a:p>
      </dsp:txBody>
      <dsp:txXfrm>
        <a:off x="1419005" y="0"/>
        <a:ext cx="796744" cy="526387"/>
      </dsp:txXfrm>
    </dsp:sp>
    <dsp:sp modelId="{CC338CC6-9576-4190-97DB-69C7189337F5}">
      <dsp:nvSpPr>
        <dsp:cNvPr id="0" name=""/>
        <dsp:cNvSpPr/>
      </dsp:nvSpPr>
      <dsp:spPr>
        <a:xfrm>
          <a:off x="1020633" y="526387"/>
          <a:ext cx="1593488" cy="526387"/>
        </a:xfrm>
        <a:prstGeom prst="trapezoid">
          <a:avLst>
            <a:gd name="adj" fmla="val 75680"/>
          </a:avLst>
        </a:prstGeom>
        <a:solidFill>
          <a:srgbClr val="CC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16%</a:t>
          </a:r>
        </a:p>
      </dsp:txBody>
      <dsp:txXfrm>
        <a:off x="1299494" y="526387"/>
        <a:ext cx="1035767" cy="526387"/>
      </dsp:txXfrm>
    </dsp:sp>
    <dsp:sp modelId="{AB7D26BC-F740-4034-8497-79CC13609AD6}">
      <dsp:nvSpPr>
        <dsp:cNvPr id="0" name=""/>
        <dsp:cNvSpPr/>
      </dsp:nvSpPr>
      <dsp:spPr>
        <a:xfrm>
          <a:off x="622261" y="1052774"/>
          <a:ext cx="2390233" cy="526387"/>
        </a:xfrm>
        <a:prstGeom prst="trapezoid">
          <a:avLst>
            <a:gd name="adj" fmla="val 7568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54%</a:t>
          </a:r>
        </a:p>
      </dsp:txBody>
      <dsp:txXfrm>
        <a:off x="1040552" y="1052774"/>
        <a:ext cx="1553651" cy="526387"/>
      </dsp:txXfrm>
    </dsp:sp>
    <dsp:sp modelId="{CF3E4F8C-33FD-4E15-BAB9-0E6F0DF89EEC}">
      <dsp:nvSpPr>
        <dsp:cNvPr id="0" name=""/>
        <dsp:cNvSpPr/>
      </dsp:nvSpPr>
      <dsp:spPr>
        <a:xfrm>
          <a:off x="0" y="1579161"/>
          <a:ext cx="3634756" cy="822222"/>
        </a:xfrm>
        <a:prstGeom prst="trapezoid">
          <a:avLst>
            <a:gd name="adj" fmla="val 7568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24%</a:t>
          </a:r>
        </a:p>
      </dsp:txBody>
      <dsp:txXfrm>
        <a:off x="636082" y="1579161"/>
        <a:ext cx="2362591" cy="82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0.65553</cdr:x>
      <cdr:y>0.2238</cdr:y>
    </cdr:from>
    <cdr:to>
      <cdr:x>0.74855</cdr:x>
      <cdr:y>0.32079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93319" y="973845"/>
          <a:ext cx="978146" cy="4220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>
              <a:solidFill>
                <a:srgbClr val="00B050"/>
              </a:solidFill>
            </a:rPr>
            <a:t>30%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9BC20-E9DF-4535-872C-D89C48984CE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B201B-2274-471D-9F85-C4E85060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150 claims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201B-2274-471D-9F85-C4E850605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201B-2274-471D-9F85-C4E850605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201B-2274-471D-9F85-C4E850605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2">
              <a:lumMod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9089-A566-4877-9F8A-2A6DB679185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D47A-3C00-49CF-A13F-7FFEA1E3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chart" Target="../charts/chart1.xml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image" Target="../media/image10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0" y="3970840"/>
            <a:ext cx="3456088" cy="969962"/>
          </a:xfrm>
        </p:spPr>
        <p:txBody>
          <a:bodyPr>
            <a:noAutofit/>
          </a:bodyPr>
          <a:lstStyle/>
          <a:p>
            <a:r>
              <a:rPr lang="en-US" sz="7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erious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9" y="-439265"/>
            <a:ext cx="5398286" cy="52442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45466" y="4093105"/>
            <a:ext cx="1540933" cy="969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  <a:latin typeface="+mn-lt"/>
              </a:rPr>
              <a:t>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58085" y="4093105"/>
            <a:ext cx="1540933" cy="969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51776" y="4089400"/>
            <a:ext cx="1540933" cy="969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  <a:latin typeface="+mn-lt"/>
              </a:rPr>
              <a:t>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86399" y="4096810"/>
            <a:ext cx="3456088" cy="969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bout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9166" y="4104390"/>
            <a:ext cx="3456088" cy="969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ata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3421" y="5486401"/>
            <a:ext cx="375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Andrew </a:t>
            </a:r>
            <a:r>
              <a:rPr lang="en-US" sz="2800" dirty="0" err="1">
                <a:solidFill>
                  <a:schemeClr val="bg1"/>
                </a:solidFill>
              </a:rPr>
              <a:t>Ramzy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Scientist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1793" y="5486401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Menna</a:t>
            </a:r>
            <a:r>
              <a:rPr lang="en-US" sz="2800" dirty="0">
                <a:solidFill>
                  <a:schemeClr val="bg1"/>
                </a:solidFill>
              </a:rPr>
              <a:t> Mustafa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Computer Engineering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Student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2555" y="5486401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Abdullah Tarek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Computer Science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Student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2800" y="5486401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Mahmoud Salem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Computer Science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Student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93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13464 -0.007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2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8711 -0.0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97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66802" y="525972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THE PROBLEM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66802" y="28969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Identification of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803009" y="872097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33690" y="872097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1988" y="3221501"/>
            <a:ext cx="135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Claim</a:t>
            </a:r>
          </a:p>
          <a:p>
            <a:pPr algn="ctr"/>
            <a:r>
              <a:rPr lang="en-US" dirty="0"/>
              <a:t>Department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3424" y="4006947"/>
            <a:ext cx="149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Departments</a:t>
            </a:r>
          </a:p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828854" y="1649828"/>
            <a:ext cx="1284559" cy="1162783"/>
            <a:chOff x="8508371" y="2520383"/>
            <a:chExt cx="1284559" cy="11627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371" y="2520385"/>
              <a:ext cx="593095" cy="59309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599" y="2520385"/>
              <a:ext cx="593095" cy="59309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607" y="2520384"/>
              <a:ext cx="593095" cy="59309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9835" y="2520383"/>
              <a:ext cx="593095" cy="59309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371" y="3090071"/>
              <a:ext cx="593095" cy="59309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599" y="3090071"/>
              <a:ext cx="593095" cy="59309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607" y="3090071"/>
              <a:ext cx="593095" cy="59309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9835" y="3090070"/>
              <a:ext cx="593095" cy="593095"/>
            </a:xfrm>
            <a:prstGeom prst="rect">
              <a:avLst/>
            </a:prstGeom>
          </p:spPr>
        </p:pic>
      </p:grpSp>
      <p:pic>
        <p:nvPicPr>
          <p:cNvPr id="54" name="Picture 53" descr="Image result for clo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759" y="1819407"/>
            <a:ext cx="1181134" cy="11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9358925" y="3606831"/>
            <a:ext cx="1358078" cy="683737"/>
            <a:chOff x="9221312" y="3465869"/>
            <a:chExt cx="1470200" cy="740184"/>
          </a:xfrm>
        </p:grpSpPr>
        <p:pic>
          <p:nvPicPr>
            <p:cNvPr id="1042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405" y="3465869"/>
              <a:ext cx="280363" cy="39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8266" y="3465869"/>
              <a:ext cx="280363" cy="39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228" y="3465869"/>
              <a:ext cx="280363" cy="39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0190" y="3465870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1149" y="3465872"/>
              <a:ext cx="280363" cy="39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312" y="3807845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4171" y="3807845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129" y="3807845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088" y="3807847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8" descr="Image result for dollar sign png g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7036" y="3807844"/>
              <a:ext cx="280363" cy="398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Image result for hospita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7" y="4981104"/>
            <a:ext cx="1105566" cy="11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36" y="1464689"/>
            <a:ext cx="1480163" cy="14801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247827" y="1990745"/>
            <a:ext cx="1639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Insurance Company</a:t>
            </a:r>
          </a:p>
        </p:txBody>
      </p:sp>
    </p:spTree>
    <p:extLst>
      <p:ext uri="{BB962C8B-B14F-4D97-AF65-F5344CB8AC3E}">
        <p14:creationId xmlns:p14="http://schemas.microsoft.com/office/powerpoint/2010/main" val="38580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5729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37904 0.00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33581 -0.012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-64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41055 0.0467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233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55 0.04676 L -0.19479 0.25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907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6" grpId="1">
        <p:bldAsOne/>
      </p:bldGraphic>
      <p:bldGraphic spid="16" grpId="2">
        <p:bldAsOne/>
      </p:bldGraphic>
      <p:bldP spid="7" grpId="0"/>
      <p:bldP spid="8" grpId="0"/>
      <p:bldP spid="17" grpId="0"/>
      <p:bldP spid="17" grpId="1"/>
      <p:bldP spid="17" grpId="2"/>
      <p:bldP spid="18" grpId="0"/>
      <p:bldP spid="18" grpId="1"/>
      <p:bldP spid="18" grpId="2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192647" y="537677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THE SOLUTION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002578" y="-33803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Intuition of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092452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92647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0" y="2228719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12" y="2233444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54" y="2233444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12" y="3017332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0" y="3022057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29" y="2228720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54" y="3017332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12" y="3686008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19" y="2989594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0" y="3710729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98650" y="1591339"/>
            <a:ext cx="196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CLAIMS</a:t>
            </a:r>
          </a:p>
        </p:txBody>
      </p:sp>
      <p:cxnSp>
        <p:nvCxnSpPr>
          <p:cNvPr id="2051" name="Straight Arrow Connector 2050"/>
          <p:cNvCxnSpPr/>
          <p:nvPr/>
        </p:nvCxnSpPr>
        <p:spPr>
          <a:xfrm flipV="1">
            <a:off x="3288406" y="3051215"/>
            <a:ext cx="654007" cy="1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6569084" y="3051215"/>
            <a:ext cx="716136" cy="1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5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17" y="3534810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75" y="3529551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17" y="2901853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75" y="2926574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36891" y="1910982"/>
            <a:ext cx="196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SUSPICIOUS CLAIMS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5668" y="4112316"/>
            <a:ext cx="126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32%</a:t>
            </a:r>
          </a:p>
        </p:txBody>
      </p:sp>
      <p:cxnSp>
        <p:nvCxnSpPr>
          <p:cNvPr id="2061" name="Straight Arrow Connector 2060"/>
          <p:cNvCxnSpPr/>
          <p:nvPr/>
        </p:nvCxnSpPr>
        <p:spPr>
          <a:xfrm>
            <a:off x="5245525" y="3987496"/>
            <a:ext cx="0" cy="99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73661" y="4270590"/>
            <a:ext cx="196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PASS</a:t>
            </a:r>
          </a:p>
        </p:txBody>
      </p:sp>
      <p:pic>
        <p:nvPicPr>
          <p:cNvPr id="68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50" y="5083040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92" y="5087765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34" y="5087765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92" y="5871653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50" y="5876378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45" y="5871652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3689" y="5610041"/>
            <a:ext cx="126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68%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907441" y="3092911"/>
            <a:ext cx="1284559" cy="593097"/>
            <a:chOff x="9786807" y="304473"/>
            <a:chExt cx="1284559" cy="593097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6807" y="304475"/>
              <a:ext cx="593095" cy="593095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035" y="304475"/>
              <a:ext cx="593095" cy="59309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6043" y="304474"/>
              <a:ext cx="593095" cy="593095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8271" y="304473"/>
              <a:ext cx="593095" cy="593095"/>
            </a:xfrm>
            <a:prstGeom prst="rect">
              <a:avLst/>
            </a:prstGeom>
          </p:spPr>
        </p:pic>
      </p:grpSp>
      <p:cxnSp>
        <p:nvCxnSpPr>
          <p:cNvPr id="2064" name="Straight Arrow Connector 2063"/>
          <p:cNvCxnSpPr/>
          <p:nvPr/>
        </p:nvCxnSpPr>
        <p:spPr>
          <a:xfrm>
            <a:off x="8707871" y="4257046"/>
            <a:ext cx="295392" cy="29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67" name="Diamond 2066"/>
          <p:cNvSpPr/>
          <p:nvPr/>
        </p:nvSpPr>
        <p:spPr>
          <a:xfrm>
            <a:off x="3997681" y="1798307"/>
            <a:ext cx="2495689" cy="249568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8" name="Picture 6" descr="Image result for processing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29" y="2280347"/>
            <a:ext cx="1849709" cy="14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TextBox 2071"/>
          <p:cNvSpPr txBox="1"/>
          <p:nvPr/>
        </p:nvSpPr>
        <p:spPr>
          <a:xfrm>
            <a:off x="9042197" y="2508136"/>
            <a:ext cx="145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542022" y="3592571"/>
            <a:ext cx="313545" cy="2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73262" y="3291082"/>
            <a:ext cx="183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6600"/>
                </a:solidFill>
              </a:rPr>
              <a:t>Medium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03263" y="4343510"/>
            <a:ext cx="183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66"/>
                </a:solidFill>
              </a:rPr>
              <a:t>Low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8471276" y="2831696"/>
            <a:ext cx="403616" cy="31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8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38" y="2987552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C6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46" y="3743060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C6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97" y="3753650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10" y="4857862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746" y="4849111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Image result for document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25" y="4849110"/>
            <a:ext cx="443615" cy="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4216266" y="1539997"/>
            <a:ext cx="196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Automation + Ranking</a:t>
            </a:r>
          </a:p>
        </p:txBody>
      </p:sp>
      <p:pic>
        <p:nvPicPr>
          <p:cNvPr id="107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99" y="5083040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99" y="5876378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50" y="3686008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08" y="3710729"/>
            <a:ext cx="640938" cy="6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61" grpId="0"/>
      <p:bldP spid="63" grpId="0"/>
      <p:bldP spid="67" grpId="0"/>
      <p:bldP spid="74" grpId="0"/>
      <p:bldP spid="2067" grpId="0" animBg="1"/>
      <p:bldP spid="2072" grpId="0"/>
      <p:bldP spid="92" grpId="0"/>
      <p:bldP spid="93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895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Simulation: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F. SCORE</a:t>
            </a: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2647" y="537677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THE FRAMEWORK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02578" y="-33803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Intuition of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366772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1647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96691" y="3986884"/>
            <a:ext cx="1973564" cy="0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70255" y="3986884"/>
            <a:ext cx="1348724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47967" y="3986884"/>
            <a:ext cx="1348724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518979" y="3986884"/>
            <a:ext cx="1036320" cy="0"/>
          </a:xfrm>
          <a:prstGeom prst="line">
            <a:avLst/>
          </a:prstGeom>
          <a:ln w="76200">
            <a:solidFill>
              <a:srgbClr val="CC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11647" y="3986884"/>
            <a:ext cx="1036320" cy="0"/>
          </a:xfrm>
          <a:prstGeom prst="line">
            <a:avLst/>
          </a:prstGeom>
          <a:ln w="76200">
            <a:solidFill>
              <a:srgbClr val="CC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547695" y="3986884"/>
            <a:ext cx="1043924" cy="15240"/>
          </a:xfrm>
          <a:prstGeom prst="line">
            <a:avLst/>
          </a:prstGeom>
          <a:ln w="76200">
            <a:solidFill>
              <a:srgbClr val="D2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75327" y="3986884"/>
            <a:ext cx="1036320" cy="0"/>
          </a:xfrm>
          <a:prstGeom prst="line">
            <a:avLst/>
          </a:prstGeom>
          <a:ln w="76200">
            <a:solidFill>
              <a:srgbClr val="D2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31603" y="4202240"/>
            <a:ext cx="58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3!!!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06133" y="4202240"/>
            <a:ext cx="58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3!!!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88456" y="4202240"/>
            <a:ext cx="5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6600"/>
                </a:solidFill>
              </a:rPr>
              <a:t>2!!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39812" y="4236502"/>
            <a:ext cx="5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6600"/>
                </a:solidFill>
              </a:rPr>
              <a:t>2!!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89434" y="4202240"/>
            <a:ext cx="5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1!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86868" y="4240284"/>
            <a:ext cx="5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51059" y="4236502"/>
            <a:ext cx="5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97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2647" y="537677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THE 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02578" y="-33803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The given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366772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1647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4420906"/>
              </p:ext>
            </p:extLst>
          </p:nvPr>
        </p:nvGraphicFramePr>
        <p:xfrm>
          <a:off x="877223" y="4272346"/>
          <a:ext cx="3634756" cy="240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15823401"/>
              </p:ext>
            </p:extLst>
          </p:nvPr>
        </p:nvGraphicFramePr>
        <p:xfrm>
          <a:off x="8183893" y="4272346"/>
          <a:ext cx="3634756" cy="240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4936" y="6031283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Accepted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4936" y="538034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Low ( Tier 1 )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118" y="4789128"/>
            <a:ext cx="299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C6600"/>
                </a:solidFill>
              </a:rPr>
              <a:t>Medium ( Tier 2 )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4936" y="420444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High ( Tier 3 )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7127" y="3619672"/>
            <a:ext cx="260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Provider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0457" y="3619672"/>
            <a:ext cx="260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Service Level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10" y="1886505"/>
            <a:ext cx="8677286" cy="16652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5241" y="1280227"/>
            <a:ext cx="390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Provider-Service Level</a:t>
            </a:r>
          </a:p>
        </p:txBody>
      </p:sp>
    </p:spTree>
    <p:extLst>
      <p:ext uri="{BB962C8B-B14F-4D97-AF65-F5344CB8AC3E}">
        <p14:creationId xmlns:p14="http://schemas.microsoft.com/office/powerpoint/2010/main" val="31726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8" grpId="0" uiExpand="1">
        <p:bldAsOne/>
      </p:bldGraphic>
      <p:bldGraphic spid="13" grpId="0">
        <p:bldAsOne/>
      </p:bldGraphic>
      <p:bldP spid="9" grpId="0"/>
      <p:bldP spid="10" grpId="0"/>
      <p:bldP spid="11" grpId="0"/>
      <p:bldP spid="12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44" y="1876200"/>
            <a:ext cx="4997340" cy="48181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set used: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Given data set (Aggregate Dataset) (1M Provider)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Detailed dataset (We got) (10M Provider-Service)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Tools: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 provider-service level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Service charge per specialty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Average risk score for patients per specialty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Number of services per provider specialty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7657" y="601460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STEPS TAKEN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87588" y="2998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The way of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887393" y="947585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396264" y="947585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" t="40275" r="506" b="2335"/>
          <a:stretch/>
        </p:blipFill>
        <p:spPr>
          <a:xfrm>
            <a:off x="5366150" y="1732571"/>
            <a:ext cx="2961648" cy="147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2830" y="3408281"/>
            <a:ext cx="26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risk in cardiology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" t="44668" r="19653"/>
          <a:stretch/>
        </p:blipFill>
        <p:spPr>
          <a:xfrm>
            <a:off x="8958273" y="1633017"/>
            <a:ext cx="2921058" cy="1573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27481" y="3349763"/>
            <a:ext cx="27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risk in ambulances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9" r="42979"/>
          <a:stretch/>
        </p:blipFill>
        <p:spPr>
          <a:xfrm>
            <a:off x="5366150" y="4093325"/>
            <a:ext cx="3171225" cy="18185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55697" y="6048003"/>
            <a:ext cx="275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of checked bills in specified hcpcs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11" y="2614482"/>
            <a:ext cx="6559573" cy="18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12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Pilot &gt; Test &gt; Tweak &gt; Repeat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Claim Level Dataset = higher accuracy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Considering Age Groups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Considering Gender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Considering Geographical Areas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Weighted Average by Time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Interface design: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2647" y="537677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CFCFC"/>
                </a:solidFill>
              </a:rPr>
              <a:t>FUTURE WORK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02578" y="-33803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CFCFC"/>
                </a:solidFill>
                <a:latin typeface="Edwardian Script ITC" panose="030303020407070D0804" pitchFamily="66" charset="0"/>
              </a:rPr>
              <a:t>The possibilities of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366772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1647" y="883802"/>
            <a:ext cx="880811" cy="1"/>
          </a:xfrm>
          <a:prstGeom prst="line">
            <a:avLst/>
          </a:prstGeom>
          <a:ln w="28575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880" y="2910840"/>
            <a:ext cx="37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546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234</Words>
  <Application>Microsoft Office PowerPoint</Application>
  <PresentationFormat>Widescreen</PresentationFormat>
  <Paragraphs>100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erious</vt:lpstr>
      <vt:lpstr>THE PROBLEM</vt:lpstr>
      <vt:lpstr>THE SOLUTION</vt:lpstr>
      <vt:lpstr>THE FRAMEWORK</vt:lpstr>
      <vt:lpstr>THE Results</vt:lpstr>
      <vt:lpstr>STEPS TAKEN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Fraud detection automation</dc:title>
  <dc:creator>Abdullah Tarek</dc:creator>
  <cp:lastModifiedBy>Abdullah Tarek</cp:lastModifiedBy>
  <cp:revision>98</cp:revision>
  <dcterms:created xsi:type="dcterms:W3CDTF">2018-03-10T07:59:47Z</dcterms:created>
  <dcterms:modified xsi:type="dcterms:W3CDTF">2018-03-11T19:43:19Z</dcterms:modified>
</cp:coreProperties>
</file>