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FE3E50-5B52-4FDA-8DBD-1E7185C716DC}">
  <a:tblStyle styleId="{3CFE3E50-5B52-4FDA-8DBD-1E7185C71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29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27bc62a7a95_0_26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7bc62a7a95_0_25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7bc62a7a95_0_2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16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secHead">
  <p:cSld name="SECTION_HEADER">
    <p:bg>
      <p:bgPr>
        <a:solidFill>
          <a:srgbClr val="2E5E7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4"/>
          <p:cNvSpPr txBox="1"/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b="0"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spAutoFit/>
          </a:bodyPr>
          <a:lstStyle/>
          <a:p>
            <a:pPr indent="-30480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1">
  <p:cSld name="CUSTOM_26">
    <p:bg>
      <p:bgPr>
        <a:solidFill>
          <a:srgbClr val="F2F2F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">
  <p:cSld name="CUSTOM_26_1"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02 1">
  <p:cSld name="CUSTOM_26_1_1"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b="1"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1">
  <p:cSld name="CUSTOM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subTitle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7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slide 02">
  <p:cSld name="CUSTOM_2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slide">
  <p:cSld name="CUSTOM_23">
    <p:bg>
      <p:bgPr>
        <a:solidFill>
          <a:srgbClr val="F2F2F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anchorCtr="0" anchor="t" bIns="121900" lIns="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2" type="subTitle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st to Five Slide">
  <p:cSld name="CUSTOM_23_1">
    <p:bg>
      <p:bgPr>
        <a:solidFill>
          <a:srgbClr val="F2F2F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0972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b="1" sz="3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 l="0" r="0" t="0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 l="0" r="0" t="0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 l="0" r="0" t="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 l="0" r="0" t="0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 l="0" r="0" t="0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 l="0" r="0" t="0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ing slide">
  <p:cSld name="CUSTOM_21_2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3" name="Google Shape;183;p2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5 ">
  <p:cSld name="CUSTOM_2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5" type="subTitle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4 ">
  <p:cSld name="CUSTOM_2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4" type="subTitle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5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slide - 1-3">
  <p:cSld name="CUSTOM_2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" type="subTitle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4"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anchorCtr="0" anchor="t" bIns="121900" lIns="10972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25" spcFirstLastPara="1" rIns="0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28"/>
          <p:cNvSpPr txBox="1"/>
          <p:nvPr>
            <p:ph idx="2" type="subTitle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3" type="title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4" type="title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Idea slide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slide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_4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rect b="b" l="l" r="r" t="t"/>
            <a:pathLst>
              <a:path extrusionOk="0" fill="none" h="79682" w="57303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rect b="b" l="l" r="r" t="t"/>
            <a:pathLst>
              <a:path extrusionOk="0" fill="none" h="79682" w="57174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cap="rnd" cmpd="sng" w="517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121900" lIns="0" spcFirstLastPara="1" rIns="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rect b="b" l="l" r="r" t="t"/>
              <a:pathLst>
                <a:path extrusionOk="0" fill="none" h="206130" w="102637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cap="rnd" cmpd="sng" w="19050">
              <a:solidFill>
                <a:srgbClr val="082D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7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fmla="val 13342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27_1"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2800" u="none" cap="none" strike="noStrik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28"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fmla="val 16667" name="adj"/>
            </a:avLst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3825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/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2" type="title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b="0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3" type="title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b="0"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4" type="title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b="0"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5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28_1"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2" type="title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3" type="title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b="0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2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/>
          <p:nvPr>
            <p:ph idx="5" type="title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b="0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2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fmla="val 1650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170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097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2" name="Google Shape;442;p37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 slide">
  <p:cSld name="CUSTOM_22">
    <p:bg>
      <p:bgPr>
        <a:solidFill>
          <a:srgbClr val="F2F2F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6" name="Google Shape;446;p38"/>
          <p:cNvSpPr/>
          <p:nvPr/>
        </p:nvSpPr>
        <p:spPr>
          <a:xfrm flipH="1" rot="10800000">
            <a:off x="918400" y="922800"/>
            <a:ext cx="10355100" cy="5012400"/>
          </a:xfrm>
          <a:prstGeom prst="bracePair">
            <a:avLst/>
          </a:prstGeom>
          <a:noFill/>
          <a:ln cap="flat" cmpd="sng" w="76200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rect b="b" l="l" r="r" t="t"/>
            <a:pathLst>
              <a:path extrusionOk="0" h="128611" w="284824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anchorCtr="0" anchor="ctr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01">
  <p:cSld name="CUSTOM_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{3CFE3E50-5B52-4FDA-8DBD-1E7185C716DC}</a:tableStyleId>
              </a:tblPr>
              <a:tblGrid>
                <a:gridCol w="510475"/>
                <a:gridCol w="2120525"/>
                <a:gridCol w="2510800"/>
                <a:gridCol w="2535675"/>
                <a:gridCol w="2535675"/>
              </a:tblGrid>
              <a:tr h="5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</a:t>
                      </a:r>
                      <a:r>
                        <a:rPr b="1"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s/No</a:t>
                      </a:r>
                      <a:endParaRPr b="1"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912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>
                    <a:lnL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82D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39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2" name="Google Shape;452;p39"/>
          <p:cNvSpPr txBox="1"/>
          <p:nvPr>
            <p:ph idx="2" type="title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1">
  <p:cSld name="CUSTOM_6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/>
          <p:nvPr>
            <p:ph idx="2" type="pic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56" name="Google Shape;456;p40"/>
          <p:cNvSpPr txBox="1"/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40"/>
          <p:cNvSpPr txBox="1"/>
          <p:nvPr>
            <p:ph idx="3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02">
  <p:cSld name="CUSTOM_7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>
            <p:ph idx="2" type="pic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/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2" name="Google Shape;462;p41"/>
          <p:cNvSpPr txBox="1"/>
          <p:nvPr>
            <p:ph idx="3" type="title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1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42"/>
          <p:cNvSpPr/>
          <p:nvPr>
            <p:ph idx="2" type="pic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/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8" name="Google Shape;468;p42"/>
          <p:cNvSpPr txBox="1"/>
          <p:nvPr>
            <p:ph idx="3" type="title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9" name="Google Shape;469;p42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0" name="Google Shape;470;p4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 slide 02">
  <p:cSld name="CUSTOM_9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43"/>
          <p:cNvSpPr/>
          <p:nvPr>
            <p:ph idx="2" type="pic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3" type="title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4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">
  <p:cSld name="CUSTOM_10_2">
    <p:bg>
      <p:bgPr>
        <a:solidFill>
          <a:srgbClr val="F2F2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's Up slide 1">
  <p:cSld name="CUSTOM_10_2_1">
    <p:bg>
      <p:bgPr>
        <a:solidFill>
          <a:srgbClr val="F2F2F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10_1">
    <p:bg>
      <p:bgPr>
        <a:solidFill>
          <a:srgbClr val="F2F2F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 1">
  <p:cSld name="CUSTOM_10_1_2">
    <p:bg>
      <p:bgPr>
        <a:solidFill>
          <a:srgbClr val="F2F2F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 for a video slide">
  <p:cSld name="CUSTOM_10_1_1">
    <p:bg>
      <p:bgPr>
        <a:solidFill>
          <a:srgbClr val="F2F2F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er review slide">
  <p:cSld name="CUSTOM_10_1_1_1">
    <p:bg>
      <p:bgPr>
        <a:solidFill>
          <a:srgbClr val="F2F2F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t's recap slide">
  <p:cSld name="CUSTOM_10_1_1_1_2">
    <p:bg>
      <p:bgPr>
        <a:solidFill>
          <a:srgbClr val="F2F2F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ffice Hours slide">
  <p:cSld name="CUSTOM_10_1_1_1_2_3">
    <p:bg>
      <p:bgPr>
        <a:solidFill>
          <a:srgbClr val="F2F2F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ck slide">
  <p:cSld name="CUSTOM_10_1_1_1_2_3_1">
    <p:bg>
      <p:bgPr>
        <a:solidFill>
          <a:srgbClr val="F2F2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b="0" l="0" r="72231" t="0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">
  <p:cSld name="CUSTOM_10_1_1_1_2_2_1">
    <p:bg>
      <p:bgPr>
        <a:solidFill>
          <a:srgbClr val="F2F2F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rect b="b" l="l" r="r" t="t"/>
            <a:pathLst>
              <a:path extrusionOk="0" fill="none" h="206130" w="102637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cap="rnd" cmpd="sng" w="19050">
            <a:solidFill>
              <a:srgbClr val="2836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class 1">
  <p:cSld name="CUSTOM_10_1_1_1_2_2_1_1">
    <p:bg>
      <p:bgPr>
        <a:solidFill>
          <a:srgbClr val="F2F2F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53425" spcFirstLastPara="1" rIns="1219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b="41054" l="-3280" r="-37524" t="-19179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End slide">
  <p:cSld name="CUSTOM_10_1_1_1_2_1">
    <p:bg>
      <p:bgPr>
        <a:solidFill>
          <a:srgbClr val="F2F2F2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llenge slide">
  <p:cSld name="CUSTOM_10_1_1_1_2_1_1">
    <p:bg>
      <p:bgPr>
        <a:solidFill>
          <a:srgbClr val="F2F2F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/>
          <p:nvPr>
            <p:ph idx="1" type="subTitle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CUSTOM_10_1_1_1_1">
    <p:bg>
      <p:bgPr>
        <a:solidFill>
          <a:srgbClr val="F2F2F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 l="0" r="0" t="0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 l="0" r="0" t="0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 l="0" r="0" t="0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re your answers slide">
  <p:cSld name="CUSTOM_10_1_1_1_1_1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b="1" sz="5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member slide">
  <p:cSld name="CUSTOM_10_1_1_1_1_1_1">
    <p:bg>
      <p:bgPr>
        <a:solidFill>
          <a:srgbClr val="F2F2F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6096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b="1" i="0" lang="en-US" sz="6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6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rect b="b" l="l" r="r" t="t"/>
              <a:pathLst>
                <a:path extrusionOk="0" fill="none" h="74031" w="17981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rect b="b" l="l" r="r" t="t"/>
              <a:pathLst>
                <a:path extrusionOk="0" fill="none" h="78787" w="40335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rect b="b" l="l" r="r" t="t"/>
              <a:pathLst>
                <a:path extrusionOk="0" fill="none" h="119908" w="115151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rect b="b" l="l" r="r" t="t"/>
              <a:pathLst>
                <a:path extrusionOk="0" fill="none" h="125719" w="7186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rect b="b" l="l" r="r" t="t"/>
              <a:pathLst>
                <a:path extrusionOk="0" fill="none" h="50851" w="114263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cap="rnd" cmpd="sng" w="76200">
              <a:solidFill>
                <a:srgbClr val="FCB9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09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b="7136" l="-6410" r="6410" t="-3050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6">
  <p:cSld name="CUSTOM_1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5" name="Google Shape;575;p60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6" name="Google Shape;576;p60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7" name="Google Shape;577;p60"/>
          <p:cNvSpPr txBox="1"/>
          <p:nvPr>
            <p:ph idx="6" type="subTitle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9" name="Google Shape;579;p60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5">
  <p:cSld name="CUSTOM_1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2" name="Google Shape;592;p61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3" name="Google Shape;593;p61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4" name="Google Shape;594;p61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5" name="Google Shape;595;p61"/>
          <p:cNvSpPr txBox="1"/>
          <p:nvPr>
            <p:ph idx="5" type="subTitle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7" name="Google Shape;597;p61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Slide 1-4">
  <p:cSld name="CUSTOM_1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/>
          <p:nvPr>
            <p:ph idx="1" type="subTitle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8" name="Google Shape;608;p62"/>
          <p:cNvSpPr txBox="1"/>
          <p:nvPr>
            <p:ph idx="2" type="subTitle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9" name="Google Shape;609;p62"/>
          <p:cNvSpPr txBox="1"/>
          <p:nvPr>
            <p:ph idx="3" type="subTitle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0" name="Google Shape;610;p62"/>
          <p:cNvSpPr txBox="1"/>
          <p:nvPr>
            <p:ph idx="4" type="subTitle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11" name="Google Shape;611;p6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62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6">
  <p:cSld name="CUSTOM_11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5" name="Google Shape;635;p63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6" name="Google Shape;636;p63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7" name="Google Shape;637;p63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8" name="Google Shape;638;p63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9" name="Google Shape;639;p63"/>
          <p:cNvSpPr txBox="1"/>
          <p:nvPr>
            <p:ph idx="5" type="subTitle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0" name="Google Shape;640;p63"/>
          <p:cNvSpPr txBox="1"/>
          <p:nvPr>
            <p:ph idx="6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4">
  <p:cSld name="CUSTOM_11_1_1_2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b="0"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b="0"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82875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9" name="Google Shape;659;p64"/>
          <p:cNvSpPr txBox="1"/>
          <p:nvPr>
            <p:ph idx="1" type="subTitle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0" name="Google Shape;660;p64"/>
          <p:cNvSpPr txBox="1"/>
          <p:nvPr>
            <p:ph idx="2" type="subTitle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1" name="Google Shape;661;p64"/>
          <p:cNvSpPr txBox="1"/>
          <p:nvPr>
            <p:ph idx="3" type="subTitle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2" name="Google Shape;662;p64"/>
          <p:cNvSpPr txBox="1"/>
          <p:nvPr>
            <p:ph idx="4" type="subTitle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3" name="Google Shape;663;p64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ernative Numbered Slide 1-3">
  <p:cSld name="CUSTOM_1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i="0" sz="40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i="0" lang="en-US" sz="4000" u="none" cap="none" strike="noStrik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i="0" sz="19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072625" spcFirstLastPara="1" rIns="609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 1 1 1">
  <p:cSld name="CUSTOM_11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/>
          <p:nvPr>
            <p:ph idx="1" type="subTitle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4" name="Google Shape;694;p66"/>
          <p:cNvSpPr txBox="1"/>
          <p:nvPr>
            <p:ph idx="2" type="subTitle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5" name="Google Shape;695;p66"/>
          <p:cNvSpPr txBox="1"/>
          <p:nvPr>
            <p:ph idx="3" type="subTitle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6" name="Google Shape;696;p66"/>
          <p:cNvSpPr txBox="1"/>
          <p:nvPr>
            <p:ph idx="4" type="subTitle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01" name="Google Shape;701;p66"/>
          <p:cNvSpPr txBox="1"/>
          <p:nvPr>
            <p:ph idx="5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CUSTOM_1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b="1" sz="5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67"/>
          <p:cNvSpPr txBox="1"/>
          <p:nvPr>
            <p:ph idx="1" type="subTitle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0" name="Google Shape;710;p67"/>
          <p:cNvSpPr txBox="1"/>
          <p:nvPr>
            <p:ph idx="2" type="subTitle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1" name="Google Shape;711;p67"/>
          <p:cNvSpPr txBox="1"/>
          <p:nvPr>
            <p:ph idx="3" type="subTitle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2" name="Google Shape;712;p67"/>
          <p:cNvSpPr txBox="1"/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3" name="Google Shape;713;p67"/>
          <p:cNvSpPr txBox="1"/>
          <p:nvPr>
            <p:ph idx="4" type="title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4" name="Google Shape;714;p67"/>
          <p:cNvSpPr txBox="1"/>
          <p:nvPr>
            <p:ph idx="5" type="title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15" name="Google Shape;715;p67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6" name="Google Shape;716;p67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CUSTOM_13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/>
          <p:nvPr>
            <p:ph idx="1" type="subTitle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5" name="Google Shape;725;p68"/>
          <p:cNvSpPr txBox="1"/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7" name="Google Shape;727;p68"/>
          <p:cNvSpPr txBox="1"/>
          <p:nvPr>
            <p:ph idx="3" type="title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CUSTOM_1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cap="flat" cmpd="sng" w="19050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2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/>
          <p:nvPr>
            <p:ph idx="1" type="subTitle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6" name="Google Shape;746;p69"/>
          <p:cNvSpPr txBox="1"/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7" name="Google Shape;747;p69"/>
          <p:cNvSpPr txBox="1"/>
          <p:nvPr>
            <p:ph idx="2" type="subTitle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8" name="Google Shape;748;p69"/>
          <p:cNvSpPr txBox="1"/>
          <p:nvPr>
            <p:ph idx="3" type="title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9" name="Google Shape;749;p69"/>
          <p:cNvSpPr txBox="1"/>
          <p:nvPr>
            <p:ph idx="4" type="subTitle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0" name="Google Shape;750;p69"/>
          <p:cNvSpPr txBox="1"/>
          <p:nvPr>
            <p:ph idx="5" type="title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1" name="Google Shape;751;p69"/>
          <p:cNvSpPr txBox="1"/>
          <p:nvPr>
            <p:ph idx="6" type="subTitle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idx="7" type="title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3" name="Google Shape;753;p69"/>
          <p:cNvSpPr txBox="1"/>
          <p:nvPr>
            <p:ph idx="8" type="subTitle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idx="9" type="title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13" type="subTitle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14" type="title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7" name="Google Shape;757;p69"/>
          <p:cNvSpPr txBox="1"/>
          <p:nvPr>
            <p:ph idx="15" type="subTitle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idx="16" type="title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59" name="Google Shape;759;p69"/>
          <p:cNvSpPr txBox="1"/>
          <p:nvPr>
            <p:ph idx="17" type="subTitle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8" type="title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19"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2" name="Google Shape;762;p69"/>
          <p:cNvSpPr txBox="1"/>
          <p:nvPr>
            <p:ph idx="20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CUSTOM_15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fmla="val 69509" name="adj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fmla="val 68291" name="adj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fmla="val 51543" name="adj"/>
            </a:avLst>
          </a:prstGeom>
          <a:solidFill>
            <a:srgbClr val="FCB91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27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fmla="val 68291" name="adj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cap="rnd" cmpd="sng" w="9525">
            <a:solidFill>
              <a:srgbClr val="2E5E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70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3" name="Google Shape;783;p70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b="1" sz="1600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CUSTOM_1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17" name="Google Shape;817;p71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CUSTOM_17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cap="flat" cmpd="sng" w="952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fmla="val 12602522" name="adj1"/>
              <a:gd fmla="val 16867657" name="adj2"/>
              <a:gd fmla="val 20844" name="adj3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82D4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fmla="val 12513247" name="adj1"/>
              <a:gd fmla="val 16867657" name="adj2"/>
              <a:gd fmla="val 20844" name="adj3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1475D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fmla="val 6190354" name="adj1"/>
              <a:gd fmla="val 14996165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fmla="val 4028252" name="adj1"/>
              <a:gd fmla="val 17183677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096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b="1"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0" name="Google Shape;850;p72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CUSTOM_18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1" name="Google Shape;861;p73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CUSTOM_19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fmla="val 0" name="adj1"/>
              <a:gd fmla="val 1339" name="adj2"/>
            </a:avLst>
          </a:prstGeom>
          <a:solidFill>
            <a:srgbClr val="00C7CC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2E5E73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FCB912"/>
          </a:solidFill>
          <a:ln>
            <a:noFill/>
          </a:ln>
        </p:spPr>
        <p:txBody>
          <a:bodyPr anchorCtr="0" anchor="b" bIns="243825" lIns="97525" spcFirstLastPara="1" rIns="97525" wrap="square" tIns="487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fmla="val 0" name="adj1"/>
              <a:gd fmla="val 0" name="adj2"/>
            </a:avLst>
          </a:prstGeom>
          <a:solidFill>
            <a:srgbClr val="AADCF2"/>
          </a:solidFill>
          <a:ln>
            <a:noFill/>
          </a:ln>
        </p:spPr>
        <p:txBody>
          <a:bodyPr anchorCtr="0" anchor="t" bIns="487675" lIns="97525" spcFirstLastPara="1" rIns="97525" wrap="square" tIns="243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72" name="Google Shape;872;p74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CUSTOM_20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FCB9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2E5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cap="flat" cmpd="sng" w="28575">
            <a:solidFill>
              <a:srgbClr val="1475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cap="flat" cmpd="sng" w="9525">
            <a:solidFill>
              <a:srgbClr val="082D49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b="1" sz="11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0" name="Google Shape;890;p75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/>
          <p:nvPr>
            <p:ph idx="1" type="body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3" name="Google Shape;893;p76"/>
          <p:cNvSpPr txBox="1"/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4" name="Google Shape;894;p76"/>
          <p:cNvSpPr txBox="1"/>
          <p:nvPr>
            <p:ph idx="2" type="title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b="0"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/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anchorCtr="0" anchor="b" bIns="121900" lIns="487675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97" name="Google Shape;897;p77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8" name="Google Shape;898;p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1" name="Google Shape;901;p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02" name="Google Shape;902;p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theme" Target="../theme/theme1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487675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b="1" sz="32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/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anchorCtr="0" anchor="t" bIns="121900" lIns="487675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Title of Project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r>
              <a:rPr b="1" lang="en-US" sz="240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/Questions to be addressed</a:t>
            </a:r>
            <a:endParaRPr b="1" sz="240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1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2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3 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b="1"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57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