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42" d="100"/>
          <a:sy n="42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010-08B4-4814-9BBE-930665454772}" type="datetimeFigureOut">
              <a:rPr lang="fa-IR" smtClean="0"/>
              <a:t>05/24/1436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371-174D-488E-96FE-C5F892B8414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010-08B4-4814-9BBE-930665454772}" type="datetimeFigureOut">
              <a:rPr lang="fa-IR" smtClean="0"/>
              <a:t>05/24/1436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371-174D-488E-96FE-C5F892B8414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010-08B4-4814-9BBE-930665454772}" type="datetimeFigureOut">
              <a:rPr lang="fa-IR" smtClean="0"/>
              <a:t>05/24/1436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371-174D-488E-96FE-C5F892B8414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010-08B4-4814-9BBE-930665454772}" type="datetimeFigureOut">
              <a:rPr lang="fa-IR" smtClean="0"/>
              <a:t>05/24/1436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371-174D-488E-96FE-C5F892B8414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010-08B4-4814-9BBE-930665454772}" type="datetimeFigureOut">
              <a:rPr lang="fa-IR" smtClean="0"/>
              <a:t>05/24/1436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371-174D-488E-96FE-C5F892B8414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010-08B4-4814-9BBE-930665454772}" type="datetimeFigureOut">
              <a:rPr lang="fa-IR" smtClean="0"/>
              <a:t>05/24/1436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371-174D-488E-96FE-C5F892B8414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010-08B4-4814-9BBE-930665454772}" type="datetimeFigureOut">
              <a:rPr lang="fa-IR" smtClean="0"/>
              <a:t>05/24/1436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371-174D-488E-96FE-C5F892B8414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010-08B4-4814-9BBE-930665454772}" type="datetimeFigureOut">
              <a:rPr lang="fa-IR" smtClean="0"/>
              <a:t>05/24/1436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371-174D-488E-96FE-C5F892B8414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010-08B4-4814-9BBE-930665454772}" type="datetimeFigureOut">
              <a:rPr lang="fa-IR" smtClean="0"/>
              <a:t>05/24/1436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371-174D-488E-96FE-C5F892B8414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010-08B4-4814-9BBE-930665454772}" type="datetimeFigureOut">
              <a:rPr lang="fa-IR" smtClean="0"/>
              <a:t>05/24/1436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371-174D-488E-96FE-C5F892B8414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010-08B4-4814-9BBE-930665454772}" type="datetimeFigureOut">
              <a:rPr lang="fa-IR" smtClean="0"/>
              <a:t>05/24/1436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371-174D-488E-96FE-C5F892B84143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2010-08B4-4814-9BBE-930665454772}" type="datetimeFigureOut">
              <a:rPr lang="fa-IR" smtClean="0"/>
              <a:t>05/24/1436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3371-174D-488E-96FE-C5F892B84143}" type="slidenum">
              <a:rPr lang="fa-IR" smtClean="0"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تصفیه پساب های صنعتی به روش بیولوژیکی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ارائه کنندگان:</a:t>
            </a:r>
          </a:p>
          <a:p>
            <a:r>
              <a:rPr lang="fa-IR" dirty="0" smtClean="0"/>
              <a:t>مهتا اخیانی</a:t>
            </a:r>
          </a:p>
          <a:p>
            <a:r>
              <a:rPr lang="fa-IR" dirty="0" smtClean="0"/>
              <a:t>ماهور جباری</a:t>
            </a:r>
            <a:endParaRPr lang="fa-I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astewater-Treatment-Pla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79723"/>
            <a:ext cx="4176464" cy="32782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1115616" y="2204864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altLang="zh-CN" sz="3000" b="1" kern="1500" baseline="0" dirty="0" smtClean="0">
                <a:latin typeface="Liberation Serif"/>
                <a:ea typeface="SimSun"/>
              </a:rPr>
              <a:t>هدف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ما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از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انجام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این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پروژه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en-US" altLang="zh-CN" sz="3000" b="1" kern="1500" baseline="0" dirty="0" smtClean="0">
                <a:latin typeface="Liberation Serif"/>
                <a:ea typeface="SimSun"/>
              </a:rPr>
              <a:t>،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یافتن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روشی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مناسب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برای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حذف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نسبی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این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فلزات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و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تصفیه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فاضلاب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‌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های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صنعتی</a:t>
            </a:r>
            <a:r>
              <a:rPr lang="zh-CN" altLang="en-US" sz="3000" b="1" kern="1500" baseline="0" dirty="0" smtClean="0">
                <a:latin typeface="Liberation Serif"/>
                <a:ea typeface="SimSun"/>
              </a:rPr>
              <a:t> </a:t>
            </a:r>
            <a:r>
              <a:rPr lang="fa-IR" altLang="zh-CN" sz="3000" b="1" kern="1500" baseline="0" dirty="0" smtClean="0">
                <a:latin typeface="Liberation Serif"/>
                <a:ea typeface="SimSun"/>
              </a:rPr>
              <a:t>است.</a:t>
            </a:r>
            <a:endParaRPr lang="zh-CN" altLang="en-US" sz="3000" b="1" kern="1500" baseline="0" dirty="0" smtClean="0">
              <a:latin typeface="Times New Roman"/>
              <a:ea typeface="SimSu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800" y="332656"/>
            <a:ext cx="439248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6000" dirty="0" smtClean="0">
                <a:cs typeface="Davat" pitchFamily="2" charset="-78"/>
              </a:rPr>
              <a:t>هدف</a:t>
            </a:r>
            <a:endParaRPr lang="fa-IR" sz="4800" dirty="0">
              <a:cs typeface="Davat" pitchFamily="2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a-IR" sz="3000" dirty="0" smtClean="0">
                <a:cs typeface="Davat" pitchFamily="2" charset="-78"/>
              </a:rPr>
              <a:t>			       خانگی	</a:t>
            </a:r>
          </a:p>
          <a:p>
            <a:pPr>
              <a:buBlip>
                <a:blip r:embed="rId2"/>
              </a:buBlip>
            </a:pPr>
            <a:r>
              <a:rPr lang="fa-IR" sz="3000" dirty="0" smtClean="0">
                <a:cs typeface="Davat" pitchFamily="2" charset="-78"/>
              </a:rPr>
              <a:t>فاضلاب ها      </a:t>
            </a:r>
          </a:p>
          <a:p>
            <a:pPr>
              <a:buNone/>
            </a:pPr>
            <a:r>
              <a:rPr lang="fa-IR" sz="3000" dirty="0" smtClean="0">
                <a:cs typeface="Davat" pitchFamily="2" charset="-78"/>
              </a:rPr>
              <a:t>                                  صنعتی : </a:t>
            </a:r>
            <a:r>
              <a:rPr lang="ar-SA" sz="3000" dirty="0">
                <a:cs typeface="Davat" pitchFamily="2" charset="-78"/>
              </a:rPr>
              <a:t>فاضلاب‌های صنعتی به طور عمده ، فلزات سنگین سمی ای چون کادمیم ، جیوه ، نیکل و سرب و ... وجود </a:t>
            </a:r>
            <a:r>
              <a:rPr lang="ar-SA" sz="3000" dirty="0" smtClean="0">
                <a:cs typeface="Davat" pitchFamily="2" charset="-78"/>
              </a:rPr>
              <a:t>دارد</a:t>
            </a:r>
            <a:r>
              <a:rPr lang="fa-IR" sz="3000" dirty="0" smtClean="0">
                <a:cs typeface="Davat" pitchFamily="2" charset="-78"/>
              </a:rPr>
              <a:t>.</a:t>
            </a:r>
            <a:r>
              <a:rPr lang="ar-SA" sz="3000" dirty="0" smtClean="0">
                <a:cs typeface="Davat" pitchFamily="2" charset="-78"/>
              </a:rPr>
              <a:t>  </a:t>
            </a:r>
            <a:endParaRPr lang="ar-SA" sz="3000" dirty="0">
              <a:cs typeface="Davat" pitchFamily="2" charset="-78"/>
            </a:endParaRPr>
          </a:p>
          <a:p>
            <a:pPr>
              <a:buNone/>
            </a:pPr>
            <a:r>
              <a:rPr lang="fa-IR" sz="3000" dirty="0" smtClean="0">
                <a:cs typeface="Davat" pitchFamily="2" charset="-78"/>
              </a:rPr>
              <a:t>                                            </a:t>
            </a:r>
          </a:p>
          <a:p>
            <a:pPr>
              <a:buNone/>
            </a:pPr>
            <a:r>
              <a:rPr lang="fa-IR" sz="3000" dirty="0">
                <a:cs typeface="Davat" pitchFamily="2" charset="-78"/>
              </a:rPr>
              <a:t> </a:t>
            </a:r>
            <a:r>
              <a:rPr lang="fa-IR" sz="3000" dirty="0" smtClean="0">
                <a:cs typeface="Davat" pitchFamily="2" charset="-78"/>
              </a:rPr>
              <a:t>                                             شیمیایی : اضاقه کردن  مواد شیمیایی به فاضلاب</a:t>
            </a:r>
            <a:endParaRPr lang="fa-IR" sz="3000" dirty="0" smtClean="0">
              <a:cs typeface="Davat" pitchFamily="2" charset="-78"/>
            </a:endParaRPr>
          </a:p>
          <a:p>
            <a:pPr>
              <a:buNone/>
            </a:pPr>
            <a:r>
              <a:rPr lang="fa-IR" sz="3000" dirty="0" smtClean="0">
                <a:cs typeface="Davat" pitchFamily="2" charset="-78"/>
              </a:rPr>
              <a:t>                                                </a:t>
            </a:r>
          </a:p>
          <a:p>
            <a:pPr>
              <a:buBlip>
                <a:blip r:embed="rId2"/>
              </a:buBlip>
            </a:pPr>
            <a:r>
              <a:rPr lang="fa-IR" sz="3000" dirty="0" smtClean="0">
                <a:cs typeface="Davat" pitchFamily="2" charset="-78"/>
              </a:rPr>
              <a:t>روش های تصفیه               </a:t>
            </a:r>
          </a:p>
          <a:p>
            <a:pPr>
              <a:buNone/>
            </a:pPr>
            <a:r>
              <a:rPr lang="fa-IR" sz="3000" dirty="0" smtClean="0">
                <a:cs typeface="Davat" pitchFamily="2" charset="-78"/>
              </a:rPr>
              <a:t>	 			  بیولوژیکی </a:t>
            </a:r>
          </a:p>
          <a:p>
            <a:pPr>
              <a:buNone/>
            </a:pPr>
            <a:endParaRPr lang="fa-IR" sz="3000" dirty="0">
              <a:cs typeface="Davat" pitchFamily="2" charset="-78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588224" y="1772816"/>
            <a:ext cx="360040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Right Brace 4"/>
          <p:cNvSpPr/>
          <p:nvPr/>
        </p:nvSpPr>
        <p:spPr>
          <a:xfrm>
            <a:off x="5796136" y="4221088"/>
            <a:ext cx="576064" cy="1512168"/>
          </a:xfrm>
          <a:prstGeom prst="rightBrace">
            <a:avLst>
              <a:gd name="adj1" fmla="val 32143"/>
              <a:gd name="adj2" fmla="val 617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کار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ar-SA" b="1" dirty="0"/>
              <a:t>ابتدا با استفاده از مواد شیمیایی، فلزات سنگین موجود در پساب مورد نظر شناسایی شدند.سپس از بین روش‌های زیست محیطی موجود ، روش استفاده از جلبک انتخاب شد. بعد با ساخت دو نوع سازه متفاوت ، محیلی برای تصفیه فاضلاب ایجاد شد:</a:t>
            </a:r>
            <a:endParaRPr lang="ar-SA" dirty="0"/>
          </a:p>
          <a:p>
            <a:r>
              <a:rPr lang="ar-SA" b="1" dirty="0"/>
              <a:t>1-نوع گسترده  یا افقی ( که شامل دو مکعب جهت قرار گرفتن شن و جلبک و مسیری بین آن دو بود. ) </a:t>
            </a:r>
            <a:endParaRPr lang="ar-SA" dirty="0"/>
          </a:p>
          <a:p>
            <a:r>
              <a:rPr lang="ar-SA" b="1" dirty="0"/>
              <a:t>2- نوع استوانه ای یا عمودی ( که استوانه ای به صورت عمودی تقسیم بندی شده بود ؛ اول جلبک و بعد شن ) </a:t>
            </a:r>
            <a:endParaRPr lang="ar-SA" dirty="0"/>
          </a:p>
          <a:p>
            <a:r>
              <a:rPr lang="ar-SA" b="1" dirty="0"/>
              <a:t>شن و ماسه جهت جدا کردن و جذب مواد زائد درشت داخل پساب استفاده شدند.</a:t>
            </a:r>
            <a:endParaRPr lang="ar-SA" dirty="0"/>
          </a:p>
          <a:p>
            <a:r>
              <a:rPr lang="ar-SA" dirty="0"/>
              <a:t> </a:t>
            </a:r>
          </a:p>
          <a:p>
            <a:endParaRPr lang="fa-I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149</Words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تصفیه پساب های صنعتی به روش بیولوژیکی</vt:lpstr>
      <vt:lpstr>Slide 2</vt:lpstr>
      <vt:lpstr>مقدمه</vt:lpstr>
      <vt:lpstr>روش کار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2015-03-14T08:33:29Z</dcterms:created>
  <dcterms:modified xsi:type="dcterms:W3CDTF">2015-03-14T11:31:42Z</dcterms:modified>
</cp:coreProperties>
</file>