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73" r:id="rId2"/>
    <p:sldId id="257" r:id="rId3"/>
    <p:sldId id="258" r:id="rId4"/>
    <p:sldId id="263" r:id="rId5"/>
    <p:sldId id="270" r:id="rId6"/>
    <p:sldId id="271" r:id="rId7"/>
    <p:sldId id="268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n" initials="H" lastIdx="1" clrIdx="0">
    <p:extLst>
      <p:ext uri="{19B8F6BF-5375-455C-9EA6-DF929625EA0E}">
        <p15:presenceInfo xmlns:p15="http://schemas.microsoft.com/office/powerpoint/2012/main" userId="Har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EFF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BA9CB1-C88F-4FBD-A386-710224FDAC4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A005A0-0AB2-44E9-A2B5-77A2F11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himp.com/email-marketing/" TargetMode="External"/><Relationship Id="rId2" Type="http://schemas.openxmlformats.org/officeDocument/2006/relationships/hyperlink" Target="https://marketbusinessnews.com/financial-glossary/digital-marketin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mailchimp.com/marketing-glossary/social-media-market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124B1B-6955-F046-9C47-1FFA50F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Online Marketing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0EB844-CBAE-CC21-330A-312A7E198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Mahtab Siddiqui</a:t>
            </a:r>
          </a:p>
          <a:p>
            <a:r>
              <a:rPr lang="en-US" dirty="0">
                <a:solidFill>
                  <a:schemeClr val="tx1"/>
                </a:solidFill>
              </a:rPr>
              <a:t>Office-15</a:t>
            </a:r>
          </a:p>
          <a:p>
            <a:r>
              <a:rPr lang="en-US" dirty="0">
                <a:solidFill>
                  <a:schemeClr val="tx1"/>
                </a:solidFill>
              </a:rPr>
              <a:t>Roll: 09</a:t>
            </a:r>
          </a:p>
        </p:txBody>
      </p:sp>
    </p:spTree>
    <p:extLst>
      <p:ext uri="{BB962C8B-B14F-4D97-AF65-F5344CB8AC3E}">
        <p14:creationId xmlns:p14="http://schemas.microsoft.com/office/powerpoint/2010/main" val="3598202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">
        <p15:prstTrans prst="airplane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8263-B79F-4325-83C9-37994543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7D35A-AE0B-4BE8-AD87-ABFD0059A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7704" y="2636063"/>
            <a:ext cx="4705494" cy="3082638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</a:t>
            </a:r>
            <a:r>
              <a:rPr lang="en-US" sz="1800" cap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lang="en-US" sz="1800" cap="none" dirty="0">
                <a:solidFill>
                  <a:srgbClr val="00B050"/>
                </a:solidFill>
              </a:rPr>
              <a:t>, also called </a:t>
            </a:r>
            <a:r>
              <a:rPr lang="en-US" dirty="0">
                <a:solidFill>
                  <a:srgbClr val="00B050"/>
                </a:solidFill>
              </a:rPr>
              <a:t>digital</a:t>
            </a:r>
            <a:r>
              <a:rPr lang="en-US" sz="1800" cap="none" dirty="0">
                <a:solidFill>
                  <a:srgbClr val="00B050"/>
                </a:solidFill>
              </a:rPr>
              <a:t> marketing, is the promotion of brands to connect with potential customers using the internet and other forms of digital communication. This includes not only </a:t>
            </a:r>
            <a:r>
              <a:rPr lang="en-US" sz="1800" cap="none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</a:t>
            </a:r>
            <a:r>
              <a:rPr lang="en-US" sz="1800" cap="none" dirty="0">
                <a:solidFill>
                  <a:srgbClr val="00B050"/>
                </a:solidFill>
              </a:rPr>
              <a:t>, </a:t>
            </a:r>
            <a:r>
              <a:rPr lang="en-US" sz="1800" cap="none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sz="1800" cap="none" dirty="0">
                <a:solidFill>
                  <a:srgbClr val="00B050"/>
                </a:solidFill>
              </a:rPr>
              <a:t>, and web-based advertising, but also text and multimedia messages as a marketing channel</a:t>
            </a:r>
            <a:r>
              <a:rPr lang="en-US" sz="1800" cap="none" dirty="0">
                <a:solidFill>
                  <a:srgbClr val="EFF26E"/>
                </a:solidFill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33543C-7308-FEF5-7558-2D6839BC76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261828"/>
            <a:ext cx="4824412" cy="27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">
        <p15:prstTrans prst="fracture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05933-63B9-4C14-8242-D063A53A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1082247"/>
          </a:xfrm>
        </p:spPr>
        <p:txBody>
          <a:bodyPr/>
          <a:lstStyle/>
          <a:p>
            <a:pPr algn="ctr"/>
            <a:r>
              <a:rPr lang="en-US" b="1" spc="-15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3143-0DF6-4C0C-BB72-0031AA06C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 Marketing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81B35E1-490D-460F-973B-DC5449F2E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6" y="4156124"/>
            <a:ext cx="1860372" cy="16085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9C1817-84F3-49D5-90EF-AB771CB4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 Marketing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A7B3CC3E-CD7A-402A-9219-F8F18091E8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0" y="3587119"/>
            <a:ext cx="2057457" cy="987659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DEEF39-B854-4419-AF8F-2B8A6E305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077" y="5070546"/>
            <a:ext cx="1431456" cy="9876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2FA143-A849-4263-AD75-7ED83C30C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077" y="3737469"/>
            <a:ext cx="1431456" cy="8373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73AA861-04F7-4DAF-9F0A-CCBD1FB89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65" y="4942340"/>
            <a:ext cx="2057457" cy="1081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4CCC4E-190F-45E3-8584-EC62A1586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95" y="3212324"/>
            <a:ext cx="2057457" cy="11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73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">
        <p15:prstTrans prst="drape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3C77-119A-37D3-B0D7-603C5ED4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Components of Online Marketing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63CB-7811-2864-C11F-4EBEB237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" y="3115364"/>
            <a:ext cx="5463064" cy="2392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Social Media Marketing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E- mail Marketing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SEO: Search Engine Optimization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6FACF0-B728-E005-73AC-5DC7A3EA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19" y="2914190"/>
            <a:ext cx="4920839" cy="27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6491"/>
      </p:ext>
    </p:extLst>
  </p:cSld>
  <p:clrMapOvr>
    <a:masterClrMapping/>
  </p:clrMapOvr>
  <p:transition spd="med" advTm="5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4706-319A-57DF-452D-C75FA4D2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27" y="2628900"/>
            <a:ext cx="2793158" cy="16002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Social Media Marketing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E8311-96E9-FCDA-0A1D-E1BCFD36F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112069"/>
            <a:ext cx="5189538" cy="32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3010"/>
      </p:ext>
    </p:extLst>
  </p:cSld>
  <p:clrMapOvr>
    <a:masterClrMapping/>
  </p:clrMapOvr>
  <p:transition spd="slow" advTm="5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4BD2-89EC-9661-8AB2-71F5891C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E-mail Marketing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9BD4C30-35C7-38AF-3B0C-359E24B2A1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23" y="1830779"/>
            <a:ext cx="5247861" cy="32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">
        <p14:reveal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B3FDD3-A44B-8A3D-CAB0-76156ADA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SEO: Search Engine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B8F95-6C11-07AF-86BB-01725548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23247"/>
            <a:ext cx="6346227" cy="42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7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">
        <p15:prstTrans prst="fallOver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FF00-600D-1BCA-C561-7C4143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Best Site of Online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8DBC-CA52-73FB-830C-51A09341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Google</a:t>
            </a:r>
          </a:p>
          <a:p>
            <a:r>
              <a:rPr lang="en-US" dirty="0">
                <a:solidFill>
                  <a:srgbClr val="0070C0"/>
                </a:solidFill>
              </a:rPr>
              <a:t>YouTube</a:t>
            </a:r>
          </a:p>
          <a:p>
            <a:r>
              <a:rPr lang="en-US" dirty="0">
                <a:solidFill>
                  <a:srgbClr val="0070C0"/>
                </a:solidFill>
              </a:rPr>
              <a:t>Facebook</a:t>
            </a:r>
          </a:p>
          <a:p>
            <a:r>
              <a:rPr lang="en-US" dirty="0">
                <a:solidFill>
                  <a:srgbClr val="0070C0"/>
                </a:solidFill>
              </a:rPr>
              <a:t>Twitter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313EA-91C4-4BAB-2842-FBE46084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04" y="2603500"/>
            <a:ext cx="4374573" cy="25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7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">
        <p15:prstTrans prst="prestige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6150-E688-38DC-98AE-A19D6188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7077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">
        <p15:prstTrans prst="crush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104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Ion Boardroom</vt:lpstr>
      <vt:lpstr>Online Marketing</vt:lpstr>
      <vt:lpstr>Definition</vt:lpstr>
      <vt:lpstr>Comparison</vt:lpstr>
      <vt:lpstr>Components of Online Marketing</vt:lpstr>
      <vt:lpstr>Social Media Marketing</vt:lpstr>
      <vt:lpstr>E-mail Marketing</vt:lpstr>
      <vt:lpstr>SEO: Search Engine Optimization</vt:lpstr>
      <vt:lpstr>Best Site of Online Marketing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    Marketing</dc:title>
  <dc:creator>Harun</dc:creator>
  <cp:lastModifiedBy>Shanto Molla</cp:lastModifiedBy>
  <cp:revision>50</cp:revision>
  <dcterms:created xsi:type="dcterms:W3CDTF">2022-03-15T15:32:50Z</dcterms:created>
  <dcterms:modified xsi:type="dcterms:W3CDTF">2024-10-03T08:59:33Z</dcterms:modified>
</cp:coreProperties>
</file>