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7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7010400" cy="92964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536">
          <p15:clr>
            <a:srgbClr val="A4A3A4"/>
          </p15:clr>
        </p15:guide>
        <p15:guide id="3" pos="3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259"/>
  </p:normalViewPr>
  <p:slideViewPr>
    <p:cSldViewPr snapToGrid="0" snapToObjects="1">
      <p:cViewPr varScale="1">
        <p:scale>
          <a:sx n="116" d="100"/>
          <a:sy n="116" d="100"/>
        </p:scale>
        <p:origin x="1520" y="184"/>
      </p:cViewPr>
      <p:guideLst>
        <p:guide orient="horz" pos="1620"/>
        <p:guide pos="4536"/>
        <p:guide pos="3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6FB9A-66C1-F242-9709-6586DFFFCF5C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0AC1-18F1-AF4B-A107-C00BE42C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E0AC1-18F1-AF4B-A107-C00BE42CDF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16" name="Rectangle 15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</p:spTree>
    <p:extLst/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 dirty="0"/>
              <a:t>Click to edit Master title style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</p:spTree>
    <p:extLst/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62" r:id="rId2"/>
    <p:sldLayoutId id="2147483967" r:id="rId3"/>
    <p:sldLayoutId id="2147483971" r:id="rId4"/>
    <p:sldLayoutId id="2147483963" r:id="rId5"/>
    <p:sldLayoutId id="2147483970" r:id="rId6"/>
    <p:sldLayoutId id="2147483969" r:id="rId7"/>
    <p:sldLayoutId id="2147483965" r:id="rId8"/>
    <p:sldLayoutId id="2147483966" r:id="rId9"/>
    <p:sldLayoutId id="2147483972" r:id="rId10"/>
    <p:sldLayoutId id="2147483957" r:id="rId11"/>
    <p:sldLayoutId id="2147483959" r:id="rId12"/>
    <p:sldLayoutId id="2147483960" r:id="rId13"/>
    <p:sldLayoutId id="2147483961" r:id="rId14"/>
    <p:sldLayoutId id="2147483964" r:id="rId15"/>
    <p:sldLayoutId id="2147483958" r:id="rId16"/>
    <p:sldLayoutId id="2147483968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7CCBD-DCAB-6B47-9B60-7751E63A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Reflex Training Program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CFD43E-3C69-5E45-92E9-AA0D03885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joining us today.</a:t>
            </a:r>
          </a:p>
        </p:txBody>
      </p:sp>
    </p:spTree>
    <p:extLst>
      <p:ext uri="{BB962C8B-B14F-4D97-AF65-F5344CB8AC3E}">
        <p14:creationId xmlns:p14="http://schemas.microsoft.com/office/powerpoint/2010/main" val="25468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F6713-3F93-2049-AEB8-4A6C280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5A2120-9845-7548-816D-16ADA7BF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get acquainted:</a:t>
            </a:r>
          </a:p>
          <a:p>
            <a:endParaRPr lang="en-US" sz="1000" dirty="0"/>
          </a:p>
          <a:p>
            <a:r>
              <a:rPr lang="en-US" dirty="0"/>
              <a:t>Your name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Experience</a:t>
            </a:r>
          </a:p>
          <a:p>
            <a:r>
              <a:rPr lang="en-US" dirty="0"/>
              <a:t>Big Data/Guavus Reflex Experience</a:t>
            </a:r>
          </a:p>
        </p:txBody>
      </p:sp>
    </p:spTree>
    <p:extLst>
      <p:ext uri="{BB962C8B-B14F-4D97-AF65-F5344CB8AC3E}">
        <p14:creationId xmlns:p14="http://schemas.microsoft.com/office/powerpoint/2010/main" val="41233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FE89-70C5-4E43-A03B-8F67666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06EF-50FF-AB42-827D-F14CD817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CC2C2-8FE0-B543-B2E4-00BB9D2C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0" y="978175"/>
            <a:ext cx="2115457" cy="23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D4A3-C9E2-E941-B64A-B880EA85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07C2-BF35-4E4D-98DD-B604E39B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Candidates who attend this course are IT professionals who:</a:t>
            </a:r>
          </a:p>
          <a:p>
            <a:pPr marL="812800" lvl="1" indent="-342900">
              <a:buFont typeface="+mj-lt"/>
              <a:buAutoNum type="arabicPeriod"/>
            </a:pPr>
            <a:r>
              <a:rPr lang="en-US" dirty="0"/>
              <a:t>want to understand the Guavus Reflex for big data analytics.</a:t>
            </a:r>
          </a:p>
          <a:p>
            <a:pPr marL="812800" lvl="1" indent="-342900">
              <a:buFont typeface="+mj-lt"/>
              <a:buAutoNum type="arabicPeriod"/>
            </a:pPr>
            <a:r>
              <a:rPr lang="en-US" dirty="0"/>
              <a:t>want to under provisioning and monitoring the Guavus Reflex.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E1A-8A51-B14A-A57A-EA927A58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B21A-7410-1B4C-9D83-8B299D32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attending this course, students should have:</a:t>
            </a:r>
          </a:p>
          <a:p>
            <a:pPr lvl="1"/>
            <a:r>
              <a:rPr lang="en-CA" dirty="0"/>
              <a:t>Experience of using a programming language like Java, python, Scala etc.</a:t>
            </a:r>
          </a:p>
          <a:p>
            <a:pPr lvl="1"/>
            <a:r>
              <a:rPr lang="en-CA" dirty="0"/>
              <a:t>Designed or developed big data applications using the Hadoop technology stack.</a:t>
            </a:r>
          </a:p>
          <a:p>
            <a:pPr lvl="1"/>
            <a:r>
              <a:rPr lang="en-CA" dirty="0"/>
              <a:t>Basic understanding of </a:t>
            </a:r>
            <a:r>
              <a:rPr lang="en-CA" dirty="0" err="1"/>
              <a:t>NiFi</a:t>
            </a:r>
            <a:r>
              <a:rPr lang="en-CA" dirty="0"/>
              <a:t>, Kafka, ELK stack, Ansible, Docker, Kubernetes and Load Balancers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5CA9-09BF-FD45-B7E7-7F1173D1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0101-E8FC-C44D-99D4-88B1EFAB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course, students shall be able to:</a:t>
            </a:r>
          </a:p>
          <a:p>
            <a:pPr lvl="1"/>
            <a:r>
              <a:rPr lang="en-US" dirty="0"/>
              <a:t>Explain </a:t>
            </a:r>
            <a:r>
              <a:rPr lang="en-US" dirty="0" err="1"/>
              <a:t>Guavus</a:t>
            </a:r>
            <a:r>
              <a:rPr lang="en-US" dirty="0"/>
              <a:t> Reflex Platform components and Architecture. </a:t>
            </a:r>
          </a:p>
          <a:p>
            <a:pPr lvl="1"/>
            <a:r>
              <a:rPr lang="en-US" dirty="0"/>
              <a:t>Provision and monitor Guavus Reflex Platform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9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32F0-D16E-054C-9E5D-18241BB5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9866-6804-2E40-995D-DE19021A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1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Guavus</a:t>
            </a:r>
            <a:r>
              <a:rPr lang="en-US" dirty="0"/>
              <a:t> Reflex Platform components and Architecture.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Module 2</a:t>
            </a:r>
          </a:p>
          <a:p>
            <a:pPr lvl="1"/>
            <a:r>
              <a:rPr lang="en-US" dirty="0"/>
              <a:t>Provisioning and Monitoring Guavus Reflex.</a:t>
            </a:r>
          </a:p>
        </p:txBody>
      </p:sp>
    </p:spTree>
    <p:extLst>
      <p:ext uri="{BB962C8B-B14F-4D97-AF65-F5344CB8AC3E}">
        <p14:creationId xmlns:p14="http://schemas.microsoft.com/office/powerpoint/2010/main" val="260300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6A06-C552-DE42-B45B-AF98498A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C0C8-A211-354C-AFEF-0B9BCB35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joining us today. We wish you a great learning experience. </a:t>
            </a:r>
          </a:p>
        </p:txBody>
      </p:sp>
    </p:spTree>
    <p:extLst>
      <p:ext uri="{BB962C8B-B14F-4D97-AF65-F5344CB8AC3E}">
        <p14:creationId xmlns:p14="http://schemas.microsoft.com/office/powerpoint/2010/main" val="1069749631"/>
      </p:ext>
    </p:extLst>
  </p:cSld>
  <p:clrMapOvr>
    <a:masterClrMapping/>
  </p:clrMapOvr>
</p:sld>
</file>

<file path=ppt/theme/theme1.xml><?xml version="1.0" encoding="utf-8"?>
<a:theme xmlns:a="http://schemas.openxmlformats.org/drawingml/2006/main" name="Guavus Template 2018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 Template 2018" id="{AF31181F-9A01-844E-A1B5-6E47C019858C}" vid="{CB0D4DA4-6FB1-8C4A-9C91-9301E227E9B7}"/>
    </a:ext>
  </a:extLst>
</a:theme>
</file>

<file path=ppt/theme/theme2.xml><?xml version="1.0" encoding="utf-8"?>
<a:theme xmlns:a="http://schemas.openxmlformats.org/drawingml/2006/main" name="Guavus_2018_16x9_Template only_v3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_Template_Final_v4" id="{552947A7-06FE-9C40-8DA7-E00328425292}" vid="{D350C622-6411-D64D-95B3-50D55A52C3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Guavus Template 2018</Template>
  <TotalTime>154</TotalTime>
  <Words>205</Words>
  <Application>Microsoft Macintosh PowerPoint</Application>
  <PresentationFormat>On-screen Show (16:9)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.AppleSystemUIFont</vt:lpstr>
      <vt:lpstr>Aller Light</vt:lpstr>
      <vt:lpstr>Apple Symbols</vt:lpstr>
      <vt:lpstr>Arial</vt:lpstr>
      <vt:lpstr>ArialMT</vt:lpstr>
      <vt:lpstr>Calibri</vt:lpstr>
      <vt:lpstr>Century Gothic</vt:lpstr>
      <vt:lpstr>Century Gothic Regular</vt:lpstr>
      <vt:lpstr>Helvetica Light</vt:lpstr>
      <vt:lpstr>Lucida Grande</vt:lpstr>
      <vt:lpstr>Guavus Template 2018</vt:lpstr>
      <vt:lpstr>Guavus_2018_16x9_Template only_v3</vt:lpstr>
      <vt:lpstr>Welcome to Reflex Training Program</vt:lpstr>
      <vt:lpstr>Hello! Student Introductions</vt:lpstr>
      <vt:lpstr>Facilities</vt:lpstr>
      <vt:lpstr>About This Course: Audience </vt:lpstr>
      <vt:lpstr>About This Course: Prerequisites</vt:lpstr>
      <vt:lpstr>About This Course: Objective</vt:lpstr>
      <vt:lpstr>Course Outline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Reflex Training Program</dc:title>
  <dc:creator>Mahtab Singh</dc:creator>
  <cp:lastModifiedBy>Mahtab Singh</cp:lastModifiedBy>
  <cp:revision>9</cp:revision>
  <dcterms:created xsi:type="dcterms:W3CDTF">2018-08-15T13:58:26Z</dcterms:created>
  <dcterms:modified xsi:type="dcterms:W3CDTF">2018-09-25T02:24:35Z</dcterms:modified>
</cp:coreProperties>
</file>