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73" r:id="rId2"/>
  </p:sldMasterIdLst>
  <p:notesMasterIdLst>
    <p:notesMasterId r:id="rId14"/>
  </p:notesMasterIdLst>
  <p:sldIdLst>
    <p:sldId id="267" r:id="rId3"/>
    <p:sldId id="877" r:id="rId4"/>
    <p:sldId id="913" r:id="rId5"/>
    <p:sldId id="914" r:id="rId6"/>
    <p:sldId id="915" r:id="rId7"/>
    <p:sldId id="916" r:id="rId8"/>
    <p:sldId id="918" r:id="rId9"/>
    <p:sldId id="919" r:id="rId10"/>
    <p:sldId id="917" r:id="rId11"/>
    <p:sldId id="328" r:id="rId12"/>
    <p:sldId id="872" r:id="rId13"/>
  </p:sldIdLst>
  <p:sldSz cx="9144000" cy="5143500" type="screen16x9"/>
  <p:notesSz cx="7010400" cy="9296400"/>
  <p:defaultTextStyle>
    <a:defPPr>
      <a:defRPr lang="fr-FR"/>
    </a:defPPr>
    <a:lvl1pPr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4536">
          <p15:clr>
            <a:srgbClr val="A4A3A4"/>
          </p15:clr>
        </p15:guide>
        <p15:guide id="3" pos="33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p:restoredTop sz="87807"/>
  </p:normalViewPr>
  <p:slideViewPr>
    <p:cSldViewPr snapToGrid="0" snapToObjects="1">
      <p:cViewPr varScale="1">
        <p:scale>
          <a:sx n="95" d="100"/>
          <a:sy n="95" d="100"/>
        </p:scale>
        <p:origin x="1776" y="184"/>
      </p:cViewPr>
      <p:guideLst>
        <p:guide orient="horz" pos="1620"/>
        <p:guide pos="4536"/>
        <p:guide pos="33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FE022B54-8592-0F4A-A009-D71C64FB56DE}" type="datetimeFigureOut">
              <a:rPr lang="en-US" smtClean="0"/>
              <a:t>10/16/18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9CC93CF-E354-B744-98B5-36F88C7EC945}" type="slidenum">
              <a:rPr lang="en-US" smtClean="0"/>
              <a:t>‹#›</a:t>
            </a:fld>
            <a:endParaRPr lang="en-US"/>
          </a:p>
        </p:txBody>
      </p:sp>
    </p:spTree>
    <p:extLst>
      <p:ext uri="{BB962C8B-B14F-4D97-AF65-F5344CB8AC3E}">
        <p14:creationId xmlns:p14="http://schemas.microsoft.com/office/powerpoint/2010/main" val="100241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Physical Data Model (PDM): Unified model for each domain, hides data source  or vendor variations within a domain.</a:t>
            </a:r>
          </a:p>
          <a:p>
            <a:r>
              <a:rPr lang="en-IN" sz="1200" b="0" i="0" kern="1200" dirty="0">
                <a:solidFill>
                  <a:schemeClr val="tx1"/>
                </a:solidFill>
                <a:effectLst/>
                <a:latin typeface="+mn-lt"/>
                <a:ea typeface="+mn-ea"/>
                <a:cs typeface="+mn-cs"/>
              </a:rPr>
              <a:t>Logical Data Model (LDM): Unified model for each Use Case, hides data domain variations and eases Use Case implementation.</a:t>
            </a:r>
          </a:p>
          <a:p>
            <a:r>
              <a:rPr lang="en-IN" sz="1200" b="0" i="0" kern="1200" dirty="0">
                <a:solidFill>
                  <a:schemeClr val="tx1"/>
                </a:solidFill>
                <a:effectLst/>
                <a:latin typeface="+mn-lt"/>
                <a:ea typeface="+mn-ea"/>
                <a:cs typeface="+mn-cs"/>
              </a:rPr>
              <a:t>Conceptual Data Model (CDM): Model for Business/User specific view of a Use Case</a:t>
            </a:r>
          </a:p>
        </p:txBody>
      </p:sp>
      <p:sp>
        <p:nvSpPr>
          <p:cNvPr id="4" name="Slide Number Placeholder 3"/>
          <p:cNvSpPr>
            <a:spLocks noGrp="1"/>
          </p:cNvSpPr>
          <p:nvPr>
            <p:ph type="sldNum" sz="quarter" idx="10"/>
          </p:nvPr>
        </p:nvSpPr>
        <p:spPr/>
        <p:txBody>
          <a:bodyPr/>
          <a:lstStyle/>
          <a:p>
            <a:fld id="{D574A00B-28C3-4890-90E2-3BCDA91E24F0}" type="slidenum">
              <a:rPr lang="fr-FR" smtClean="0"/>
              <a:t>2</a:t>
            </a:fld>
            <a:endParaRPr lang="fr-FR" dirty="0"/>
          </a:p>
        </p:txBody>
      </p:sp>
    </p:spTree>
    <p:extLst>
      <p:ext uri="{BB962C8B-B14F-4D97-AF65-F5344CB8AC3E}">
        <p14:creationId xmlns:p14="http://schemas.microsoft.com/office/powerpoint/2010/main" val="399856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Ingestion</a:t>
            </a:r>
          </a:p>
          <a:p>
            <a:r>
              <a:rPr lang="en-IN" sz="1200" b="0" i="0" kern="1200" dirty="0">
                <a:solidFill>
                  <a:schemeClr val="tx1"/>
                </a:solidFill>
                <a:effectLst/>
                <a:latin typeface="+mn-lt"/>
                <a:ea typeface="+mn-ea"/>
                <a:cs typeface="+mn-cs"/>
              </a:rPr>
              <a:t>Ingestion module provides the following functions:</a:t>
            </a:r>
          </a:p>
          <a:p>
            <a:endParaRPr lang="en-IN" dirty="0"/>
          </a:p>
          <a:p>
            <a:r>
              <a:rPr lang="en-IN" dirty="0">
                <a:effectLst/>
              </a:rPr>
              <a:t>Extract</a:t>
            </a:r>
          </a:p>
          <a:p>
            <a:r>
              <a:rPr lang="en-IN" dirty="0">
                <a:effectLst/>
              </a:rPr>
              <a:t>	Act as a centralised interface for external data sources. Pull the data from the data source or listen/receive the data pushed from data source. Provide a highly optimised, minimal 	processing to split the received blocks of data into individually processable records (</a:t>
            </a:r>
            <a:r>
              <a:rPr lang="en-IN" dirty="0" err="1">
                <a:effectLst/>
              </a:rPr>
              <a:t>deserialise</a:t>
            </a:r>
            <a:r>
              <a:rPr lang="en-IN" dirty="0">
                <a:effectLst/>
              </a:rPr>
              <a:t>).</a:t>
            </a:r>
          </a:p>
          <a:p>
            <a:r>
              <a:rPr lang="en-IN" sz="1200" b="0" i="0" kern="1200" dirty="0">
                <a:solidFill>
                  <a:schemeClr val="tx1"/>
                </a:solidFill>
                <a:effectLst/>
                <a:latin typeface="+mn-lt"/>
                <a:ea typeface="+mn-ea"/>
                <a:cs typeface="+mn-cs"/>
              </a:rPr>
              <a:t>Load Distribution</a:t>
            </a:r>
          </a:p>
          <a:p>
            <a:r>
              <a:rPr lang="en-IN" sz="1200" b="0" i="0" kern="1200" dirty="0">
                <a:solidFill>
                  <a:schemeClr val="tx1"/>
                </a:solidFill>
                <a:effectLst/>
                <a:latin typeface="+mn-lt"/>
                <a:ea typeface="+mn-ea"/>
                <a:cs typeface="+mn-cs"/>
              </a:rPr>
              <a:t>	Distribute the received data across multiple nodes in order to enable parallel processing of the received data. This is critical to achieve scalability for subsequent modules.</a:t>
            </a:r>
            <a:br>
              <a:rPr lang="en-IN" dirty="0"/>
            </a:br>
            <a:br>
              <a:rPr lang="en-IN" dirty="0"/>
            </a:br>
            <a:endParaRPr lang="en-IN" sz="1200" b="1"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Complex, Slow and Expensive</a:t>
            </a:r>
          </a:p>
          <a:p>
            <a:r>
              <a:rPr lang="en-IN" sz="1200" b="0" i="0" kern="1200" dirty="0">
                <a:solidFill>
                  <a:schemeClr val="tx1"/>
                </a:solidFill>
                <a:effectLst/>
                <a:latin typeface="+mn-lt"/>
                <a:ea typeface="+mn-ea"/>
                <a:cs typeface="+mn-cs"/>
              </a:rPr>
              <a:t>Purpose-built and over-engineered tools make big data ingestion complex, time consuming, and expensive</a:t>
            </a:r>
          </a:p>
          <a:p>
            <a:r>
              <a:rPr lang="en-IN" sz="1200" b="0" i="0" kern="1200" dirty="0">
                <a:solidFill>
                  <a:schemeClr val="tx1"/>
                </a:solidFill>
                <a:effectLst/>
                <a:latin typeface="+mn-lt"/>
                <a:ea typeface="+mn-ea"/>
                <a:cs typeface="+mn-cs"/>
              </a:rPr>
              <a:t>Writing customized scripts, and combining multiple products together to acquire and ingest data can slow you down</a:t>
            </a:r>
          </a:p>
        </p:txBody>
      </p:sp>
      <p:sp>
        <p:nvSpPr>
          <p:cNvPr id="4" name="Slide Number Placeholder 3"/>
          <p:cNvSpPr>
            <a:spLocks noGrp="1"/>
          </p:cNvSpPr>
          <p:nvPr>
            <p:ph type="sldNum" sz="quarter" idx="5"/>
          </p:nvPr>
        </p:nvSpPr>
        <p:spPr/>
        <p:txBody>
          <a:bodyPr/>
          <a:lstStyle/>
          <a:p>
            <a:fld id="{19CC93CF-E354-B744-98B5-36F88C7EC945}" type="slidenum">
              <a:rPr lang="en-US" smtClean="0"/>
              <a:t>3</a:t>
            </a:fld>
            <a:endParaRPr lang="en-US"/>
          </a:p>
        </p:txBody>
      </p:sp>
    </p:spTree>
    <p:extLst>
      <p:ext uri="{BB962C8B-B14F-4D97-AF65-F5344CB8AC3E}">
        <p14:creationId xmlns:p14="http://schemas.microsoft.com/office/powerpoint/2010/main" val="135350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Primary purpose of enrichment module is to</a:t>
            </a:r>
          </a:p>
          <a:p>
            <a:r>
              <a:rPr lang="en-IN" sz="1200" b="0" i="0" kern="1200" dirty="0">
                <a:solidFill>
                  <a:schemeClr val="tx1"/>
                </a:solidFill>
                <a:effectLst/>
                <a:latin typeface="+mn-lt"/>
                <a:ea typeface="+mn-ea"/>
                <a:cs typeface="+mn-cs"/>
              </a:rPr>
              <a:t>add value to the data content and,</a:t>
            </a:r>
          </a:p>
          <a:p>
            <a:r>
              <a:rPr lang="en-IN" sz="1200" b="0" i="0" kern="1200" dirty="0">
                <a:solidFill>
                  <a:schemeClr val="tx1"/>
                </a:solidFill>
                <a:effectLst/>
                <a:latin typeface="+mn-lt"/>
                <a:ea typeface="+mn-ea"/>
                <a:cs typeface="+mn-cs"/>
              </a:rPr>
              <a:t>isolate any input data format variations across vendors, data sources, </a:t>
            </a:r>
            <a:r>
              <a:rPr lang="en-IN" sz="1200" b="0" i="0" kern="1200" dirty="0" err="1">
                <a:solidFill>
                  <a:schemeClr val="tx1"/>
                </a:solidFill>
                <a:effectLst/>
                <a:latin typeface="+mn-lt"/>
                <a:ea typeface="+mn-ea"/>
                <a:cs typeface="+mn-cs"/>
              </a:rPr>
              <a:t>equipments</a:t>
            </a:r>
            <a:r>
              <a:rPr lang="en-IN" sz="1200" b="0" i="0" kern="1200" dirty="0">
                <a:solidFill>
                  <a:schemeClr val="tx1"/>
                </a:solidFill>
                <a:effectLst/>
                <a:latin typeface="+mn-lt"/>
                <a:ea typeface="+mn-ea"/>
                <a:cs typeface="+mn-cs"/>
              </a:rPr>
              <a:t> etc and present a unified view of the data to subsequent modules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This is achieved using following functions: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Common Transform</a:t>
            </a:r>
          </a:p>
          <a:p>
            <a:r>
              <a:rPr lang="en-IN" sz="1200" b="0" i="0" kern="1200" dirty="0">
                <a:solidFill>
                  <a:schemeClr val="tx1"/>
                </a:solidFill>
                <a:effectLst/>
                <a:latin typeface="+mn-lt"/>
                <a:ea typeface="+mn-ea"/>
                <a:cs typeface="+mn-cs"/>
              </a:rPr>
              <a:t>	Add/Drop fields from the records. All transforms that are use case agnostic.</a:t>
            </a:r>
          </a:p>
          <a:p>
            <a:r>
              <a:rPr lang="en-IN" sz="1200" b="0" i="0" kern="1200" dirty="0">
                <a:solidFill>
                  <a:schemeClr val="tx1"/>
                </a:solidFill>
                <a:effectLst/>
                <a:latin typeface="+mn-lt"/>
                <a:ea typeface="+mn-ea"/>
                <a:cs typeface="+mn-cs"/>
              </a:rPr>
              <a:t>Filter</a:t>
            </a:r>
          </a:p>
          <a:p>
            <a:r>
              <a:rPr lang="en-IN" sz="1200" b="0" i="0" kern="1200" dirty="0">
                <a:solidFill>
                  <a:schemeClr val="tx1"/>
                </a:solidFill>
                <a:effectLst/>
                <a:latin typeface="+mn-lt"/>
                <a:ea typeface="+mn-ea"/>
                <a:cs typeface="+mn-cs"/>
              </a:rPr>
              <a:t>	Validation checks, drop corrupted records, drop uninteresting records</a:t>
            </a:r>
          </a:p>
          <a:p>
            <a:r>
              <a:rPr lang="en-IN" sz="1200" b="0" i="0" kern="1200" dirty="0">
                <a:solidFill>
                  <a:schemeClr val="tx1"/>
                </a:solidFill>
                <a:effectLst/>
                <a:latin typeface="+mn-lt"/>
                <a:ea typeface="+mn-ea"/>
                <a:cs typeface="+mn-cs"/>
              </a:rPr>
              <a:t>Join</a:t>
            </a:r>
          </a:p>
          <a:p>
            <a:r>
              <a:rPr lang="en-IN" sz="1200" b="0" i="0" kern="1200" dirty="0">
                <a:solidFill>
                  <a:schemeClr val="tx1"/>
                </a:solidFill>
                <a:effectLst/>
                <a:latin typeface="+mn-lt"/>
                <a:ea typeface="+mn-ea"/>
                <a:cs typeface="+mn-cs"/>
              </a:rPr>
              <a:t>	Combine information from multiple data streams</a:t>
            </a:r>
          </a:p>
          <a:p>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Data Processing</a:t>
            </a:r>
          </a:p>
          <a:p>
            <a:r>
              <a:rPr lang="en-IN" sz="1200" b="0" i="0" kern="1200" dirty="0">
                <a:solidFill>
                  <a:schemeClr val="tx1"/>
                </a:solidFill>
                <a:effectLst/>
                <a:latin typeface="+mn-lt"/>
                <a:ea typeface="+mn-ea"/>
                <a:cs typeface="+mn-cs"/>
              </a:rPr>
              <a:t>	Transform </a:t>
            </a:r>
            <a:r>
              <a:rPr lang="en-IN" sz="1200" b="0" i="0" kern="1200" dirty="0" err="1">
                <a:solidFill>
                  <a:schemeClr val="tx1"/>
                </a:solidFill>
                <a:effectLst/>
                <a:latin typeface="+mn-lt"/>
                <a:ea typeface="+mn-ea"/>
                <a:cs typeface="+mn-cs"/>
              </a:rPr>
              <a:t>catalog</a:t>
            </a:r>
            <a:r>
              <a:rPr lang="en-IN" sz="1200" b="0" i="0" kern="1200" dirty="0">
                <a:solidFill>
                  <a:schemeClr val="tx1"/>
                </a:solidFill>
                <a:effectLst/>
                <a:latin typeface="+mn-lt"/>
                <a:ea typeface="+mn-ea"/>
                <a:cs typeface="+mn-cs"/>
              </a:rPr>
              <a:t> data to a format that can be efficiently stitched with data records</a:t>
            </a:r>
          </a:p>
          <a:p>
            <a:r>
              <a:rPr lang="en-IN" sz="1200" b="0" i="0" kern="1200" dirty="0" err="1">
                <a:solidFill>
                  <a:schemeClr val="tx1"/>
                </a:solidFill>
                <a:effectLst/>
                <a:latin typeface="+mn-lt"/>
                <a:ea typeface="+mn-ea"/>
                <a:cs typeface="+mn-cs"/>
              </a:rPr>
              <a:t>Sessionisation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Stateful processing of input data to identify all the records that belong to a single session.</a:t>
            </a:r>
          </a:p>
          <a:p>
            <a:r>
              <a:rPr lang="en-IN" sz="1200" b="0" i="0" kern="1200" dirty="0">
                <a:solidFill>
                  <a:schemeClr val="tx1"/>
                </a:solidFill>
                <a:effectLst/>
                <a:latin typeface="+mn-lt"/>
                <a:ea typeface="+mn-ea"/>
                <a:cs typeface="+mn-cs"/>
              </a:rPr>
              <a:t> </a:t>
            </a:r>
          </a:p>
          <a:p>
            <a:br>
              <a:rPr lang="en-IN" dirty="0"/>
            </a:br>
            <a:endParaRPr lang="en-US" dirty="0"/>
          </a:p>
        </p:txBody>
      </p:sp>
      <p:sp>
        <p:nvSpPr>
          <p:cNvPr id="4" name="Slide Number Placeholder 3"/>
          <p:cNvSpPr>
            <a:spLocks noGrp="1"/>
          </p:cNvSpPr>
          <p:nvPr>
            <p:ph type="sldNum" sz="quarter" idx="5"/>
          </p:nvPr>
        </p:nvSpPr>
        <p:spPr/>
        <p:txBody>
          <a:bodyPr/>
          <a:lstStyle/>
          <a:p>
            <a:fld id="{19CC93CF-E354-B744-98B5-36F88C7EC945}" type="slidenum">
              <a:rPr lang="en-US" smtClean="0"/>
              <a:t>4</a:t>
            </a:fld>
            <a:endParaRPr lang="en-US"/>
          </a:p>
        </p:txBody>
      </p:sp>
    </p:spTree>
    <p:extLst>
      <p:ext uri="{BB962C8B-B14F-4D97-AF65-F5344CB8AC3E}">
        <p14:creationId xmlns:p14="http://schemas.microsoft.com/office/powerpoint/2010/main" val="325802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Curation module is required to curate the data according to the use case, reduce the data volume and to lay the data out in a format that can be more easily queried. This step is crucial to ensure that reasonable query response times can be achieved.</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This is achieved using:</a:t>
            </a:r>
          </a:p>
          <a:p>
            <a:pPr fontAlgn="t"/>
            <a:r>
              <a:rPr lang="en-IN" sz="1200" b="0" i="0" kern="1200" dirty="0">
                <a:solidFill>
                  <a:schemeClr val="tx1"/>
                </a:solidFill>
                <a:effectLst/>
                <a:latin typeface="+mn-lt"/>
                <a:ea typeface="+mn-ea"/>
                <a:cs typeface="+mn-cs"/>
              </a:rPr>
              <a:t>Use Case Transform</a:t>
            </a:r>
          </a:p>
          <a:p>
            <a:pPr fontAlgn="t"/>
            <a:r>
              <a:rPr lang="en-IN" sz="1200" b="0" i="0" kern="1200" dirty="0">
                <a:solidFill>
                  <a:schemeClr val="tx1"/>
                </a:solidFill>
                <a:effectLst/>
                <a:latin typeface="+mn-lt"/>
                <a:ea typeface="+mn-ea"/>
                <a:cs typeface="+mn-cs"/>
              </a:rPr>
              <a:t>	Add/Drop fields from the records. All transforms that are specific to a use case.</a:t>
            </a:r>
          </a:p>
          <a:p>
            <a:pPr fontAlgn="t"/>
            <a:r>
              <a:rPr lang="en-IN" sz="1200" b="0" i="0" kern="1200" dirty="0">
                <a:solidFill>
                  <a:schemeClr val="tx1"/>
                </a:solidFill>
                <a:effectLst/>
                <a:latin typeface="+mn-lt"/>
                <a:ea typeface="+mn-ea"/>
                <a:cs typeface="+mn-cs"/>
              </a:rPr>
              <a:t>Aggregation</a:t>
            </a:r>
          </a:p>
          <a:p>
            <a:pPr fontAlgn="t"/>
            <a:r>
              <a:rPr lang="en-IN" sz="1200" b="0" i="0" kern="1200" dirty="0">
                <a:solidFill>
                  <a:schemeClr val="tx1"/>
                </a:solidFill>
                <a:effectLst/>
                <a:latin typeface="+mn-lt"/>
                <a:ea typeface="+mn-ea"/>
                <a:cs typeface="+mn-cs"/>
              </a:rPr>
              <a:t>	Use case specific reduction in data volume can be achieved using efficient data structures, probability and statistical techniques like PCSA, Roaring Bitmap, AVS Buffers, K-Means compression, Dense Vector etc</a:t>
            </a:r>
          </a:p>
          <a:p>
            <a:pPr fontAlgn="t"/>
            <a:r>
              <a:rPr lang="en-IN" sz="1200" b="0" i="0" kern="1200" dirty="0">
                <a:solidFill>
                  <a:schemeClr val="tx1"/>
                </a:solidFill>
                <a:effectLst/>
                <a:latin typeface="+mn-lt"/>
                <a:ea typeface="+mn-ea"/>
                <a:cs typeface="+mn-cs"/>
              </a:rPr>
              <a:t>Load</a:t>
            </a:r>
          </a:p>
          <a:p>
            <a:pPr fontAlgn="t"/>
            <a:r>
              <a:rPr lang="en-IN" sz="1200" b="0" i="0" kern="1200" dirty="0">
                <a:solidFill>
                  <a:schemeClr val="tx1"/>
                </a:solidFill>
                <a:effectLst/>
                <a:latin typeface="+mn-lt"/>
                <a:ea typeface="+mn-ea"/>
                <a:cs typeface="+mn-cs"/>
              </a:rPr>
              <a:t>	Loading the data to a database. Persisting the data.</a:t>
            </a:r>
          </a:p>
          <a:p>
            <a:pPr fontAlgn="t"/>
            <a:r>
              <a:rPr lang="en-IN" sz="1200" b="0" i="0" kern="1200" dirty="0">
                <a:solidFill>
                  <a:schemeClr val="tx1"/>
                </a:solidFill>
                <a:effectLst/>
                <a:latin typeface="+mn-lt"/>
                <a:ea typeface="+mn-ea"/>
                <a:cs typeface="+mn-cs"/>
              </a:rPr>
              <a:t>Bin Tagging</a:t>
            </a:r>
          </a:p>
          <a:p>
            <a:pPr fontAlgn="t"/>
            <a:r>
              <a:rPr lang="en-IN" sz="1200" b="0" i="0" kern="1200" dirty="0">
                <a:solidFill>
                  <a:schemeClr val="tx1"/>
                </a:solidFill>
                <a:effectLst/>
                <a:latin typeface="+mn-lt"/>
                <a:ea typeface="+mn-ea"/>
                <a:cs typeface="+mn-cs"/>
              </a:rPr>
              <a:t>	Labelling the records based on how they might eventually need to be aggregated/partitioned. This is critical to achieve good query performance on processed data. </a:t>
            </a:r>
          </a:p>
          <a:p>
            <a:pPr fontAlgn="t"/>
            <a:r>
              <a:rPr lang="en-IN" sz="1200" b="0" i="0" kern="1200" dirty="0">
                <a:solidFill>
                  <a:schemeClr val="tx1"/>
                </a:solidFill>
                <a:effectLst/>
                <a:latin typeface="+mn-lt"/>
                <a:ea typeface="+mn-ea"/>
                <a:cs typeface="+mn-cs"/>
              </a:rPr>
              <a:t>Binning allows the data to be aggregated and laid out as per the specific parameter (dimension) in the record that is likely to be the most frequently used parameter in use queries. Typically binning on the basis of time is a very common technique used to aggregate events that repeat regularly with the same parameters (dimensions) within a window of time.</a:t>
            </a:r>
          </a:p>
          <a:p>
            <a:r>
              <a:rPr lang="en-IN" sz="1200" b="0" i="0" kern="1200" dirty="0">
                <a:solidFill>
                  <a:schemeClr val="tx1"/>
                </a:solidFill>
                <a:effectLst/>
                <a:latin typeface="+mn-lt"/>
                <a:ea typeface="+mn-ea"/>
                <a:cs typeface="+mn-cs"/>
              </a:rPr>
              <a:t>Partitioning</a:t>
            </a:r>
          </a:p>
          <a:p>
            <a:r>
              <a:rPr lang="en-IN" sz="1200" b="0" i="0" kern="1200" dirty="0">
                <a:solidFill>
                  <a:schemeClr val="tx1"/>
                </a:solidFill>
                <a:effectLst/>
                <a:latin typeface="+mn-lt"/>
                <a:ea typeface="+mn-ea"/>
                <a:cs typeface="+mn-cs"/>
              </a:rPr>
              <a:t>	Partitioning is a technique to spread out the data across multiple nodes, disks, folders etc. It is critical to ensure scalability of query load.</a:t>
            </a:r>
          </a:p>
          <a:p>
            <a:r>
              <a:rPr lang="en-IN" sz="1200" b="0" i="0" kern="1200" dirty="0">
                <a:solidFill>
                  <a:schemeClr val="tx1"/>
                </a:solidFill>
                <a:effectLst/>
                <a:latin typeface="+mn-lt"/>
                <a:ea typeface="+mn-ea"/>
                <a:cs typeface="+mn-cs"/>
              </a:rPr>
              <a:t>Compaction</a:t>
            </a:r>
          </a:p>
          <a:p>
            <a:r>
              <a:rPr lang="en-IN" sz="1200" b="0" i="0" kern="1200" dirty="0">
                <a:solidFill>
                  <a:schemeClr val="tx1"/>
                </a:solidFill>
                <a:effectLst/>
                <a:latin typeface="+mn-lt"/>
                <a:ea typeface="+mn-ea"/>
                <a:cs typeface="+mn-cs"/>
              </a:rPr>
              <a:t>	With input data continuously flowing in, it tends to get scattered across multiple files, folders, disks, nodes etc. Compaction is used to periodically gather the scattered data. This is another critical component to ensure good query response times.</a:t>
            </a:r>
          </a:p>
          <a:p>
            <a:br>
              <a:rPr lang="en-IN" dirty="0"/>
            </a:br>
            <a:endParaRPr lang="en-US" dirty="0"/>
          </a:p>
        </p:txBody>
      </p:sp>
      <p:sp>
        <p:nvSpPr>
          <p:cNvPr id="4" name="Slide Number Placeholder 3"/>
          <p:cNvSpPr>
            <a:spLocks noGrp="1"/>
          </p:cNvSpPr>
          <p:nvPr>
            <p:ph type="sldNum" sz="quarter" idx="5"/>
          </p:nvPr>
        </p:nvSpPr>
        <p:spPr/>
        <p:txBody>
          <a:bodyPr/>
          <a:lstStyle/>
          <a:p>
            <a:fld id="{19CC93CF-E354-B744-98B5-36F88C7EC945}" type="slidenum">
              <a:rPr lang="en-US" smtClean="0"/>
              <a:t>5</a:t>
            </a:fld>
            <a:endParaRPr lang="en-US"/>
          </a:p>
        </p:txBody>
      </p:sp>
    </p:spTree>
    <p:extLst>
      <p:ext uri="{BB962C8B-B14F-4D97-AF65-F5344CB8AC3E}">
        <p14:creationId xmlns:p14="http://schemas.microsoft.com/office/powerpoint/2010/main" val="89026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err="1">
                <a:solidFill>
                  <a:schemeClr val="tx1"/>
                </a:solidFill>
                <a:effectLst/>
                <a:latin typeface="+mn-lt"/>
                <a:ea typeface="+mn-ea"/>
                <a:cs typeface="+mn-cs"/>
              </a:rPr>
              <a:t>Inspite</a:t>
            </a:r>
            <a:r>
              <a:rPr lang="en-IN" sz="1200" b="0" i="0" kern="1200" dirty="0">
                <a:solidFill>
                  <a:schemeClr val="tx1"/>
                </a:solidFill>
                <a:effectLst/>
                <a:latin typeface="+mn-lt"/>
                <a:ea typeface="+mn-ea"/>
                <a:cs typeface="+mn-cs"/>
              </a:rPr>
              <a:t> of data volume reduction in the Curation module, it is necessary to create customised views of the data to get rapid query responses. This is typically needed when only sub second query responses are acceptable.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This is achieved using:</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Slicing / Dicing</a:t>
            </a:r>
          </a:p>
          <a:p>
            <a:r>
              <a:rPr lang="en-IN" sz="1200" b="0" i="0" kern="1200" dirty="0">
                <a:solidFill>
                  <a:schemeClr val="tx1"/>
                </a:solidFill>
                <a:effectLst/>
                <a:latin typeface="+mn-lt"/>
                <a:ea typeface="+mn-ea"/>
                <a:cs typeface="+mn-cs"/>
              </a:rPr>
              <a:t>	Generating smaller views of the data in order to narrow down to specific portions of the data that are of interest to specific applications.</a:t>
            </a:r>
          </a:p>
          <a:p>
            <a:r>
              <a:rPr lang="en-IN" sz="1200" b="0" i="0" kern="1200" dirty="0" err="1">
                <a:solidFill>
                  <a:schemeClr val="tx1"/>
                </a:solidFill>
                <a:effectLst/>
                <a:latin typeface="+mn-lt"/>
                <a:ea typeface="+mn-ea"/>
                <a:cs typeface="+mn-cs"/>
              </a:rPr>
              <a:t>Drildown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	Technique of laying out the data in a hierarchical fashion to allow starting the data analysis at a coarser level and eventually drilling down into finer details.</a:t>
            </a:r>
          </a:p>
          <a:p>
            <a:br>
              <a:rPr lang="en-IN" dirty="0"/>
            </a:br>
            <a:endParaRPr lang="en-US" dirty="0"/>
          </a:p>
        </p:txBody>
      </p:sp>
      <p:sp>
        <p:nvSpPr>
          <p:cNvPr id="4" name="Slide Number Placeholder 3"/>
          <p:cNvSpPr>
            <a:spLocks noGrp="1"/>
          </p:cNvSpPr>
          <p:nvPr>
            <p:ph type="sldNum" sz="quarter" idx="5"/>
          </p:nvPr>
        </p:nvSpPr>
        <p:spPr/>
        <p:txBody>
          <a:bodyPr/>
          <a:lstStyle/>
          <a:p>
            <a:fld id="{19CC93CF-E354-B744-98B5-36F88C7EC945}" type="slidenum">
              <a:rPr lang="en-US" smtClean="0"/>
              <a:t>6</a:t>
            </a:fld>
            <a:endParaRPr lang="en-US"/>
          </a:p>
        </p:txBody>
      </p:sp>
    </p:spTree>
    <p:extLst>
      <p:ext uri="{BB962C8B-B14F-4D97-AF65-F5344CB8AC3E}">
        <p14:creationId xmlns:p14="http://schemas.microsoft.com/office/powerpoint/2010/main" val="161597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Since the data processing functionality is divided across multiple modules, functions, workflows, jobs etc, it is necessary to bind those together in order to carry out meaningful data processing. And, it is also sometimes necessary to present the processed data in a meaningful visual way to the user. This is achieved by the Application module which implements the following functionality:</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Orchestration</a:t>
            </a:r>
          </a:p>
          <a:p>
            <a:r>
              <a:rPr lang="en-IN" sz="1200" b="0" i="0" kern="1200" dirty="0">
                <a:solidFill>
                  <a:schemeClr val="tx1"/>
                </a:solidFill>
                <a:effectLst/>
                <a:latin typeface="+mn-lt"/>
                <a:ea typeface="+mn-ea"/>
                <a:cs typeface="+mn-cs"/>
              </a:rPr>
              <a:t>	Connecting components, modules etc together to define an end to end data processing pipeline</a:t>
            </a:r>
          </a:p>
          <a:p>
            <a:r>
              <a:rPr lang="en-IN" sz="1200" b="0" i="0" kern="1200" dirty="0">
                <a:solidFill>
                  <a:schemeClr val="tx1"/>
                </a:solidFill>
                <a:effectLst/>
                <a:latin typeface="+mn-lt"/>
                <a:ea typeface="+mn-ea"/>
                <a:cs typeface="+mn-cs"/>
              </a:rPr>
              <a:t>Administration</a:t>
            </a:r>
          </a:p>
          <a:p>
            <a:r>
              <a:rPr lang="en-IN" sz="1200" b="0" i="0" kern="1200" dirty="0">
                <a:solidFill>
                  <a:schemeClr val="tx1"/>
                </a:solidFill>
                <a:effectLst/>
                <a:latin typeface="+mn-lt"/>
                <a:ea typeface="+mn-ea"/>
                <a:cs typeface="+mn-cs"/>
              </a:rPr>
              <a:t>	Configuring, scheduling, enabling/disabling the end to end data processing pipeline</a:t>
            </a:r>
          </a:p>
          <a:p>
            <a:r>
              <a:rPr lang="en-IN" sz="1200" b="0" i="0" kern="1200" dirty="0">
                <a:solidFill>
                  <a:schemeClr val="tx1"/>
                </a:solidFill>
                <a:effectLst/>
                <a:latin typeface="+mn-lt"/>
                <a:ea typeface="+mn-ea"/>
                <a:cs typeface="+mn-cs"/>
              </a:rPr>
              <a:t>Scheduling</a:t>
            </a:r>
          </a:p>
          <a:p>
            <a:r>
              <a:rPr lang="en-IN" sz="1200" b="0" i="0" kern="1200" dirty="0">
                <a:solidFill>
                  <a:schemeClr val="tx1"/>
                </a:solidFill>
                <a:effectLst/>
                <a:latin typeface="+mn-lt"/>
                <a:ea typeface="+mn-ea"/>
                <a:cs typeface="+mn-cs"/>
              </a:rPr>
              <a:t>	Triggering the actual exception of the data processing pipeline</a:t>
            </a:r>
          </a:p>
          <a:p>
            <a:r>
              <a:rPr lang="en-IN" sz="1200" b="0" i="0" kern="1200" dirty="0">
                <a:solidFill>
                  <a:schemeClr val="tx1"/>
                </a:solidFill>
                <a:effectLst/>
                <a:latin typeface="+mn-lt"/>
                <a:ea typeface="+mn-ea"/>
                <a:cs typeface="+mn-cs"/>
              </a:rPr>
              <a:t>Rollback</a:t>
            </a:r>
          </a:p>
          <a:p>
            <a:r>
              <a:rPr lang="en-IN" sz="1200" b="0" i="0" kern="1200" dirty="0">
                <a:solidFill>
                  <a:schemeClr val="tx1"/>
                </a:solidFill>
                <a:effectLst/>
                <a:latin typeface="+mn-lt"/>
                <a:ea typeface="+mn-ea"/>
                <a:cs typeface="+mn-cs"/>
              </a:rPr>
              <a:t>	Reprocess older data typically after fixing software defects</a:t>
            </a:r>
          </a:p>
          <a:p>
            <a:r>
              <a:rPr lang="en-IN" sz="1200" b="0" i="0" kern="1200" dirty="0">
                <a:solidFill>
                  <a:schemeClr val="tx1"/>
                </a:solidFill>
                <a:effectLst/>
                <a:latin typeface="+mn-lt"/>
                <a:ea typeface="+mn-ea"/>
                <a:cs typeface="+mn-cs"/>
              </a:rPr>
              <a:t>UI</a:t>
            </a:r>
          </a:p>
          <a:p>
            <a:r>
              <a:rPr lang="en-IN" sz="1200" b="0" i="0" kern="1200" dirty="0">
                <a:solidFill>
                  <a:schemeClr val="tx1"/>
                </a:solidFill>
                <a:effectLst/>
                <a:latin typeface="+mn-lt"/>
                <a:ea typeface="+mn-ea"/>
                <a:cs typeface="+mn-cs"/>
              </a:rPr>
              <a:t>	Querying the data and presenting to user in visual form.</a:t>
            </a:r>
          </a:p>
          <a:p>
            <a:br>
              <a:rPr lang="en-IN" dirty="0"/>
            </a:br>
            <a:endParaRPr lang="en-US" dirty="0"/>
          </a:p>
        </p:txBody>
      </p:sp>
      <p:sp>
        <p:nvSpPr>
          <p:cNvPr id="4" name="Slide Number Placeholder 3"/>
          <p:cNvSpPr>
            <a:spLocks noGrp="1"/>
          </p:cNvSpPr>
          <p:nvPr>
            <p:ph type="sldNum" sz="quarter" idx="5"/>
          </p:nvPr>
        </p:nvSpPr>
        <p:spPr/>
        <p:txBody>
          <a:bodyPr/>
          <a:lstStyle/>
          <a:p>
            <a:fld id="{19CC93CF-E354-B744-98B5-36F88C7EC945}" type="slidenum">
              <a:rPr lang="en-US" smtClean="0"/>
              <a:t>7</a:t>
            </a:fld>
            <a:endParaRPr lang="en-US"/>
          </a:p>
        </p:txBody>
      </p:sp>
    </p:spTree>
    <p:extLst>
      <p:ext uri="{BB962C8B-B14F-4D97-AF65-F5344CB8AC3E}">
        <p14:creationId xmlns:p14="http://schemas.microsoft.com/office/powerpoint/2010/main" val="45511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574A00B-28C3-4890-90E2-3BCDA91E24F0}" type="slidenum">
              <a:rPr lang="fr-FR" smtClean="0"/>
              <a:t>9</a:t>
            </a:fld>
            <a:endParaRPr lang="fr-FR" dirty="0"/>
          </a:p>
        </p:txBody>
      </p:sp>
    </p:spTree>
    <p:extLst>
      <p:ext uri="{BB962C8B-B14F-4D97-AF65-F5344CB8AC3E}">
        <p14:creationId xmlns:p14="http://schemas.microsoft.com/office/powerpoint/2010/main" val="133341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Components/Tools to build end-to-end big data applications</a:t>
            </a:r>
          </a:p>
          <a:p>
            <a:r>
              <a:rPr lang="en-US" dirty="0"/>
              <a:t>	Organizations have invested in build data lakes but they are not able to optimally leverage them because of lack of tools/applications/frameworks that allow them to build applications on 	top of the data lake. RAF allows you to leverage your data warehouse/data lakes by providing you end-to-end big data application development tools/components/integrations.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9CC93CF-E354-B744-98B5-36F88C7EC945}" type="slidenum">
              <a:rPr lang="en-US" smtClean="0"/>
              <a:t>10</a:t>
            </a:fld>
            <a:endParaRPr lang="en-US"/>
          </a:p>
        </p:txBody>
      </p:sp>
    </p:spTree>
    <p:extLst>
      <p:ext uri="{BB962C8B-B14F-4D97-AF65-F5344CB8AC3E}">
        <p14:creationId xmlns:p14="http://schemas.microsoft.com/office/powerpoint/2010/main" val="77600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ullet Layout (Spacious)">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6" name="Espace réservé du contenu 2"/>
          <p:cNvSpPr>
            <a:spLocks noGrp="1"/>
          </p:cNvSpPr>
          <p:nvPr>
            <p:ph idx="1" hasCustomPrompt="1"/>
          </p:nvPr>
        </p:nvSpPr>
        <p:spPr>
          <a:xfrm>
            <a:off x="272667" y="978175"/>
            <a:ext cx="852589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ver Slide – Option 2">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8" name="Picture 7"/>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Rectangle 8"/>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6" name="Espace réservé du titre 1"/>
          <p:cNvSpPr>
            <a:spLocks noGrp="1"/>
          </p:cNvSpPr>
          <p:nvPr>
            <p:ph type="title"/>
          </p:nvPr>
        </p:nvSpPr>
        <p:spPr bwMode="auto">
          <a:xfrm>
            <a:off x="458504" y="3101340"/>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en-US" altLang="fr-FR" noProof="0"/>
              <a:t>Click to edit Master title style</a:t>
            </a:r>
            <a:endParaRPr lang="en-US" altLang="fr-FR" noProof="0" dirty="0"/>
          </a:p>
        </p:txBody>
      </p:sp>
      <p:sp>
        <p:nvSpPr>
          <p:cNvPr id="10" name="Subtitle 2"/>
          <p:cNvSpPr>
            <a:spLocks noGrp="1"/>
          </p:cNvSpPr>
          <p:nvPr>
            <p:ph type="subTitle" idx="1"/>
          </p:nvPr>
        </p:nvSpPr>
        <p:spPr>
          <a:xfrm>
            <a:off x="458504" y="3664004"/>
            <a:ext cx="7764215" cy="468758"/>
          </a:xfrm>
          <a:prstGeom prst="rect">
            <a:avLst/>
          </a:prstGeom>
        </p:spPr>
        <p:txBody>
          <a:bodyPr lIns="68580" tIns="34290" rIns="68580" bIns="34290">
            <a:normAutofit/>
          </a:bodyPr>
          <a:lstStyle>
            <a:lvl1pPr marL="0" indent="0" algn="l">
              <a:buNone/>
              <a:defRPr sz="2400" b="0" i="0">
                <a:solidFill>
                  <a:schemeClr val="accent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a:t>Click to edit Master subtitle style</a:t>
            </a:r>
            <a:endParaRPr lang="en-US" noProof="0" dirty="0"/>
          </a:p>
        </p:txBody>
      </p:sp>
      <p:sp>
        <p:nvSpPr>
          <p:cNvPr id="17"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12" name="Rectangle 11"/>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Tree>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gue Slide – Option 1">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2" name="Picture 11"/>
          <p:cNvPicPr>
            <a:picLocks noChangeAspect="1"/>
          </p:cNvPicPr>
          <p:nvPr/>
        </p:nvPicPr>
        <p:blipFill rotWithShape="1">
          <a:blip r:embed="rId2" cstate="screen">
            <a:duotone>
              <a:schemeClr val="accent4">
                <a:shade val="45000"/>
                <a:satMod val="135000"/>
              </a:schemeClr>
              <a:prstClr val="white"/>
            </a:duotone>
            <a:alphaModFix amt="31000"/>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a:ext>
            </a:extLst>
          </a:blip>
          <a:srcRect l="7185" t="8408" r="515" b="6931"/>
          <a:stretch/>
        </p:blipFill>
        <p:spPr>
          <a:xfrm flipH="1">
            <a:off x="0" y="0"/>
            <a:ext cx="9144000" cy="5143500"/>
          </a:xfrm>
          <a:prstGeom prst="rect">
            <a:avLst/>
          </a:prstGeom>
        </p:spPr>
      </p:pic>
      <p:sp>
        <p:nvSpPr>
          <p:cNvPr id="9" name="Espace réservé du titre 1"/>
          <p:cNvSpPr>
            <a:spLocks noGrp="1"/>
          </p:cNvSpPr>
          <p:nvPr>
            <p:ph type="title"/>
          </p:nvPr>
        </p:nvSpPr>
        <p:spPr bwMode="auto">
          <a:xfrm>
            <a:off x="458504" y="2366042"/>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en-US" altLang="fr-FR" noProof="0"/>
              <a:t>Click to edit Master title style</a:t>
            </a:r>
            <a:endParaRPr lang="en-US" altLang="fr-FR" noProof="0" dirty="0"/>
          </a:p>
        </p:txBody>
      </p:sp>
      <p:sp>
        <p:nvSpPr>
          <p:cNvPr id="14"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5"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6" name="Straight Connector 15"/>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extLst>
      <p:ext uri="{BB962C8B-B14F-4D97-AF65-F5344CB8AC3E}">
        <p14:creationId xmlns:p14="http://schemas.microsoft.com/office/powerpoint/2010/main" val="1343450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gue Slide – Option 2">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0" name="Picture 9"/>
          <p:cNvPicPr>
            <a:picLocks noChangeAspect="1"/>
          </p:cNvPicPr>
          <p:nvPr/>
        </p:nvPicPr>
        <p:blipFill>
          <a:blip r:embed="rId2" cstate="screen">
            <a:alphaModFix amt="28000"/>
            <a:extLst>
              <a:ext uri="{28A0092B-C50C-407E-A947-70E740481C1C}">
                <a14:useLocalDpi xmlns:a14="http://schemas.microsoft.com/office/drawing/2010/main"/>
              </a:ext>
            </a:extLst>
          </a:blip>
          <a:stretch>
            <a:fillRect/>
          </a:stretch>
        </p:blipFill>
        <p:spPr>
          <a:xfrm>
            <a:off x="0" y="-1"/>
            <a:ext cx="9144000" cy="5143501"/>
          </a:xfrm>
          <a:prstGeom prst="rect">
            <a:avLst/>
          </a:prstGeom>
          <a:noFill/>
          <a:ln>
            <a:noFill/>
          </a:ln>
        </p:spPr>
      </p:pic>
      <p:sp>
        <p:nvSpPr>
          <p:cNvPr id="9" name="Espace réservé du titre 1"/>
          <p:cNvSpPr>
            <a:spLocks noGrp="1"/>
          </p:cNvSpPr>
          <p:nvPr>
            <p:ph type="title"/>
          </p:nvPr>
        </p:nvSpPr>
        <p:spPr bwMode="auto">
          <a:xfrm>
            <a:off x="458504" y="2366042"/>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en-US" altLang="fr-FR" noProof="0"/>
              <a:t>Click to edit Master title style</a:t>
            </a:r>
            <a:endParaRPr lang="en-US" altLang="fr-FR" noProof="0" dirty="0"/>
          </a:p>
        </p:txBody>
      </p:sp>
      <p:sp>
        <p:nvSpPr>
          <p:cNvPr id="14"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5"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6" name="Straight Connector 15"/>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reenshot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20" name="Straight Connector 19"/>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sp>
        <p:nvSpPr>
          <p:cNvPr id="22"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bg1"/>
                </a:solidFill>
              </a:defRPr>
            </a:lvl1pPr>
          </a:lstStyle>
          <a:p>
            <a:pPr lvl="0"/>
            <a:r>
              <a:rPr lang="en-US" altLang="fr-FR" noProof="0"/>
              <a:t>Click to edit Master title style</a:t>
            </a:r>
            <a:endParaRPr lang="en-US" altLang="fr-FR" noProof="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30" y="0"/>
            <a:ext cx="2219540" cy="5143500"/>
          </a:xfrm>
          <a:prstGeom prst="rect">
            <a:avLst/>
          </a:prstGeom>
        </p:spPr>
      </p:pic>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0800000">
            <a:off x="6924460" y="0"/>
            <a:ext cx="2219540" cy="5143500"/>
          </a:xfrm>
          <a:prstGeom prst="rect">
            <a:avLst/>
          </a:prstGeom>
        </p:spPr>
      </p:pic>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20" name="Straight Connector 19"/>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sp>
        <p:nvSpPr>
          <p:cNvPr id="22"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bg1"/>
                </a:solidFill>
              </a:defRPr>
            </a:lvl1pPr>
          </a:lstStyle>
          <a:p>
            <a:pPr lvl="0"/>
            <a:r>
              <a:rPr lang="en-US" altLang="fr-FR" noProof="0"/>
              <a:t>Click to edit Master title style</a:t>
            </a:r>
            <a:endParaRPr lang="en-US" altLang="fr-FR" noProof="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7" name="Picture 6"/>
          <p:cNvPicPr>
            <a:picLocks noChangeAspect="1"/>
          </p:cNvPicPr>
          <p:nvPr/>
        </p:nvPicPr>
        <p:blipFill>
          <a:blip r:embed="rId2" cstate="screen">
            <a:alphaModFix amt="14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8" name="Rectangle 7"/>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Tree>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gradFill>
            <a:gsLst>
              <a:gs pos="100000">
                <a:srgbClr val="192B5F"/>
              </a:gs>
              <a:gs pos="0">
                <a:srgbClr val="59A7E9"/>
              </a:gs>
              <a:gs pos="44000">
                <a:srgbClr val="2663C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8" name="Rectangle 7"/>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Tree>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asic Layout">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Tree>
    <p:extLst>
      <p:ext uri="{BB962C8B-B14F-4D97-AF65-F5344CB8AC3E}">
        <p14:creationId xmlns:p14="http://schemas.microsoft.com/office/powerpoint/2010/main" val="83159279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 Layout (Spacious)">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6" name="Espace réservé du contenu 2"/>
          <p:cNvSpPr>
            <a:spLocks noGrp="1"/>
          </p:cNvSpPr>
          <p:nvPr>
            <p:ph idx="1" hasCustomPrompt="1"/>
          </p:nvPr>
        </p:nvSpPr>
        <p:spPr>
          <a:xfrm>
            <a:off x="272667" y="978175"/>
            <a:ext cx="852589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 Layout (Tighter)">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6" name="Espace réservé du contenu 2"/>
          <p:cNvSpPr>
            <a:spLocks noGrp="1"/>
          </p:cNvSpPr>
          <p:nvPr>
            <p:ph idx="1" hasCustomPrompt="1"/>
          </p:nvPr>
        </p:nvSpPr>
        <p:spPr>
          <a:xfrm>
            <a:off x="272667" y="978175"/>
            <a:ext cx="8525893" cy="3530763"/>
          </a:xfrm>
          <a:prstGeom prst="rect">
            <a:avLst/>
          </a:prstGeom>
        </p:spPr>
        <p:txBody>
          <a:bodyPr/>
          <a:lstStyle>
            <a:lvl1pPr marL="463550" indent="-285750">
              <a:spcBef>
                <a:spcPts val="0"/>
              </a:spcBef>
              <a:spcAft>
                <a:spcPts val="6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0"/>
              </a:spcBef>
              <a:spcAft>
                <a:spcPts val="300"/>
              </a:spcAft>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6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4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2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 Layout (Tighter)">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6" name="Espace réservé du contenu 2"/>
          <p:cNvSpPr>
            <a:spLocks noGrp="1"/>
          </p:cNvSpPr>
          <p:nvPr>
            <p:ph idx="1" hasCustomPrompt="1"/>
          </p:nvPr>
        </p:nvSpPr>
        <p:spPr>
          <a:xfrm>
            <a:off x="272667" y="978175"/>
            <a:ext cx="8525893" cy="3530763"/>
          </a:xfrm>
          <a:prstGeom prst="rect">
            <a:avLst/>
          </a:prstGeom>
        </p:spPr>
        <p:txBody>
          <a:bodyPr/>
          <a:lstStyle>
            <a:lvl1pPr marL="463550" indent="-285750">
              <a:spcBef>
                <a:spcPts val="0"/>
              </a:spcBef>
              <a:spcAft>
                <a:spcPts val="6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0"/>
              </a:spcBef>
              <a:spcAft>
                <a:spcPts val="300"/>
              </a:spcAft>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6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4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2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ulti Slide">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5" name="Content Placeholder 8">
            <a:extLst>
              <a:ext uri="{FF2B5EF4-FFF2-40B4-BE49-F238E27FC236}">
                <a16:creationId xmlns:a16="http://schemas.microsoft.com/office/drawing/2014/main" id="{17CD06AE-AB1E-C54E-B9A7-F9E7615353A6}"/>
              </a:ext>
            </a:extLst>
          </p:cNvPr>
          <p:cNvSpPr>
            <a:spLocks noGrp="1"/>
          </p:cNvSpPr>
          <p:nvPr>
            <p:ph sz="quarter" idx="11"/>
          </p:nvPr>
        </p:nvSpPr>
        <p:spPr>
          <a:xfrm>
            <a:off x="266701" y="977900"/>
            <a:ext cx="8531859" cy="3530600"/>
          </a:xfrm>
          <a:prstGeom prst="rect">
            <a:avLst/>
          </a:prstGeom>
        </p:spPr>
        <p:txBody>
          <a:bodyPr/>
          <a:lstStyle>
            <a:lvl1pPr marL="7938" indent="0">
              <a:spcBef>
                <a:spcPts val="1920"/>
              </a:spcBef>
              <a:spcAft>
                <a:spcPts val="200"/>
              </a:spcAft>
              <a:buNone/>
              <a:tabLst>
                <a:tab pos="985838" algn="l"/>
              </a:tabLst>
              <a:defRPr sz="1600" b="0">
                <a:solidFill>
                  <a:schemeClr val="tx1"/>
                </a:solidFill>
              </a:defRPr>
            </a:lvl1pPr>
          </a:lstStyle>
          <a:p>
            <a:pPr lvl="0"/>
            <a:r>
              <a:rPr lang="x-none" noProof="0"/>
              <a:t>Click to edit Master text styles</a:t>
            </a:r>
          </a:p>
        </p:txBody>
      </p:sp>
    </p:spTree>
    <p:extLst>
      <p:ext uri="{BB962C8B-B14F-4D97-AF65-F5344CB8AC3E}">
        <p14:creationId xmlns:p14="http://schemas.microsoft.com/office/powerpoint/2010/main" val="305765448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ullet Slide (2 Column)">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6" name="Espace réservé du contenu 2"/>
          <p:cNvSpPr>
            <a:spLocks noGrp="1"/>
          </p:cNvSpPr>
          <p:nvPr>
            <p:ph idx="1" hasCustomPrompt="1"/>
          </p:nvPr>
        </p:nvSpPr>
        <p:spPr>
          <a:xfrm>
            <a:off x="272667" y="978175"/>
            <a:ext cx="413677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Espace réservé du contenu 2"/>
          <p:cNvSpPr>
            <a:spLocks noGrp="1"/>
          </p:cNvSpPr>
          <p:nvPr>
            <p:ph idx="10" hasCustomPrompt="1"/>
          </p:nvPr>
        </p:nvSpPr>
        <p:spPr>
          <a:xfrm>
            <a:off x="4661787" y="978175"/>
            <a:ext cx="413677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ulti Slide (2 Column)">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12" name="Content Placeholder 8">
            <a:extLst>
              <a:ext uri="{FF2B5EF4-FFF2-40B4-BE49-F238E27FC236}">
                <a16:creationId xmlns:a16="http://schemas.microsoft.com/office/drawing/2014/main" id="{13F4EFEA-C27D-E749-9610-370F044F227F}"/>
              </a:ext>
            </a:extLst>
          </p:cNvPr>
          <p:cNvSpPr>
            <a:spLocks noGrp="1"/>
          </p:cNvSpPr>
          <p:nvPr>
            <p:ph sz="quarter" idx="11"/>
          </p:nvPr>
        </p:nvSpPr>
        <p:spPr>
          <a:xfrm>
            <a:off x="266701" y="977900"/>
            <a:ext cx="4133087" cy="3530600"/>
          </a:xfrm>
          <a:prstGeom prst="rect">
            <a:avLst/>
          </a:prstGeom>
        </p:spPr>
        <p:txBody>
          <a:bodyPr/>
          <a:lstStyle>
            <a:lvl1pPr marL="7938" indent="0">
              <a:spcBef>
                <a:spcPts val="1920"/>
              </a:spcBef>
              <a:spcAft>
                <a:spcPts val="300"/>
              </a:spcAft>
              <a:buNone/>
              <a:tabLst>
                <a:tab pos="985838" algn="l"/>
              </a:tabLst>
              <a:defRPr sz="1600" b="0">
                <a:solidFill>
                  <a:schemeClr val="tx1"/>
                </a:solidFill>
              </a:defRPr>
            </a:lvl1pPr>
          </a:lstStyle>
          <a:p>
            <a:pPr lvl="0"/>
            <a:r>
              <a:rPr lang="x-none" noProof="0"/>
              <a:t>Click to edit Master text styles</a:t>
            </a:r>
          </a:p>
        </p:txBody>
      </p:sp>
      <p:sp>
        <p:nvSpPr>
          <p:cNvPr id="14" name="Content Placeholder 8">
            <a:extLst>
              <a:ext uri="{FF2B5EF4-FFF2-40B4-BE49-F238E27FC236}">
                <a16:creationId xmlns:a16="http://schemas.microsoft.com/office/drawing/2014/main" id="{B223A7FD-0352-A04E-9C9C-2A8F77C33E12}"/>
              </a:ext>
            </a:extLst>
          </p:cNvPr>
          <p:cNvSpPr>
            <a:spLocks noGrp="1"/>
          </p:cNvSpPr>
          <p:nvPr>
            <p:ph sz="quarter" idx="12"/>
          </p:nvPr>
        </p:nvSpPr>
        <p:spPr>
          <a:xfrm>
            <a:off x="4667251" y="977900"/>
            <a:ext cx="4133087" cy="3530600"/>
          </a:xfrm>
          <a:prstGeom prst="rect">
            <a:avLst/>
          </a:prstGeom>
        </p:spPr>
        <p:txBody>
          <a:bodyPr/>
          <a:lstStyle>
            <a:lvl1pPr marL="7938" indent="0">
              <a:spcBef>
                <a:spcPts val="1920"/>
              </a:spcBef>
              <a:spcAft>
                <a:spcPts val="300"/>
              </a:spcAft>
              <a:buNone/>
              <a:tabLst>
                <a:tab pos="985838" algn="l"/>
              </a:tabLst>
              <a:defRPr sz="1600" b="0">
                <a:solidFill>
                  <a:schemeClr val="tx1"/>
                </a:solidFill>
              </a:defRPr>
            </a:lvl1pPr>
          </a:lstStyle>
          <a:p>
            <a:pPr lvl="0"/>
            <a:r>
              <a:rPr lang="x-none" noProof="0"/>
              <a:t>Click to edit Master text styles</a:t>
            </a:r>
          </a:p>
        </p:txBody>
      </p:sp>
    </p:spTree>
    <p:extLst>
      <p:ext uri="{BB962C8B-B14F-4D97-AF65-F5344CB8AC3E}">
        <p14:creationId xmlns:p14="http://schemas.microsoft.com/office/powerpoint/2010/main" val="142266451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se Study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3D91D4-B25E-134B-AD66-43D89BFFB99F}"/>
              </a:ext>
            </a:extLst>
          </p:cNvPr>
          <p:cNvSpPr/>
          <p:nvPr/>
        </p:nvSpPr>
        <p:spPr>
          <a:xfrm>
            <a:off x="246152"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7" name="Rectangle 6">
            <a:extLst>
              <a:ext uri="{FF2B5EF4-FFF2-40B4-BE49-F238E27FC236}">
                <a16:creationId xmlns:a16="http://schemas.microsoft.com/office/drawing/2014/main" id="{1C2B8607-7229-E34A-9A1D-489AB642C958}"/>
              </a:ext>
            </a:extLst>
          </p:cNvPr>
          <p:cNvSpPr/>
          <p:nvPr/>
        </p:nvSpPr>
        <p:spPr>
          <a:xfrm>
            <a:off x="3143679"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8" name="Rectangle 7">
            <a:extLst>
              <a:ext uri="{FF2B5EF4-FFF2-40B4-BE49-F238E27FC236}">
                <a16:creationId xmlns:a16="http://schemas.microsoft.com/office/drawing/2014/main" id="{E5CB8723-EFA9-7842-B15E-23E81F7E15A8}"/>
              </a:ext>
            </a:extLst>
          </p:cNvPr>
          <p:cNvSpPr/>
          <p:nvPr/>
        </p:nvSpPr>
        <p:spPr>
          <a:xfrm>
            <a:off x="6041205"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2" name="Rectangle 11">
            <a:extLst>
              <a:ext uri="{FF2B5EF4-FFF2-40B4-BE49-F238E27FC236}">
                <a16:creationId xmlns:a16="http://schemas.microsoft.com/office/drawing/2014/main" id="{716F66E8-5409-8D49-9E78-AA8E30BCD97E}"/>
              </a:ext>
            </a:extLst>
          </p:cNvPr>
          <p:cNvSpPr/>
          <p:nvPr/>
        </p:nvSpPr>
        <p:spPr>
          <a:xfrm>
            <a:off x="339047" y="1479630"/>
            <a:ext cx="2644340" cy="394180"/>
          </a:xfrm>
          <a:prstGeom prst="rect">
            <a:avLst/>
          </a:prstGeom>
          <a:gradFill>
            <a:gsLst>
              <a:gs pos="100000">
                <a:srgbClr val="3A84C3"/>
              </a:gs>
              <a:gs pos="50000">
                <a:srgbClr val="499ADE"/>
              </a:gs>
              <a:gs pos="0">
                <a:srgbClr val="4FA8F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Century Gothic" panose="020B0502020202020204" pitchFamily="34" charset="0"/>
              <a:cs typeface="Aller Light"/>
            </a:endParaRPr>
          </a:p>
        </p:txBody>
      </p:sp>
      <p:sp>
        <p:nvSpPr>
          <p:cNvPr id="13" name="Rectangle 12">
            <a:extLst>
              <a:ext uri="{FF2B5EF4-FFF2-40B4-BE49-F238E27FC236}">
                <a16:creationId xmlns:a16="http://schemas.microsoft.com/office/drawing/2014/main" id="{CF038AFB-6AD6-4541-BF51-668BD72FC6DD}"/>
              </a:ext>
            </a:extLst>
          </p:cNvPr>
          <p:cNvSpPr/>
          <p:nvPr/>
        </p:nvSpPr>
        <p:spPr>
          <a:xfrm>
            <a:off x="3230931" y="1479630"/>
            <a:ext cx="2653556" cy="394180"/>
          </a:xfrm>
          <a:prstGeom prst="rect">
            <a:avLst/>
          </a:prstGeom>
          <a:gradFill>
            <a:gsLst>
              <a:gs pos="50000">
                <a:srgbClr val="0E57C3"/>
              </a:gs>
              <a:gs pos="100000">
                <a:srgbClr val="0948A6"/>
              </a:gs>
              <a:gs pos="0">
                <a:srgbClr val="1365E0"/>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cs typeface="Aller Light"/>
            </a:endParaRPr>
          </a:p>
        </p:txBody>
      </p:sp>
      <p:sp>
        <p:nvSpPr>
          <p:cNvPr id="14" name="Rectangle 13">
            <a:extLst>
              <a:ext uri="{FF2B5EF4-FFF2-40B4-BE49-F238E27FC236}">
                <a16:creationId xmlns:a16="http://schemas.microsoft.com/office/drawing/2014/main" id="{911D5238-66A2-C649-9F7C-F7BAF1794FFD}"/>
              </a:ext>
            </a:extLst>
          </p:cNvPr>
          <p:cNvSpPr/>
          <p:nvPr/>
        </p:nvSpPr>
        <p:spPr>
          <a:xfrm>
            <a:off x="6134297" y="1479630"/>
            <a:ext cx="2649914" cy="394180"/>
          </a:xfrm>
          <a:prstGeom prst="rect">
            <a:avLst/>
          </a:prstGeom>
          <a:gradFill>
            <a:gsLst>
              <a:gs pos="100000">
                <a:srgbClr val="0787A6"/>
              </a:gs>
              <a:gs pos="50000">
                <a:srgbClr val="049DC1"/>
              </a:gs>
              <a:gs pos="0">
                <a:srgbClr val="00B2DB"/>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entury Gothic" panose="020B0502020202020204" pitchFamily="34" charset="0"/>
              <a:cs typeface="Aller Light"/>
            </a:endParaRPr>
          </a:p>
        </p:txBody>
      </p:sp>
      <p:sp>
        <p:nvSpPr>
          <p:cNvPr id="3" name="Espace réservé du titre 1"/>
          <p:cNvSpPr>
            <a:spLocks noGrp="1"/>
          </p:cNvSpPr>
          <p:nvPr>
            <p:ph type="title"/>
          </p:nvPr>
        </p:nvSpPr>
        <p:spPr bwMode="auto">
          <a:xfrm>
            <a:off x="266700" y="326571"/>
            <a:ext cx="8674100" cy="462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dirty="0"/>
          </a:p>
        </p:txBody>
      </p:sp>
      <p:sp>
        <p:nvSpPr>
          <p:cNvPr id="15" name="Espace réservé du contenu 2">
            <a:extLst>
              <a:ext uri="{FF2B5EF4-FFF2-40B4-BE49-F238E27FC236}">
                <a16:creationId xmlns:a16="http://schemas.microsoft.com/office/drawing/2014/main" id="{A26B47B4-6FED-BD4C-A1E9-06CA7B242001}"/>
              </a:ext>
            </a:extLst>
          </p:cNvPr>
          <p:cNvSpPr>
            <a:spLocks noGrp="1"/>
          </p:cNvSpPr>
          <p:nvPr>
            <p:ph idx="1" hasCustomPrompt="1"/>
          </p:nvPr>
        </p:nvSpPr>
        <p:spPr>
          <a:xfrm>
            <a:off x="251051"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
        <p:nvSpPr>
          <p:cNvPr id="21" name="Text Placeholder 17">
            <a:extLst>
              <a:ext uri="{FF2B5EF4-FFF2-40B4-BE49-F238E27FC236}">
                <a16:creationId xmlns:a16="http://schemas.microsoft.com/office/drawing/2014/main" id="{2EB56276-6613-ED4D-975E-1D745482F5CA}"/>
              </a:ext>
            </a:extLst>
          </p:cNvPr>
          <p:cNvSpPr>
            <a:spLocks noGrp="1"/>
          </p:cNvSpPr>
          <p:nvPr>
            <p:ph type="body" sz="quarter" idx="12" hasCustomPrompt="1"/>
          </p:nvPr>
        </p:nvSpPr>
        <p:spPr>
          <a:xfrm>
            <a:off x="340178" y="1497044"/>
            <a:ext cx="263474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2" name="Text Placeholder 17">
            <a:extLst>
              <a:ext uri="{FF2B5EF4-FFF2-40B4-BE49-F238E27FC236}">
                <a16:creationId xmlns:a16="http://schemas.microsoft.com/office/drawing/2014/main" id="{EBB1313E-4E9C-4D4D-B1D8-CC06563CD3C2}"/>
              </a:ext>
            </a:extLst>
          </p:cNvPr>
          <p:cNvSpPr>
            <a:spLocks noGrp="1"/>
          </p:cNvSpPr>
          <p:nvPr>
            <p:ph type="body" sz="quarter" idx="13" hasCustomPrompt="1"/>
          </p:nvPr>
        </p:nvSpPr>
        <p:spPr>
          <a:xfrm>
            <a:off x="3230371" y="1497044"/>
            <a:ext cx="265033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3" name="Text Placeholder 17">
            <a:extLst>
              <a:ext uri="{FF2B5EF4-FFF2-40B4-BE49-F238E27FC236}">
                <a16:creationId xmlns:a16="http://schemas.microsoft.com/office/drawing/2014/main" id="{875EA6F2-B143-3843-9094-F0D6AD344D2B}"/>
              </a:ext>
            </a:extLst>
          </p:cNvPr>
          <p:cNvSpPr>
            <a:spLocks noGrp="1"/>
          </p:cNvSpPr>
          <p:nvPr>
            <p:ph type="body" sz="quarter" idx="14" hasCustomPrompt="1"/>
          </p:nvPr>
        </p:nvSpPr>
        <p:spPr>
          <a:xfrm>
            <a:off x="6131379" y="1497044"/>
            <a:ext cx="265339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7" name="Text Placeholder 25">
            <a:extLst>
              <a:ext uri="{FF2B5EF4-FFF2-40B4-BE49-F238E27FC236}">
                <a16:creationId xmlns:a16="http://schemas.microsoft.com/office/drawing/2014/main" id="{C80C9721-B1FD-FB47-BBCA-3D1B1DF965F4}"/>
              </a:ext>
            </a:extLst>
          </p:cNvPr>
          <p:cNvSpPr>
            <a:spLocks noGrp="1"/>
          </p:cNvSpPr>
          <p:nvPr>
            <p:ph type="body" sz="quarter" idx="15" hasCustomPrompt="1"/>
          </p:nvPr>
        </p:nvSpPr>
        <p:spPr>
          <a:xfrm>
            <a:off x="267068" y="813480"/>
            <a:ext cx="6819532" cy="395287"/>
          </a:xfrm>
          <a:prstGeom prst="rect">
            <a:avLst/>
          </a:prstGeom>
        </p:spPr>
        <p:txBody>
          <a:bodyPr/>
          <a:lstStyle>
            <a:lvl1pPr marL="7938" indent="0" algn="l">
              <a:buNone/>
              <a:tabLst>
                <a:tab pos="985838" algn="l"/>
              </a:tabLst>
              <a:defRPr lang="en-US" b="0" kern="1200" dirty="0">
                <a:solidFill>
                  <a:schemeClr val="accent4"/>
                </a:solidFill>
                <a:latin typeface="Century Gothic" panose="020B0502020202020204" pitchFamily="34" charset="0"/>
                <a:ea typeface="+mn-ea"/>
                <a:cs typeface="Arial" panose="020B0604020202020204" pitchFamily="34" charset="0"/>
              </a:defRPr>
            </a:lvl1pPr>
            <a:lvl2pPr>
              <a:defRPr b="0">
                <a:solidFill>
                  <a:schemeClr val="accent3"/>
                </a:solidFill>
              </a:defRPr>
            </a:lvl2pPr>
            <a:lvl3pPr>
              <a:defRPr b="0">
                <a:solidFill>
                  <a:schemeClr val="accent3"/>
                </a:solidFill>
              </a:defRPr>
            </a:lvl3pPr>
            <a:lvl4pPr>
              <a:defRPr b="0">
                <a:solidFill>
                  <a:schemeClr val="accent3"/>
                </a:solidFill>
              </a:defRPr>
            </a:lvl4pPr>
            <a:lvl5pPr>
              <a:defRPr b="0">
                <a:solidFill>
                  <a:schemeClr val="accent3"/>
                </a:solidFill>
              </a:defRPr>
            </a:lvl5pPr>
          </a:lstStyle>
          <a:p>
            <a:pPr lvl="0"/>
            <a:r>
              <a:rPr lang="en-US" dirty="0"/>
              <a:t>Click to add subtitle</a:t>
            </a:r>
          </a:p>
        </p:txBody>
      </p:sp>
      <p:sp>
        <p:nvSpPr>
          <p:cNvPr id="28" name="Espace réservé du contenu 2">
            <a:extLst>
              <a:ext uri="{FF2B5EF4-FFF2-40B4-BE49-F238E27FC236}">
                <a16:creationId xmlns:a16="http://schemas.microsoft.com/office/drawing/2014/main" id="{722C39AF-F6AE-764B-AC2C-20994E70688B}"/>
              </a:ext>
            </a:extLst>
          </p:cNvPr>
          <p:cNvSpPr>
            <a:spLocks noGrp="1"/>
          </p:cNvSpPr>
          <p:nvPr>
            <p:ph idx="16" hasCustomPrompt="1"/>
          </p:nvPr>
        </p:nvSpPr>
        <p:spPr>
          <a:xfrm>
            <a:off x="3157537"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
        <p:nvSpPr>
          <p:cNvPr id="29" name="Espace réservé du contenu 2">
            <a:extLst>
              <a:ext uri="{FF2B5EF4-FFF2-40B4-BE49-F238E27FC236}">
                <a16:creationId xmlns:a16="http://schemas.microsoft.com/office/drawing/2014/main" id="{328B941B-17A7-6A4C-BBC1-2BD5A03492E4}"/>
              </a:ext>
            </a:extLst>
          </p:cNvPr>
          <p:cNvSpPr>
            <a:spLocks noGrp="1"/>
          </p:cNvSpPr>
          <p:nvPr>
            <p:ph idx="17" hasCustomPrompt="1"/>
          </p:nvPr>
        </p:nvSpPr>
        <p:spPr>
          <a:xfrm>
            <a:off x="6064023"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
        <p:nvSpPr>
          <p:cNvPr id="16" name="Rectangle 15">
            <a:extLst>
              <a:ext uri="{FF2B5EF4-FFF2-40B4-BE49-F238E27FC236}">
                <a16:creationId xmlns:a16="http://schemas.microsoft.com/office/drawing/2014/main" id="{7E3D91D4-B25E-134B-AD66-43D89BFFB99F}"/>
              </a:ext>
            </a:extLst>
          </p:cNvPr>
          <p:cNvSpPr/>
          <p:nvPr/>
        </p:nvSpPr>
        <p:spPr>
          <a:xfrm>
            <a:off x="246152"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7" name="Rectangle 16">
            <a:extLst>
              <a:ext uri="{FF2B5EF4-FFF2-40B4-BE49-F238E27FC236}">
                <a16:creationId xmlns:a16="http://schemas.microsoft.com/office/drawing/2014/main" id="{1C2B8607-7229-E34A-9A1D-489AB642C958}"/>
              </a:ext>
            </a:extLst>
          </p:cNvPr>
          <p:cNvSpPr/>
          <p:nvPr/>
        </p:nvSpPr>
        <p:spPr>
          <a:xfrm>
            <a:off x="3143679"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8" name="Rectangle 17">
            <a:extLst>
              <a:ext uri="{FF2B5EF4-FFF2-40B4-BE49-F238E27FC236}">
                <a16:creationId xmlns:a16="http://schemas.microsoft.com/office/drawing/2014/main" id="{E5CB8723-EFA9-7842-B15E-23E81F7E15A8}"/>
              </a:ext>
            </a:extLst>
          </p:cNvPr>
          <p:cNvSpPr/>
          <p:nvPr/>
        </p:nvSpPr>
        <p:spPr>
          <a:xfrm>
            <a:off x="6041205"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9" name="Rectangle 18">
            <a:extLst>
              <a:ext uri="{FF2B5EF4-FFF2-40B4-BE49-F238E27FC236}">
                <a16:creationId xmlns:a16="http://schemas.microsoft.com/office/drawing/2014/main" id="{716F66E8-5409-8D49-9E78-AA8E30BCD97E}"/>
              </a:ext>
            </a:extLst>
          </p:cNvPr>
          <p:cNvSpPr/>
          <p:nvPr/>
        </p:nvSpPr>
        <p:spPr>
          <a:xfrm>
            <a:off x="339047" y="1479630"/>
            <a:ext cx="2644340" cy="394180"/>
          </a:xfrm>
          <a:prstGeom prst="rect">
            <a:avLst/>
          </a:prstGeom>
          <a:gradFill>
            <a:gsLst>
              <a:gs pos="100000">
                <a:srgbClr val="3A84C3"/>
              </a:gs>
              <a:gs pos="50000">
                <a:srgbClr val="499ADE"/>
              </a:gs>
              <a:gs pos="0">
                <a:srgbClr val="4FA8F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Century Gothic" panose="020B0502020202020204" pitchFamily="34" charset="0"/>
              <a:cs typeface="Aller Light"/>
            </a:endParaRPr>
          </a:p>
        </p:txBody>
      </p:sp>
      <p:sp>
        <p:nvSpPr>
          <p:cNvPr id="20" name="Rectangle 19">
            <a:extLst>
              <a:ext uri="{FF2B5EF4-FFF2-40B4-BE49-F238E27FC236}">
                <a16:creationId xmlns:a16="http://schemas.microsoft.com/office/drawing/2014/main" id="{CF038AFB-6AD6-4541-BF51-668BD72FC6DD}"/>
              </a:ext>
            </a:extLst>
          </p:cNvPr>
          <p:cNvSpPr/>
          <p:nvPr/>
        </p:nvSpPr>
        <p:spPr>
          <a:xfrm>
            <a:off x="3230931" y="1479630"/>
            <a:ext cx="2653556" cy="394180"/>
          </a:xfrm>
          <a:prstGeom prst="rect">
            <a:avLst/>
          </a:prstGeom>
          <a:gradFill>
            <a:gsLst>
              <a:gs pos="50000">
                <a:srgbClr val="0E57C3"/>
              </a:gs>
              <a:gs pos="100000">
                <a:srgbClr val="0948A6"/>
              </a:gs>
              <a:gs pos="0">
                <a:srgbClr val="1365E0"/>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cs typeface="Aller Light"/>
            </a:endParaRPr>
          </a:p>
        </p:txBody>
      </p:sp>
      <p:sp>
        <p:nvSpPr>
          <p:cNvPr id="24" name="Rectangle 23">
            <a:extLst>
              <a:ext uri="{FF2B5EF4-FFF2-40B4-BE49-F238E27FC236}">
                <a16:creationId xmlns:a16="http://schemas.microsoft.com/office/drawing/2014/main" id="{911D5238-66A2-C649-9F7C-F7BAF1794FFD}"/>
              </a:ext>
            </a:extLst>
          </p:cNvPr>
          <p:cNvSpPr/>
          <p:nvPr/>
        </p:nvSpPr>
        <p:spPr>
          <a:xfrm>
            <a:off x="6134297" y="1479630"/>
            <a:ext cx="2649914" cy="394180"/>
          </a:xfrm>
          <a:prstGeom prst="rect">
            <a:avLst/>
          </a:prstGeom>
          <a:gradFill>
            <a:gsLst>
              <a:gs pos="100000">
                <a:srgbClr val="0787A6"/>
              </a:gs>
              <a:gs pos="50000">
                <a:srgbClr val="049DC1"/>
              </a:gs>
              <a:gs pos="0">
                <a:srgbClr val="00B2DB"/>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entury Gothic" panose="020B0502020202020204" pitchFamily="34" charset="0"/>
              <a:cs typeface="Aller Light"/>
            </a:endParaRPr>
          </a:p>
        </p:txBody>
      </p:sp>
    </p:spTree>
    <p:extLst>
      <p:ext uri="{BB962C8B-B14F-4D97-AF65-F5344CB8AC3E}">
        <p14:creationId xmlns:p14="http://schemas.microsoft.com/office/powerpoint/2010/main" val="391219375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Small Boxes Slide">
    <p:spTree>
      <p:nvGrpSpPr>
        <p:cNvPr id="1" name=""/>
        <p:cNvGrpSpPr/>
        <p:nvPr/>
      </p:nvGrpSpPr>
      <p:grpSpPr>
        <a:xfrm>
          <a:off x="0" y="0"/>
          <a:ext cx="0" cy="0"/>
          <a:chOff x="0" y="0"/>
          <a:chExt cx="0" cy="0"/>
        </a:xfrm>
      </p:grpSpPr>
      <p:sp>
        <p:nvSpPr>
          <p:cNvPr id="5" name="Right Triangle 4"/>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7" name="Right Triangle 6"/>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nvGrpSpPr>
          <p:cNvPr id="8" name="Group 7"/>
          <p:cNvGrpSpPr/>
          <p:nvPr/>
        </p:nvGrpSpPr>
        <p:grpSpPr>
          <a:xfrm>
            <a:off x="907145" y="1319002"/>
            <a:ext cx="7329710" cy="2994053"/>
            <a:chOff x="962951" y="1319002"/>
            <a:chExt cx="3981281" cy="2994053"/>
          </a:xfrm>
        </p:grpSpPr>
        <p:sp>
          <p:nvSpPr>
            <p:cNvPr id="9" name="Rectangle 8"/>
            <p:cNvSpPr/>
            <p:nvPr/>
          </p:nvSpPr>
          <p:spPr>
            <a:xfrm>
              <a:off x="962951"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10" name="Rectangle 9"/>
            <p:cNvSpPr/>
            <p:nvPr/>
          </p:nvSpPr>
          <p:spPr>
            <a:xfrm>
              <a:off x="3083064"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a:p>
        </p:txBody>
      </p:sp>
      <p:sp>
        <p:nvSpPr>
          <p:cNvPr id="11" name="Espace réservé du contenu 2"/>
          <p:cNvSpPr>
            <a:spLocks noGrp="1"/>
          </p:cNvSpPr>
          <p:nvPr>
            <p:ph idx="1" hasCustomPrompt="1"/>
          </p:nvPr>
        </p:nvSpPr>
        <p:spPr>
          <a:xfrm>
            <a:off x="1020813" y="1571136"/>
            <a:ext cx="304126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Espace réservé du contenu 2"/>
          <p:cNvSpPr>
            <a:spLocks noGrp="1"/>
          </p:cNvSpPr>
          <p:nvPr>
            <p:ph idx="10" hasCustomPrompt="1"/>
          </p:nvPr>
        </p:nvSpPr>
        <p:spPr>
          <a:xfrm>
            <a:off x="4952802" y="1571136"/>
            <a:ext cx="304126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ight Triangle 12"/>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14" name="Right Triangle 13"/>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nvGrpSpPr>
          <p:cNvPr id="15" name="Group 14"/>
          <p:cNvGrpSpPr/>
          <p:nvPr/>
        </p:nvGrpSpPr>
        <p:grpSpPr>
          <a:xfrm>
            <a:off x="907145" y="1319002"/>
            <a:ext cx="7329710" cy="2994053"/>
            <a:chOff x="962951" y="1319002"/>
            <a:chExt cx="3981281" cy="2994053"/>
          </a:xfrm>
        </p:grpSpPr>
        <p:sp>
          <p:nvSpPr>
            <p:cNvPr id="16" name="Rectangle 15"/>
            <p:cNvSpPr/>
            <p:nvPr/>
          </p:nvSpPr>
          <p:spPr>
            <a:xfrm>
              <a:off x="962951"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17" name="Rectangle 16"/>
            <p:cNvSpPr/>
            <p:nvPr/>
          </p:nvSpPr>
          <p:spPr>
            <a:xfrm>
              <a:off x="3083064"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spTree>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 Small Boxes Slide">
    <p:spTree>
      <p:nvGrpSpPr>
        <p:cNvPr id="1" name=""/>
        <p:cNvGrpSpPr/>
        <p:nvPr/>
      </p:nvGrpSpPr>
      <p:grpSpPr>
        <a:xfrm>
          <a:off x="0" y="0"/>
          <a:ext cx="0" cy="0"/>
          <a:chOff x="0" y="0"/>
          <a:chExt cx="0" cy="0"/>
        </a:xfrm>
      </p:grpSpPr>
      <p:sp>
        <p:nvSpPr>
          <p:cNvPr id="5" name="Right Triangle 4"/>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7" name="Right Triangle 6"/>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9" name="Rectangle 8"/>
          <p:cNvSpPr/>
          <p:nvPr/>
        </p:nvSpPr>
        <p:spPr>
          <a:xfrm>
            <a:off x="375400"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x-none" altLang="fr-FR" noProof="0"/>
              <a:t>Click to edit Master title style</a:t>
            </a:r>
            <a:endParaRPr lang="en-US" altLang="fr-FR" noProof="0" dirty="0"/>
          </a:p>
        </p:txBody>
      </p:sp>
      <p:sp>
        <p:nvSpPr>
          <p:cNvPr id="11" name="Espace réservé du contenu 2"/>
          <p:cNvSpPr>
            <a:spLocks noGrp="1"/>
          </p:cNvSpPr>
          <p:nvPr>
            <p:ph idx="1" hasCustomPrompt="1"/>
          </p:nvPr>
        </p:nvSpPr>
        <p:spPr>
          <a:xfrm>
            <a:off x="392083"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5" name="Rectangle 24"/>
          <p:cNvSpPr/>
          <p:nvPr/>
        </p:nvSpPr>
        <p:spPr>
          <a:xfrm>
            <a:off x="2513618"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26" name="Espace réservé du contenu 2"/>
          <p:cNvSpPr>
            <a:spLocks noGrp="1"/>
          </p:cNvSpPr>
          <p:nvPr>
            <p:ph idx="10" hasCustomPrompt="1"/>
          </p:nvPr>
        </p:nvSpPr>
        <p:spPr>
          <a:xfrm>
            <a:off x="2530301"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7" name="Rectangle 26"/>
          <p:cNvSpPr/>
          <p:nvPr/>
        </p:nvSpPr>
        <p:spPr>
          <a:xfrm>
            <a:off x="4651836"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28" name="Espace réservé du contenu 2"/>
          <p:cNvSpPr>
            <a:spLocks noGrp="1"/>
          </p:cNvSpPr>
          <p:nvPr>
            <p:ph idx="11" hasCustomPrompt="1"/>
          </p:nvPr>
        </p:nvSpPr>
        <p:spPr>
          <a:xfrm>
            <a:off x="4668519"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9" name="Rectangle 28"/>
          <p:cNvSpPr/>
          <p:nvPr/>
        </p:nvSpPr>
        <p:spPr>
          <a:xfrm>
            <a:off x="6790055"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30" name="Espace réservé du contenu 2"/>
          <p:cNvSpPr>
            <a:spLocks noGrp="1"/>
          </p:cNvSpPr>
          <p:nvPr>
            <p:ph idx="12" hasCustomPrompt="1"/>
          </p:nvPr>
        </p:nvSpPr>
        <p:spPr>
          <a:xfrm>
            <a:off x="6806738"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13" name="Right Triangle 12"/>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14" name="Right Triangle 13"/>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15"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dirty="0"/>
              <a:t>Click to edit Master title style</a:t>
            </a:r>
          </a:p>
        </p:txBody>
      </p:sp>
      <p:sp>
        <p:nvSpPr>
          <p:cNvPr id="16" name="Espace réservé du contenu 2"/>
          <p:cNvSpPr>
            <a:spLocks noGrp="1"/>
          </p:cNvSpPr>
          <p:nvPr>
            <p:ph idx="1" hasCustomPrompt="1"/>
          </p:nvPr>
        </p:nvSpPr>
        <p:spPr>
          <a:xfrm>
            <a:off x="392083"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17" name="Rectangle 16"/>
          <p:cNvSpPr/>
          <p:nvPr/>
        </p:nvSpPr>
        <p:spPr>
          <a:xfrm>
            <a:off x="2513618"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18" name="Rectangle 17"/>
          <p:cNvSpPr/>
          <p:nvPr/>
        </p:nvSpPr>
        <p:spPr>
          <a:xfrm>
            <a:off x="4651836"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19" name="Rectangle 18"/>
          <p:cNvSpPr/>
          <p:nvPr/>
        </p:nvSpPr>
        <p:spPr>
          <a:xfrm>
            <a:off x="6790055"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Tree>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 Slide – Option 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4" name="Picture 3">
            <a:extLst>
              <a:ext uri="{FF2B5EF4-FFF2-40B4-BE49-F238E27FC236}">
                <a16:creationId xmlns:a16="http://schemas.microsoft.com/office/drawing/2014/main" id="{3529D9EE-CB70-2A4F-8B5D-8301BC12FFF6}"/>
              </a:ext>
            </a:extLst>
          </p:cNvPr>
          <p:cNvPicPr>
            <a:picLocks noChangeAspect="1"/>
          </p:cNvPicPr>
          <p:nvPr/>
        </p:nvPicPr>
        <p:blipFill rotWithShape="1">
          <a:blip r:embed="rId2" cstate="print">
            <a:alphaModFix amt="61000"/>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2" name="Rectangle 11">
            <a:extLst>
              <a:ext uri="{FF2B5EF4-FFF2-40B4-BE49-F238E27FC236}">
                <a16:creationId xmlns:a16="http://schemas.microsoft.com/office/drawing/2014/main" id="{F966326B-7D11-1446-BCF6-D20548877A7C}"/>
              </a:ext>
            </a:extLst>
          </p:cNvPr>
          <p:cNvSpPr/>
          <p:nvPr/>
        </p:nvSpPr>
        <p:spPr>
          <a:xfrm>
            <a:off x="0" y="0"/>
            <a:ext cx="9144000" cy="3594344"/>
          </a:xfrm>
          <a:prstGeom prst="rect">
            <a:avLst/>
          </a:prstGeom>
          <a:gradFill>
            <a:gsLst>
              <a:gs pos="100000">
                <a:srgbClr val="192B5F">
                  <a:alpha val="0"/>
                </a:srgbClr>
              </a:gs>
              <a:gs pos="0">
                <a:srgbClr val="59A7E9"/>
              </a:gs>
              <a:gs pos="57000">
                <a:srgbClr val="2663CA">
                  <a:alpha val="24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6" name="Espace réservé du titre 1"/>
          <p:cNvSpPr>
            <a:spLocks noGrp="1"/>
          </p:cNvSpPr>
          <p:nvPr>
            <p:ph type="title"/>
          </p:nvPr>
        </p:nvSpPr>
        <p:spPr bwMode="auto">
          <a:xfrm>
            <a:off x="458504" y="3101340"/>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x-none" altLang="fr-FR" noProof="0"/>
              <a:t>Click to edit Master title style</a:t>
            </a:r>
            <a:endParaRPr lang="en-US" altLang="fr-FR" noProof="0" dirty="0"/>
          </a:p>
        </p:txBody>
      </p:sp>
      <p:sp>
        <p:nvSpPr>
          <p:cNvPr id="10" name="Subtitle 2"/>
          <p:cNvSpPr>
            <a:spLocks noGrp="1"/>
          </p:cNvSpPr>
          <p:nvPr>
            <p:ph type="subTitle" idx="1"/>
          </p:nvPr>
        </p:nvSpPr>
        <p:spPr>
          <a:xfrm>
            <a:off x="458504" y="3664004"/>
            <a:ext cx="7764215" cy="468758"/>
          </a:xfrm>
          <a:prstGeom prst="rect">
            <a:avLst/>
          </a:prstGeom>
        </p:spPr>
        <p:txBody>
          <a:bodyPr lIns="68580" tIns="34290" rIns="68580" bIns="34290">
            <a:normAutofit/>
          </a:bodyPr>
          <a:lstStyle>
            <a:lvl1pPr marL="0" indent="0" algn="l">
              <a:buNone/>
              <a:defRPr sz="2400" b="0" i="0">
                <a:solidFill>
                  <a:schemeClr val="accent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noProof="0"/>
              <a:t>Click to edit Master subtitle style</a:t>
            </a:r>
            <a:endParaRPr lang="en-US" noProof="0" dirty="0"/>
          </a:p>
        </p:txBody>
      </p:sp>
      <p:sp>
        <p:nvSpPr>
          <p:cNvPr id="17"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14" name="Rectangle 13"/>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
        <p:nvSpPr>
          <p:cNvPr id="11" name="Rectangle 10"/>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5" name="Picture 14">
            <a:extLst>
              <a:ext uri="{FF2B5EF4-FFF2-40B4-BE49-F238E27FC236}">
                <a16:creationId xmlns:a16="http://schemas.microsoft.com/office/drawing/2014/main" id="{3529D9EE-CB70-2A4F-8B5D-8301BC12FFF6}"/>
              </a:ext>
            </a:extLst>
          </p:cNvPr>
          <p:cNvPicPr>
            <a:picLocks noChangeAspect="1"/>
          </p:cNvPicPr>
          <p:nvPr/>
        </p:nvPicPr>
        <p:blipFill rotWithShape="1">
          <a:blip r:embed="rId2" cstate="print">
            <a:alphaModFix amt="61000"/>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6" name="Rectangle 15">
            <a:extLst>
              <a:ext uri="{FF2B5EF4-FFF2-40B4-BE49-F238E27FC236}">
                <a16:creationId xmlns:a16="http://schemas.microsoft.com/office/drawing/2014/main" id="{F966326B-7D11-1446-BCF6-D20548877A7C}"/>
              </a:ext>
            </a:extLst>
          </p:cNvPr>
          <p:cNvSpPr/>
          <p:nvPr/>
        </p:nvSpPr>
        <p:spPr>
          <a:xfrm>
            <a:off x="0" y="0"/>
            <a:ext cx="9144000" cy="3594344"/>
          </a:xfrm>
          <a:prstGeom prst="rect">
            <a:avLst/>
          </a:prstGeom>
          <a:gradFill>
            <a:gsLst>
              <a:gs pos="100000">
                <a:srgbClr val="192B5F">
                  <a:alpha val="0"/>
                </a:srgbClr>
              </a:gs>
              <a:gs pos="0">
                <a:srgbClr val="59A7E9"/>
              </a:gs>
              <a:gs pos="57000">
                <a:srgbClr val="2663CA">
                  <a:alpha val="24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9" name="Picture 1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20" name="Rectangle 19"/>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Tree>
    <p:extLst>
      <p:ext uri="{BB962C8B-B14F-4D97-AF65-F5344CB8AC3E}">
        <p14:creationId xmlns:p14="http://schemas.microsoft.com/office/powerpoint/2010/main" val="176877803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Slide – Option 2">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8" name="Picture 7"/>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Rectangle 8"/>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6" name="Espace réservé du titre 1"/>
          <p:cNvSpPr>
            <a:spLocks noGrp="1"/>
          </p:cNvSpPr>
          <p:nvPr>
            <p:ph type="title"/>
          </p:nvPr>
        </p:nvSpPr>
        <p:spPr bwMode="auto">
          <a:xfrm>
            <a:off x="458504" y="3101340"/>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x-none" altLang="fr-FR" noProof="0"/>
              <a:t>Click to edit Master title style</a:t>
            </a:r>
            <a:endParaRPr lang="en-US" altLang="fr-FR" noProof="0" dirty="0"/>
          </a:p>
        </p:txBody>
      </p:sp>
      <p:sp>
        <p:nvSpPr>
          <p:cNvPr id="10" name="Subtitle 2"/>
          <p:cNvSpPr>
            <a:spLocks noGrp="1"/>
          </p:cNvSpPr>
          <p:nvPr>
            <p:ph type="subTitle" idx="1"/>
          </p:nvPr>
        </p:nvSpPr>
        <p:spPr>
          <a:xfrm>
            <a:off x="458504" y="3664004"/>
            <a:ext cx="7764215" cy="468758"/>
          </a:xfrm>
          <a:prstGeom prst="rect">
            <a:avLst/>
          </a:prstGeom>
        </p:spPr>
        <p:txBody>
          <a:bodyPr lIns="68580" tIns="34290" rIns="68580" bIns="34290">
            <a:normAutofit/>
          </a:bodyPr>
          <a:lstStyle>
            <a:lvl1pPr marL="0" indent="0" algn="l">
              <a:buNone/>
              <a:defRPr sz="2400" b="0" i="0">
                <a:solidFill>
                  <a:schemeClr val="accent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x-none" noProof="0"/>
              <a:t>Click to edit Master subtitle style</a:t>
            </a:r>
            <a:endParaRPr lang="en-US" noProof="0" dirty="0"/>
          </a:p>
        </p:txBody>
      </p:sp>
      <p:sp>
        <p:nvSpPr>
          <p:cNvPr id="17"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12" name="Rectangle 11"/>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
        <p:nvSpPr>
          <p:cNvPr id="11" name="Rectangle 10"/>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4" name="Picture 13"/>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5" name="Rectangle 14"/>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16"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8" name="Picture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19" name="Rectangle 18"/>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Tree>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gue Slide – Option 1">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2" name="Picture 11"/>
          <p:cNvPicPr>
            <a:picLocks noChangeAspect="1"/>
          </p:cNvPicPr>
          <p:nvPr/>
        </p:nvPicPr>
        <p:blipFill rotWithShape="1">
          <a:blip r:embed="rId2" cstate="screen">
            <a:duotone>
              <a:schemeClr val="accent4">
                <a:shade val="45000"/>
                <a:satMod val="135000"/>
              </a:schemeClr>
              <a:prstClr val="white"/>
            </a:duotone>
            <a:alphaModFix amt="31000"/>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a:ext>
            </a:extLst>
          </a:blip>
          <a:srcRect l="7185" t="8408" r="515" b="6931"/>
          <a:stretch/>
        </p:blipFill>
        <p:spPr>
          <a:xfrm flipH="1">
            <a:off x="0" y="0"/>
            <a:ext cx="9144000" cy="5143500"/>
          </a:xfrm>
          <a:prstGeom prst="rect">
            <a:avLst/>
          </a:prstGeom>
        </p:spPr>
      </p:pic>
      <p:sp>
        <p:nvSpPr>
          <p:cNvPr id="9" name="Espace réservé du titre 1"/>
          <p:cNvSpPr>
            <a:spLocks noGrp="1"/>
          </p:cNvSpPr>
          <p:nvPr>
            <p:ph type="title"/>
          </p:nvPr>
        </p:nvSpPr>
        <p:spPr bwMode="auto">
          <a:xfrm>
            <a:off x="458504" y="2366042"/>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x-none" altLang="fr-FR" noProof="0"/>
              <a:t>Click to edit Master title style</a:t>
            </a:r>
            <a:endParaRPr lang="en-US" altLang="fr-FR" noProof="0" dirty="0"/>
          </a:p>
        </p:txBody>
      </p:sp>
      <p:sp>
        <p:nvSpPr>
          <p:cNvPr id="14"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5"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6" name="Straight Connector 15"/>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
        <p:nvSpPr>
          <p:cNvPr id="10" name="Rectangle 9"/>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1" name="Picture 10"/>
          <p:cNvPicPr>
            <a:picLocks noChangeAspect="1"/>
          </p:cNvPicPr>
          <p:nvPr/>
        </p:nvPicPr>
        <p:blipFill rotWithShape="1">
          <a:blip r:embed="rId2" cstate="screen">
            <a:duotone>
              <a:schemeClr val="accent4">
                <a:shade val="45000"/>
                <a:satMod val="135000"/>
              </a:schemeClr>
              <a:prstClr val="white"/>
            </a:duotone>
            <a:alphaModFix amt="31000"/>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a:ext>
            </a:extLst>
          </a:blip>
          <a:srcRect l="7185" t="8408" r="515" b="6931"/>
          <a:stretch/>
        </p:blipFill>
        <p:spPr>
          <a:xfrm flipH="1">
            <a:off x="0" y="0"/>
            <a:ext cx="9144000" cy="5143500"/>
          </a:xfrm>
          <a:prstGeom prst="rect">
            <a:avLst/>
          </a:prstGeom>
        </p:spPr>
      </p:pic>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9" name="Straight Connector 18"/>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extLst>
      <p:ext uri="{BB962C8B-B14F-4D97-AF65-F5344CB8AC3E}">
        <p14:creationId xmlns:p14="http://schemas.microsoft.com/office/powerpoint/2010/main" val="1343450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gue Slide – Option 2">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0" name="Picture 9"/>
          <p:cNvPicPr>
            <a:picLocks noChangeAspect="1"/>
          </p:cNvPicPr>
          <p:nvPr/>
        </p:nvPicPr>
        <p:blipFill>
          <a:blip r:embed="rId2" cstate="screen">
            <a:alphaModFix amt="28000"/>
            <a:extLst>
              <a:ext uri="{28A0092B-C50C-407E-A947-70E740481C1C}">
                <a14:useLocalDpi xmlns:a14="http://schemas.microsoft.com/office/drawing/2010/main"/>
              </a:ext>
            </a:extLst>
          </a:blip>
          <a:stretch>
            <a:fillRect/>
          </a:stretch>
        </p:blipFill>
        <p:spPr>
          <a:xfrm>
            <a:off x="0" y="-1"/>
            <a:ext cx="9144000" cy="5143501"/>
          </a:xfrm>
          <a:prstGeom prst="rect">
            <a:avLst/>
          </a:prstGeom>
          <a:noFill/>
          <a:ln>
            <a:noFill/>
          </a:ln>
        </p:spPr>
      </p:pic>
      <p:sp>
        <p:nvSpPr>
          <p:cNvPr id="9" name="Espace réservé du titre 1"/>
          <p:cNvSpPr>
            <a:spLocks noGrp="1"/>
          </p:cNvSpPr>
          <p:nvPr>
            <p:ph type="title"/>
          </p:nvPr>
        </p:nvSpPr>
        <p:spPr bwMode="auto">
          <a:xfrm>
            <a:off x="458504" y="2366042"/>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x-none" altLang="fr-FR" noProof="0"/>
              <a:t>Click to edit Master title style</a:t>
            </a:r>
            <a:endParaRPr lang="en-US" altLang="fr-FR" noProof="0" dirty="0"/>
          </a:p>
        </p:txBody>
      </p:sp>
      <p:sp>
        <p:nvSpPr>
          <p:cNvPr id="14"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5"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6" name="Straight Connector 15"/>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
        <p:nvSpPr>
          <p:cNvPr id="12" name="Rectangle 11"/>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3" name="Picture 12"/>
          <p:cNvPicPr>
            <a:picLocks noChangeAspect="1"/>
          </p:cNvPicPr>
          <p:nvPr/>
        </p:nvPicPr>
        <p:blipFill>
          <a:blip r:embed="rId2" cstate="screen">
            <a:alphaModFix amt="28000"/>
            <a:extLst>
              <a:ext uri="{28A0092B-C50C-407E-A947-70E740481C1C}">
                <a14:useLocalDpi xmlns:a14="http://schemas.microsoft.com/office/drawing/2010/main"/>
              </a:ext>
            </a:extLst>
          </a:blip>
          <a:stretch>
            <a:fillRect/>
          </a:stretch>
        </p:blipFill>
        <p:spPr>
          <a:xfrm>
            <a:off x="0" y="-1"/>
            <a:ext cx="9144000" cy="5143501"/>
          </a:xfrm>
          <a:prstGeom prst="rect">
            <a:avLst/>
          </a:prstGeom>
          <a:noFill/>
          <a:ln>
            <a:noFill/>
          </a:ln>
        </p:spPr>
      </p:pic>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9" name="Straight Connector 18"/>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ulti Slide">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5" name="Content Placeholder 8">
            <a:extLst>
              <a:ext uri="{FF2B5EF4-FFF2-40B4-BE49-F238E27FC236}">
                <a16:creationId xmlns:a16="http://schemas.microsoft.com/office/drawing/2014/main" id="{17CD06AE-AB1E-C54E-B9A7-F9E7615353A6}"/>
              </a:ext>
            </a:extLst>
          </p:cNvPr>
          <p:cNvSpPr>
            <a:spLocks noGrp="1"/>
          </p:cNvSpPr>
          <p:nvPr>
            <p:ph sz="quarter" idx="11"/>
          </p:nvPr>
        </p:nvSpPr>
        <p:spPr>
          <a:xfrm>
            <a:off x="266701" y="977900"/>
            <a:ext cx="8531859" cy="3530600"/>
          </a:xfrm>
          <a:prstGeom prst="rect">
            <a:avLst/>
          </a:prstGeom>
        </p:spPr>
        <p:txBody>
          <a:bodyPr/>
          <a:lstStyle>
            <a:lvl1pPr marL="7938" indent="0">
              <a:spcBef>
                <a:spcPts val="1920"/>
              </a:spcBef>
              <a:spcAft>
                <a:spcPts val="200"/>
              </a:spcAft>
              <a:buNone/>
              <a:tabLst>
                <a:tab pos="985838" algn="l"/>
              </a:tabLst>
              <a:defRPr sz="1600" b="0">
                <a:solidFill>
                  <a:schemeClr val="tx1"/>
                </a:solidFill>
              </a:defRPr>
            </a:lvl1pPr>
          </a:lstStyle>
          <a:p>
            <a:pPr lvl="0"/>
            <a:r>
              <a:rPr lang="en-US" noProof="0"/>
              <a:t>Edit Master text styles</a:t>
            </a:r>
          </a:p>
        </p:txBody>
      </p:sp>
    </p:spTree>
    <p:extLst>
      <p:ext uri="{BB962C8B-B14F-4D97-AF65-F5344CB8AC3E}">
        <p14:creationId xmlns:p14="http://schemas.microsoft.com/office/powerpoint/2010/main" val="305765448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20" name="Straight Connector 19"/>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sp>
        <p:nvSpPr>
          <p:cNvPr id="22"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bg1"/>
                </a:solidFill>
              </a:defRPr>
            </a:lvl1pPr>
          </a:lstStyle>
          <a:p>
            <a:pPr lvl="0"/>
            <a:r>
              <a:rPr lang="x-none" altLang="fr-FR" noProof="0"/>
              <a:t>Click to edit Master title style</a:t>
            </a:r>
            <a:endParaRPr lang="en-US" altLang="fr-FR" noProof="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
        <p:nvSpPr>
          <p:cNvPr id="9" name="Rectangle 8"/>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0"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1"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2" name="Straight Connector 11"/>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30" y="0"/>
            <a:ext cx="2219540" cy="5143500"/>
          </a:xfrm>
          <a:prstGeom prst="rect">
            <a:avLst/>
          </a:prstGeom>
        </p:spPr>
      </p:pic>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0800000">
            <a:off x="6924460" y="0"/>
            <a:ext cx="2219540" cy="5143500"/>
          </a:xfrm>
          <a:prstGeom prst="rect">
            <a:avLst/>
          </a:prstGeom>
        </p:spPr>
      </p:pic>
      <p:sp>
        <p:nvSpPr>
          <p:cNvPr id="17"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8"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20" name="Straight Connector 19"/>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sp>
        <p:nvSpPr>
          <p:cNvPr id="22"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bg1"/>
                </a:solidFill>
              </a:defRPr>
            </a:lvl1pPr>
          </a:lstStyle>
          <a:p>
            <a:pPr lvl="0"/>
            <a:r>
              <a:rPr lang="x-none" altLang="fr-FR" noProof="0"/>
              <a:t>Click to edit Master title style</a:t>
            </a:r>
            <a:endParaRPr lang="en-US" altLang="fr-FR" noProof="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
        <p:nvSpPr>
          <p:cNvPr id="11" name="Rectangle 10"/>
          <p:cNvSpPr/>
          <p:nvPr/>
        </p:nvSpPr>
        <p:spPr>
          <a:xfrm>
            <a:off x="0" y="0"/>
            <a:ext cx="9144000" cy="5143500"/>
          </a:xfrm>
          <a:prstGeom prst="rect">
            <a:avLst/>
          </a:prstGeom>
          <a:gradFill>
            <a:gsLst>
              <a:gs pos="50000">
                <a:srgbClr val="087393"/>
              </a:gs>
              <a:gs pos="0">
                <a:schemeClr val="accent3"/>
              </a:gs>
              <a:gs pos="100000">
                <a:srgbClr val="0B3C57"/>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30" y="0"/>
            <a:ext cx="2219540" cy="5143500"/>
          </a:xfrm>
          <a:prstGeom prst="rect">
            <a:avLst/>
          </a:prstGeom>
        </p:spPr>
      </p:pic>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0800000">
            <a:off x="6924460" y="0"/>
            <a:ext cx="2219540" cy="5143500"/>
          </a:xfrm>
          <a:prstGeom prst="rect">
            <a:avLst/>
          </a:prstGeom>
        </p:spPr>
      </p:pic>
      <p:sp>
        <p:nvSpPr>
          <p:cNvPr id="14"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fr-FR" altLang="fr-FR" sz="700" smtClean="0">
                <a:solidFill>
                  <a:schemeClr val="bg1"/>
                </a:solidFill>
                <a:latin typeface="Arial" charset="0"/>
                <a:ea typeface="Arial" charset="0"/>
                <a:cs typeface="Arial" charset="0"/>
              </a:rPr>
              <a:pPr algn="r" eaLnBrk="1" hangingPunct="1"/>
              <a:t>‹#›</a:t>
            </a:fld>
            <a:endParaRPr lang="fr-FR" altLang="fr-FR" sz="700" dirty="0">
              <a:solidFill>
                <a:schemeClr val="bg1"/>
              </a:solidFill>
              <a:latin typeface="Arial" charset="0"/>
              <a:ea typeface="Arial" charset="0"/>
              <a:cs typeface="Arial" charset="0"/>
            </a:endParaRPr>
          </a:p>
        </p:txBody>
      </p:sp>
      <p:sp>
        <p:nvSpPr>
          <p:cNvPr id="15"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cxnSp>
        <p:nvCxnSpPr>
          <p:cNvPr id="16" name="Straight Connector 15"/>
          <p:cNvCxnSpPr/>
          <p:nvPr/>
        </p:nvCxnSpPr>
        <p:spPr>
          <a:xfrm>
            <a:off x="201498" y="4813339"/>
            <a:ext cx="8741005" cy="0"/>
          </a:xfrm>
          <a:prstGeom prst="line">
            <a:avLst/>
          </a:prstGeom>
          <a:ln w="9525" cmpd="sng">
            <a:solidFill>
              <a:schemeClr val="bg1">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0398" y="4857793"/>
            <a:ext cx="725427" cy="267009"/>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7" name="Picture 6"/>
          <p:cNvPicPr>
            <a:picLocks noChangeAspect="1"/>
          </p:cNvPicPr>
          <p:nvPr/>
        </p:nvPicPr>
        <p:blipFill>
          <a:blip r:embed="rId2" cstate="screen">
            <a:alphaModFix amt="14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8" name="Rectangle 7"/>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
        <p:nvSpPr>
          <p:cNvPr id="6" name="Rectangle 5"/>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10" name="Picture 9"/>
          <p:cNvPicPr>
            <a:picLocks noChangeAspect="1"/>
          </p:cNvPicPr>
          <p:nvPr/>
        </p:nvPicPr>
        <p:blipFill>
          <a:blip r:embed="rId2" cstate="screen">
            <a:alphaModFix amt="14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1" name="Rectangle 10"/>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Tree>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gradFill>
            <a:gsLst>
              <a:gs pos="100000">
                <a:srgbClr val="192B5F"/>
              </a:gs>
              <a:gs pos="0">
                <a:srgbClr val="59A7E9"/>
              </a:gs>
              <a:gs pos="44000">
                <a:srgbClr val="2663C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8" name="Rectangle 7"/>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
        <p:nvSpPr>
          <p:cNvPr id="6" name="Rectangle 5"/>
          <p:cNvSpPr/>
          <p:nvPr/>
        </p:nvSpPr>
        <p:spPr>
          <a:xfrm>
            <a:off x="0" y="0"/>
            <a:ext cx="9144000" cy="5143500"/>
          </a:xfrm>
          <a:prstGeom prst="rect">
            <a:avLst/>
          </a:prstGeom>
          <a:gradFill>
            <a:gsLst>
              <a:gs pos="100000">
                <a:srgbClr val="192B5F"/>
              </a:gs>
              <a:gs pos="0">
                <a:srgbClr val="59A7E9"/>
              </a:gs>
              <a:gs pos="44000">
                <a:srgbClr val="2663C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7" name="Rectangle 6"/>
          <p:cNvSpPr/>
          <p:nvPr/>
        </p:nvSpPr>
        <p:spPr>
          <a:xfrm>
            <a:off x="0" y="0"/>
            <a:ext cx="4572000" cy="5143500"/>
          </a:xfrm>
          <a:prstGeom prst="rect">
            <a:avLst/>
          </a:prstGeom>
          <a:gradFill>
            <a:gsLst>
              <a:gs pos="0">
                <a:srgbClr val="192755">
                  <a:alpha val="62000"/>
                </a:srgbClr>
              </a:gs>
              <a:gs pos="100000">
                <a:schemeClr val="tx2">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38402" y="1915892"/>
            <a:ext cx="4267198" cy="1191971"/>
          </a:xfrm>
          <a:prstGeom prst="rect">
            <a:avLst/>
          </a:prstGeom>
        </p:spPr>
      </p:pic>
    </p:spTree>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 Slide (2 Column)">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6" name="Espace réservé du contenu 2"/>
          <p:cNvSpPr>
            <a:spLocks noGrp="1"/>
          </p:cNvSpPr>
          <p:nvPr>
            <p:ph idx="1" hasCustomPrompt="1"/>
          </p:nvPr>
        </p:nvSpPr>
        <p:spPr>
          <a:xfrm>
            <a:off x="272667" y="978175"/>
            <a:ext cx="413677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Espace réservé du contenu 2"/>
          <p:cNvSpPr>
            <a:spLocks noGrp="1"/>
          </p:cNvSpPr>
          <p:nvPr>
            <p:ph idx="10" hasCustomPrompt="1"/>
          </p:nvPr>
        </p:nvSpPr>
        <p:spPr>
          <a:xfrm>
            <a:off x="4661787" y="978175"/>
            <a:ext cx="4136773" cy="3530763"/>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 Slide (2 Column)">
    <p:spTree>
      <p:nvGrpSpPr>
        <p:cNvPr id="1" name=""/>
        <p:cNvGrpSpPr/>
        <p:nvPr/>
      </p:nvGrpSpPr>
      <p:grpSpPr>
        <a:xfrm>
          <a:off x="0" y="0"/>
          <a:ext cx="0" cy="0"/>
          <a:chOff x="0" y="0"/>
          <a:chExt cx="0" cy="0"/>
        </a:xfrm>
      </p:grpSpPr>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12" name="Content Placeholder 8">
            <a:extLst>
              <a:ext uri="{FF2B5EF4-FFF2-40B4-BE49-F238E27FC236}">
                <a16:creationId xmlns:a16="http://schemas.microsoft.com/office/drawing/2014/main" id="{13F4EFEA-C27D-E749-9610-370F044F227F}"/>
              </a:ext>
            </a:extLst>
          </p:cNvPr>
          <p:cNvSpPr>
            <a:spLocks noGrp="1"/>
          </p:cNvSpPr>
          <p:nvPr>
            <p:ph sz="quarter" idx="11"/>
          </p:nvPr>
        </p:nvSpPr>
        <p:spPr>
          <a:xfrm>
            <a:off x="266701" y="977900"/>
            <a:ext cx="4133087" cy="3530600"/>
          </a:xfrm>
          <a:prstGeom prst="rect">
            <a:avLst/>
          </a:prstGeom>
        </p:spPr>
        <p:txBody>
          <a:bodyPr/>
          <a:lstStyle>
            <a:lvl1pPr marL="7938" indent="0">
              <a:spcBef>
                <a:spcPts val="1920"/>
              </a:spcBef>
              <a:spcAft>
                <a:spcPts val="300"/>
              </a:spcAft>
              <a:buNone/>
              <a:tabLst>
                <a:tab pos="985838" algn="l"/>
              </a:tabLst>
              <a:defRPr sz="1600" b="0">
                <a:solidFill>
                  <a:schemeClr val="tx1"/>
                </a:solidFill>
              </a:defRPr>
            </a:lvl1pPr>
          </a:lstStyle>
          <a:p>
            <a:pPr lvl="0"/>
            <a:r>
              <a:rPr lang="en-US" noProof="0"/>
              <a:t>Edit Master text styles</a:t>
            </a:r>
          </a:p>
        </p:txBody>
      </p:sp>
      <p:sp>
        <p:nvSpPr>
          <p:cNvPr id="14" name="Content Placeholder 8">
            <a:extLst>
              <a:ext uri="{FF2B5EF4-FFF2-40B4-BE49-F238E27FC236}">
                <a16:creationId xmlns:a16="http://schemas.microsoft.com/office/drawing/2014/main" id="{B223A7FD-0352-A04E-9C9C-2A8F77C33E12}"/>
              </a:ext>
            </a:extLst>
          </p:cNvPr>
          <p:cNvSpPr>
            <a:spLocks noGrp="1"/>
          </p:cNvSpPr>
          <p:nvPr>
            <p:ph sz="quarter" idx="12"/>
          </p:nvPr>
        </p:nvSpPr>
        <p:spPr>
          <a:xfrm>
            <a:off x="4667251" y="977900"/>
            <a:ext cx="4133087" cy="3530600"/>
          </a:xfrm>
          <a:prstGeom prst="rect">
            <a:avLst/>
          </a:prstGeom>
        </p:spPr>
        <p:txBody>
          <a:bodyPr/>
          <a:lstStyle>
            <a:lvl1pPr marL="7938" indent="0">
              <a:spcBef>
                <a:spcPts val="1920"/>
              </a:spcBef>
              <a:spcAft>
                <a:spcPts val="300"/>
              </a:spcAft>
              <a:buNone/>
              <a:tabLst>
                <a:tab pos="985838" algn="l"/>
              </a:tabLst>
              <a:defRPr sz="1600" b="0">
                <a:solidFill>
                  <a:schemeClr val="tx1"/>
                </a:solidFill>
              </a:defRPr>
            </a:lvl1pPr>
          </a:lstStyle>
          <a:p>
            <a:pPr lvl="0"/>
            <a:r>
              <a:rPr lang="en-US" noProof="0"/>
              <a:t>Edit Master text styles</a:t>
            </a:r>
          </a:p>
        </p:txBody>
      </p:sp>
    </p:spTree>
    <p:extLst>
      <p:ext uri="{BB962C8B-B14F-4D97-AF65-F5344CB8AC3E}">
        <p14:creationId xmlns:p14="http://schemas.microsoft.com/office/powerpoint/2010/main" val="14226645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3D91D4-B25E-134B-AD66-43D89BFFB99F}"/>
              </a:ext>
            </a:extLst>
          </p:cNvPr>
          <p:cNvSpPr/>
          <p:nvPr/>
        </p:nvSpPr>
        <p:spPr>
          <a:xfrm>
            <a:off x="246152"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7" name="Rectangle 6">
            <a:extLst>
              <a:ext uri="{FF2B5EF4-FFF2-40B4-BE49-F238E27FC236}">
                <a16:creationId xmlns:a16="http://schemas.microsoft.com/office/drawing/2014/main" id="{1C2B8607-7229-E34A-9A1D-489AB642C958}"/>
              </a:ext>
            </a:extLst>
          </p:cNvPr>
          <p:cNvSpPr/>
          <p:nvPr/>
        </p:nvSpPr>
        <p:spPr>
          <a:xfrm>
            <a:off x="3143679"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8" name="Rectangle 7">
            <a:extLst>
              <a:ext uri="{FF2B5EF4-FFF2-40B4-BE49-F238E27FC236}">
                <a16:creationId xmlns:a16="http://schemas.microsoft.com/office/drawing/2014/main" id="{E5CB8723-EFA9-7842-B15E-23E81F7E15A8}"/>
              </a:ext>
            </a:extLst>
          </p:cNvPr>
          <p:cNvSpPr/>
          <p:nvPr/>
        </p:nvSpPr>
        <p:spPr>
          <a:xfrm>
            <a:off x="6041205" y="1379712"/>
            <a:ext cx="2836096" cy="3192285"/>
          </a:xfrm>
          <a:prstGeom prst="rect">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12" name="Rectangle 11">
            <a:extLst>
              <a:ext uri="{FF2B5EF4-FFF2-40B4-BE49-F238E27FC236}">
                <a16:creationId xmlns:a16="http://schemas.microsoft.com/office/drawing/2014/main" id="{716F66E8-5409-8D49-9E78-AA8E30BCD97E}"/>
              </a:ext>
            </a:extLst>
          </p:cNvPr>
          <p:cNvSpPr/>
          <p:nvPr/>
        </p:nvSpPr>
        <p:spPr>
          <a:xfrm>
            <a:off x="339047" y="1479630"/>
            <a:ext cx="2644340" cy="394180"/>
          </a:xfrm>
          <a:prstGeom prst="rect">
            <a:avLst/>
          </a:prstGeom>
          <a:gradFill>
            <a:gsLst>
              <a:gs pos="100000">
                <a:srgbClr val="3A84C3"/>
              </a:gs>
              <a:gs pos="50000">
                <a:srgbClr val="499ADE"/>
              </a:gs>
              <a:gs pos="0">
                <a:srgbClr val="4FA8F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Century Gothic" panose="020B0502020202020204" pitchFamily="34" charset="0"/>
              <a:cs typeface="Aller Light"/>
            </a:endParaRPr>
          </a:p>
        </p:txBody>
      </p:sp>
      <p:sp>
        <p:nvSpPr>
          <p:cNvPr id="13" name="Rectangle 12">
            <a:extLst>
              <a:ext uri="{FF2B5EF4-FFF2-40B4-BE49-F238E27FC236}">
                <a16:creationId xmlns:a16="http://schemas.microsoft.com/office/drawing/2014/main" id="{CF038AFB-6AD6-4541-BF51-668BD72FC6DD}"/>
              </a:ext>
            </a:extLst>
          </p:cNvPr>
          <p:cNvSpPr/>
          <p:nvPr/>
        </p:nvSpPr>
        <p:spPr>
          <a:xfrm>
            <a:off x="3230931" y="1479630"/>
            <a:ext cx="2653556" cy="394180"/>
          </a:xfrm>
          <a:prstGeom prst="rect">
            <a:avLst/>
          </a:prstGeom>
          <a:gradFill>
            <a:gsLst>
              <a:gs pos="50000">
                <a:srgbClr val="0E57C3"/>
              </a:gs>
              <a:gs pos="100000">
                <a:srgbClr val="0948A6"/>
              </a:gs>
              <a:gs pos="0">
                <a:srgbClr val="1365E0"/>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cs typeface="Aller Light"/>
            </a:endParaRPr>
          </a:p>
        </p:txBody>
      </p:sp>
      <p:sp>
        <p:nvSpPr>
          <p:cNvPr id="14" name="Rectangle 13">
            <a:extLst>
              <a:ext uri="{FF2B5EF4-FFF2-40B4-BE49-F238E27FC236}">
                <a16:creationId xmlns:a16="http://schemas.microsoft.com/office/drawing/2014/main" id="{911D5238-66A2-C649-9F7C-F7BAF1794FFD}"/>
              </a:ext>
            </a:extLst>
          </p:cNvPr>
          <p:cNvSpPr/>
          <p:nvPr/>
        </p:nvSpPr>
        <p:spPr>
          <a:xfrm>
            <a:off x="6134297" y="1479630"/>
            <a:ext cx="2649914" cy="394180"/>
          </a:xfrm>
          <a:prstGeom prst="rect">
            <a:avLst/>
          </a:prstGeom>
          <a:gradFill>
            <a:gsLst>
              <a:gs pos="100000">
                <a:srgbClr val="0787A6"/>
              </a:gs>
              <a:gs pos="50000">
                <a:srgbClr val="049DC1"/>
              </a:gs>
              <a:gs pos="0">
                <a:srgbClr val="00B2DB"/>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entury Gothic" panose="020B0502020202020204" pitchFamily="34" charset="0"/>
              <a:cs typeface="Aller Light"/>
            </a:endParaRPr>
          </a:p>
        </p:txBody>
      </p:sp>
      <p:sp>
        <p:nvSpPr>
          <p:cNvPr id="3" name="Espace réservé du titre 1"/>
          <p:cNvSpPr>
            <a:spLocks noGrp="1"/>
          </p:cNvSpPr>
          <p:nvPr>
            <p:ph type="title"/>
          </p:nvPr>
        </p:nvSpPr>
        <p:spPr bwMode="auto">
          <a:xfrm>
            <a:off x="266700" y="326571"/>
            <a:ext cx="8674100" cy="462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endParaRPr lang="en-US" altLang="fr-FR" noProof="0" dirty="0"/>
          </a:p>
        </p:txBody>
      </p:sp>
      <p:sp>
        <p:nvSpPr>
          <p:cNvPr id="15" name="Espace réservé du contenu 2">
            <a:extLst>
              <a:ext uri="{FF2B5EF4-FFF2-40B4-BE49-F238E27FC236}">
                <a16:creationId xmlns:a16="http://schemas.microsoft.com/office/drawing/2014/main" id="{A26B47B4-6FED-BD4C-A1E9-06CA7B242001}"/>
              </a:ext>
            </a:extLst>
          </p:cNvPr>
          <p:cNvSpPr>
            <a:spLocks noGrp="1"/>
          </p:cNvSpPr>
          <p:nvPr>
            <p:ph idx="1" hasCustomPrompt="1"/>
          </p:nvPr>
        </p:nvSpPr>
        <p:spPr>
          <a:xfrm>
            <a:off x="251051"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
        <p:nvSpPr>
          <p:cNvPr id="21" name="Text Placeholder 17">
            <a:extLst>
              <a:ext uri="{FF2B5EF4-FFF2-40B4-BE49-F238E27FC236}">
                <a16:creationId xmlns:a16="http://schemas.microsoft.com/office/drawing/2014/main" id="{2EB56276-6613-ED4D-975E-1D745482F5CA}"/>
              </a:ext>
            </a:extLst>
          </p:cNvPr>
          <p:cNvSpPr>
            <a:spLocks noGrp="1"/>
          </p:cNvSpPr>
          <p:nvPr>
            <p:ph type="body" sz="quarter" idx="12" hasCustomPrompt="1"/>
          </p:nvPr>
        </p:nvSpPr>
        <p:spPr>
          <a:xfrm>
            <a:off x="340178" y="1497044"/>
            <a:ext cx="263474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2" name="Text Placeholder 17">
            <a:extLst>
              <a:ext uri="{FF2B5EF4-FFF2-40B4-BE49-F238E27FC236}">
                <a16:creationId xmlns:a16="http://schemas.microsoft.com/office/drawing/2014/main" id="{EBB1313E-4E9C-4D4D-B1D8-CC06563CD3C2}"/>
              </a:ext>
            </a:extLst>
          </p:cNvPr>
          <p:cNvSpPr>
            <a:spLocks noGrp="1"/>
          </p:cNvSpPr>
          <p:nvPr>
            <p:ph type="body" sz="quarter" idx="13" hasCustomPrompt="1"/>
          </p:nvPr>
        </p:nvSpPr>
        <p:spPr>
          <a:xfrm>
            <a:off x="3230371" y="1497044"/>
            <a:ext cx="265033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3" name="Text Placeholder 17">
            <a:extLst>
              <a:ext uri="{FF2B5EF4-FFF2-40B4-BE49-F238E27FC236}">
                <a16:creationId xmlns:a16="http://schemas.microsoft.com/office/drawing/2014/main" id="{875EA6F2-B143-3843-9094-F0D6AD344D2B}"/>
              </a:ext>
            </a:extLst>
          </p:cNvPr>
          <p:cNvSpPr>
            <a:spLocks noGrp="1"/>
          </p:cNvSpPr>
          <p:nvPr>
            <p:ph type="body" sz="quarter" idx="14" hasCustomPrompt="1"/>
          </p:nvPr>
        </p:nvSpPr>
        <p:spPr>
          <a:xfrm>
            <a:off x="6131379" y="1497044"/>
            <a:ext cx="2653392" cy="365760"/>
          </a:xfrm>
          <a:prstGeom prst="rect">
            <a:avLst/>
          </a:prstGeom>
        </p:spPr>
        <p:txBody>
          <a:bodyPr wrap="none"/>
          <a:lstStyle>
            <a:lvl1pPr marL="7938" indent="0" algn="ctr">
              <a:buNone/>
              <a:tabLst>
                <a:tab pos="985838" algn="l"/>
              </a:tabLst>
              <a:defRPr b="0">
                <a:latin typeface="Century Gothic" panose="020B0502020202020204" pitchFamily="34" charset="0"/>
                <a:ea typeface="Apple Symbols" panose="02000000000000000000" pitchFamily="2" charset="-79"/>
                <a:cs typeface="Apple Symbols" panose="02000000000000000000" pitchFamily="2" charset="-79"/>
              </a:defRPr>
            </a:lvl1pPr>
            <a:lvl2pPr>
              <a:defRPr>
                <a:latin typeface="Century Gothic" panose="020B0502020202020204" pitchFamily="34" charset="0"/>
                <a:ea typeface="Apple Symbols" panose="02000000000000000000" pitchFamily="2" charset="-79"/>
                <a:cs typeface="Apple Symbols" panose="02000000000000000000" pitchFamily="2" charset="-79"/>
              </a:defRPr>
            </a:lvl2pPr>
            <a:lvl3pPr>
              <a:defRPr>
                <a:latin typeface="Century Gothic" panose="020B0502020202020204" pitchFamily="34" charset="0"/>
                <a:ea typeface="Apple Symbols" panose="02000000000000000000" pitchFamily="2" charset="-79"/>
                <a:cs typeface="Apple Symbols" panose="02000000000000000000" pitchFamily="2" charset="-79"/>
              </a:defRPr>
            </a:lvl3pPr>
            <a:lvl4pPr>
              <a:defRPr>
                <a:latin typeface="Century Gothic" panose="020B0502020202020204" pitchFamily="34" charset="0"/>
                <a:ea typeface="Apple Symbols" panose="02000000000000000000" pitchFamily="2" charset="-79"/>
                <a:cs typeface="Apple Symbols" panose="02000000000000000000" pitchFamily="2" charset="-79"/>
              </a:defRPr>
            </a:lvl4pPr>
            <a:lvl5pPr>
              <a:defRPr>
                <a:latin typeface="Century Gothic" panose="020B0502020202020204" pitchFamily="34" charset="0"/>
                <a:ea typeface="Apple Symbols" panose="02000000000000000000" pitchFamily="2" charset="-79"/>
                <a:cs typeface="Apple Symbols" panose="02000000000000000000" pitchFamily="2" charset="-79"/>
              </a:defRPr>
            </a:lvl5pPr>
          </a:lstStyle>
          <a:p>
            <a:pPr lvl="0"/>
            <a:r>
              <a:rPr lang="en-US" dirty="0"/>
              <a:t>Click to add title</a:t>
            </a:r>
          </a:p>
        </p:txBody>
      </p:sp>
      <p:sp>
        <p:nvSpPr>
          <p:cNvPr id="27" name="Text Placeholder 25">
            <a:extLst>
              <a:ext uri="{FF2B5EF4-FFF2-40B4-BE49-F238E27FC236}">
                <a16:creationId xmlns:a16="http://schemas.microsoft.com/office/drawing/2014/main" id="{C80C9721-B1FD-FB47-BBCA-3D1B1DF965F4}"/>
              </a:ext>
            </a:extLst>
          </p:cNvPr>
          <p:cNvSpPr>
            <a:spLocks noGrp="1"/>
          </p:cNvSpPr>
          <p:nvPr>
            <p:ph type="body" sz="quarter" idx="15" hasCustomPrompt="1"/>
          </p:nvPr>
        </p:nvSpPr>
        <p:spPr>
          <a:xfrm>
            <a:off x="267068" y="813480"/>
            <a:ext cx="6819532" cy="395287"/>
          </a:xfrm>
          <a:prstGeom prst="rect">
            <a:avLst/>
          </a:prstGeom>
        </p:spPr>
        <p:txBody>
          <a:bodyPr/>
          <a:lstStyle>
            <a:lvl1pPr marL="7938" indent="0" algn="l">
              <a:buNone/>
              <a:tabLst>
                <a:tab pos="985838" algn="l"/>
              </a:tabLst>
              <a:defRPr lang="en-US" b="0" kern="1200" dirty="0">
                <a:solidFill>
                  <a:schemeClr val="accent4"/>
                </a:solidFill>
                <a:latin typeface="Century Gothic" panose="020B0502020202020204" pitchFamily="34" charset="0"/>
                <a:ea typeface="+mn-ea"/>
                <a:cs typeface="Arial" panose="020B0604020202020204" pitchFamily="34" charset="0"/>
              </a:defRPr>
            </a:lvl1pPr>
            <a:lvl2pPr>
              <a:defRPr b="0">
                <a:solidFill>
                  <a:schemeClr val="accent3"/>
                </a:solidFill>
              </a:defRPr>
            </a:lvl2pPr>
            <a:lvl3pPr>
              <a:defRPr b="0">
                <a:solidFill>
                  <a:schemeClr val="accent3"/>
                </a:solidFill>
              </a:defRPr>
            </a:lvl3pPr>
            <a:lvl4pPr>
              <a:defRPr b="0">
                <a:solidFill>
                  <a:schemeClr val="accent3"/>
                </a:solidFill>
              </a:defRPr>
            </a:lvl4pPr>
            <a:lvl5pPr>
              <a:defRPr b="0">
                <a:solidFill>
                  <a:schemeClr val="accent3"/>
                </a:solidFill>
              </a:defRPr>
            </a:lvl5pPr>
          </a:lstStyle>
          <a:p>
            <a:pPr lvl="0"/>
            <a:r>
              <a:rPr lang="en-US" dirty="0"/>
              <a:t>Click to add subtitle</a:t>
            </a:r>
          </a:p>
        </p:txBody>
      </p:sp>
      <p:sp>
        <p:nvSpPr>
          <p:cNvPr id="28" name="Espace réservé du contenu 2">
            <a:extLst>
              <a:ext uri="{FF2B5EF4-FFF2-40B4-BE49-F238E27FC236}">
                <a16:creationId xmlns:a16="http://schemas.microsoft.com/office/drawing/2014/main" id="{722C39AF-F6AE-764B-AC2C-20994E70688B}"/>
              </a:ext>
            </a:extLst>
          </p:cNvPr>
          <p:cNvSpPr>
            <a:spLocks noGrp="1"/>
          </p:cNvSpPr>
          <p:nvPr>
            <p:ph idx="16" hasCustomPrompt="1"/>
          </p:nvPr>
        </p:nvSpPr>
        <p:spPr>
          <a:xfrm>
            <a:off x="3157537"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
        <p:nvSpPr>
          <p:cNvPr id="29" name="Espace réservé du contenu 2">
            <a:extLst>
              <a:ext uri="{FF2B5EF4-FFF2-40B4-BE49-F238E27FC236}">
                <a16:creationId xmlns:a16="http://schemas.microsoft.com/office/drawing/2014/main" id="{328B941B-17A7-6A4C-BBC1-2BD5A03492E4}"/>
              </a:ext>
            </a:extLst>
          </p:cNvPr>
          <p:cNvSpPr>
            <a:spLocks noGrp="1"/>
          </p:cNvSpPr>
          <p:nvPr>
            <p:ph idx="17" hasCustomPrompt="1"/>
          </p:nvPr>
        </p:nvSpPr>
        <p:spPr>
          <a:xfrm>
            <a:off x="6064023" y="1991142"/>
            <a:ext cx="2723869" cy="2580855"/>
          </a:xfrm>
          <a:prstGeom prst="rect">
            <a:avLst/>
          </a:prstGeom>
        </p:spPr>
        <p:txBody>
          <a:bodyPr/>
          <a:lstStyle>
            <a:lvl1pPr marL="344488" indent="-227013">
              <a:spcBef>
                <a:spcPts val="0"/>
              </a:spcBef>
              <a:spcAft>
                <a:spcPts val="800"/>
              </a:spcAft>
              <a:buClr>
                <a:schemeClr val="accent4"/>
              </a:buClr>
              <a:buSzPct val="150000"/>
              <a:buFont typeface=".AppleSystemUIFont" charset="-120"/>
              <a:buChar char="›"/>
              <a:tabLst>
                <a:tab pos="985838" algn="l"/>
              </a:tabLst>
              <a:defRPr sz="1000" b="0">
                <a:solidFill>
                  <a:schemeClr val="tx1"/>
                </a:solidFill>
                <a:latin typeface="Century Gothic" charset="0"/>
                <a:ea typeface="Century Gothic" charset="0"/>
                <a:cs typeface="Century Gothic" charset="0"/>
              </a:defRPr>
            </a:lvl1pPr>
            <a:lvl2pPr marL="520700" indent="-176213">
              <a:spcBef>
                <a:spcPts val="0"/>
              </a:spcBef>
              <a:buClr>
                <a:schemeClr val="accent4"/>
              </a:buClr>
              <a:buFont typeface=".AppleSystemUIFont" charset="-120"/>
              <a:buChar char="-"/>
              <a:tabLst/>
              <a:defRPr sz="900">
                <a:solidFill>
                  <a:schemeClr val="tx1"/>
                </a:solidFill>
                <a:latin typeface="Century Gothic" charset="0"/>
                <a:ea typeface="Century Gothic" charset="0"/>
                <a:cs typeface="Century Gothic" charset="0"/>
              </a:defRPr>
            </a:lvl2pPr>
            <a:lvl3pPr marL="688975" indent="-168275">
              <a:spcBef>
                <a:spcPts val="300"/>
              </a:spcBef>
              <a:buClr>
                <a:schemeClr val="accent4"/>
              </a:buClr>
              <a:buFont typeface="Arial" charset="0"/>
              <a:buChar char="•"/>
              <a:tabLst/>
              <a:defRPr sz="8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9121937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Small Boxes Slide">
    <p:spTree>
      <p:nvGrpSpPr>
        <p:cNvPr id="1" name=""/>
        <p:cNvGrpSpPr/>
        <p:nvPr/>
      </p:nvGrpSpPr>
      <p:grpSpPr>
        <a:xfrm>
          <a:off x="0" y="0"/>
          <a:ext cx="0" cy="0"/>
          <a:chOff x="0" y="0"/>
          <a:chExt cx="0" cy="0"/>
        </a:xfrm>
      </p:grpSpPr>
      <p:sp>
        <p:nvSpPr>
          <p:cNvPr id="5" name="Right Triangle 4"/>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7" name="Right Triangle 6"/>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nvGrpSpPr>
          <p:cNvPr id="8" name="Group 7"/>
          <p:cNvGrpSpPr/>
          <p:nvPr/>
        </p:nvGrpSpPr>
        <p:grpSpPr>
          <a:xfrm>
            <a:off x="907145" y="1319002"/>
            <a:ext cx="7329710" cy="2994053"/>
            <a:chOff x="962951" y="1319002"/>
            <a:chExt cx="3981281" cy="2994053"/>
          </a:xfrm>
        </p:grpSpPr>
        <p:sp>
          <p:nvSpPr>
            <p:cNvPr id="9" name="Rectangle 8"/>
            <p:cNvSpPr/>
            <p:nvPr/>
          </p:nvSpPr>
          <p:spPr>
            <a:xfrm>
              <a:off x="962951"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sp>
          <p:nvSpPr>
            <p:cNvPr id="10" name="Rectangle 9"/>
            <p:cNvSpPr/>
            <p:nvPr/>
          </p:nvSpPr>
          <p:spPr>
            <a:xfrm>
              <a:off x="3083064" y="1319002"/>
              <a:ext cx="186116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noProof="0">
                <a:latin typeface="Century Gothic Regular"/>
              </a:endParaRPr>
            </a:p>
          </p:txBody>
        </p:sp>
      </p:grpSp>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p>
        </p:txBody>
      </p:sp>
      <p:sp>
        <p:nvSpPr>
          <p:cNvPr id="11" name="Espace réservé du contenu 2"/>
          <p:cNvSpPr>
            <a:spLocks noGrp="1"/>
          </p:cNvSpPr>
          <p:nvPr>
            <p:ph idx="1" hasCustomPrompt="1"/>
          </p:nvPr>
        </p:nvSpPr>
        <p:spPr>
          <a:xfrm>
            <a:off x="1020813" y="1571136"/>
            <a:ext cx="304126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Espace réservé du contenu 2"/>
          <p:cNvSpPr>
            <a:spLocks noGrp="1"/>
          </p:cNvSpPr>
          <p:nvPr>
            <p:ph idx="10" hasCustomPrompt="1"/>
          </p:nvPr>
        </p:nvSpPr>
        <p:spPr>
          <a:xfrm>
            <a:off x="4952802" y="1571136"/>
            <a:ext cx="304126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Small Boxes Slide">
    <p:spTree>
      <p:nvGrpSpPr>
        <p:cNvPr id="1" name=""/>
        <p:cNvGrpSpPr/>
        <p:nvPr/>
      </p:nvGrpSpPr>
      <p:grpSpPr>
        <a:xfrm>
          <a:off x="0" y="0"/>
          <a:ext cx="0" cy="0"/>
          <a:chOff x="0" y="0"/>
          <a:chExt cx="0" cy="0"/>
        </a:xfrm>
      </p:grpSpPr>
      <p:sp>
        <p:nvSpPr>
          <p:cNvPr id="5" name="Right Triangle 4"/>
          <p:cNvSpPr/>
          <p:nvPr/>
        </p:nvSpPr>
        <p:spPr>
          <a:xfrm rot="10800000">
            <a:off x="7637139" y="0"/>
            <a:ext cx="1506860" cy="1506860"/>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7" name="Right Triangle 6"/>
          <p:cNvSpPr/>
          <p:nvPr/>
        </p:nvSpPr>
        <p:spPr>
          <a:xfrm>
            <a:off x="0" y="1506860"/>
            <a:ext cx="3301551" cy="3301551"/>
          </a:xfrm>
          <a:prstGeom prst="rtTriangle">
            <a:avLst/>
          </a:prstGeom>
          <a:solidFill>
            <a:srgbClr val="F8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9" name="Rectangle 8"/>
          <p:cNvSpPr/>
          <p:nvPr/>
        </p:nvSpPr>
        <p:spPr>
          <a:xfrm>
            <a:off x="375400"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3" name="Espace réservé du titre 1"/>
          <p:cNvSpPr>
            <a:spLocks noGrp="1"/>
          </p:cNvSpPr>
          <p:nvPr>
            <p:ph type="title"/>
          </p:nvPr>
        </p:nvSpPr>
        <p:spPr bwMode="auto">
          <a:xfrm>
            <a:off x="266700" y="64275"/>
            <a:ext cx="8674100" cy="72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chemeClr val="tx1"/>
                </a:solidFill>
              </a:defRPr>
            </a:lvl1pPr>
          </a:lstStyle>
          <a:p>
            <a:pPr lvl="0"/>
            <a:r>
              <a:rPr lang="en-US" altLang="fr-FR" noProof="0"/>
              <a:t>Click to edit Master title style</a:t>
            </a:r>
            <a:endParaRPr lang="en-US" altLang="fr-FR" noProof="0" dirty="0"/>
          </a:p>
        </p:txBody>
      </p:sp>
      <p:sp>
        <p:nvSpPr>
          <p:cNvPr id="11" name="Espace réservé du contenu 2"/>
          <p:cNvSpPr>
            <a:spLocks noGrp="1"/>
          </p:cNvSpPr>
          <p:nvPr>
            <p:ph idx="1" hasCustomPrompt="1"/>
          </p:nvPr>
        </p:nvSpPr>
        <p:spPr>
          <a:xfrm>
            <a:off x="392083"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5" name="Rectangle 24"/>
          <p:cNvSpPr/>
          <p:nvPr/>
        </p:nvSpPr>
        <p:spPr>
          <a:xfrm>
            <a:off x="2513618"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26" name="Espace réservé du contenu 2"/>
          <p:cNvSpPr>
            <a:spLocks noGrp="1"/>
          </p:cNvSpPr>
          <p:nvPr>
            <p:ph idx="10" hasCustomPrompt="1"/>
          </p:nvPr>
        </p:nvSpPr>
        <p:spPr>
          <a:xfrm>
            <a:off x="2530301"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7" name="Rectangle 26"/>
          <p:cNvSpPr/>
          <p:nvPr/>
        </p:nvSpPr>
        <p:spPr>
          <a:xfrm>
            <a:off x="4651836"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28" name="Espace réservé du contenu 2"/>
          <p:cNvSpPr>
            <a:spLocks noGrp="1"/>
          </p:cNvSpPr>
          <p:nvPr>
            <p:ph idx="11" hasCustomPrompt="1"/>
          </p:nvPr>
        </p:nvSpPr>
        <p:spPr>
          <a:xfrm>
            <a:off x="4668519"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9" name="Rectangle 28"/>
          <p:cNvSpPr/>
          <p:nvPr/>
        </p:nvSpPr>
        <p:spPr>
          <a:xfrm>
            <a:off x="6790055" y="1319002"/>
            <a:ext cx="1966018" cy="2994053"/>
          </a:xfrm>
          <a:prstGeom prst="rect">
            <a:avLst/>
          </a:prstGeom>
          <a:solidFill>
            <a:schemeClr val="bg1"/>
          </a:solidFill>
          <a:ln>
            <a:noFill/>
          </a:ln>
          <a:effectLst>
            <a:outerShdw blurRad="165100" algn="ctr" rotWithShape="0">
              <a:prstClr val="black">
                <a:alpha val="25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entury Gothic Regular"/>
            </a:endParaRPr>
          </a:p>
        </p:txBody>
      </p:sp>
      <p:sp>
        <p:nvSpPr>
          <p:cNvPr id="30" name="Espace réservé du contenu 2"/>
          <p:cNvSpPr>
            <a:spLocks noGrp="1"/>
          </p:cNvSpPr>
          <p:nvPr>
            <p:ph idx="12" hasCustomPrompt="1"/>
          </p:nvPr>
        </p:nvSpPr>
        <p:spPr>
          <a:xfrm>
            <a:off x="6806738" y="1571136"/>
            <a:ext cx="1733609" cy="2651716"/>
          </a:xfrm>
          <a:prstGeom prst="rect">
            <a:avLst/>
          </a:prstGeom>
        </p:spPr>
        <p:txBody>
          <a:bodyPr/>
          <a:lstStyle>
            <a:lvl1pPr marL="463550" indent="-285750">
              <a:spcBef>
                <a:spcPts val="1920"/>
              </a:spcBef>
              <a:spcAft>
                <a:spcPts val="300"/>
              </a:spcAft>
              <a:buClr>
                <a:schemeClr val="accent4"/>
              </a:buClr>
              <a:buSzPct val="150000"/>
              <a:buFont typeface=".AppleSystemUIFont" charset="-120"/>
              <a:buChar char="›"/>
              <a:defRPr sz="1600" b="0">
                <a:solidFill>
                  <a:schemeClr val="tx1"/>
                </a:solidFill>
                <a:latin typeface="Century Gothic" charset="0"/>
                <a:ea typeface="Century Gothic" charset="0"/>
                <a:cs typeface="Century Gothic" charset="0"/>
              </a:defRPr>
            </a:lvl1pPr>
            <a:lvl2pPr marL="688975" indent="-219075">
              <a:spcBef>
                <a:spcPts val="800"/>
              </a:spcBef>
              <a:buClr>
                <a:schemeClr val="accent4"/>
              </a:buClr>
              <a:buFont typeface=".AppleSystemUIFont" charset="-120"/>
              <a:buChar char="-"/>
              <a:tabLst/>
              <a:defRPr sz="1500">
                <a:solidFill>
                  <a:schemeClr val="tx1"/>
                </a:solidFill>
                <a:latin typeface="Century Gothic" charset="0"/>
                <a:ea typeface="Century Gothic" charset="0"/>
                <a:cs typeface="Century Gothic" charset="0"/>
              </a:defRPr>
            </a:lvl2pPr>
            <a:lvl3pPr marL="917575" indent="-201613">
              <a:spcBef>
                <a:spcPts val="1000"/>
              </a:spcBef>
              <a:buClr>
                <a:schemeClr val="accent4"/>
              </a:buClr>
              <a:buFont typeface="Arial" charset="0"/>
              <a:buChar char="•"/>
              <a:tabLst/>
              <a:defRPr sz="1200" baseline="0">
                <a:solidFill>
                  <a:schemeClr val="tx1"/>
                </a:solidFill>
                <a:latin typeface="Century Gothic" charset="0"/>
                <a:ea typeface="Century Gothic" charset="0"/>
                <a:cs typeface="Century Gothic" charset="0"/>
              </a:defRPr>
            </a:lvl3pPr>
            <a:lvl4pPr marL="1376363" indent="-169863">
              <a:spcBef>
                <a:spcPts val="600"/>
              </a:spcBef>
              <a:buClr>
                <a:schemeClr val="accent4"/>
              </a:buClr>
              <a:buFont typeface="ArialMT" charset="0"/>
              <a:buChar char="-"/>
              <a:tabLst/>
              <a:defRPr sz="1000" baseline="0">
                <a:solidFill>
                  <a:schemeClr val="tx1"/>
                </a:solidFill>
                <a:latin typeface="Century Gothic" charset="0"/>
                <a:ea typeface="Century Gothic" charset="0"/>
                <a:cs typeface="Century Gothic" charset="0"/>
              </a:defRPr>
            </a:lvl4pPr>
            <a:lvl5pPr marL="1833563" indent="-173038">
              <a:spcBef>
                <a:spcPts val="400"/>
              </a:spcBef>
              <a:buClr>
                <a:schemeClr val="accent4"/>
              </a:buClr>
              <a:tabLst/>
              <a:defRPr sz="800">
                <a:solidFill>
                  <a:schemeClr val="tx1"/>
                </a:solidFill>
                <a:latin typeface="Century Gothic" charset="0"/>
                <a:ea typeface="Century Gothic" charset="0"/>
                <a:cs typeface="Century Gothic" charset="0"/>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Slide – Option 1">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100000">
                <a:srgbClr val="192755"/>
              </a:gs>
              <a:gs pos="0">
                <a:schemeClr val="accent4"/>
              </a:gs>
              <a:gs pos="44000">
                <a:srgbClr val="1557BF"/>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pic>
        <p:nvPicPr>
          <p:cNvPr id="4" name="Picture 3">
            <a:extLst>
              <a:ext uri="{FF2B5EF4-FFF2-40B4-BE49-F238E27FC236}">
                <a16:creationId xmlns:a16="http://schemas.microsoft.com/office/drawing/2014/main" id="{3529D9EE-CB70-2A4F-8B5D-8301BC12FFF6}"/>
              </a:ext>
            </a:extLst>
          </p:cNvPr>
          <p:cNvPicPr>
            <a:picLocks noChangeAspect="1"/>
          </p:cNvPicPr>
          <p:nvPr/>
        </p:nvPicPr>
        <p:blipFill rotWithShape="1">
          <a:blip r:embed="rId2" cstate="print">
            <a:alphaModFix amt="61000"/>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2" name="Rectangle 11">
            <a:extLst>
              <a:ext uri="{FF2B5EF4-FFF2-40B4-BE49-F238E27FC236}">
                <a16:creationId xmlns:a16="http://schemas.microsoft.com/office/drawing/2014/main" id="{F966326B-7D11-1446-BCF6-D20548877A7C}"/>
              </a:ext>
            </a:extLst>
          </p:cNvPr>
          <p:cNvSpPr/>
          <p:nvPr/>
        </p:nvSpPr>
        <p:spPr>
          <a:xfrm>
            <a:off x="0" y="0"/>
            <a:ext cx="9144000" cy="3594344"/>
          </a:xfrm>
          <a:prstGeom prst="rect">
            <a:avLst/>
          </a:prstGeom>
          <a:gradFill>
            <a:gsLst>
              <a:gs pos="100000">
                <a:srgbClr val="192B5F">
                  <a:alpha val="0"/>
                </a:srgbClr>
              </a:gs>
              <a:gs pos="0">
                <a:srgbClr val="59A7E9"/>
              </a:gs>
              <a:gs pos="57000">
                <a:srgbClr val="2663CA">
                  <a:alpha val="24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chemeClr val="bg1"/>
              </a:solidFill>
              <a:latin typeface="Century Gothic" charset="0"/>
              <a:ea typeface="Century Gothic" charset="0"/>
              <a:cs typeface="Century Gothic" charset="0"/>
            </a:endParaRPr>
          </a:p>
        </p:txBody>
      </p:sp>
      <p:sp>
        <p:nvSpPr>
          <p:cNvPr id="6" name="Espace réservé du titre 1"/>
          <p:cNvSpPr>
            <a:spLocks noGrp="1"/>
          </p:cNvSpPr>
          <p:nvPr>
            <p:ph type="title"/>
          </p:nvPr>
        </p:nvSpPr>
        <p:spPr bwMode="auto">
          <a:xfrm>
            <a:off x="458504" y="3101340"/>
            <a:ext cx="7764215" cy="61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solidFill>
                  <a:schemeClr val="bg1"/>
                </a:solidFill>
              </a:defRPr>
            </a:lvl1pPr>
          </a:lstStyle>
          <a:p>
            <a:pPr lvl="0"/>
            <a:r>
              <a:rPr lang="en-US" altLang="fr-FR" noProof="0"/>
              <a:t>Click to edit Master title style</a:t>
            </a:r>
            <a:endParaRPr lang="en-US" altLang="fr-FR" noProof="0" dirty="0"/>
          </a:p>
        </p:txBody>
      </p:sp>
      <p:sp>
        <p:nvSpPr>
          <p:cNvPr id="10" name="Subtitle 2"/>
          <p:cNvSpPr>
            <a:spLocks noGrp="1"/>
          </p:cNvSpPr>
          <p:nvPr>
            <p:ph type="subTitle" idx="1"/>
          </p:nvPr>
        </p:nvSpPr>
        <p:spPr>
          <a:xfrm>
            <a:off x="458504" y="3664004"/>
            <a:ext cx="7764215" cy="468758"/>
          </a:xfrm>
          <a:prstGeom prst="rect">
            <a:avLst/>
          </a:prstGeom>
        </p:spPr>
        <p:txBody>
          <a:bodyPr lIns="68580" tIns="34290" rIns="68580" bIns="34290">
            <a:normAutofit/>
          </a:bodyPr>
          <a:lstStyle>
            <a:lvl1pPr marL="0" indent="0" algn="l">
              <a:buNone/>
              <a:defRPr sz="2400" b="0" i="0">
                <a:solidFill>
                  <a:schemeClr val="accent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a:t>Click to edit Master subtitle style</a:t>
            </a:r>
            <a:endParaRPr lang="en-US" noProof="0" dirty="0"/>
          </a:p>
        </p:txBody>
      </p:sp>
      <p:sp>
        <p:nvSpPr>
          <p:cNvPr id="17" name="ZoneTexte 11"/>
          <p:cNvSpPr txBox="1">
            <a:spLocks noChangeArrowheads="1"/>
          </p:cNvSpPr>
          <p:nvPr/>
        </p:nvSpPr>
        <p:spPr bwMode="auto">
          <a:xfrm>
            <a:off x="3708400" y="4888084"/>
            <a:ext cx="1727200" cy="185756"/>
          </a:xfrm>
          <a:prstGeom prst="rect">
            <a:avLst/>
          </a:prstGeom>
          <a:no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dirty="0">
                <a:solidFill>
                  <a:schemeClr val="bg1"/>
                </a:solidFill>
                <a:latin typeface="Arial" charset="0"/>
                <a:cs typeface="+mn-cs"/>
              </a:rPr>
              <a:t>CONFIDENTIAL</a:t>
            </a:r>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4758" y="582114"/>
            <a:ext cx="1934803" cy="540455"/>
          </a:xfrm>
          <a:prstGeom prst="rect">
            <a:avLst/>
          </a:prstGeom>
        </p:spPr>
      </p:pic>
      <p:sp>
        <p:nvSpPr>
          <p:cNvPr id="14" name="Rectangle 13"/>
          <p:cNvSpPr/>
          <p:nvPr/>
        </p:nvSpPr>
        <p:spPr>
          <a:xfrm>
            <a:off x="7285154" y="4878252"/>
            <a:ext cx="1829347" cy="215444"/>
          </a:xfrm>
          <a:prstGeom prst="rect">
            <a:avLst/>
          </a:prstGeom>
        </p:spPr>
        <p:txBody>
          <a:bodyPr wrap="none">
            <a:spAutoFit/>
          </a:bodyPr>
          <a:lstStyle/>
          <a:p>
            <a:pPr>
              <a:defRPr/>
            </a:pPr>
            <a:r>
              <a:rPr lang="en-US" sz="800" b="0" i="0" dirty="0">
                <a:solidFill>
                  <a:schemeClr val="bg1"/>
                </a:solidFill>
                <a:cs typeface="Helvetica Light"/>
              </a:rPr>
              <a:t>© Guavus, Inc. All rights reserved.</a:t>
            </a:r>
          </a:p>
        </p:txBody>
      </p:sp>
    </p:spTree>
    <p:extLst>
      <p:ext uri="{BB962C8B-B14F-4D97-AF65-F5344CB8AC3E}">
        <p14:creationId xmlns:p14="http://schemas.microsoft.com/office/powerpoint/2010/main" val="17687780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NUL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NUL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266700" y="0"/>
            <a:ext cx="8674100" cy="780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r-FR" noProof="0"/>
              <a:t>Click to edit Master title style</a:t>
            </a:r>
          </a:p>
        </p:txBody>
      </p:sp>
      <p:sp>
        <p:nvSpPr>
          <p:cNvPr id="21"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en-US" altLang="fr-FR" sz="700" noProof="0" smtClean="0">
                <a:solidFill>
                  <a:schemeClr val="bg1">
                    <a:lumMod val="65000"/>
                  </a:schemeClr>
                </a:solidFill>
                <a:latin typeface="Arial" charset="0"/>
                <a:ea typeface="Arial" charset="0"/>
                <a:cs typeface="Arial" charset="0"/>
              </a:rPr>
              <a:pPr algn="r" eaLnBrk="1" hangingPunct="1"/>
              <a:t>‹#›</a:t>
            </a:fld>
            <a:endParaRPr lang="en-US" altLang="fr-FR" sz="700" noProof="0">
              <a:solidFill>
                <a:schemeClr val="bg1">
                  <a:lumMod val="65000"/>
                </a:schemeClr>
              </a:solidFill>
              <a:latin typeface="Arial" charset="0"/>
              <a:ea typeface="Arial" charset="0"/>
              <a:cs typeface="Arial" charset="0"/>
            </a:endParaRPr>
          </a:p>
        </p:txBody>
      </p:sp>
      <p:sp>
        <p:nvSpPr>
          <p:cNvPr id="23" name="ZoneTexte 11"/>
          <p:cNvSpPr txBox="1">
            <a:spLocks noChangeArrowheads="1"/>
          </p:cNvSpPr>
          <p:nvPr/>
        </p:nvSpPr>
        <p:spPr bwMode="auto">
          <a:xfrm>
            <a:off x="3289461" y="4897664"/>
            <a:ext cx="2565078" cy="185756"/>
          </a:xfrm>
          <a:prstGeom prst="rect">
            <a:avLst/>
          </a:prstGeom>
          <a:solidFill>
            <a:schemeClr val="bg1">
              <a:alpha val="50000"/>
            </a:schemeClr>
          </a:solidFill>
          <a:ln w="6350">
            <a:noFill/>
            <a:miter lim="800000"/>
            <a:headEnd/>
            <a:tailEnd/>
          </a:ln>
          <a:extLst/>
        </p:spPr>
        <p:txBody>
          <a:bodyPr wrap="square"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noProof="0" dirty="0">
                <a:solidFill>
                  <a:schemeClr val="bg1">
                    <a:lumMod val="65000"/>
                  </a:schemeClr>
                </a:solidFill>
                <a:latin typeface="Arial" charset="0"/>
                <a:cs typeface="+mn-cs"/>
              </a:rPr>
              <a:t>Commercially Confidential</a:t>
            </a:r>
          </a:p>
        </p:txBody>
      </p:sp>
      <p:cxnSp>
        <p:nvCxnSpPr>
          <p:cNvPr id="5" name="Straight Connector 4"/>
          <p:cNvCxnSpPr/>
          <p:nvPr/>
        </p:nvCxnSpPr>
        <p:spPr>
          <a:xfrm>
            <a:off x="201498" y="4813339"/>
            <a:ext cx="8741005" cy="0"/>
          </a:xfrm>
          <a:prstGeom prst="line">
            <a:avLst/>
          </a:prstGeom>
          <a:ln w="9525" cmpd="sng">
            <a:solidFill>
              <a:schemeClr val="bg1">
                <a:lumMod val="85000"/>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165026" y="4857658"/>
            <a:ext cx="721032" cy="265391"/>
          </a:xfrm>
          <a:prstGeom prst="rect">
            <a:avLst/>
          </a:prstGeom>
        </p:spPr>
      </p:pic>
      <p:sp>
        <p:nvSpPr>
          <p:cNvPr id="2" name="TextBox 1">
            <a:extLst>
              <a:ext uri="{FF2B5EF4-FFF2-40B4-BE49-F238E27FC236}">
                <a16:creationId xmlns:a16="http://schemas.microsoft.com/office/drawing/2014/main" id="{2209276C-51C7-974C-9129-E0BDA25AD5C8}"/>
              </a:ext>
            </a:extLst>
          </p:cNvPr>
          <p:cNvSpPr txBox="1"/>
          <p:nvPr userDrawn="1"/>
        </p:nvSpPr>
        <p:spPr>
          <a:xfrm>
            <a:off x="7153790" y="4810762"/>
            <a:ext cx="1469985"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900" dirty="0">
                <a:solidFill>
                  <a:schemeClr val="tx1">
                    <a:lumMod val="60000"/>
                    <a:lumOff val="40000"/>
                  </a:schemeClr>
                </a:solidFill>
              </a:rPr>
              <a:t>24 Sept 2018</a:t>
            </a:r>
          </a:p>
          <a:p>
            <a:endParaRPr lang="en-US" sz="900" dirty="0" err="1">
              <a:solidFill>
                <a:schemeClr val="tx1">
                  <a:lumMod val="60000"/>
                  <a:lumOff val="40000"/>
                </a:schemeClr>
              </a:solidFill>
            </a:endParaRPr>
          </a:p>
        </p:txBody>
      </p:sp>
    </p:spTree>
  </p:cSld>
  <p:clrMap bg1="lt1" tx1="dk1" bg2="lt2" tx2="dk2" accent1="accent1" accent2="accent2" accent3="accent3" accent4="accent4" accent5="accent5" accent6="accent6" hlink="hlink" folHlink="folHlink"/>
  <p:sldLayoutIdLst>
    <p:sldLayoutId id="2147483962" r:id="rId1"/>
    <p:sldLayoutId id="2147483967" r:id="rId2"/>
    <p:sldLayoutId id="2147483971" r:id="rId3"/>
    <p:sldLayoutId id="2147483963" r:id="rId4"/>
    <p:sldLayoutId id="2147483970" r:id="rId5"/>
    <p:sldLayoutId id="2147483969" r:id="rId6"/>
    <p:sldLayoutId id="2147483965" r:id="rId7"/>
    <p:sldLayoutId id="2147483966" r:id="rId8"/>
    <p:sldLayoutId id="2147483972" r:id="rId9"/>
    <p:sldLayoutId id="2147483957" r:id="rId10"/>
    <p:sldLayoutId id="2147483959" r:id="rId11"/>
    <p:sldLayoutId id="2147483960" r:id="rId12"/>
    <p:sldLayoutId id="2147483961" r:id="rId13"/>
    <p:sldLayoutId id="2147483964" r:id="rId14"/>
    <p:sldLayoutId id="2147483958" r:id="rId15"/>
    <p:sldLayoutId id="2147483968" r:id="rId16"/>
  </p:sldLayoutIdLst>
  <p:txStyles>
    <p:titleStyle>
      <a:lvl1pPr algn="l" defTabSz="457200" rtl="0" eaLnBrk="1" fontAlgn="base" hangingPunct="1">
        <a:lnSpc>
          <a:spcPct val="90000"/>
        </a:lnSpc>
        <a:spcBef>
          <a:spcPct val="0"/>
        </a:spcBef>
        <a:spcAft>
          <a:spcPct val="0"/>
        </a:spcAft>
        <a:defRPr sz="2000" b="0" kern="1200">
          <a:solidFill>
            <a:schemeClr val="tx1"/>
          </a:solidFill>
          <a:latin typeface="Century Gothic" charset="0"/>
          <a:ea typeface="Century Gothic" charset="0"/>
          <a:cs typeface="Century Gothic" charset="0"/>
        </a:defRPr>
      </a:lvl1pPr>
      <a:lvl2pPr algn="l" defTabSz="457200" rtl="0" eaLnBrk="1" fontAlgn="base" hangingPunct="1">
        <a:lnSpc>
          <a:spcPct val="90000"/>
        </a:lnSpc>
        <a:spcBef>
          <a:spcPct val="0"/>
        </a:spcBef>
        <a:spcAft>
          <a:spcPct val="0"/>
        </a:spcAft>
        <a:defRPr sz="2000" b="1">
          <a:solidFill>
            <a:schemeClr val="tx1"/>
          </a:solidFill>
          <a:latin typeface="Century Gothic" pitchFamily="34" charset="0"/>
        </a:defRPr>
      </a:lvl2pPr>
      <a:lvl3pPr algn="l" defTabSz="457200" rtl="0" eaLnBrk="1" fontAlgn="base" hangingPunct="1">
        <a:lnSpc>
          <a:spcPct val="90000"/>
        </a:lnSpc>
        <a:spcBef>
          <a:spcPct val="0"/>
        </a:spcBef>
        <a:spcAft>
          <a:spcPct val="0"/>
        </a:spcAft>
        <a:defRPr sz="2000" b="1">
          <a:solidFill>
            <a:schemeClr val="tx1"/>
          </a:solidFill>
          <a:latin typeface="Century Gothic" pitchFamily="34" charset="0"/>
        </a:defRPr>
      </a:lvl3pPr>
      <a:lvl4pPr algn="l" defTabSz="457200" rtl="0" eaLnBrk="1" fontAlgn="base" hangingPunct="1">
        <a:lnSpc>
          <a:spcPct val="90000"/>
        </a:lnSpc>
        <a:spcBef>
          <a:spcPct val="0"/>
        </a:spcBef>
        <a:spcAft>
          <a:spcPct val="0"/>
        </a:spcAft>
        <a:defRPr sz="2000" b="1">
          <a:solidFill>
            <a:schemeClr val="tx1"/>
          </a:solidFill>
          <a:latin typeface="Century Gothic" pitchFamily="34" charset="0"/>
        </a:defRPr>
      </a:lvl4pPr>
      <a:lvl5pPr algn="l" defTabSz="457200" rtl="0" eaLnBrk="1" fontAlgn="base" hangingPunct="1">
        <a:lnSpc>
          <a:spcPct val="90000"/>
        </a:lnSpc>
        <a:spcBef>
          <a:spcPct val="0"/>
        </a:spcBef>
        <a:spcAft>
          <a:spcPct val="0"/>
        </a:spcAft>
        <a:defRPr sz="2000" b="1">
          <a:solidFill>
            <a:schemeClr val="tx1"/>
          </a:solidFill>
          <a:latin typeface="Century Gothic" pitchFamily="34" charset="0"/>
        </a:defRPr>
      </a:lvl5pPr>
      <a:lvl6pPr marL="457200" algn="l" defTabSz="457200" rtl="0" eaLnBrk="1" fontAlgn="base" hangingPunct="1">
        <a:lnSpc>
          <a:spcPct val="90000"/>
        </a:lnSpc>
        <a:spcBef>
          <a:spcPct val="0"/>
        </a:spcBef>
        <a:spcAft>
          <a:spcPct val="0"/>
        </a:spcAft>
        <a:defRPr sz="2000" b="1">
          <a:solidFill>
            <a:schemeClr val="tx1"/>
          </a:solidFill>
          <a:latin typeface="Century Gothic" pitchFamily="34" charset="0"/>
        </a:defRPr>
      </a:lvl6pPr>
      <a:lvl7pPr marL="914400" algn="l" defTabSz="457200" rtl="0" eaLnBrk="1" fontAlgn="base" hangingPunct="1">
        <a:lnSpc>
          <a:spcPct val="90000"/>
        </a:lnSpc>
        <a:spcBef>
          <a:spcPct val="0"/>
        </a:spcBef>
        <a:spcAft>
          <a:spcPct val="0"/>
        </a:spcAft>
        <a:defRPr sz="2000" b="1">
          <a:solidFill>
            <a:schemeClr val="tx1"/>
          </a:solidFill>
          <a:latin typeface="Century Gothic" pitchFamily="34" charset="0"/>
        </a:defRPr>
      </a:lvl7pPr>
      <a:lvl8pPr marL="1371600" algn="l" defTabSz="457200" rtl="0" eaLnBrk="1" fontAlgn="base" hangingPunct="1">
        <a:lnSpc>
          <a:spcPct val="90000"/>
        </a:lnSpc>
        <a:spcBef>
          <a:spcPct val="0"/>
        </a:spcBef>
        <a:spcAft>
          <a:spcPct val="0"/>
        </a:spcAft>
        <a:defRPr sz="2000" b="1">
          <a:solidFill>
            <a:schemeClr val="tx1"/>
          </a:solidFill>
          <a:latin typeface="Century Gothic" pitchFamily="34" charset="0"/>
        </a:defRPr>
      </a:lvl8pPr>
      <a:lvl9pPr marL="1828800" algn="l" defTabSz="457200" rtl="0" eaLnBrk="1" fontAlgn="base" hangingPunct="1">
        <a:lnSpc>
          <a:spcPct val="90000"/>
        </a:lnSpc>
        <a:spcBef>
          <a:spcPct val="0"/>
        </a:spcBef>
        <a:spcAft>
          <a:spcPct val="0"/>
        </a:spcAft>
        <a:defRPr sz="2000" b="1">
          <a:solidFill>
            <a:schemeClr val="tx1"/>
          </a:solidFill>
          <a:latin typeface="Century Gothic" pitchFamily="34" charset="0"/>
        </a:defRPr>
      </a:lvl9pPr>
    </p:titleStyle>
    <p:bodyStyle>
      <a:lvl1pPr marL="358775" indent="-180975" algn="l" defTabSz="457200" rtl="0" eaLnBrk="1" fontAlgn="base" hangingPunct="1">
        <a:spcBef>
          <a:spcPts val="1925"/>
        </a:spcBef>
        <a:spcAft>
          <a:spcPts val="475"/>
        </a:spcAft>
        <a:buClr>
          <a:schemeClr val="bg2"/>
        </a:buClr>
        <a:buSzPct val="90000"/>
        <a:buFont typeface="Century Gothic" panose="020B0502020202020204" pitchFamily="34" charset="0"/>
        <a:buChar char="▌"/>
        <a:tabLst>
          <a:tab pos="985838" algn="l"/>
        </a:tabLst>
        <a:defRPr lang="fr-FR" b="1" kern="1200" dirty="0">
          <a:solidFill>
            <a:schemeClr val="bg2"/>
          </a:solidFill>
          <a:latin typeface="+mn-lt"/>
          <a:ea typeface="+mn-ea"/>
          <a:cs typeface="+mn-cs"/>
        </a:defRPr>
      </a:lvl1pPr>
      <a:lvl2pPr marL="539750" indent="-182563" algn="l" defTabSz="457200" rtl="0" eaLnBrk="1" fontAlgn="base" hangingPunct="1">
        <a:spcBef>
          <a:spcPts val="988"/>
        </a:spcBef>
        <a:spcAft>
          <a:spcPct val="0"/>
        </a:spcAft>
        <a:buSzPct val="100000"/>
        <a:buBlip>
          <a:blip r:embed="rId19"/>
        </a:buBlip>
        <a:defRPr sz="1600" kern="1200">
          <a:solidFill>
            <a:schemeClr val="tx1"/>
          </a:solidFill>
          <a:latin typeface="+mn-lt"/>
          <a:ea typeface="+mn-ea"/>
          <a:cs typeface="+mn-cs"/>
        </a:defRPr>
      </a:lvl2pPr>
      <a:lvl3pPr marL="898525" indent="-182563" algn="l" defTabSz="457200" rtl="0" eaLnBrk="1" fontAlgn="base" hangingPunct="1">
        <a:spcBef>
          <a:spcPts val="1563"/>
        </a:spcBef>
        <a:spcAft>
          <a:spcPct val="0"/>
        </a:spcAft>
        <a:buSzPct val="100000"/>
        <a:buFont typeface="Lucida Grande"/>
        <a:buChar char="-"/>
        <a:defRPr sz="1500" kern="1200">
          <a:solidFill>
            <a:srgbClr val="505050"/>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266700" y="0"/>
            <a:ext cx="8674100" cy="780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x-none" altLang="fr-FR" noProof="0"/>
              <a:t>Click to edit Master title style</a:t>
            </a:r>
            <a:endParaRPr lang="en-US" altLang="fr-FR" noProof="0"/>
          </a:p>
        </p:txBody>
      </p:sp>
      <p:sp>
        <p:nvSpPr>
          <p:cNvPr id="21" name="Espace réservé du numéro de diapositive 5"/>
          <p:cNvSpPr txBox="1">
            <a:spLocks/>
          </p:cNvSpPr>
          <p:nvPr/>
        </p:nvSpPr>
        <p:spPr>
          <a:xfrm>
            <a:off x="8230869" y="4835641"/>
            <a:ext cx="785813" cy="274637"/>
          </a:xfrm>
          <a:prstGeom prst="rect">
            <a:avLst/>
          </a:prstGeom>
        </p:spPr>
        <p:txBody>
          <a:bodyPr anchor="ctr"/>
          <a:lstStyle>
            <a:lvl1pPr eaLnBrk="0" hangingPunct="0">
              <a:defRPr>
                <a:solidFill>
                  <a:schemeClr val="tx1"/>
                </a:solidFill>
                <a:latin typeface="Century Gothic" panose="020B0502020202020204" pitchFamily="34" charset="0"/>
                <a:cs typeface="Arial" panose="020B0604020202020204" pitchFamily="34" charset="0"/>
              </a:defRPr>
            </a:lvl1pPr>
            <a:lvl2pPr marL="742950" indent="-285750" eaLnBrk="0" hangingPunct="0">
              <a:defRPr>
                <a:solidFill>
                  <a:schemeClr val="tx1"/>
                </a:solidFill>
                <a:latin typeface="Century Gothic" panose="020B0502020202020204" pitchFamily="34" charset="0"/>
                <a:cs typeface="Arial" panose="020B0604020202020204" pitchFamily="34" charset="0"/>
              </a:defRPr>
            </a:lvl2pPr>
            <a:lvl3pPr marL="1143000" indent="-228600" eaLnBrk="0" hangingPunct="0">
              <a:defRPr>
                <a:solidFill>
                  <a:schemeClr val="tx1"/>
                </a:solidFill>
                <a:latin typeface="Century Gothic" panose="020B0502020202020204" pitchFamily="34" charset="0"/>
                <a:cs typeface="Arial" panose="020B0604020202020204" pitchFamily="34" charset="0"/>
              </a:defRPr>
            </a:lvl3pPr>
            <a:lvl4pPr marL="1600200" indent="-228600" eaLnBrk="0" hangingPunct="0">
              <a:defRPr>
                <a:solidFill>
                  <a:schemeClr val="tx1"/>
                </a:solidFill>
                <a:latin typeface="Century Gothic" panose="020B0502020202020204" pitchFamily="34" charset="0"/>
                <a:cs typeface="Arial" panose="020B0604020202020204" pitchFamily="34" charset="0"/>
              </a:defRPr>
            </a:lvl4pPr>
            <a:lvl5pPr marL="2057400" indent="-228600" eaLnBrk="0" hangingPunct="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algn="r" eaLnBrk="1" hangingPunct="1"/>
            <a:fld id="{2F076D7C-FFE5-49D2-8880-E721BED17CB8}" type="slidenum">
              <a:rPr lang="en-US" altLang="fr-FR" sz="700" noProof="0" smtClean="0">
                <a:solidFill>
                  <a:schemeClr val="bg1">
                    <a:lumMod val="65000"/>
                  </a:schemeClr>
                </a:solidFill>
                <a:latin typeface="Arial" charset="0"/>
                <a:ea typeface="Arial" charset="0"/>
                <a:cs typeface="Arial" charset="0"/>
              </a:rPr>
              <a:pPr algn="r" eaLnBrk="1" hangingPunct="1"/>
              <a:t>‹#›</a:t>
            </a:fld>
            <a:endParaRPr lang="en-US" altLang="fr-FR" sz="700" noProof="0">
              <a:solidFill>
                <a:schemeClr val="bg1">
                  <a:lumMod val="65000"/>
                </a:schemeClr>
              </a:solidFill>
              <a:latin typeface="Arial" charset="0"/>
              <a:ea typeface="Arial" charset="0"/>
              <a:cs typeface="Arial" charset="0"/>
            </a:endParaRPr>
          </a:p>
        </p:txBody>
      </p:sp>
      <p:sp>
        <p:nvSpPr>
          <p:cNvPr id="23" name="ZoneTexte 11"/>
          <p:cNvSpPr txBox="1">
            <a:spLocks noChangeArrowheads="1"/>
          </p:cNvSpPr>
          <p:nvPr/>
        </p:nvSpPr>
        <p:spPr bwMode="auto">
          <a:xfrm>
            <a:off x="3708400" y="4888084"/>
            <a:ext cx="1727200" cy="185756"/>
          </a:xfrm>
          <a:prstGeom prst="rect">
            <a:avLst/>
          </a:prstGeom>
          <a:solidFill>
            <a:schemeClr val="bg1">
              <a:alpha val="50000"/>
            </a:schemeClr>
          </a:solidFill>
          <a:ln w="6350">
            <a:noFill/>
            <a:miter lim="800000"/>
            <a:headEnd/>
            <a:tailEnd/>
          </a:ln>
          <a:extLst/>
        </p:spPr>
        <p:txBody>
          <a:bodyPr tIns="46800" anchor="ct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600" spc="300" noProof="0">
                <a:solidFill>
                  <a:schemeClr val="bg1">
                    <a:lumMod val="65000"/>
                  </a:schemeClr>
                </a:solidFill>
                <a:latin typeface="Arial" charset="0"/>
                <a:cs typeface="+mn-cs"/>
              </a:rPr>
              <a:t>CONFIDENTIAL</a:t>
            </a:r>
          </a:p>
        </p:txBody>
      </p:sp>
      <p:cxnSp>
        <p:nvCxnSpPr>
          <p:cNvPr id="5" name="Straight Connector 4"/>
          <p:cNvCxnSpPr/>
          <p:nvPr/>
        </p:nvCxnSpPr>
        <p:spPr>
          <a:xfrm>
            <a:off x="201498" y="4813339"/>
            <a:ext cx="8741005" cy="0"/>
          </a:xfrm>
          <a:prstGeom prst="line">
            <a:avLst/>
          </a:prstGeom>
          <a:ln w="9525" cmpd="sng">
            <a:solidFill>
              <a:schemeClr val="bg1">
                <a:lumMod val="85000"/>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65026" y="4857658"/>
            <a:ext cx="721032" cy="265391"/>
          </a:xfrm>
          <a:prstGeom prst="rect">
            <a:avLst/>
          </a:prstGeom>
        </p:spPr>
      </p:pic>
      <p:cxnSp>
        <p:nvCxnSpPr>
          <p:cNvPr id="7" name="Straight Connector 6"/>
          <p:cNvCxnSpPr/>
          <p:nvPr/>
        </p:nvCxnSpPr>
        <p:spPr>
          <a:xfrm>
            <a:off x="201498" y="4813339"/>
            <a:ext cx="8741005" cy="0"/>
          </a:xfrm>
          <a:prstGeom prst="line">
            <a:avLst/>
          </a:prstGeom>
          <a:ln w="9525" cmpd="sng">
            <a:solidFill>
              <a:schemeClr val="bg1">
                <a:lumMod val="85000"/>
                <a:alpha val="44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65026" y="4857658"/>
            <a:ext cx="721032" cy="265391"/>
          </a:xfrm>
          <a:prstGeom prst="rect">
            <a:avLst/>
          </a:prstGeom>
        </p:spPr>
      </p:pic>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txStyles>
    <p:titleStyle>
      <a:lvl1pPr algn="l" defTabSz="457200" rtl="0" eaLnBrk="1" fontAlgn="base" hangingPunct="1">
        <a:lnSpc>
          <a:spcPct val="90000"/>
        </a:lnSpc>
        <a:spcBef>
          <a:spcPct val="0"/>
        </a:spcBef>
        <a:spcAft>
          <a:spcPct val="0"/>
        </a:spcAft>
        <a:defRPr sz="2000" b="0" kern="1200">
          <a:solidFill>
            <a:schemeClr val="tx1"/>
          </a:solidFill>
          <a:latin typeface="Century Gothic" charset="0"/>
          <a:ea typeface="Century Gothic" charset="0"/>
          <a:cs typeface="Century Gothic" charset="0"/>
        </a:defRPr>
      </a:lvl1pPr>
      <a:lvl2pPr algn="l" defTabSz="457200" rtl="0" eaLnBrk="1" fontAlgn="base" hangingPunct="1">
        <a:lnSpc>
          <a:spcPct val="90000"/>
        </a:lnSpc>
        <a:spcBef>
          <a:spcPct val="0"/>
        </a:spcBef>
        <a:spcAft>
          <a:spcPct val="0"/>
        </a:spcAft>
        <a:defRPr sz="2000" b="1">
          <a:solidFill>
            <a:schemeClr val="tx1"/>
          </a:solidFill>
          <a:latin typeface="Century Gothic" pitchFamily="34" charset="0"/>
        </a:defRPr>
      </a:lvl2pPr>
      <a:lvl3pPr algn="l" defTabSz="457200" rtl="0" eaLnBrk="1" fontAlgn="base" hangingPunct="1">
        <a:lnSpc>
          <a:spcPct val="90000"/>
        </a:lnSpc>
        <a:spcBef>
          <a:spcPct val="0"/>
        </a:spcBef>
        <a:spcAft>
          <a:spcPct val="0"/>
        </a:spcAft>
        <a:defRPr sz="2000" b="1">
          <a:solidFill>
            <a:schemeClr val="tx1"/>
          </a:solidFill>
          <a:latin typeface="Century Gothic" pitchFamily="34" charset="0"/>
        </a:defRPr>
      </a:lvl3pPr>
      <a:lvl4pPr algn="l" defTabSz="457200" rtl="0" eaLnBrk="1" fontAlgn="base" hangingPunct="1">
        <a:lnSpc>
          <a:spcPct val="90000"/>
        </a:lnSpc>
        <a:spcBef>
          <a:spcPct val="0"/>
        </a:spcBef>
        <a:spcAft>
          <a:spcPct val="0"/>
        </a:spcAft>
        <a:defRPr sz="2000" b="1">
          <a:solidFill>
            <a:schemeClr val="tx1"/>
          </a:solidFill>
          <a:latin typeface="Century Gothic" pitchFamily="34" charset="0"/>
        </a:defRPr>
      </a:lvl4pPr>
      <a:lvl5pPr algn="l" defTabSz="457200" rtl="0" eaLnBrk="1" fontAlgn="base" hangingPunct="1">
        <a:lnSpc>
          <a:spcPct val="90000"/>
        </a:lnSpc>
        <a:spcBef>
          <a:spcPct val="0"/>
        </a:spcBef>
        <a:spcAft>
          <a:spcPct val="0"/>
        </a:spcAft>
        <a:defRPr sz="2000" b="1">
          <a:solidFill>
            <a:schemeClr val="tx1"/>
          </a:solidFill>
          <a:latin typeface="Century Gothic" pitchFamily="34" charset="0"/>
        </a:defRPr>
      </a:lvl5pPr>
      <a:lvl6pPr marL="457200" algn="l" defTabSz="457200" rtl="0" eaLnBrk="1" fontAlgn="base" hangingPunct="1">
        <a:lnSpc>
          <a:spcPct val="90000"/>
        </a:lnSpc>
        <a:spcBef>
          <a:spcPct val="0"/>
        </a:spcBef>
        <a:spcAft>
          <a:spcPct val="0"/>
        </a:spcAft>
        <a:defRPr sz="2000" b="1">
          <a:solidFill>
            <a:schemeClr val="tx1"/>
          </a:solidFill>
          <a:latin typeface="Century Gothic" pitchFamily="34" charset="0"/>
        </a:defRPr>
      </a:lvl6pPr>
      <a:lvl7pPr marL="914400" algn="l" defTabSz="457200" rtl="0" eaLnBrk="1" fontAlgn="base" hangingPunct="1">
        <a:lnSpc>
          <a:spcPct val="90000"/>
        </a:lnSpc>
        <a:spcBef>
          <a:spcPct val="0"/>
        </a:spcBef>
        <a:spcAft>
          <a:spcPct val="0"/>
        </a:spcAft>
        <a:defRPr sz="2000" b="1">
          <a:solidFill>
            <a:schemeClr val="tx1"/>
          </a:solidFill>
          <a:latin typeface="Century Gothic" pitchFamily="34" charset="0"/>
        </a:defRPr>
      </a:lvl7pPr>
      <a:lvl8pPr marL="1371600" algn="l" defTabSz="457200" rtl="0" eaLnBrk="1" fontAlgn="base" hangingPunct="1">
        <a:lnSpc>
          <a:spcPct val="90000"/>
        </a:lnSpc>
        <a:spcBef>
          <a:spcPct val="0"/>
        </a:spcBef>
        <a:spcAft>
          <a:spcPct val="0"/>
        </a:spcAft>
        <a:defRPr sz="2000" b="1">
          <a:solidFill>
            <a:schemeClr val="tx1"/>
          </a:solidFill>
          <a:latin typeface="Century Gothic" pitchFamily="34" charset="0"/>
        </a:defRPr>
      </a:lvl8pPr>
      <a:lvl9pPr marL="1828800" algn="l" defTabSz="457200" rtl="0" eaLnBrk="1" fontAlgn="base" hangingPunct="1">
        <a:lnSpc>
          <a:spcPct val="90000"/>
        </a:lnSpc>
        <a:spcBef>
          <a:spcPct val="0"/>
        </a:spcBef>
        <a:spcAft>
          <a:spcPct val="0"/>
        </a:spcAft>
        <a:defRPr sz="2000" b="1">
          <a:solidFill>
            <a:schemeClr val="tx1"/>
          </a:solidFill>
          <a:latin typeface="Century Gothic" pitchFamily="34" charset="0"/>
        </a:defRPr>
      </a:lvl9pPr>
    </p:titleStyle>
    <p:bodyStyle>
      <a:lvl1pPr marL="358775" indent="-180975" algn="l" defTabSz="457200" rtl="0" eaLnBrk="1" fontAlgn="base" hangingPunct="1">
        <a:spcBef>
          <a:spcPts val="1925"/>
        </a:spcBef>
        <a:spcAft>
          <a:spcPts val="475"/>
        </a:spcAft>
        <a:buClr>
          <a:schemeClr val="bg2"/>
        </a:buClr>
        <a:buSzPct val="90000"/>
        <a:buFont typeface="Century Gothic" panose="020B0502020202020204" pitchFamily="34" charset="0"/>
        <a:buChar char="▌"/>
        <a:tabLst>
          <a:tab pos="985838" algn="l"/>
        </a:tabLst>
        <a:defRPr lang="fr-FR" b="1" kern="1200" dirty="0">
          <a:solidFill>
            <a:schemeClr val="bg2"/>
          </a:solidFill>
          <a:latin typeface="+mn-lt"/>
          <a:ea typeface="+mn-ea"/>
          <a:cs typeface="+mn-cs"/>
        </a:defRPr>
      </a:lvl1pPr>
      <a:lvl2pPr marL="539750" indent="-182563" algn="l" defTabSz="457200" rtl="0" eaLnBrk="1" fontAlgn="base" hangingPunct="1">
        <a:spcBef>
          <a:spcPts val="988"/>
        </a:spcBef>
        <a:spcAft>
          <a:spcPct val="0"/>
        </a:spcAft>
        <a:buSzPct val="100000"/>
        <a:buBlip>
          <a:blip r:embed="rId20"/>
        </a:buBlip>
        <a:defRPr sz="1600" kern="1200">
          <a:solidFill>
            <a:schemeClr val="tx1"/>
          </a:solidFill>
          <a:latin typeface="+mn-lt"/>
          <a:ea typeface="+mn-ea"/>
          <a:cs typeface="+mn-cs"/>
        </a:defRPr>
      </a:lvl2pPr>
      <a:lvl3pPr marL="898525" indent="-182563" algn="l" defTabSz="457200" rtl="0" eaLnBrk="1" fontAlgn="base" hangingPunct="1">
        <a:spcBef>
          <a:spcPts val="1563"/>
        </a:spcBef>
        <a:spcAft>
          <a:spcPct val="0"/>
        </a:spcAft>
        <a:buSzPct val="100000"/>
        <a:buFont typeface="Lucida Grande"/>
        <a:buChar char="-"/>
        <a:defRPr sz="1500" kern="1200">
          <a:solidFill>
            <a:srgbClr val="505050"/>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5DDD-E112-2241-B6A3-9B9122A37BEC}"/>
              </a:ext>
            </a:extLst>
          </p:cNvPr>
          <p:cNvSpPr>
            <a:spLocks noGrp="1"/>
          </p:cNvSpPr>
          <p:nvPr>
            <p:ph type="title"/>
          </p:nvPr>
        </p:nvSpPr>
        <p:spPr>
          <a:xfrm>
            <a:off x="458504" y="2501154"/>
            <a:ext cx="7764215" cy="1220000"/>
          </a:xfrm>
        </p:spPr>
        <p:txBody>
          <a:bodyPr/>
          <a:lstStyle/>
          <a:p>
            <a:r>
              <a:rPr lang="en-US" dirty="0"/>
              <a:t>Understanding Big Data Pipelines on Reflex Platform</a:t>
            </a:r>
          </a:p>
        </p:txBody>
      </p:sp>
      <p:sp>
        <p:nvSpPr>
          <p:cNvPr id="5" name="Subtitle 4">
            <a:extLst>
              <a:ext uri="{FF2B5EF4-FFF2-40B4-BE49-F238E27FC236}">
                <a16:creationId xmlns:a16="http://schemas.microsoft.com/office/drawing/2014/main" id="{40DA0D7D-6A1D-F04C-ADB0-F73E762D92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881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8B0B-7520-154E-BCD7-E297AC3AFC3E}"/>
              </a:ext>
            </a:extLst>
          </p:cNvPr>
          <p:cNvSpPr>
            <a:spLocks noGrp="1"/>
          </p:cNvSpPr>
          <p:nvPr>
            <p:ph type="title"/>
          </p:nvPr>
        </p:nvSpPr>
        <p:spPr/>
        <p:txBody>
          <a:bodyPr/>
          <a:lstStyle/>
          <a:p>
            <a:r>
              <a:rPr lang="en-US" dirty="0"/>
              <a:t>Building Big Data Applications</a:t>
            </a:r>
          </a:p>
        </p:txBody>
      </p:sp>
      <p:sp>
        <p:nvSpPr>
          <p:cNvPr id="3" name="Content Placeholder 2">
            <a:extLst>
              <a:ext uri="{FF2B5EF4-FFF2-40B4-BE49-F238E27FC236}">
                <a16:creationId xmlns:a16="http://schemas.microsoft.com/office/drawing/2014/main" id="{6B0A3BC1-D7B2-2448-9AE1-3AFAFEF7FC09}"/>
              </a:ext>
            </a:extLst>
          </p:cNvPr>
          <p:cNvSpPr>
            <a:spLocks noGrp="1"/>
          </p:cNvSpPr>
          <p:nvPr>
            <p:ph idx="1"/>
          </p:nvPr>
        </p:nvSpPr>
        <p:spPr/>
        <p:txBody>
          <a:bodyPr/>
          <a:lstStyle/>
          <a:p>
            <a:r>
              <a:rPr lang="en-US" dirty="0"/>
              <a:t>Challenges</a:t>
            </a:r>
          </a:p>
          <a:p>
            <a:pPr lvl="1"/>
            <a:r>
              <a:rPr lang="en-US" b="1" dirty="0"/>
              <a:t>Lack of Tooling</a:t>
            </a:r>
            <a:r>
              <a:rPr lang="en-US" dirty="0"/>
              <a:t> for </a:t>
            </a:r>
            <a:r>
              <a:rPr lang="en-US" b="1" dirty="0"/>
              <a:t>end-to-end</a:t>
            </a:r>
            <a:r>
              <a:rPr lang="en-US" dirty="0"/>
              <a:t> App development</a:t>
            </a:r>
          </a:p>
          <a:p>
            <a:pPr lvl="1"/>
            <a:r>
              <a:rPr lang="en-US" dirty="0"/>
              <a:t>Lack of Talent</a:t>
            </a:r>
          </a:p>
          <a:p>
            <a:pPr lvl="1"/>
            <a:r>
              <a:rPr lang="en-US" dirty="0"/>
              <a:t>Many ingestion frameworks (</a:t>
            </a:r>
            <a:r>
              <a:rPr lang="en-US" dirty="0" err="1"/>
              <a:t>Talend</a:t>
            </a:r>
            <a:r>
              <a:rPr lang="en-US" dirty="0"/>
              <a:t>, </a:t>
            </a:r>
            <a:r>
              <a:rPr lang="en-US" dirty="0" err="1"/>
              <a:t>Nifi</a:t>
            </a:r>
            <a:r>
              <a:rPr lang="en-US" dirty="0"/>
              <a:t>, Logstash </a:t>
            </a:r>
            <a:r>
              <a:rPr lang="en-US" dirty="0" err="1"/>
              <a:t>etc</a:t>
            </a:r>
            <a:r>
              <a:rPr lang="en-US" dirty="0"/>
              <a:t>)</a:t>
            </a:r>
          </a:p>
          <a:p>
            <a:pPr lvl="1"/>
            <a:r>
              <a:rPr lang="en-US" dirty="0"/>
              <a:t>Many Data processing frameworks(MR, Spark, Spark Streaming </a:t>
            </a:r>
            <a:r>
              <a:rPr lang="en-US" dirty="0" err="1"/>
              <a:t>etc</a:t>
            </a:r>
            <a:r>
              <a:rPr lang="en-US" dirty="0"/>
              <a:t>)</a:t>
            </a:r>
          </a:p>
          <a:p>
            <a:pPr lvl="1"/>
            <a:r>
              <a:rPr lang="en-US" dirty="0"/>
              <a:t>Many Data Models (Key-Value, Columnar, Graph, In-memory </a:t>
            </a:r>
            <a:r>
              <a:rPr lang="en-US" dirty="0" err="1"/>
              <a:t>etc</a:t>
            </a:r>
            <a:r>
              <a:rPr lang="en-US" dirty="0"/>
              <a:t>)</a:t>
            </a:r>
          </a:p>
          <a:p>
            <a:endParaRPr lang="en-US" dirty="0"/>
          </a:p>
          <a:p>
            <a:r>
              <a:rPr lang="en-US" dirty="0"/>
              <a:t>Learnings</a:t>
            </a:r>
          </a:p>
          <a:p>
            <a:pPr lvl="1"/>
            <a:r>
              <a:rPr lang="en-US" dirty="0"/>
              <a:t>One framework is </a:t>
            </a:r>
            <a:r>
              <a:rPr lang="en-US" b="1" dirty="0"/>
              <a:t>not enough</a:t>
            </a:r>
            <a:r>
              <a:rPr lang="en-US" dirty="0"/>
              <a:t>.</a:t>
            </a:r>
          </a:p>
          <a:p>
            <a:pPr lvl="1"/>
            <a:r>
              <a:rPr lang="en-US" b="1" dirty="0"/>
              <a:t>Use the right tool for the job. </a:t>
            </a:r>
          </a:p>
          <a:p>
            <a:pPr lvl="1"/>
            <a:r>
              <a:rPr lang="en-US" b="1" dirty="0"/>
              <a:t>De-couple</a:t>
            </a:r>
            <a:r>
              <a:rPr lang="en-US" dirty="0"/>
              <a:t> pipeline stages</a:t>
            </a:r>
          </a:p>
          <a:p>
            <a:pPr lvl="1"/>
            <a:r>
              <a:rPr lang="en-US" b="1" dirty="0"/>
              <a:t>Think hard</a:t>
            </a:r>
            <a:r>
              <a:rPr lang="en-US" dirty="0"/>
              <a:t> about your data models</a:t>
            </a:r>
          </a:p>
        </p:txBody>
      </p:sp>
    </p:spTree>
    <p:extLst>
      <p:ext uri="{BB962C8B-B14F-4D97-AF65-F5344CB8AC3E}">
        <p14:creationId xmlns:p14="http://schemas.microsoft.com/office/powerpoint/2010/main" val="172109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639B-65AC-C84A-A72A-24AD31A30F7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A39B2FA3-58A7-CC4C-9DC5-472565CEBC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257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6"/>
          <p:cNvSpPr txBox="1">
            <a:spLocks/>
          </p:cNvSpPr>
          <p:nvPr/>
        </p:nvSpPr>
        <p:spPr>
          <a:xfrm>
            <a:off x="268107" y="136861"/>
            <a:ext cx="8674100" cy="724830"/>
          </a:xfrm>
          <a:prstGeom prst="rect">
            <a:avLst/>
          </a:prstGeom>
        </p:spPr>
        <p:txBody>
          <a:bodyPr/>
          <a:lstStyle>
            <a:lvl1pPr algn="l" defTabSz="457200" rtl="0" eaLnBrk="0" fontAlgn="base" hangingPunct="0">
              <a:lnSpc>
                <a:spcPct val="90000"/>
              </a:lnSpc>
              <a:spcBef>
                <a:spcPct val="0"/>
              </a:spcBef>
              <a:spcAft>
                <a:spcPct val="0"/>
              </a:spcAft>
              <a:defRPr sz="2000" b="0" kern="1200">
                <a:solidFill>
                  <a:schemeClr val="tx1"/>
                </a:solidFill>
                <a:latin typeface="Century Gothic" charset="0"/>
                <a:ea typeface="Century Gothic" charset="0"/>
                <a:cs typeface="Century Gothic" charset="0"/>
              </a:defRPr>
            </a:lvl1pPr>
            <a:lvl2pPr algn="l" defTabSz="457200" rtl="0" eaLnBrk="0" fontAlgn="base" hangingPunct="0">
              <a:lnSpc>
                <a:spcPct val="90000"/>
              </a:lnSpc>
              <a:spcBef>
                <a:spcPct val="0"/>
              </a:spcBef>
              <a:spcAft>
                <a:spcPct val="0"/>
              </a:spcAft>
              <a:defRPr sz="2000" b="1">
                <a:solidFill>
                  <a:schemeClr val="tx1"/>
                </a:solidFill>
                <a:latin typeface="Century Gothic" pitchFamily="34" charset="0"/>
              </a:defRPr>
            </a:lvl2pPr>
            <a:lvl3pPr algn="l" defTabSz="457200" rtl="0" eaLnBrk="0" fontAlgn="base" hangingPunct="0">
              <a:lnSpc>
                <a:spcPct val="90000"/>
              </a:lnSpc>
              <a:spcBef>
                <a:spcPct val="0"/>
              </a:spcBef>
              <a:spcAft>
                <a:spcPct val="0"/>
              </a:spcAft>
              <a:defRPr sz="2000" b="1">
                <a:solidFill>
                  <a:schemeClr val="tx1"/>
                </a:solidFill>
                <a:latin typeface="Century Gothic" pitchFamily="34" charset="0"/>
              </a:defRPr>
            </a:lvl3pPr>
            <a:lvl4pPr algn="l" defTabSz="457200" rtl="0" eaLnBrk="0" fontAlgn="base" hangingPunct="0">
              <a:lnSpc>
                <a:spcPct val="90000"/>
              </a:lnSpc>
              <a:spcBef>
                <a:spcPct val="0"/>
              </a:spcBef>
              <a:spcAft>
                <a:spcPct val="0"/>
              </a:spcAft>
              <a:defRPr sz="2000" b="1">
                <a:solidFill>
                  <a:schemeClr val="tx1"/>
                </a:solidFill>
                <a:latin typeface="Century Gothic" pitchFamily="34" charset="0"/>
              </a:defRPr>
            </a:lvl4pPr>
            <a:lvl5pPr algn="l" defTabSz="457200" rtl="0" eaLnBrk="0" fontAlgn="base" hangingPunct="0">
              <a:lnSpc>
                <a:spcPct val="90000"/>
              </a:lnSpc>
              <a:spcBef>
                <a:spcPct val="0"/>
              </a:spcBef>
              <a:spcAft>
                <a:spcPct val="0"/>
              </a:spcAft>
              <a:defRPr sz="2000" b="1">
                <a:solidFill>
                  <a:schemeClr val="tx1"/>
                </a:solidFill>
                <a:latin typeface="Century Gothic" pitchFamily="34" charset="0"/>
              </a:defRPr>
            </a:lvl5pPr>
            <a:lvl6pPr marL="457200" algn="l" defTabSz="457200" rtl="0" fontAlgn="base">
              <a:lnSpc>
                <a:spcPct val="90000"/>
              </a:lnSpc>
              <a:spcBef>
                <a:spcPct val="0"/>
              </a:spcBef>
              <a:spcAft>
                <a:spcPct val="0"/>
              </a:spcAft>
              <a:defRPr sz="2000" b="1">
                <a:solidFill>
                  <a:schemeClr val="tx1"/>
                </a:solidFill>
                <a:latin typeface="Century Gothic" pitchFamily="34" charset="0"/>
              </a:defRPr>
            </a:lvl6pPr>
            <a:lvl7pPr marL="914400" algn="l" defTabSz="457200" rtl="0" fontAlgn="base">
              <a:lnSpc>
                <a:spcPct val="90000"/>
              </a:lnSpc>
              <a:spcBef>
                <a:spcPct val="0"/>
              </a:spcBef>
              <a:spcAft>
                <a:spcPct val="0"/>
              </a:spcAft>
              <a:defRPr sz="2000" b="1">
                <a:solidFill>
                  <a:schemeClr val="tx1"/>
                </a:solidFill>
                <a:latin typeface="Century Gothic" pitchFamily="34" charset="0"/>
              </a:defRPr>
            </a:lvl7pPr>
            <a:lvl8pPr marL="1371600" algn="l" defTabSz="457200" rtl="0" fontAlgn="base">
              <a:lnSpc>
                <a:spcPct val="90000"/>
              </a:lnSpc>
              <a:spcBef>
                <a:spcPct val="0"/>
              </a:spcBef>
              <a:spcAft>
                <a:spcPct val="0"/>
              </a:spcAft>
              <a:defRPr sz="2000" b="1">
                <a:solidFill>
                  <a:schemeClr val="tx1"/>
                </a:solidFill>
                <a:latin typeface="Century Gothic" pitchFamily="34" charset="0"/>
              </a:defRPr>
            </a:lvl8pPr>
            <a:lvl9pPr marL="1828800" algn="l" defTabSz="457200" rtl="0" fontAlgn="base">
              <a:lnSpc>
                <a:spcPct val="90000"/>
              </a:lnSpc>
              <a:spcBef>
                <a:spcPct val="0"/>
              </a:spcBef>
              <a:spcAft>
                <a:spcPct val="0"/>
              </a:spcAft>
              <a:defRPr sz="2000" b="1">
                <a:solidFill>
                  <a:schemeClr val="tx1"/>
                </a:solidFill>
                <a:latin typeface="Century Gothic" pitchFamily="34" charset="0"/>
              </a:defRPr>
            </a:lvl9pPr>
          </a:lstStyle>
          <a:p>
            <a:r>
              <a:rPr lang="en-US" sz="2400" dirty="0">
                <a:latin typeface="Century Gothic Regular" charset="0"/>
                <a:cs typeface="Arial" panose="020B0604020202020204" pitchFamily="34" charset="0"/>
              </a:rPr>
              <a:t>Anatomy of Big Data Applications</a:t>
            </a:r>
          </a:p>
        </p:txBody>
      </p:sp>
      <p:sp>
        <p:nvSpPr>
          <p:cNvPr id="30" name="Rounded Rectangle 29">
            <a:extLst>
              <a:ext uri="{FF2B5EF4-FFF2-40B4-BE49-F238E27FC236}">
                <a16:creationId xmlns:a16="http://schemas.microsoft.com/office/drawing/2014/main" id="{305EC7BF-4AB2-F94E-B474-3D6285755CB6}"/>
              </a:ext>
            </a:extLst>
          </p:cNvPr>
          <p:cNvSpPr/>
          <p:nvPr/>
        </p:nvSpPr>
        <p:spPr>
          <a:xfrm>
            <a:off x="281928"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latin typeface="Century Gothic" charset="0"/>
              <a:ea typeface="Century Gothic" charset="0"/>
              <a:cs typeface="Century Gothic" charset="0"/>
            </a:endParaRPr>
          </a:p>
          <a:p>
            <a:pPr algn="ctr"/>
            <a:r>
              <a:rPr lang="en-US" dirty="0">
                <a:solidFill>
                  <a:schemeClr val="bg1"/>
                </a:solidFill>
                <a:latin typeface="Century Gothic" charset="0"/>
                <a:ea typeface="Century Gothic" charset="0"/>
                <a:cs typeface="Century Gothic" charset="0"/>
              </a:rPr>
              <a:t>Ingestion</a:t>
            </a:r>
            <a:endParaRPr lang="en-US" sz="1050" dirty="0">
              <a:solidFill>
                <a:schemeClr val="bg1"/>
              </a:solidFill>
              <a:latin typeface="Century Gothic" charset="0"/>
              <a:ea typeface="Century Gothic" charset="0"/>
              <a:cs typeface="Century Gothic" charset="0"/>
            </a:endParaRPr>
          </a:p>
        </p:txBody>
      </p:sp>
      <p:sp>
        <p:nvSpPr>
          <p:cNvPr id="25" name="Rounded Rectangle 24">
            <a:extLst>
              <a:ext uri="{FF2B5EF4-FFF2-40B4-BE49-F238E27FC236}">
                <a16:creationId xmlns:a16="http://schemas.microsoft.com/office/drawing/2014/main" id="{8A93A007-E2CD-2B40-913D-2011D1822F22}"/>
              </a:ext>
            </a:extLst>
          </p:cNvPr>
          <p:cNvSpPr/>
          <p:nvPr/>
        </p:nvSpPr>
        <p:spPr>
          <a:xfrm>
            <a:off x="2101654"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latin typeface="Century Gothic" charset="0"/>
            </a:endParaRPr>
          </a:p>
          <a:p>
            <a:pPr algn="ctr"/>
            <a:r>
              <a:rPr lang="en-US" dirty="0">
                <a:solidFill>
                  <a:schemeClr val="bg1"/>
                </a:solidFill>
                <a:latin typeface="Century Gothic" charset="0"/>
              </a:rPr>
              <a:t>Enrichment</a:t>
            </a:r>
          </a:p>
        </p:txBody>
      </p:sp>
      <p:sp>
        <p:nvSpPr>
          <p:cNvPr id="38" name="Rounded Rectangle 37">
            <a:extLst>
              <a:ext uri="{FF2B5EF4-FFF2-40B4-BE49-F238E27FC236}">
                <a16:creationId xmlns:a16="http://schemas.microsoft.com/office/drawing/2014/main" id="{DB130D2A-485F-7645-B028-55F5876B2E04}"/>
              </a:ext>
            </a:extLst>
          </p:cNvPr>
          <p:cNvSpPr/>
          <p:nvPr/>
        </p:nvSpPr>
        <p:spPr>
          <a:xfrm>
            <a:off x="3854589"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latin typeface="Century Gothic" charset="0"/>
            </a:endParaRPr>
          </a:p>
          <a:p>
            <a:pPr algn="ctr"/>
            <a:r>
              <a:rPr lang="en-US" dirty="0">
                <a:solidFill>
                  <a:schemeClr val="bg1"/>
                </a:solidFill>
                <a:latin typeface="Century Gothic" charset="0"/>
              </a:rPr>
              <a:t>Curation</a:t>
            </a:r>
          </a:p>
        </p:txBody>
      </p:sp>
      <p:sp>
        <p:nvSpPr>
          <p:cNvPr id="48" name="Rounded Rectangle 47">
            <a:extLst>
              <a:ext uri="{FF2B5EF4-FFF2-40B4-BE49-F238E27FC236}">
                <a16:creationId xmlns:a16="http://schemas.microsoft.com/office/drawing/2014/main" id="{65FDAB8B-0461-1743-A131-3FB5051F93CE}"/>
              </a:ext>
            </a:extLst>
          </p:cNvPr>
          <p:cNvSpPr/>
          <p:nvPr/>
        </p:nvSpPr>
        <p:spPr>
          <a:xfrm>
            <a:off x="5551614"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latin typeface="Century Gothic" charset="0"/>
            </a:endParaRPr>
          </a:p>
          <a:p>
            <a:pPr algn="ctr"/>
            <a:r>
              <a:rPr lang="en-US" dirty="0">
                <a:solidFill>
                  <a:schemeClr val="bg1"/>
                </a:solidFill>
                <a:latin typeface="Century Gothic" charset="0"/>
              </a:rPr>
              <a:t>Views</a:t>
            </a:r>
          </a:p>
        </p:txBody>
      </p:sp>
      <p:sp>
        <p:nvSpPr>
          <p:cNvPr id="61" name="Rounded Rectangle 60">
            <a:extLst>
              <a:ext uri="{FF2B5EF4-FFF2-40B4-BE49-F238E27FC236}">
                <a16:creationId xmlns:a16="http://schemas.microsoft.com/office/drawing/2014/main" id="{6075C8D1-1883-B64B-AED4-5488DB72F43A}"/>
              </a:ext>
            </a:extLst>
          </p:cNvPr>
          <p:cNvSpPr/>
          <p:nvPr/>
        </p:nvSpPr>
        <p:spPr>
          <a:xfrm>
            <a:off x="7281831"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latin typeface="Century Gothic" charset="0"/>
            </a:endParaRPr>
          </a:p>
          <a:p>
            <a:pPr algn="ctr"/>
            <a:r>
              <a:rPr lang="en-US" dirty="0">
                <a:solidFill>
                  <a:schemeClr val="bg1"/>
                </a:solidFill>
                <a:latin typeface="Century Gothic" charset="0"/>
              </a:rPr>
              <a:t>Output/</a:t>
            </a:r>
          </a:p>
          <a:p>
            <a:pPr algn="ctr"/>
            <a:r>
              <a:rPr lang="en-US" dirty="0">
                <a:solidFill>
                  <a:schemeClr val="bg1"/>
                </a:solidFill>
                <a:latin typeface="Century Gothic" charset="0"/>
              </a:rPr>
              <a:t>Application</a:t>
            </a:r>
          </a:p>
        </p:txBody>
      </p:sp>
      <p:sp>
        <p:nvSpPr>
          <p:cNvPr id="31" name="Rounded Rectangle 30">
            <a:extLst>
              <a:ext uri="{FF2B5EF4-FFF2-40B4-BE49-F238E27FC236}">
                <a16:creationId xmlns:a16="http://schemas.microsoft.com/office/drawing/2014/main" id="{AC623687-7253-DE46-80AF-2293CBF1874E}"/>
              </a:ext>
            </a:extLst>
          </p:cNvPr>
          <p:cNvSpPr/>
          <p:nvPr/>
        </p:nvSpPr>
        <p:spPr>
          <a:xfrm>
            <a:off x="775063" y="3525322"/>
            <a:ext cx="7559040" cy="398268"/>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entury Gothic" charset="0"/>
                <a:ea typeface="Century Gothic" charset="0"/>
                <a:cs typeface="Century Gothic" charset="0"/>
              </a:rPr>
              <a:t>Data Bus</a:t>
            </a:r>
          </a:p>
        </p:txBody>
      </p:sp>
      <p:sp>
        <p:nvSpPr>
          <p:cNvPr id="4" name="Up-Down Arrow 3">
            <a:extLst>
              <a:ext uri="{FF2B5EF4-FFF2-40B4-BE49-F238E27FC236}">
                <a16:creationId xmlns:a16="http://schemas.microsoft.com/office/drawing/2014/main" id="{3EBCBD5B-7E29-0C4A-9E82-0BBA78A51C9B}"/>
              </a:ext>
            </a:extLst>
          </p:cNvPr>
          <p:cNvSpPr/>
          <p:nvPr/>
        </p:nvSpPr>
        <p:spPr>
          <a:xfrm>
            <a:off x="960780"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2" name="Up-Down Arrow 31">
            <a:extLst>
              <a:ext uri="{FF2B5EF4-FFF2-40B4-BE49-F238E27FC236}">
                <a16:creationId xmlns:a16="http://schemas.microsoft.com/office/drawing/2014/main" id="{97838365-5E75-3E4D-A7AB-8C243B61A10C}"/>
              </a:ext>
            </a:extLst>
          </p:cNvPr>
          <p:cNvSpPr/>
          <p:nvPr/>
        </p:nvSpPr>
        <p:spPr>
          <a:xfrm>
            <a:off x="2814148"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3" name="Up-Down Arrow 32">
            <a:extLst>
              <a:ext uri="{FF2B5EF4-FFF2-40B4-BE49-F238E27FC236}">
                <a16:creationId xmlns:a16="http://schemas.microsoft.com/office/drawing/2014/main" id="{893A430A-95E6-8844-AC40-6737440C4E4A}"/>
              </a:ext>
            </a:extLst>
          </p:cNvPr>
          <p:cNvSpPr/>
          <p:nvPr/>
        </p:nvSpPr>
        <p:spPr>
          <a:xfrm>
            <a:off x="4478883"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5" name="Up-Down Arrow 34">
            <a:extLst>
              <a:ext uri="{FF2B5EF4-FFF2-40B4-BE49-F238E27FC236}">
                <a16:creationId xmlns:a16="http://schemas.microsoft.com/office/drawing/2014/main" id="{73936E7A-92F3-944E-9498-30A4A1F3D82F}"/>
              </a:ext>
            </a:extLst>
          </p:cNvPr>
          <p:cNvSpPr/>
          <p:nvPr/>
        </p:nvSpPr>
        <p:spPr>
          <a:xfrm>
            <a:off x="6199495"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6" name="Up-Down Arrow 35">
            <a:extLst>
              <a:ext uri="{FF2B5EF4-FFF2-40B4-BE49-F238E27FC236}">
                <a16:creationId xmlns:a16="http://schemas.microsoft.com/office/drawing/2014/main" id="{D83F8FA2-5A58-3947-BFDC-A64756E6E860}"/>
              </a:ext>
            </a:extLst>
          </p:cNvPr>
          <p:cNvSpPr/>
          <p:nvPr/>
        </p:nvSpPr>
        <p:spPr>
          <a:xfrm>
            <a:off x="7920109"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2" name="Rectangle 1">
            <a:extLst>
              <a:ext uri="{FF2B5EF4-FFF2-40B4-BE49-F238E27FC236}">
                <a16:creationId xmlns:a16="http://schemas.microsoft.com/office/drawing/2014/main" id="{5581514D-1CF2-DB4C-AA31-5A7729A9B264}"/>
              </a:ext>
            </a:extLst>
          </p:cNvPr>
          <p:cNvSpPr/>
          <p:nvPr/>
        </p:nvSpPr>
        <p:spPr>
          <a:xfrm>
            <a:off x="4450813" y="2387084"/>
            <a:ext cx="242374" cy="369332"/>
          </a:xfrm>
          <a:prstGeom prst="rect">
            <a:avLst/>
          </a:prstGeom>
        </p:spPr>
        <p:txBody>
          <a:bodyPr wrap="none">
            <a:spAutoFit/>
          </a:bodyPr>
          <a:lstStyle/>
          <a:p>
            <a:r>
              <a:rPr lang="en-IN" dirty="0">
                <a:solidFill>
                  <a:srgbClr val="000000"/>
                </a:solidFill>
                <a:latin typeface="Times" pitchFamily="2" charset="0"/>
              </a:rPr>
              <a:t> </a:t>
            </a:r>
            <a:endParaRPr lang="en-US" dirty="0"/>
          </a:p>
        </p:txBody>
      </p:sp>
      <p:sp>
        <p:nvSpPr>
          <p:cNvPr id="3" name="Rectangle 2">
            <a:extLst>
              <a:ext uri="{FF2B5EF4-FFF2-40B4-BE49-F238E27FC236}">
                <a16:creationId xmlns:a16="http://schemas.microsoft.com/office/drawing/2014/main" id="{86E79120-50EC-234F-B7E3-DBE928008F1C}"/>
              </a:ext>
            </a:extLst>
          </p:cNvPr>
          <p:cNvSpPr/>
          <p:nvPr/>
        </p:nvSpPr>
        <p:spPr>
          <a:xfrm>
            <a:off x="4450813" y="2387084"/>
            <a:ext cx="242374" cy="369332"/>
          </a:xfrm>
          <a:prstGeom prst="rect">
            <a:avLst/>
          </a:prstGeom>
        </p:spPr>
        <p:txBody>
          <a:bodyPr wrap="none">
            <a:spAutoFit/>
          </a:bodyPr>
          <a:lstStyle/>
          <a:p>
            <a:r>
              <a:rPr lang="en-IN" dirty="0">
                <a:solidFill>
                  <a:srgbClr val="000000"/>
                </a:solidFill>
                <a:latin typeface="Times" pitchFamily="2" charset="0"/>
              </a:rPr>
              <a:t> </a:t>
            </a:r>
            <a:endParaRPr lang="en-US" dirty="0"/>
          </a:p>
        </p:txBody>
      </p:sp>
      <p:grpSp>
        <p:nvGrpSpPr>
          <p:cNvPr id="27" name="Group 26">
            <a:extLst>
              <a:ext uri="{FF2B5EF4-FFF2-40B4-BE49-F238E27FC236}">
                <a16:creationId xmlns:a16="http://schemas.microsoft.com/office/drawing/2014/main" id="{853C13D8-A082-0A4D-82F1-D3EA6BA67552}"/>
              </a:ext>
            </a:extLst>
          </p:cNvPr>
          <p:cNvGrpSpPr/>
          <p:nvPr/>
        </p:nvGrpSpPr>
        <p:grpSpPr>
          <a:xfrm>
            <a:off x="1213327" y="4126782"/>
            <a:ext cx="593442" cy="501650"/>
            <a:chOff x="1791660" y="3332736"/>
            <a:chExt cx="593442" cy="501650"/>
          </a:xfrm>
        </p:grpSpPr>
        <p:pic>
          <p:nvPicPr>
            <p:cNvPr id="28" name="Picture 27">
              <a:extLst>
                <a:ext uri="{FF2B5EF4-FFF2-40B4-BE49-F238E27FC236}">
                  <a16:creationId xmlns:a16="http://schemas.microsoft.com/office/drawing/2014/main" id="{A77417DE-64EF-1D43-9AF5-417831C4FB59}"/>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29" name="TextBox 28">
              <a:extLst>
                <a:ext uri="{FF2B5EF4-FFF2-40B4-BE49-F238E27FC236}">
                  <a16:creationId xmlns:a16="http://schemas.microsoft.com/office/drawing/2014/main" id="{4DC5562D-9FC0-954E-84BD-C8809DE58396}"/>
                </a:ext>
              </a:extLst>
            </p:cNvPr>
            <p:cNvSpPr txBox="1"/>
            <p:nvPr/>
          </p:nvSpPr>
          <p:spPr>
            <a:xfrm>
              <a:off x="1875021" y="3417807"/>
              <a:ext cx="426720"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Raw</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37" name="Group 36">
            <a:extLst>
              <a:ext uri="{FF2B5EF4-FFF2-40B4-BE49-F238E27FC236}">
                <a16:creationId xmlns:a16="http://schemas.microsoft.com/office/drawing/2014/main" id="{20D7AC56-B11D-D246-9426-49D70F3C1B38}"/>
              </a:ext>
            </a:extLst>
          </p:cNvPr>
          <p:cNvGrpSpPr/>
          <p:nvPr/>
        </p:nvGrpSpPr>
        <p:grpSpPr>
          <a:xfrm>
            <a:off x="3033053" y="4126782"/>
            <a:ext cx="593442" cy="501650"/>
            <a:chOff x="1791660" y="3332736"/>
            <a:chExt cx="593442" cy="501650"/>
          </a:xfrm>
        </p:grpSpPr>
        <p:pic>
          <p:nvPicPr>
            <p:cNvPr id="40" name="Picture 39">
              <a:extLst>
                <a:ext uri="{FF2B5EF4-FFF2-40B4-BE49-F238E27FC236}">
                  <a16:creationId xmlns:a16="http://schemas.microsoft.com/office/drawing/2014/main" id="{84993FF9-8A40-0144-9659-1A0B2C83D43C}"/>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41" name="TextBox 40">
              <a:extLst>
                <a:ext uri="{FF2B5EF4-FFF2-40B4-BE49-F238E27FC236}">
                  <a16:creationId xmlns:a16="http://schemas.microsoft.com/office/drawing/2014/main" id="{C147A678-9497-2547-AEA9-FDF2B9DE6068}"/>
                </a:ext>
              </a:extLst>
            </p:cNvPr>
            <p:cNvSpPr txBox="1"/>
            <p:nvPr/>
          </p:nvSpPr>
          <p:spPr>
            <a:xfrm>
              <a:off x="1845366" y="3417807"/>
              <a:ext cx="486031"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Physical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42" name="Group 41">
            <a:extLst>
              <a:ext uri="{FF2B5EF4-FFF2-40B4-BE49-F238E27FC236}">
                <a16:creationId xmlns:a16="http://schemas.microsoft.com/office/drawing/2014/main" id="{BF0850FB-3FE2-C44A-8C80-8B2551F72790}"/>
              </a:ext>
            </a:extLst>
          </p:cNvPr>
          <p:cNvGrpSpPr/>
          <p:nvPr/>
        </p:nvGrpSpPr>
        <p:grpSpPr>
          <a:xfrm>
            <a:off x="4785988" y="4126782"/>
            <a:ext cx="593442" cy="501650"/>
            <a:chOff x="1791660" y="3332736"/>
            <a:chExt cx="593442" cy="501650"/>
          </a:xfrm>
        </p:grpSpPr>
        <p:pic>
          <p:nvPicPr>
            <p:cNvPr id="43" name="Picture 42">
              <a:extLst>
                <a:ext uri="{FF2B5EF4-FFF2-40B4-BE49-F238E27FC236}">
                  <a16:creationId xmlns:a16="http://schemas.microsoft.com/office/drawing/2014/main" id="{8D7B9286-7106-DA45-8888-68FF2354A19F}"/>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45" name="TextBox 44">
              <a:extLst>
                <a:ext uri="{FF2B5EF4-FFF2-40B4-BE49-F238E27FC236}">
                  <a16:creationId xmlns:a16="http://schemas.microsoft.com/office/drawing/2014/main" id="{02656539-7090-AC46-88C3-E49C3FDB2E5D}"/>
                </a:ext>
              </a:extLst>
            </p:cNvPr>
            <p:cNvSpPr txBox="1"/>
            <p:nvPr/>
          </p:nvSpPr>
          <p:spPr>
            <a:xfrm>
              <a:off x="1867809" y="3417807"/>
              <a:ext cx="441147"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Logical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46" name="Group 45">
            <a:extLst>
              <a:ext uri="{FF2B5EF4-FFF2-40B4-BE49-F238E27FC236}">
                <a16:creationId xmlns:a16="http://schemas.microsoft.com/office/drawing/2014/main" id="{68E30C1B-8A8A-834F-AA3F-DA67712C07E7}"/>
              </a:ext>
            </a:extLst>
          </p:cNvPr>
          <p:cNvGrpSpPr/>
          <p:nvPr/>
        </p:nvGrpSpPr>
        <p:grpSpPr>
          <a:xfrm>
            <a:off x="6477412" y="4126782"/>
            <a:ext cx="604653" cy="501650"/>
            <a:chOff x="1786058" y="3332736"/>
            <a:chExt cx="604653" cy="501650"/>
          </a:xfrm>
        </p:grpSpPr>
        <p:pic>
          <p:nvPicPr>
            <p:cNvPr id="53" name="Picture 52">
              <a:extLst>
                <a:ext uri="{FF2B5EF4-FFF2-40B4-BE49-F238E27FC236}">
                  <a16:creationId xmlns:a16="http://schemas.microsoft.com/office/drawing/2014/main" id="{F6FB1AF1-2F27-3941-A64F-56A97F375BA2}"/>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54" name="TextBox 53">
              <a:extLst>
                <a:ext uri="{FF2B5EF4-FFF2-40B4-BE49-F238E27FC236}">
                  <a16:creationId xmlns:a16="http://schemas.microsoft.com/office/drawing/2014/main" id="{760F3960-1BA9-104B-A2FA-30F5CD98800D}"/>
                </a:ext>
              </a:extLst>
            </p:cNvPr>
            <p:cNvSpPr txBox="1"/>
            <p:nvPr/>
          </p:nvSpPr>
          <p:spPr>
            <a:xfrm>
              <a:off x="1786058" y="3417807"/>
              <a:ext cx="604653"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Conceptual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sp>
        <p:nvSpPr>
          <p:cNvPr id="55" name="Up-Down Arrow 54">
            <a:extLst>
              <a:ext uri="{FF2B5EF4-FFF2-40B4-BE49-F238E27FC236}">
                <a16:creationId xmlns:a16="http://schemas.microsoft.com/office/drawing/2014/main" id="{8995BCE1-B99A-EA42-9D42-2F16F790EC4D}"/>
              </a:ext>
            </a:extLst>
          </p:cNvPr>
          <p:cNvSpPr/>
          <p:nvPr/>
        </p:nvSpPr>
        <p:spPr>
          <a:xfrm>
            <a:off x="1390135" y="3825821"/>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7" name="Up-Down Arrow 56">
            <a:extLst>
              <a:ext uri="{FF2B5EF4-FFF2-40B4-BE49-F238E27FC236}">
                <a16:creationId xmlns:a16="http://schemas.microsoft.com/office/drawing/2014/main" id="{F7303BA7-6196-E940-93D3-A4AB6DB20B7F}"/>
              </a:ext>
            </a:extLst>
          </p:cNvPr>
          <p:cNvSpPr/>
          <p:nvPr/>
        </p:nvSpPr>
        <p:spPr>
          <a:xfrm>
            <a:off x="3224202" y="3825821"/>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8" name="Up-Down Arrow 57">
            <a:extLst>
              <a:ext uri="{FF2B5EF4-FFF2-40B4-BE49-F238E27FC236}">
                <a16:creationId xmlns:a16="http://schemas.microsoft.com/office/drawing/2014/main" id="{F54B4A24-16E7-0B4B-B1AA-953A320E242E}"/>
              </a:ext>
            </a:extLst>
          </p:cNvPr>
          <p:cNvSpPr/>
          <p:nvPr/>
        </p:nvSpPr>
        <p:spPr>
          <a:xfrm>
            <a:off x="4982644" y="3825821"/>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9" name="Up-Down Arrow 58">
            <a:extLst>
              <a:ext uri="{FF2B5EF4-FFF2-40B4-BE49-F238E27FC236}">
                <a16:creationId xmlns:a16="http://schemas.microsoft.com/office/drawing/2014/main" id="{BA9D8CB2-657D-054F-9087-23C240D7F5FD}"/>
              </a:ext>
            </a:extLst>
          </p:cNvPr>
          <p:cNvSpPr/>
          <p:nvPr/>
        </p:nvSpPr>
        <p:spPr>
          <a:xfrm>
            <a:off x="6653461" y="3825821"/>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63" name="Rounded Rectangle 62">
            <a:extLst>
              <a:ext uri="{FF2B5EF4-FFF2-40B4-BE49-F238E27FC236}">
                <a16:creationId xmlns:a16="http://schemas.microsoft.com/office/drawing/2014/main" id="{77965252-C2C8-3D40-9C28-627F887A6C3B}"/>
              </a:ext>
            </a:extLst>
          </p:cNvPr>
          <p:cNvSpPr/>
          <p:nvPr/>
        </p:nvSpPr>
        <p:spPr>
          <a:xfrm>
            <a:off x="725083" y="1254798"/>
            <a:ext cx="7559040" cy="398268"/>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entury Gothic" charset="0"/>
                <a:ea typeface="Century Gothic" charset="0"/>
                <a:cs typeface="Century Gothic" charset="0"/>
              </a:rPr>
              <a:t>Analytics</a:t>
            </a:r>
          </a:p>
        </p:txBody>
      </p:sp>
    </p:spTree>
    <p:extLst>
      <p:ext uri="{BB962C8B-B14F-4D97-AF65-F5344CB8AC3E}">
        <p14:creationId xmlns:p14="http://schemas.microsoft.com/office/powerpoint/2010/main" val="42245803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2623-EA51-F64C-AD40-027619E32157}"/>
              </a:ext>
            </a:extLst>
          </p:cNvPr>
          <p:cNvSpPr>
            <a:spLocks noGrp="1"/>
          </p:cNvSpPr>
          <p:nvPr>
            <p:ph type="title"/>
          </p:nvPr>
        </p:nvSpPr>
        <p:spPr/>
        <p:txBody>
          <a:bodyPr/>
          <a:lstStyle/>
          <a:p>
            <a:r>
              <a:rPr lang="en-US" dirty="0"/>
              <a:t>Ingestion</a:t>
            </a:r>
          </a:p>
        </p:txBody>
      </p:sp>
      <p:sp>
        <p:nvSpPr>
          <p:cNvPr id="3" name="Content Placeholder 2">
            <a:extLst>
              <a:ext uri="{FF2B5EF4-FFF2-40B4-BE49-F238E27FC236}">
                <a16:creationId xmlns:a16="http://schemas.microsoft.com/office/drawing/2014/main" id="{5789465D-4FF3-1C44-868F-CAD8641B2443}"/>
              </a:ext>
            </a:extLst>
          </p:cNvPr>
          <p:cNvSpPr>
            <a:spLocks noGrp="1"/>
          </p:cNvSpPr>
          <p:nvPr>
            <p:ph idx="1"/>
          </p:nvPr>
        </p:nvSpPr>
        <p:spPr/>
        <p:txBody>
          <a:bodyPr/>
          <a:lstStyle/>
          <a:p>
            <a:r>
              <a:rPr lang="en-IN" dirty="0"/>
              <a:t>Big data </a:t>
            </a:r>
            <a:r>
              <a:rPr lang="en-IN" b="1" dirty="0"/>
              <a:t>ingestion</a:t>
            </a:r>
            <a:r>
              <a:rPr lang="en-IN" dirty="0"/>
              <a:t> is about </a:t>
            </a:r>
            <a:r>
              <a:rPr lang="en-IN" b="1" dirty="0"/>
              <a:t>moving data</a:t>
            </a:r>
            <a:r>
              <a:rPr lang="en-IN" dirty="0"/>
              <a:t> from where it is originated(</a:t>
            </a:r>
            <a:r>
              <a:rPr lang="en-IN" b="1" dirty="0"/>
              <a:t>many</a:t>
            </a:r>
            <a:r>
              <a:rPr lang="en-IN" dirty="0"/>
              <a:t>), into a system where it can be stored and analysed. </a:t>
            </a:r>
          </a:p>
          <a:p>
            <a:r>
              <a:rPr lang="en-IN" dirty="0"/>
              <a:t>Achieved using:</a:t>
            </a:r>
          </a:p>
          <a:p>
            <a:pPr lvl="1"/>
            <a:r>
              <a:rPr lang="en-IN" dirty="0"/>
              <a:t>Extract</a:t>
            </a:r>
          </a:p>
          <a:p>
            <a:pPr lvl="1"/>
            <a:r>
              <a:rPr lang="en-IN" dirty="0"/>
              <a:t>Load Distribution</a:t>
            </a:r>
          </a:p>
          <a:p>
            <a:pPr lvl="1"/>
            <a:endParaRPr lang="en-IN" dirty="0"/>
          </a:p>
          <a:p>
            <a:pPr lvl="1"/>
            <a:endParaRPr lang="en-IN" dirty="0"/>
          </a:p>
          <a:p>
            <a:r>
              <a:rPr lang="en-IN" dirty="0"/>
              <a:t>Raw Data Model</a:t>
            </a:r>
          </a:p>
          <a:p>
            <a:pPr marL="469900" lvl="1" indent="0">
              <a:buNone/>
            </a:pPr>
            <a:br>
              <a:rPr lang="en-IN" dirty="0"/>
            </a:br>
            <a:endParaRPr lang="en-US" dirty="0"/>
          </a:p>
        </p:txBody>
      </p:sp>
    </p:spTree>
    <p:extLst>
      <p:ext uri="{BB962C8B-B14F-4D97-AF65-F5344CB8AC3E}">
        <p14:creationId xmlns:p14="http://schemas.microsoft.com/office/powerpoint/2010/main" val="355767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E07E-6B47-6242-BFB8-F96E84932C42}"/>
              </a:ext>
            </a:extLst>
          </p:cNvPr>
          <p:cNvSpPr>
            <a:spLocks noGrp="1"/>
          </p:cNvSpPr>
          <p:nvPr>
            <p:ph type="title"/>
          </p:nvPr>
        </p:nvSpPr>
        <p:spPr/>
        <p:txBody>
          <a:bodyPr/>
          <a:lstStyle/>
          <a:p>
            <a:r>
              <a:rPr lang="en-US" dirty="0"/>
              <a:t>Enrichment</a:t>
            </a:r>
          </a:p>
        </p:txBody>
      </p:sp>
      <p:sp>
        <p:nvSpPr>
          <p:cNvPr id="3" name="Content Placeholder 2">
            <a:extLst>
              <a:ext uri="{FF2B5EF4-FFF2-40B4-BE49-F238E27FC236}">
                <a16:creationId xmlns:a16="http://schemas.microsoft.com/office/drawing/2014/main" id="{A1748FCC-480E-B849-9F78-886145F0B094}"/>
              </a:ext>
            </a:extLst>
          </p:cNvPr>
          <p:cNvSpPr>
            <a:spLocks noGrp="1"/>
          </p:cNvSpPr>
          <p:nvPr>
            <p:ph idx="1"/>
          </p:nvPr>
        </p:nvSpPr>
        <p:spPr/>
        <p:txBody>
          <a:bodyPr/>
          <a:lstStyle/>
          <a:p>
            <a:r>
              <a:rPr lang="en-IN" dirty="0"/>
              <a:t>Primary purpose of enrichment stage is to</a:t>
            </a:r>
          </a:p>
          <a:p>
            <a:pPr lvl="1"/>
            <a:r>
              <a:rPr lang="en-IN" b="1" dirty="0"/>
              <a:t>add value</a:t>
            </a:r>
            <a:r>
              <a:rPr lang="en-IN" dirty="0"/>
              <a:t> to the data content</a:t>
            </a:r>
          </a:p>
          <a:p>
            <a:pPr lvl="1"/>
            <a:r>
              <a:rPr lang="en-IN" b="1" dirty="0"/>
              <a:t>isolate</a:t>
            </a:r>
            <a:r>
              <a:rPr lang="en-IN" dirty="0"/>
              <a:t> any input data format variations across vendors, data sources, equipment's etc and present a normalized view of the data to subsequent modules optimized for further processing.</a:t>
            </a:r>
          </a:p>
          <a:p>
            <a:r>
              <a:rPr lang="en-IN" dirty="0"/>
              <a:t>Achieved using:</a:t>
            </a:r>
          </a:p>
          <a:p>
            <a:pPr lvl="1"/>
            <a:r>
              <a:rPr lang="en-IN" dirty="0"/>
              <a:t>Distribution/Scale</a:t>
            </a:r>
          </a:p>
          <a:p>
            <a:pPr lvl="1"/>
            <a:r>
              <a:rPr lang="en-IN" dirty="0"/>
              <a:t>Join</a:t>
            </a:r>
          </a:p>
          <a:p>
            <a:pPr lvl="1"/>
            <a:r>
              <a:rPr lang="en-IN" dirty="0"/>
              <a:t>Filter/transformations</a:t>
            </a:r>
          </a:p>
          <a:p>
            <a:pPr lvl="1"/>
            <a:r>
              <a:rPr lang="en-IN" dirty="0" err="1"/>
              <a:t>Catalog</a:t>
            </a:r>
            <a:r>
              <a:rPr lang="en-IN" dirty="0"/>
              <a:t> data processing</a:t>
            </a:r>
          </a:p>
          <a:p>
            <a:r>
              <a:rPr lang="en-IN" dirty="0"/>
              <a:t>Physical Data Model</a:t>
            </a:r>
          </a:p>
        </p:txBody>
      </p:sp>
    </p:spTree>
    <p:extLst>
      <p:ext uri="{BB962C8B-B14F-4D97-AF65-F5344CB8AC3E}">
        <p14:creationId xmlns:p14="http://schemas.microsoft.com/office/powerpoint/2010/main" val="396226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84A1-6941-8B44-85EF-B9D33AC42E7F}"/>
              </a:ext>
            </a:extLst>
          </p:cNvPr>
          <p:cNvSpPr>
            <a:spLocks noGrp="1"/>
          </p:cNvSpPr>
          <p:nvPr>
            <p:ph type="title"/>
          </p:nvPr>
        </p:nvSpPr>
        <p:spPr/>
        <p:txBody>
          <a:bodyPr/>
          <a:lstStyle/>
          <a:p>
            <a:r>
              <a:rPr lang="en-US" dirty="0"/>
              <a:t>Curation</a:t>
            </a:r>
          </a:p>
        </p:txBody>
      </p:sp>
      <p:sp>
        <p:nvSpPr>
          <p:cNvPr id="3" name="Content Placeholder 2">
            <a:extLst>
              <a:ext uri="{FF2B5EF4-FFF2-40B4-BE49-F238E27FC236}">
                <a16:creationId xmlns:a16="http://schemas.microsoft.com/office/drawing/2014/main" id="{C7A23CF7-D05C-5B4E-AEAB-63E6C888165A}"/>
              </a:ext>
            </a:extLst>
          </p:cNvPr>
          <p:cNvSpPr>
            <a:spLocks noGrp="1"/>
          </p:cNvSpPr>
          <p:nvPr>
            <p:ph idx="1"/>
          </p:nvPr>
        </p:nvSpPr>
        <p:spPr/>
        <p:txBody>
          <a:bodyPr/>
          <a:lstStyle/>
          <a:p>
            <a:r>
              <a:rPr lang="en-IN" dirty="0"/>
              <a:t>Curation is required to</a:t>
            </a:r>
          </a:p>
          <a:p>
            <a:pPr lvl="1"/>
            <a:r>
              <a:rPr lang="en-IN" b="1" dirty="0"/>
              <a:t>Curate</a:t>
            </a:r>
            <a:r>
              <a:rPr lang="en-IN" dirty="0"/>
              <a:t> the data as per the </a:t>
            </a:r>
            <a:r>
              <a:rPr lang="en-IN" b="1" dirty="0"/>
              <a:t>use case</a:t>
            </a:r>
          </a:p>
          <a:p>
            <a:pPr lvl="1"/>
            <a:r>
              <a:rPr lang="en-IN" b="1" dirty="0"/>
              <a:t>Reduce</a:t>
            </a:r>
            <a:r>
              <a:rPr lang="en-IN" dirty="0"/>
              <a:t> data volume</a:t>
            </a:r>
          </a:p>
          <a:p>
            <a:r>
              <a:rPr lang="en-US" dirty="0"/>
              <a:t>Achieved using:</a:t>
            </a:r>
          </a:p>
          <a:p>
            <a:pPr lvl="1"/>
            <a:r>
              <a:rPr lang="en-US" dirty="0"/>
              <a:t>Transform</a:t>
            </a:r>
          </a:p>
          <a:p>
            <a:pPr lvl="1"/>
            <a:r>
              <a:rPr lang="en-US" dirty="0"/>
              <a:t>Aggregate</a:t>
            </a:r>
          </a:p>
          <a:p>
            <a:pPr lvl="1"/>
            <a:r>
              <a:rPr lang="en-US" dirty="0"/>
              <a:t>Load</a:t>
            </a:r>
          </a:p>
          <a:p>
            <a:pPr lvl="1"/>
            <a:r>
              <a:rPr lang="en-US" dirty="0"/>
              <a:t>Binning</a:t>
            </a:r>
            <a:endParaRPr lang="en-IN" dirty="0"/>
          </a:p>
          <a:p>
            <a:r>
              <a:rPr lang="en-IN" dirty="0"/>
              <a:t>Logical Data Model</a:t>
            </a:r>
          </a:p>
        </p:txBody>
      </p:sp>
    </p:spTree>
    <p:extLst>
      <p:ext uri="{BB962C8B-B14F-4D97-AF65-F5344CB8AC3E}">
        <p14:creationId xmlns:p14="http://schemas.microsoft.com/office/powerpoint/2010/main" val="260996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F402-F67C-FE4F-A7EE-4353B5A61041}"/>
              </a:ext>
            </a:extLst>
          </p:cNvPr>
          <p:cNvSpPr>
            <a:spLocks noGrp="1"/>
          </p:cNvSpPr>
          <p:nvPr>
            <p:ph type="title"/>
          </p:nvPr>
        </p:nvSpPr>
        <p:spPr/>
        <p:txBody>
          <a:bodyPr/>
          <a:lstStyle/>
          <a:p>
            <a:r>
              <a:rPr lang="en-IN" dirty="0"/>
              <a:t>View Generation</a:t>
            </a:r>
            <a:endParaRPr lang="en-US" dirty="0"/>
          </a:p>
        </p:txBody>
      </p:sp>
      <p:sp>
        <p:nvSpPr>
          <p:cNvPr id="3" name="Content Placeholder 2">
            <a:extLst>
              <a:ext uri="{FF2B5EF4-FFF2-40B4-BE49-F238E27FC236}">
                <a16:creationId xmlns:a16="http://schemas.microsoft.com/office/drawing/2014/main" id="{3FC453EF-DEE1-9A43-A9F8-30B1F90345B8}"/>
              </a:ext>
            </a:extLst>
          </p:cNvPr>
          <p:cNvSpPr>
            <a:spLocks noGrp="1"/>
          </p:cNvSpPr>
          <p:nvPr>
            <p:ph idx="1"/>
          </p:nvPr>
        </p:nvSpPr>
        <p:spPr/>
        <p:txBody>
          <a:bodyPr/>
          <a:lstStyle/>
          <a:p>
            <a:r>
              <a:rPr lang="en-US" dirty="0"/>
              <a:t>Create </a:t>
            </a:r>
            <a:r>
              <a:rPr lang="en-US" b="1" dirty="0"/>
              <a:t>customized views</a:t>
            </a:r>
            <a:r>
              <a:rPr lang="en-US" dirty="0"/>
              <a:t> of the data to get </a:t>
            </a:r>
            <a:r>
              <a:rPr lang="en-US" b="1" dirty="0"/>
              <a:t>rapid query responses</a:t>
            </a:r>
            <a:r>
              <a:rPr lang="en-US" dirty="0"/>
              <a:t>. </a:t>
            </a:r>
          </a:p>
          <a:p>
            <a:r>
              <a:rPr lang="en-US" dirty="0"/>
              <a:t>Sub-second queries responses are possible. </a:t>
            </a:r>
          </a:p>
          <a:p>
            <a:r>
              <a:rPr lang="en-US" dirty="0"/>
              <a:t>Achieved using:</a:t>
            </a:r>
          </a:p>
          <a:p>
            <a:pPr lvl="1"/>
            <a:r>
              <a:rPr lang="en-US" dirty="0"/>
              <a:t>Slicing/Dicing</a:t>
            </a:r>
          </a:p>
          <a:p>
            <a:pPr lvl="1"/>
            <a:r>
              <a:rPr lang="en-US" dirty="0"/>
              <a:t>Drill-Down</a:t>
            </a:r>
          </a:p>
          <a:p>
            <a:pPr lvl="1"/>
            <a:endParaRPr lang="en-US" dirty="0"/>
          </a:p>
          <a:p>
            <a:pPr lvl="1"/>
            <a:endParaRPr lang="en-US" dirty="0"/>
          </a:p>
          <a:p>
            <a:r>
              <a:rPr lang="en-IN" dirty="0"/>
              <a:t>Conceptual Data Model</a:t>
            </a:r>
          </a:p>
        </p:txBody>
      </p:sp>
    </p:spTree>
    <p:extLst>
      <p:ext uri="{BB962C8B-B14F-4D97-AF65-F5344CB8AC3E}">
        <p14:creationId xmlns:p14="http://schemas.microsoft.com/office/powerpoint/2010/main" val="43588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3D6B-DCC4-7E43-A3C8-865DFCF999A9}"/>
              </a:ext>
            </a:extLst>
          </p:cNvPr>
          <p:cNvSpPr>
            <a:spLocks noGrp="1"/>
          </p:cNvSpPr>
          <p:nvPr>
            <p:ph type="title"/>
          </p:nvPr>
        </p:nvSpPr>
        <p:spPr/>
        <p:txBody>
          <a:bodyPr/>
          <a:lstStyle/>
          <a:p>
            <a:r>
              <a:rPr lang="en-US" dirty="0"/>
              <a:t>Output/Application</a:t>
            </a:r>
          </a:p>
        </p:txBody>
      </p:sp>
      <p:sp>
        <p:nvSpPr>
          <p:cNvPr id="3" name="Content Placeholder 2">
            <a:extLst>
              <a:ext uri="{FF2B5EF4-FFF2-40B4-BE49-F238E27FC236}">
                <a16:creationId xmlns:a16="http://schemas.microsoft.com/office/drawing/2014/main" id="{627FE5DC-69BA-904F-A568-5F893775B5CB}"/>
              </a:ext>
            </a:extLst>
          </p:cNvPr>
          <p:cNvSpPr>
            <a:spLocks noGrp="1"/>
          </p:cNvSpPr>
          <p:nvPr>
            <p:ph idx="1"/>
          </p:nvPr>
        </p:nvSpPr>
        <p:spPr/>
        <p:txBody>
          <a:bodyPr/>
          <a:lstStyle/>
          <a:p>
            <a:r>
              <a:rPr lang="en-IN" dirty="0"/>
              <a:t>Data processing functionality is </a:t>
            </a:r>
            <a:r>
              <a:rPr lang="en-IN" b="1" dirty="0"/>
              <a:t>divided across stages</a:t>
            </a:r>
            <a:r>
              <a:rPr lang="en-IN" dirty="0"/>
              <a:t>, it is </a:t>
            </a:r>
            <a:r>
              <a:rPr lang="en-IN" b="1" dirty="0"/>
              <a:t>necessary to stich</a:t>
            </a:r>
            <a:r>
              <a:rPr lang="en-IN" dirty="0"/>
              <a:t> those together in order to carry out </a:t>
            </a:r>
            <a:r>
              <a:rPr lang="en-IN" b="1" dirty="0"/>
              <a:t>meaningful data processing</a:t>
            </a:r>
            <a:r>
              <a:rPr lang="en-IN" dirty="0"/>
              <a:t>. </a:t>
            </a:r>
          </a:p>
          <a:p>
            <a:r>
              <a:rPr lang="en-IN" dirty="0"/>
              <a:t>Present the processed data in a meaningful visual way to the user. </a:t>
            </a:r>
          </a:p>
          <a:p>
            <a:r>
              <a:rPr lang="en-IN" dirty="0"/>
              <a:t>Achieved using:</a:t>
            </a:r>
          </a:p>
          <a:p>
            <a:pPr lvl="1"/>
            <a:r>
              <a:rPr lang="en-IN" dirty="0"/>
              <a:t>Orchestration</a:t>
            </a:r>
          </a:p>
          <a:p>
            <a:pPr lvl="1"/>
            <a:r>
              <a:rPr lang="en-IN" dirty="0"/>
              <a:t>Scheduling</a:t>
            </a:r>
          </a:p>
          <a:p>
            <a:pPr lvl="1"/>
            <a:r>
              <a:rPr lang="en-IN" dirty="0"/>
              <a:t>UI</a:t>
            </a:r>
            <a:br>
              <a:rPr lang="en-IN" dirty="0"/>
            </a:br>
            <a:endParaRPr lang="en-US" dirty="0"/>
          </a:p>
        </p:txBody>
      </p:sp>
    </p:spTree>
    <p:extLst>
      <p:ext uri="{BB962C8B-B14F-4D97-AF65-F5344CB8AC3E}">
        <p14:creationId xmlns:p14="http://schemas.microsoft.com/office/powerpoint/2010/main" val="151910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BF59-795B-3F4F-A22E-EA5E187C4DEE}"/>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5B13D6BF-08E7-9148-9E41-A6E7CA9F56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669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6"/>
          <p:cNvSpPr txBox="1">
            <a:spLocks/>
          </p:cNvSpPr>
          <p:nvPr/>
        </p:nvSpPr>
        <p:spPr>
          <a:xfrm>
            <a:off x="268107" y="136861"/>
            <a:ext cx="8674100" cy="724830"/>
          </a:xfrm>
          <a:prstGeom prst="rect">
            <a:avLst/>
          </a:prstGeom>
        </p:spPr>
        <p:txBody>
          <a:bodyPr/>
          <a:lstStyle>
            <a:lvl1pPr algn="l" defTabSz="457200" rtl="0" eaLnBrk="0" fontAlgn="base" hangingPunct="0">
              <a:lnSpc>
                <a:spcPct val="90000"/>
              </a:lnSpc>
              <a:spcBef>
                <a:spcPct val="0"/>
              </a:spcBef>
              <a:spcAft>
                <a:spcPct val="0"/>
              </a:spcAft>
              <a:defRPr sz="2000" b="0" kern="1200">
                <a:solidFill>
                  <a:schemeClr val="tx1"/>
                </a:solidFill>
                <a:latin typeface="Century Gothic" charset="0"/>
                <a:ea typeface="Century Gothic" charset="0"/>
                <a:cs typeface="Century Gothic" charset="0"/>
              </a:defRPr>
            </a:lvl1pPr>
            <a:lvl2pPr algn="l" defTabSz="457200" rtl="0" eaLnBrk="0" fontAlgn="base" hangingPunct="0">
              <a:lnSpc>
                <a:spcPct val="90000"/>
              </a:lnSpc>
              <a:spcBef>
                <a:spcPct val="0"/>
              </a:spcBef>
              <a:spcAft>
                <a:spcPct val="0"/>
              </a:spcAft>
              <a:defRPr sz="2000" b="1">
                <a:solidFill>
                  <a:schemeClr val="tx1"/>
                </a:solidFill>
                <a:latin typeface="Century Gothic" pitchFamily="34" charset="0"/>
              </a:defRPr>
            </a:lvl2pPr>
            <a:lvl3pPr algn="l" defTabSz="457200" rtl="0" eaLnBrk="0" fontAlgn="base" hangingPunct="0">
              <a:lnSpc>
                <a:spcPct val="90000"/>
              </a:lnSpc>
              <a:spcBef>
                <a:spcPct val="0"/>
              </a:spcBef>
              <a:spcAft>
                <a:spcPct val="0"/>
              </a:spcAft>
              <a:defRPr sz="2000" b="1">
                <a:solidFill>
                  <a:schemeClr val="tx1"/>
                </a:solidFill>
                <a:latin typeface="Century Gothic" pitchFamily="34" charset="0"/>
              </a:defRPr>
            </a:lvl3pPr>
            <a:lvl4pPr algn="l" defTabSz="457200" rtl="0" eaLnBrk="0" fontAlgn="base" hangingPunct="0">
              <a:lnSpc>
                <a:spcPct val="90000"/>
              </a:lnSpc>
              <a:spcBef>
                <a:spcPct val="0"/>
              </a:spcBef>
              <a:spcAft>
                <a:spcPct val="0"/>
              </a:spcAft>
              <a:defRPr sz="2000" b="1">
                <a:solidFill>
                  <a:schemeClr val="tx1"/>
                </a:solidFill>
                <a:latin typeface="Century Gothic" pitchFamily="34" charset="0"/>
              </a:defRPr>
            </a:lvl4pPr>
            <a:lvl5pPr algn="l" defTabSz="457200" rtl="0" eaLnBrk="0" fontAlgn="base" hangingPunct="0">
              <a:lnSpc>
                <a:spcPct val="90000"/>
              </a:lnSpc>
              <a:spcBef>
                <a:spcPct val="0"/>
              </a:spcBef>
              <a:spcAft>
                <a:spcPct val="0"/>
              </a:spcAft>
              <a:defRPr sz="2000" b="1">
                <a:solidFill>
                  <a:schemeClr val="tx1"/>
                </a:solidFill>
                <a:latin typeface="Century Gothic" pitchFamily="34" charset="0"/>
              </a:defRPr>
            </a:lvl5pPr>
            <a:lvl6pPr marL="457200" algn="l" defTabSz="457200" rtl="0" fontAlgn="base">
              <a:lnSpc>
                <a:spcPct val="90000"/>
              </a:lnSpc>
              <a:spcBef>
                <a:spcPct val="0"/>
              </a:spcBef>
              <a:spcAft>
                <a:spcPct val="0"/>
              </a:spcAft>
              <a:defRPr sz="2000" b="1">
                <a:solidFill>
                  <a:schemeClr val="tx1"/>
                </a:solidFill>
                <a:latin typeface="Century Gothic" pitchFamily="34" charset="0"/>
              </a:defRPr>
            </a:lvl6pPr>
            <a:lvl7pPr marL="914400" algn="l" defTabSz="457200" rtl="0" fontAlgn="base">
              <a:lnSpc>
                <a:spcPct val="90000"/>
              </a:lnSpc>
              <a:spcBef>
                <a:spcPct val="0"/>
              </a:spcBef>
              <a:spcAft>
                <a:spcPct val="0"/>
              </a:spcAft>
              <a:defRPr sz="2000" b="1">
                <a:solidFill>
                  <a:schemeClr val="tx1"/>
                </a:solidFill>
                <a:latin typeface="Century Gothic" pitchFamily="34" charset="0"/>
              </a:defRPr>
            </a:lvl7pPr>
            <a:lvl8pPr marL="1371600" algn="l" defTabSz="457200" rtl="0" fontAlgn="base">
              <a:lnSpc>
                <a:spcPct val="90000"/>
              </a:lnSpc>
              <a:spcBef>
                <a:spcPct val="0"/>
              </a:spcBef>
              <a:spcAft>
                <a:spcPct val="0"/>
              </a:spcAft>
              <a:defRPr sz="2000" b="1">
                <a:solidFill>
                  <a:schemeClr val="tx1"/>
                </a:solidFill>
                <a:latin typeface="Century Gothic" pitchFamily="34" charset="0"/>
              </a:defRPr>
            </a:lvl8pPr>
            <a:lvl9pPr marL="1828800" algn="l" defTabSz="457200" rtl="0" fontAlgn="base">
              <a:lnSpc>
                <a:spcPct val="90000"/>
              </a:lnSpc>
              <a:spcBef>
                <a:spcPct val="0"/>
              </a:spcBef>
              <a:spcAft>
                <a:spcPct val="0"/>
              </a:spcAft>
              <a:defRPr sz="2000" b="1">
                <a:solidFill>
                  <a:schemeClr val="tx1"/>
                </a:solidFill>
                <a:latin typeface="Century Gothic" pitchFamily="34" charset="0"/>
              </a:defRPr>
            </a:lvl9pPr>
          </a:lstStyle>
          <a:p>
            <a:r>
              <a:rPr lang="en-US" sz="2400" dirty="0">
                <a:latin typeface="Century Gothic Regular" charset="0"/>
                <a:cs typeface="Arial" panose="020B0604020202020204" pitchFamily="34" charset="0"/>
              </a:rPr>
              <a:t>Anatomy of Big Data Applications</a:t>
            </a:r>
          </a:p>
        </p:txBody>
      </p:sp>
      <p:sp>
        <p:nvSpPr>
          <p:cNvPr id="30" name="Rounded Rectangle 29">
            <a:extLst>
              <a:ext uri="{FF2B5EF4-FFF2-40B4-BE49-F238E27FC236}">
                <a16:creationId xmlns:a16="http://schemas.microsoft.com/office/drawing/2014/main" id="{305EC7BF-4AB2-F94E-B474-3D6285755CB6}"/>
              </a:ext>
            </a:extLst>
          </p:cNvPr>
          <p:cNvSpPr/>
          <p:nvPr/>
        </p:nvSpPr>
        <p:spPr>
          <a:xfrm>
            <a:off x="281928"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1"/>
                </a:solidFill>
                <a:latin typeface="Century Gothic" charset="0"/>
                <a:ea typeface="Century Gothic" charset="0"/>
                <a:cs typeface="Century Gothic" charset="0"/>
              </a:rPr>
              <a:t>Ingestion</a:t>
            </a:r>
          </a:p>
        </p:txBody>
      </p:sp>
      <p:sp>
        <p:nvSpPr>
          <p:cNvPr id="34" name="Rounded Rectangle 33">
            <a:extLst>
              <a:ext uri="{FF2B5EF4-FFF2-40B4-BE49-F238E27FC236}">
                <a16:creationId xmlns:a16="http://schemas.microsoft.com/office/drawing/2014/main" id="{207F7634-088E-B546-86D8-23DD94DFB735}"/>
              </a:ext>
            </a:extLst>
          </p:cNvPr>
          <p:cNvSpPr/>
          <p:nvPr/>
        </p:nvSpPr>
        <p:spPr>
          <a:xfrm>
            <a:off x="418009" y="2259705"/>
            <a:ext cx="1322027" cy="643847"/>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Connectors</a:t>
            </a:r>
          </a:p>
          <a:p>
            <a:pPr algn="ctr"/>
            <a:r>
              <a:rPr lang="en-US" sz="1100" dirty="0">
                <a:solidFill>
                  <a:schemeClr val="bg1"/>
                </a:solidFill>
                <a:latin typeface="Century Gothic" charset="0"/>
                <a:ea typeface="Century Gothic" charset="0"/>
                <a:cs typeface="Century Gothic" charset="0"/>
              </a:rPr>
              <a:t>Parsing</a:t>
            </a:r>
          </a:p>
          <a:p>
            <a:pPr algn="ctr"/>
            <a:r>
              <a:rPr lang="en-US" sz="1100" dirty="0">
                <a:solidFill>
                  <a:schemeClr val="bg1"/>
                </a:solidFill>
                <a:latin typeface="Century Gothic" charset="0"/>
                <a:ea typeface="Century Gothic" charset="0"/>
                <a:cs typeface="Century Gothic" charset="0"/>
              </a:rPr>
              <a:t>Zero data loss</a:t>
            </a:r>
          </a:p>
        </p:txBody>
      </p:sp>
      <p:sp>
        <p:nvSpPr>
          <p:cNvPr id="25" name="Rounded Rectangle 24">
            <a:extLst>
              <a:ext uri="{FF2B5EF4-FFF2-40B4-BE49-F238E27FC236}">
                <a16:creationId xmlns:a16="http://schemas.microsoft.com/office/drawing/2014/main" id="{8A93A007-E2CD-2B40-913D-2011D1822F22}"/>
              </a:ext>
            </a:extLst>
          </p:cNvPr>
          <p:cNvSpPr/>
          <p:nvPr/>
        </p:nvSpPr>
        <p:spPr>
          <a:xfrm>
            <a:off x="2101654"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1"/>
                </a:solidFill>
                <a:latin typeface="Century Gothic" charset="0"/>
                <a:ea typeface="Century Gothic" charset="0"/>
                <a:cs typeface="Century Gothic" charset="0"/>
              </a:rPr>
              <a:t>Enrichment</a:t>
            </a:r>
          </a:p>
        </p:txBody>
      </p:sp>
      <p:sp>
        <p:nvSpPr>
          <p:cNvPr id="26" name="Rounded Rectangle 25">
            <a:extLst>
              <a:ext uri="{FF2B5EF4-FFF2-40B4-BE49-F238E27FC236}">
                <a16:creationId xmlns:a16="http://schemas.microsoft.com/office/drawing/2014/main" id="{93ED9679-140F-E348-B810-E8D532CDA1FD}"/>
              </a:ext>
            </a:extLst>
          </p:cNvPr>
          <p:cNvSpPr/>
          <p:nvPr/>
        </p:nvSpPr>
        <p:spPr>
          <a:xfrm>
            <a:off x="2237735" y="2259705"/>
            <a:ext cx="1322027" cy="643847"/>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Joins</a:t>
            </a:r>
          </a:p>
          <a:p>
            <a:pPr algn="ctr"/>
            <a:r>
              <a:rPr lang="en-US" sz="1100" dirty="0">
                <a:solidFill>
                  <a:schemeClr val="bg1"/>
                </a:solidFill>
                <a:latin typeface="Century Gothic" charset="0"/>
                <a:ea typeface="Century Gothic" charset="0"/>
                <a:cs typeface="Century Gothic" charset="0"/>
              </a:rPr>
              <a:t>Filters</a:t>
            </a:r>
          </a:p>
          <a:p>
            <a:pPr algn="ctr"/>
            <a:r>
              <a:rPr lang="en-US" sz="1100" dirty="0">
                <a:solidFill>
                  <a:schemeClr val="bg1"/>
                </a:solidFill>
                <a:latin typeface="Century Gothic" charset="0"/>
                <a:ea typeface="Century Gothic" charset="0"/>
                <a:cs typeface="Century Gothic" charset="0"/>
              </a:rPr>
              <a:t>Transformations</a:t>
            </a:r>
          </a:p>
        </p:txBody>
      </p:sp>
      <p:sp>
        <p:nvSpPr>
          <p:cNvPr id="38" name="Rounded Rectangle 37">
            <a:extLst>
              <a:ext uri="{FF2B5EF4-FFF2-40B4-BE49-F238E27FC236}">
                <a16:creationId xmlns:a16="http://schemas.microsoft.com/office/drawing/2014/main" id="{DB130D2A-485F-7645-B028-55F5876B2E04}"/>
              </a:ext>
            </a:extLst>
          </p:cNvPr>
          <p:cNvSpPr/>
          <p:nvPr/>
        </p:nvSpPr>
        <p:spPr>
          <a:xfrm>
            <a:off x="3854589"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1"/>
                </a:solidFill>
                <a:latin typeface="Century Gothic" charset="0"/>
                <a:ea typeface="Century Gothic" charset="0"/>
                <a:cs typeface="Century Gothic" charset="0"/>
              </a:rPr>
              <a:t>Curation</a:t>
            </a:r>
          </a:p>
        </p:txBody>
      </p:sp>
      <p:sp>
        <p:nvSpPr>
          <p:cNvPr id="39" name="Rounded Rectangle 38">
            <a:extLst>
              <a:ext uri="{FF2B5EF4-FFF2-40B4-BE49-F238E27FC236}">
                <a16:creationId xmlns:a16="http://schemas.microsoft.com/office/drawing/2014/main" id="{518DA6F5-8EE1-674A-93D5-564F88E221C1}"/>
              </a:ext>
            </a:extLst>
          </p:cNvPr>
          <p:cNvSpPr/>
          <p:nvPr/>
        </p:nvSpPr>
        <p:spPr>
          <a:xfrm>
            <a:off x="3990670" y="2259705"/>
            <a:ext cx="1322027" cy="643847"/>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Aggregations</a:t>
            </a:r>
          </a:p>
          <a:p>
            <a:pPr algn="ctr"/>
            <a:r>
              <a:rPr lang="en-US" sz="1100" dirty="0">
                <a:solidFill>
                  <a:schemeClr val="bg1"/>
                </a:solidFill>
                <a:latin typeface="Century Gothic" charset="0"/>
                <a:ea typeface="Century Gothic" charset="0"/>
                <a:cs typeface="Century Gothic" charset="0"/>
              </a:rPr>
              <a:t>Feature </a:t>
            </a:r>
            <a:r>
              <a:rPr lang="en-US" sz="1100" dirty="0" err="1">
                <a:solidFill>
                  <a:schemeClr val="bg1"/>
                </a:solidFill>
                <a:latin typeface="Century Gothic" charset="0"/>
                <a:ea typeface="Century Gothic" charset="0"/>
                <a:cs typeface="Century Gothic" charset="0"/>
              </a:rPr>
              <a:t>Eng</a:t>
            </a:r>
            <a:endParaRPr lang="en-US" sz="1100" dirty="0">
              <a:solidFill>
                <a:schemeClr val="bg1"/>
              </a:solidFill>
              <a:latin typeface="Century Gothic" charset="0"/>
              <a:ea typeface="Century Gothic" charset="0"/>
              <a:cs typeface="Century Gothic" charset="0"/>
            </a:endParaRPr>
          </a:p>
          <a:p>
            <a:pPr algn="ctr"/>
            <a:r>
              <a:rPr lang="en-US" sz="1100" dirty="0">
                <a:solidFill>
                  <a:schemeClr val="bg1"/>
                </a:solidFill>
                <a:latin typeface="Century Gothic" charset="0"/>
                <a:ea typeface="Century Gothic" charset="0"/>
                <a:cs typeface="Century Gothic" charset="0"/>
              </a:rPr>
              <a:t>Binning</a:t>
            </a:r>
          </a:p>
        </p:txBody>
      </p:sp>
      <p:sp>
        <p:nvSpPr>
          <p:cNvPr id="48" name="Rounded Rectangle 47">
            <a:extLst>
              <a:ext uri="{FF2B5EF4-FFF2-40B4-BE49-F238E27FC236}">
                <a16:creationId xmlns:a16="http://schemas.microsoft.com/office/drawing/2014/main" id="{65FDAB8B-0461-1743-A131-3FB5051F93CE}"/>
              </a:ext>
            </a:extLst>
          </p:cNvPr>
          <p:cNvSpPr/>
          <p:nvPr/>
        </p:nvSpPr>
        <p:spPr>
          <a:xfrm>
            <a:off x="5551614"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1"/>
                </a:solidFill>
                <a:latin typeface="Century Gothic" charset="0"/>
                <a:ea typeface="Century Gothic" charset="0"/>
                <a:cs typeface="Century Gothic" charset="0"/>
              </a:rPr>
              <a:t>Views</a:t>
            </a:r>
          </a:p>
        </p:txBody>
      </p:sp>
      <p:sp>
        <p:nvSpPr>
          <p:cNvPr id="49" name="Rounded Rectangle 48">
            <a:extLst>
              <a:ext uri="{FF2B5EF4-FFF2-40B4-BE49-F238E27FC236}">
                <a16:creationId xmlns:a16="http://schemas.microsoft.com/office/drawing/2014/main" id="{89E082FF-491F-9C42-97AB-756FAB899EAE}"/>
              </a:ext>
            </a:extLst>
          </p:cNvPr>
          <p:cNvSpPr/>
          <p:nvPr/>
        </p:nvSpPr>
        <p:spPr>
          <a:xfrm>
            <a:off x="5687695" y="2259705"/>
            <a:ext cx="1322027" cy="643847"/>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Slicing / dicing</a:t>
            </a:r>
          </a:p>
          <a:p>
            <a:pPr algn="ctr"/>
            <a:r>
              <a:rPr lang="en-US" sz="1100" dirty="0">
                <a:solidFill>
                  <a:schemeClr val="bg1"/>
                </a:solidFill>
                <a:latin typeface="Century Gothic" charset="0"/>
                <a:ea typeface="Century Gothic" charset="0"/>
                <a:cs typeface="Century Gothic" charset="0"/>
              </a:rPr>
              <a:t>Drill downs</a:t>
            </a:r>
          </a:p>
          <a:p>
            <a:pPr algn="ctr"/>
            <a:r>
              <a:rPr lang="en-US" sz="1100" dirty="0">
                <a:solidFill>
                  <a:schemeClr val="bg1"/>
                </a:solidFill>
                <a:latin typeface="Century Gothic" charset="0"/>
                <a:ea typeface="Century Gothic" charset="0"/>
                <a:cs typeface="Century Gothic" charset="0"/>
              </a:rPr>
              <a:t>Service layer</a:t>
            </a:r>
          </a:p>
        </p:txBody>
      </p:sp>
      <p:sp>
        <p:nvSpPr>
          <p:cNvPr id="61" name="Rounded Rectangle 60">
            <a:extLst>
              <a:ext uri="{FF2B5EF4-FFF2-40B4-BE49-F238E27FC236}">
                <a16:creationId xmlns:a16="http://schemas.microsoft.com/office/drawing/2014/main" id="{6075C8D1-1883-B64B-AED4-5488DB72F43A}"/>
              </a:ext>
            </a:extLst>
          </p:cNvPr>
          <p:cNvSpPr/>
          <p:nvPr/>
        </p:nvSpPr>
        <p:spPr>
          <a:xfrm>
            <a:off x="7281831" y="1877902"/>
            <a:ext cx="1590413" cy="1341779"/>
          </a:xfrm>
          <a:prstGeom prst="roundRect">
            <a:avLst>
              <a:gd name="adj" fmla="val 685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bg1"/>
                </a:solidFill>
                <a:latin typeface="Century Gothic" charset="0"/>
                <a:ea typeface="Century Gothic" charset="0"/>
                <a:cs typeface="Century Gothic" charset="0"/>
              </a:rPr>
              <a:t>Output/Application</a:t>
            </a:r>
          </a:p>
        </p:txBody>
      </p:sp>
      <p:sp>
        <p:nvSpPr>
          <p:cNvPr id="62" name="Rounded Rectangle 61">
            <a:extLst>
              <a:ext uri="{FF2B5EF4-FFF2-40B4-BE49-F238E27FC236}">
                <a16:creationId xmlns:a16="http://schemas.microsoft.com/office/drawing/2014/main" id="{37789FC0-AB25-6740-902F-0B9A9264DBA2}"/>
              </a:ext>
            </a:extLst>
          </p:cNvPr>
          <p:cNvSpPr/>
          <p:nvPr/>
        </p:nvSpPr>
        <p:spPr>
          <a:xfrm>
            <a:off x="7417912" y="2259705"/>
            <a:ext cx="1322027" cy="643847"/>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APIs</a:t>
            </a:r>
          </a:p>
          <a:p>
            <a:pPr algn="ctr"/>
            <a:r>
              <a:rPr lang="en-US" sz="1100" dirty="0">
                <a:solidFill>
                  <a:schemeClr val="bg1"/>
                </a:solidFill>
                <a:latin typeface="Century Gothic" charset="0"/>
                <a:ea typeface="Century Gothic" charset="0"/>
                <a:cs typeface="Century Gothic" charset="0"/>
              </a:rPr>
              <a:t>Connectors</a:t>
            </a:r>
          </a:p>
          <a:p>
            <a:pPr algn="ctr"/>
            <a:r>
              <a:rPr lang="en-US" sz="1100" dirty="0">
                <a:solidFill>
                  <a:schemeClr val="bg1"/>
                </a:solidFill>
                <a:latin typeface="Century Gothic" charset="0"/>
                <a:ea typeface="Century Gothic" charset="0"/>
                <a:cs typeface="Century Gothic" charset="0"/>
              </a:rPr>
              <a:t>UI</a:t>
            </a:r>
          </a:p>
        </p:txBody>
      </p:sp>
      <p:sp>
        <p:nvSpPr>
          <p:cNvPr id="31" name="Rounded Rectangle 30">
            <a:extLst>
              <a:ext uri="{FF2B5EF4-FFF2-40B4-BE49-F238E27FC236}">
                <a16:creationId xmlns:a16="http://schemas.microsoft.com/office/drawing/2014/main" id="{AC623687-7253-DE46-80AF-2293CBF1874E}"/>
              </a:ext>
            </a:extLst>
          </p:cNvPr>
          <p:cNvSpPr/>
          <p:nvPr/>
        </p:nvSpPr>
        <p:spPr>
          <a:xfrm>
            <a:off x="775063" y="3525322"/>
            <a:ext cx="7559040" cy="398268"/>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latin typeface="Century Gothic" charset="0"/>
                <a:ea typeface="Century Gothic" charset="0"/>
                <a:cs typeface="Century Gothic" charset="0"/>
              </a:rPr>
              <a:t>Data Bus</a:t>
            </a:r>
          </a:p>
        </p:txBody>
      </p:sp>
      <p:sp>
        <p:nvSpPr>
          <p:cNvPr id="4" name="Up-Down Arrow 3">
            <a:extLst>
              <a:ext uri="{FF2B5EF4-FFF2-40B4-BE49-F238E27FC236}">
                <a16:creationId xmlns:a16="http://schemas.microsoft.com/office/drawing/2014/main" id="{3EBCBD5B-7E29-0C4A-9E82-0BBA78A51C9B}"/>
              </a:ext>
            </a:extLst>
          </p:cNvPr>
          <p:cNvSpPr/>
          <p:nvPr/>
        </p:nvSpPr>
        <p:spPr>
          <a:xfrm>
            <a:off x="960780"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2" name="Up-Down Arrow 31">
            <a:extLst>
              <a:ext uri="{FF2B5EF4-FFF2-40B4-BE49-F238E27FC236}">
                <a16:creationId xmlns:a16="http://schemas.microsoft.com/office/drawing/2014/main" id="{97838365-5E75-3E4D-A7AB-8C243B61A10C}"/>
              </a:ext>
            </a:extLst>
          </p:cNvPr>
          <p:cNvSpPr/>
          <p:nvPr/>
        </p:nvSpPr>
        <p:spPr>
          <a:xfrm>
            <a:off x="2814148"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3" name="Up-Down Arrow 32">
            <a:extLst>
              <a:ext uri="{FF2B5EF4-FFF2-40B4-BE49-F238E27FC236}">
                <a16:creationId xmlns:a16="http://schemas.microsoft.com/office/drawing/2014/main" id="{893A430A-95E6-8844-AC40-6737440C4E4A}"/>
              </a:ext>
            </a:extLst>
          </p:cNvPr>
          <p:cNvSpPr/>
          <p:nvPr/>
        </p:nvSpPr>
        <p:spPr>
          <a:xfrm>
            <a:off x="4478883"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5" name="Up-Down Arrow 34">
            <a:extLst>
              <a:ext uri="{FF2B5EF4-FFF2-40B4-BE49-F238E27FC236}">
                <a16:creationId xmlns:a16="http://schemas.microsoft.com/office/drawing/2014/main" id="{73936E7A-92F3-944E-9498-30A4A1F3D82F}"/>
              </a:ext>
            </a:extLst>
          </p:cNvPr>
          <p:cNvSpPr/>
          <p:nvPr/>
        </p:nvSpPr>
        <p:spPr>
          <a:xfrm>
            <a:off x="6199495"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36" name="Up-Down Arrow 35">
            <a:extLst>
              <a:ext uri="{FF2B5EF4-FFF2-40B4-BE49-F238E27FC236}">
                <a16:creationId xmlns:a16="http://schemas.microsoft.com/office/drawing/2014/main" id="{D83F8FA2-5A58-3947-BFDC-A64756E6E860}"/>
              </a:ext>
            </a:extLst>
          </p:cNvPr>
          <p:cNvSpPr/>
          <p:nvPr/>
        </p:nvSpPr>
        <p:spPr>
          <a:xfrm>
            <a:off x="7920109" y="3045087"/>
            <a:ext cx="252548" cy="485513"/>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44" name="TextBox 43">
            <a:extLst>
              <a:ext uri="{FF2B5EF4-FFF2-40B4-BE49-F238E27FC236}">
                <a16:creationId xmlns:a16="http://schemas.microsoft.com/office/drawing/2014/main" id="{D52A89F4-077C-D840-BE7B-4A19CAB8C311}"/>
              </a:ext>
            </a:extLst>
          </p:cNvPr>
          <p:cNvSpPr txBox="1"/>
          <p:nvPr/>
        </p:nvSpPr>
        <p:spPr>
          <a:xfrm>
            <a:off x="556797" y="1288731"/>
            <a:ext cx="1040671" cy="461665"/>
          </a:xfrm>
          <a:prstGeom prst="rect">
            <a:avLst/>
          </a:prstGeom>
          <a:noFill/>
        </p:spPr>
        <p:txBody>
          <a:bodyPr wrap="none" rtlCol="0">
            <a:spAutoFit/>
          </a:bodyPr>
          <a:lstStyle/>
          <a:p>
            <a:pPr algn="ctr"/>
            <a:r>
              <a:rPr lang="en-US" sz="1200" b="1" dirty="0"/>
              <a:t>High Speed</a:t>
            </a:r>
          </a:p>
          <a:p>
            <a:pPr algn="ctr"/>
            <a:r>
              <a:rPr lang="en-US" sz="1200" b="1" dirty="0"/>
              <a:t>Versatile</a:t>
            </a:r>
          </a:p>
        </p:txBody>
      </p:sp>
      <p:sp>
        <p:nvSpPr>
          <p:cNvPr id="47" name="TextBox 46">
            <a:extLst>
              <a:ext uri="{FF2B5EF4-FFF2-40B4-BE49-F238E27FC236}">
                <a16:creationId xmlns:a16="http://schemas.microsoft.com/office/drawing/2014/main" id="{5D9AF217-71A0-6448-A6C1-DF5721EE5A86}"/>
              </a:ext>
            </a:extLst>
          </p:cNvPr>
          <p:cNvSpPr txBox="1"/>
          <p:nvPr/>
        </p:nvSpPr>
        <p:spPr>
          <a:xfrm>
            <a:off x="2171295" y="1288730"/>
            <a:ext cx="1560042" cy="461665"/>
          </a:xfrm>
          <a:prstGeom prst="rect">
            <a:avLst/>
          </a:prstGeom>
          <a:noFill/>
        </p:spPr>
        <p:txBody>
          <a:bodyPr wrap="none" rtlCol="0">
            <a:spAutoFit/>
          </a:bodyPr>
          <a:lstStyle/>
          <a:p>
            <a:pPr algn="ctr"/>
            <a:r>
              <a:rPr lang="en-US" sz="1200" b="1" dirty="0"/>
              <a:t>Domain Specific</a:t>
            </a:r>
          </a:p>
          <a:p>
            <a:pPr algn="ctr"/>
            <a:r>
              <a:rPr lang="en-US" sz="1200" b="1" dirty="0"/>
              <a:t>Use-case agnostic</a:t>
            </a:r>
          </a:p>
        </p:txBody>
      </p:sp>
      <p:sp>
        <p:nvSpPr>
          <p:cNvPr id="50" name="TextBox 49">
            <a:extLst>
              <a:ext uri="{FF2B5EF4-FFF2-40B4-BE49-F238E27FC236}">
                <a16:creationId xmlns:a16="http://schemas.microsoft.com/office/drawing/2014/main" id="{11581A63-2EDF-FF46-A74D-E2B7E7A8F0D7}"/>
              </a:ext>
            </a:extLst>
          </p:cNvPr>
          <p:cNvSpPr txBox="1"/>
          <p:nvPr/>
        </p:nvSpPr>
        <p:spPr>
          <a:xfrm>
            <a:off x="3885849" y="1240720"/>
            <a:ext cx="1497526" cy="461665"/>
          </a:xfrm>
          <a:prstGeom prst="rect">
            <a:avLst/>
          </a:prstGeom>
          <a:noFill/>
        </p:spPr>
        <p:txBody>
          <a:bodyPr wrap="none" rtlCol="0">
            <a:spAutoFit/>
          </a:bodyPr>
          <a:lstStyle/>
          <a:p>
            <a:pPr algn="ctr"/>
            <a:r>
              <a:rPr lang="en-US" sz="1200" b="1" dirty="0"/>
              <a:t>Use-case specific</a:t>
            </a:r>
          </a:p>
          <a:p>
            <a:pPr algn="ctr"/>
            <a:r>
              <a:rPr lang="en-US" sz="1200" b="1" dirty="0"/>
              <a:t>Data-prep stage</a:t>
            </a:r>
          </a:p>
        </p:txBody>
      </p:sp>
      <p:sp>
        <p:nvSpPr>
          <p:cNvPr id="51" name="TextBox 50">
            <a:extLst>
              <a:ext uri="{FF2B5EF4-FFF2-40B4-BE49-F238E27FC236}">
                <a16:creationId xmlns:a16="http://schemas.microsoft.com/office/drawing/2014/main" id="{672B0065-A44D-DA4B-AA5F-DAD73CA198C8}"/>
              </a:ext>
            </a:extLst>
          </p:cNvPr>
          <p:cNvSpPr txBox="1"/>
          <p:nvPr/>
        </p:nvSpPr>
        <p:spPr>
          <a:xfrm>
            <a:off x="5715081" y="1288730"/>
            <a:ext cx="1263487" cy="461665"/>
          </a:xfrm>
          <a:prstGeom prst="rect">
            <a:avLst/>
          </a:prstGeom>
          <a:noFill/>
        </p:spPr>
        <p:txBody>
          <a:bodyPr wrap="none" rtlCol="0">
            <a:spAutoFit/>
          </a:bodyPr>
          <a:lstStyle/>
          <a:p>
            <a:pPr algn="ctr"/>
            <a:r>
              <a:rPr lang="en-US" sz="1200" b="1" dirty="0"/>
              <a:t>Data Servicing</a:t>
            </a:r>
          </a:p>
          <a:p>
            <a:pPr algn="ctr"/>
            <a:endParaRPr lang="en-US" sz="1200" b="1" dirty="0"/>
          </a:p>
        </p:txBody>
      </p:sp>
      <p:sp>
        <p:nvSpPr>
          <p:cNvPr id="52" name="TextBox 51">
            <a:extLst>
              <a:ext uri="{FF2B5EF4-FFF2-40B4-BE49-F238E27FC236}">
                <a16:creationId xmlns:a16="http://schemas.microsoft.com/office/drawing/2014/main" id="{DD4B49E1-EA87-5B40-B222-278F855CC119}"/>
              </a:ext>
            </a:extLst>
          </p:cNvPr>
          <p:cNvSpPr txBox="1"/>
          <p:nvPr/>
        </p:nvSpPr>
        <p:spPr>
          <a:xfrm>
            <a:off x="7383585" y="1288730"/>
            <a:ext cx="1386919" cy="461665"/>
          </a:xfrm>
          <a:prstGeom prst="rect">
            <a:avLst/>
          </a:prstGeom>
          <a:noFill/>
        </p:spPr>
        <p:txBody>
          <a:bodyPr wrap="none" rtlCol="0">
            <a:spAutoFit/>
          </a:bodyPr>
          <a:lstStyle/>
          <a:p>
            <a:pPr algn="ctr"/>
            <a:r>
              <a:rPr lang="en-US" sz="1200" b="1" dirty="0"/>
              <a:t>Open Interfaces</a:t>
            </a:r>
          </a:p>
          <a:p>
            <a:pPr algn="ctr"/>
            <a:endParaRPr lang="en-US" sz="1200" b="1" dirty="0"/>
          </a:p>
        </p:txBody>
      </p:sp>
      <p:grpSp>
        <p:nvGrpSpPr>
          <p:cNvPr id="24" name="Group 23">
            <a:extLst>
              <a:ext uri="{FF2B5EF4-FFF2-40B4-BE49-F238E27FC236}">
                <a16:creationId xmlns:a16="http://schemas.microsoft.com/office/drawing/2014/main" id="{C5A86E10-5BC6-5343-91AB-CBC586760215}"/>
              </a:ext>
            </a:extLst>
          </p:cNvPr>
          <p:cNvGrpSpPr/>
          <p:nvPr/>
        </p:nvGrpSpPr>
        <p:grpSpPr>
          <a:xfrm>
            <a:off x="1213327" y="4117817"/>
            <a:ext cx="593442" cy="501650"/>
            <a:chOff x="1791660" y="3332736"/>
            <a:chExt cx="593442" cy="501650"/>
          </a:xfrm>
        </p:grpSpPr>
        <p:pic>
          <p:nvPicPr>
            <p:cNvPr id="27" name="Picture 26">
              <a:extLst>
                <a:ext uri="{FF2B5EF4-FFF2-40B4-BE49-F238E27FC236}">
                  <a16:creationId xmlns:a16="http://schemas.microsoft.com/office/drawing/2014/main" id="{06B4F037-A0FB-3242-B5E2-5A35BCE3D427}"/>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399CDCD2-1F4A-3A40-B583-910CE871318F}"/>
                </a:ext>
              </a:extLst>
            </p:cNvPr>
            <p:cNvSpPr txBox="1"/>
            <p:nvPr/>
          </p:nvSpPr>
          <p:spPr>
            <a:xfrm>
              <a:off x="1875021" y="3417807"/>
              <a:ext cx="426720"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Raw</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29" name="Group 28">
            <a:extLst>
              <a:ext uri="{FF2B5EF4-FFF2-40B4-BE49-F238E27FC236}">
                <a16:creationId xmlns:a16="http://schemas.microsoft.com/office/drawing/2014/main" id="{573DB65F-DFC6-2847-B7EF-A664D62216F6}"/>
              </a:ext>
            </a:extLst>
          </p:cNvPr>
          <p:cNvGrpSpPr/>
          <p:nvPr/>
        </p:nvGrpSpPr>
        <p:grpSpPr>
          <a:xfrm>
            <a:off x="3033053" y="4117817"/>
            <a:ext cx="593442" cy="501650"/>
            <a:chOff x="1791660" y="3332736"/>
            <a:chExt cx="593442" cy="501650"/>
          </a:xfrm>
        </p:grpSpPr>
        <p:pic>
          <p:nvPicPr>
            <p:cNvPr id="37" name="Picture 36">
              <a:extLst>
                <a:ext uri="{FF2B5EF4-FFF2-40B4-BE49-F238E27FC236}">
                  <a16:creationId xmlns:a16="http://schemas.microsoft.com/office/drawing/2014/main" id="{5CE4DA2F-D805-E141-83DF-9AA58F5537ED}"/>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40" name="TextBox 39">
              <a:extLst>
                <a:ext uri="{FF2B5EF4-FFF2-40B4-BE49-F238E27FC236}">
                  <a16:creationId xmlns:a16="http://schemas.microsoft.com/office/drawing/2014/main" id="{5731EDBD-A239-1F4C-9380-EE268DBB7B33}"/>
                </a:ext>
              </a:extLst>
            </p:cNvPr>
            <p:cNvSpPr txBox="1"/>
            <p:nvPr/>
          </p:nvSpPr>
          <p:spPr>
            <a:xfrm>
              <a:off x="1845366" y="3417807"/>
              <a:ext cx="486031"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Physical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41" name="Group 40">
            <a:extLst>
              <a:ext uri="{FF2B5EF4-FFF2-40B4-BE49-F238E27FC236}">
                <a16:creationId xmlns:a16="http://schemas.microsoft.com/office/drawing/2014/main" id="{55B88DC3-2647-DF4F-AFA8-A587EBD411D6}"/>
              </a:ext>
            </a:extLst>
          </p:cNvPr>
          <p:cNvGrpSpPr/>
          <p:nvPr/>
        </p:nvGrpSpPr>
        <p:grpSpPr>
          <a:xfrm>
            <a:off x="4785988" y="4117817"/>
            <a:ext cx="593442" cy="501650"/>
            <a:chOff x="1791660" y="3332736"/>
            <a:chExt cx="593442" cy="501650"/>
          </a:xfrm>
        </p:grpSpPr>
        <p:pic>
          <p:nvPicPr>
            <p:cNvPr id="42" name="Picture 41">
              <a:extLst>
                <a:ext uri="{FF2B5EF4-FFF2-40B4-BE49-F238E27FC236}">
                  <a16:creationId xmlns:a16="http://schemas.microsoft.com/office/drawing/2014/main" id="{BFD2A066-B2DF-DB48-BEFF-AFA6A01519CC}"/>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43" name="TextBox 42">
              <a:extLst>
                <a:ext uri="{FF2B5EF4-FFF2-40B4-BE49-F238E27FC236}">
                  <a16:creationId xmlns:a16="http://schemas.microsoft.com/office/drawing/2014/main" id="{3EE021B9-A63A-4446-B14D-5AA90F5EC7F9}"/>
                </a:ext>
              </a:extLst>
            </p:cNvPr>
            <p:cNvSpPr txBox="1"/>
            <p:nvPr/>
          </p:nvSpPr>
          <p:spPr>
            <a:xfrm>
              <a:off x="1867809" y="3417807"/>
              <a:ext cx="441147"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Logical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grpSp>
        <p:nvGrpSpPr>
          <p:cNvPr id="45" name="Group 44">
            <a:extLst>
              <a:ext uri="{FF2B5EF4-FFF2-40B4-BE49-F238E27FC236}">
                <a16:creationId xmlns:a16="http://schemas.microsoft.com/office/drawing/2014/main" id="{C5AFA5F6-799B-254B-8FBE-2C26E2DB5732}"/>
              </a:ext>
            </a:extLst>
          </p:cNvPr>
          <p:cNvGrpSpPr/>
          <p:nvPr/>
        </p:nvGrpSpPr>
        <p:grpSpPr>
          <a:xfrm>
            <a:off x="6477412" y="4117817"/>
            <a:ext cx="604653" cy="501650"/>
            <a:chOff x="1786058" y="3332736"/>
            <a:chExt cx="604653" cy="501650"/>
          </a:xfrm>
        </p:grpSpPr>
        <p:pic>
          <p:nvPicPr>
            <p:cNvPr id="46" name="Picture 45">
              <a:extLst>
                <a:ext uri="{FF2B5EF4-FFF2-40B4-BE49-F238E27FC236}">
                  <a16:creationId xmlns:a16="http://schemas.microsoft.com/office/drawing/2014/main" id="{2054983C-5B36-A643-9477-9925E76872D7}"/>
                </a:ext>
              </a:extLst>
            </p:cNvPr>
            <p:cNvPicPr>
              <a:picLocks noChangeAspect="1"/>
            </p:cNvPicPr>
            <p:nvPr/>
          </p:nvPicPr>
          <p:blipFill>
            <a:blip r:embed="rId3"/>
            <a:stretch>
              <a:fillRect/>
            </a:stretch>
          </p:blipFill>
          <p:spPr>
            <a:xfrm>
              <a:off x="1791660" y="3332736"/>
              <a:ext cx="593442" cy="501650"/>
            </a:xfrm>
            <a:prstGeom prst="rect">
              <a:avLst/>
            </a:prstGeom>
            <a:noFill/>
            <a:effectLst>
              <a:outerShdw blurRad="50800" dist="38100" dir="2700000" algn="tl" rotWithShape="0">
                <a:prstClr val="black">
                  <a:alpha val="40000"/>
                </a:prstClr>
              </a:outerShdw>
            </a:effectLst>
          </p:spPr>
        </p:pic>
        <p:sp>
          <p:nvSpPr>
            <p:cNvPr id="53" name="TextBox 52">
              <a:extLst>
                <a:ext uri="{FF2B5EF4-FFF2-40B4-BE49-F238E27FC236}">
                  <a16:creationId xmlns:a16="http://schemas.microsoft.com/office/drawing/2014/main" id="{6A3AEFE1-1231-554D-A1EE-C6690026BC4F}"/>
                </a:ext>
              </a:extLst>
            </p:cNvPr>
            <p:cNvSpPr txBox="1"/>
            <p:nvPr/>
          </p:nvSpPr>
          <p:spPr>
            <a:xfrm>
              <a:off x="1786058" y="3417807"/>
              <a:ext cx="604653" cy="415498"/>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700" b="1" dirty="0">
                  <a:solidFill>
                    <a:schemeClr val="bg2">
                      <a:lumMod val="10000"/>
                    </a:schemeClr>
                  </a:solidFill>
                  <a:latin typeface="Aller Light" panose="02000503000000020004" pitchFamily="2" charset="0"/>
                </a:rPr>
                <a:t>Conceptual</a:t>
              </a:r>
            </a:p>
            <a:p>
              <a:pPr algn="ctr"/>
              <a:r>
                <a:rPr lang="en-US" sz="700" b="1" dirty="0">
                  <a:solidFill>
                    <a:schemeClr val="bg2">
                      <a:lumMod val="10000"/>
                    </a:schemeClr>
                  </a:solidFill>
                  <a:latin typeface="Aller Light" panose="02000503000000020004" pitchFamily="2" charset="0"/>
                </a:rPr>
                <a:t>Data</a:t>
              </a:r>
            </a:p>
            <a:p>
              <a:pPr algn="ctr"/>
              <a:r>
                <a:rPr lang="en-US" sz="700" b="1" dirty="0">
                  <a:solidFill>
                    <a:schemeClr val="bg2">
                      <a:lumMod val="10000"/>
                    </a:schemeClr>
                  </a:solidFill>
                  <a:latin typeface="Aller Light" panose="02000503000000020004" pitchFamily="2" charset="0"/>
                </a:rPr>
                <a:t>Model</a:t>
              </a:r>
            </a:p>
          </p:txBody>
        </p:sp>
      </p:grpSp>
      <p:sp>
        <p:nvSpPr>
          <p:cNvPr id="54" name="Up-Down Arrow 53">
            <a:extLst>
              <a:ext uri="{FF2B5EF4-FFF2-40B4-BE49-F238E27FC236}">
                <a16:creationId xmlns:a16="http://schemas.microsoft.com/office/drawing/2014/main" id="{F6244B24-3513-3147-A201-C89DE91B78F6}"/>
              </a:ext>
            </a:extLst>
          </p:cNvPr>
          <p:cNvSpPr/>
          <p:nvPr/>
        </p:nvSpPr>
        <p:spPr>
          <a:xfrm>
            <a:off x="1390135" y="3816856"/>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5" name="Up-Down Arrow 54">
            <a:extLst>
              <a:ext uri="{FF2B5EF4-FFF2-40B4-BE49-F238E27FC236}">
                <a16:creationId xmlns:a16="http://schemas.microsoft.com/office/drawing/2014/main" id="{0AF221AA-16CE-CD40-ABFA-6EF71F46E37A}"/>
              </a:ext>
            </a:extLst>
          </p:cNvPr>
          <p:cNvSpPr/>
          <p:nvPr/>
        </p:nvSpPr>
        <p:spPr>
          <a:xfrm>
            <a:off x="3224202" y="3816856"/>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7" name="Up-Down Arrow 56">
            <a:extLst>
              <a:ext uri="{FF2B5EF4-FFF2-40B4-BE49-F238E27FC236}">
                <a16:creationId xmlns:a16="http://schemas.microsoft.com/office/drawing/2014/main" id="{6DEC9164-083F-2548-B566-F0A01E53248B}"/>
              </a:ext>
            </a:extLst>
          </p:cNvPr>
          <p:cNvSpPr/>
          <p:nvPr/>
        </p:nvSpPr>
        <p:spPr>
          <a:xfrm>
            <a:off x="4982644" y="3816856"/>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8" name="Up-Down Arrow 57">
            <a:extLst>
              <a:ext uri="{FF2B5EF4-FFF2-40B4-BE49-F238E27FC236}">
                <a16:creationId xmlns:a16="http://schemas.microsoft.com/office/drawing/2014/main" id="{3A75B4F9-F397-0D4E-BD90-5451330E4769}"/>
              </a:ext>
            </a:extLst>
          </p:cNvPr>
          <p:cNvSpPr/>
          <p:nvPr/>
        </p:nvSpPr>
        <p:spPr>
          <a:xfrm>
            <a:off x="6653461" y="3816856"/>
            <a:ext cx="252548" cy="380465"/>
          </a:xfrm>
          <a:prstGeom prst="upDownArrow">
            <a:avLst/>
          </a:prstGeom>
          <a:solidFill>
            <a:srgbClr val="00B05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bg1"/>
              </a:solidFill>
              <a:latin typeface="Century Gothic" charset="0"/>
              <a:ea typeface="Century Gothic" charset="0"/>
              <a:cs typeface="Century Gothic" charset="0"/>
            </a:endParaRPr>
          </a:p>
        </p:txBody>
      </p:sp>
      <p:sp>
        <p:nvSpPr>
          <p:cNvPr id="59" name="Rounded Rectangle 58">
            <a:extLst>
              <a:ext uri="{FF2B5EF4-FFF2-40B4-BE49-F238E27FC236}">
                <a16:creationId xmlns:a16="http://schemas.microsoft.com/office/drawing/2014/main" id="{24DE79C6-92D0-BF44-BBAA-FF054CF584B4}"/>
              </a:ext>
            </a:extLst>
          </p:cNvPr>
          <p:cNvSpPr/>
          <p:nvPr/>
        </p:nvSpPr>
        <p:spPr>
          <a:xfrm>
            <a:off x="708328" y="754694"/>
            <a:ext cx="7559040" cy="398268"/>
          </a:xfrm>
          <a:prstGeom prst="roundRect">
            <a:avLst/>
          </a:prstGeom>
          <a:gradFill>
            <a:gsLst>
              <a:gs pos="50000">
                <a:srgbClr val="0E57C3"/>
              </a:gs>
              <a:gs pos="100000">
                <a:srgbClr val="0948A6"/>
              </a:gs>
              <a:gs pos="0">
                <a:srgbClr val="1365E0"/>
              </a:gs>
            </a:gsLst>
            <a:lin ang="5400000" scaled="0"/>
          </a:gradFill>
          <a:ln w="12700">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entury Gothic" charset="0"/>
                <a:ea typeface="Century Gothic" charset="0"/>
                <a:cs typeface="Century Gothic" charset="0"/>
              </a:rPr>
              <a:t>Analytics</a:t>
            </a:r>
          </a:p>
        </p:txBody>
      </p:sp>
    </p:spTree>
    <p:extLst>
      <p:ext uri="{BB962C8B-B14F-4D97-AF65-F5344CB8AC3E}">
        <p14:creationId xmlns:p14="http://schemas.microsoft.com/office/powerpoint/2010/main" val="2449463660"/>
      </p:ext>
    </p:extLst>
  </p:cSld>
  <p:clrMapOvr>
    <a:masterClrMapping/>
  </p:clrMapOvr>
  <p:transition spd="med"/>
</p:sld>
</file>

<file path=ppt/theme/theme1.xml><?xml version="1.0" encoding="utf-8"?>
<a:theme xmlns:a="http://schemas.openxmlformats.org/drawingml/2006/main" name="Guavus Template 2018">
  <a:themeElements>
    <a:clrScheme name="Guavus 1">
      <a:dk1>
        <a:srgbClr val="3C3E41"/>
      </a:dk1>
      <a:lt1>
        <a:srgbClr val="FFFFFF"/>
      </a:lt1>
      <a:dk2>
        <a:srgbClr val="192754"/>
      </a:dk2>
      <a:lt2>
        <a:srgbClr val="FFFFFF"/>
      </a:lt2>
      <a:accent1>
        <a:srgbClr val="F17F1F"/>
      </a:accent1>
      <a:accent2>
        <a:srgbClr val="79C843"/>
      </a:accent2>
      <a:accent3>
        <a:srgbClr val="04AACE"/>
      </a:accent3>
      <a:accent4>
        <a:srgbClr val="4DA3E3"/>
      </a:accent4>
      <a:accent5>
        <a:srgbClr val="1656BD"/>
      </a:accent5>
      <a:accent6>
        <a:srgbClr val="252A77"/>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50000">
              <a:srgbClr val="0E57C3"/>
            </a:gs>
            <a:gs pos="100000">
              <a:srgbClr val="0948A6"/>
            </a:gs>
            <a:gs pos="0">
              <a:srgbClr val="1365E0"/>
            </a:gs>
          </a:gsLst>
          <a:lin ang="5400000" scaled="0"/>
        </a:gradFill>
        <a:ln>
          <a:solidFill>
            <a:schemeClr val="accent5"/>
          </a:solidFill>
        </a:ln>
        <a:effectLst/>
      </a:spPr>
      <a:bodyPr rtlCol="0" anchor="ctr"/>
      <a:lstStyle>
        <a:defPPr algn="ctr">
          <a:defRPr sz="1200">
            <a:solidFill>
              <a:schemeClr val="bg1"/>
            </a:solidFill>
            <a:latin typeface="Century Gothic" charset="0"/>
            <a:ea typeface="Century Gothic" charset="0"/>
            <a:cs typeface="Century Gothic" charset="0"/>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accent5"/>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Guavus Template 2018" id="{AF31181F-9A01-844E-A1B5-6E47C019858C}" vid="{CB0D4DA4-6FB1-8C4A-9C91-9301E227E9B7}"/>
    </a:ext>
  </a:extLst>
</a:theme>
</file>

<file path=ppt/theme/theme2.xml><?xml version="1.0" encoding="utf-8"?>
<a:theme xmlns:a="http://schemas.openxmlformats.org/drawingml/2006/main" name="Guavus_2018_16x9_Template only_v3">
  <a:themeElements>
    <a:clrScheme name="Guavus 1">
      <a:dk1>
        <a:srgbClr val="3C3E41"/>
      </a:dk1>
      <a:lt1>
        <a:srgbClr val="FFFFFF"/>
      </a:lt1>
      <a:dk2>
        <a:srgbClr val="192754"/>
      </a:dk2>
      <a:lt2>
        <a:srgbClr val="FFFFFF"/>
      </a:lt2>
      <a:accent1>
        <a:srgbClr val="F17F1F"/>
      </a:accent1>
      <a:accent2>
        <a:srgbClr val="79C843"/>
      </a:accent2>
      <a:accent3>
        <a:srgbClr val="04AACE"/>
      </a:accent3>
      <a:accent4>
        <a:srgbClr val="4DA3E3"/>
      </a:accent4>
      <a:accent5>
        <a:srgbClr val="1656BD"/>
      </a:accent5>
      <a:accent6>
        <a:srgbClr val="252A77"/>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50000">
              <a:srgbClr val="0E57C3"/>
            </a:gs>
            <a:gs pos="100000">
              <a:srgbClr val="0948A6"/>
            </a:gs>
            <a:gs pos="0">
              <a:srgbClr val="1365E0"/>
            </a:gs>
          </a:gsLst>
          <a:lin ang="5400000" scaled="0"/>
        </a:gradFill>
        <a:ln>
          <a:solidFill>
            <a:schemeClr val="accent5"/>
          </a:solidFill>
        </a:ln>
        <a:effectLst/>
      </a:spPr>
      <a:bodyPr rtlCol="0" anchor="ctr"/>
      <a:lstStyle>
        <a:defPPr algn="ctr">
          <a:defRPr sz="1200">
            <a:solidFill>
              <a:schemeClr val="bg1"/>
            </a:solidFill>
            <a:latin typeface="Century Gothic" charset="0"/>
            <a:ea typeface="Century Gothic" charset="0"/>
            <a:cs typeface="Century Gothic" charset="0"/>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accent5"/>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Guavus_Template_Final_v4" id="{552947A7-06FE-9C40-8DA7-E00328425292}" vid="{D350C622-6411-D64D-95B3-50D55A52C3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Guavus Template 2018</Template>
  <TotalTime>17823</TotalTime>
  <Words>628</Words>
  <Application>Microsoft Macintosh PowerPoint</Application>
  <PresentationFormat>On-screen Show (16:9)</PresentationFormat>
  <Paragraphs>213</Paragraphs>
  <Slides>11</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.AppleSystemUIFont</vt:lpstr>
      <vt:lpstr>Aller Light</vt:lpstr>
      <vt:lpstr>Apple Symbols</vt:lpstr>
      <vt:lpstr>Arial</vt:lpstr>
      <vt:lpstr>ArialMT</vt:lpstr>
      <vt:lpstr>Calibri</vt:lpstr>
      <vt:lpstr>Century Gothic</vt:lpstr>
      <vt:lpstr>Century Gothic Regular</vt:lpstr>
      <vt:lpstr>Helvetica Light</vt:lpstr>
      <vt:lpstr>Lucida Grande</vt:lpstr>
      <vt:lpstr>Times</vt:lpstr>
      <vt:lpstr>Guavus Template 2018</vt:lpstr>
      <vt:lpstr>Guavus_2018_16x9_Template only_v3</vt:lpstr>
      <vt:lpstr>Understanding Big Data Pipelines on Reflex Platform</vt:lpstr>
      <vt:lpstr>PowerPoint Presentation</vt:lpstr>
      <vt:lpstr>Ingestion</vt:lpstr>
      <vt:lpstr>Enrichment</vt:lpstr>
      <vt:lpstr>Curation</vt:lpstr>
      <vt:lpstr>View Generation</vt:lpstr>
      <vt:lpstr>Output/Application</vt:lpstr>
      <vt:lpstr>Analytics</vt:lpstr>
      <vt:lpstr>PowerPoint Presentation</vt:lpstr>
      <vt:lpstr>Building Big Data Applications</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Reflex Platform</dc:title>
  <dc:creator>Mahtab Singh</dc:creator>
  <cp:lastModifiedBy>Mahtab Singh</cp:lastModifiedBy>
  <cp:revision>130</cp:revision>
  <dcterms:created xsi:type="dcterms:W3CDTF">2018-08-15T13:53:18Z</dcterms:created>
  <dcterms:modified xsi:type="dcterms:W3CDTF">2018-10-16T06:35:38Z</dcterms:modified>
</cp:coreProperties>
</file>