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973" r:id="rId2"/>
  </p:sldMasterIdLst>
  <p:notesMasterIdLst>
    <p:notesMasterId r:id="rId6"/>
  </p:notesMasterIdLst>
  <p:sldIdLst>
    <p:sldId id="267" r:id="rId3"/>
    <p:sldId id="920" r:id="rId4"/>
    <p:sldId id="872" r:id="rId5"/>
  </p:sldIdLst>
  <p:sldSz cx="9144000" cy="5143500" type="screen16x9"/>
  <p:notesSz cx="7010400" cy="9296400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4536">
          <p15:clr>
            <a:srgbClr val="A4A3A4"/>
          </p15:clr>
        </p15:guide>
        <p15:guide id="3" pos="33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3"/>
    <p:restoredTop sz="87807"/>
  </p:normalViewPr>
  <p:slideViewPr>
    <p:cSldViewPr snapToGrid="0" snapToObjects="1">
      <p:cViewPr varScale="1">
        <p:scale>
          <a:sx n="95" d="100"/>
          <a:sy n="95" d="100"/>
        </p:scale>
        <p:origin x="1776" y="184"/>
      </p:cViewPr>
      <p:guideLst>
        <p:guide orient="horz" pos="1620"/>
        <p:guide pos="4536"/>
        <p:guide pos="33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22B54-8592-0F4A-A009-D71C64FB56DE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C93CF-E354-B744-98B5-36F88C7EC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12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C93CF-E354-B744-98B5-36F88C7EC9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Layout (Spaciou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2667" y="978175"/>
            <a:ext cx="8525893" cy="3530763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/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–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gradFill>
            <a:gsLst>
              <a:gs pos="0">
                <a:srgbClr val="192755">
                  <a:alpha val="62000"/>
                </a:srgb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8504" y="3101340"/>
            <a:ext cx="7764215" cy="61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58504" y="3664004"/>
            <a:ext cx="7764215" cy="46875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 algn="l">
              <a:buNone/>
              <a:defRPr sz="2400" b="0" i="0">
                <a:solidFill>
                  <a:schemeClr val="accent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7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58" y="582114"/>
            <a:ext cx="1934803" cy="54045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285154" y="4878252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 b="0" i="0" dirty="0">
                <a:solidFill>
                  <a:schemeClr val="bg1"/>
                </a:solidFill>
                <a:cs typeface="Helvetica Light"/>
              </a:rPr>
              <a:t>© Guavus, Inc. All rights reserved.</a:t>
            </a:r>
          </a:p>
        </p:txBody>
      </p:sp>
    </p:spTree>
    <p:extLst/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 Slide –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  <a:alphaModFix amt="3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7185" t="8408" r="515" b="693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8504" y="2366042"/>
            <a:ext cx="7764215" cy="61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50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 Slide –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8504" y="2366042"/>
            <a:ext cx="7764215" cy="61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eensho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0000">
                <a:srgbClr val="087393"/>
              </a:gs>
              <a:gs pos="0">
                <a:schemeClr val="accent3"/>
              </a:gs>
              <a:gs pos="100000">
                <a:srgbClr val="0B3C57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7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  <a:endParaRPr lang="en-US" altLang="fr-FR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0000">
                <a:srgbClr val="087393"/>
              </a:gs>
              <a:gs pos="0">
                <a:schemeClr val="accent3"/>
              </a:gs>
              <a:gs pos="100000">
                <a:srgbClr val="0B3C57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" y="0"/>
            <a:ext cx="221954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6924460" y="0"/>
            <a:ext cx="2219540" cy="5143500"/>
          </a:xfrm>
          <a:prstGeom prst="rect">
            <a:avLst/>
          </a:prstGeom>
        </p:spPr>
      </p:pic>
      <p:sp>
        <p:nvSpPr>
          <p:cNvPr id="17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  <a:endParaRPr lang="en-US" altLang="fr-FR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alphaModFix amt="1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gradFill>
            <a:gsLst>
              <a:gs pos="0">
                <a:srgbClr val="192755">
                  <a:alpha val="62000"/>
                </a:srgb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2" y="1915892"/>
            <a:ext cx="4267198" cy="119197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B5F"/>
              </a:gs>
              <a:gs pos="0">
                <a:srgbClr val="59A7E9"/>
              </a:gs>
              <a:gs pos="44000">
                <a:srgbClr val="2663CA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gradFill>
            <a:gsLst>
              <a:gs pos="0">
                <a:srgbClr val="192755">
                  <a:alpha val="62000"/>
                </a:srgb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2" y="1915892"/>
            <a:ext cx="4267198" cy="119197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/>
          </a:p>
        </p:txBody>
      </p:sp>
    </p:spTree>
    <p:extLst>
      <p:ext uri="{BB962C8B-B14F-4D97-AF65-F5344CB8AC3E}">
        <p14:creationId xmlns:p14="http://schemas.microsoft.com/office/powerpoint/2010/main" val="83159279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Layout (Spaciou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/>
          </a:p>
        </p:txBody>
      </p:sp>
      <p:sp>
        <p:nvSpPr>
          <p:cNvPr id="6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2667" y="978175"/>
            <a:ext cx="8525893" cy="3530763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/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Layout (Tigh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/>
          </a:p>
        </p:txBody>
      </p:sp>
      <p:sp>
        <p:nvSpPr>
          <p:cNvPr id="6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2667" y="978175"/>
            <a:ext cx="8525893" cy="3530763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0"/>
              </a:spcBef>
              <a:spcAft>
                <a:spcPts val="300"/>
              </a:spcAft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6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4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2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/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Layout (Tigh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2667" y="978175"/>
            <a:ext cx="8525893" cy="3530763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0"/>
              </a:spcBef>
              <a:spcAft>
                <a:spcPts val="300"/>
              </a:spcAft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6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4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2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/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17CD06AE-AB1E-C54E-B9A7-F9E7615353A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701" y="977900"/>
            <a:ext cx="8531859" cy="3530600"/>
          </a:xfrm>
          <a:prstGeom prst="rect">
            <a:avLst/>
          </a:prstGeom>
        </p:spPr>
        <p:txBody>
          <a:bodyPr/>
          <a:lstStyle>
            <a:lvl1pPr marL="7938" indent="0">
              <a:spcBef>
                <a:spcPts val="1920"/>
              </a:spcBef>
              <a:spcAft>
                <a:spcPts val="200"/>
              </a:spcAft>
              <a:buNone/>
              <a:tabLst>
                <a:tab pos="985838" algn="l"/>
              </a:tabLst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x-none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654487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/>
          </a:p>
        </p:txBody>
      </p:sp>
      <p:sp>
        <p:nvSpPr>
          <p:cNvPr id="6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2667" y="978175"/>
            <a:ext cx="4136773" cy="3530763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Espace réservé du contenu 2"/>
          <p:cNvSpPr>
            <a:spLocks noGrp="1"/>
          </p:cNvSpPr>
          <p:nvPr>
            <p:ph idx="10" hasCustomPrompt="1"/>
          </p:nvPr>
        </p:nvSpPr>
        <p:spPr>
          <a:xfrm>
            <a:off x="4661787" y="978175"/>
            <a:ext cx="4136773" cy="3530763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/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 Slid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13F4EFEA-C27D-E749-9610-370F044F227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701" y="977900"/>
            <a:ext cx="4133087" cy="3530600"/>
          </a:xfrm>
          <a:prstGeom prst="rect">
            <a:avLst/>
          </a:prstGeom>
        </p:spPr>
        <p:txBody>
          <a:bodyPr/>
          <a:lstStyle>
            <a:lvl1pPr marL="7938" indent="0">
              <a:spcBef>
                <a:spcPts val="1920"/>
              </a:spcBef>
              <a:spcAft>
                <a:spcPts val="300"/>
              </a:spcAft>
              <a:buNone/>
              <a:tabLst>
                <a:tab pos="985838" algn="l"/>
              </a:tabLst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x-none" noProof="0"/>
              <a:t>Click to edit Master text styles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B223A7FD-0352-A04E-9C9C-2A8F77C33E1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67251" y="977900"/>
            <a:ext cx="4133087" cy="3530600"/>
          </a:xfrm>
          <a:prstGeom prst="rect">
            <a:avLst/>
          </a:prstGeom>
        </p:spPr>
        <p:txBody>
          <a:bodyPr/>
          <a:lstStyle>
            <a:lvl1pPr marL="7938" indent="0">
              <a:spcBef>
                <a:spcPts val="1920"/>
              </a:spcBef>
              <a:spcAft>
                <a:spcPts val="300"/>
              </a:spcAft>
              <a:buNone/>
              <a:tabLst>
                <a:tab pos="985838" algn="l"/>
              </a:tabLst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x-none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2664518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3D91D4-B25E-134B-AD66-43D89BFFB99F}"/>
              </a:ext>
            </a:extLst>
          </p:cNvPr>
          <p:cNvSpPr/>
          <p:nvPr/>
        </p:nvSpPr>
        <p:spPr>
          <a:xfrm>
            <a:off x="246152" y="1379712"/>
            <a:ext cx="2836096" cy="3192285"/>
          </a:xfrm>
          <a:prstGeom prst="rect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2B8607-7229-E34A-9A1D-489AB642C958}"/>
              </a:ext>
            </a:extLst>
          </p:cNvPr>
          <p:cNvSpPr/>
          <p:nvPr/>
        </p:nvSpPr>
        <p:spPr>
          <a:xfrm>
            <a:off x="3143679" y="1379712"/>
            <a:ext cx="2836096" cy="3192285"/>
          </a:xfrm>
          <a:prstGeom prst="rect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CB8723-EFA9-7842-B15E-23E81F7E15A8}"/>
              </a:ext>
            </a:extLst>
          </p:cNvPr>
          <p:cNvSpPr/>
          <p:nvPr/>
        </p:nvSpPr>
        <p:spPr>
          <a:xfrm>
            <a:off x="6041205" y="1379712"/>
            <a:ext cx="2836096" cy="3192285"/>
          </a:xfrm>
          <a:prstGeom prst="rect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6F66E8-5409-8D49-9E78-AA8E30BCD97E}"/>
              </a:ext>
            </a:extLst>
          </p:cNvPr>
          <p:cNvSpPr/>
          <p:nvPr/>
        </p:nvSpPr>
        <p:spPr>
          <a:xfrm>
            <a:off x="339047" y="1479630"/>
            <a:ext cx="2644340" cy="394180"/>
          </a:xfrm>
          <a:prstGeom prst="rect">
            <a:avLst/>
          </a:prstGeom>
          <a:gradFill>
            <a:gsLst>
              <a:gs pos="100000">
                <a:srgbClr val="3A84C3"/>
              </a:gs>
              <a:gs pos="50000">
                <a:srgbClr val="499ADE"/>
              </a:gs>
              <a:gs pos="0">
                <a:srgbClr val="4FA8F2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entury Gothic" panose="020B0502020202020204" pitchFamily="34" charset="0"/>
              <a:cs typeface="Aller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038AFB-6AD6-4541-BF51-668BD72FC6DD}"/>
              </a:ext>
            </a:extLst>
          </p:cNvPr>
          <p:cNvSpPr/>
          <p:nvPr/>
        </p:nvSpPr>
        <p:spPr>
          <a:xfrm>
            <a:off x="3230931" y="1479630"/>
            <a:ext cx="2653556" cy="394180"/>
          </a:xfrm>
          <a:prstGeom prst="rect">
            <a:avLst/>
          </a:prstGeom>
          <a:gradFill>
            <a:gsLst>
              <a:gs pos="50000">
                <a:srgbClr val="0E57C3"/>
              </a:gs>
              <a:gs pos="100000">
                <a:srgbClr val="0948A6"/>
              </a:gs>
              <a:gs pos="0">
                <a:srgbClr val="1365E0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entury Gothic" panose="020B0502020202020204" pitchFamily="34" charset="0"/>
              <a:cs typeface="Aller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D5238-66A2-C649-9F7C-F7BAF1794FFD}"/>
              </a:ext>
            </a:extLst>
          </p:cNvPr>
          <p:cNvSpPr/>
          <p:nvPr/>
        </p:nvSpPr>
        <p:spPr>
          <a:xfrm>
            <a:off x="6134297" y="1479630"/>
            <a:ext cx="2649914" cy="394180"/>
          </a:xfrm>
          <a:prstGeom prst="rect">
            <a:avLst/>
          </a:prstGeom>
          <a:gradFill>
            <a:gsLst>
              <a:gs pos="100000">
                <a:srgbClr val="0787A6"/>
              </a:gs>
              <a:gs pos="50000">
                <a:srgbClr val="049DC1"/>
              </a:gs>
              <a:gs pos="0">
                <a:srgbClr val="00B2DB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  <a:cs typeface="Aller Light"/>
            </a:endParaRPr>
          </a:p>
        </p:txBody>
      </p:sp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326571"/>
            <a:ext cx="8674100" cy="462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A26B47B4-6FED-BD4C-A1E9-06CA7B24200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051" y="1991142"/>
            <a:ext cx="2723869" cy="2580855"/>
          </a:xfrm>
          <a:prstGeom prst="rect">
            <a:avLst/>
          </a:prstGeom>
        </p:spPr>
        <p:txBody>
          <a:bodyPr/>
          <a:lstStyle>
            <a:lvl1pPr marL="344488" indent="-227013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tabLst>
                <a:tab pos="985838" algn="l"/>
              </a:tabLst>
              <a:defRPr sz="10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520700" indent="-176213">
              <a:spcBef>
                <a:spcPts val="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9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8975" indent="-168275">
              <a:spcBef>
                <a:spcPts val="300"/>
              </a:spcBef>
              <a:buClr>
                <a:schemeClr val="accent4"/>
              </a:buClr>
              <a:buFont typeface="Arial" charset="0"/>
              <a:buChar char="•"/>
              <a:tabLst/>
              <a:defRPr sz="8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2EB56276-6613-ED4D-975E-1D745482F5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0178" y="1497044"/>
            <a:ext cx="2634742" cy="365760"/>
          </a:xfrm>
          <a:prstGeom prst="rect">
            <a:avLst/>
          </a:prstGeom>
        </p:spPr>
        <p:txBody>
          <a:bodyPr wrap="none"/>
          <a:lstStyle>
            <a:lvl1pPr marL="7938" indent="0" algn="ctr">
              <a:buNone/>
              <a:tabLst>
                <a:tab pos="985838" algn="l"/>
              </a:tabLst>
              <a:defRPr b="0"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1pPr>
            <a:lvl2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2pPr>
            <a:lvl3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3pPr>
            <a:lvl4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4pPr>
            <a:lvl5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EBB1313E-4E9C-4D4D-B1D8-CC06563CD3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0371" y="1497044"/>
            <a:ext cx="2650332" cy="365760"/>
          </a:xfrm>
          <a:prstGeom prst="rect">
            <a:avLst/>
          </a:prstGeom>
        </p:spPr>
        <p:txBody>
          <a:bodyPr wrap="none"/>
          <a:lstStyle>
            <a:lvl1pPr marL="7938" indent="0" algn="ctr">
              <a:buNone/>
              <a:tabLst>
                <a:tab pos="985838" algn="l"/>
              </a:tabLst>
              <a:defRPr b="0"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1pPr>
            <a:lvl2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2pPr>
            <a:lvl3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3pPr>
            <a:lvl4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4pPr>
            <a:lvl5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875EA6F2-B143-3843-9094-F0D6AD344D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31379" y="1497044"/>
            <a:ext cx="2653392" cy="365760"/>
          </a:xfrm>
          <a:prstGeom prst="rect">
            <a:avLst/>
          </a:prstGeom>
        </p:spPr>
        <p:txBody>
          <a:bodyPr wrap="none"/>
          <a:lstStyle>
            <a:lvl1pPr marL="7938" indent="0" algn="ctr">
              <a:buNone/>
              <a:tabLst>
                <a:tab pos="985838" algn="l"/>
              </a:tabLst>
              <a:defRPr b="0"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1pPr>
            <a:lvl2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2pPr>
            <a:lvl3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3pPr>
            <a:lvl4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4pPr>
            <a:lvl5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C80C9721-B1FD-FB47-BBCA-3D1B1DF965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7068" y="813480"/>
            <a:ext cx="6819532" cy="395287"/>
          </a:xfrm>
          <a:prstGeom prst="rect">
            <a:avLst/>
          </a:prstGeom>
        </p:spPr>
        <p:txBody>
          <a:bodyPr/>
          <a:lstStyle>
            <a:lvl1pPr marL="7938" indent="0" algn="l">
              <a:buNone/>
              <a:tabLst>
                <a:tab pos="985838" algn="l"/>
              </a:tabLst>
              <a:defRPr lang="en-US" b="0" kern="1200" dirty="0">
                <a:solidFill>
                  <a:schemeClr val="accent4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b="0">
                <a:solidFill>
                  <a:schemeClr val="accent3"/>
                </a:solidFill>
              </a:defRPr>
            </a:lvl2pPr>
            <a:lvl3pPr>
              <a:defRPr b="0">
                <a:solidFill>
                  <a:schemeClr val="accent3"/>
                </a:solidFill>
              </a:defRPr>
            </a:lvl3pPr>
            <a:lvl4pPr>
              <a:defRPr b="0">
                <a:solidFill>
                  <a:schemeClr val="accent3"/>
                </a:solidFill>
              </a:defRPr>
            </a:lvl4pPr>
            <a:lvl5pPr>
              <a:defRPr b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722C39AF-F6AE-764B-AC2C-20994E70688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157537" y="1991142"/>
            <a:ext cx="2723869" cy="2580855"/>
          </a:xfrm>
          <a:prstGeom prst="rect">
            <a:avLst/>
          </a:prstGeom>
        </p:spPr>
        <p:txBody>
          <a:bodyPr/>
          <a:lstStyle>
            <a:lvl1pPr marL="344488" indent="-227013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tabLst>
                <a:tab pos="985838" algn="l"/>
              </a:tabLst>
              <a:defRPr sz="10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520700" indent="-176213">
              <a:spcBef>
                <a:spcPts val="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9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8975" indent="-168275">
              <a:spcBef>
                <a:spcPts val="300"/>
              </a:spcBef>
              <a:buClr>
                <a:schemeClr val="accent4"/>
              </a:buClr>
              <a:buFont typeface="Arial" charset="0"/>
              <a:buChar char="•"/>
              <a:tabLst/>
              <a:defRPr sz="8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9" name="Espace réservé du contenu 2">
            <a:extLst>
              <a:ext uri="{FF2B5EF4-FFF2-40B4-BE49-F238E27FC236}">
                <a16:creationId xmlns:a16="http://schemas.microsoft.com/office/drawing/2014/main" id="{328B941B-17A7-6A4C-BBC1-2BD5A03492E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064023" y="1991142"/>
            <a:ext cx="2723869" cy="2580855"/>
          </a:xfrm>
          <a:prstGeom prst="rect">
            <a:avLst/>
          </a:prstGeom>
        </p:spPr>
        <p:txBody>
          <a:bodyPr/>
          <a:lstStyle>
            <a:lvl1pPr marL="344488" indent="-227013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tabLst>
                <a:tab pos="985838" algn="l"/>
              </a:tabLst>
              <a:defRPr sz="10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520700" indent="-176213">
              <a:spcBef>
                <a:spcPts val="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9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8975" indent="-168275">
              <a:spcBef>
                <a:spcPts val="300"/>
              </a:spcBef>
              <a:buClr>
                <a:schemeClr val="accent4"/>
              </a:buClr>
              <a:buFont typeface="Arial" charset="0"/>
              <a:buChar char="•"/>
              <a:tabLst/>
              <a:defRPr sz="8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D91D4-B25E-134B-AD66-43D89BFFB99F}"/>
              </a:ext>
            </a:extLst>
          </p:cNvPr>
          <p:cNvSpPr/>
          <p:nvPr/>
        </p:nvSpPr>
        <p:spPr>
          <a:xfrm>
            <a:off x="246152" y="1379712"/>
            <a:ext cx="2836096" cy="3192285"/>
          </a:xfrm>
          <a:prstGeom prst="rect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2B8607-7229-E34A-9A1D-489AB642C958}"/>
              </a:ext>
            </a:extLst>
          </p:cNvPr>
          <p:cNvSpPr/>
          <p:nvPr/>
        </p:nvSpPr>
        <p:spPr>
          <a:xfrm>
            <a:off x="3143679" y="1379712"/>
            <a:ext cx="2836096" cy="3192285"/>
          </a:xfrm>
          <a:prstGeom prst="rect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CB8723-EFA9-7842-B15E-23E81F7E15A8}"/>
              </a:ext>
            </a:extLst>
          </p:cNvPr>
          <p:cNvSpPr/>
          <p:nvPr/>
        </p:nvSpPr>
        <p:spPr>
          <a:xfrm>
            <a:off x="6041205" y="1379712"/>
            <a:ext cx="2836096" cy="3192285"/>
          </a:xfrm>
          <a:prstGeom prst="rect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6F66E8-5409-8D49-9E78-AA8E30BCD97E}"/>
              </a:ext>
            </a:extLst>
          </p:cNvPr>
          <p:cNvSpPr/>
          <p:nvPr/>
        </p:nvSpPr>
        <p:spPr>
          <a:xfrm>
            <a:off x="339047" y="1479630"/>
            <a:ext cx="2644340" cy="394180"/>
          </a:xfrm>
          <a:prstGeom prst="rect">
            <a:avLst/>
          </a:prstGeom>
          <a:gradFill>
            <a:gsLst>
              <a:gs pos="100000">
                <a:srgbClr val="3A84C3"/>
              </a:gs>
              <a:gs pos="50000">
                <a:srgbClr val="499ADE"/>
              </a:gs>
              <a:gs pos="0">
                <a:srgbClr val="4FA8F2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entury Gothic" panose="020B0502020202020204" pitchFamily="34" charset="0"/>
              <a:cs typeface="Aller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038AFB-6AD6-4541-BF51-668BD72FC6DD}"/>
              </a:ext>
            </a:extLst>
          </p:cNvPr>
          <p:cNvSpPr/>
          <p:nvPr/>
        </p:nvSpPr>
        <p:spPr>
          <a:xfrm>
            <a:off x="3230931" y="1479630"/>
            <a:ext cx="2653556" cy="394180"/>
          </a:xfrm>
          <a:prstGeom prst="rect">
            <a:avLst/>
          </a:prstGeom>
          <a:gradFill>
            <a:gsLst>
              <a:gs pos="50000">
                <a:srgbClr val="0E57C3"/>
              </a:gs>
              <a:gs pos="100000">
                <a:srgbClr val="0948A6"/>
              </a:gs>
              <a:gs pos="0">
                <a:srgbClr val="1365E0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entury Gothic" panose="020B0502020202020204" pitchFamily="34" charset="0"/>
              <a:cs typeface="Aller Ligh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1D5238-66A2-C649-9F7C-F7BAF1794FFD}"/>
              </a:ext>
            </a:extLst>
          </p:cNvPr>
          <p:cNvSpPr/>
          <p:nvPr/>
        </p:nvSpPr>
        <p:spPr>
          <a:xfrm>
            <a:off x="6134297" y="1479630"/>
            <a:ext cx="2649914" cy="394180"/>
          </a:xfrm>
          <a:prstGeom prst="rect">
            <a:avLst/>
          </a:prstGeom>
          <a:gradFill>
            <a:gsLst>
              <a:gs pos="100000">
                <a:srgbClr val="0787A6"/>
              </a:gs>
              <a:gs pos="50000">
                <a:srgbClr val="049DC1"/>
              </a:gs>
              <a:gs pos="0">
                <a:srgbClr val="00B2DB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  <a:cs typeface="Aller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2193750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mall Box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 rot="10800000">
            <a:off x="7637139" y="0"/>
            <a:ext cx="1506860" cy="1506860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noProof="0">
              <a:latin typeface="Century Gothic Regular"/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1506860"/>
            <a:ext cx="3301551" cy="3301551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noProof="0">
              <a:latin typeface="Century Gothic Regular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07145" y="1319002"/>
            <a:ext cx="7329710" cy="2994053"/>
            <a:chOff x="962951" y="1319002"/>
            <a:chExt cx="3981281" cy="2994053"/>
          </a:xfrm>
        </p:grpSpPr>
        <p:sp>
          <p:nvSpPr>
            <p:cNvPr id="9" name="Rectangle 8"/>
            <p:cNvSpPr/>
            <p:nvPr/>
          </p:nvSpPr>
          <p:spPr>
            <a:xfrm>
              <a:off x="962951" y="1319002"/>
              <a:ext cx="1861168" cy="29940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i="0" noProof="0">
                <a:latin typeface="Century Gothic Regular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83064" y="1319002"/>
              <a:ext cx="1861168" cy="29940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i="0" noProof="0">
                <a:latin typeface="Century Gothic Regular"/>
              </a:endParaRPr>
            </a:p>
          </p:txBody>
        </p:sp>
      </p:grpSp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/>
          </a:p>
        </p:txBody>
      </p:sp>
      <p:sp>
        <p:nvSpPr>
          <p:cNvPr id="11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020813" y="1571136"/>
            <a:ext cx="304126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Espace réservé du contenu 2"/>
          <p:cNvSpPr>
            <a:spLocks noGrp="1"/>
          </p:cNvSpPr>
          <p:nvPr>
            <p:ph idx="10" hasCustomPrompt="1"/>
          </p:nvPr>
        </p:nvSpPr>
        <p:spPr>
          <a:xfrm>
            <a:off x="4952802" y="1571136"/>
            <a:ext cx="304126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ight Triangle 12"/>
          <p:cNvSpPr/>
          <p:nvPr/>
        </p:nvSpPr>
        <p:spPr>
          <a:xfrm rot="10800000">
            <a:off x="7637139" y="0"/>
            <a:ext cx="1506860" cy="1506860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noProof="0">
              <a:latin typeface="Century Gothic Regular"/>
            </a:endParaRPr>
          </a:p>
        </p:txBody>
      </p:sp>
      <p:sp>
        <p:nvSpPr>
          <p:cNvPr id="14" name="Right Triangle 13"/>
          <p:cNvSpPr/>
          <p:nvPr/>
        </p:nvSpPr>
        <p:spPr>
          <a:xfrm>
            <a:off x="0" y="1506860"/>
            <a:ext cx="3301551" cy="3301551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noProof="0">
              <a:latin typeface="Century Gothic Regular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07145" y="1319002"/>
            <a:ext cx="7329710" cy="2994053"/>
            <a:chOff x="962951" y="1319002"/>
            <a:chExt cx="3981281" cy="2994053"/>
          </a:xfrm>
        </p:grpSpPr>
        <p:sp>
          <p:nvSpPr>
            <p:cNvPr id="16" name="Rectangle 15"/>
            <p:cNvSpPr/>
            <p:nvPr/>
          </p:nvSpPr>
          <p:spPr>
            <a:xfrm>
              <a:off x="962951" y="1319002"/>
              <a:ext cx="1861168" cy="29940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i="0" noProof="0">
                <a:latin typeface="Century Gothic Regular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83064" y="1319002"/>
              <a:ext cx="1861168" cy="29940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i="0" noProof="0">
                <a:latin typeface="Century Gothic Regular"/>
              </a:endParaRPr>
            </a:p>
          </p:txBody>
        </p:sp>
      </p:grpSp>
    </p:spTree>
    <p:extLst/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mall Box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 rot="10800000">
            <a:off x="7637139" y="0"/>
            <a:ext cx="1506860" cy="1506860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1506860"/>
            <a:ext cx="3301551" cy="3301551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5400" y="1319002"/>
            <a:ext cx="1966018" cy="2994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92083" y="1571136"/>
            <a:ext cx="173360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513618" y="1319002"/>
            <a:ext cx="1966018" cy="2994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26" name="Espace réservé du contenu 2"/>
          <p:cNvSpPr>
            <a:spLocks noGrp="1"/>
          </p:cNvSpPr>
          <p:nvPr>
            <p:ph idx="10" hasCustomPrompt="1"/>
          </p:nvPr>
        </p:nvSpPr>
        <p:spPr>
          <a:xfrm>
            <a:off x="2530301" y="1571136"/>
            <a:ext cx="173360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651836" y="1319002"/>
            <a:ext cx="1966018" cy="2994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28" name="Espace réservé du contenu 2"/>
          <p:cNvSpPr>
            <a:spLocks noGrp="1"/>
          </p:cNvSpPr>
          <p:nvPr>
            <p:ph idx="11" hasCustomPrompt="1"/>
          </p:nvPr>
        </p:nvSpPr>
        <p:spPr>
          <a:xfrm>
            <a:off x="4668519" y="1571136"/>
            <a:ext cx="173360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90055" y="1319002"/>
            <a:ext cx="1966018" cy="2994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30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6806738" y="1571136"/>
            <a:ext cx="173360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13" name="Right Triangle 12"/>
          <p:cNvSpPr/>
          <p:nvPr/>
        </p:nvSpPr>
        <p:spPr>
          <a:xfrm rot="10800000">
            <a:off x="7637139" y="0"/>
            <a:ext cx="1506860" cy="1506860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14" name="Right Triangle 13"/>
          <p:cNvSpPr/>
          <p:nvPr/>
        </p:nvSpPr>
        <p:spPr>
          <a:xfrm>
            <a:off x="0" y="1506860"/>
            <a:ext cx="3301551" cy="3301551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fr-FR" noProof="0" dirty="0"/>
              <a:t>Click to edit Master title style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92083" y="1571136"/>
            <a:ext cx="173360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13618" y="1319002"/>
            <a:ext cx="1966018" cy="2994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51836" y="1319002"/>
            <a:ext cx="1966018" cy="2994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90055" y="1319002"/>
            <a:ext cx="1966018" cy="2994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</p:spTree>
    <p:extLst/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–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9D9EE-CB70-2A4F-8B5D-8301BC12FF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966326B-7D11-1446-BCF6-D20548877A7C}"/>
              </a:ext>
            </a:extLst>
          </p:cNvPr>
          <p:cNvSpPr/>
          <p:nvPr/>
        </p:nvSpPr>
        <p:spPr>
          <a:xfrm>
            <a:off x="0" y="0"/>
            <a:ext cx="9144000" cy="3594344"/>
          </a:xfrm>
          <a:prstGeom prst="rect">
            <a:avLst/>
          </a:prstGeom>
          <a:gradFill>
            <a:gsLst>
              <a:gs pos="100000">
                <a:srgbClr val="192B5F">
                  <a:alpha val="0"/>
                </a:srgbClr>
              </a:gs>
              <a:gs pos="0">
                <a:srgbClr val="59A7E9"/>
              </a:gs>
              <a:gs pos="57000">
                <a:srgbClr val="2663CA">
                  <a:alpha val="24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8504" y="3101340"/>
            <a:ext cx="7764215" cy="61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58504" y="3664004"/>
            <a:ext cx="7764215" cy="46875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 algn="l">
              <a:buNone/>
              <a:defRPr sz="2400" b="0" i="0">
                <a:solidFill>
                  <a:schemeClr val="accent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noProof="0"/>
              <a:t>Click to edit Master subtitle style</a:t>
            </a:r>
            <a:endParaRPr lang="en-US" noProof="0" dirty="0"/>
          </a:p>
        </p:txBody>
      </p:sp>
      <p:sp>
        <p:nvSpPr>
          <p:cNvPr id="17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58" y="582114"/>
            <a:ext cx="1934803" cy="54045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285154" y="4878252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 b="0" i="0" dirty="0">
                <a:solidFill>
                  <a:schemeClr val="bg1"/>
                </a:solidFill>
                <a:cs typeface="Helvetica Light"/>
              </a:rPr>
              <a:t>© Guavus, Inc. All rights reserved.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29D9EE-CB70-2A4F-8B5D-8301BC12FF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966326B-7D11-1446-BCF6-D20548877A7C}"/>
              </a:ext>
            </a:extLst>
          </p:cNvPr>
          <p:cNvSpPr/>
          <p:nvPr/>
        </p:nvSpPr>
        <p:spPr>
          <a:xfrm>
            <a:off x="0" y="0"/>
            <a:ext cx="9144000" cy="3594344"/>
          </a:xfrm>
          <a:prstGeom prst="rect">
            <a:avLst/>
          </a:prstGeom>
          <a:gradFill>
            <a:gsLst>
              <a:gs pos="100000">
                <a:srgbClr val="192B5F">
                  <a:alpha val="0"/>
                </a:srgbClr>
              </a:gs>
              <a:gs pos="0">
                <a:srgbClr val="59A7E9"/>
              </a:gs>
              <a:gs pos="57000">
                <a:srgbClr val="2663CA">
                  <a:alpha val="24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8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58" y="582114"/>
            <a:ext cx="1934803" cy="54045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7285154" y="4878252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 b="0" i="0" dirty="0">
                <a:solidFill>
                  <a:schemeClr val="bg1"/>
                </a:solidFill>
                <a:cs typeface="Helvetica Light"/>
              </a:rPr>
              <a:t>© Guavus,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68778034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–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gradFill>
            <a:gsLst>
              <a:gs pos="0">
                <a:srgbClr val="192755">
                  <a:alpha val="62000"/>
                </a:srgb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8504" y="3101340"/>
            <a:ext cx="7764215" cy="61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58504" y="3664004"/>
            <a:ext cx="7764215" cy="46875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 algn="l">
              <a:buNone/>
              <a:defRPr sz="2400" b="0" i="0">
                <a:solidFill>
                  <a:schemeClr val="accent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noProof="0"/>
              <a:t>Click to edit Master subtitle style</a:t>
            </a:r>
            <a:endParaRPr lang="en-US" noProof="0" dirty="0"/>
          </a:p>
        </p:txBody>
      </p:sp>
      <p:sp>
        <p:nvSpPr>
          <p:cNvPr id="17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58" y="582114"/>
            <a:ext cx="1934803" cy="54045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285154" y="4878252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 b="0" i="0" dirty="0">
                <a:solidFill>
                  <a:schemeClr val="bg1"/>
                </a:solidFill>
                <a:cs typeface="Helvetica Light"/>
              </a:rPr>
              <a:t>© Guavus, Inc. All rights reserved.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screen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gradFill>
            <a:gsLst>
              <a:gs pos="0">
                <a:srgbClr val="192755">
                  <a:alpha val="62000"/>
                </a:srgb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58" y="582114"/>
            <a:ext cx="1934803" cy="54045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285154" y="4878252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 b="0" i="0" dirty="0">
                <a:solidFill>
                  <a:schemeClr val="bg1"/>
                </a:solidFill>
                <a:cs typeface="Helvetica Light"/>
              </a:rPr>
              <a:t>© Guavus, Inc. All rights reserved.</a:t>
            </a:r>
          </a:p>
        </p:txBody>
      </p:sp>
    </p:spTree>
    <p:extLst/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 Slide –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  <a:alphaModFix amt="3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7185" t="8408" r="515" b="693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8504" y="2366042"/>
            <a:ext cx="7764215" cy="61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  <a:alphaModFix amt="3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7185" t="8408" r="515" b="693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7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509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 Slide –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8504" y="2366042"/>
            <a:ext cx="7764215" cy="61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17CD06AE-AB1E-C54E-B9A7-F9E7615353A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701" y="977900"/>
            <a:ext cx="8531859" cy="3530600"/>
          </a:xfrm>
          <a:prstGeom prst="rect">
            <a:avLst/>
          </a:prstGeom>
        </p:spPr>
        <p:txBody>
          <a:bodyPr/>
          <a:lstStyle>
            <a:lvl1pPr marL="7938" indent="0">
              <a:spcBef>
                <a:spcPts val="1920"/>
              </a:spcBef>
              <a:spcAft>
                <a:spcPts val="200"/>
              </a:spcAft>
              <a:buNone/>
              <a:tabLst>
                <a:tab pos="985838" algn="l"/>
              </a:tabLst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654487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eensho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0000">
                <a:srgbClr val="087393"/>
              </a:gs>
              <a:gs pos="0">
                <a:schemeClr val="accent3"/>
              </a:gs>
              <a:gs pos="100000">
                <a:srgbClr val="0B3C57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7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0000">
                <a:srgbClr val="087393"/>
              </a:gs>
              <a:gs pos="0">
                <a:schemeClr val="accent3"/>
              </a:gs>
              <a:gs pos="100000">
                <a:srgbClr val="0B3C57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0000">
                <a:srgbClr val="087393"/>
              </a:gs>
              <a:gs pos="0">
                <a:schemeClr val="accent3"/>
              </a:gs>
              <a:gs pos="100000">
                <a:srgbClr val="0B3C57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" y="0"/>
            <a:ext cx="221954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6924460" y="0"/>
            <a:ext cx="2219540" cy="5143500"/>
          </a:xfrm>
          <a:prstGeom prst="rect">
            <a:avLst/>
          </a:prstGeom>
        </p:spPr>
      </p:pic>
      <p:sp>
        <p:nvSpPr>
          <p:cNvPr id="17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0000">
                <a:srgbClr val="087393"/>
              </a:gs>
              <a:gs pos="0">
                <a:schemeClr val="accent3"/>
              </a:gs>
              <a:gs pos="100000">
                <a:srgbClr val="0B3C57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" y="0"/>
            <a:ext cx="2219540" cy="5143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6924460" y="0"/>
            <a:ext cx="2219540" cy="5143500"/>
          </a:xfrm>
          <a:prstGeom prst="rect">
            <a:avLst/>
          </a:prstGeom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alphaModFix amt="1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gradFill>
            <a:gsLst>
              <a:gs pos="0">
                <a:srgbClr val="192755">
                  <a:alpha val="62000"/>
                </a:srgb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2" y="1915892"/>
            <a:ext cx="4267198" cy="11919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alphaModFix amt="1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gradFill>
            <a:gsLst>
              <a:gs pos="0">
                <a:srgbClr val="192755">
                  <a:alpha val="62000"/>
                </a:srgb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2" y="1915892"/>
            <a:ext cx="4267198" cy="119197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B5F"/>
              </a:gs>
              <a:gs pos="0">
                <a:srgbClr val="59A7E9"/>
              </a:gs>
              <a:gs pos="44000">
                <a:srgbClr val="2663CA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gradFill>
            <a:gsLst>
              <a:gs pos="0">
                <a:srgbClr val="192755">
                  <a:alpha val="62000"/>
                </a:srgb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2" y="1915892"/>
            <a:ext cx="4267198" cy="11919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B5F"/>
              </a:gs>
              <a:gs pos="0">
                <a:srgbClr val="59A7E9"/>
              </a:gs>
              <a:gs pos="44000">
                <a:srgbClr val="2663CA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gradFill>
            <a:gsLst>
              <a:gs pos="0">
                <a:srgbClr val="192755">
                  <a:alpha val="62000"/>
                </a:srgb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2" y="1915892"/>
            <a:ext cx="4267198" cy="119197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2667" y="978175"/>
            <a:ext cx="4136773" cy="3530763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Espace réservé du contenu 2"/>
          <p:cNvSpPr>
            <a:spLocks noGrp="1"/>
          </p:cNvSpPr>
          <p:nvPr>
            <p:ph idx="10" hasCustomPrompt="1"/>
          </p:nvPr>
        </p:nvSpPr>
        <p:spPr>
          <a:xfrm>
            <a:off x="4661787" y="978175"/>
            <a:ext cx="4136773" cy="3530763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/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 Slid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13F4EFEA-C27D-E749-9610-370F044F227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701" y="977900"/>
            <a:ext cx="4133087" cy="3530600"/>
          </a:xfrm>
          <a:prstGeom prst="rect">
            <a:avLst/>
          </a:prstGeom>
        </p:spPr>
        <p:txBody>
          <a:bodyPr/>
          <a:lstStyle>
            <a:lvl1pPr marL="7938" indent="0">
              <a:spcBef>
                <a:spcPts val="1920"/>
              </a:spcBef>
              <a:spcAft>
                <a:spcPts val="300"/>
              </a:spcAft>
              <a:buNone/>
              <a:tabLst>
                <a:tab pos="985838" algn="l"/>
              </a:tabLst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B223A7FD-0352-A04E-9C9C-2A8F77C33E1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67251" y="977900"/>
            <a:ext cx="4133087" cy="3530600"/>
          </a:xfrm>
          <a:prstGeom prst="rect">
            <a:avLst/>
          </a:prstGeom>
        </p:spPr>
        <p:txBody>
          <a:bodyPr/>
          <a:lstStyle>
            <a:lvl1pPr marL="7938" indent="0">
              <a:spcBef>
                <a:spcPts val="1920"/>
              </a:spcBef>
              <a:spcAft>
                <a:spcPts val="300"/>
              </a:spcAft>
              <a:buNone/>
              <a:tabLst>
                <a:tab pos="985838" algn="l"/>
              </a:tabLst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26645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3D91D4-B25E-134B-AD66-43D89BFFB99F}"/>
              </a:ext>
            </a:extLst>
          </p:cNvPr>
          <p:cNvSpPr/>
          <p:nvPr/>
        </p:nvSpPr>
        <p:spPr>
          <a:xfrm>
            <a:off x="246152" y="1379712"/>
            <a:ext cx="2836096" cy="3192285"/>
          </a:xfrm>
          <a:prstGeom prst="rect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2B8607-7229-E34A-9A1D-489AB642C958}"/>
              </a:ext>
            </a:extLst>
          </p:cNvPr>
          <p:cNvSpPr/>
          <p:nvPr/>
        </p:nvSpPr>
        <p:spPr>
          <a:xfrm>
            <a:off x="3143679" y="1379712"/>
            <a:ext cx="2836096" cy="3192285"/>
          </a:xfrm>
          <a:prstGeom prst="rect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CB8723-EFA9-7842-B15E-23E81F7E15A8}"/>
              </a:ext>
            </a:extLst>
          </p:cNvPr>
          <p:cNvSpPr/>
          <p:nvPr/>
        </p:nvSpPr>
        <p:spPr>
          <a:xfrm>
            <a:off x="6041205" y="1379712"/>
            <a:ext cx="2836096" cy="3192285"/>
          </a:xfrm>
          <a:prstGeom prst="rect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6F66E8-5409-8D49-9E78-AA8E30BCD97E}"/>
              </a:ext>
            </a:extLst>
          </p:cNvPr>
          <p:cNvSpPr/>
          <p:nvPr/>
        </p:nvSpPr>
        <p:spPr>
          <a:xfrm>
            <a:off x="339047" y="1479630"/>
            <a:ext cx="2644340" cy="394180"/>
          </a:xfrm>
          <a:prstGeom prst="rect">
            <a:avLst/>
          </a:prstGeom>
          <a:gradFill>
            <a:gsLst>
              <a:gs pos="100000">
                <a:srgbClr val="3A84C3"/>
              </a:gs>
              <a:gs pos="50000">
                <a:srgbClr val="499ADE"/>
              </a:gs>
              <a:gs pos="0">
                <a:srgbClr val="4FA8F2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entury Gothic" panose="020B0502020202020204" pitchFamily="34" charset="0"/>
              <a:cs typeface="Aller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038AFB-6AD6-4541-BF51-668BD72FC6DD}"/>
              </a:ext>
            </a:extLst>
          </p:cNvPr>
          <p:cNvSpPr/>
          <p:nvPr/>
        </p:nvSpPr>
        <p:spPr>
          <a:xfrm>
            <a:off x="3230931" y="1479630"/>
            <a:ext cx="2653556" cy="394180"/>
          </a:xfrm>
          <a:prstGeom prst="rect">
            <a:avLst/>
          </a:prstGeom>
          <a:gradFill>
            <a:gsLst>
              <a:gs pos="50000">
                <a:srgbClr val="0E57C3"/>
              </a:gs>
              <a:gs pos="100000">
                <a:srgbClr val="0948A6"/>
              </a:gs>
              <a:gs pos="0">
                <a:srgbClr val="1365E0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entury Gothic" panose="020B0502020202020204" pitchFamily="34" charset="0"/>
              <a:cs typeface="Aller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D5238-66A2-C649-9F7C-F7BAF1794FFD}"/>
              </a:ext>
            </a:extLst>
          </p:cNvPr>
          <p:cNvSpPr/>
          <p:nvPr/>
        </p:nvSpPr>
        <p:spPr>
          <a:xfrm>
            <a:off x="6134297" y="1479630"/>
            <a:ext cx="2649914" cy="394180"/>
          </a:xfrm>
          <a:prstGeom prst="rect">
            <a:avLst/>
          </a:prstGeom>
          <a:gradFill>
            <a:gsLst>
              <a:gs pos="100000">
                <a:srgbClr val="0787A6"/>
              </a:gs>
              <a:gs pos="50000">
                <a:srgbClr val="049DC1"/>
              </a:gs>
              <a:gs pos="0">
                <a:srgbClr val="00B2DB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  <a:cs typeface="Aller Light"/>
            </a:endParaRPr>
          </a:p>
        </p:txBody>
      </p:sp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326571"/>
            <a:ext cx="8674100" cy="462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A26B47B4-6FED-BD4C-A1E9-06CA7B24200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051" y="1991142"/>
            <a:ext cx="2723869" cy="2580855"/>
          </a:xfrm>
          <a:prstGeom prst="rect">
            <a:avLst/>
          </a:prstGeom>
        </p:spPr>
        <p:txBody>
          <a:bodyPr/>
          <a:lstStyle>
            <a:lvl1pPr marL="344488" indent="-227013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tabLst>
                <a:tab pos="985838" algn="l"/>
              </a:tabLst>
              <a:defRPr sz="10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520700" indent="-176213">
              <a:spcBef>
                <a:spcPts val="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9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8975" indent="-168275">
              <a:spcBef>
                <a:spcPts val="300"/>
              </a:spcBef>
              <a:buClr>
                <a:schemeClr val="accent4"/>
              </a:buClr>
              <a:buFont typeface="Arial" charset="0"/>
              <a:buChar char="•"/>
              <a:tabLst/>
              <a:defRPr sz="8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2EB56276-6613-ED4D-975E-1D745482F5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0178" y="1497044"/>
            <a:ext cx="2634742" cy="365760"/>
          </a:xfrm>
          <a:prstGeom prst="rect">
            <a:avLst/>
          </a:prstGeom>
        </p:spPr>
        <p:txBody>
          <a:bodyPr wrap="none"/>
          <a:lstStyle>
            <a:lvl1pPr marL="7938" indent="0" algn="ctr">
              <a:buNone/>
              <a:tabLst>
                <a:tab pos="985838" algn="l"/>
              </a:tabLst>
              <a:defRPr b="0"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1pPr>
            <a:lvl2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2pPr>
            <a:lvl3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3pPr>
            <a:lvl4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4pPr>
            <a:lvl5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EBB1313E-4E9C-4D4D-B1D8-CC06563CD3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0371" y="1497044"/>
            <a:ext cx="2650332" cy="365760"/>
          </a:xfrm>
          <a:prstGeom prst="rect">
            <a:avLst/>
          </a:prstGeom>
        </p:spPr>
        <p:txBody>
          <a:bodyPr wrap="none"/>
          <a:lstStyle>
            <a:lvl1pPr marL="7938" indent="0" algn="ctr">
              <a:buNone/>
              <a:tabLst>
                <a:tab pos="985838" algn="l"/>
              </a:tabLst>
              <a:defRPr b="0"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1pPr>
            <a:lvl2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2pPr>
            <a:lvl3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3pPr>
            <a:lvl4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4pPr>
            <a:lvl5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875EA6F2-B143-3843-9094-F0D6AD344D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31379" y="1497044"/>
            <a:ext cx="2653392" cy="365760"/>
          </a:xfrm>
          <a:prstGeom prst="rect">
            <a:avLst/>
          </a:prstGeom>
        </p:spPr>
        <p:txBody>
          <a:bodyPr wrap="none"/>
          <a:lstStyle>
            <a:lvl1pPr marL="7938" indent="0" algn="ctr">
              <a:buNone/>
              <a:tabLst>
                <a:tab pos="985838" algn="l"/>
              </a:tabLst>
              <a:defRPr b="0"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1pPr>
            <a:lvl2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2pPr>
            <a:lvl3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3pPr>
            <a:lvl4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4pPr>
            <a:lvl5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C80C9721-B1FD-FB47-BBCA-3D1B1DF965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7068" y="813480"/>
            <a:ext cx="6819532" cy="395287"/>
          </a:xfrm>
          <a:prstGeom prst="rect">
            <a:avLst/>
          </a:prstGeom>
        </p:spPr>
        <p:txBody>
          <a:bodyPr/>
          <a:lstStyle>
            <a:lvl1pPr marL="7938" indent="0" algn="l">
              <a:buNone/>
              <a:tabLst>
                <a:tab pos="985838" algn="l"/>
              </a:tabLst>
              <a:defRPr lang="en-US" b="0" kern="1200" dirty="0">
                <a:solidFill>
                  <a:schemeClr val="accent4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b="0">
                <a:solidFill>
                  <a:schemeClr val="accent3"/>
                </a:solidFill>
              </a:defRPr>
            </a:lvl2pPr>
            <a:lvl3pPr>
              <a:defRPr b="0">
                <a:solidFill>
                  <a:schemeClr val="accent3"/>
                </a:solidFill>
              </a:defRPr>
            </a:lvl3pPr>
            <a:lvl4pPr>
              <a:defRPr b="0">
                <a:solidFill>
                  <a:schemeClr val="accent3"/>
                </a:solidFill>
              </a:defRPr>
            </a:lvl4pPr>
            <a:lvl5pPr>
              <a:defRPr b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722C39AF-F6AE-764B-AC2C-20994E70688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157537" y="1991142"/>
            <a:ext cx="2723869" cy="2580855"/>
          </a:xfrm>
          <a:prstGeom prst="rect">
            <a:avLst/>
          </a:prstGeom>
        </p:spPr>
        <p:txBody>
          <a:bodyPr/>
          <a:lstStyle>
            <a:lvl1pPr marL="344488" indent="-227013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tabLst>
                <a:tab pos="985838" algn="l"/>
              </a:tabLst>
              <a:defRPr sz="10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520700" indent="-176213">
              <a:spcBef>
                <a:spcPts val="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9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8975" indent="-168275">
              <a:spcBef>
                <a:spcPts val="300"/>
              </a:spcBef>
              <a:buClr>
                <a:schemeClr val="accent4"/>
              </a:buClr>
              <a:buFont typeface="Arial" charset="0"/>
              <a:buChar char="•"/>
              <a:tabLst/>
              <a:defRPr sz="8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9" name="Espace réservé du contenu 2">
            <a:extLst>
              <a:ext uri="{FF2B5EF4-FFF2-40B4-BE49-F238E27FC236}">
                <a16:creationId xmlns:a16="http://schemas.microsoft.com/office/drawing/2014/main" id="{328B941B-17A7-6A4C-BBC1-2BD5A03492E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064023" y="1991142"/>
            <a:ext cx="2723869" cy="2580855"/>
          </a:xfrm>
          <a:prstGeom prst="rect">
            <a:avLst/>
          </a:prstGeom>
        </p:spPr>
        <p:txBody>
          <a:bodyPr/>
          <a:lstStyle>
            <a:lvl1pPr marL="344488" indent="-227013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tabLst>
                <a:tab pos="985838" algn="l"/>
              </a:tabLst>
              <a:defRPr sz="10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520700" indent="-176213">
              <a:spcBef>
                <a:spcPts val="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9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8975" indent="-168275">
              <a:spcBef>
                <a:spcPts val="300"/>
              </a:spcBef>
              <a:buClr>
                <a:schemeClr val="accent4"/>
              </a:buClr>
              <a:buFont typeface="Arial" charset="0"/>
              <a:buChar char="•"/>
              <a:tabLst/>
              <a:defRPr sz="8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1219375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mall Box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 rot="10800000">
            <a:off x="7637139" y="0"/>
            <a:ext cx="1506860" cy="1506860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noProof="0">
              <a:latin typeface="Century Gothic Regular"/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1506860"/>
            <a:ext cx="3301551" cy="3301551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noProof="0">
              <a:latin typeface="Century Gothic Regular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07145" y="1319002"/>
            <a:ext cx="7329710" cy="2994053"/>
            <a:chOff x="962951" y="1319002"/>
            <a:chExt cx="3981281" cy="2994053"/>
          </a:xfrm>
        </p:grpSpPr>
        <p:sp>
          <p:nvSpPr>
            <p:cNvPr id="9" name="Rectangle 8"/>
            <p:cNvSpPr/>
            <p:nvPr/>
          </p:nvSpPr>
          <p:spPr>
            <a:xfrm>
              <a:off x="962951" y="1319002"/>
              <a:ext cx="1861168" cy="29940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i="0" noProof="0">
                <a:latin typeface="Century Gothic Regular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83064" y="1319002"/>
              <a:ext cx="1861168" cy="29940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i="0" noProof="0">
                <a:latin typeface="Century Gothic Regular"/>
              </a:endParaRPr>
            </a:p>
          </p:txBody>
        </p:sp>
      </p:grpSp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020813" y="1571136"/>
            <a:ext cx="304126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Espace réservé du contenu 2"/>
          <p:cNvSpPr>
            <a:spLocks noGrp="1"/>
          </p:cNvSpPr>
          <p:nvPr>
            <p:ph idx="10" hasCustomPrompt="1"/>
          </p:nvPr>
        </p:nvSpPr>
        <p:spPr>
          <a:xfrm>
            <a:off x="4952802" y="1571136"/>
            <a:ext cx="304126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/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mall Box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 rot="10800000">
            <a:off x="7637139" y="0"/>
            <a:ext cx="1506860" cy="1506860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1506860"/>
            <a:ext cx="3301551" cy="3301551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5400" y="1319002"/>
            <a:ext cx="1966018" cy="2994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92083" y="1571136"/>
            <a:ext cx="173360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513618" y="1319002"/>
            <a:ext cx="1966018" cy="2994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26" name="Espace réservé du contenu 2"/>
          <p:cNvSpPr>
            <a:spLocks noGrp="1"/>
          </p:cNvSpPr>
          <p:nvPr>
            <p:ph idx="10" hasCustomPrompt="1"/>
          </p:nvPr>
        </p:nvSpPr>
        <p:spPr>
          <a:xfrm>
            <a:off x="2530301" y="1571136"/>
            <a:ext cx="173360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651836" y="1319002"/>
            <a:ext cx="1966018" cy="2994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28" name="Espace réservé du contenu 2"/>
          <p:cNvSpPr>
            <a:spLocks noGrp="1"/>
          </p:cNvSpPr>
          <p:nvPr>
            <p:ph idx="11" hasCustomPrompt="1"/>
          </p:nvPr>
        </p:nvSpPr>
        <p:spPr>
          <a:xfrm>
            <a:off x="4668519" y="1571136"/>
            <a:ext cx="173360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90055" y="1319002"/>
            <a:ext cx="1966018" cy="2994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30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6806738" y="1571136"/>
            <a:ext cx="173360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  <p:extLst/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–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9D9EE-CB70-2A4F-8B5D-8301BC12FF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966326B-7D11-1446-BCF6-D20548877A7C}"/>
              </a:ext>
            </a:extLst>
          </p:cNvPr>
          <p:cNvSpPr/>
          <p:nvPr/>
        </p:nvSpPr>
        <p:spPr>
          <a:xfrm>
            <a:off x="0" y="0"/>
            <a:ext cx="9144000" cy="3594344"/>
          </a:xfrm>
          <a:prstGeom prst="rect">
            <a:avLst/>
          </a:prstGeom>
          <a:gradFill>
            <a:gsLst>
              <a:gs pos="100000">
                <a:srgbClr val="192B5F">
                  <a:alpha val="0"/>
                </a:srgbClr>
              </a:gs>
              <a:gs pos="0">
                <a:srgbClr val="59A7E9"/>
              </a:gs>
              <a:gs pos="57000">
                <a:srgbClr val="2663CA">
                  <a:alpha val="24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8504" y="3101340"/>
            <a:ext cx="7764215" cy="61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58504" y="3664004"/>
            <a:ext cx="7764215" cy="46875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 algn="l">
              <a:buNone/>
              <a:defRPr sz="2400" b="0" i="0">
                <a:solidFill>
                  <a:schemeClr val="accent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7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58" y="582114"/>
            <a:ext cx="1934803" cy="54045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285154" y="4878252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 b="0" i="0" dirty="0">
                <a:solidFill>
                  <a:schemeClr val="bg1"/>
                </a:solidFill>
                <a:cs typeface="Helvetica Light"/>
              </a:rPr>
              <a:t>© Guavus,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6877803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NUL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NUL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78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noProof="0"/>
              <a:t>Click to edit Master title style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en-US" altLang="fr-FR" sz="700" noProof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en-US" altLang="fr-FR" sz="700" noProof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ZoneTexte 11"/>
          <p:cNvSpPr txBox="1">
            <a:spLocks noChangeArrowheads="1"/>
          </p:cNvSpPr>
          <p:nvPr/>
        </p:nvSpPr>
        <p:spPr bwMode="auto">
          <a:xfrm>
            <a:off x="3289461" y="4897664"/>
            <a:ext cx="2565078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noFill/>
            <a:miter lim="800000"/>
            <a:headEnd/>
            <a:tailEnd/>
          </a:ln>
          <a:extLst/>
        </p:spPr>
        <p:txBody>
          <a:bodyPr wrap="square"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noProof="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+mn-cs"/>
              </a:rPr>
              <a:t>Commercially 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lumMod val="85000"/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026" y="4857658"/>
            <a:ext cx="721032" cy="2653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09276C-51C7-974C-9129-E0BDA25AD5C8}"/>
              </a:ext>
            </a:extLst>
          </p:cNvPr>
          <p:cNvSpPr txBox="1"/>
          <p:nvPr userDrawn="1"/>
        </p:nvSpPr>
        <p:spPr>
          <a:xfrm>
            <a:off x="7153790" y="4810762"/>
            <a:ext cx="146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24 Sept 2018</a:t>
            </a:r>
          </a:p>
          <a:p>
            <a:endParaRPr lang="en-US" sz="900" dirty="0" err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7" r:id="rId2"/>
    <p:sldLayoutId id="2147483971" r:id="rId3"/>
    <p:sldLayoutId id="2147483963" r:id="rId4"/>
    <p:sldLayoutId id="2147483970" r:id="rId5"/>
    <p:sldLayoutId id="2147483969" r:id="rId6"/>
    <p:sldLayoutId id="2147483965" r:id="rId7"/>
    <p:sldLayoutId id="2147483966" r:id="rId8"/>
    <p:sldLayoutId id="2147483972" r:id="rId9"/>
    <p:sldLayoutId id="2147483957" r:id="rId10"/>
    <p:sldLayoutId id="2147483959" r:id="rId11"/>
    <p:sldLayoutId id="2147483960" r:id="rId12"/>
    <p:sldLayoutId id="2147483961" r:id="rId13"/>
    <p:sldLayoutId id="2147483964" r:id="rId14"/>
    <p:sldLayoutId id="2147483958" r:id="rId15"/>
    <p:sldLayoutId id="2147483968" r:id="rId16"/>
  </p:sldLayoutIdLst>
  <p:txStyles>
    <p:titleStyle>
      <a:lvl1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0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1pPr>
      <a:lvl2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2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4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6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8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775" indent="-180975" algn="l" defTabSz="457200" rtl="0" eaLnBrk="1" fontAlgn="base" hangingPunct="1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98583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750" indent="-182563" algn="l" defTabSz="457200" rtl="0" eaLnBrk="1" fontAlgn="base" hangingPunct="1">
        <a:spcBef>
          <a:spcPts val="988"/>
        </a:spcBef>
        <a:spcAft>
          <a:spcPct val="0"/>
        </a:spcAft>
        <a:buSzPct val="100000"/>
        <a:buBlip>
          <a:blip r:embed="rId19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2563" algn="l" defTabSz="457200" rtl="0" eaLnBrk="1" fontAlgn="base" hangingPunct="1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78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fr-FR" noProof="0"/>
              <a:t>Click to edit Master title style</a:t>
            </a:r>
            <a:endParaRPr lang="en-US" altLang="fr-FR" noProof="0"/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en-US" altLang="fr-FR" sz="700" noProof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en-US" altLang="fr-FR" sz="700" noProof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noProof="0">
                <a:solidFill>
                  <a:schemeClr val="bg1">
                    <a:lumMod val="65000"/>
                  </a:schemeClr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lumMod val="85000"/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026" y="4857658"/>
            <a:ext cx="721032" cy="26539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lumMod val="85000"/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026" y="4857658"/>
            <a:ext cx="721032" cy="2653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  <p:sldLayoutId id="2147483986" r:id="rId13"/>
    <p:sldLayoutId id="2147483987" r:id="rId14"/>
    <p:sldLayoutId id="2147483988" r:id="rId15"/>
    <p:sldLayoutId id="2147483989" r:id="rId16"/>
    <p:sldLayoutId id="2147483990" r:id="rId17"/>
  </p:sldLayoutIdLst>
  <p:txStyles>
    <p:titleStyle>
      <a:lvl1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0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1pPr>
      <a:lvl2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2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4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6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8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775" indent="-180975" algn="l" defTabSz="457200" rtl="0" eaLnBrk="1" fontAlgn="base" hangingPunct="1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98583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750" indent="-182563" algn="l" defTabSz="457200" rtl="0" eaLnBrk="1" fontAlgn="base" hangingPunct="1">
        <a:spcBef>
          <a:spcPts val="988"/>
        </a:spcBef>
        <a:spcAft>
          <a:spcPct val="0"/>
        </a:spcAft>
        <a:buSzPct val="100000"/>
        <a:buBlip>
          <a:blip r:embed="rId20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2563" algn="l" defTabSz="457200" rtl="0" eaLnBrk="1" fontAlgn="base" hangingPunct="1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5DDD-E112-2241-B6A3-9B9122A3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504" y="2501154"/>
            <a:ext cx="7764215" cy="1220000"/>
          </a:xfrm>
        </p:spPr>
        <p:txBody>
          <a:bodyPr/>
          <a:lstStyle/>
          <a:p>
            <a:r>
              <a:rPr lang="en-US" dirty="0" err="1"/>
              <a:t>Understing</a:t>
            </a:r>
            <a:r>
              <a:rPr lang="en-US"/>
              <a:t> YARN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91382-5372-5242-BD61-778C700E9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1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762DF-8920-D043-B125-785F075A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B3C56-3139-1546-89D1-42B193EE3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667" y="705679"/>
            <a:ext cx="8525893" cy="3995530"/>
          </a:xfrm>
        </p:spPr>
        <p:txBody>
          <a:bodyPr/>
          <a:lstStyle/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6186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639B-65AC-C84A-A72A-24AD31A3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B2FA3-58A7-CC4C-9DC5-472565CEB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74363"/>
      </p:ext>
    </p:extLst>
  </p:cSld>
  <p:clrMapOvr>
    <a:masterClrMapping/>
  </p:clrMapOvr>
</p:sld>
</file>

<file path=ppt/theme/theme1.xml><?xml version="1.0" encoding="utf-8"?>
<a:theme xmlns:a="http://schemas.openxmlformats.org/drawingml/2006/main" name="Guavus Template 2018">
  <a:themeElements>
    <a:clrScheme name="Guavus 1">
      <a:dk1>
        <a:srgbClr val="3C3E41"/>
      </a:dk1>
      <a:lt1>
        <a:srgbClr val="FFFFFF"/>
      </a:lt1>
      <a:dk2>
        <a:srgbClr val="192754"/>
      </a:dk2>
      <a:lt2>
        <a:srgbClr val="FFFFFF"/>
      </a:lt2>
      <a:accent1>
        <a:srgbClr val="F17F1F"/>
      </a:accent1>
      <a:accent2>
        <a:srgbClr val="79C843"/>
      </a:accent2>
      <a:accent3>
        <a:srgbClr val="04AACE"/>
      </a:accent3>
      <a:accent4>
        <a:srgbClr val="4DA3E3"/>
      </a:accent4>
      <a:accent5>
        <a:srgbClr val="1656BD"/>
      </a:accent5>
      <a:accent6>
        <a:srgbClr val="252A77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50000">
              <a:srgbClr val="0E57C3"/>
            </a:gs>
            <a:gs pos="100000">
              <a:srgbClr val="0948A6"/>
            </a:gs>
            <a:gs pos="0">
              <a:srgbClr val="1365E0"/>
            </a:gs>
          </a:gsLst>
          <a:lin ang="5400000" scaled="0"/>
        </a:gradFill>
        <a:ln>
          <a:solidFill>
            <a:schemeClr val="accent5"/>
          </a:solidFill>
        </a:ln>
        <a:effectLst/>
      </a:spPr>
      <a:bodyPr rtlCol="0" anchor="ctr"/>
      <a:lstStyle>
        <a:defPPr algn="ctr">
          <a:defRPr sz="1200">
            <a:solidFill>
              <a:schemeClr val="bg1"/>
            </a:solidFill>
            <a:latin typeface="Century Gothic" charset="0"/>
            <a:ea typeface="Century Gothic" charset="0"/>
            <a:cs typeface="Century Gothic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accent5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uavus Template 2018" id="{AF31181F-9A01-844E-A1B5-6E47C019858C}" vid="{CB0D4DA4-6FB1-8C4A-9C91-9301E227E9B7}"/>
    </a:ext>
  </a:extLst>
</a:theme>
</file>

<file path=ppt/theme/theme2.xml><?xml version="1.0" encoding="utf-8"?>
<a:theme xmlns:a="http://schemas.openxmlformats.org/drawingml/2006/main" name="Guavus_2018_16x9_Template only_v3">
  <a:themeElements>
    <a:clrScheme name="Guavus 1">
      <a:dk1>
        <a:srgbClr val="3C3E41"/>
      </a:dk1>
      <a:lt1>
        <a:srgbClr val="FFFFFF"/>
      </a:lt1>
      <a:dk2>
        <a:srgbClr val="192754"/>
      </a:dk2>
      <a:lt2>
        <a:srgbClr val="FFFFFF"/>
      </a:lt2>
      <a:accent1>
        <a:srgbClr val="F17F1F"/>
      </a:accent1>
      <a:accent2>
        <a:srgbClr val="79C843"/>
      </a:accent2>
      <a:accent3>
        <a:srgbClr val="04AACE"/>
      </a:accent3>
      <a:accent4>
        <a:srgbClr val="4DA3E3"/>
      </a:accent4>
      <a:accent5>
        <a:srgbClr val="1656BD"/>
      </a:accent5>
      <a:accent6>
        <a:srgbClr val="252A77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50000">
              <a:srgbClr val="0E57C3"/>
            </a:gs>
            <a:gs pos="100000">
              <a:srgbClr val="0948A6"/>
            </a:gs>
            <a:gs pos="0">
              <a:srgbClr val="1365E0"/>
            </a:gs>
          </a:gsLst>
          <a:lin ang="5400000" scaled="0"/>
        </a:gradFill>
        <a:ln>
          <a:solidFill>
            <a:schemeClr val="accent5"/>
          </a:solidFill>
        </a:ln>
        <a:effectLst/>
      </a:spPr>
      <a:bodyPr rtlCol="0" anchor="ctr"/>
      <a:lstStyle>
        <a:defPPr algn="ctr">
          <a:defRPr sz="1200">
            <a:solidFill>
              <a:schemeClr val="bg1"/>
            </a:solidFill>
            <a:latin typeface="Century Gothic" charset="0"/>
            <a:ea typeface="Century Gothic" charset="0"/>
            <a:cs typeface="Century Gothic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accent5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uavus_Template_Final_v4" id="{552947A7-06FE-9C40-8DA7-E00328425292}" vid="{D350C622-6411-D64D-95B3-50D55A52C34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Guavus Template 2018</Template>
  <TotalTime>17823</TotalTime>
  <Words>5</Words>
  <Application>Microsoft Macintosh PowerPoint</Application>
  <PresentationFormat>On-screen Show (16:9)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5" baseType="lpstr">
      <vt:lpstr>.AppleSystemUIFont</vt:lpstr>
      <vt:lpstr>Aller Light</vt:lpstr>
      <vt:lpstr>Apple Symbols</vt:lpstr>
      <vt:lpstr>Arial</vt:lpstr>
      <vt:lpstr>ArialMT</vt:lpstr>
      <vt:lpstr>Calibri</vt:lpstr>
      <vt:lpstr>Century Gothic</vt:lpstr>
      <vt:lpstr>Century Gothic Regular</vt:lpstr>
      <vt:lpstr>Helvetica Light</vt:lpstr>
      <vt:lpstr>Lucida Grande</vt:lpstr>
      <vt:lpstr>Guavus Template 2018</vt:lpstr>
      <vt:lpstr>Guavus_2018_16x9_Template only_v3</vt:lpstr>
      <vt:lpstr>Understing YARN</vt:lpstr>
      <vt:lpstr>YARN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Reflex Platform</dc:title>
  <dc:creator>Mahtab Singh</dc:creator>
  <cp:lastModifiedBy>Mahtab Singh</cp:lastModifiedBy>
  <cp:revision>130</cp:revision>
  <dcterms:created xsi:type="dcterms:W3CDTF">2018-08-15T13:53:18Z</dcterms:created>
  <dcterms:modified xsi:type="dcterms:W3CDTF">2018-10-16T13:21:55Z</dcterms:modified>
</cp:coreProperties>
</file>