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46"/>
  </p:notesMasterIdLst>
  <p:sldIdLst>
    <p:sldId id="256" r:id="rId2"/>
    <p:sldId id="258" r:id="rId3"/>
    <p:sldId id="257" r:id="rId4"/>
    <p:sldId id="261" r:id="rId5"/>
    <p:sldId id="260" r:id="rId6"/>
    <p:sldId id="310" r:id="rId7"/>
    <p:sldId id="311" r:id="rId8"/>
    <p:sldId id="312" r:id="rId9"/>
    <p:sldId id="270" r:id="rId10"/>
    <p:sldId id="284" r:id="rId11"/>
    <p:sldId id="314" r:id="rId12"/>
    <p:sldId id="315" r:id="rId13"/>
    <p:sldId id="316" r:id="rId14"/>
    <p:sldId id="317" r:id="rId15"/>
    <p:sldId id="318" r:id="rId16"/>
    <p:sldId id="319" r:id="rId17"/>
    <p:sldId id="280" r:id="rId18"/>
    <p:sldId id="320" r:id="rId19"/>
    <p:sldId id="267" r:id="rId20"/>
    <p:sldId id="266" r:id="rId21"/>
    <p:sldId id="321" r:id="rId22"/>
    <p:sldId id="263" r:id="rId23"/>
    <p:sldId id="322" r:id="rId24"/>
    <p:sldId id="323" r:id="rId25"/>
    <p:sldId id="324" r:id="rId26"/>
    <p:sldId id="325" r:id="rId27"/>
    <p:sldId id="277" r:id="rId28"/>
    <p:sldId id="327" r:id="rId29"/>
    <p:sldId id="329" r:id="rId30"/>
    <p:sldId id="330" r:id="rId31"/>
    <p:sldId id="331" r:id="rId32"/>
    <p:sldId id="332" r:id="rId33"/>
    <p:sldId id="333" r:id="rId34"/>
    <p:sldId id="259" r:id="rId35"/>
    <p:sldId id="334" r:id="rId36"/>
    <p:sldId id="335" r:id="rId37"/>
    <p:sldId id="344" r:id="rId38"/>
    <p:sldId id="341" r:id="rId39"/>
    <p:sldId id="337" r:id="rId40"/>
    <p:sldId id="342" r:id="rId41"/>
    <p:sldId id="339" r:id="rId42"/>
    <p:sldId id="343" r:id="rId43"/>
    <p:sldId id="269" r:id="rId44"/>
    <p:sldId id="340" r:id="rId45"/>
  </p:sldIdLst>
  <p:sldSz cx="9144000" cy="5143500" type="screen16x9"/>
  <p:notesSz cx="6858000" cy="9144000"/>
  <p:embeddedFontLst>
    <p:embeddedFont>
      <p:font typeface="Albert Sans Medium" panose="020B0604020202020204" charset="0"/>
      <p:regular r:id="rId47"/>
      <p:bold r:id="rId48"/>
      <p:italic r:id="rId49"/>
      <p:boldItalic r:id="rId50"/>
    </p:embeddedFont>
    <p:embeddedFont>
      <p:font typeface="Josefin Sans" panose="020B0604020202020204" charset="0"/>
      <p:regular r:id="rId51"/>
      <p:bold r:id="rId52"/>
      <p:italic r:id="rId53"/>
      <p:boldItalic r:id="rId54"/>
    </p:embeddedFont>
    <p:embeddedFont>
      <p:font typeface="Poppins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9BAF32-F5B9-497F-B120-58D3B4F46989}">
  <a:tblStyle styleId="{9B9BAF32-F5B9-497F-B120-58D3B4F46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8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82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29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313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705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5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ge63516047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8" name="Google Shape;3028;ge63516047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e63516047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e63516047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36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e63516047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e63516047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e5a65a2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e5a65a2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e63516047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e63516047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e6351604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e6351604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082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e6351604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e6351604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e6351604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e6351604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230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e6351604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e6351604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286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e6351604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e6351604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829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e635160474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e635160474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816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63516047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63516047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63516047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63516047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50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63516047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63516047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0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5e5a65a2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5e5a65a2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63516047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63516047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291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63516047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63516047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979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63516047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63516047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319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e63516047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e63516047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453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739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490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63516047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63516047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771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385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e6351604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e6351604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75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e5e5a65a2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e5e5a65a2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9430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e6351604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e6351604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464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5595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e63516047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e63516047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e63516047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e63516047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1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5eb9606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5eb9606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5eb9606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5eb9606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51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5eb9606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5eb9606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34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5eb9606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5eb9606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36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e6351604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e6351604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0" name="Google Shape;10;p2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885175"/>
            <a:ext cx="5486400" cy="25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84125"/>
            <a:ext cx="53979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5" name="Google Shape;15;p2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17;p2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" name="Google Shape;26;p2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5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250" name="Google Shape;250;p15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53" name="Google Shape;253;p15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5" name="Google Shape;255;p15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56" name="Google Shape;256;p15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5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5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15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15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15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5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15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4" name="Google Shape;264;p15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2496125" y="3610675"/>
            <a:ext cx="41517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1"/>
          </p:nvPr>
        </p:nvSpPr>
        <p:spPr>
          <a:xfrm>
            <a:off x="713100" y="1678350"/>
            <a:ext cx="7717800" cy="11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Josefin Sans"/>
              <a:buNone/>
              <a:defRPr sz="26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bg>
      <p:bgPr>
        <a:solidFill>
          <a:schemeClr val="lt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6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269" name="Google Shape;269;p16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6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72" name="Google Shape;272;p16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73" name="Google Shape;273;p16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4" name="Google Shape;274;p16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75" name="Google Shape;275;p16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6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6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6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6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6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6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6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3" name="Google Shape;283;p16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2592650" y="1262025"/>
            <a:ext cx="51207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2"/>
          </p:nvPr>
        </p:nvSpPr>
        <p:spPr>
          <a:xfrm>
            <a:off x="2592650" y="2855975"/>
            <a:ext cx="51207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0">
    <p:bg>
      <p:bgPr>
        <a:solidFill>
          <a:schemeClr val="lt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22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399" name="Google Shape;399;p22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2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subTitle" idx="1"/>
          </p:nvPr>
        </p:nvSpPr>
        <p:spPr>
          <a:xfrm>
            <a:off x="713100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2"/>
          </p:nvPr>
        </p:nvSpPr>
        <p:spPr>
          <a:xfrm>
            <a:off x="713111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subTitle" idx="3"/>
          </p:nvPr>
        </p:nvSpPr>
        <p:spPr>
          <a:xfrm>
            <a:off x="2676098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4"/>
          </p:nvPr>
        </p:nvSpPr>
        <p:spPr>
          <a:xfrm>
            <a:off x="2676107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subTitle" idx="5"/>
          </p:nvPr>
        </p:nvSpPr>
        <p:spPr>
          <a:xfrm>
            <a:off x="4639099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6"/>
          </p:nvPr>
        </p:nvSpPr>
        <p:spPr>
          <a:xfrm>
            <a:off x="4639099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7"/>
          </p:nvPr>
        </p:nvSpPr>
        <p:spPr>
          <a:xfrm>
            <a:off x="6602093" y="3117775"/>
            <a:ext cx="18288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8"/>
          </p:nvPr>
        </p:nvSpPr>
        <p:spPr>
          <a:xfrm>
            <a:off x="6602098" y="2571750"/>
            <a:ext cx="18288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11" name="Google Shape;411;p22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3" name="Google Shape;413;p22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414" name="Google Shape;414;p22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2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2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2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22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22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22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22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2" name="Google Shape;422;p22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4">
    <p:bg>
      <p:bgPr>
        <a:solidFill>
          <a:schemeClr val="l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5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478" name="Google Shape;478;p25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25"/>
          <p:cNvSpPr txBox="1">
            <a:spLocks noGrp="1"/>
          </p:cNvSpPr>
          <p:nvPr>
            <p:ph type="title"/>
          </p:nvPr>
        </p:nvSpPr>
        <p:spPr>
          <a:xfrm>
            <a:off x="4572000" y="463325"/>
            <a:ext cx="38589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81" name="Google Shape;481;p25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82" name="Google Shape;482;p25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483" name="Google Shape;483;p25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5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485" name="Google Shape;485;p25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5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5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25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5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25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25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5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3" name="Google Shape;493;p25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5">
    <p:bg>
      <p:bgPr>
        <a:solidFill>
          <a:schemeClr val="lt2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6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496" name="Google Shape;496;p26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6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499" name="Google Shape;499;p26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00" name="Google Shape;500;p26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" name="Google Shape;501;p26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02" name="Google Shape;502;p26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6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6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6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6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6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10" name="Google Shape;510;p26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6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8">
    <p:bg>
      <p:bgPr>
        <a:solidFill>
          <a:schemeClr val="lt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8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534" name="Google Shape;534;p28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8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37" name="Google Shape;537;p2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38" name="Google Shape;538;p2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2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40" name="Google Shape;540;p2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48" name="Google Shape;548;p2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8_1">
    <p:bg>
      <p:bgPr>
        <a:solidFill>
          <a:schemeClr val="accent2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9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551" name="Google Shape;551;p29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54" name="Google Shape;554;p2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5" name="Google Shape;555;p2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2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57" name="Google Shape;557;p2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5" name="Google Shape;565;p2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8_1_1">
    <p:bg>
      <p:bgPr>
        <a:solidFill>
          <a:schemeClr val="lt2"/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0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568" name="Google Shape;568;p30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0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71" name="Google Shape;571;p30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72" name="Google Shape;572;p30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3" name="Google Shape;573;p30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4" name="Google Shape;574;p30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0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0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0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2" name="Google Shape;582;p30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8_1_1_1">
    <p:bg>
      <p:bgPr>
        <a:solidFill>
          <a:schemeClr val="accent2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1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585" name="Google Shape;585;p31"/>
            <p:cNvSpPr/>
            <p:nvPr/>
          </p:nvSpPr>
          <p:spPr>
            <a:xfrm rot="-5400000" flipH="1">
              <a:off x="-62643" y="62709"/>
              <a:ext cx="4206596" cy="4081244"/>
            </a:xfrm>
            <a:custGeom>
              <a:avLst/>
              <a:gdLst/>
              <a:ahLst/>
              <a:cxnLst/>
              <a:rect l="l" t="t" r="r" b="b"/>
              <a:pathLst>
                <a:path w="46537" h="45149" extrusionOk="0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rot="-5400000" flipH="1">
              <a:off x="5465854" y="1465326"/>
              <a:ext cx="3393334" cy="3963098"/>
            </a:xfrm>
            <a:custGeom>
              <a:avLst/>
              <a:gdLst/>
              <a:ahLst/>
              <a:cxnLst/>
              <a:rect l="l" t="t" r="r" b="b"/>
              <a:pathLst>
                <a:path w="37540" h="43842" extrusionOk="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88" name="Google Shape;588;p3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89" name="Google Shape;589;p3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0" name="Google Shape;590;p3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91" name="Google Shape;591;p3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9" name="Google Shape;599;p3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29" name="Google Shape;29;p3"/>
            <p:cNvSpPr/>
            <p:nvPr/>
          </p:nvSpPr>
          <p:spPr>
            <a:xfrm rot="-5400000" flipH="1">
              <a:off x="-62643" y="62709"/>
              <a:ext cx="4206596" cy="4081244"/>
            </a:xfrm>
            <a:custGeom>
              <a:avLst/>
              <a:gdLst/>
              <a:ahLst/>
              <a:cxnLst/>
              <a:rect l="l" t="t" r="r" b="b"/>
              <a:pathLst>
                <a:path w="46537" h="45149" extrusionOk="0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 flipH="1">
              <a:off x="5465854" y="1465326"/>
              <a:ext cx="3393334" cy="3963098"/>
            </a:xfrm>
            <a:custGeom>
              <a:avLst/>
              <a:gdLst/>
              <a:ahLst/>
              <a:cxnLst/>
              <a:rect l="l" t="t" r="r" b="b"/>
              <a:pathLst>
                <a:path w="37540" h="43842" extrusionOk="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644588" y="2127484"/>
            <a:ext cx="58548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749088" y="1213084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194488" y="3610675"/>
            <a:ext cx="4755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35" name="Google Shape;35;p3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3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38" name="Google Shape;38;p3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3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3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3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6" name="Google Shape;46;p3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49" name="Google Shape;49;p4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54" name="Google Shape;54;p4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4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57" name="Google Shape;57;p4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4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4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4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" name="Google Shape;65;p4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125" name="Google Shape;125;p8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28" name="Google Shape;128;p8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" name="Google Shape;130;p8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8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8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8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8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9" name="Google Shape;139;p8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388100" y="1779120"/>
            <a:ext cx="6367800" cy="20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9"/>
          <p:cNvGrpSpPr/>
          <p:nvPr/>
        </p:nvGrpSpPr>
        <p:grpSpPr>
          <a:xfrm>
            <a:off x="0" y="0"/>
            <a:ext cx="9143962" cy="5143514"/>
            <a:chOff x="0" y="0"/>
            <a:chExt cx="9143962" cy="5143514"/>
          </a:xfrm>
        </p:grpSpPr>
        <p:sp>
          <p:nvSpPr>
            <p:cNvPr id="143" name="Google Shape;143;p9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713100" y="1408109"/>
            <a:ext cx="28065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713100" y="2289850"/>
            <a:ext cx="3858900" cy="1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48" name="Google Shape;148;p9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150;p9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9" name="Google Shape;159;p9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1"/>
          <p:cNvGrpSpPr/>
          <p:nvPr/>
        </p:nvGrpSpPr>
        <p:grpSpPr>
          <a:xfrm>
            <a:off x="33" y="33"/>
            <a:ext cx="9144038" cy="5143509"/>
            <a:chOff x="33" y="33"/>
            <a:chExt cx="9144038" cy="5143509"/>
          </a:xfrm>
        </p:grpSpPr>
        <p:sp>
          <p:nvSpPr>
            <p:cNvPr id="177" name="Google Shape;177;p11"/>
            <p:cNvSpPr/>
            <p:nvPr/>
          </p:nvSpPr>
          <p:spPr>
            <a:xfrm rot="-5400000" flipH="1">
              <a:off x="-62643" y="62709"/>
              <a:ext cx="4206596" cy="4081244"/>
            </a:xfrm>
            <a:custGeom>
              <a:avLst/>
              <a:gdLst/>
              <a:ahLst/>
              <a:cxnLst/>
              <a:rect l="l" t="t" r="r" b="b"/>
              <a:pathLst>
                <a:path w="46537" h="45149" extrusionOk="0">
                  <a:moveTo>
                    <a:pt x="1" y="0"/>
                  </a:moveTo>
                  <a:lnTo>
                    <a:pt x="1" y="43314"/>
                  </a:lnTo>
                  <a:cubicBezTo>
                    <a:pt x="2023" y="44507"/>
                    <a:pt x="4369" y="45149"/>
                    <a:pt x="6716" y="45149"/>
                  </a:cubicBezTo>
                  <a:cubicBezTo>
                    <a:pt x="7895" y="45149"/>
                    <a:pt x="9075" y="44987"/>
                    <a:pt x="10214" y="44651"/>
                  </a:cubicBezTo>
                  <a:cubicBezTo>
                    <a:pt x="14803" y="43283"/>
                    <a:pt x="18451" y="39119"/>
                    <a:pt x="19211" y="34378"/>
                  </a:cubicBezTo>
                  <a:cubicBezTo>
                    <a:pt x="19849" y="30578"/>
                    <a:pt x="18815" y="26262"/>
                    <a:pt x="21095" y="23131"/>
                  </a:cubicBezTo>
                  <a:cubicBezTo>
                    <a:pt x="22706" y="20912"/>
                    <a:pt x="25624" y="20000"/>
                    <a:pt x="28360" y="19696"/>
                  </a:cubicBezTo>
                  <a:cubicBezTo>
                    <a:pt x="31126" y="19393"/>
                    <a:pt x="33922" y="19545"/>
                    <a:pt x="36597" y="18845"/>
                  </a:cubicBezTo>
                  <a:cubicBezTo>
                    <a:pt x="41035" y="17660"/>
                    <a:pt x="44652" y="13952"/>
                    <a:pt x="45776" y="9514"/>
                  </a:cubicBezTo>
                  <a:cubicBezTo>
                    <a:pt x="46536" y="6322"/>
                    <a:pt x="45989" y="2857"/>
                    <a:pt x="4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 rot="-5400000" flipH="1">
              <a:off x="5465854" y="1465326"/>
              <a:ext cx="3393334" cy="3963098"/>
            </a:xfrm>
            <a:custGeom>
              <a:avLst/>
              <a:gdLst/>
              <a:ahLst/>
              <a:cxnLst/>
              <a:rect l="l" t="t" r="r" b="b"/>
              <a:pathLst>
                <a:path w="37540" h="43842" extrusionOk="0">
                  <a:moveTo>
                    <a:pt x="33014" y="1"/>
                  </a:moveTo>
                  <a:cubicBezTo>
                    <a:pt x="29142" y="1"/>
                    <a:pt x="25323" y="692"/>
                    <a:pt x="21977" y="2595"/>
                  </a:cubicBezTo>
                  <a:cubicBezTo>
                    <a:pt x="16779" y="5543"/>
                    <a:pt x="13314" y="12139"/>
                    <a:pt x="15533" y="17701"/>
                  </a:cubicBezTo>
                  <a:cubicBezTo>
                    <a:pt x="16384" y="19768"/>
                    <a:pt x="17934" y="21683"/>
                    <a:pt x="17934" y="23933"/>
                  </a:cubicBezTo>
                  <a:cubicBezTo>
                    <a:pt x="17904" y="26881"/>
                    <a:pt x="15107" y="29100"/>
                    <a:pt x="12341" y="30164"/>
                  </a:cubicBezTo>
                  <a:cubicBezTo>
                    <a:pt x="9575" y="31227"/>
                    <a:pt x="6505" y="31683"/>
                    <a:pt x="4104" y="33477"/>
                  </a:cubicBezTo>
                  <a:cubicBezTo>
                    <a:pt x="1004" y="35787"/>
                    <a:pt x="1" y="40255"/>
                    <a:pt x="1247" y="43842"/>
                  </a:cubicBezTo>
                  <a:lnTo>
                    <a:pt x="37509" y="43842"/>
                  </a:lnTo>
                  <a:lnTo>
                    <a:pt x="37509" y="285"/>
                  </a:lnTo>
                  <a:lnTo>
                    <a:pt x="37539" y="285"/>
                  </a:lnTo>
                  <a:cubicBezTo>
                    <a:pt x="36039" y="106"/>
                    <a:pt x="34523" y="1"/>
                    <a:pt x="3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718750" y="1480800"/>
            <a:ext cx="77121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1683624" y="3297000"/>
            <a:ext cx="5781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182" name="Google Shape;182;p11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1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185" name="Google Shape;185;p11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11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1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3" name="Google Shape;193;p11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3"/>
          <p:cNvGrpSpPr/>
          <p:nvPr/>
        </p:nvGrpSpPr>
        <p:grpSpPr>
          <a:xfrm>
            <a:off x="59" y="-26"/>
            <a:ext cx="9143974" cy="5143559"/>
            <a:chOff x="59" y="-26"/>
            <a:chExt cx="9143974" cy="5143559"/>
          </a:xfrm>
        </p:grpSpPr>
        <p:sp>
          <p:nvSpPr>
            <p:cNvPr id="197" name="Google Shape;197;p13"/>
            <p:cNvSpPr/>
            <p:nvPr/>
          </p:nvSpPr>
          <p:spPr>
            <a:xfrm rot="5400000" flipH="1">
              <a:off x="4182008" y="-348742"/>
              <a:ext cx="4613309" cy="5310740"/>
            </a:xfrm>
            <a:custGeom>
              <a:avLst/>
              <a:gdLst/>
              <a:ahLst/>
              <a:cxnLst/>
              <a:rect l="l" t="t" r="r" b="b"/>
              <a:pathLst>
                <a:path w="51035" h="58752" extrusionOk="0">
                  <a:moveTo>
                    <a:pt x="1034" y="1"/>
                  </a:moveTo>
                  <a:cubicBezTo>
                    <a:pt x="0" y="4499"/>
                    <a:pt x="426" y="9271"/>
                    <a:pt x="2219" y="13496"/>
                  </a:cubicBezTo>
                  <a:cubicBezTo>
                    <a:pt x="4438" y="18694"/>
                    <a:pt x="8754" y="22949"/>
                    <a:pt x="13952" y="25138"/>
                  </a:cubicBezTo>
                  <a:cubicBezTo>
                    <a:pt x="17630" y="26658"/>
                    <a:pt x="21825" y="27235"/>
                    <a:pt x="24834" y="29849"/>
                  </a:cubicBezTo>
                  <a:cubicBezTo>
                    <a:pt x="27357" y="32038"/>
                    <a:pt x="28603" y="35320"/>
                    <a:pt x="29423" y="38573"/>
                  </a:cubicBezTo>
                  <a:cubicBezTo>
                    <a:pt x="30214" y="41795"/>
                    <a:pt x="30700" y="45138"/>
                    <a:pt x="32037" y="48208"/>
                  </a:cubicBezTo>
                  <a:cubicBezTo>
                    <a:pt x="33892" y="52372"/>
                    <a:pt x="37418" y="55746"/>
                    <a:pt x="41643" y="57479"/>
                  </a:cubicBezTo>
                  <a:cubicBezTo>
                    <a:pt x="43744" y="58324"/>
                    <a:pt x="46016" y="58752"/>
                    <a:pt x="48292" y="58752"/>
                  </a:cubicBezTo>
                  <a:cubicBezTo>
                    <a:pt x="49209" y="58752"/>
                    <a:pt x="50127" y="58682"/>
                    <a:pt x="51035" y="58543"/>
                  </a:cubicBezTo>
                  <a:lnTo>
                    <a:pt x="5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rot="5400000" flipH="1">
              <a:off x="-869766" y="1125338"/>
              <a:ext cx="4888019" cy="3148371"/>
            </a:xfrm>
            <a:custGeom>
              <a:avLst/>
              <a:gdLst/>
              <a:ahLst/>
              <a:cxnLst/>
              <a:rect l="l" t="t" r="r" b="b"/>
              <a:pathLst>
                <a:path w="54074" h="34830" extrusionOk="0">
                  <a:moveTo>
                    <a:pt x="10434" y="1"/>
                  </a:moveTo>
                  <a:cubicBezTo>
                    <a:pt x="9231" y="1"/>
                    <a:pt x="8029" y="123"/>
                    <a:pt x="6869" y="361"/>
                  </a:cubicBezTo>
                  <a:cubicBezTo>
                    <a:pt x="4468" y="847"/>
                    <a:pt x="2189" y="1728"/>
                    <a:pt x="0" y="2792"/>
                  </a:cubicBezTo>
                  <a:lnTo>
                    <a:pt x="0" y="34829"/>
                  </a:lnTo>
                  <a:lnTo>
                    <a:pt x="54074" y="34829"/>
                  </a:lnTo>
                  <a:cubicBezTo>
                    <a:pt x="53041" y="29844"/>
                    <a:pt x="48420" y="25650"/>
                    <a:pt x="43284" y="25467"/>
                  </a:cubicBezTo>
                  <a:cubicBezTo>
                    <a:pt x="43126" y="25461"/>
                    <a:pt x="42967" y="25458"/>
                    <a:pt x="42809" y="25458"/>
                  </a:cubicBezTo>
                  <a:cubicBezTo>
                    <a:pt x="40146" y="25458"/>
                    <a:pt x="37420" y="26294"/>
                    <a:pt x="34803" y="26294"/>
                  </a:cubicBezTo>
                  <a:cubicBezTo>
                    <a:pt x="33801" y="26294"/>
                    <a:pt x="32815" y="26171"/>
                    <a:pt x="31855" y="25832"/>
                  </a:cubicBezTo>
                  <a:cubicBezTo>
                    <a:pt x="28025" y="24464"/>
                    <a:pt x="26080" y="20209"/>
                    <a:pt x="25168" y="16227"/>
                  </a:cubicBezTo>
                  <a:cubicBezTo>
                    <a:pt x="24256" y="12276"/>
                    <a:pt x="23800" y="7990"/>
                    <a:pt x="21338" y="4768"/>
                  </a:cubicBezTo>
                  <a:cubicBezTo>
                    <a:pt x="18835" y="1485"/>
                    <a:pt x="14625" y="1"/>
                    <a:pt x="10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2"/>
          </p:nvPr>
        </p:nvSpPr>
        <p:spPr>
          <a:xfrm>
            <a:off x="713100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3" hasCustomPrompt="1"/>
          </p:nvPr>
        </p:nvSpPr>
        <p:spPr>
          <a:xfrm>
            <a:off x="713100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"/>
          </p:nvPr>
        </p:nvSpPr>
        <p:spPr>
          <a:xfrm>
            <a:off x="713100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4"/>
          </p:nvPr>
        </p:nvSpPr>
        <p:spPr>
          <a:xfrm>
            <a:off x="3415952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5951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6"/>
          </p:nvPr>
        </p:nvSpPr>
        <p:spPr>
          <a:xfrm>
            <a:off x="3415952" y="216161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7"/>
          </p:nvPr>
        </p:nvSpPr>
        <p:spPr>
          <a:xfrm>
            <a:off x="6118800" y="1598700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8" hasCustomPrompt="1"/>
          </p:nvPr>
        </p:nvSpPr>
        <p:spPr>
          <a:xfrm>
            <a:off x="6118800" y="1186147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9"/>
          </p:nvPr>
        </p:nvSpPr>
        <p:spPr>
          <a:xfrm>
            <a:off x="6118800" y="2122592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3"/>
          </p:nvPr>
        </p:nvSpPr>
        <p:spPr>
          <a:xfrm>
            <a:off x="71310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092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5"/>
          </p:nvPr>
        </p:nvSpPr>
        <p:spPr>
          <a:xfrm>
            <a:off x="71308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6"/>
          </p:nvPr>
        </p:nvSpPr>
        <p:spPr>
          <a:xfrm>
            <a:off x="341175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1746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8"/>
          </p:nvPr>
        </p:nvSpPr>
        <p:spPr>
          <a:xfrm>
            <a:off x="3411738" y="3873954"/>
            <a:ext cx="23163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 flipH="1"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16" name="Google Shape;216;p13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" name="Google Shape;218;p13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19" name="Google Shape;219;p13"/>
                <p:cNvSpPr/>
                <p:nvPr/>
              </p:nvSpPr>
              <p:spPr>
                <a:xfrm>
                  <a:off x="5992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4144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13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13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7" name="Google Shape;227;p13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3">
    <p:bg>
      <p:bgPr>
        <a:solidFill>
          <a:schemeClr val="accent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4"/>
          <p:cNvGrpSpPr/>
          <p:nvPr/>
        </p:nvGrpSpPr>
        <p:grpSpPr>
          <a:xfrm flipH="1">
            <a:off x="0" y="0"/>
            <a:ext cx="9143962" cy="5143514"/>
            <a:chOff x="0" y="0"/>
            <a:chExt cx="9143962" cy="5143514"/>
          </a:xfrm>
        </p:grpSpPr>
        <p:sp>
          <p:nvSpPr>
            <p:cNvPr id="230" name="Google Shape;230;p14"/>
            <p:cNvSpPr/>
            <p:nvPr/>
          </p:nvSpPr>
          <p:spPr>
            <a:xfrm rot="-5400000" flipH="1">
              <a:off x="-470261" y="470261"/>
              <a:ext cx="5143514" cy="4202993"/>
            </a:xfrm>
            <a:custGeom>
              <a:avLst/>
              <a:gdLst/>
              <a:ahLst/>
              <a:cxnLst/>
              <a:rect l="l" t="t" r="r" b="b"/>
              <a:pathLst>
                <a:path w="56902" h="46483" extrusionOk="0">
                  <a:moveTo>
                    <a:pt x="1" y="1"/>
                  </a:moveTo>
                  <a:lnTo>
                    <a:pt x="1" y="44986"/>
                  </a:lnTo>
                  <a:cubicBezTo>
                    <a:pt x="2385" y="45969"/>
                    <a:pt x="4965" y="46483"/>
                    <a:pt x="7546" y="46483"/>
                  </a:cubicBezTo>
                  <a:cubicBezTo>
                    <a:pt x="9275" y="46483"/>
                    <a:pt x="11005" y="46252"/>
                    <a:pt x="12676" y="45776"/>
                  </a:cubicBezTo>
                  <a:cubicBezTo>
                    <a:pt x="18117" y="44226"/>
                    <a:pt x="22767" y="40153"/>
                    <a:pt x="25016" y="34986"/>
                  </a:cubicBezTo>
                  <a:cubicBezTo>
                    <a:pt x="27387" y="29484"/>
                    <a:pt x="27296" y="22797"/>
                    <a:pt x="31278" y="18329"/>
                  </a:cubicBezTo>
                  <a:cubicBezTo>
                    <a:pt x="35260" y="13891"/>
                    <a:pt x="41886" y="13283"/>
                    <a:pt x="47813" y="12767"/>
                  </a:cubicBezTo>
                  <a:cubicBezTo>
                    <a:pt x="50853" y="12524"/>
                    <a:pt x="54044" y="12098"/>
                    <a:pt x="56902" y="11125"/>
                  </a:cubicBezTo>
                  <a:lnTo>
                    <a:pt x="569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rot="-5400000" flipH="1">
              <a:off x="4698712" y="698236"/>
              <a:ext cx="3714770" cy="5175731"/>
            </a:xfrm>
            <a:custGeom>
              <a:avLst/>
              <a:gdLst/>
              <a:ahLst/>
              <a:cxnLst/>
              <a:rect l="l" t="t" r="r" b="b"/>
              <a:pathLst>
                <a:path w="41096" h="57241" extrusionOk="0">
                  <a:moveTo>
                    <a:pt x="39068" y="1"/>
                  </a:moveTo>
                  <a:cubicBezTo>
                    <a:pt x="35544" y="1"/>
                    <a:pt x="31995" y="1156"/>
                    <a:pt x="29728" y="3805"/>
                  </a:cubicBezTo>
                  <a:cubicBezTo>
                    <a:pt x="27448" y="6450"/>
                    <a:pt x="26749" y="10128"/>
                    <a:pt x="26627" y="13623"/>
                  </a:cubicBezTo>
                  <a:cubicBezTo>
                    <a:pt x="26475" y="17118"/>
                    <a:pt x="26749" y="20675"/>
                    <a:pt x="25989" y="24109"/>
                  </a:cubicBezTo>
                  <a:cubicBezTo>
                    <a:pt x="25259" y="27514"/>
                    <a:pt x="23223" y="30918"/>
                    <a:pt x="19910" y="32104"/>
                  </a:cubicBezTo>
                  <a:cubicBezTo>
                    <a:pt x="18675" y="32549"/>
                    <a:pt x="17381" y="32647"/>
                    <a:pt x="16068" y="32647"/>
                  </a:cubicBezTo>
                  <a:cubicBezTo>
                    <a:pt x="15045" y="32647"/>
                    <a:pt x="14011" y="32588"/>
                    <a:pt x="12985" y="32588"/>
                  </a:cubicBezTo>
                  <a:cubicBezTo>
                    <a:pt x="11828" y="32588"/>
                    <a:pt x="10682" y="32663"/>
                    <a:pt x="9575" y="32985"/>
                  </a:cubicBezTo>
                  <a:cubicBezTo>
                    <a:pt x="5745" y="34079"/>
                    <a:pt x="3314" y="37818"/>
                    <a:pt x="1976" y="41557"/>
                  </a:cubicBezTo>
                  <a:cubicBezTo>
                    <a:pt x="244" y="46572"/>
                    <a:pt x="1" y="52073"/>
                    <a:pt x="1216" y="57241"/>
                  </a:cubicBezTo>
                  <a:lnTo>
                    <a:pt x="41096" y="57241"/>
                  </a:lnTo>
                  <a:lnTo>
                    <a:pt x="41096" y="127"/>
                  </a:lnTo>
                  <a:cubicBezTo>
                    <a:pt x="40427" y="44"/>
                    <a:pt x="39748" y="1"/>
                    <a:pt x="390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4"/>
          <p:cNvGrpSpPr/>
          <p:nvPr/>
        </p:nvGrpSpPr>
        <p:grpSpPr>
          <a:xfrm>
            <a:off x="211734" y="148088"/>
            <a:ext cx="8629626" cy="4861088"/>
            <a:chOff x="211734" y="148088"/>
            <a:chExt cx="8629626" cy="4861088"/>
          </a:xfrm>
        </p:grpSpPr>
        <p:grpSp>
          <p:nvGrpSpPr>
            <p:cNvPr id="233" name="Google Shape;233;p14"/>
            <p:cNvGrpSpPr/>
            <p:nvPr/>
          </p:nvGrpSpPr>
          <p:grpSpPr>
            <a:xfrm flipH="1">
              <a:off x="211734" y="148088"/>
              <a:ext cx="8629626" cy="4824883"/>
              <a:chOff x="364134" y="148088"/>
              <a:chExt cx="8629626" cy="4824883"/>
            </a:xfrm>
          </p:grpSpPr>
          <p:sp>
            <p:nvSpPr>
              <p:cNvPr id="234" name="Google Shape;234;p14"/>
              <p:cNvSpPr/>
              <p:nvPr/>
            </p:nvSpPr>
            <p:spPr>
              <a:xfrm>
                <a:off x="6885309" y="4867919"/>
                <a:ext cx="107748" cy="10505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825" extrusionOk="0">
                    <a:moveTo>
                      <a:pt x="912" y="1"/>
                    </a:moveTo>
                    <a:cubicBezTo>
                      <a:pt x="912" y="517"/>
                      <a:pt x="517" y="913"/>
                      <a:pt x="0" y="913"/>
                    </a:cubicBezTo>
                    <a:cubicBezTo>
                      <a:pt x="517" y="913"/>
                      <a:pt x="912" y="1338"/>
                      <a:pt x="912" y="1824"/>
                    </a:cubicBezTo>
                    <a:cubicBezTo>
                      <a:pt x="912" y="1338"/>
                      <a:pt x="1338" y="913"/>
                      <a:pt x="1824" y="913"/>
                    </a:cubicBezTo>
                    <a:cubicBezTo>
                      <a:pt x="1338" y="913"/>
                      <a:pt x="912" y="517"/>
                      <a:pt x="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14"/>
              <p:cNvGrpSpPr/>
              <p:nvPr/>
            </p:nvGrpSpPr>
            <p:grpSpPr>
              <a:xfrm>
                <a:off x="364134" y="148088"/>
                <a:ext cx="8629626" cy="4306408"/>
                <a:chOff x="364134" y="148088"/>
                <a:chExt cx="8629626" cy="4306408"/>
              </a:xfrm>
            </p:grpSpPr>
            <p:sp>
              <p:nvSpPr>
                <p:cNvPr id="236" name="Google Shape;236;p14"/>
                <p:cNvSpPr/>
                <p:nvPr/>
              </p:nvSpPr>
              <p:spPr>
                <a:xfrm>
                  <a:off x="751659" y="6173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4"/>
                <p:cNvSpPr/>
                <p:nvPr/>
              </p:nvSpPr>
              <p:spPr>
                <a:xfrm>
                  <a:off x="566800" y="3566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14"/>
                <p:cNvSpPr/>
                <p:nvPr/>
              </p:nvSpPr>
              <p:spPr>
                <a:xfrm>
                  <a:off x="8624800" y="885163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14"/>
                <p:cNvSpPr/>
                <p:nvPr/>
              </p:nvSpPr>
              <p:spPr>
                <a:xfrm>
                  <a:off x="8829759" y="7311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>
                  <a:off x="8816050" y="316853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4"/>
                <p:cNvSpPr/>
                <p:nvPr/>
              </p:nvSpPr>
              <p:spPr>
                <a:xfrm>
                  <a:off x="364134" y="4349444"/>
                  <a:ext cx="107748" cy="105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825" extrusionOk="0">
                      <a:moveTo>
                        <a:pt x="912" y="1"/>
                      </a:moveTo>
                      <a:cubicBezTo>
                        <a:pt x="912" y="517"/>
                        <a:pt x="517" y="913"/>
                        <a:pt x="0" y="913"/>
                      </a:cubicBezTo>
                      <a:cubicBezTo>
                        <a:pt x="517" y="913"/>
                        <a:pt x="912" y="1338"/>
                        <a:pt x="912" y="1824"/>
                      </a:cubicBezTo>
                      <a:cubicBezTo>
                        <a:pt x="912" y="1338"/>
                        <a:pt x="1338" y="913"/>
                        <a:pt x="1824" y="913"/>
                      </a:cubicBezTo>
                      <a:cubicBezTo>
                        <a:pt x="1338" y="913"/>
                        <a:pt x="912" y="517"/>
                        <a:pt x="9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4"/>
                <p:cNvSpPr/>
                <p:nvPr/>
              </p:nvSpPr>
              <p:spPr>
                <a:xfrm>
                  <a:off x="2942450" y="228588"/>
                  <a:ext cx="91436" cy="91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>
                  <a:off x="6024525" y="148088"/>
                  <a:ext cx="177710" cy="173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3010" extrusionOk="0">
                      <a:moveTo>
                        <a:pt x="1520" y="1"/>
                      </a:moveTo>
                      <a:cubicBezTo>
                        <a:pt x="1520" y="821"/>
                        <a:pt x="852" y="1490"/>
                        <a:pt x="1" y="1490"/>
                      </a:cubicBezTo>
                      <a:cubicBezTo>
                        <a:pt x="852" y="1490"/>
                        <a:pt x="1520" y="2189"/>
                        <a:pt x="1520" y="3010"/>
                      </a:cubicBezTo>
                      <a:cubicBezTo>
                        <a:pt x="1520" y="2189"/>
                        <a:pt x="2189" y="1490"/>
                        <a:pt x="3010" y="1490"/>
                      </a:cubicBezTo>
                      <a:cubicBezTo>
                        <a:pt x="2189" y="1490"/>
                        <a:pt x="1520" y="821"/>
                        <a:pt x="15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4" name="Google Shape;244;p14"/>
            <p:cNvSpPr/>
            <p:nvPr/>
          </p:nvSpPr>
          <p:spPr>
            <a:xfrm flipH="1">
              <a:off x="6055159" y="4835913"/>
              <a:ext cx="177710" cy="173263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1"/>
                  </a:moveTo>
                  <a:cubicBezTo>
                    <a:pt x="1520" y="821"/>
                    <a:pt x="852" y="1490"/>
                    <a:pt x="1" y="1490"/>
                  </a:cubicBezTo>
                  <a:cubicBezTo>
                    <a:pt x="852" y="1490"/>
                    <a:pt x="1520" y="2189"/>
                    <a:pt x="1520" y="3010"/>
                  </a:cubicBezTo>
                  <a:cubicBezTo>
                    <a:pt x="1520" y="2189"/>
                    <a:pt x="2189" y="1490"/>
                    <a:pt x="3010" y="1490"/>
                  </a:cubicBezTo>
                  <a:cubicBezTo>
                    <a:pt x="2189" y="1490"/>
                    <a:pt x="1520" y="82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713100" y="2162975"/>
            <a:ext cx="4755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24858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subTitle" idx="1"/>
          </p:nvPr>
        </p:nvSpPr>
        <p:spPr>
          <a:xfrm>
            <a:off x="713250" y="3610675"/>
            <a:ext cx="4755000" cy="36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8" r:id="rId12"/>
    <p:sldLayoutId id="2147483671" r:id="rId13"/>
    <p:sldLayoutId id="2147483672" r:id="rId14"/>
    <p:sldLayoutId id="2147483674" r:id="rId15"/>
    <p:sldLayoutId id="2147483675" r:id="rId16"/>
    <p:sldLayoutId id="2147483676" r:id="rId17"/>
    <p:sldLayoutId id="2147483677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reda/covid-world-vaccination-progr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loud.databricks.com/?o=3801996156944464#notebook/2783423711331454/command/1757161180862180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loud.databricks.com/?o=3801996156944464#notebook/2783423711331454/command/1757161180862180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ommunity.cloud.databricks.com/?o=3801996156944464#notebook/3946834458105305/command/3946834458105319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c99dd79f-e63d-4371-8d4c-b9d0f5f69eaa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 txBox="1">
            <a:spLocks noGrp="1"/>
          </p:cNvSpPr>
          <p:nvPr>
            <p:ph type="ctrTitle"/>
          </p:nvPr>
        </p:nvSpPr>
        <p:spPr>
          <a:xfrm>
            <a:off x="766172" y="1585912"/>
            <a:ext cx="5442204" cy="25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COVID-19 World Vaccination Progress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612" name="Google Shape;612;p35"/>
          <p:cNvGrpSpPr/>
          <p:nvPr/>
        </p:nvGrpSpPr>
        <p:grpSpPr>
          <a:xfrm>
            <a:off x="7039242" y="3212048"/>
            <a:ext cx="1391664" cy="1356837"/>
            <a:chOff x="7039242" y="3212048"/>
            <a:chExt cx="1391664" cy="1356837"/>
          </a:xfrm>
        </p:grpSpPr>
        <p:sp>
          <p:nvSpPr>
            <p:cNvPr id="613" name="Google Shape;613;p35"/>
            <p:cNvSpPr/>
            <p:nvPr/>
          </p:nvSpPr>
          <p:spPr>
            <a:xfrm>
              <a:off x="7039242" y="3212048"/>
              <a:ext cx="1391664" cy="1356837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5"/>
            <p:cNvGrpSpPr/>
            <p:nvPr/>
          </p:nvGrpSpPr>
          <p:grpSpPr>
            <a:xfrm>
              <a:off x="7165257" y="3320685"/>
              <a:ext cx="1139530" cy="1139530"/>
              <a:chOff x="1368075" y="1017775"/>
              <a:chExt cx="487875" cy="487875"/>
            </a:xfrm>
          </p:grpSpPr>
          <p:sp>
            <p:nvSpPr>
              <p:cNvPr id="615" name="Google Shape;615;p3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7" name="Google Shape;657;p35"/>
          <p:cNvGrpSpPr/>
          <p:nvPr/>
        </p:nvGrpSpPr>
        <p:grpSpPr>
          <a:xfrm>
            <a:off x="6657355" y="221675"/>
            <a:ext cx="2059068" cy="2644025"/>
            <a:chOff x="6657355" y="221675"/>
            <a:chExt cx="2059068" cy="2644025"/>
          </a:xfrm>
        </p:grpSpPr>
        <p:sp>
          <p:nvSpPr>
            <p:cNvPr id="658" name="Google Shape;658;p3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3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660" name="Google Shape;660;p3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7" name="Google Shape;697;p35"/>
          <p:cNvGrpSpPr/>
          <p:nvPr/>
        </p:nvGrpSpPr>
        <p:grpSpPr>
          <a:xfrm>
            <a:off x="5392051" y="885169"/>
            <a:ext cx="997252" cy="972320"/>
            <a:chOff x="5392051" y="885169"/>
            <a:chExt cx="997252" cy="972320"/>
          </a:xfrm>
        </p:grpSpPr>
        <p:sp>
          <p:nvSpPr>
            <p:cNvPr id="698" name="Google Shape;698;p35"/>
            <p:cNvSpPr/>
            <p:nvPr/>
          </p:nvSpPr>
          <p:spPr>
            <a:xfrm>
              <a:off x="5392051" y="885169"/>
              <a:ext cx="997252" cy="972320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35"/>
            <p:cNvGrpSpPr/>
            <p:nvPr/>
          </p:nvGrpSpPr>
          <p:grpSpPr>
            <a:xfrm>
              <a:off x="5510836" y="991509"/>
              <a:ext cx="759719" cy="759719"/>
              <a:chOff x="1368075" y="1017775"/>
              <a:chExt cx="487875" cy="487875"/>
            </a:xfrm>
          </p:grpSpPr>
          <p:sp>
            <p:nvSpPr>
              <p:cNvPr id="700" name="Google Shape;700;p3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B38D29-0A1A-4A11-82F3-A4DC724693B6}"/>
              </a:ext>
            </a:extLst>
          </p:cNvPr>
          <p:cNvSpPr txBox="1"/>
          <p:nvPr/>
        </p:nvSpPr>
        <p:spPr>
          <a:xfrm>
            <a:off x="687818" y="3926461"/>
            <a:ext cx="4137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Cloud Computing and Big Data</a:t>
            </a:r>
            <a:endParaRPr lang="en-GB" dirty="0">
              <a:solidFill>
                <a:schemeClr val="bg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lvl="0"/>
            <a:r>
              <a:rPr lang="en-US" dirty="0" err="1">
                <a:solidFill>
                  <a:srgbClr val="FFFFFF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Mahtab</a:t>
            </a:r>
            <a:r>
              <a:rPr lang="en-US" dirty="0">
                <a:solidFill>
                  <a:srgbClr val="FFFFFF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Alghasi</a:t>
            </a:r>
            <a:endParaRPr lang="en-GB" dirty="0">
              <a:solidFill>
                <a:srgbClr val="FFFFFF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r>
              <a:rPr lang="en-GB" dirty="0">
                <a:solidFill>
                  <a:srgbClr val="FFFFFF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UNICT-2024</a:t>
            </a:r>
            <a:endParaRPr lang="en-GB" sz="1800" dirty="0">
              <a:solidFill>
                <a:srgbClr val="FFFFFF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6C427-9DEA-44C0-A84F-E60B9AE1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72" y="548536"/>
            <a:ext cx="1636191" cy="13089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63"/>
          <p:cNvSpPr/>
          <p:nvPr/>
        </p:nvSpPr>
        <p:spPr>
          <a:xfrm>
            <a:off x="228425" y="2115183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xfrm>
            <a:off x="306491" y="448000"/>
            <a:ext cx="8531017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COVID-19 World Vaccination Progress dataset</a:t>
            </a:r>
            <a:endParaRPr dirty="0"/>
          </a:p>
        </p:txBody>
      </p:sp>
      <p:sp>
        <p:nvSpPr>
          <p:cNvPr id="3600" name="Google Shape;3600;p63"/>
          <p:cNvSpPr txBox="1">
            <a:spLocks noGrp="1"/>
          </p:cNvSpPr>
          <p:nvPr>
            <p:ph type="subTitle" idx="1"/>
          </p:nvPr>
        </p:nvSpPr>
        <p:spPr>
          <a:xfrm>
            <a:off x="934701" y="1891828"/>
            <a:ext cx="8162213" cy="336096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203200"/>
            <a:r>
              <a:rPr lang="en-US" b="1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bg1"/>
                </a:solidFill>
              </a:rPr>
              <a:t>: Name of the country where vaccination data is recorded.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iso_code</a:t>
            </a:r>
            <a:r>
              <a:rPr lang="en-US" dirty="0">
                <a:solidFill>
                  <a:schemeClr val="bg1"/>
                </a:solidFill>
              </a:rPr>
              <a:t>: Three-letter ISO 3166-1 alpha-3 code representing the country.</a:t>
            </a:r>
          </a:p>
          <a:p>
            <a:pPr marL="342900" lvl="0" indent="-203200"/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bg1"/>
                </a:solidFill>
              </a:rPr>
              <a:t>: Date of the recorded data in the format YYYY-MM-DD.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total_vaccinations</a:t>
            </a:r>
            <a:r>
              <a:rPr lang="en-US" dirty="0">
                <a:solidFill>
                  <a:schemeClr val="bg1"/>
                </a:solidFill>
              </a:rPr>
              <a:t>: Total number of vaccine doses administered (both first and second doses included).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people_vaccinated</a:t>
            </a:r>
            <a:r>
              <a:rPr lang="en-US" dirty="0">
                <a:solidFill>
                  <a:schemeClr val="bg1"/>
                </a:solidFill>
              </a:rPr>
              <a:t>: Number of people who have received at least one dose of a vaccine.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people_fully_vaccinated</a:t>
            </a:r>
            <a:r>
              <a:rPr lang="en-US" dirty="0">
                <a:solidFill>
                  <a:schemeClr val="bg1"/>
                </a:solidFill>
              </a:rPr>
              <a:t>: Number of people who have received all required doses of a vaccine.</a:t>
            </a: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dirty="0">
              <a:solidFill>
                <a:schemeClr val="bg1"/>
              </a:solidFill>
            </a:endParaRPr>
          </a:p>
        </p:txBody>
      </p:sp>
      <p:grpSp>
        <p:nvGrpSpPr>
          <p:cNvPr id="3604" name="Google Shape;3604;p63"/>
          <p:cNvGrpSpPr/>
          <p:nvPr/>
        </p:nvGrpSpPr>
        <p:grpSpPr>
          <a:xfrm>
            <a:off x="361837" y="2315854"/>
            <a:ext cx="541008" cy="457199"/>
            <a:chOff x="7394408" y="1211853"/>
            <a:chExt cx="340707" cy="291024"/>
          </a:xfrm>
        </p:grpSpPr>
        <p:sp>
          <p:nvSpPr>
            <p:cNvPr id="3605" name="Google Shape;3605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90B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3"/>
            <p:cNvSpPr/>
            <p:nvPr/>
          </p:nvSpPr>
          <p:spPr>
            <a:xfrm>
              <a:off x="7531472" y="1431518"/>
              <a:ext cx="66546" cy="51332"/>
            </a:xfrm>
            <a:custGeom>
              <a:avLst/>
              <a:gdLst/>
              <a:ahLst/>
              <a:cxnLst/>
              <a:rect l="l" t="t" r="r" b="b"/>
              <a:pathLst>
                <a:path w="1977" h="1525" extrusionOk="0">
                  <a:moveTo>
                    <a:pt x="0" y="0"/>
                  </a:moveTo>
                  <a:lnTo>
                    <a:pt x="0" y="1524"/>
                  </a:lnTo>
                  <a:cubicBezTo>
                    <a:pt x="334" y="1524"/>
                    <a:pt x="667" y="1500"/>
                    <a:pt x="1001" y="1500"/>
                  </a:cubicBezTo>
                  <a:cubicBezTo>
                    <a:pt x="1334" y="1500"/>
                    <a:pt x="1667" y="1524"/>
                    <a:pt x="1977" y="1524"/>
                  </a:cubicBezTo>
                  <a:lnTo>
                    <a:pt x="197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3"/>
            <p:cNvSpPr/>
            <p:nvPr/>
          </p:nvSpPr>
          <p:spPr>
            <a:xfrm>
              <a:off x="7399996" y="1216667"/>
              <a:ext cx="330306" cy="189203"/>
            </a:xfrm>
            <a:custGeom>
              <a:avLst/>
              <a:gdLst/>
              <a:ahLst/>
              <a:cxnLst/>
              <a:rect l="l" t="t" r="r" b="b"/>
              <a:pathLst>
                <a:path w="9813" h="5621" extrusionOk="0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5621"/>
                  </a:lnTo>
                  <a:lnTo>
                    <a:pt x="9812" y="5621"/>
                  </a:lnTo>
                  <a:lnTo>
                    <a:pt x="9812" y="239"/>
                  </a:lnTo>
                  <a:cubicBezTo>
                    <a:pt x="9812" y="120"/>
                    <a:pt x="9717" y="1"/>
                    <a:pt x="9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3"/>
            <p:cNvSpPr/>
            <p:nvPr/>
          </p:nvSpPr>
          <p:spPr>
            <a:xfrm>
              <a:off x="7399996" y="1401056"/>
              <a:ext cx="330306" cy="37699"/>
            </a:xfrm>
            <a:custGeom>
              <a:avLst/>
              <a:gdLst/>
              <a:ahLst/>
              <a:cxnLst/>
              <a:rect l="l" t="t" r="r" b="b"/>
              <a:pathLst>
                <a:path w="9813" h="1120" extrusionOk="0">
                  <a:moveTo>
                    <a:pt x="1" y="0"/>
                  </a:moveTo>
                  <a:lnTo>
                    <a:pt x="1" y="881"/>
                  </a:lnTo>
                  <a:cubicBezTo>
                    <a:pt x="1" y="1024"/>
                    <a:pt x="96" y="1119"/>
                    <a:pt x="215" y="1119"/>
                  </a:cubicBezTo>
                  <a:lnTo>
                    <a:pt x="9574" y="1119"/>
                  </a:lnTo>
                  <a:cubicBezTo>
                    <a:pt x="9717" y="1119"/>
                    <a:pt x="9812" y="1000"/>
                    <a:pt x="9812" y="881"/>
                  </a:cubicBezTo>
                  <a:lnTo>
                    <a:pt x="9812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3"/>
            <p:cNvSpPr/>
            <p:nvPr/>
          </p:nvSpPr>
          <p:spPr>
            <a:xfrm>
              <a:off x="7425645" y="1344945"/>
              <a:ext cx="29688" cy="2888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667"/>
                  </a:lnTo>
                  <a:cubicBezTo>
                    <a:pt x="1" y="762"/>
                    <a:pt x="96" y="857"/>
                    <a:pt x="191" y="857"/>
                  </a:cubicBezTo>
                  <a:lnTo>
                    <a:pt x="668" y="857"/>
                  </a:lnTo>
                  <a:cubicBezTo>
                    <a:pt x="787" y="857"/>
                    <a:pt x="882" y="762"/>
                    <a:pt x="882" y="667"/>
                  </a:cubicBezTo>
                  <a:lnTo>
                    <a:pt x="882" y="191"/>
                  </a:lnTo>
                  <a:cubicBezTo>
                    <a:pt x="882" y="72"/>
                    <a:pt x="787" y="0"/>
                    <a:pt x="668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3"/>
            <p:cNvSpPr/>
            <p:nvPr/>
          </p:nvSpPr>
          <p:spPr>
            <a:xfrm>
              <a:off x="7433656" y="1344945"/>
              <a:ext cx="21677" cy="28880"/>
            </a:xfrm>
            <a:custGeom>
              <a:avLst/>
              <a:gdLst/>
              <a:ahLst/>
              <a:cxnLst/>
              <a:rect l="l" t="t" r="r" b="b"/>
              <a:pathLst>
                <a:path w="644" h="858" extrusionOk="0">
                  <a:moveTo>
                    <a:pt x="1" y="0"/>
                  </a:moveTo>
                  <a:cubicBezTo>
                    <a:pt x="120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20" y="857"/>
                    <a:pt x="1" y="857"/>
                  </a:cubicBezTo>
                  <a:lnTo>
                    <a:pt x="430" y="857"/>
                  </a:lnTo>
                  <a:cubicBezTo>
                    <a:pt x="549" y="857"/>
                    <a:pt x="644" y="762"/>
                    <a:pt x="644" y="667"/>
                  </a:cubicBezTo>
                  <a:lnTo>
                    <a:pt x="644" y="191"/>
                  </a:lnTo>
                  <a:cubicBezTo>
                    <a:pt x="644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3"/>
            <p:cNvSpPr/>
            <p:nvPr/>
          </p:nvSpPr>
          <p:spPr>
            <a:xfrm>
              <a:off x="7472163" y="1344945"/>
              <a:ext cx="28880" cy="2888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95" y="857"/>
                    <a:pt x="191" y="857"/>
                  </a:cubicBezTo>
                  <a:lnTo>
                    <a:pt x="667" y="857"/>
                  </a:lnTo>
                  <a:cubicBezTo>
                    <a:pt x="786" y="857"/>
                    <a:pt x="857" y="762"/>
                    <a:pt x="857" y="667"/>
                  </a:cubicBezTo>
                  <a:lnTo>
                    <a:pt x="857" y="191"/>
                  </a:lnTo>
                  <a:cubicBezTo>
                    <a:pt x="857" y="72"/>
                    <a:pt x="786" y="0"/>
                    <a:pt x="667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3"/>
            <p:cNvSpPr/>
            <p:nvPr/>
          </p:nvSpPr>
          <p:spPr>
            <a:xfrm>
              <a:off x="7480174" y="1344945"/>
              <a:ext cx="20869" cy="28880"/>
            </a:xfrm>
            <a:custGeom>
              <a:avLst/>
              <a:gdLst/>
              <a:ahLst/>
              <a:cxnLst/>
              <a:rect l="l" t="t" r="r" b="b"/>
              <a:pathLst>
                <a:path w="620" h="858" extrusionOk="0">
                  <a:moveTo>
                    <a:pt x="0" y="0"/>
                  </a:moveTo>
                  <a:cubicBezTo>
                    <a:pt x="95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19" y="857"/>
                    <a:pt x="0" y="857"/>
                  </a:cubicBezTo>
                  <a:lnTo>
                    <a:pt x="429" y="857"/>
                  </a:lnTo>
                  <a:cubicBezTo>
                    <a:pt x="548" y="857"/>
                    <a:pt x="619" y="762"/>
                    <a:pt x="619" y="667"/>
                  </a:cubicBezTo>
                  <a:lnTo>
                    <a:pt x="619" y="191"/>
                  </a:lnTo>
                  <a:cubicBezTo>
                    <a:pt x="619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3"/>
            <p:cNvSpPr/>
            <p:nvPr/>
          </p:nvSpPr>
          <p:spPr>
            <a:xfrm>
              <a:off x="7425645" y="1291223"/>
              <a:ext cx="75398" cy="32112"/>
            </a:xfrm>
            <a:custGeom>
              <a:avLst/>
              <a:gdLst/>
              <a:ahLst/>
              <a:cxnLst/>
              <a:rect l="l" t="t" r="r" b="b"/>
              <a:pathLst>
                <a:path w="2240" h="954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763"/>
                  </a:lnTo>
                  <a:cubicBezTo>
                    <a:pt x="1" y="882"/>
                    <a:pt x="96" y="953"/>
                    <a:pt x="191" y="953"/>
                  </a:cubicBezTo>
                  <a:lnTo>
                    <a:pt x="2049" y="953"/>
                  </a:lnTo>
                  <a:cubicBezTo>
                    <a:pt x="2168" y="953"/>
                    <a:pt x="2239" y="882"/>
                    <a:pt x="2239" y="763"/>
                  </a:cubicBezTo>
                  <a:lnTo>
                    <a:pt x="2239" y="191"/>
                  </a:lnTo>
                  <a:cubicBezTo>
                    <a:pt x="2239" y="96"/>
                    <a:pt x="2168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3"/>
            <p:cNvSpPr/>
            <p:nvPr/>
          </p:nvSpPr>
          <p:spPr>
            <a:xfrm>
              <a:off x="7476168" y="1291223"/>
              <a:ext cx="24875" cy="32112"/>
            </a:xfrm>
            <a:custGeom>
              <a:avLst/>
              <a:gdLst/>
              <a:ahLst/>
              <a:cxnLst/>
              <a:rect l="l" t="t" r="r" b="b"/>
              <a:pathLst>
                <a:path w="739" h="954" extrusionOk="0">
                  <a:moveTo>
                    <a:pt x="0" y="1"/>
                  </a:moveTo>
                  <a:cubicBezTo>
                    <a:pt x="119" y="1"/>
                    <a:pt x="214" y="96"/>
                    <a:pt x="214" y="191"/>
                  </a:cubicBezTo>
                  <a:lnTo>
                    <a:pt x="214" y="763"/>
                  </a:lnTo>
                  <a:cubicBezTo>
                    <a:pt x="214" y="882"/>
                    <a:pt x="119" y="953"/>
                    <a:pt x="0" y="953"/>
                  </a:cubicBezTo>
                  <a:lnTo>
                    <a:pt x="548" y="953"/>
                  </a:lnTo>
                  <a:cubicBezTo>
                    <a:pt x="667" y="953"/>
                    <a:pt x="738" y="882"/>
                    <a:pt x="738" y="763"/>
                  </a:cubicBezTo>
                  <a:lnTo>
                    <a:pt x="738" y="191"/>
                  </a:lnTo>
                  <a:cubicBezTo>
                    <a:pt x="738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3"/>
            <p:cNvSpPr/>
            <p:nvPr/>
          </p:nvSpPr>
          <p:spPr>
            <a:xfrm>
              <a:off x="7638881" y="1236728"/>
              <a:ext cx="65772" cy="143493"/>
            </a:xfrm>
            <a:custGeom>
              <a:avLst/>
              <a:gdLst/>
              <a:ahLst/>
              <a:cxnLst/>
              <a:rect l="l" t="t" r="r" b="b"/>
              <a:pathLst>
                <a:path w="1954" h="4263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4072"/>
                  </a:lnTo>
                  <a:cubicBezTo>
                    <a:pt x="0" y="4191"/>
                    <a:pt x="72" y="4263"/>
                    <a:pt x="191" y="4263"/>
                  </a:cubicBezTo>
                  <a:lnTo>
                    <a:pt x="1739" y="4263"/>
                  </a:lnTo>
                  <a:cubicBezTo>
                    <a:pt x="1858" y="4263"/>
                    <a:pt x="1953" y="4191"/>
                    <a:pt x="1929" y="4072"/>
                  </a:cubicBezTo>
                  <a:lnTo>
                    <a:pt x="1929" y="191"/>
                  </a:lnTo>
                  <a:cubicBezTo>
                    <a:pt x="1929" y="95"/>
                    <a:pt x="1858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3"/>
            <p:cNvSpPr/>
            <p:nvPr/>
          </p:nvSpPr>
          <p:spPr>
            <a:xfrm>
              <a:off x="7678970" y="1236728"/>
              <a:ext cx="25683" cy="143493"/>
            </a:xfrm>
            <a:custGeom>
              <a:avLst/>
              <a:gdLst/>
              <a:ahLst/>
              <a:cxnLst/>
              <a:rect l="l" t="t" r="r" b="b"/>
              <a:pathLst>
                <a:path w="763" h="4263" extrusionOk="0">
                  <a:moveTo>
                    <a:pt x="0" y="0"/>
                  </a:moveTo>
                  <a:cubicBezTo>
                    <a:pt x="119" y="0"/>
                    <a:pt x="191" y="95"/>
                    <a:pt x="191" y="191"/>
                  </a:cubicBezTo>
                  <a:lnTo>
                    <a:pt x="191" y="4072"/>
                  </a:lnTo>
                  <a:cubicBezTo>
                    <a:pt x="191" y="4191"/>
                    <a:pt x="119" y="4263"/>
                    <a:pt x="0" y="4263"/>
                  </a:cubicBezTo>
                  <a:lnTo>
                    <a:pt x="548" y="4263"/>
                  </a:lnTo>
                  <a:cubicBezTo>
                    <a:pt x="667" y="4263"/>
                    <a:pt x="762" y="4191"/>
                    <a:pt x="762" y="4072"/>
                  </a:cubicBezTo>
                  <a:lnTo>
                    <a:pt x="762" y="191"/>
                  </a:lnTo>
                  <a:cubicBezTo>
                    <a:pt x="762" y="95"/>
                    <a:pt x="667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3"/>
            <p:cNvSpPr/>
            <p:nvPr/>
          </p:nvSpPr>
          <p:spPr>
            <a:xfrm>
              <a:off x="7638881" y="1255948"/>
              <a:ext cx="65772" cy="105053"/>
            </a:xfrm>
            <a:custGeom>
              <a:avLst/>
              <a:gdLst/>
              <a:ahLst/>
              <a:cxnLst/>
              <a:rect l="l" t="t" r="r" b="b"/>
              <a:pathLst>
                <a:path w="195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953" y="3120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3"/>
            <p:cNvSpPr/>
            <p:nvPr/>
          </p:nvSpPr>
          <p:spPr>
            <a:xfrm>
              <a:off x="7685365" y="1255948"/>
              <a:ext cx="19287" cy="105053"/>
            </a:xfrm>
            <a:custGeom>
              <a:avLst/>
              <a:gdLst/>
              <a:ahLst/>
              <a:cxnLst/>
              <a:rect l="l" t="t" r="r" b="b"/>
              <a:pathLst>
                <a:path w="573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572" y="312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3"/>
            <p:cNvSpPr/>
            <p:nvPr/>
          </p:nvSpPr>
          <p:spPr>
            <a:xfrm>
              <a:off x="7588391" y="1271196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0"/>
                    <a:pt x="143" y="643"/>
                    <a:pt x="310" y="643"/>
                  </a:cubicBezTo>
                  <a:cubicBezTo>
                    <a:pt x="500" y="643"/>
                    <a:pt x="643" y="500"/>
                    <a:pt x="643" y="334"/>
                  </a:cubicBezTo>
                  <a:cubicBezTo>
                    <a:pt x="643" y="143"/>
                    <a:pt x="500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3"/>
            <p:cNvSpPr/>
            <p:nvPr/>
          </p:nvSpPr>
          <p:spPr>
            <a:xfrm>
              <a:off x="7538675" y="1261569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501"/>
                    <a:pt x="144" y="643"/>
                    <a:pt x="334" y="643"/>
                  </a:cubicBezTo>
                  <a:cubicBezTo>
                    <a:pt x="501" y="643"/>
                    <a:pt x="644" y="501"/>
                    <a:pt x="644" y="310"/>
                  </a:cubicBezTo>
                  <a:cubicBezTo>
                    <a:pt x="644" y="143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3"/>
            <p:cNvSpPr/>
            <p:nvPr/>
          </p:nvSpPr>
          <p:spPr>
            <a:xfrm>
              <a:off x="7529856" y="1274393"/>
              <a:ext cx="75398" cy="7536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3"/>
            <p:cNvSpPr/>
            <p:nvPr/>
          </p:nvSpPr>
          <p:spPr>
            <a:xfrm>
              <a:off x="7574758" y="1334510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19" y="1"/>
                    <a:pt x="0" y="143"/>
                    <a:pt x="0" y="310"/>
                  </a:cubicBezTo>
                  <a:cubicBezTo>
                    <a:pt x="0" y="477"/>
                    <a:pt x="119" y="620"/>
                    <a:pt x="310" y="620"/>
                  </a:cubicBezTo>
                  <a:cubicBezTo>
                    <a:pt x="477" y="620"/>
                    <a:pt x="619" y="477"/>
                    <a:pt x="619" y="310"/>
                  </a:cubicBezTo>
                  <a:cubicBezTo>
                    <a:pt x="619" y="143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3"/>
            <p:cNvSpPr/>
            <p:nvPr/>
          </p:nvSpPr>
          <p:spPr>
            <a:xfrm>
              <a:off x="7568329" y="1296037"/>
              <a:ext cx="20869" cy="21677"/>
            </a:xfrm>
            <a:custGeom>
              <a:avLst/>
              <a:gdLst/>
              <a:ahLst/>
              <a:cxnLst/>
              <a:rect l="l" t="t" r="r" b="b"/>
              <a:pathLst>
                <a:path w="620" h="644" extrusionOk="0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cubicBezTo>
                    <a:pt x="1" y="501"/>
                    <a:pt x="120" y="643"/>
                    <a:pt x="310" y="643"/>
                  </a:cubicBezTo>
                  <a:cubicBezTo>
                    <a:pt x="477" y="643"/>
                    <a:pt x="620" y="501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3"/>
            <p:cNvSpPr/>
            <p:nvPr/>
          </p:nvSpPr>
          <p:spPr>
            <a:xfrm>
              <a:off x="7531472" y="1325691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500" y="620"/>
                    <a:pt x="619" y="477"/>
                    <a:pt x="619" y="310"/>
                  </a:cubicBezTo>
                  <a:cubicBezTo>
                    <a:pt x="619" y="120"/>
                    <a:pt x="500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3"/>
            <p:cNvSpPr/>
            <p:nvPr/>
          </p:nvSpPr>
          <p:spPr>
            <a:xfrm>
              <a:off x="7394408" y="1211853"/>
              <a:ext cx="340707" cy="291024"/>
            </a:xfrm>
            <a:custGeom>
              <a:avLst/>
              <a:gdLst/>
              <a:ahLst/>
              <a:cxnLst/>
              <a:rect l="l" t="t" r="r" b="b"/>
              <a:pathLst>
                <a:path w="10122" h="8646" extrusionOk="0">
                  <a:moveTo>
                    <a:pt x="9835" y="5764"/>
                  </a:moveTo>
                  <a:lnTo>
                    <a:pt x="9835" y="6502"/>
                  </a:lnTo>
                  <a:cubicBezTo>
                    <a:pt x="9835" y="6550"/>
                    <a:pt x="9788" y="6597"/>
                    <a:pt x="9740" y="6597"/>
                  </a:cubicBezTo>
                  <a:lnTo>
                    <a:pt x="381" y="6597"/>
                  </a:lnTo>
                  <a:cubicBezTo>
                    <a:pt x="333" y="6597"/>
                    <a:pt x="310" y="6550"/>
                    <a:pt x="310" y="6502"/>
                  </a:cubicBezTo>
                  <a:lnTo>
                    <a:pt x="310" y="5764"/>
                  </a:lnTo>
                  <a:close/>
                  <a:moveTo>
                    <a:pt x="5906" y="6883"/>
                  </a:moveTo>
                  <a:lnTo>
                    <a:pt x="5906" y="7907"/>
                  </a:lnTo>
                  <a:cubicBezTo>
                    <a:pt x="5644" y="7883"/>
                    <a:pt x="5358" y="7883"/>
                    <a:pt x="5073" y="7883"/>
                  </a:cubicBezTo>
                  <a:cubicBezTo>
                    <a:pt x="4787" y="7883"/>
                    <a:pt x="4501" y="7883"/>
                    <a:pt x="4239" y="7907"/>
                  </a:cubicBezTo>
                  <a:lnTo>
                    <a:pt x="4239" y="6883"/>
                  </a:lnTo>
                  <a:close/>
                  <a:moveTo>
                    <a:pt x="6216" y="7622"/>
                  </a:moveTo>
                  <a:cubicBezTo>
                    <a:pt x="6978" y="7669"/>
                    <a:pt x="7668" y="7788"/>
                    <a:pt x="8192" y="7955"/>
                  </a:cubicBezTo>
                  <a:cubicBezTo>
                    <a:pt x="8383" y="8003"/>
                    <a:pt x="8502" y="8169"/>
                    <a:pt x="8502" y="8360"/>
                  </a:cubicBezTo>
                  <a:cubicBezTo>
                    <a:pt x="8216" y="8241"/>
                    <a:pt x="7835" y="8145"/>
                    <a:pt x="7406" y="8074"/>
                  </a:cubicBezTo>
                  <a:cubicBezTo>
                    <a:pt x="7049" y="8003"/>
                    <a:pt x="6644" y="7955"/>
                    <a:pt x="6216" y="7931"/>
                  </a:cubicBezTo>
                  <a:lnTo>
                    <a:pt x="6216" y="7622"/>
                  </a:lnTo>
                  <a:close/>
                  <a:moveTo>
                    <a:pt x="381" y="1"/>
                  </a:moveTo>
                  <a:cubicBezTo>
                    <a:pt x="191" y="1"/>
                    <a:pt x="0" y="168"/>
                    <a:pt x="0" y="382"/>
                  </a:cubicBezTo>
                  <a:lnTo>
                    <a:pt x="0" y="6502"/>
                  </a:lnTo>
                  <a:cubicBezTo>
                    <a:pt x="0" y="6717"/>
                    <a:pt x="191" y="6883"/>
                    <a:pt x="381" y="6883"/>
                  </a:cubicBezTo>
                  <a:lnTo>
                    <a:pt x="3929" y="6883"/>
                  </a:lnTo>
                  <a:lnTo>
                    <a:pt x="3929" y="7312"/>
                  </a:lnTo>
                  <a:cubicBezTo>
                    <a:pt x="3144" y="7383"/>
                    <a:pt x="2429" y="7502"/>
                    <a:pt x="1858" y="7645"/>
                  </a:cubicBezTo>
                  <a:cubicBezTo>
                    <a:pt x="1548" y="7741"/>
                    <a:pt x="1334" y="8026"/>
                    <a:pt x="1334" y="8336"/>
                  </a:cubicBezTo>
                  <a:cubicBezTo>
                    <a:pt x="1334" y="8431"/>
                    <a:pt x="1381" y="8526"/>
                    <a:pt x="1477" y="8598"/>
                  </a:cubicBezTo>
                  <a:cubicBezTo>
                    <a:pt x="1524" y="8622"/>
                    <a:pt x="1572" y="8646"/>
                    <a:pt x="1643" y="8646"/>
                  </a:cubicBezTo>
                  <a:cubicBezTo>
                    <a:pt x="1667" y="8646"/>
                    <a:pt x="1715" y="8646"/>
                    <a:pt x="1738" y="8622"/>
                  </a:cubicBezTo>
                  <a:cubicBezTo>
                    <a:pt x="1929" y="8550"/>
                    <a:pt x="2167" y="8479"/>
                    <a:pt x="2453" y="8407"/>
                  </a:cubicBezTo>
                  <a:cubicBezTo>
                    <a:pt x="2548" y="8407"/>
                    <a:pt x="2596" y="8312"/>
                    <a:pt x="2572" y="8241"/>
                  </a:cubicBezTo>
                  <a:cubicBezTo>
                    <a:pt x="2548" y="8169"/>
                    <a:pt x="2477" y="8122"/>
                    <a:pt x="2405" y="8122"/>
                  </a:cubicBezTo>
                  <a:cubicBezTo>
                    <a:pt x="2096" y="8193"/>
                    <a:pt x="1858" y="8265"/>
                    <a:pt x="1643" y="8360"/>
                  </a:cubicBezTo>
                  <a:cubicBezTo>
                    <a:pt x="1643" y="8360"/>
                    <a:pt x="1643" y="8360"/>
                    <a:pt x="1643" y="8336"/>
                  </a:cubicBezTo>
                  <a:cubicBezTo>
                    <a:pt x="1643" y="8145"/>
                    <a:pt x="1762" y="8003"/>
                    <a:pt x="1929" y="7931"/>
                  </a:cubicBezTo>
                  <a:cubicBezTo>
                    <a:pt x="2477" y="7788"/>
                    <a:pt x="3167" y="7669"/>
                    <a:pt x="3929" y="7622"/>
                  </a:cubicBezTo>
                  <a:lnTo>
                    <a:pt x="3929" y="7907"/>
                  </a:lnTo>
                  <a:cubicBezTo>
                    <a:pt x="3620" y="7931"/>
                    <a:pt x="3334" y="7979"/>
                    <a:pt x="3072" y="8003"/>
                  </a:cubicBezTo>
                  <a:cubicBezTo>
                    <a:pt x="2977" y="8026"/>
                    <a:pt x="2929" y="8098"/>
                    <a:pt x="2929" y="8169"/>
                  </a:cubicBezTo>
                  <a:cubicBezTo>
                    <a:pt x="2953" y="8241"/>
                    <a:pt x="3001" y="8312"/>
                    <a:pt x="3072" y="8312"/>
                  </a:cubicBezTo>
                  <a:lnTo>
                    <a:pt x="3096" y="8312"/>
                  </a:lnTo>
                  <a:cubicBezTo>
                    <a:pt x="3405" y="8265"/>
                    <a:pt x="3739" y="8241"/>
                    <a:pt x="4096" y="8217"/>
                  </a:cubicBezTo>
                  <a:cubicBezTo>
                    <a:pt x="4406" y="8193"/>
                    <a:pt x="4739" y="8169"/>
                    <a:pt x="5073" y="8169"/>
                  </a:cubicBezTo>
                  <a:cubicBezTo>
                    <a:pt x="5406" y="8169"/>
                    <a:pt x="5739" y="8193"/>
                    <a:pt x="6049" y="8217"/>
                  </a:cubicBezTo>
                  <a:cubicBezTo>
                    <a:pt x="6525" y="8241"/>
                    <a:pt x="6978" y="8288"/>
                    <a:pt x="7359" y="8360"/>
                  </a:cubicBezTo>
                  <a:cubicBezTo>
                    <a:pt x="7764" y="8431"/>
                    <a:pt x="8121" y="8526"/>
                    <a:pt x="8383" y="8622"/>
                  </a:cubicBezTo>
                  <a:cubicBezTo>
                    <a:pt x="8430" y="8646"/>
                    <a:pt x="8454" y="8646"/>
                    <a:pt x="8502" y="8646"/>
                  </a:cubicBezTo>
                  <a:cubicBezTo>
                    <a:pt x="8549" y="8646"/>
                    <a:pt x="8621" y="8622"/>
                    <a:pt x="8668" y="8598"/>
                  </a:cubicBezTo>
                  <a:cubicBezTo>
                    <a:pt x="8764" y="8526"/>
                    <a:pt x="8811" y="8431"/>
                    <a:pt x="8811" y="8336"/>
                  </a:cubicBezTo>
                  <a:cubicBezTo>
                    <a:pt x="8811" y="8026"/>
                    <a:pt x="8597" y="7741"/>
                    <a:pt x="8287" y="7645"/>
                  </a:cubicBezTo>
                  <a:cubicBezTo>
                    <a:pt x="7716" y="7502"/>
                    <a:pt x="7001" y="7383"/>
                    <a:pt x="6216" y="7312"/>
                  </a:cubicBezTo>
                  <a:lnTo>
                    <a:pt x="6216" y="6883"/>
                  </a:lnTo>
                  <a:lnTo>
                    <a:pt x="9740" y="6883"/>
                  </a:lnTo>
                  <a:cubicBezTo>
                    <a:pt x="9954" y="6883"/>
                    <a:pt x="10121" y="6717"/>
                    <a:pt x="10121" y="6502"/>
                  </a:cubicBezTo>
                  <a:lnTo>
                    <a:pt x="10121" y="382"/>
                  </a:lnTo>
                  <a:cubicBezTo>
                    <a:pt x="10121" y="168"/>
                    <a:pt x="9954" y="1"/>
                    <a:pt x="9740" y="1"/>
                  </a:cubicBezTo>
                  <a:lnTo>
                    <a:pt x="4763" y="1"/>
                  </a:lnTo>
                  <a:cubicBezTo>
                    <a:pt x="4668" y="1"/>
                    <a:pt x="4596" y="72"/>
                    <a:pt x="4596" y="144"/>
                  </a:cubicBezTo>
                  <a:cubicBezTo>
                    <a:pt x="4596" y="239"/>
                    <a:pt x="4668" y="287"/>
                    <a:pt x="4763" y="287"/>
                  </a:cubicBezTo>
                  <a:lnTo>
                    <a:pt x="9740" y="287"/>
                  </a:lnTo>
                  <a:cubicBezTo>
                    <a:pt x="9788" y="287"/>
                    <a:pt x="9835" y="334"/>
                    <a:pt x="9835" y="382"/>
                  </a:cubicBezTo>
                  <a:lnTo>
                    <a:pt x="9835" y="5478"/>
                  </a:lnTo>
                  <a:lnTo>
                    <a:pt x="310" y="5478"/>
                  </a:lnTo>
                  <a:lnTo>
                    <a:pt x="310" y="382"/>
                  </a:lnTo>
                  <a:cubicBezTo>
                    <a:pt x="310" y="334"/>
                    <a:pt x="333" y="287"/>
                    <a:pt x="381" y="287"/>
                  </a:cubicBezTo>
                  <a:lnTo>
                    <a:pt x="4072" y="287"/>
                  </a:lnTo>
                  <a:cubicBezTo>
                    <a:pt x="4168" y="287"/>
                    <a:pt x="4239" y="239"/>
                    <a:pt x="4239" y="144"/>
                  </a:cubicBezTo>
                  <a:cubicBezTo>
                    <a:pt x="4239" y="72"/>
                    <a:pt x="4168" y="1"/>
                    <a:pt x="4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3"/>
            <p:cNvSpPr/>
            <p:nvPr/>
          </p:nvSpPr>
          <p:spPr>
            <a:xfrm>
              <a:off x="7420831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1" y="310"/>
                  </a:moveTo>
                  <a:cubicBezTo>
                    <a:pt x="834" y="310"/>
                    <a:pt x="858" y="334"/>
                    <a:pt x="858" y="358"/>
                  </a:cubicBezTo>
                  <a:lnTo>
                    <a:pt x="858" y="834"/>
                  </a:lnTo>
                  <a:cubicBezTo>
                    <a:pt x="858" y="858"/>
                    <a:pt x="858" y="882"/>
                    <a:pt x="811" y="882"/>
                  </a:cubicBezTo>
                  <a:lnTo>
                    <a:pt x="334" y="882"/>
                  </a:lnTo>
                  <a:cubicBezTo>
                    <a:pt x="310" y="882"/>
                    <a:pt x="287" y="858"/>
                    <a:pt x="287" y="834"/>
                  </a:cubicBezTo>
                  <a:lnTo>
                    <a:pt x="287" y="358"/>
                  </a:lnTo>
                  <a:cubicBezTo>
                    <a:pt x="287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834"/>
                  </a:lnTo>
                  <a:cubicBezTo>
                    <a:pt x="1" y="1024"/>
                    <a:pt x="144" y="1167"/>
                    <a:pt x="334" y="1167"/>
                  </a:cubicBezTo>
                  <a:lnTo>
                    <a:pt x="811" y="1167"/>
                  </a:lnTo>
                  <a:cubicBezTo>
                    <a:pt x="1001" y="1167"/>
                    <a:pt x="1168" y="1024"/>
                    <a:pt x="1168" y="834"/>
                  </a:cubicBezTo>
                  <a:lnTo>
                    <a:pt x="1168" y="358"/>
                  </a:lnTo>
                  <a:cubicBezTo>
                    <a:pt x="1168" y="167"/>
                    <a:pt x="1001" y="0"/>
                    <a:pt x="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3"/>
            <p:cNvSpPr/>
            <p:nvPr/>
          </p:nvSpPr>
          <p:spPr>
            <a:xfrm>
              <a:off x="7467349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0" y="310"/>
                  </a:moveTo>
                  <a:cubicBezTo>
                    <a:pt x="834" y="310"/>
                    <a:pt x="857" y="334"/>
                    <a:pt x="857" y="358"/>
                  </a:cubicBezTo>
                  <a:lnTo>
                    <a:pt x="857" y="834"/>
                  </a:lnTo>
                  <a:cubicBezTo>
                    <a:pt x="857" y="858"/>
                    <a:pt x="834" y="882"/>
                    <a:pt x="810" y="882"/>
                  </a:cubicBezTo>
                  <a:lnTo>
                    <a:pt x="334" y="882"/>
                  </a:lnTo>
                  <a:cubicBezTo>
                    <a:pt x="310" y="882"/>
                    <a:pt x="286" y="858"/>
                    <a:pt x="286" y="834"/>
                  </a:cubicBezTo>
                  <a:lnTo>
                    <a:pt x="286" y="358"/>
                  </a:lnTo>
                  <a:cubicBezTo>
                    <a:pt x="286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3" y="0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24"/>
                    <a:pt x="143" y="1167"/>
                    <a:pt x="334" y="1167"/>
                  </a:cubicBezTo>
                  <a:lnTo>
                    <a:pt x="810" y="1167"/>
                  </a:lnTo>
                  <a:cubicBezTo>
                    <a:pt x="1000" y="1167"/>
                    <a:pt x="1167" y="1024"/>
                    <a:pt x="1167" y="834"/>
                  </a:cubicBezTo>
                  <a:lnTo>
                    <a:pt x="1167" y="358"/>
                  </a:lnTo>
                  <a:cubicBezTo>
                    <a:pt x="1167" y="167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3"/>
            <p:cNvSpPr/>
            <p:nvPr/>
          </p:nvSpPr>
          <p:spPr>
            <a:xfrm>
              <a:off x="7420831" y="1286410"/>
              <a:ext cx="85833" cy="42513"/>
            </a:xfrm>
            <a:custGeom>
              <a:avLst/>
              <a:gdLst/>
              <a:ahLst/>
              <a:cxnLst/>
              <a:rect l="l" t="t" r="r" b="b"/>
              <a:pathLst>
                <a:path w="2550" h="1263" extrusionOk="0">
                  <a:moveTo>
                    <a:pt x="2192" y="286"/>
                  </a:moveTo>
                  <a:cubicBezTo>
                    <a:pt x="2216" y="286"/>
                    <a:pt x="2239" y="310"/>
                    <a:pt x="2239" y="334"/>
                  </a:cubicBezTo>
                  <a:lnTo>
                    <a:pt x="2239" y="906"/>
                  </a:lnTo>
                  <a:cubicBezTo>
                    <a:pt x="2239" y="929"/>
                    <a:pt x="2216" y="953"/>
                    <a:pt x="2192" y="953"/>
                  </a:cubicBezTo>
                  <a:lnTo>
                    <a:pt x="334" y="953"/>
                  </a:lnTo>
                  <a:cubicBezTo>
                    <a:pt x="310" y="953"/>
                    <a:pt x="287" y="929"/>
                    <a:pt x="287" y="906"/>
                  </a:cubicBezTo>
                  <a:lnTo>
                    <a:pt x="287" y="334"/>
                  </a:lnTo>
                  <a:cubicBezTo>
                    <a:pt x="287" y="310"/>
                    <a:pt x="310" y="286"/>
                    <a:pt x="334" y="286"/>
                  </a:cubicBezTo>
                  <a:close/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lnTo>
                    <a:pt x="1" y="906"/>
                  </a:lnTo>
                  <a:cubicBezTo>
                    <a:pt x="1" y="1096"/>
                    <a:pt x="168" y="1263"/>
                    <a:pt x="358" y="1263"/>
                  </a:cubicBezTo>
                  <a:lnTo>
                    <a:pt x="2192" y="1263"/>
                  </a:lnTo>
                  <a:cubicBezTo>
                    <a:pt x="2382" y="1263"/>
                    <a:pt x="2549" y="1096"/>
                    <a:pt x="2549" y="906"/>
                  </a:cubicBezTo>
                  <a:lnTo>
                    <a:pt x="2549" y="334"/>
                  </a:lnTo>
                  <a:cubicBezTo>
                    <a:pt x="2549" y="144"/>
                    <a:pt x="2382" y="1"/>
                    <a:pt x="2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3"/>
            <p:cNvSpPr/>
            <p:nvPr/>
          </p:nvSpPr>
          <p:spPr>
            <a:xfrm>
              <a:off x="7420831" y="1255140"/>
              <a:ext cx="24908" cy="9660"/>
            </a:xfrm>
            <a:custGeom>
              <a:avLst/>
              <a:gdLst/>
              <a:ahLst/>
              <a:cxnLst/>
              <a:rect l="l" t="t" r="r" b="b"/>
              <a:pathLst>
                <a:path w="740" h="287" extrusionOk="0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572" y="287"/>
                  </a:lnTo>
                  <a:cubicBezTo>
                    <a:pt x="668" y="287"/>
                    <a:pt x="739" y="215"/>
                    <a:pt x="739" y="144"/>
                  </a:cubicBezTo>
                  <a:cubicBezTo>
                    <a:pt x="739" y="49"/>
                    <a:pt x="668" y="1"/>
                    <a:pt x="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3"/>
            <p:cNvSpPr/>
            <p:nvPr/>
          </p:nvSpPr>
          <p:spPr>
            <a:xfrm>
              <a:off x="7420831" y="1238310"/>
              <a:ext cx="85833" cy="10468"/>
            </a:xfrm>
            <a:custGeom>
              <a:avLst/>
              <a:gdLst/>
              <a:ahLst/>
              <a:cxnLst/>
              <a:rect l="l" t="t" r="r" b="b"/>
              <a:pathLst>
                <a:path w="2550" h="311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2382" y="310"/>
                  </a:lnTo>
                  <a:cubicBezTo>
                    <a:pt x="2478" y="310"/>
                    <a:pt x="2549" y="239"/>
                    <a:pt x="2549" y="144"/>
                  </a:cubicBezTo>
                  <a:cubicBezTo>
                    <a:pt x="2549" y="72"/>
                    <a:pt x="2478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3"/>
            <p:cNvSpPr/>
            <p:nvPr/>
          </p:nvSpPr>
          <p:spPr>
            <a:xfrm>
              <a:off x="7634067" y="1231915"/>
              <a:ext cx="75398" cy="153927"/>
            </a:xfrm>
            <a:custGeom>
              <a:avLst/>
              <a:gdLst/>
              <a:ahLst/>
              <a:cxnLst/>
              <a:rect l="l" t="t" r="r" b="b"/>
              <a:pathLst>
                <a:path w="2240" h="4573" extrusionOk="0">
                  <a:moveTo>
                    <a:pt x="1882" y="286"/>
                  </a:moveTo>
                  <a:cubicBezTo>
                    <a:pt x="1906" y="286"/>
                    <a:pt x="1930" y="310"/>
                    <a:pt x="1930" y="334"/>
                  </a:cubicBezTo>
                  <a:lnTo>
                    <a:pt x="1930" y="572"/>
                  </a:lnTo>
                  <a:lnTo>
                    <a:pt x="286" y="572"/>
                  </a:lnTo>
                  <a:lnTo>
                    <a:pt x="286" y="334"/>
                  </a:lnTo>
                  <a:cubicBezTo>
                    <a:pt x="286" y="310"/>
                    <a:pt x="310" y="286"/>
                    <a:pt x="334" y="286"/>
                  </a:cubicBezTo>
                  <a:close/>
                  <a:moveTo>
                    <a:pt x="1930" y="3977"/>
                  </a:moveTo>
                  <a:lnTo>
                    <a:pt x="1930" y="4215"/>
                  </a:lnTo>
                  <a:cubicBezTo>
                    <a:pt x="1930" y="4239"/>
                    <a:pt x="1906" y="4263"/>
                    <a:pt x="1882" y="4263"/>
                  </a:cubicBezTo>
                  <a:lnTo>
                    <a:pt x="334" y="4263"/>
                  </a:lnTo>
                  <a:cubicBezTo>
                    <a:pt x="310" y="4263"/>
                    <a:pt x="286" y="4239"/>
                    <a:pt x="286" y="4215"/>
                  </a:cubicBezTo>
                  <a:lnTo>
                    <a:pt x="286" y="3977"/>
                  </a:lnTo>
                  <a:close/>
                  <a:moveTo>
                    <a:pt x="334" y="0"/>
                  </a:moveTo>
                  <a:cubicBezTo>
                    <a:pt x="143" y="0"/>
                    <a:pt x="1" y="143"/>
                    <a:pt x="1" y="334"/>
                  </a:cubicBezTo>
                  <a:lnTo>
                    <a:pt x="1" y="4215"/>
                  </a:lnTo>
                  <a:cubicBezTo>
                    <a:pt x="1" y="4406"/>
                    <a:pt x="143" y="4573"/>
                    <a:pt x="334" y="4573"/>
                  </a:cubicBezTo>
                  <a:lnTo>
                    <a:pt x="1882" y="4573"/>
                  </a:lnTo>
                  <a:cubicBezTo>
                    <a:pt x="2072" y="4573"/>
                    <a:pt x="2239" y="4406"/>
                    <a:pt x="2239" y="4215"/>
                  </a:cubicBezTo>
                  <a:lnTo>
                    <a:pt x="2239" y="2167"/>
                  </a:lnTo>
                  <a:cubicBezTo>
                    <a:pt x="2239" y="2096"/>
                    <a:pt x="2168" y="2024"/>
                    <a:pt x="2072" y="2024"/>
                  </a:cubicBezTo>
                  <a:cubicBezTo>
                    <a:pt x="2001" y="2024"/>
                    <a:pt x="1930" y="2096"/>
                    <a:pt x="1930" y="2167"/>
                  </a:cubicBezTo>
                  <a:lnTo>
                    <a:pt x="1930" y="3692"/>
                  </a:lnTo>
                  <a:lnTo>
                    <a:pt x="286" y="3692"/>
                  </a:lnTo>
                  <a:lnTo>
                    <a:pt x="286" y="858"/>
                  </a:lnTo>
                  <a:lnTo>
                    <a:pt x="1930" y="858"/>
                  </a:lnTo>
                  <a:lnTo>
                    <a:pt x="1930" y="1501"/>
                  </a:lnTo>
                  <a:cubicBezTo>
                    <a:pt x="1930" y="1596"/>
                    <a:pt x="2001" y="1667"/>
                    <a:pt x="2096" y="1667"/>
                  </a:cubicBezTo>
                  <a:cubicBezTo>
                    <a:pt x="2168" y="1667"/>
                    <a:pt x="2239" y="1596"/>
                    <a:pt x="2239" y="1501"/>
                  </a:cubicBezTo>
                  <a:lnTo>
                    <a:pt x="2239" y="334"/>
                  </a:lnTo>
                  <a:cubicBezTo>
                    <a:pt x="2239" y="143"/>
                    <a:pt x="2072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3"/>
            <p:cNvSpPr/>
            <p:nvPr/>
          </p:nvSpPr>
          <p:spPr>
            <a:xfrm>
              <a:off x="7525043" y="1256756"/>
              <a:ext cx="89805" cy="104245"/>
            </a:xfrm>
            <a:custGeom>
              <a:avLst/>
              <a:gdLst/>
              <a:ahLst/>
              <a:cxnLst/>
              <a:rect l="l" t="t" r="r" b="b"/>
              <a:pathLst>
                <a:path w="2668" h="3097" extrusionOk="0">
                  <a:moveTo>
                    <a:pt x="739" y="286"/>
                  </a:moveTo>
                  <a:cubicBezTo>
                    <a:pt x="810" y="286"/>
                    <a:pt x="882" y="358"/>
                    <a:pt x="906" y="429"/>
                  </a:cubicBezTo>
                  <a:cubicBezTo>
                    <a:pt x="787" y="477"/>
                    <a:pt x="691" y="501"/>
                    <a:pt x="596" y="572"/>
                  </a:cubicBezTo>
                  <a:cubicBezTo>
                    <a:pt x="572" y="548"/>
                    <a:pt x="572" y="501"/>
                    <a:pt x="572" y="477"/>
                  </a:cubicBezTo>
                  <a:cubicBezTo>
                    <a:pt x="572" y="382"/>
                    <a:pt x="644" y="286"/>
                    <a:pt x="739" y="286"/>
                  </a:cubicBezTo>
                  <a:close/>
                  <a:moveTo>
                    <a:pt x="2192" y="596"/>
                  </a:moveTo>
                  <a:cubicBezTo>
                    <a:pt x="2287" y="596"/>
                    <a:pt x="2358" y="667"/>
                    <a:pt x="2358" y="763"/>
                  </a:cubicBezTo>
                  <a:cubicBezTo>
                    <a:pt x="2358" y="810"/>
                    <a:pt x="2335" y="882"/>
                    <a:pt x="2287" y="905"/>
                  </a:cubicBezTo>
                  <a:cubicBezTo>
                    <a:pt x="2216" y="810"/>
                    <a:pt x="2144" y="739"/>
                    <a:pt x="2073" y="667"/>
                  </a:cubicBezTo>
                  <a:cubicBezTo>
                    <a:pt x="2096" y="620"/>
                    <a:pt x="2144" y="596"/>
                    <a:pt x="2192" y="596"/>
                  </a:cubicBezTo>
                  <a:close/>
                  <a:moveTo>
                    <a:pt x="501" y="2191"/>
                  </a:moveTo>
                  <a:cubicBezTo>
                    <a:pt x="596" y="2191"/>
                    <a:pt x="668" y="2263"/>
                    <a:pt x="668" y="2358"/>
                  </a:cubicBezTo>
                  <a:cubicBezTo>
                    <a:pt x="668" y="2453"/>
                    <a:pt x="596" y="2525"/>
                    <a:pt x="501" y="2525"/>
                  </a:cubicBezTo>
                  <a:cubicBezTo>
                    <a:pt x="406" y="2525"/>
                    <a:pt x="334" y="2453"/>
                    <a:pt x="334" y="2358"/>
                  </a:cubicBezTo>
                  <a:cubicBezTo>
                    <a:pt x="334" y="2263"/>
                    <a:pt x="406" y="2191"/>
                    <a:pt x="501" y="2191"/>
                  </a:cubicBezTo>
                  <a:close/>
                  <a:moveTo>
                    <a:pt x="1263" y="667"/>
                  </a:moveTo>
                  <a:cubicBezTo>
                    <a:pt x="1787" y="667"/>
                    <a:pt x="2239" y="1120"/>
                    <a:pt x="2239" y="1644"/>
                  </a:cubicBezTo>
                  <a:cubicBezTo>
                    <a:pt x="2239" y="1858"/>
                    <a:pt x="2168" y="2072"/>
                    <a:pt x="2025" y="2239"/>
                  </a:cubicBezTo>
                  <a:cubicBezTo>
                    <a:pt x="1954" y="2191"/>
                    <a:pt x="1882" y="2168"/>
                    <a:pt x="1787" y="2168"/>
                  </a:cubicBezTo>
                  <a:cubicBezTo>
                    <a:pt x="1525" y="2168"/>
                    <a:pt x="1334" y="2358"/>
                    <a:pt x="1311" y="2620"/>
                  </a:cubicBezTo>
                  <a:lnTo>
                    <a:pt x="1263" y="2620"/>
                  </a:lnTo>
                  <a:cubicBezTo>
                    <a:pt x="1144" y="2620"/>
                    <a:pt x="1025" y="2596"/>
                    <a:pt x="930" y="2549"/>
                  </a:cubicBezTo>
                  <a:cubicBezTo>
                    <a:pt x="953" y="2501"/>
                    <a:pt x="977" y="2430"/>
                    <a:pt x="977" y="2358"/>
                  </a:cubicBezTo>
                  <a:cubicBezTo>
                    <a:pt x="977" y="2096"/>
                    <a:pt x="763" y="1882"/>
                    <a:pt x="501" y="1882"/>
                  </a:cubicBezTo>
                  <a:cubicBezTo>
                    <a:pt x="429" y="1882"/>
                    <a:pt x="382" y="1906"/>
                    <a:pt x="334" y="1929"/>
                  </a:cubicBezTo>
                  <a:cubicBezTo>
                    <a:pt x="310" y="1834"/>
                    <a:pt x="287" y="1739"/>
                    <a:pt x="287" y="1644"/>
                  </a:cubicBezTo>
                  <a:cubicBezTo>
                    <a:pt x="287" y="1096"/>
                    <a:pt x="715" y="667"/>
                    <a:pt x="1263" y="667"/>
                  </a:cubicBezTo>
                  <a:close/>
                  <a:moveTo>
                    <a:pt x="1787" y="2453"/>
                  </a:moveTo>
                  <a:cubicBezTo>
                    <a:pt x="1882" y="2453"/>
                    <a:pt x="1954" y="2525"/>
                    <a:pt x="1954" y="2620"/>
                  </a:cubicBezTo>
                  <a:cubicBezTo>
                    <a:pt x="1954" y="2715"/>
                    <a:pt x="1882" y="2787"/>
                    <a:pt x="1787" y="2787"/>
                  </a:cubicBezTo>
                  <a:cubicBezTo>
                    <a:pt x="1692" y="2787"/>
                    <a:pt x="1620" y="2715"/>
                    <a:pt x="1620" y="2620"/>
                  </a:cubicBezTo>
                  <a:cubicBezTo>
                    <a:pt x="1620" y="2525"/>
                    <a:pt x="1692" y="2453"/>
                    <a:pt x="1787" y="2453"/>
                  </a:cubicBezTo>
                  <a:close/>
                  <a:moveTo>
                    <a:pt x="739" y="1"/>
                  </a:moveTo>
                  <a:cubicBezTo>
                    <a:pt x="477" y="1"/>
                    <a:pt x="263" y="215"/>
                    <a:pt x="263" y="453"/>
                  </a:cubicBezTo>
                  <a:cubicBezTo>
                    <a:pt x="263" y="572"/>
                    <a:pt x="310" y="667"/>
                    <a:pt x="358" y="739"/>
                  </a:cubicBezTo>
                  <a:cubicBezTo>
                    <a:pt x="144" y="977"/>
                    <a:pt x="1" y="1286"/>
                    <a:pt x="1" y="1644"/>
                  </a:cubicBezTo>
                  <a:cubicBezTo>
                    <a:pt x="1" y="1810"/>
                    <a:pt x="25" y="1977"/>
                    <a:pt x="96" y="2144"/>
                  </a:cubicBezTo>
                  <a:cubicBezTo>
                    <a:pt x="72" y="2215"/>
                    <a:pt x="48" y="2287"/>
                    <a:pt x="48" y="2358"/>
                  </a:cubicBezTo>
                  <a:cubicBezTo>
                    <a:pt x="48" y="2620"/>
                    <a:pt x="239" y="2811"/>
                    <a:pt x="501" y="2811"/>
                  </a:cubicBezTo>
                  <a:cubicBezTo>
                    <a:pt x="572" y="2811"/>
                    <a:pt x="644" y="2811"/>
                    <a:pt x="691" y="2787"/>
                  </a:cubicBezTo>
                  <a:cubicBezTo>
                    <a:pt x="858" y="2858"/>
                    <a:pt x="1072" y="2906"/>
                    <a:pt x="1263" y="2906"/>
                  </a:cubicBezTo>
                  <a:lnTo>
                    <a:pt x="1406" y="2906"/>
                  </a:lnTo>
                  <a:cubicBezTo>
                    <a:pt x="1501" y="3025"/>
                    <a:pt x="1620" y="3096"/>
                    <a:pt x="1787" y="3096"/>
                  </a:cubicBezTo>
                  <a:cubicBezTo>
                    <a:pt x="2049" y="3096"/>
                    <a:pt x="2239" y="2882"/>
                    <a:pt x="2239" y="2620"/>
                  </a:cubicBezTo>
                  <a:cubicBezTo>
                    <a:pt x="2239" y="2572"/>
                    <a:pt x="2239" y="2525"/>
                    <a:pt x="2216" y="2477"/>
                  </a:cubicBezTo>
                  <a:cubicBezTo>
                    <a:pt x="2430" y="2239"/>
                    <a:pt x="2525" y="1953"/>
                    <a:pt x="2525" y="1644"/>
                  </a:cubicBezTo>
                  <a:cubicBezTo>
                    <a:pt x="2525" y="1477"/>
                    <a:pt x="2501" y="1310"/>
                    <a:pt x="2430" y="1167"/>
                  </a:cubicBezTo>
                  <a:cubicBezTo>
                    <a:pt x="2573" y="1072"/>
                    <a:pt x="2668" y="929"/>
                    <a:pt x="2668" y="763"/>
                  </a:cubicBezTo>
                  <a:cubicBezTo>
                    <a:pt x="2668" y="501"/>
                    <a:pt x="2454" y="286"/>
                    <a:pt x="2192" y="286"/>
                  </a:cubicBezTo>
                  <a:cubicBezTo>
                    <a:pt x="2049" y="286"/>
                    <a:pt x="1906" y="382"/>
                    <a:pt x="1811" y="501"/>
                  </a:cubicBezTo>
                  <a:cubicBezTo>
                    <a:pt x="1644" y="429"/>
                    <a:pt x="1453" y="382"/>
                    <a:pt x="1263" y="382"/>
                  </a:cubicBezTo>
                  <a:lnTo>
                    <a:pt x="1192" y="382"/>
                  </a:lnTo>
                  <a:cubicBezTo>
                    <a:pt x="1144" y="167"/>
                    <a:pt x="953" y="1"/>
                    <a:pt x="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3"/>
            <p:cNvSpPr/>
            <p:nvPr/>
          </p:nvSpPr>
          <p:spPr>
            <a:xfrm>
              <a:off x="7562742" y="1291223"/>
              <a:ext cx="31270" cy="3130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476" y="286"/>
                  </a:moveTo>
                  <a:cubicBezTo>
                    <a:pt x="572" y="286"/>
                    <a:pt x="643" y="382"/>
                    <a:pt x="643" y="453"/>
                  </a:cubicBezTo>
                  <a:cubicBezTo>
                    <a:pt x="643" y="548"/>
                    <a:pt x="572" y="620"/>
                    <a:pt x="476" y="620"/>
                  </a:cubicBezTo>
                  <a:cubicBezTo>
                    <a:pt x="381" y="620"/>
                    <a:pt x="310" y="548"/>
                    <a:pt x="310" y="453"/>
                  </a:cubicBezTo>
                  <a:cubicBezTo>
                    <a:pt x="310" y="382"/>
                    <a:pt x="381" y="286"/>
                    <a:pt x="476" y="286"/>
                  </a:cubicBezTo>
                  <a:close/>
                  <a:moveTo>
                    <a:pt x="476" y="1"/>
                  </a:moveTo>
                  <a:cubicBezTo>
                    <a:pt x="214" y="1"/>
                    <a:pt x="0" y="215"/>
                    <a:pt x="0" y="453"/>
                  </a:cubicBezTo>
                  <a:cubicBezTo>
                    <a:pt x="0" y="715"/>
                    <a:pt x="214" y="929"/>
                    <a:pt x="476" y="929"/>
                  </a:cubicBezTo>
                  <a:cubicBezTo>
                    <a:pt x="738" y="929"/>
                    <a:pt x="929" y="715"/>
                    <a:pt x="929" y="453"/>
                  </a:cubicBezTo>
                  <a:cubicBezTo>
                    <a:pt x="929" y="215"/>
                    <a:pt x="738" y="1"/>
                    <a:pt x="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3"/>
            <p:cNvSpPr/>
            <p:nvPr/>
          </p:nvSpPr>
          <p:spPr>
            <a:xfrm>
              <a:off x="7537093" y="1365780"/>
              <a:ext cx="20869" cy="9660"/>
            </a:xfrm>
            <a:custGeom>
              <a:avLst/>
              <a:gdLst/>
              <a:ahLst/>
              <a:cxnLst/>
              <a:rect l="l" t="t" r="r" b="b"/>
              <a:pathLst>
                <a:path w="620" h="287" extrusionOk="0">
                  <a:moveTo>
                    <a:pt x="143" y="0"/>
                  </a:moveTo>
                  <a:cubicBezTo>
                    <a:pt x="71" y="0"/>
                    <a:pt x="0" y="48"/>
                    <a:pt x="0" y="143"/>
                  </a:cubicBezTo>
                  <a:cubicBezTo>
                    <a:pt x="0" y="215"/>
                    <a:pt x="71" y="286"/>
                    <a:pt x="143" y="286"/>
                  </a:cubicBezTo>
                  <a:lnTo>
                    <a:pt x="452" y="286"/>
                  </a:lnTo>
                  <a:cubicBezTo>
                    <a:pt x="548" y="286"/>
                    <a:pt x="619" y="215"/>
                    <a:pt x="619" y="143"/>
                  </a:cubicBezTo>
                  <a:cubicBezTo>
                    <a:pt x="619" y="72"/>
                    <a:pt x="548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3"/>
            <p:cNvSpPr/>
            <p:nvPr/>
          </p:nvSpPr>
          <p:spPr>
            <a:xfrm>
              <a:off x="7582769" y="1247937"/>
              <a:ext cx="32078" cy="10468"/>
            </a:xfrm>
            <a:custGeom>
              <a:avLst/>
              <a:gdLst/>
              <a:ahLst/>
              <a:cxnLst/>
              <a:rect l="l" t="t" r="r" b="b"/>
              <a:pathLst>
                <a:path w="953" h="311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810" y="310"/>
                  </a:lnTo>
                  <a:cubicBezTo>
                    <a:pt x="882" y="310"/>
                    <a:pt x="953" y="239"/>
                    <a:pt x="953" y="143"/>
                  </a:cubicBezTo>
                  <a:cubicBezTo>
                    <a:pt x="953" y="72"/>
                    <a:pt x="882" y="1"/>
                    <a:pt x="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63"/>
          <p:cNvSpPr/>
          <p:nvPr/>
        </p:nvSpPr>
        <p:spPr>
          <a:xfrm>
            <a:off x="228425" y="2115183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xfrm>
            <a:off x="306491" y="448000"/>
            <a:ext cx="8531017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COVID-19 World Vaccination Progress dataset</a:t>
            </a:r>
            <a:endParaRPr dirty="0"/>
          </a:p>
        </p:txBody>
      </p:sp>
      <p:sp>
        <p:nvSpPr>
          <p:cNvPr id="3600" name="Google Shape;3600;p63"/>
          <p:cNvSpPr txBox="1">
            <a:spLocks noGrp="1"/>
          </p:cNvSpPr>
          <p:nvPr>
            <p:ph type="subTitle" idx="1"/>
          </p:nvPr>
        </p:nvSpPr>
        <p:spPr>
          <a:xfrm>
            <a:off x="892633" y="2388987"/>
            <a:ext cx="8162213" cy="26801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daily_vaccinations_raw</a:t>
            </a:r>
            <a:r>
              <a:rPr lang="en-US" dirty="0">
                <a:solidFill>
                  <a:schemeClr val="bg1"/>
                </a:solidFill>
              </a:rPr>
              <a:t>: Raw daily number of vaccine doses administered (unprocessed).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daily_vaccinations</a:t>
            </a:r>
            <a:r>
              <a:rPr lang="en-US" dirty="0">
                <a:solidFill>
                  <a:schemeClr val="bg1"/>
                </a:solidFill>
              </a:rPr>
              <a:t>: Smoothed daily number of vaccine doses administered (average over a period).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total_vaccinations_per_hundred</a:t>
            </a:r>
            <a:r>
              <a:rPr lang="en-US" dirty="0">
                <a:solidFill>
                  <a:schemeClr val="bg1"/>
                </a:solidFill>
              </a:rPr>
              <a:t>: Total vaccine doses administered per 100 individuals in the population.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people_vaccinated_per_hundred</a:t>
            </a:r>
            <a:r>
              <a:rPr lang="en-US" dirty="0">
                <a:solidFill>
                  <a:schemeClr val="bg1"/>
                </a:solidFill>
              </a:rPr>
              <a:t>: Number of people vaccinated with at least one dose per 100 individuals in the population.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people_fully_vaccinated_per_hundred</a:t>
            </a:r>
            <a:r>
              <a:rPr lang="en-US" dirty="0">
                <a:solidFill>
                  <a:schemeClr val="bg1"/>
                </a:solidFill>
              </a:rPr>
              <a:t>: Number of fully vaccinated people per 100 individuals in the population.</a:t>
            </a: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dirty="0">
              <a:solidFill>
                <a:schemeClr val="bg1"/>
              </a:solidFill>
            </a:endParaRPr>
          </a:p>
        </p:txBody>
      </p:sp>
      <p:grpSp>
        <p:nvGrpSpPr>
          <p:cNvPr id="3604" name="Google Shape;3604;p63"/>
          <p:cNvGrpSpPr/>
          <p:nvPr/>
        </p:nvGrpSpPr>
        <p:grpSpPr>
          <a:xfrm>
            <a:off x="361837" y="2315854"/>
            <a:ext cx="541008" cy="457199"/>
            <a:chOff x="7394408" y="1211853"/>
            <a:chExt cx="340707" cy="291024"/>
          </a:xfrm>
        </p:grpSpPr>
        <p:sp>
          <p:nvSpPr>
            <p:cNvPr id="3605" name="Google Shape;3605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90B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3"/>
            <p:cNvSpPr/>
            <p:nvPr/>
          </p:nvSpPr>
          <p:spPr>
            <a:xfrm>
              <a:off x="7531472" y="1431518"/>
              <a:ext cx="66546" cy="51332"/>
            </a:xfrm>
            <a:custGeom>
              <a:avLst/>
              <a:gdLst/>
              <a:ahLst/>
              <a:cxnLst/>
              <a:rect l="l" t="t" r="r" b="b"/>
              <a:pathLst>
                <a:path w="1977" h="1525" extrusionOk="0">
                  <a:moveTo>
                    <a:pt x="0" y="0"/>
                  </a:moveTo>
                  <a:lnTo>
                    <a:pt x="0" y="1524"/>
                  </a:lnTo>
                  <a:cubicBezTo>
                    <a:pt x="334" y="1524"/>
                    <a:pt x="667" y="1500"/>
                    <a:pt x="1001" y="1500"/>
                  </a:cubicBezTo>
                  <a:cubicBezTo>
                    <a:pt x="1334" y="1500"/>
                    <a:pt x="1667" y="1524"/>
                    <a:pt x="1977" y="1524"/>
                  </a:cubicBezTo>
                  <a:lnTo>
                    <a:pt x="197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3"/>
            <p:cNvSpPr/>
            <p:nvPr/>
          </p:nvSpPr>
          <p:spPr>
            <a:xfrm>
              <a:off x="7399996" y="1216667"/>
              <a:ext cx="330306" cy="189203"/>
            </a:xfrm>
            <a:custGeom>
              <a:avLst/>
              <a:gdLst/>
              <a:ahLst/>
              <a:cxnLst/>
              <a:rect l="l" t="t" r="r" b="b"/>
              <a:pathLst>
                <a:path w="9813" h="5621" extrusionOk="0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5621"/>
                  </a:lnTo>
                  <a:lnTo>
                    <a:pt x="9812" y="5621"/>
                  </a:lnTo>
                  <a:lnTo>
                    <a:pt x="9812" y="239"/>
                  </a:lnTo>
                  <a:cubicBezTo>
                    <a:pt x="9812" y="120"/>
                    <a:pt x="9717" y="1"/>
                    <a:pt x="9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3"/>
            <p:cNvSpPr/>
            <p:nvPr/>
          </p:nvSpPr>
          <p:spPr>
            <a:xfrm>
              <a:off x="7399996" y="1401056"/>
              <a:ext cx="330306" cy="37699"/>
            </a:xfrm>
            <a:custGeom>
              <a:avLst/>
              <a:gdLst/>
              <a:ahLst/>
              <a:cxnLst/>
              <a:rect l="l" t="t" r="r" b="b"/>
              <a:pathLst>
                <a:path w="9813" h="1120" extrusionOk="0">
                  <a:moveTo>
                    <a:pt x="1" y="0"/>
                  </a:moveTo>
                  <a:lnTo>
                    <a:pt x="1" y="881"/>
                  </a:lnTo>
                  <a:cubicBezTo>
                    <a:pt x="1" y="1024"/>
                    <a:pt x="96" y="1119"/>
                    <a:pt x="215" y="1119"/>
                  </a:cubicBezTo>
                  <a:lnTo>
                    <a:pt x="9574" y="1119"/>
                  </a:lnTo>
                  <a:cubicBezTo>
                    <a:pt x="9717" y="1119"/>
                    <a:pt x="9812" y="1000"/>
                    <a:pt x="9812" y="881"/>
                  </a:cubicBezTo>
                  <a:lnTo>
                    <a:pt x="9812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3"/>
            <p:cNvSpPr/>
            <p:nvPr/>
          </p:nvSpPr>
          <p:spPr>
            <a:xfrm>
              <a:off x="7425645" y="1344945"/>
              <a:ext cx="29688" cy="2888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667"/>
                  </a:lnTo>
                  <a:cubicBezTo>
                    <a:pt x="1" y="762"/>
                    <a:pt x="96" y="857"/>
                    <a:pt x="191" y="857"/>
                  </a:cubicBezTo>
                  <a:lnTo>
                    <a:pt x="668" y="857"/>
                  </a:lnTo>
                  <a:cubicBezTo>
                    <a:pt x="787" y="857"/>
                    <a:pt x="882" y="762"/>
                    <a:pt x="882" y="667"/>
                  </a:cubicBezTo>
                  <a:lnTo>
                    <a:pt x="882" y="191"/>
                  </a:lnTo>
                  <a:cubicBezTo>
                    <a:pt x="882" y="72"/>
                    <a:pt x="787" y="0"/>
                    <a:pt x="668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3"/>
            <p:cNvSpPr/>
            <p:nvPr/>
          </p:nvSpPr>
          <p:spPr>
            <a:xfrm>
              <a:off x="7433656" y="1344945"/>
              <a:ext cx="21677" cy="28880"/>
            </a:xfrm>
            <a:custGeom>
              <a:avLst/>
              <a:gdLst/>
              <a:ahLst/>
              <a:cxnLst/>
              <a:rect l="l" t="t" r="r" b="b"/>
              <a:pathLst>
                <a:path w="644" h="858" extrusionOk="0">
                  <a:moveTo>
                    <a:pt x="1" y="0"/>
                  </a:moveTo>
                  <a:cubicBezTo>
                    <a:pt x="120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20" y="857"/>
                    <a:pt x="1" y="857"/>
                  </a:cubicBezTo>
                  <a:lnTo>
                    <a:pt x="430" y="857"/>
                  </a:lnTo>
                  <a:cubicBezTo>
                    <a:pt x="549" y="857"/>
                    <a:pt x="644" y="762"/>
                    <a:pt x="644" y="667"/>
                  </a:cubicBezTo>
                  <a:lnTo>
                    <a:pt x="644" y="191"/>
                  </a:lnTo>
                  <a:cubicBezTo>
                    <a:pt x="644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3"/>
            <p:cNvSpPr/>
            <p:nvPr/>
          </p:nvSpPr>
          <p:spPr>
            <a:xfrm>
              <a:off x="7472163" y="1344945"/>
              <a:ext cx="28880" cy="2888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95" y="857"/>
                    <a:pt x="191" y="857"/>
                  </a:cubicBezTo>
                  <a:lnTo>
                    <a:pt x="667" y="857"/>
                  </a:lnTo>
                  <a:cubicBezTo>
                    <a:pt x="786" y="857"/>
                    <a:pt x="857" y="762"/>
                    <a:pt x="857" y="667"/>
                  </a:cubicBezTo>
                  <a:lnTo>
                    <a:pt x="857" y="191"/>
                  </a:lnTo>
                  <a:cubicBezTo>
                    <a:pt x="857" y="72"/>
                    <a:pt x="786" y="0"/>
                    <a:pt x="667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3"/>
            <p:cNvSpPr/>
            <p:nvPr/>
          </p:nvSpPr>
          <p:spPr>
            <a:xfrm>
              <a:off x="7480174" y="1344945"/>
              <a:ext cx="20869" cy="28880"/>
            </a:xfrm>
            <a:custGeom>
              <a:avLst/>
              <a:gdLst/>
              <a:ahLst/>
              <a:cxnLst/>
              <a:rect l="l" t="t" r="r" b="b"/>
              <a:pathLst>
                <a:path w="620" h="858" extrusionOk="0">
                  <a:moveTo>
                    <a:pt x="0" y="0"/>
                  </a:moveTo>
                  <a:cubicBezTo>
                    <a:pt x="95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19" y="857"/>
                    <a:pt x="0" y="857"/>
                  </a:cubicBezTo>
                  <a:lnTo>
                    <a:pt x="429" y="857"/>
                  </a:lnTo>
                  <a:cubicBezTo>
                    <a:pt x="548" y="857"/>
                    <a:pt x="619" y="762"/>
                    <a:pt x="619" y="667"/>
                  </a:cubicBezTo>
                  <a:lnTo>
                    <a:pt x="619" y="191"/>
                  </a:lnTo>
                  <a:cubicBezTo>
                    <a:pt x="619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3"/>
            <p:cNvSpPr/>
            <p:nvPr/>
          </p:nvSpPr>
          <p:spPr>
            <a:xfrm>
              <a:off x="7425645" y="1291223"/>
              <a:ext cx="75398" cy="32112"/>
            </a:xfrm>
            <a:custGeom>
              <a:avLst/>
              <a:gdLst/>
              <a:ahLst/>
              <a:cxnLst/>
              <a:rect l="l" t="t" r="r" b="b"/>
              <a:pathLst>
                <a:path w="2240" h="954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763"/>
                  </a:lnTo>
                  <a:cubicBezTo>
                    <a:pt x="1" y="882"/>
                    <a:pt x="96" y="953"/>
                    <a:pt x="191" y="953"/>
                  </a:cubicBezTo>
                  <a:lnTo>
                    <a:pt x="2049" y="953"/>
                  </a:lnTo>
                  <a:cubicBezTo>
                    <a:pt x="2168" y="953"/>
                    <a:pt x="2239" y="882"/>
                    <a:pt x="2239" y="763"/>
                  </a:cubicBezTo>
                  <a:lnTo>
                    <a:pt x="2239" y="191"/>
                  </a:lnTo>
                  <a:cubicBezTo>
                    <a:pt x="2239" y="96"/>
                    <a:pt x="2168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3"/>
            <p:cNvSpPr/>
            <p:nvPr/>
          </p:nvSpPr>
          <p:spPr>
            <a:xfrm>
              <a:off x="7476168" y="1291223"/>
              <a:ext cx="24875" cy="32112"/>
            </a:xfrm>
            <a:custGeom>
              <a:avLst/>
              <a:gdLst/>
              <a:ahLst/>
              <a:cxnLst/>
              <a:rect l="l" t="t" r="r" b="b"/>
              <a:pathLst>
                <a:path w="739" h="954" extrusionOk="0">
                  <a:moveTo>
                    <a:pt x="0" y="1"/>
                  </a:moveTo>
                  <a:cubicBezTo>
                    <a:pt x="119" y="1"/>
                    <a:pt x="214" y="96"/>
                    <a:pt x="214" y="191"/>
                  </a:cubicBezTo>
                  <a:lnTo>
                    <a:pt x="214" y="763"/>
                  </a:lnTo>
                  <a:cubicBezTo>
                    <a:pt x="214" y="882"/>
                    <a:pt x="119" y="953"/>
                    <a:pt x="0" y="953"/>
                  </a:cubicBezTo>
                  <a:lnTo>
                    <a:pt x="548" y="953"/>
                  </a:lnTo>
                  <a:cubicBezTo>
                    <a:pt x="667" y="953"/>
                    <a:pt x="738" y="882"/>
                    <a:pt x="738" y="763"/>
                  </a:cubicBezTo>
                  <a:lnTo>
                    <a:pt x="738" y="191"/>
                  </a:lnTo>
                  <a:cubicBezTo>
                    <a:pt x="738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3"/>
            <p:cNvSpPr/>
            <p:nvPr/>
          </p:nvSpPr>
          <p:spPr>
            <a:xfrm>
              <a:off x="7638881" y="1236728"/>
              <a:ext cx="65772" cy="143493"/>
            </a:xfrm>
            <a:custGeom>
              <a:avLst/>
              <a:gdLst/>
              <a:ahLst/>
              <a:cxnLst/>
              <a:rect l="l" t="t" r="r" b="b"/>
              <a:pathLst>
                <a:path w="1954" h="4263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4072"/>
                  </a:lnTo>
                  <a:cubicBezTo>
                    <a:pt x="0" y="4191"/>
                    <a:pt x="72" y="4263"/>
                    <a:pt x="191" y="4263"/>
                  </a:cubicBezTo>
                  <a:lnTo>
                    <a:pt x="1739" y="4263"/>
                  </a:lnTo>
                  <a:cubicBezTo>
                    <a:pt x="1858" y="4263"/>
                    <a:pt x="1953" y="4191"/>
                    <a:pt x="1929" y="4072"/>
                  </a:cubicBezTo>
                  <a:lnTo>
                    <a:pt x="1929" y="191"/>
                  </a:lnTo>
                  <a:cubicBezTo>
                    <a:pt x="1929" y="95"/>
                    <a:pt x="1858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3"/>
            <p:cNvSpPr/>
            <p:nvPr/>
          </p:nvSpPr>
          <p:spPr>
            <a:xfrm>
              <a:off x="7678970" y="1236728"/>
              <a:ext cx="25683" cy="143493"/>
            </a:xfrm>
            <a:custGeom>
              <a:avLst/>
              <a:gdLst/>
              <a:ahLst/>
              <a:cxnLst/>
              <a:rect l="l" t="t" r="r" b="b"/>
              <a:pathLst>
                <a:path w="763" h="4263" extrusionOk="0">
                  <a:moveTo>
                    <a:pt x="0" y="0"/>
                  </a:moveTo>
                  <a:cubicBezTo>
                    <a:pt x="119" y="0"/>
                    <a:pt x="191" y="95"/>
                    <a:pt x="191" y="191"/>
                  </a:cubicBezTo>
                  <a:lnTo>
                    <a:pt x="191" y="4072"/>
                  </a:lnTo>
                  <a:cubicBezTo>
                    <a:pt x="191" y="4191"/>
                    <a:pt x="119" y="4263"/>
                    <a:pt x="0" y="4263"/>
                  </a:cubicBezTo>
                  <a:lnTo>
                    <a:pt x="548" y="4263"/>
                  </a:lnTo>
                  <a:cubicBezTo>
                    <a:pt x="667" y="4263"/>
                    <a:pt x="762" y="4191"/>
                    <a:pt x="762" y="4072"/>
                  </a:cubicBezTo>
                  <a:lnTo>
                    <a:pt x="762" y="191"/>
                  </a:lnTo>
                  <a:cubicBezTo>
                    <a:pt x="762" y="95"/>
                    <a:pt x="667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3"/>
            <p:cNvSpPr/>
            <p:nvPr/>
          </p:nvSpPr>
          <p:spPr>
            <a:xfrm>
              <a:off x="7638881" y="1255948"/>
              <a:ext cx="65772" cy="105053"/>
            </a:xfrm>
            <a:custGeom>
              <a:avLst/>
              <a:gdLst/>
              <a:ahLst/>
              <a:cxnLst/>
              <a:rect l="l" t="t" r="r" b="b"/>
              <a:pathLst>
                <a:path w="195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953" y="3120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3"/>
            <p:cNvSpPr/>
            <p:nvPr/>
          </p:nvSpPr>
          <p:spPr>
            <a:xfrm>
              <a:off x="7685365" y="1255948"/>
              <a:ext cx="19287" cy="105053"/>
            </a:xfrm>
            <a:custGeom>
              <a:avLst/>
              <a:gdLst/>
              <a:ahLst/>
              <a:cxnLst/>
              <a:rect l="l" t="t" r="r" b="b"/>
              <a:pathLst>
                <a:path w="573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572" y="312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3"/>
            <p:cNvSpPr/>
            <p:nvPr/>
          </p:nvSpPr>
          <p:spPr>
            <a:xfrm>
              <a:off x="7588391" y="1271196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0"/>
                    <a:pt x="143" y="643"/>
                    <a:pt x="310" y="643"/>
                  </a:cubicBezTo>
                  <a:cubicBezTo>
                    <a:pt x="500" y="643"/>
                    <a:pt x="643" y="500"/>
                    <a:pt x="643" y="334"/>
                  </a:cubicBezTo>
                  <a:cubicBezTo>
                    <a:pt x="643" y="143"/>
                    <a:pt x="500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3"/>
            <p:cNvSpPr/>
            <p:nvPr/>
          </p:nvSpPr>
          <p:spPr>
            <a:xfrm>
              <a:off x="7538675" y="1261569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501"/>
                    <a:pt x="144" y="643"/>
                    <a:pt x="334" y="643"/>
                  </a:cubicBezTo>
                  <a:cubicBezTo>
                    <a:pt x="501" y="643"/>
                    <a:pt x="644" y="501"/>
                    <a:pt x="644" y="310"/>
                  </a:cubicBezTo>
                  <a:cubicBezTo>
                    <a:pt x="644" y="143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3"/>
            <p:cNvSpPr/>
            <p:nvPr/>
          </p:nvSpPr>
          <p:spPr>
            <a:xfrm>
              <a:off x="7529856" y="1274393"/>
              <a:ext cx="75398" cy="7536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3"/>
            <p:cNvSpPr/>
            <p:nvPr/>
          </p:nvSpPr>
          <p:spPr>
            <a:xfrm>
              <a:off x="7574758" y="1334510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19" y="1"/>
                    <a:pt x="0" y="143"/>
                    <a:pt x="0" y="310"/>
                  </a:cubicBezTo>
                  <a:cubicBezTo>
                    <a:pt x="0" y="477"/>
                    <a:pt x="119" y="620"/>
                    <a:pt x="310" y="620"/>
                  </a:cubicBezTo>
                  <a:cubicBezTo>
                    <a:pt x="477" y="620"/>
                    <a:pt x="619" y="477"/>
                    <a:pt x="619" y="310"/>
                  </a:cubicBezTo>
                  <a:cubicBezTo>
                    <a:pt x="619" y="143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3"/>
            <p:cNvSpPr/>
            <p:nvPr/>
          </p:nvSpPr>
          <p:spPr>
            <a:xfrm>
              <a:off x="7568329" y="1296037"/>
              <a:ext cx="20869" cy="21677"/>
            </a:xfrm>
            <a:custGeom>
              <a:avLst/>
              <a:gdLst/>
              <a:ahLst/>
              <a:cxnLst/>
              <a:rect l="l" t="t" r="r" b="b"/>
              <a:pathLst>
                <a:path w="620" h="644" extrusionOk="0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cubicBezTo>
                    <a:pt x="1" y="501"/>
                    <a:pt x="120" y="643"/>
                    <a:pt x="310" y="643"/>
                  </a:cubicBezTo>
                  <a:cubicBezTo>
                    <a:pt x="477" y="643"/>
                    <a:pt x="620" y="501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3"/>
            <p:cNvSpPr/>
            <p:nvPr/>
          </p:nvSpPr>
          <p:spPr>
            <a:xfrm>
              <a:off x="7531472" y="1325691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500" y="620"/>
                    <a:pt x="619" y="477"/>
                    <a:pt x="619" y="310"/>
                  </a:cubicBezTo>
                  <a:cubicBezTo>
                    <a:pt x="619" y="120"/>
                    <a:pt x="500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3"/>
            <p:cNvSpPr/>
            <p:nvPr/>
          </p:nvSpPr>
          <p:spPr>
            <a:xfrm>
              <a:off x="7394408" y="1211853"/>
              <a:ext cx="340707" cy="291024"/>
            </a:xfrm>
            <a:custGeom>
              <a:avLst/>
              <a:gdLst/>
              <a:ahLst/>
              <a:cxnLst/>
              <a:rect l="l" t="t" r="r" b="b"/>
              <a:pathLst>
                <a:path w="10122" h="8646" extrusionOk="0">
                  <a:moveTo>
                    <a:pt x="9835" y="5764"/>
                  </a:moveTo>
                  <a:lnTo>
                    <a:pt x="9835" y="6502"/>
                  </a:lnTo>
                  <a:cubicBezTo>
                    <a:pt x="9835" y="6550"/>
                    <a:pt x="9788" y="6597"/>
                    <a:pt x="9740" y="6597"/>
                  </a:cubicBezTo>
                  <a:lnTo>
                    <a:pt x="381" y="6597"/>
                  </a:lnTo>
                  <a:cubicBezTo>
                    <a:pt x="333" y="6597"/>
                    <a:pt x="310" y="6550"/>
                    <a:pt x="310" y="6502"/>
                  </a:cubicBezTo>
                  <a:lnTo>
                    <a:pt x="310" y="5764"/>
                  </a:lnTo>
                  <a:close/>
                  <a:moveTo>
                    <a:pt x="5906" y="6883"/>
                  </a:moveTo>
                  <a:lnTo>
                    <a:pt x="5906" y="7907"/>
                  </a:lnTo>
                  <a:cubicBezTo>
                    <a:pt x="5644" y="7883"/>
                    <a:pt x="5358" y="7883"/>
                    <a:pt x="5073" y="7883"/>
                  </a:cubicBezTo>
                  <a:cubicBezTo>
                    <a:pt x="4787" y="7883"/>
                    <a:pt x="4501" y="7883"/>
                    <a:pt x="4239" y="7907"/>
                  </a:cubicBezTo>
                  <a:lnTo>
                    <a:pt x="4239" y="6883"/>
                  </a:lnTo>
                  <a:close/>
                  <a:moveTo>
                    <a:pt x="6216" y="7622"/>
                  </a:moveTo>
                  <a:cubicBezTo>
                    <a:pt x="6978" y="7669"/>
                    <a:pt x="7668" y="7788"/>
                    <a:pt x="8192" y="7955"/>
                  </a:cubicBezTo>
                  <a:cubicBezTo>
                    <a:pt x="8383" y="8003"/>
                    <a:pt x="8502" y="8169"/>
                    <a:pt x="8502" y="8360"/>
                  </a:cubicBezTo>
                  <a:cubicBezTo>
                    <a:pt x="8216" y="8241"/>
                    <a:pt x="7835" y="8145"/>
                    <a:pt x="7406" y="8074"/>
                  </a:cubicBezTo>
                  <a:cubicBezTo>
                    <a:pt x="7049" y="8003"/>
                    <a:pt x="6644" y="7955"/>
                    <a:pt x="6216" y="7931"/>
                  </a:cubicBezTo>
                  <a:lnTo>
                    <a:pt x="6216" y="7622"/>
                  </a:lnTo>
                  <a:close/>
                  <a:moveTo>
                    <a:pt x="381" y="1"/>
                  </a:moveTo>
                  <a:cubicBezTo>
                    <a:pt x="191" y="1"/>
                    <a:pt x="0" y="168"/>
                    <a:pt x="0" y="382"/>
                  </a:cubicBezTo>
                  <a:lnTo>
                    <a:pt x="0" y="6502"/>
                  </a:lnTo>
                  <a:cubicBezTo>
                    <a:pt x="0" y="6717"/>
                    <a:pt x="191" y="6883"/>
                    <a:pt x="381" y="6883"/>
                  </a:cubicBezTo>
                  <a:lnTo>
                    <a:pt x="3929" y="6883"/>
                  </a:lnTo>
                  <a:lnTo>
                    <a:pt x="3929" y="7312"/>
                  </a:lnTo>
                  <a:cubicBezTo>
                    <a:pt x="3144" y="7383"/>
                    <a:pt x="2429" y="7502"/>
                    <a:pt x="1858" y="7645"/>
                  </a:cubicBezTo>
                  <a:cubicBezTo>
                    <a:pt x="1548" y="7741"/>
                    <a:pt x="1334" y="8026"/>
                    <a:pt x="1334" y="8336"/>
                  </a:cubicBezTo>
                  <a:cubicBezTo>
                    <a:pt x="1334" y="8431"/>
                    <a:pt x="1381" y="8526"/>
                    <a:pt x="1477" y="8598"/>
                  </a:cubicBezTo>
                  <a:cubicBezTo>
                    <a:pt x="1524" y="8622"/>
                    <a:pt x="1572" y="8646"/>
                    <a:pt x="1643" y="8646"/>
                  </a:cubicBezTo>
                  <a:cubicBezTo>
                    <a:pt x="1667" y="8646"/>
                    <a:pt x="1715" y="8646"/>
                    <a:pt x="1738" y="8622"/>
                  </a:cubicBezTo>
                  <a:cubicBezTo>
                    <a:pt x="1929" y="8550"/>
                    <a:pt x="2167" y="8479"/>
                    <a:pt x="2453" y="8407"/>
                  </a:cubicBezTo>
                  <a:cubicBezTo>
                    <a:pt x="2548" y="8407"/>
                    <a:pt x="2596" y="8312"/>
                    <a:pt x="2572" y="8241"/>
                  </a:cubicBezTo>
                  <a:cubicBezTo>
                    <a:pt x="2548" y="8169"/>
                    <a:pt x="2477" y="8122"/>
                    <a:pt x="2405" y="8122"/>
                  </a:cubicBezTo>
                  <a:cubicBezTo>
                    <a:pt x="2096" y="8193"/>
                    <a:pt x="1858" y="8265"/>
                    <a:pt x="1643" y="8360"/>
                  </a:cubicBezTo>
                  <a:cubicBezTo>
                    <a:pt x="1643" y="8360"/>
                    <a:pt x="1643" y="8360"/>
                    <a:pt x="1643" y="8336"/>
                  </a:cubicBezTo>
                  <a:cubicBezTo>
                    <a:pt x="1643" y="8145"/>
                    <a:pt x="1762" y="8003"/>
                    <a:pt x="1929" y="7931"/>
                  </a:cubicBezTo>
                  <a:cubicBezTo>
                    <a:pt x="2477" y="7788"/>
                    <a:pt x="3167" y="7669"/>
                    <a:pt x="3929" y="7622"/>
                  </a:cubicBezTo>
                  <a:lnTo>
                    <a:pt x="3929" y="7907"/>
                  </a:lnTo>
                  <a:cubicBezTo>
                    <a:pt x="3620" y="7931"/>
                    <a:pt x="3334" y="7979"/>
                    <a:pt x="3072" y="8003"/>
                  </a:cubicBezTo>
                  <a:cubicBezTo>
                    <a:pt x="2977" y="8026"/>
                    <a:pt x="2929" y="8098"/>
                    <a:pt x="2929" y="8169"/>
                  </a:cubicBezTo>
                  <a:cubicBezTo>
                    <a:pt x="2953" y="8241"/>
                    <a:pt x="3001" y="8312"/>
                    <a:pt x="3072" y="8312"/>
                  </a:cubicBezTo>
                  <a:lnTo>
                    <a:pt x="3096" y="8312"/>
                  </a:lnTo>
                  <a:cubicBezTo>
                    <a:pt x="3405" y="8265"/>
                    <a:pt x="3739" y="8241"/>
                    <a:pt x="4096" y="8217"/>
                  </a:cubicBezTo>
                  <a:cubicBezTo>
                    <a:pt x="4406" y="8193"/>
                    <a:pt x="4739" y="8169"/>
                    <a:pt x="5073" y="8169"/>
                  </a:cubicBezTo>
                  <a:cubicBezTo>
                    <a:pt x="5406" y="8169"/>
                    <a:pt x="5739" y="8193"/>
                    <a:pt x="6049" y="8217"/>
                  </a:cubicBezTo>
                  <a:cubicBezTo>
                    <a:pt x="6525" y="8241"/>
                    <a:pt x="6978" y="8288"/>
                    <a:pt x="7359" y="8360"/>
                  </a:cubicBezTo>
                  <a:cubicBezTo>
                    <a:pt x="7764" y="8431"/>
                    <a:pt x="8121" y="8526"/>
                    <a:pt x="8383" y="8622"/>
                  </a:cubicBezTo>
                  <a:cubicBezTo>
                    <a:pt x="8430" y="8646"/>
                    <a:pt x="8454" y="8646"/>
                    <a:pt x="8502" y="8646"/>
                  </a:cubicBezTo>
                  <a:cubicBezTo>
                    <a:pt x="8549" y="8646"/>
                    <a:pt x="8621" y="8622"/>
                    <a:pt x="8668" y="8598"/>
                  </a:cubicBezTo>
                  <a:cubicBezTo>
                    <a:pt x="8764" y="8526"/>
                    <a:pt x="8811" y="8431"/>
                    <a:pt x="8811" y="8336"/>
                  </a:cubicBezTo>
                  <a:cubicBezTo>
                    <a:pt x="8811" y="8026"/>
                    <a:pt x="8597" y="7741"/>
                    <a:pt x="8287" y="7645"/>
                  </a:cubicBezTo>
                  <a:cubicBezTo>
                    <a:pt x="7716" y="7502"/>
                    <a:pt x="7001" y="7383"/>
                    <a:pt x="6216" y="7312"/>
                  </a:cubicBezTo>
                  <a:lnTo>
                    <a:pt x="6216" y="6883"/>
                  </a:lnTo>
                  <a:lnTo>
                    <a:pt x="9740" y="6883"/>
                  </a:lnTo>
                  <a:cubicBezTo>
                    <a:pt x="9954" y="6883"/>
                    <a:pt x="10121" y="6717"/>
                    <a:pt x="10121" y="6502"/>
                  </a:cubicBezTo>
                  <a:lnTo>
                    <a:pt x="10121" y="382"/>
                  </a:lnTo>
                  <a:cubicBezTo>
                    <a:pt x="10121" y="168"/>
                    <a:pt x="9954" y="1"/>
                    <a:pt x="9740" y="1"/>
                  </a:cubicBezTo>
                  <a:lnTo>
                    <a:pt x="4763" y="1"/>
                  </a:lnTo>
                  <a:cubicBezTo>
                    <a:pt x="4668" y="1"/>
                    <a:pt x="4596" y="72"/>
                    <a:pt x="4596" y="144"/>
                  </a:cubicBezTo>
                  <a:cubicBezTo>
                    <a:pt x="4596" y="239"/>
                    <a:pt x="4668" y="287"/>
                    <a:pt x="4763" y="287"/>
                  </a:cubicBezTo>
                  <a:lnTo>
                    <a:pt x="9740" y="287"/>
                  </a:lnTo>
                  <a:cubicBezTo>
                    <a:pt x="9788" y="287"/>
                    <a:pt x="9835" y="334"/>
                    <a:pt x="9835" y="382"/>
                  </a:cubicBezTo>
                  <a:lnTo>
                    <a:pt x="9835" y="5478"/>
                  </a:lnTo>
                  <a:lnTo>
                    <a:pt x="310" y="5478"/>
                  </a:lnTo>
                  <a:lnTo>
                    <a:pt x="310" y="382"/>
                  </a:lnTo>
                  <a:cubicBezTo>
                    <a:pt x="310" y="334"/>
                    <a:pt x="333" y="287"/>
                    <a:pt x="381" y="287"/>
                  </a:cubicBezTo>
                  <a:lnTo>
                    <a:pt x="4072" y="287"/>
                  </a:lnTo>
                  <a:cubicBezTo>
                    <a:pt x="4168" y="287"/>
                    <a:pt x="4239" y="239"/>
                    <a:pt x="4239" y="144"/>
                  </a:cubicBezTo>
                  <a:cubicBezTo>
                    <a:pt x="4239" y="72"/>
                    <a:pt x="4168" y="1"/>
                    <a:pt x="4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3"/>
            <p:cNvSpPr/>
            <p:nvPr/>
          </p:nvSpPr>
          <p:spPr>
            <a:xfrm>
              <a:off x="7420831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1" y="310"/>
                  </a:moveTo>
                  <a:cubicBezTo>
                    <a:pt x="834" y="310"/>
                    <a:pt x="858" y="334"/>
                    <a:pt x="858" y="358"/>
                  </a:cubicBezTo>
                  <a:lnTo>
                    <a:pt x="858" y="834"/>
                  </a:lnTo>
                  <a:cubicBezTo>
                    <a:pt x="858" y="858"/>
                    <a:pt x="858" y="882"/>
                    <a:pt x="811" y="882"/>
                  </a:cubicBezTo>
                  <a:lnTo>
                    <a:pt x="334" y="882"/>
                  </a:lnTo>
                  <a:cubicBezTo>
                    <a:pt x="310" y="882"/>
                    <a:pt x="287" y="858"/>
                    <a:pt x="287" y="834"/>
                  </a:cubicBezTo>
                  <a:lnTo>
                    <a:pt x="287" y="358"/>
                  </a:lnTo>
                  <a:cubicBezTo>
                    <a:pt x="287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834"/>
                  </a:lnTo>
                  <a:cubicBezTo>
                    <a:pt x="1" y="1024"/>
                    <a:pt x="144" y="1167"/>
                    <a:pt x="334" y="1167"/>
                  </a:cubicBezTo>
                  <a:lnTo>
                    <a:pt x="811" y="1167"/>
                  </a:lnTo>
                  <a:cubicBezTo>
                    <a:pt x="1001" y="1167"/>
                    <a:pt x="1168" y="1024"/>
                    <a:pt x="1168" y="834"/>
                  </a:cubicBezTo>
                  <a:lnTo>
                    <a:pt x="1168" y="358"/>
                  </a:lnTo>
                  <a:cubicBezTo>
                    <a:pt x="1168" y="167"/>
                    <a:pt x="1001" y="0"/>
                    <a:pt x="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3"/>
            <p:cNvSpPr/>
            <p:nvPr/>
          </p:nvSpPr>
          <p:spPr>
            <a:xfrm>
              <a:off x="7467349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0" y="310"/>
                  </a:moveTo>
                  <a:cubicBezTo>
                    <a:pt x="834" y="310"/>
                    <a:pt x="857" y="334"/>
                    <a:pt x="857" y="358"/>
                  </a:cubicBezTo>
                  <a:lnTo>
                    <a:pt x="857" y="834"/>
                  </a:lnTo>
                  <a:cubicBezTo>
                    <a:pt x="857" y="858"/>
                    <a:pt x="834" y="882"/>
                    <a:pt x="810" y="882"/>
                  </a:cubicBezTo>
                  <a:lnTo>
                    <a:pt x="334" y="882"/>
                  </a:lnTo>
                  <a:cubicBezTo>
                    <a:pt x="310" y="882"/>
                    <a:pt x="286" y="858"/>
                    <a:pt x="286" y="834"/>
                  </a:cubicBezTo>
                  <a:lnTo>
                    <a:pt x="286" y="358"/>
                  </a:lnTo>
                  <a:cubicBezTo>
                    <a:pt x="286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3" y="0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24"/>
                    <a:pt x="143" y="1167"/>
                    <a:pt x="334" y="1167"/>
                  </a:cubicBezTo>
                  <a:lnTo>
                    <a:pt x="810" y="1167"/>
                  </a:lnTo>
                  <a:cubicBezTo>
                    <a:pt x="1000" y="1167"/>
                    <a:pt x="1167" y="1024"/>
                    <a:pt x="1167" y="834"/>
                  </a:cubicBezTo>
                  <a:lnTo>
                    <a:pt x="1167" y="358"/>
                  </a:lnTo>
                  <a:cubicBezTo>
                    <a:pt x="1167" y="167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3"/>
            <p:cNvSpPr/>
            <p:nvPr/>
          </p:nvSpPr>
          <p:spPr>
            <a:xfrm>
              <a:off x="7420831" y="1286410"/>
              <a:ext cx="85833" cy="42513"/>
            </a:xfrm>
            <a:custGeom>
              <a:avLst/>
              <a:gdLst/>
              <a:ahLst/>
              <a:cxnLst/>
              <a:rect l="l" t="t" r="r" b="b"/>
              <a:pathLst>
                <a:path w="2550" h="1263" extrusionOk="0">
                  <a:moveTo>
                    <a:pt x="2192" y="286"/>
                  </a:moveTo>
                  <a:cubicBezTo>
                    <a:pt x="2216" y="286"/>
                    <a:pt x="2239" y="310"/>
                    <a:pt x="2239" y="334"/>
                  </a:cubicBezTo>
                  <a:lnTo>
                    <a:pt x="2239" y="906"/>
                  </a:lnTo>
                  <a:cubicBezTo>
                    <a:pt x="2239" y="929"/>
                    <a:pt x="2216" y="953"/>
                    <a:pt x="2192" y="953"/>
                  </a:cubicBezTo>
                  <a:lnTo>
                    <a:pt x="334" y="953"/>
                  </a:lnTo>
                  <a:cubicBezTo>
                    <a:pt x="310" y="953"/>
                    <a:pt x="287" y="929"/>
                    <a:pt x="287" y="906"/>
                  </a:cubicBezTo>
                  <a:lnTo>
                    <a:pt x="287" y="334"/>
                  </a:lnTo>
                  <a:cubicBezTo>
                    <a:pt x="287" y="310"/>
                    <a:pt x="310" y="286"/>
                    <a:pt x="334" y="286"/>
                  </a:cubicBezTo>
                  <a:close/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lnTo>
                    <a:pt x="1" y="906"/>
                  </a:lnTo>
                  <a:cubicBezTo>
                    <a:pt x="1" y="1096"/>
                    <a:pt x="168" y="1263"/>
                    <a:pt x="358" y="1263"/>
                  </a:cubicBezTo>
                  <a:lnTo>
                    <a:pt x="2192" y="1263"/>
                  </a:lnTo>
                  <a:cubicBezTo>
                    <a:pt x="2382" y="1263"/>
                    <a:pt x="2549" y="1096"/>
                    <a:pt x="2549" y="906"/>
                  </a:cubicBezTo>
                  <a:lnTo>
                    <a:pt x="2549" y="334"/>
                  </a:lnTo>
                  <a:cubicBezTo>
                    <a:pt x="2549" y="144"/>
                    <a:pt x="2382" y="1"/>
                    <a:pt x="2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3"/>
            <p:cNvSpPr/>
            <p:nvPr/>
          </p:nvSpPr>
          <p:spPr>
            <a:xfrm>
              <a:off x="7420831" y="1255140"/>
              <a:ext cx="24908" cy="9660"/>
            </a:xfrm>
            <a:custGeom>
              <a:avLst/>
              <a:gdLst/>
              <a:ahLst/>
              <a:cxnLst/>
              <a:rect l="l" t="t" r="r" b="b"/>
              <a:pathLst>
                <a:path w="740" h="287" extrusionOk="0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572" y="287"/>
                  </a:lnTo>
                  <a:cubicBezTo>
                    <a:pt x="668" y="287"/>
                    <a:pt x="739" y="215"/>
                    <a:pt x="739" y="144"/>
                  </a:cubicBezTo>
                  <a:cubicBezTo>
                    <a:pt x="739" y="49"/>
                    <a:pt x="668" y="1"/>
                    <a:pt x="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3"/>
            <p:cNvSpPr/>
            <p:nvPr/>
          </p:nvSpPr>
          <p:spPr>
            <a:xfrm>
              <a:off x="7420831" y="1238310"/>
              <a:ext cx="85833" cy="10468"/>
            </a:xfrm>
            <a:custGeom>
              <a:avLst/>
              <a:gdLst/>
              <a:ahLst/>
              <a:cxnLst/>
              <a:rect l="l" t="t" r="r" b="b"/>
              <a:pathLst>
                <a:path w="2550" h="311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2382" y="310"/>
                  </a:lnTo>
                  <a:cubicBezTo>
                    <a:pt x="2478" y="310"/>
                    <a:pt x="2549" y="239"/>
                    <a:pt x="2549" y="144"/>
                  </a:cubicBezTo>
                  <a:cubicBezTo>
                    <a:pt x="2549" y="72"/>
                    <a:pt x="2478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3"/>
            <p:cNvSpPr/>
            <p:nvPr/>
          </p:nvSpPr>
          <p:spPr>
            <a:xfrm>
              <a:off x="7634067" y="1231915"/>
              <a:ext cx="75398" cy="153927"/>
            </a:xfrm>
            <a:custGeom>
              <a:avLst/>
              <a:gdLst/>
              <a:ahLst/>
              <a:cxnLst/>
              <a:rect l="l" t="t" r="r" b="b"/>
              <a:pathLst>
                <a:path w="2240" h="4573" extrusionOk="0">
                  <a:moveTo>
                    <a:pt x="1882" y="286"/>
                  </a:moveTo>
                  <a:cubicBezTo>
                    <a:pt x="1906" y="286"/>
                    <a:pt x="1930" y="310"/>
                    <a:pt x="1930" y="334"/>
                  </a:cubicBezTo>
                  <a:lnTo>
                    <a:pt x="1930" y="572"/>
                  </a:lnTo>
                  <a:lnTo>
                    <a:pt x="286" y="572"/>
                  </a:lnTo>
                  <a:lnTo>
                    <a:pt x="286" y="334"/>
                  </a:lnTo>
                  <a:cubicBezTo>
                    <a:pt x="286" y="310"/>
                    <a:pt x="310" y="286"/>
                    <a:pt x="334" y="286"/>
                  </a:cubicBezTo>
                  <a:close/>
                  <a:moveTo>
                    <a:pt x="1930" y="3977"/>
                  </a:moveTo>
                  <a:lnTo>
                    <a:pt x="1930" y="4215"/>
                  </a:lnTo>
                  <a:cubicBezTo>
                    <a:pt x="1930" y="4239"/>
                    <a:pt x="1906" y="4263"/>
                    <a:pt x="1882" y="4263"/>
                  </a:cubicBezTo>
                  <a:lnTo>
                    <a:pt x="334" y="4263"/>
                  </a:lnTo>
                  <a:cubicBezTo>
                    <a:pt x="310" y="4263"/>
                    <a:pt x="286" y="4239"/>
                    <a:pt x="286" y="4215"/>
                  </a:cubicBezTo>
                  <a:lnTo>
                    <a:pt x="286" y="3977"/>
                  </a:lnTo>
                  <a:close/>
                  <a:moveTo>
                    <a:pt x="334" y="0"/>
                  </a:moveTo>
                  <a:cubicBezTo>
                    <a:pt x="143" y="0"/>
                    <a:pt x="1" y="143"/>
                    <a:pt x="1" y="334"/>
                  </a:cubicBezTo>
                  <a:lnTo>
                    <a:pt x="1" y="4215"/>
                  </a:lnTo>
                  <a:cubicBezTo>
                    <a:pt x="1" y="4406"/>
                    <a:pt x="143" y="4573"/>
                    <a:pt x="334" y="4573"/>
                  </a:cubicBezTo>
                  <a:lnTo>
                    <a:pt x="1882" y="4573"/>
                  </a:lnTo>
                  <a:cubicBezTo>
                    <a:pt x="2072" y="4573"/>
                    <a:pt x="2239" y="4406"/>
                    <a:pt x="2239" y="4215"/>
                  </a:cubicBezTo>
                  <a:lnTo>
                    <a:pt x="2239" y="2167"/>
                  </a:lnTo>
                  <a:cubicBezTo>
                    <a:pt x="2239" y="2096"/>
                    <a:pt x="2168" y="2024"/>
                    <a:pt x="2072" y="2024"/>
                  </a:cubicBezTo>
                  <a:cubicBezTo>
                    <a:pt x="2001" y="2024"/>
                    <a:pt x="1930" y="2096"/>
                    <a:pt x="1930" y="2167"/>
                  </a:cubicBezTo>
                  <a:lnTo>
                    <a:pt x="1930" y="3692"/>
                  </a:lnTo>
                  <a:lnTo>
                    <a:pt x="286" y="3692"/>
                  </a:lnTo>
                  <a:lnTo>
                    <a:pt x="286" y="858"/>
                  </a:lnTo>
                  <a:lnTo>
                    <a:pt x="1930" y="858"/>
                  </a:lnTo>
                  <a:lnTo>
                    <a:pt x="1930" y="1501"/>
                  </a:lnTo>
                  <a:cubicBezTo>
                    <a:pt x="1930" y="1596"/>
                    <a:pt x="2001" y="1667"/>
                    <a:pt x="2096" y="1667"/>
                  </a:cubicBezTo>
                  <a:cubicBezTo>
                    <a:pt x="2168" y="1667"/>
                    <a:pt x="2239" y="1596"/>
                    <a:pt x="2239" y="1501"/>
                  </a:cubicBezTo>
                  <a:lnTo>
                    <a:pt x="2239" y="334"/>
                  </a:lnTo>
                  <a:cubicBezTo>
                    <a:pt x="2239" y="143"/>
                    <a:pt x="2072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3"/>
            <p:cNvSpPr/>
            <p:nvPr/>
          </p:nvSpPr>
          <p:spPr>
            <a:xfrm>
              <a:off x="7525043" y="1256756"/>
              <a:ext cx="89805" cy="104245"/>
            </a:xfrm>
            <a:custGeom>
              <a:avLst/>
              <a:gdLst/>
              <a:ahLst/>
              <a:cxnLst/>
              <a:rect l="l" t="t" r="r" b="b"/>
              <a:pathLst>
                <a:path w="2668" h="3097" extrusionOk="0">
                  <a:moveTo>
                    <a:pt x="739" y="286"/>
                  </a:moveTo>
                  <a:cubicBezTo>
                    <a:pt x="810" y="286"/>
                    <a:pt x="882" y="358"/>
                    <a:pt x="906" y="429"/>
                  </a:cubicBezTo>
                  <a:cubicBezTo>
                    <a:pt x="787" y="477"/>
                    <a:pt x="691" y="501"/>
                    <a:pt x="596" y="572"/>
                  </a:cubicBezTo>
                  <a:cubicBezTo>
                    <a:pt x="572" y="548"/>
                    <a:pt x="572" y="501"/>
                    <a:pt x="572" y="477"/>
                  </a:cubicBezTo>
                  <a:cubicBezTo>
                    <a:pt x="572" y="382"/>
                    <a:pt x="644" y="286"/>
                    <a:pt x="739" y="286"/>
                  </a:cubicBezTo>
                  <a:close/>
                  <a:moveTo>
                    <a:pt x="2192" y="596"/>
                  </a:moveTo>
                  <a:cubicBezTo>
                    <a:pt x="2287" y="596"/>
                    <a:pt x="2358" y="667"/>
                    <a:pt x="2358" y="763"/>
                  </a:cubicBezTo>
                  <a:cubicBezTo>
                    <a:pt x="2358" y="810"/>
                    <a:pt x="2335" y="882"/>
                    <a:pt x="2287" y="905"/>
                  </a:cubicBezTo>
                  <a:cubicBezTo>
                    <a:pt x="2216" y="810"/>
                    <a:pt x="2144" y="739"/>
                    <a:pt x="2073" y="667"/>
                  </a:cubicBezTo>
                  <a:cubicBezTo>
                    <a:pt x="2096" y="620"/>
                    <a:pt x="2144" y="596"/>
                    <a:pt x="2192" y="596"/>
                  </a:cubicBezTo>
                  <a:close/>
                  <a:moveTo>
                    <a:pt x="501" y="2191"/>
                  </a:moveTo>
                  <a:cubicBezTo>
                    <a:pt x="596" y="2191"/>
                    <a:pt x="668" y="2263"/>
                    <a:pt x="668" y="2358"/>
                  </a:cubicBezTo>
                  <a:cubicBezTo>
                    <a:pt x="668" y="2453"/>
                    <a:pt x="596" y="2525"/>
                    <a:pt x="501" y="2525"/>
                  </a:cubicBezTo>
                  <a:cubicBezTo>
                    <a:pt x="406" y="2525"/>
                    <a:pt x="334" y="2453"/>
                    <a:pt x="334" y="2358"/>
                  </a:cubicBezTo>
                  <a:cubicBezTo>
                    <a:pt x="334" y="2263"/>
                    <a:pt x="406" y="2191"/>
                    <a:pt x="501" y="2191"/>
                  </a:cubicBezTo>
                  <a:close/>
                  <a:moveTo>
                    <a:pt x="1263" y="667"/>
                  </a:moveTo>
                  <a:cubicBezTo>
                    <a:pt x="1787" y="667"/>
                    <a:pt x="2239" y="1120"/>
                    <a:pt x="2239" y="1644"/>
                  </a:cubicBezTo>
                  <a:cubicBezTo>
                    <a:pt x="2239" y="1858"/>
                    <a:pt x="2168" y="2072"/>
                    <a:pt x="2025" y="2239"/>
                  </a:cubicBezTo>
                  <a:cubicBezTo>
                    <a:pt x="1954" y="2191"/>
                    <a:pt x="1882" y="2168"/>
                    <a:pt x="1787" y="2168"/>
                  </a:cubicBezTo>
                  <a:cubicBezTo>
                    <a:pt x="1525" y="2168"/>
                    <a:pt x="1334" y="2358"/>
                    <a:pt x="1311" y="2620"/>
                  </a:cubicBezTo>
                  <a:lnTo>
                    <a:pt x="1263" y="2620"/>
                  </a:lnTo>
                  <a:cubicBezTo>
                    <a:pt x="1144" y="2620"/>
                    <a:pt x="1025" y="2596"/>
                    <a:pt x="930" y="2549"/>
                  </a:cubicBezTo>
                  <a:cubicBezTo>
                    <a:pt x="953" y="2501"/>
                    <a:pt x="977" y="2430"/>
                    <a:pt x="977" y="2358"/>
                  </a:cubicBezTo>
                  <a:cubicBezTo>
                    <a:pt x="977" y="2096"/>
                    <a:pt x="763" y="1882"/>
                    <a:pt x="501" y="1882"/>
                  </a:cubicBezTo>
                  <a:cubicBezTo>
                    <a:pt x="429" y="1882"/>
                    <a:pt x="382" y="1906"/>
                    <a:pt x="334" y="1929"/>
                  </a:cubicBezTo>
                  <a:cubicBezTo>
                    <a:pt x="310" y="1834"/>
                    <a:pt x="287" y="1739"/>
                    <a:pt x="287" y="1644"/>
                  </a:cubicBezTo>
                  <a:cubicBezTo>
                    <a:pt x="287" y="1096"/>
                    <a:pt x="715" y="667"/>
                    <a:pt x="1263" y="667"/>
                  </a:cubicBezTo>
                  <a:close/>
                  <a:moveTo>
                    <a:pt x="1787" y="2453"/>
                  </a:moveTo>
                  <a:cubicBezTo>
                    <a:pt x="1882" y="2453"/>
                    <a:pt x="1954" y="2525"/>
                    <a:pt x="1954" y="2620"/>
                  </a:cubicBezTo>
                  <a:cubicBezTo>
                    <a:pt x="1954" y="2715"/>
                    <a:pt x="1882" y="2787"/>
                    <a:pt x="1787" y="2787"/>
                  </a:cubicBezTo>
                  <a:cubicBezTo>
                    <a:pt x="1692" y="2787"/>
                    <a:pt x="1620" y="2715"/>
                    <a:pt x="1620" y="2620"/>
                  </a:cubicBezTo>
                  <a:cubicBezTo>
                    <a:pt x="1620" y="2525"/>
                    <a:pt x="1692" y="2453"/>
                    <a:pt x="1787" y="2453"/>
                  </a:cubicBezTo>
                  <a:close/>
                  <a:moveTo>
                    <a:pt x="739" y="1"/>
                  </a:moveTo>
                  <a:cubicBezTo>
                    <a:pt x="477" y="1"/>
                    <a:pt x="263" y="215"/>
                    <a:pt x="263" y="453"/>
                  </a:cubicBezTo>
                  <a:cubicBezTo>
                    <a:pt x="263" y="572"/>
                    <a:pt x="310" y="667"/>
                    <a:pt x="358" y="739"/>
                  </a:cubicBezTo>
                  <a:cubicBezTo>
                    <a:pt x="144" y="977"/>
                    <a:pt x="1" y="1286"/>
                    <a:pt x="1" y="1644"/>
                  </a:cubicBezTo>
                  <a:cubicBezTo>
                    <a:pt x="1" y="1810"/>
                    <a:pt x="25" y="1977"/>
                    <a:pt x="96" y="2144"/>
                  </a:cubicBezTo>
                  <a:cubicBezTo>
                    <a:pt x="72" y="2215"/>
                    <a:pt x="48" y="2287"/>
                    <a:pt x="48" y="2358"/>
                  </a:cubicBezTo>
                  <a:cubicBezTo>
                    <a:pt x="48" y="2620"/>
                    <a:pt x="239" y="2811"/>
                    <a:pt x="501" y="2811"/>
                  </a:cubicBezTo>
                  <a:cubicBezTo>
                    <a:pt x="572" y="2811"/>
                    <a:pt x="644" y="2811"/>
                    <a:pt x="691" y="2787"/>
                  </a:cubicBezTo>
                  <a:cubicBezTo>
                    <a:pt x="858" y="2858"/>
                    <a:pt x="1072" y="2906"/>
                    <a:pt x="1263" y="2906"/>
                  </a:cubicBezTo>
                  <a:lnTo>
                    <a:pt x="1406" y="2906"/>
                  </a:lnTo>
                  <a:cubicBezTo>
                    <a:pt x="1501" y="3025"/>
                    <a:pt x="1620" y="3096"/>
                    <a:pt x="1787" y="3096"/>
                  </a:cubicBezTo>
                  <a:cubicBezTo>
                    <a:pt x="2049" y="3096"/>
                    <a:pt x="2239" y="2882"/>
                    <a:pt x="2239" y="2620"/>
                  </a:cubicBezTo>
                  <a:cubicBezTo>
                    <a:pt x="2239" y="2572"/>
                    <a:pt x="2239" y="2525"/>
                    <a:pt x="2216" y="2477"/>
                  </a:cubicBezTo>
                  <a:cubicBezTo>
                    <a:pt x="2430" y="2239"/>
                    <a:pt x="2525" y="1953"/>
                    <a:pt x="2525" y="1644"/>
                  </a:cubicBezTo>
                  <a:cubicBezTo>
                    <a:pt x="2525" y="1477"/>
                    <a:pt x="2501" y="1310"/>
                    <a:pt x="2430" y="1167"/>
                  </a:cubicBezTo>
                  <a:cubicBezTo>
                    <a:pt x="2573" y="1072"/>
                    <a:pt x="2668" y="929"/>
                    <a:pt x="2668" y="763"/>
                  </a:cubicBezTo>
                  <a:cubicBezTo>
                    <a:pt x="2668" y="501"/>
                    <a:pt x="2454" y="286"/>
                    <a:pt x="2192" y="286"/>
                  </a:cubicBezTo>
                  <a:cubicBezTo>
                    <a:pt x="2049" y="286"/>
                    <a:pt x="1906" y="382"/>
                    <a:pt x="1811" y="501"/>
                  </a:cubicBezTo>
                  <a:cubicBezTo>
                    <a:pt x="1644" y="429"/>
                    <a:pt x="1453" y="382"/>
                    <a:pt x="1263" y="382"/>
                  </a:cubicBezTo>
                  <a:lnTo>
                    <a:pt x="1192" y="382"/>
                  </a:lnTo>
                  <a:cubicBezTo>
                    <a:pt x="1144" y="167"/>
                    <a:pt x="953" y="1"/>
                    <a:pt x="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3"/>
            <p:cNvSpPr/>
            <p:nvPr/>
          </p:nvSpPr>
          <p:spPr>
            <a:xfrm>
              <a:off x="7562742" y="1291223"/>
              <a:ext cx="31270" cy="3130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476" y="286"/>
                  </a:moveTo>
                  <a:cubicBezTo>
                    <a:pt x="572" y="286"/>
                    <a:pt x="643" y="382"/>
                    <a:pt x="643" y="453"/>
                  </a:cubicBezTo>
                  <a:cubicBezTo>
                    <a:pt x="643" y="548"/>
                    <a:pt x="572" y="620"/>
                    <a:pt x="476" y="620"/>
                  </a:cubicBezTo>
                  <a:cubicBezTo>
                    <a:pt x="381" y="620"/>
                    <a:pt x="310" y="548"/>
                    <a:pt x="310" y="453"/>
                  </a:cubicBezTo>
                  <a:cubicBezTo>
                    <a:pt x="310" y="382"/>
                    <a:pt x="381" y="286"/>
                    <a:pt x="476" y="286"/>
                  </a:cubicBezTo>
                  <a:close/>
                  <a:moveTo>
                    <a:pt x="476" y="1"/>
                  </a:moveTo>
                  <a:cubicBezTo>
                    <a:pt x="214" y="1"/>
                    <a:pt x="0" y="215"/>
                    <a:pt x="0" y="453"/>
                  </a:cubicBezTo>
                  <a:cubicBezTo>
                    <a:pt x="0" y="715"/>
                    <a:pt x="214" y="929"/>
                    <a:pt x="476" y="929"/>
                  </a:cubicBezTo>
                  <a:cubicBezTo>
                    <a:pt x="738" y="929"/>
                    <a:pt x="929" y="715"/>
                    <a:pt x="929" y="453"/>
                  </a:cubicBezTo>
                  <a:cubicBezTo>
                    <a:pt x="929" y="215"/>
                    <a:pt x="738" y="1"/>
                    <a:pt x="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3"/>
            <p:cNvSpPr/>
            <p:nvPr/>
          </p:nvSpPr>
          <p:spPr>
            <a:xfrm>
              <a:off x="7537093" y="1365780"/>
              <a:ext cx="20869" cy="9660"/>
            </a:xfrm>
            <a:custGeom>
              <a:avLst/>
              <a:gdLst/>
              <a:ahLst/>
              <a:cxnLst/>
              <a:rect l="l" t="t" r="r" b="b"/>
              <a:pathLst>
                <a:path w="620" h="287" extrusionOk="0">
                  <a:moveTo>
                    <a:pt x="143" y="0"/>
                  </a:moveTo>
                  <a:cubicBezTo>
                    <a:pt x="71" y="0"/>
                    <a:pt x="0" y="48"/>
                    <a:pt x="0" y="143"/>
                  </a:cubicBezTo>
                  <a:cubicBezTo>
                    <a:pt x="0" y="215"/>
                    <a:pt x="71" y="286"/>
                    <a:pt x="143" y="286"/>
                  </a:cubicBezTo>
                  <a:lnTo>
                    <a:pt x="452" y="286"/>
                  </a:lnTo>
                  <a:cubicBezTo>
                    <a:pt x="548" y="286"/>
                    <a:pt x="619" y="215"/>
                    <a:pt x="619" y="143"/>
                  </a:cubicBezTo>
                  <a:cubicBezTo>
                    <a:pt x="619" y="72"/>
                    <a:pt x="548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3"/>
            <p:cNvSpPr/>
            <p:nvPr/>
          </p:nvSpPr>
          <p:spPr>
            <a:xfrm>
              <a:off x="7582769" y="1247937"/>
              <a:ext cx="32078" cy="10468"/>
            </a:xfrm>
            <a:custGeom>
              <a:avLst/>
              <a:gdLst/>
              <a:ahLst/>
              <a:cxnLst/>
              <a:rect l="l" t="t" r="r" b="b"/>
              <a:pathLst>
                <a:path w="953" h="311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810" y="310"/>
                  </a:lnTo>
                  <a:cubicBezTo>
                    <a:pt x="882" y="310"/>
                    <a:pt x="953" y="239"/>
                    <a:pt x="953" y="143"/>
                  </a:cubicBezTo>
                  <a:cubicBezTo>
                    <a:pt x="953" y="72"/>
                    <a:pt x="882" y="1"/>
                    <a:pt x="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502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63"/>
          <p:cNvSpPr/>
          <p:nvPr/>
        </p:nvSpPr>
        <p:spPr>
          <a:xfrm>
            <a:off x="228425" y="2115183"/>
            <a:ext cx="852300" cy="8523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xfrm>
            <a:off x="306491" y="448000"/>
            <a:ext cx="8531017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COVID-19 World Vaccination Progress dataset</a:t>
            </a:r>
            <a:endParaRPr dirty="0"/>
          </a:p>
        </p:txBody>
      </p:sp>
      <p:sp>
        <p:nvSpPr>
          <p:cNvPr id="3600" name="Google Shape;3600;p63"/>
          <p:cNvSpPr txBox="1">
            <a:spLocks noGrp="1"/>
          </p:cNvSpPr>
          <p:nvPr>
            <p:ph type="subTitle" idx="1"/>
          </p:nvPr>
        </p:nvSpPr>
        <p:spPr>
          <a:xfrm>
            <a:off x="966501" y="2115183"/>
            <a:ext cx="8162213" cy="26801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daily_vaccinations_per_million</a:t>
            </a:r>
            <a:r>
              <a:rPr lang="en-US" dirty="0">
                <a:solidFill>
                  <a:schemeClr val="bg1"/>
                </a:solidFill>
              </a:rPr>
              <a:t>: Smoothed daily vaccinations administered per million individuals.</a:t>
            </a:r>
          </a:p>
          <a:p>
            <a:pPr marL="342900" lvl="0" indent="-203200"/>
            <a:r>
              <a:rPr lang="en-US" b="1" dirty="0">
                <a:solidFill>
                  <a:schemeClr val="bg1"/>
                </a:solidFill>
              </a:rPr>
              <a:t>vaccines</a:t>
            </a:r>
            <a:r>
              <a:rPr lang="en-US" dirty="0">
                <a:solidFill>
                  <a:schemeClr val="bg1"/>
                </a:solidFill>
              </a:rPr>
              <a:t>: Names of the vaccines used in the country.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source_name</a:t>
            </a:r>
            <a:r>
              <a:rPr lang="en-US" dirty="0">
                <a:solidFill>
                  <a:schemeClr val="bg1"/>
                </a:solidFill>
              </a:rPr>
              <a:t>: Name of the organization providing the data.</a:t>
            </a:r>
          </a:p>
          <a:p>
            <a:pPr marL="342900" lvl="0" indent="-203200"/>
            <a:r>
              <a:rPr lang="en-US" b="1" dirty="0" err="1">
                <a:solidFill>
                  <a:schemeClr val="bg1"/>
                </a:solidFill>
              </a:rPr>
              <a:t>source_website</a:t>
            </a:r>
            <a:r>
              <a:rPr lang="en-US" dirty="0">
                <a:solidFill>
                  <a:schemeClr val="bg1"/>
                </a:solidFill>
              </a:rPr>
              <a:t>: Website URL of the data source.</a:t>
            </a: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lang="en-US" dirty="0">
              <a:solidFill>
                <a:schemeClr val="bg1"/>
              </a:solidFill>
            </a:endParaRPr>
          </a:p>
          <a:p>
            <a:pPr marL="342900" lvl="0" indent="-203200"/>
            <a:endParaRPr dirty="0">
              <a:solidFill>
                <a:schemeClr val="bg1"/>
              </a:solidFill>
            </a:endParaRPr>
          </a:p>
        </p:txBody>
      </p:sp>
      <p:grpSp>
        <p:nvGrpSpPr>
          <p:cNvPr id="3604" name="Google Shape;3604;p63"/>
          <p:cNvGrpSpPr/>
          <p:nvPr/>
        </p:nvGrpSpPr>
        <p:grpSpPr>
          <a:xfrm>
            <a:off x="361837" y="2315854"/>
            <a:ext cx="541008" cy="457199"/>
            <a:chOff x="7394408" y="1211853"/>
            <a:chExt cx="340707" cy="291024"/>
          </a:xfrm>
        </p:grpSpPr>
        <p:sp>
          <p:nvSpPr>
            <p:cNvPr id="3605" name="Google Shape;3605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90BA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3"/>
            <p:cNvSpPr/>
            <p:nvPr/>
          </p:nvSpPr>
          <p:spPr>
            <a:xfrm>
              <a:off x="7444090" y="1461947"/>
              <a:ext cx="241309" cy="35814"/>
            </a:xfrm>
            <a:custGeom>
              <a:avLst/>
              <a:gdLst/>
              <a:ahLst/>
              <a:cxnLst/>
              <a:rect l="l" t="t" r="r" b="b"/>
              <a:pathLst>
                <a:path w="7169" h="1064" extrusionOk="0">
                  <a:moveTo>
                    <a:pt x="3597" y="1"/>
                  </a:moveTo>
                  <a:cubicBezTo>
                    <a:pt x="2358" y="1"/>
                    <a:pt x="1215" y="144"/>
                    <a:pt x="405" y="358"/>
                  </a:cubicBezTo>
                  <a:cubicBezTo>
                    <a:pt x="167" y="430"/>
                    <a:pt x="1" y="668"/>
                    <a:pt x="1" y="906"/>
                  </a:cubicBezTo>
                  <a:cubicBezTo>
                    <a:pt x="1" y="1000"/>
                    <a:pt x="74" y="1064"/>
                    <a:pt x="152" y="1064"/>
                  </a:cubicBezTo>
                  <a:cubicBezTo>
                    <a:pt x="173" y="1064"/>
                    <a:pt x="194" y="1059"/>
                    <a:pt x="215" y="1049"/>
                  </a:cubicBezTo>
                  <a:cubicBezTo>
                    <a:pt x="477" y="954"/>
                    <a:pt x="858" y="858"/>
                    <a:pt x="1263" y="787"/>
                  </a:cubicBezTo>
                  <a:cubicBezTo>
                    <a:pt x="1953" y="668"/>
                    <a:pt x="2763" y="596"/>
                    <a:pt x="3597" y="596"/>
                  </a:cubicBezTo>
                  <a:cubicBezTo>
                    <a:pt x="4430" y="596"/>
                    <a:pt x="5240" y="668"/>
                    <a:pt x="5907" y="787"/>
                  </a:cubicBezTo>
                  <a:cubicBezTo>
                    <a:pt x="6335" y="858"/>
                    <a:pt x="6692" y="954"/>
                    <a:pt x="6978" y="1049"/>
                  </a:cubicBezTo>
                  <a:cubicBezTo>
                    <a:pt x="6999" y="1059"/>
                    <a:pt x="7019" y="1064"/>
                    <a:pt x="7038" y="1064"/>
                  </a:cubicBezTo>
                  <a:cubicBezTo>
                    <a:pt x="7110" y="1064"/>
                    <a:pt x="7169" y="1000"/>
                    <a:pt x="7169" y="906"/>
                  </a:cubicBezTo>
                  <a:cubicBezTo>
                    <a:pt x="7169" y="668"/>
                    <a:pt x="7002" y="430"/>
                    <a:pt x="6764" y="358"/>
                  </a:cubicBezTo>
                  <a:cubicBezTo>
                    <a:pt x="5954" y="144"/>
                    <a:pt x="4811" y="1"/>
                    <a:pt x="3597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3"/>
            <p:cNvSpPr/>
            <p:nvPr/>
          </p:nvSpPr>
          <p:spPr>
            <a:xfrm>
              <a:off x="7531472" y="1431518"/>
              <a:ext cx="66546" cy="51332"/>
            </a:xfrm>
            <a:custGeom>
              <a:avLst/>
              <a:gdLst/>
              <a:ahLst/>
              <a:cxnLst/>
              <a:rect l="l" t="t" r="r" b="b"/>
              <a:pathLst>
                <a:path w="1977" h="1525" extrusionOk="0">
                  <a:moveTo>
                    <a:pt x="0" y="0"/>
                  </a:moveTo>
                  <a:lnTo>
                    <a:pt x="0" y="1524"/>
                  </a:lnTo>
                  <a:cubicBezTo>
                    <a:pt x="334" y="1524"/>
                    <a:pt x="667" y="1500"/>
                    <a:pt x="1001" y="1500"/>
                  </a:cubicBezTo>
                  <a:cubicBezTo>
                    <a:pt x="1334" y="1500"/>
                    <a:pt x="1667" y="1524"/>
                    <a:pt x="1977" y="1524"/>
                  </a:cubicBezTo>
                  <a:lnTo>
                    <a:pt x="197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3"/>
            <p:cNvSpPr/>
            <p:nvPr/>
          </p:nvSpPr>
          <p:spPr>
            <a:xfrm>
              <a:off x="7399996" y="1216667"/>
              <a:ext cx="330306" cy="189203"/>
            </a:xfrm>
            <a:custGeom>
              <a:avLst/>
              <a:gdLst/>
              <a:ahLst/>
              <a:cxnLst/>
              <a:rect l="l" t="t" r="r" b="b"/>
              <a:pathLst>
                <a:path w="9813" h="5621" extrusionOk="0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5621"/>
                  </a:lnTo>
                  <a:lnTo>
                    <a:pt x="9812" y="5621"/>
                  </a:lnTo>
                  <a:lnTo>
                    <a:pt x="9812" y="239"/>
                  </a:lnTo>
                  <a:cubicBezTo>
                    <a:pt x="9812" y="120"/>
                    <a:pt x="9717" y="1"/>
                    <a:pt x="9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3"/>
            <p:cNvSpPr/>
            <p:nvPr/>
          </p:nvSpPr>
          <p:spPr>
            <a:xfrm>
              <a:off x="7399996" y="1401056"/>
              <a:ext cx="330306" cy="37699"/>
            </a:xfrm>
            <a:custGeom>
              <a:avLst/>
              <a:gdLst/>
              <a:ahLst/>
              <a:cxnLst/>
              <a:rect l="l" t="t" r="r" b="b"/>
              <a:pathLst>
                <a:path w="9813" h="1120" extrusionOk="0">
                  <a:moveTo>
                    <a:pt x="1" y="0"/>
                  </a:moveTo>
                  <a:lnTo>
                    <a:pt x="1" y="881"/>
                  </a:lnTo>
                  <a:cubicBezTo>
                    <a:pt x="1" y="1024"/>
                    <a:pt x="96" y="1119"/>
                    <a:pt x="215" y="1119"/>
                  </a:cubicBezTo>
                  <a:lnTo>
                    <a:pt x="9574" y="1119"/>
                  </a:lnTo>
                  <a:cubicBezTo>
                    <a:pt x="9717" y="1119"/>
                    <a:pt x="9812" y="1000"/>
                    <a:pt x="9812" y="881"/>
                  </a:cubicBezTo>
                  <a:lnTo>
                    <a:pt x="9812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3"/>
            <p:cNvSpPr/>
            <p:nvPr/>
          </p:nvSpPr>
          <p:spPr>
            <a:xfrm>
              <a:off x="7425645" y="1344945"/>
              <a:ext cx="29688" cy="2888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667"/>
                  </a:lnTo>
                  <a:cubicBezTo>
                    <a:pt x="1" y="762"/>
                    <a:pt x="96" y="857"/>
                    <a:pt x="191" y="857"/>
                  </a:cubicBezTo>
                  <a:lnTo>
                    <a:pt x="668" y="857"/>
                  </a:lnTo>
                  <a:cubicBezTo>
                    <a:pt x="787" y="857"/>
                    <a:pt x="882" y="762"/>
                    <a:pt x="882" y="667"/>
                  </a:cubicBezTo>
                  <a:lnTo>
                    <a:pt x="882" y="191"/>
                  </a:lnTo>
                  <a:cubicBezTo>
                    <a:pt x="882" y="72"/>
                    <a:pt x="787" y="0"/>
                    <a:pt x="668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3"/>
            <p:cNvSpPr/>
            <p:nvPr/>
          </p:nvSpPr>
          <p:spPr>
            <a:xfrm>
              <a:off x="7433656" y="1344945"/>
              <a:ext cx="21677" cy="28880"/>
            </a:xfrm>
            <a:custGeom>
              <a:avLst/>
              <a:gdLst/>
              <a:ahLst/>
              <a:cxnLst/>
              <a:rect l="l" t="t" r="r" b="b"/>
              <a:pathLst>
                <a:path w="644" h="858" extrusionOk="0">
                  <a:moveTo>
                    <a:pt x="1" y="0"/>
                  </a:moveTo>
                  <a:cubicBezTo>
                    <a:pt x="120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20" y="857"/>
                    <a:pt x="1" y="857"/>
                  </a:cubicBezTo>
                  <a:lnTo>
                    <a:pt x="430" y="857"/>
                  </a:lnTo>
                  <a:cubicBezTo>
                    <a:pt x="549" y="857"/>
                    <a:pt x="644" y="762"/>
                    <a:pt x="644" y="667"/>
                  </a:cubicBezTo>
                  <a:lnTo>
                    <a:pt x="644" y="191"/>
                  </a:lnTo>
                  <a:cubicBezTo>
                    <a:pt x="644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3"/>
            <p:cNvSpPr/>
            <p:nvPr/>
          </p:nvSpPr>
          <p:spPr>
            <a:xfrm>
              <a:off x="7472163" y="1344945"/>
              <a:ext cx="28880" cy="28880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667"/>
                  </a:lnTo>
                  <a:cubicBezTo>
                    <a:pt x="0" y="762"/>
                    <a:pt x="95" y="857"/>
                    <a:pt x="191" y="857"/>
                  </a:cubicBezTo>
                  <a:lnTo>
                    <a:pt x="667" y="857"/>
                  </a:lnTo>
                  <a:cubicBezTo>
                    <a:pt x="786" y="857"/>
                    <a:pt x="857" y="762"/>
                    <a:pt x="857" y="667"/>
                  </a:cubicBezTo>
                  <a:lnTo>
                    <a:pt x="857" y="191"/>
                  </a:lnTo>
                  <a:cubicBezTo>
                    <a:pt x="857" y="72"/>
                    <a:pt x="786" y="0"/>
                    <a:pt x="667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3"/>
            <p:cNvSpPr/>
            <p:nvPr/>
          </p:nvSpPr>
          <p:spPr>
            <a:xfrm>
              <a:off x="7480174" y="1344945"/>
              <a:ext cx="20869" cy="28880"/>
            </a:xfrm>
            <a:custGeom>
              <a:avLst/>
              <a:gdLst/>
              <a:ahLst/>
              <a:cxnLst/>
              <a:rect l="l" t="t" r="r" b="b"/>
              <a:pathLst>
                <a:path w="620" h="858" extrusionOk="0">
                  <a:moveTo>
                    <a:pt x="0" y="0"/>
                  </a:moveTo>
                  <a:cubicBezTo>
                    <a:pt x="95" y="0"/>
                    <a:pt x="191" y="72"/>
                    <a:pt x="191" y="191"/>
                  </a:cubicBezTo>
                  <a:lnTo>
                    <a:pt x="191" y="667"/>
                  </a:lnTo>
                  <a:cubicBezTo>
                    <a:pt x="191" y="762"/>
                    <a:pt x="119" y="857"/>
                    <a:pt x="0" y="857"/>
                  </a:cubicBezTo>
                  <a:lnTo>
                    <a:pt x="429" y="857"/>
                  </a:lnTo>
                  <a:cubicBezTo>
                    <a:pt x="548" y="857"/>
                    <a:pt x="619" y="762"/>
                    <a:pt x="619" y="667"/>
                  </a:cubicBezTo>
                  <a:lnTo>
                    <a:pt x="619" y="191"/>
                  </a:lnTo>
                  <a:cubicBezTo>
                    <a:pt x="619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3"/>
            <p:cNvSpPr/>
            <p:nvPr/>
          </p:nvSpPr>
          <p:spPr>
            <a:xfrm>
              <a:off x="7425645" y="1291223"/>
              <a:ext cx="75398" cy="32112"/>
            </a:xfrm>
            <a:custGeom>
              <a:avLst/>
              <a:gdLst/>
              <a:ahLst/>
              <a:cxnLst/>
              <a:rect l="l" t="t" r="r" b="b"/>
              <a:pathLst>
                <a:path w="2240" h="954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763"/>
                  </a:lnTo>
                  <a:cubicBezTo>
                    <a:pt x="1" y="882"/>
                    <a:pt x="96" y="953"/>
                    <a:pt x="191" y="953"/>
                  </a:cubicBezTo>
                  <a:lnTo>
                    <a:pt x="2049" y="953"/>
                  </a:lnTo>
                  <a:cubicBezTo>
                    <a:pt x="2168" y="953"/>
                    <a:pt x="2239" y="882"/>
                    <a:pt x="2239" y="763"/>
                  </a:cubicBezTo>
                  <a:lnTo>
                    <a:pt x="2239" y="191"/>
                  </a:lnTo>
                  <a:cubicBezTo>
                    <a:pt x="2239" y="96"/>
                    <a:pt x="2168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3"/>
            <p:cNvSpPr/>
            <p:nvPr/>
          </p:nvSpPr>
          <p:spPr>
            <a:xfrm>
              <a:off x="7476168" y="1291223"/>
              <a:ext cx="24875" cy="32112"/>
            </a:xfrm>
            <a:custGeom>
              <a:avLst/>
              <a:gdLst/>
              <a:ahLst/>
              <a:cxnLst/>
              <a:rect l="l" t="t" r="r" b="b"/>
              <a:pathLst>
                <a:path w="739" h="954" extrusionOk="0">
                  <a:moveTo>
                    <a:pt x="0" y="1"/>
                  </a:moveTo>
                  <a:cubicBezTo>
                    <a:pt x="119" y="1"/>
                    <a:pt x="214" y="96"/>
                    <a:pt x="214" y="191"/>
                  </a:cubicBezTo>
                  <a:lnTo>
                    <a:pt x="214" y="763"/>
                  </a:lnTo>
                  <a:cubicBezTo>
                    <a:pt x="214" y="882"/>
                    <a:pt x="119" y="953"/>
                    <a:pt x="0" y="953"/>
                  </a:cubicBezTo>
                  <a:lnTo>
                    <a:pt x="548" y="953"/>
                  </a:lnTo>
                  <a:cubicBezTo>
                    <a:pt x="667" y="953"/>
                    <a:pt x="738" y="882"/>
                    <a:pt x="738" y="763"/>
                  </a:cubicBezTo>
                  <a:lnTo>
                    <a:pt x="738" y="191"/>
                  </a:lnTo>
                  <a:cubicBezTo>
                    <a:pt x="738" y="96"/>
                    <a:pt x="667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3"/>
            <p:cNvSpPr/>
            <p:nvPr/>
          </p:nvSpPr>
          <p:spPr>
            <a:xfrm>
              <a:off x="7638881" y="1236728"/>
              <a:ext cx="65772" cy="143493"/>
            </a:xfrm>
            <a:custGeom>
              <a:avLst/>
              <a:gdLst/>
              <a:ahLst/>
              <a:cxnLst/>
              <a:rect l="l" t="t" r="r" b="b"/>
              <a:pathLst>
                <a:path w="1954" h="4263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4072"/>
                  </a:lnTo>
                  <a:cubicBezTo>
                    <a:pt x="0" y="4191"/>
                    <a:pt x="72" y="4263"/>
                    <a:pt x="191" y="4263"/>
                  </a:cubicBezTo>
                  <a:lnTo>
                    <a:pt x="1739" y="4263"/>
                  </a:lnTo>
                  <a:cubicBezTo>
                    <a:pt x="1858" y="4263"/>
                    <a:pt x="1953" y="4191"/>
                    <a:pt x="1929" y="4072"/>
                  </a:cubicBezTo>
                  <a:lnTo>
                    <a:pt x="1929" y="191"/>
                  </a:lnTo>
                  <a:cubicBezTo>
                    <a:pt x="1929" y="95"/>
                    <a:pt x="1858" y="0"/>
                    <a:pt x="1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3"/>
            <p:cNvSpPr/>
            <p:nvPr/>
          </p:nvSpPr>
          <p:spPr>
            <a:xfrm>
              <a:off x="7678970" y="1236728"/>
              <a:ext cx="25683" cy="143493"/>
            </a:xfrm>
            <a:custGeom>
              <a:avLst/>
              <a:gdLst/>
              <a:ahLst/>
              <a:cxnLst/>
              <a:rect l="l" t="t" r="r" b="b"/>
              <a:pathLst>
                <a:path w="763" h="4263" extrusionOk="0">
                  <a:moveTo>
                    <a:pt x="0" y="0"/>
                  </a:moveTo>
                  <a:cubicBezTo>
                    <a:pt x="119" y="0"/>
                    <a:pt x="191" y="95"/>
                    <a:pt x="191" y="191"/>
                  </a:cubicBezTo>
                  <a:lnTo>
                    <a:pt x="191" y="4072"/>
                  </a:lnTo>
                  <a:cubicBezTo>
                    <a:pt x="191" y="4191"/>
                    <a:pt x="119" y="4263"/>
                    <a:pt x="0" y="4263"/>
                  </a:cubicBezTo>
                  <a:lnTo>
                    <a:pt x="548" y="4263"/>
                  </a:lnTo>
                  <a:cubicBezTo>
                    <a:pt x="667" y="4263"/>
                    <a:pt x="762" y="4191"/>
                    <a:pt x="762" y="4072"/>
                  </a:cubicBezTo>
                  <a:lnTo>
                    <a:pt x="762" y="191"/>
                  </a:lnTo>
                  <a:cubicBezTo>
                    <a:pt x="762" y="95"/>
                    <a:pt x="667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3"/>
            <p:cNvSpPr/>
            <p:nvPr/>
          </p:nvSpPr>
          <p:spPr>
            <a:xfrm>
              <a:off x="7638881" y="1255948"/>
              <a:ext cx="65772" cy="105053"/>
            </a:xfrm>
            <a:custGeom>
              <a:avLst/>
              <a:gdLst/>
              <a:ahLst/>
              <a:cxnLst/>
              <a:rect l="l" t="t" r="r" b="b"/>
              <a:pathLst>
                <a:path w="195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953" y="3120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3"/>
            <p:cNvSpPr/>
            <p:nvPr/>
          </p:nvSpPr>
          <p:spPr>
            <a:xfrm>
              <a:off x="7685365" y="1255948"/>
              <a:ext cx="19287" cy="105053"/>
            </a:xfrm>
            <a:custGeom>
              <a:avLst/>
              <a:gdLst/>
              <a:ahLst/>
              <a:cxnLst/>
              <a:rect l="l" t="t" r="r" b="b"/>
              <a:pathLst>
                <a:path w="573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572" y="312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3"/>
            <p:cNvSpPr/>
            <p:nvPr/>
          </p:nvSpPr>
          <p:spPr>
            <a:xfrm>
              <a:off x="7588391" y="1271196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0"/>
                    <a:pt x="143" y="643"/>
                    <a:pt x="310" y="643"/>
                  </a:cubicBezTo>
                  <a:cubicBezTo>
                    <a:pt x="500" y="643"/>
                    <a:pt x="643" y="500"/>
                    <a:pt x="643" y="334"/>
                  </a:cubicBezTo>
                  <a:cubicBezTo>
                    <a:pt x="643" y="143"/>
                    <a:pt x="500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3"/>
            <p:cNvSpPr/>
            <p:nvPr/>
          </p:nvSpPr>
          <p:spPr>
            <a:xfrm>
              <a:off x="7538675" y="1261569"/>
              <a:ext cx="21677" cy="21677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501"/>
                    <a:pt x="144" y="643"/>
                    <a:pt x="334" y="643"/>
                  </a:cubicBezTo>
                  <a:cubicBezTo>
                    <a:pt x="501" y="643"/>
                    <a:pt x="644" y="501"/>
                    <a:pt x="644" y="310"/>
                  </a:cubicBezTo>
                  <a:cubicBezTo>
                    <a:pt x="644" y="143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3"/>
            <p:cNvSpPr/>
            <p:nvPr/>
          </p:nvSpPr>
          <p:spPr>
            <a:xfrm>
              <a:off x="7529856" y="1274393"/>
              <a:ext cx="75398" cy="75365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0"/>
                  </a:moveTo>
                  <a:cubicBezTo>
                    <a:pt x="501" y="0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3"/>
            <p:cNvSpPr/>
            <p:nvPr/>
          </p:nvSpPr>
          <p:spPr>
            <a:xfrm>
              <a:off x="7574758" y="1334510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19" y="1"/>
                    <a:pt x="0" y="143"/>
                    <a:pt x="0" y="310"/>
                  </a:cubicBezTo>
                  <a:cubicBezTo>
                    <a:pt x="0" y="477"/>
                    <a:pt x="119" y="620"/>
                    <a:pt x="310" y="620"/>
                  </a:cubicBezTo>
                  <a:cubicBezTo>
                    <a:pt x="477" y="620"/>
                    <a:pt x="619" y="477"/>
                    <a:pt x="619" y="310"/>
                  </a:cubicBezTo>
                  <a:cubicBezTo>
                    <a:pt x="619" y="143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3"/>
            <p:cNvSpPr/>
            <p:nvPr/>
          </p:nvSpPr>
          <p:spPr>
            <a:xfrm>
              <a:off x="7568329" y="1296037"/>
              <a:ext cx="20869" cy="21677"/>
            </a:xfrm>
            <a:custGeom>
              <a:avLst/>
              <a:gdLst/>
              <a:ahLst/>
              <a:cxnLst/>
              <a:rect l="l" t="t" r="r" b="b"/>
              <a:pathLst>
                <a:path w="620" h="644" extrusionOk="0">
                  <a:moveTo>
                    <a:pt x="310" y="0"/>
                  </a:moveTo>
                  <a:cubicBezTo>
                    <a:pt x="120" y="0"/>
                    <a:pt x="1" y="143"/>
                    <a:pt x="1" y="310"/>
                  </a:cubicBezTo>
                  <a:cubicBezTo>
                    <a:pt x="1" y="501"/>
                    <a:pt x="120" y="643"/>
                    <a:pt x="310" y="643"/>
                  </a:cubicBezTo>
                  <a:cubicBezTo>
                    <a:pt x="477" y="643"/>
                    <a:pt x="620" y="501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3"/>
            <p:cNvSpPr/>
            <p:nvPr/>
          </p:nvSpPr>
          <p:spPr>
            <a:xfrm>
              <a:off x="7531472" y="1325691"/>
              <a:ext cx="20869" cy="20869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3" y="1"/>
                    <a:pt x="0" y="120"/>
                    <a:pt x="0" y="310"/>
                  </a:cubicBezTo>
                  <a:cubicBezTo>
                    <a:pt x="0" y="477"/>
                    <a:pt x="143" y="620"/>
                    <a:pt x="310" y="620"/>
                  </a:cubicBezTo>
                  <a:cubicBezTo>
                    <a:pt x="500" y="620"/>
                    <a:pt x="619" y="477"/>
                    <a:pt x="619" y="310"/>
                  </a:cubicBezTo>
                  <a:cubicBezTo>
                    <a:pt x="619" y="120"/>
                    <a:pt x="500" y="1"/>
                    <a:pt x="310" y="1"/>
                  </a:cubicBez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3"/>
            <p:cNvSpPr/>
            <p:nvPr/>
          </p:nvSpPr>
          <p:spPr>
            <a:xfrm>
              <a:off x="7394408" y="1211853"/>
              <a:ext cx="340707" cy="291024"/>
            </a:xfrm>
            <a:custGeom>
              <a:avLst/>
              <a:gdLst/>
              <a:ahLst/>
              <a:cxnLst/>
              <a:rect l="l" t="t" r="r" b="b"/>
              <a:pathLst>
                <a:path w="10122" h="8646" extrusionOk="0">
                  <a:moveTo>
                    <a:pt x="9835" y="5764"/>
                  </a:moveTo>
                  <a:lnTo>
                    <a:pt x="9835" y="6502"/>
                  </a:lnTo>
                  <a:cubicBezTo>
                    <a:pt x="9835" y="6550"/>
                    <a:pt x="9788" y="6597"/>
                    <a:pt x="9740" y="6597"/>
                  </a:cubicBezTo>
                  <a:lnTo>
                    <a:pt x="381" y="6597"/>
                  </a:lnTo>
                  <a:cubicBezTo>
                    <a:pt x="333" y="6597"/>
                    <a:pt x="310" y="6550"/>
                    <a:pt x="310" y="6502"/>
                  </a:cubicBezTo>
                  <a:lnTo>
                    <a:pt x="310" y="5764"/>
                  </a:lnTo>
                  <a:close/>
                  <a:moveTo>
                    <a:pt x="5906" y="6883"/>
                  </a:moveTo>
                  <a:lnTo>
                    <a:pt x="5906" y="7907"/>
                  </a:lnTo>
                  <a:cubicBezTo>
                    <a:pt x="5644" y="7883"/>
                    <a:pt x="5358" y="7883"/>
                    <a:pt x="5073" y="7883"/>
                  </a:cubicBezTo>
                  <a:cubicBezTo>
                    <a:pt x="4787" y="7883"/>
                    <a:pt x="4501" y="7883"/>
                    <a:pt x="4239" y="7907"/>
                  </a:cubicBezTo>
                  <a:lnTo>
                    <a:pt x="4239" y="6883"/>
                  </a:lnTo>
                  <a:close/>
                  <a:moveTo>
                    <a:pt x="6216" y="7622"/>
                  </a:moveTo>
                  <a:cubicBezTo>
                    <a:pt x="6978" y="7669"/>
                    <a:pt x="7668" y="7788"/>
                    <a:pt x="8192" y="7955"/>
                  </a:cubicBezTo>
                  <a:cubicBezTo>
                    <a:pt x="8383" y="8003"/>
                    <a:pt x="8502" y="8169"/>
                    <a:pt x="8502" y="8360"/>
                  </a:cubicBezTo>
                  <a:cubicBezTo>
                    <a:pt x="8216" y="8241"/>
                    <a:pt x="7835" y="8145"/>
                    <a:pt x="7406" y="8074"/>
                  </a:cubicBezTo>
                  <a:cubicBezTo>
                    <a:pt x="7049" y="8003"/>
                    <a:pt x="6644" y="7955"/>
                    <a:pt x="6216" y="7931"/>
                  </a:cubicBezTo>
                  <a:lnTo>
                    <a:pt x="6216" y="7622"/>
                  </a:lnTo>
                  <a:close/>
                  <a:moveTo>
                    <a:pt x="381" y="1"/>
                  </a:moveTo>
                  <a:cubicBezTo>
                    <a:pt x="191" y="1"/>
                    <a:pt x="0" y="168"/>
                    <a:pt x="0" y="382"/>
                  </a:cubicBezTo>
                  <a:lnTo>
                    <a:pt x="0" y="6502"/>
                  </a:lnTo>
                  <a:cubicBezTo>
                    <a:pt x="0" y="6717"/>
                    <a:pt x="191" y="6883"/>
                    <a:pt x="381" y="6883"/>
                  </a:cubicBezTo>
                  <a:lnTo>
                    <a:pt x="3929" y="6883"/>
                  </a:lnTo>
                  <a:lnTo>
                    <a:pt x="3929" y="7312"/>
                  </a:lnTo>
                  <a:cubicBezTo>
                    <a:pt x="3144" y="7383"/>
                    <a:pt x="2429" y="7502"/>
                    <a:pt x="1858" y="7645"/>
                  </a:cubicBezTo>
                  <a:cubicBezTo>
                    <a:pt x="1548" y="7741"/>
                    <a:pt x="1334" y="8026"/>
                    <a:pt x="1334" y="8336"/>
                  </a:cubicBezTo>
                  <a:cubicBezTo>
                    <a:pt x="1334" y="8431"/>
                    <a:pt x="1381" y="8526"/>
                    <a:pt x="1477" y="8598"/>
                  </a:cubicBezTo>
                  <a:cubicBezTo>
                    <a:pt x="1524" y="8622"/>
                    <a:pt x="1572" y="8646"/>
                    <a:pt x="1643" y="8646"/>
                  </a:cubicBezTo>
                  <a:cubicBezTo>
                    <a:pt x="1667" y="8646"/>
                    <a:pt x="1715" y="8646"/>
                    <a:pt x="1738" y="8622"/>
                  </a:cubicBezTo>
                  <a:cubicBezTo>
                    <a:pt x="1929" y="8550"/>
                    <a:pt x="2167" y="8479"/>
                    <a:pt x="2453" y="8407"/>
                  </a:cubicBezTo>
                  <a:cubicBezTo>
                    <a:pt x="2548" y="8407"/>
                    <a:pt x="2596" y="8312"/>
                    <a:pt x="2572" y="8241"/>
                  </a:cubicBezTo>
                  <a:cubicBezTo>
                    <a:pt x="2548" y="8169"/>
                    <a:pt x="2477" y="8122"/>
                    <a:pt x="2405" y="8122"/>
                  </a:cubicBezTo>
                  <a:cubicBezTo>
                    <a:pt x="2096" y="8193"/>
                    <a:pt x="1858" y="8265"/>
                    <a:pt x="1643" y="8360"/>
                  </a:cubicBezTo>
                  <a:cubicBezTo>
                    <a:pt x="1643" y="8360"/>
                    <a:pt x="1643" y="8360"/>
                    <a:pt x="1643" y="8336"/>
                  </a:cubicBezTo>
                  <a:cubicBezTo>
                    <a:pt x="1643" y="8145"/>
                    <a:pt x="1762" y="8003"/>
                    <a:pt x="1929" y="7931"/>
                  </a:cubicBezTo>
                  <a:cubicBezTo>
                    <a:pt x="2477" y="7788"/>
                    <a:pt x="3167" y="7669"/>
                    <a:pt x="3929" y="7622"/>
                  </a:cubicBezTo>
                  <a:lnTo>
                    <a:pt x="3929" y="7907"/>
                  </a:lnTo>
                  <a:cubicBezTo>
                    <a:pt x="3620" y="7931"/>
                    <a:pt x="3334" y="7979"/>
                    <a:pt x="3072" y="8003"/>
                  </a:cubicBezTo>
                  <a:cubicBezTo>
                    <a:pt x="2977" y="8026"/>
                    <a:pt x="2929" y="8098"/>
                    <a:pt x="2929" y="8169"/>
                  </a:cubicBezTo>
                  <a:cubicBezTo>
                    <a:pt x="2953" y="8241"/>
                    <a:pt x="3001" y="8312"/>
                    <a:pt x="3072" y="8312"/>
                  </a:cubicBezTo>
                  <a:lnTo>
                    <a:pt x="3096" y="8312"/>
                  </a:lnTo>
                  <a:cubicBezTo>
                    <a:pt x="3405" y="8265"/>
                    <a:pt x="3739" y="8241"/>
                    <a:pt x="4096" y="8217"/>
                  </a:cubicBezTo>
                  <a:cubicBezTo>
                    <a:pt x="4406" y="8193"/>
                    <a:pt x="4739" y="8169"/>
                    <a:pt x="5073" y="8169"/>
                  </a:cubicBezTo>
                  <a:cubicBezTo>
                    <a:pt x="5406" y="8169"/>
                    <a:pt x="5739" y="8193"/>
                    <a:pt x="6049" y="8217"/>
                  </a:cubicBezTo>
                  <a:cubicBezTo>
                    <a:pt x="6525" y="8241"/>
                    <a:pt x="6978" y="8288"/>
                    <a:pt x="7359" y="8360"/>
                  </a:cubicBezTo>
                  <a:cubicBezTo>
                    <a:pt x="7764" y="8431"/>
                    <a:pt x="8121" y="8526"/>
                    <a:pt x="8383" y="8622"/>
                  </a:cubicBezTo>
                  <a:cubicBezTo>
                    <a:pt x="8430" y="8646"/>
                    <a:pt x="8454" y="8646"/>
                    <a:pt x="8502" y="8646"/>
                  </a:cubicBezTo>
                  <a:cubicBezTo>
                    <a:pt x="8549" y="8646"/>
                    <a:pt x="8621" y="8622"/>
                    <a:pt x="8668" y="8598"/>
                  </a:cubicBezTo>
                  <a:cubicBezTo>
                    <a:pt x="8764" y="8526"/>
                    <a:pt x="8811" y="8431"/>
                    <a:pt x="8811" y="8336"/>
                  </a:cubicBezTo>
                  <a:cubicBezTo>
                    <a:pt x="8811" y="8026"/>
                    <a:pt x="8597" y="7741"/>
                    <a:pt x="8287" y="7645"/>
                  </a:cubicBezTo>
                  <a:cubicBezTo>
                    <a:pt x="7716" y="7502"/>
                    <a:pt x="7001" y="7383"/>
                    <a:pt x="6216" y="7312"/>
                  </a:cubicBezTo>
                  <a:lnTo>
                    <a:pt x="6216" y="6883"/>
                  </a:lnTo>
                  <a:lnTo>
                    <a:pt x="9740" y="6883"/>
                  </a:lnTo>
                  <a:cubicBezTo>
                    <a:pt x="9954" y="6883"/>
                    <a:pt x="10121" y="6717"/>
                    <a:pt x="10121" y="6502"/>
                  </a:cubicBezTo>
                  <a:lnTo>
                    <a:pt x="10121" y="382"/>
                  </a:lnTo>
                  <a:cubicBezTo>
                    <a:pt x="10121" y="168"/>
                    <a:pt x="9954" y="1"/>
                    <a:pt x="9740" y="1"/>
                  </a:cubicBezTo>
                  <a:lnTo>
                    <a:pt x="4763" y="1"/>
                  </a:lnTo>
                  <a:cubicBezTo>
                    <a:pt x="4668" y="1"/>
                    <a:pt x="4596" y="72"/>
                    <a:pt x="4596" y="144"/>
                  </a:cubicBezTo>
                  <a:cubicBezTo>
                    <a:pt x="4596" y="239"/>
                    <a:pt x="4668" y="287"/>
                    <a:pt x="4763" y="287"/>
                  </a:cubicBezTo>
                  <a:lnTo>
                    <a:pt x="9740" y="287"/>
                  </a:lnTo>
                  <a:cubicBezTo>
                    <a:pt x="9788" y="287"/>
                    <a:pt x="9835" y="334"/>
                    <a:pt x="9835" y="382"/>
                  </a:cubicBezTo>
                  <a:lnTo>
                    <a:pt x="9835" y="5478"/>
                  </a:lnTo>
                  <a:lnTo>
                    <a:pt x="310" y="5478"/>
                  </a:lnTo>
                  <a:lnTo>
                    <a:pt x="310" y="382"/>
                  </a:lnTo>
                  <a:cubicBezTo>
                    <a:pt x="310" y="334"/>
                    <a:pt x="333" y="287"/>
                    <a:pt x="381" y="287"/>
                  </a:cubicBezTo>
                  <a:lnTo>
                    <a:pt x="4072" y="287"/>
                  </a:lnTo>
                  <a:cubicBezTo>
                    <a:pt x="4168" y="287"/>
                    <a:pt x="4239" y="239"/>
                    <a:pt x="4239" y="144"/>
                  </a:cubicBezTo>
                  <a:cubicBezTo>
                    <a:pt x="4239" y="72"/>
                    <a:pt x="4168" y="1"/>
                    <a:pt x="40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3"/>
            <p:cNvSpPr/>
            <p:nvPr/>
          </p:nvSpPr>
          <p:spPr>
            <a:xfrm>
              <a:off x="7420831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1" y="310"/>
                  </a:moveTo>
                  <a:cubicBezTo>
                    <a:pt x="834" y="310"/>
                    <a:pt x="858" y="334"/>
                    <a:pt x="858" y="358"/>
                  </a:cubicBezTo>
                  <a:lnTo>
                    <a:pt x="858" y="834"/>
                  </a:lnTo>
                  <a:cubicBezTo>
                    <a:pt x="858" y="858"/>
                    <a:pt x="858" y="882"/>
                    <a:pt x="811" y="882"/>
                  </a:cubicBezTo>
                  <a:lnTo>
                    <a:pt x="334" y="882"/>
                  </a:lnTo>
                  <a:cubicBezTo>
                    <a:pt x="310" y="882"/>
                    <a:pt x="287" y="858"/>
                    <a:pt x="287" y="834"/>
                  </a:cubicBezTo>
                  <a:lnTo>
                    <a:pt x="287" y="358"/>
                  </a:lnTo>
                  <a:cubicBezTo>
                    <a:pt x="287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834"/>
                  </a:lnTo>
                  <a:cubicBezTo>
                    <a:pt x="1" y="1024"/>
                    <a:pt x="144" y="1167"/>
                    <a:pt x="334" y="1167"/>
                  </a:cubicBezTo>
                  <a:lnTo>
                    <a:pt x="811" y="1167"/>
                  </a:lnTo>
                  <a:cubicBezTo>
                    <a:pt x="1001" y="1167"/>
                    <a:pt x="1168" y="1024"/>
                    <a:pt x="1168" y="834"/>
                  </a:cubicBezTo>
                  <a:lnTo>
                    <a:pt x="1168" y="358"/>
                  </a:lnTo>
                  <a:cubicBezTo>
                    <a:pt x="1168" y="167"/>
                    <a:pt x="1001" y="0"/>
                    <a:pt x="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3"/>
            <p:cNvSpPr/>
            <p:nvPr/>
          </p:nvSpPr>
          <p:spPr>
            <a:xfrm>
              <a:off x="7467349" y="1339324"/>
              <a:ext cx="39315" cy="39315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810" y="310"/>
                  </a:moveTo>
                  <a:cubicBezTo>
                    <a:pt x="834" y="310"/>
                    <a:pt x="857" y="334"/>
                    <a:pt x="857" y="358"/>
                  </a:cubicBezTo>
                  <a:lnTo>
                    <a:pt x="857" y="834"/>
                  </a:lnTo>
                  <a:cubicBezTo>
                    <a:pt x="857" y="858"/>
                    <a:pt x="834" y="882"/>
                    <a:pt x="810" y="882"/>
                  </a:cubicBezTo>
                  <a:lnTo>
                    <a:pt x="334" y="882"/>
                  </a:lnTo>
                  <a:cubicBezTo>
                    <a:pt x="310" y="882"/>
                    <a:pt x="286" y="858"/>
                    <a:pt x="286" y="834"/>
                  </a:cubicBezTo>
                  <a:lnTo>
                    <a:pt x="286" y="358"/>
                  </a:lnTo>
                  <a:cubicBezTo>
                    <a:pt x="286" y="334"/>
                    <a:pt x="310" y="310"/>
                    <a:pt x="334" y="310"/>
                  </a:cubicBezTo>
                  <a:close/>
                  <a:moveTo>
                    <a:pt x="334" y="0"/>
                  </a:moveTo>
                  <a:cubicBezTo>
                    <a:pt x="143" y="0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24"/>
                    <a:pt x="143" y="1167"/>
                    <a:pt x="334" y="1167"/>
                  </a:cubicBezTo>
                  <a:lnTo>
                    <a:pt x="810" y="1167"/>
                  </a:lnTo>
                  <a:cubicBezTo>
                    <a:pt x="1000" y="1167"/>
                    <a:pt x="1167" y="1024"/>
                    <a:pt x="1167" y="834"/>
                  </a:cubicBezTo>
                  <a:lnTo>
                    <a:pt x="1167" y="358"/>
                  </a:lnTo>
                  <a:cubicBezTo>
                    <a:pt x="1167" y="167"/>
                    <a:pt x="1000" y="0"/>
                    <a:pt x="8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3"/>
            <p:cNvSpPr/>
            <p:nvPr/>
          </p:nvSpPr>
          <p:spPr>
            <a:xfrm>
              <a:off x="7420831" y="1286410"/>
              <a:ext cx="85833" cy="42513"/>
            </a:xfrm>
            <a:custGeom>
              <a:avLst/>
              <a:gdLst/>
              <a:ahLst/>
              <a:cxnLst/>
              <a:rect l="l" t="t" r="r" b="b"/>
              <a:pathLst>
                <a:path w="2550" h="1263" extrusionOk="0">
                  <a:moveTo>
                    <a:pt x="2192" y="286"/>
                  </a:moveTo>
                  <a:cubicBezTo>
                    <a:pt x="2216" y="286"/>
                    <a:pt x="2239" y="310"/>
                    <a:pt x="2239" y="334"/>
                  </a:cubicBezTo>
                  <a:lnTo>
                    <a:pt x="2239" y="906"/>
                  </a:lnTo>
                  <a:cubicBezTo>
                    <a:pt x="2239" y="929"/>
                    <a:pt x="2216" y="953"/>
                    <a:pt x="2192" y="953"/>
                  </a:cubicBezTo>
                  <a:lnTo>
                    <a:pt x="334" y="953"/>
                  </a:lnTo>
                  <a:cubicBezTo>
                    <a:pt x="310" y="953"/>
                    <a:pt x="287" y="929"/>
                    <a:pt x="287" y="906"/>
                  </a:cubicBezTo>
                  <a:lnTo>
                    <a:pt x="287" y="334"/>
                  </a:lnTo>
                  <a:cubicBezTo>
                    <a:pt x="287" y="310"/>
                    <a:pt x="310" y="286"/>
                    <a:pt x="334" y="286"/>
                  </a:cubicBezTo>
                  <a:close/>
                  <a:moveTo>
                    <a:pt x="358" y="1"/>
                  </a:moveTo>
                  <a:cubicBezTo>
                    <a:pt x="168" y="1"/>
                    <a:pt x="1" y="144"/>
                    <a:pt x="1" y="334"/>
                  </a:cubicBezTo>
                  <a:lnTo>
                    <a:pt x="1" y="906"/>
                  </a:lnTo>
                  <a:cubicBezTo>
                    <a:pt x="1" y="1096"/>
                    <a:pt x="168" y="1263"/>
                    <a:pt x="358" y="1263"/>
                  </a:cubicBezTo>
                  <a:lnTo>
                    <a:pt x="2192" y="1263"/>
                  </a:lnTo>
                  <a:cubicBezTo>
                    <a:pt x="2382" y="1263"/>
                    <a:pt x="2549" y="1096"/>
                    <a:pt x="2549" y="906"/>
                  </a:cubicBezTo>
                  <a:lnTo>
                    <a:pt x="2549" y="334"/>
                  </a:lnTo>
                  <a:cubicBezTo>
                    <a:pt x="2549" y="144"/>
                    <a:pt x="2382" y="1"/>
                    <a:pt x="2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3"/>
            <p:cNvSpPr/>
            <p:nvPr/>
          </p:nvSpPr>
          <p:spPr>
            <a:xfrm>
              <a:off x="7420831" y="1255140"/>
              <a:ext cx="24908" cy="9660"/>
            </a:xfrm>
            <a:custGeom>
              <a:avLst/>
              <a:gdLst/>
              <a:ahLst/>
              <a:cxnLst/>
              <a:rect l="l" t="t" r="r" b="b"/>
              <a:pathLst>
                <a:path w="740" h="287" extrusionOk="0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572" y="287"/>
                  </a:lnTo>
                  <a:cubicBezTo>
                    <a:pt x="668" y="287"/>
                    <a:pt x="739" y="215"/>
                    <a:pt x="739" y="144"/>
                  </a:cubicBezTo>
                  <a:cubicBezTo>
                    <a:pt x="739" y="49"/>
                    <a:pt x="668" y="1"/>
                    <a:pt x="5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3"/>
            <p:cNvSpPr/>
            <p:nvPr/>
          </p:nvSpPr>
          <p:spPr>
            <a:xfrm>
              <a:off x="7420831" y="1238310"/>
              <a:ext cx="85833" cy="10468"/>
            </a:xfrm>
            <a:custGeom>
              <a:avLst/>
              <a:gdLst/>
              <a:ahLst/>
              <a:cxnLst/>
              <a:rect l="l" t="t" r="r" b="b"/>
              <a:pathLst>
                <a:path w="2550" h="311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2382" y="310"/>
                  </a:lnTo>
                  <a:cubicBezTo>
                    <a:pt x="2478" y="310"/>
                    <a:pt x="2549" y="239"/>
                    <a:pt x="2549" y="144"/>
                  </a:cubicBezTo>
                  <a:cubicBezTo>
                    <a:pt x="2549" y="72"/>
                    <a:pt x="2478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3"/>
            <p:cNvSpPr/>
            <p:nvPr/>
          </p:nvSpPr>
          <p:spPr>
            <a:xfrm>
              <a:off x="7634067" y="1231915"/>
              <a:ext cx="75398" cy="153927"/>
            </a:xfrm>
            <a:custGeom>
              <a:avLst/>
              <a:gdLst/>
              <a:ahLst/>
              <a:cxnLst/>
              <a:rect l="l" t="t" r="r" b="b"/>
              <a:pathLst>
                <a:path w="2240" h="4573" extrusionOk="0">
                  <a:moveTo>
                    <a:pt x="1882" y="286"/>
                  </a:moveTo>
                  <a:cubicBezTo>
                    <a:pt x="1906" y="286"/>
                    <a:pt x="1930" y="310"/>
                    <a:pt x="1930" y="334"/>
                  </a:cubicBezTo>
                  <a:lnTo>
                    <a:pt x="1930" y="572"/>
                  </a:lnTo>
                  <a:lnTo>
                    <a:pt x="286" y="572"/>
                  </a:lnTo>
                  <a:lnTo>
                    <a:pt x="286" y="334"/>
                  </a:lnTo>
                  <a:cubicBezTo>
                    <a:pt x="286" y="310"/>
                    <a:pt x="310" y="286"/>
                    <a:pt x="334" y="286"/>
                  </a:cubicBezTo>
                  <a:close/>
                  <a:moveTo>
                    <a:pt x="1930" y="3977"/>
                  </a:moveTo>
                  <a:lnTo>
                    <a:pt x="1930" y="4215"/>
                  </a:lnTo>
                  <a:cubicBezTo>
                    <a:pt x="1930" y="4239"/>
                    <a:pt x="1906" y="4263"/>
                    <a:pt x="1882" y="4263"/>
                  </a:cubicBezTo>
                  <a:lnTo>
                    <a:pt x="334" y="4263"/>
                  </a:lnTo>
                  <a:cubicBezTo>
                    <a:pt x="310" y="4263"/>
                    <a:pt x="286" y="4239"/>
                    <a:pt x="286" y="4215"/>
                  </a:cubicBezTo>
                  <a:lnTo>
                    <a:pt x="286" y="3977"/>
                  </a:lnTo>
                  <a:close/>
                  <a:moveTo>
                    <a:pt x="334" y="0"/>
                  </a:moveTo>
                  <a:cubicBezTo>
                    <a:pt x="143" y="0"/>
                    <a:pt x="1" y="143"/>
                    <a:pt x="1" y="334"/>
                  </a:cubicBezTo>
                  <a:lnTo>
                    <a:pt x="1" y="4215"/>
                  </a:lnTo>
                  <a:cubicBezTo>
                    <a:pt x="1" y="4406"/>
                    <a:pt x="143" y="4573"/>
                    <a:pt x="334" y="4573"/>
                  </a:cubicBezTo>
                  <a:lnTo>
                    <a:pt x="1882" y="4573"/>
                  </a:lnTo>
                  <a:cubicBezTo>
                    <a:pt x="2072" y="4573"/>
                    <a:pt x="2239" y="4406"/>
                    <a:pt x="2239" y="4215"/>
                  </a:cubicBezTo>
                  <a:lnTo>
                    <a:pt x="2239" y="2167"/>
                  </a:lnTo>
                  <a:cubicBezTo>
                    <a:pt x="2239" y="2096"/>
                    <a:pt x="2168" y="2024"/>
                    <a:pt x="2072" y="2024"/>
                  </a:cubicBezTo>
                  <a:cubicBezTo>
                    <a:pt x="2001" y="2024"/>
                    <a:pt x="1930" y="2096"/>
                    <a:pt x="1930" y="2167"/>
                  </a:cubicBezTo>
                  <a:lnTo>
                    <a:pt x="1930" y="3692"/>
                  </a:lnTo>
                  <a:lnTo>
                    <a:pt x="286" y="3692"/>
                  </a:lnTo>
                  <a:lnTo>
                    <a:pt x="286" y="858"/>
                  </a:lnTo>
                  <a:lnTo>
                    <a:pt x="1930" y="858"/>
                  </a:lnTo>
                  <a:lnTo>
                    <a:pt x="1930" y="1501"/>
                  </a:lnTo>
                  <a:cubicBezTo>
                    <a:pt x="1930" y="1596"/>
                    <a:pt x="2001" y="1667"/>
                    <a:pt x="2096" y="1667"/>
                  </a:cubicBezTo>
                  <a:cubicBezTo>
                    <a:pt x="2168" y="1667"/>
                    <a:pt x="2239" y="1596"/>
                    <a:pt x="2239" y="1501"/>
                  </a:cubicBezTo>
                  <a:lnTo>
                    <a:pt x="2239" y="334"/>
                  </a:lnTo>
                  <a:cubicBezTo>
                    <a:pt x="2239" y="143"/>
                    <a:pt x="2072" y="0"/>
                    <a:pt x="1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3"/>
            <p:cNvSpPr/>
            <p:nvPr/>
          </p:nvSpPr>
          <p:spPr>
            <a:xfrm>
              <a:off x="7525043" y="1256756"/>
              <a:ext cx="89805" cy="104245"/>
            </a:xfrm>
            <a:custGeom>
              <a:avLst/>
              <a:gdLst/>
              <a:ahLst/>
              <a:cxnLst/>
              <a:rect l="l" t="t" r="r" b="b"/>
              <a:pathLst>
                <a:path w="2668" h="3097" extrusionOk="0">
                  <a:moveTo>
                    <a:pt x="739" y="286"/>
                  </a:moveTo>
                  <a:cubicBezTo>
                    <a:pt x="810" y="286"/>
                    <a:pt x="882" y="358"/>
                    <a:pt x="906" y="429"/>
                  </a:cubicBezTo>
                  <a:cubicBezTo>
                    <a:pt x="787" y="477"/>
                    <a:pt x="691" y="501"/>
                    <a:pt x="596" y="572"/>
                  </a:cubicBezTo>
                  <a:cubicBezTo>
                    <a:pt x="572" y="548"/>
                    <a:pt x="572" y="501"/>
                    <a:pt x="572" y="477"/>
                  </a:cubicBezTo>
                  <a:cubicBezTo>
                    <a:pt x="572" y="382"/>
                    <a:pt x="644" y="286"/>
                    <a:pt x="739" y="286"/>
                  </a:cubicBezTo>
                  <a:close/>
                  <a:moveTo>
                    <a:pt x="2192" y="596"/>
                  </a:moveTo>
                  <a:cubicBezTo>
                    <a:pt x="2287" y="596"/>
                    <a:pt x="2358" y="667"/>
                    <a:pt x="2358" y="763"/>
                  </a:cubicBezTo>
                  <a:cubicBezTo>
                    <a:pt x="2358" y="810"/>
                    <a:pt x="2335" y="882"/>
                    <a:pt x="2287" y="905"/>
                  </a:cubicBezTo>
                  <a:cubicBezTo>
                    <a:pt x="2216" y="810"/>
                    <a:pt x="2144" y="739"/>
                    <a:pt x="2073" y="667"/>
                  </a:cubicBezTo>
                  <a:cubicBezTo>
                    <a:pt x="2096" y="620"/>
                    <a:pt x="2144" y="596"/>
                    <a:pt x="2192" y="596"/>
                  </a:cubicBezTo>
                  <a:close/>
                  <a:moveTo>
                    <a:pt x="501" y="2191"/>
                  </a:moveTo>
                  <a:cubicBezTo>
                    <a:pt x="596" y="2191"/>
                    <a:pt x="668" y="2263"/>
                    <a:pt x="668" y="2358"/>
                  </a:cubicBezTo>
                  <a:cubicBezTo>
                    <a:pt x="668" y="2453"/>
                    <a:pt x="596" y="2525"/>
                    <a:pt x="501" y="2525"/>
                  </a:cubicBezTo>
                  <a:cubicBezTo>
                    <a:pt x="406" y="2525"/>
                    <a:pt x="334" y="2453"/>
                    <a:pt x="334" y="2358"/>
                  </a:cubicBezTo>
                  <a:cubicBezTo>
                    <a:pt x="334" y="2263"/>
                    <a:pt x="406" y="2191"/>
                    <a:pt x="501" y="2191"/>
                  </a:cubicBezTo>
                  <a:close/>
                  <a:moveTo>
                    <a:pt x="1263" y="667"/>
                  </a:moveTo>
                  <a:cubicBezTo>
                    <a:pt x="1787" y="667"/>
                    <a:pt x="2239" y="1120"/>
                    <a:pt x="2239" y="1644"/>
                  </a:cubicBezTo>
                  <a:cubicBezTo>
                    <a:pt x="2239" y="1858"/>
                    <a:pt x="2168" y="2072"/>
                    <a:pt x="2025" y="2239"/>
                  </a:cubicBezTo>
                  <a:cubicBezTo>
                    <a:pt x="1954" y="2191"/>
                    <a:pt x="1882" y="2168"/>
                    <a:pt x="1787" y="2168"/>
                  </a:cubicBezTo>
                  <a:cubicBezTo>
                    <a:pt x="1525" y="2168"/>
                    <a:pt x="1334" y="2358"/>
                    <a:pt x="1311" y="2620"/>
                  </a:cubicBezTo>
                  <a:lnTo>
                    <a:pt x="1263" y="2620"/>
                  </a:lnTo>
                  <a:cubicBezTo>
                    <a:pt x="1144" y="2620"/>
                    <a:pt x="1025" y="2596"/>
                    <a:pt x="930" y="2549"/>
                  </a:cubicBezTo>
                  <a:cubicBezTo>
                    <a:pt x="953" y="2501"/>
                    <a:pt x="977" y="2430"/>
                    <a:pt x="977" y="2358"/>
                  </a:cubicBezTo>
                  <a:cubicBezTo>
                    <a:pt x="977" y="2096"/>
                    <a:pt x="763" y="1882"/>
                    <a:pt x="501" y="1882"/>
                  </a:cubicBezTo>
                  <a:cubicBezTo>
                    <a:pt x="429" y="1882"/>
                    <a:pt x="382" y="1906"/>
                    <a:pt x="334" y="1929"/>
                  </a:cubicBezTo>
                  <a:cubicBezTo>
                    <a:pt x="310" y="1834"/>
                    <a:pt x="287" y="1739"/>
                    <a:pt x="287" y="1644"/>
                  </a:cubicBezTo>
                  <a:cubicBezTo>
                    <a:pt x="287" y="1096"/>
                    <a:pt x="715" y="667"/>
                    <a:pt x="1263" y="667"/>
                  </a:cubicBezTo>
                  <a:close/>
                  <a:moveTo>
                    <a:pt x="1787" y="2453"/>
                  </a:moveTo>
                  <a:cubicBezTo>
                    <a:pt x="1882" y="2453"/>
                    <a:pt x="1954" y="2525"/>
                    <a:pt x="1954" y="2620"/>
                  </a:cubicBezTo>
                  <a:cubicBezTo>
                    <a:pt x="1954" y="2715"/>
                    <a:pt x="1882" y="2787"/>
                    <a:pt x="1787" y="2787"/>
                  </a:cubicBezTo>
                  <a:cubicBezTo>
                    <a:pt x="1692" y="2787"/>
                    <a:pt x="1620" y="2715"/>
                    <a:pt x="1620" y="2620"/>
                  </a:cubicBezTo>
                  <a:cubicBezTo>
                    <a:pt x="1620" y="2525"/>
                    <a:pt x="1692" y="2453"/>
                    <a:pt x="1787" y="2453"/>
                  </a:cubicBezTo>
                  <a:close/>
                  <a:moveTo>
                    <a:pt x="739" y="1"/>
                  </a:moveTo>
                  <a:cubicBezTo>
                    <a:pt x="477" y="1"/>
                    <a:pt x="263" y="215"/>
                    <a:pt x="263" y="453"/>
                  </a:cubicBezTo>
                  <a:cubicBezTo>
                    <a:pt x="263" y="572"/>
                    <a:pt x="310" y="667"/>
                    <a:pt x="358" y="739"/>
                  </a:cubicBezTo>
                  <a:cubicBezTo>
                    <a:pt x="144" y="977"/>
                    <a:pt x="1" y="1286"/>
                    <a:pt x="1" y="1644"/>
                  </a:cubicBezTo>
                  <a:cubicBezTo>
                    <a:pt x="1" y="1810"/>
                    <a:pt x="25" y="1977"/>
                    <a:pt x="96" y="2144"/>
                  </a:cubicBezTo>
                  <a:cubicBezTo>
                    <a:pt x="72" y="2215"/>
                    <a:pt x="48" y="2287"/>
                    <a:pt x="48" y="2358"/>
                  </a:cubicBezTo>
                  <a:cubicBezTo>
                    <a:pt x="48" y="2620"/>
                    <a:pt x="239" y="2811"/>
                    <a:pt x="501" y="2811"/>
                  </a:cubicBezTo>
                  <a:cubicBezTo>
                    <a:pt x="572" y="2811"/>
                    <a:pt x="644" y="2811"/>
                    <a:pt x="691" y="2787"/>
                  </a:cubicBezTo>
                  <a:cubicBezTo>
                    <a:pt x="858" y="2858"/>
                    <a:pt x="1072" y="2906"/>
                    <a:pt x="1263" y="2906"/>
                  </a:cubicBezTo>
                  <a:lnTo>
                    <a:pt x="1406" y="2906"/>
                  </a:lnTo>
                  <a:cubicBezTo>
                    <a:pt x="1501" y="3025"/>
                    <a:pt x="1620" y="3096"/>
                    <a:pt x="1787" y="3096"/>
                  </a:cubicBezTo>
                  <a:cubicBezTo>
                    <a:pt x="2049" y="3096"/>
                    <a:pt x="2239" y="2882"/>
                    <a:pt x="2239" y="2620"/>
                  </a:cubicBezTo>
                  <a:cubicBezTo>
                    <a:pt x="2239" y="2572"/>
                    <a:pt x="2239" y="2525"/>
                    <a:pt x="2216" y="2477"/>
                  </a:cubicBezTo>
                  <a:cubicBezTo>
                    <a:pt x="2430" y="2239"/>
                    <a:pt x="2525" y="1953"/>
                    <a:pt x="2525" y="1644"/>
                  </a:cubicBezTo>
                  <a:cubicBezTo>
                    <a:pt x="2525" y="1477"/>
                    <a:pt x="2501" y="1310"/>
                    <a:pt x="2430" y="1167"/>
                  </a:cubicBezTo>
                  <a:cubicBezTo>
                    <a:pt x="2573" y="1072"/>
                    <a:pt x="2668" y="929"/>
                    <a:pt x="2668" y="763"/>
                  </a:cubicBezTo>
                  <a:cubicBezTo>
                    <a:pt x="2668" y="501"/>
                    <a:pt x="2454" y="286"/>
                    <a:pt x="2192" y="286"/>
                  </a:cubicBezTo>
                  <a:cubicBezTo>
                    <a:pt x="2049" y="286"/>
                    <a:pt x="1906" y="382"/>
                    <a:pt x="1811" y="501"/>
                  </a:cubicBezTo>
                  <a:cubicBezTo>
                    <a:pt x="1644" y="429"/>
                    <a:pt x="1453" y="382"/>
                    <a:pt x="1263" y="382"/>
                  </a:cubicBezTo>
                  <a:lnTo>
                    <a:pt x="1192" y="382"/>
                  </a:lnTo>
                  <a:cubicBezTo>
                    <a:pt x="1144" y="167"/>
                    <a:pt x="953" y="1"/>
                    <a:pt x="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3"/>
            <p:cNvSpPr/>
            <p:nvPr/>
          </p:nvSpPr>
          <p:spPr>
            <a:xfrm>
              <a:off x="7562742" y="1291223"/>
              <a:ext cx="31270" cy="31304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476" y="286"/>
                  </a:moveTo>
                  <a:cubicBezTo>
                    <a:pt x="572" y="286"/>
                    <a:pt x="643" y="382"/>
                    <a:pt x="643" y="453"/>
                  </a:cubicBezTo>
                  <a:cubicBezTo>
                    <a:pt x="643" y="548"/>
                    <a:pt x="572" y="620"/>
                    <a:pt x="476" y="620"/>
                  </a:cubicBezTo>
                  <a:cubicBezTo>
                    <a:pt x="381" y="620"/>
                    <a:pt x="310" y="548"/>
                    <a:pt x="310" y="453"/>
                  </a:cubicBezTo>
                  <a:cubicBezTo>
                    <a:pt x="310" y="382"/>
                    <a:pt x="381" y="286"/>
                    <a:pt x="476" y="286"/>
                  </a:cubicBezTo>
                  <a:close/>
                  <a:moveTo>
                    <a:pt x="476" y="1"/>
                  </a:moveTo>
                  <a:cubicBezTo>
                    <a:pt x="214" y="1"/>
                    <a:pt x="0" y="215"/>
                    <a:pt x="0" y="453"/>
                  </a:cubicBezTo>
                  <a:cubicBezTo>
                    <a:pt x="0" y="715"/>
                    <a:pt x="214" y="929"/>
                    <a:pt x="476" y="929"/>
                  </a:cubicBezTo>
                  <a:cubicBezTo>
                    <a:pt x="738" y="929"/>
                    <a:pt x="929" y="715"/>
                    <a:pt x="929" y="453"/>
                  </a:cubicBezTo>
                  <a:cubicBezTo>
                    <a:pt x="929" y="215"/>
                    <a:pt x="738" y="1"/>
                    <a:pt x="4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3"/>
            <p:cNvSpPr/>
            <p:nvPr/>
          </p:nvSpPr>
          <p:spPr>
            <a:xfrm>
              <a:off x="7537093" y="1365780"/>
              <a:ext cx="20869" cy="9660"/>
            </a:xfrm>
            <a:custGeom>
              <a:avLst/>
              <a:gdLst/>
              <a:ahLst/>
              <a:cxnLst/>
              <a:rect l="l" t="t" r="r" b="b"/>
              <a:pathLst>
                <a:path w="620" h="287" extrusionOk="0">
                  <a:moveTo>
                    <a:pt x="143" y="0"/>
                  </a:moveTo>
                  <a:cubicBezTo>
                    <a:pt x="71" y="0"/>
                    <a:pt x="0" y="48"/>
                    <a:pt x="0" y="143"/>
                  </a:cubicBezTo>
                  <a:cubicBezTo>
                    <a:pt x="0" y="215"/>
                    <a:pt x="71" y="286"/>
                    <a:pt x="143" y="286"/>
                  </a:cubicBezTo>
                  <a:lnTo>
                    <a:pt x="452" y="286"/>
                  </a:lnTo>
                  <a:cubicBezTo>
                    <a:pt x="548" y="286"/>
                    <a:pt x="619" y="215"/>
                    <a:pt x="619" y="143"/>
                  </a:cubicBezTo>
                  <a:cubicBezTo>
                    <a:pt x="619" y="72"/>
                    <a:pt x="548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3"/>
            <p:cNvSpPr/>
            <p:nvPr/>
          </p:nvSpPr>
          <p:spPr>
            <a:xfrm>
              <a:off x="7582769" y="1247937"/>
              <a:ext cx="32078" cy="10468"/>
            </a:xfrm>
            <a:custGeom>
              <a:avLst/>
              <a:gdLst/>
              <a:ahLst/>
              <a:cxnLst/>
              <a:rect l="l" t="t" r="r" b="b"/>
              <a:pathLst>
                <a:path w="953" h="311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810" y="310"/>
                  </a:lnTo>
                  <a:cubicBezTo>
                    <a:pt x="882" y="310"/>
                    <a:pt x="953" y="239"/>
                    <a:pt x="953" y="143"/>
                  </a:cubicBezTo>
                  <a:cubicBezTo>
                    <a:pt x="953" y="72"/>
                    <a:pt x="882" y="1"/>
                    <a:pt x="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473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xfrm>
            <a:off x="306491" y="448000"/>
            <a:ext cx="8531017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Upload dataset to Google Cloud Storage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BF1AF-EBFA-4B37-BD2C-EA76B9B26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04" y="1321541"/>
            <a:ext cx="8008213" cy="30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xfrm>
            <a:off x="522804" y="421303"/>
            <a:ext cx="8531017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Checking If the File uploaded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12702-F300-4400-9B40-9924711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03" y="1154681"/>
            <a:ext cx="8132408" cy="33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xfrm>
            <a:off x="522804" y="421303"/>
            <a:ext cx="8531017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Load the dataset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C0803-CD79-47DC-9DCB-25E0A2D3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4" y="1076463"/>
            <a:ext cx="8216251" cy="33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4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xfrm>
            <a:off x="522804" y="421303"/>
            <a:ext cx="8531017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preview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79618-76A9-480A-978E-A944FDE0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38" y="1151342"/>
            <a:ext cx="7861069" cy="32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p59"/>
          <p:cNvSpPr txBox="1">
            <a:spLocks noGrp="1"/>
          </p:cNvSpPr>
          <p:nvPr>
            <p:ph type="title"/>
          </p:nvPr>
        </p:nvSpPr>
        <p:spPr>
          <a:xfrm>
            <a:off x="1168207" y="1110252"/>
            <a:ext cx="6367800" cy="20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sz="4800" dirty="0"/>
              <a:t>03</a:t>
            </a:r>
            <a:br>
              <a:rPr lang="it-IT" sz="4800" dirty="0"/>
            </a:br>
            <a:r>
              <a:rPr lang="it-IT" sz="4800" dirty="0"/>
              <a:t>DATA MANIPULATION USING DATABASES</a:t>
            </a:r>
            <a:endParaRPr sz="4800" dirty="0"/>
          </a:p>
        </p:txBody>
      </p:sp>
      <p:grpSp>
        <p:nvGrpSpPr>
          <p:cNvPr id="3049" name="Google Shape;3049;p59"/>
          <p:cNvGrpSpPr/>
          <p:nvPr/>
        </p:nvGrpSpPr>
        <p:grpSpPr>
          <a:xfrm>
            <a:off x="392077" y="3660329"/>
            <a:ext cx="1228334" cy="1188754"/>
            <a:chOff x="4464792" y="1820248"/>
            <a:chExt cx="947642" cy="914426"/>
          </a:xfrm>
        </p:grpSpPr>
        <p:sp>
          <p:nvSpPr>
            <p:cNvPr id="3050" name="Google Shape;3050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1" name="Google Shape;3051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052" name="Google Shape;3052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4" name="Google Shape;3094;p59"/>
          <p:cNvGrpSpPr/>
          <p:nvPr/>
        </p:nvGrpSpPr>
        <p:grpSpPr>
          <a:xfrm>
            <a:off x="7681782" y="1140709"/>
            <a:ext cx="1228334" cy="1188754"/>
            <a:chOff x="4464792" y="1820248"/>
            <a:chExt cx="947642" cy="914426"/>
          </a:xfrm>
        </p:grpSpPr>
        <p:sp>
          <p:nvSpPr>
            <p:cNvPr id="3095" name="Google Shape;3095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6" name="Google Shape;3096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097" name="Google Shape;3097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9" name="Google Shape;3139;p59"/>
          <p:cNvGrpSpPr/>
          <p:nvPr/>
        </p:nvGrpSpPr>
        <p:grpSpPr>
          <a:xfrm>
            <a:off x="1500589" y="539492"/>
            <a:ext cx="850414" cy="822983"/>
            <a:chOff x="4464792" y="1820248"/>
            <a:chExt cx="947642" cy="914426"/>
          </a:xfrm>
        </p:grpSpPr>
        <p:sp>
          <p:nvSpPr>
            <p:cNvPr id="3140" name="Google Shape;3140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1" name="Google Shape;3141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142" name="Google Shape;3142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84" name="Google Shape;3184;p59"/>
          <p:cNvGrpSpPr/>
          <p:nvPr/>
        </p:nvGrpSpPr>
        <p:grpSpPr>
          <a:xfrm>
            <a:off x="7172169" y="2898147"/>
            <a:ext cx="850414" cy="822983"/>
            <a:chOff x="4464792" y="1820248"/>
            <a:chExt cx="947642" cy="914426"/>
          </a:xfrm>
        </p:grpSpPr>
        <p:sp>
          <p:nvSpPr>
            <p:cNvPr id="3185" name="Google Shape;3185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6" name="Google Shape;3186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187" name="Google Shape;3187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9" name="Google Shape;3229;p59"/>
          <p:cNvGrpSpPr/>
          <p:nvPr/>
        </p:nvGrpSpPr>
        <p:grpSpPr>
          <a:xfrm>
            <a:off x="1093530" y="1873851"/>
            <a:ext cx="572186" cy="548656"/>
            <a:chOff x="4464792" y="1820248"/>
            <a:chExt cx="947642" cy="914426"/>
          </a:xfrm>
        </p:grpSpPr>
        <p:sp>
          <p:nvSpPr>
            <p:cNvPr id="3230" name="Google Shape;3230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1" name="Google Shape;3231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232" name="Google Shape;3232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4" name="Google Shape;3274;p59"/>
          <p:cNvGrpSpPr/>
          <p:nvPr/>
        </p:nvGrpSpPr>
        <p:grpSpPr>
          <a:xfrm>
            <a:off x="5006180" y="4214426"/>
            <a:ext cx="572186" cy="548656"/>
            <a:chOff x="4464792" y="1820248"/>
            <a:chExt cx="947642" cy="914426"/>
          </a:xfrm>
        </p:grpSpPr>
        <p:sp>
          <p:nvSpPr>
            <p:cNvPr id="3275" name="Google Shape;3275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6" name="Google Shape;3276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277" name="Google Shape;3277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9" name="Google Shape;3319;p59"/>
          <p:cNvGrpSpPr/>
          <p:nvPr/>
        </p:nvGrpSpPr>
        <p:grpSpPr>
          <a:xfrm>
            <a:off x="6474030" y="324201"/>
            <a:ext cx="572186" cy="548656"/>
            <a:chOff x="4464792" y="1820248"/>
            <a:chExt cx="947642" cy="914426"/>
          </a:xfrm>
        </p:grpSpPr>
        <p:sp>
          <p:nvSpPr>
            <p:cNvPr id="3320" name="Google Shape;3320;p5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1" name="Google Shape;3321;p5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3322" name="Google Shape;3322;p5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5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5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5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5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5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5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5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5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5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5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5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5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5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5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5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5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5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5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5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5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5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5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5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5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5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5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5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63"/>
          <p:cNvSpPr txBox="1">
            <a:spLocks noGrp="1"/>
          </p:cNvSpPr>
          <p:nvPr>
            <p:ph type="title"/>
          </p:nvPr>
        </p:nvSpPr>
        <p:spPr>
          <a:xfrm>
            <a:off x="522804" y="421303"/>
            <a:ext cx="8531017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t-IT" dirty="0"/>
              <a:t>Big Query Console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2A5EA-CB90-43DF-8230-5E7255AF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4" y="1248122"/>
            <a:ext cx="7587697" cy="30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1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6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t-IT"/>
              <a:t>QUESTIONS </a:t>
            </a:r>
            <a:endParaRPr/>
          </a:p>
        </p:txBody>
      </p:sp>
      <p:grpSp>
        <p:nvGrpSpPr>
          <p:cNvPr id="1773" name="Google Shape;1773;p46"/>
          <p:cNvGrpSpPr/>
          <p:nvPr/>
        </p:nvGrpSpPr>
        <p:grpSpPr>
          <a:xfrm>
            <a:off x="2748349" y="1692669"/>
            <a:ext cx="3647302" cy="2011596"/>
            <a:chOff x="2594665" y="1993642"/>
            <a:chExt cx="3946442" cy="2176817"/>
          </a:xfrm>
        </p:grpSpPr>
        <p:sp>
          <p:nvSpPr>
            <p:cNvPr id="1774" name="Google Shape;1774;p46"/>
            <p:cNvSpPr/>
            <p:nvPr/>
          </p:nvSpPr>
          <p:spPr>
            <a:xfrm>
              <a:off x="4914280" y="3057917"/>
              <a:ext cx="817684" cy="188982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4074345" y="2066261"/>
              <a:ext cx="2277202" cy="178003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6"/>
            <p:cNvSpPr/>
            <p:nvPr/>
          </p:nvSpPr>
          <p:spPr>
            <a:xfrm>
              <a:off x="5735581" y="3466802"/>
              <a:ext cx="613208" cy="465943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6"/>
            <p:cNvSpPr/>
            <p:nvPr/>
          </p:nvSpPr>
          <p:spPr>
            <a:xfrm>
              <a:off x="6027737" y="3304050"/>
              <a:ext cx="316051" cy="17850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5727217" y="3184153"/>
              <a:ext cx="156001" cy="182313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5531327" y="3204758"/>
              <a:ext cx="299561" cy="246576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4892300" y="3471124"/>
              <a:ext cx="125660" cy="226381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6025595" y="2534300"/>
              <a:ext cx="147873" cy="239462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6281921" y="3866129"/>
              <a:ext cx="259186" cy="20298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5952497" y="2969858"/>
              <a:ext cx="128757" cy="220656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6"/>
            <p:cNvSpPr/>
            <p:nvPr/>
          </p:nvSpPr>
          <p:spPr>
            <a:xfrm>
              <a:off x="5860516" y="3269622"/>
              <a:ext cx="102494" cy="130201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4854314" y="2068035"/>
              <a:ext cx="143823" cy="93317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4459436" y="2032548"/>
              <a:ext cx="136165" cy="50824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4213615" y="2373422"/>
              <a:ext cx="64040" cy="66310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5829054" y="3429770"/>
              <a:ext cx="119067" cy="47160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5632196" y="2082130"/>
              <a:ext cx="144957" cy="31387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6058563" y="3963890"/>
              <a:ext cx="69513" cy="55747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6"/>
            <p:cNvSpPr/>
            <p:nvPr/>
          </p:nvSpPr>
          <p:spPr>
            <a:xfrm>
              <a:off x="5415473" y="3113794"/>
              <a:ext cx="45393" cy="73309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6"/>
            <p:cNvSpPr/>
            <p:nvPr/>
          </p:nvSpPr>
          <p:spPr>
            <a:xfrm>
              <a:off x="5157944" y="2021287"/>
              <a:ext cx="88879" cy="37871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4546633" y="2021816"/>
              <a:ext cx="65228" cy="31903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5918574" y="3432532"/>
              <a:ext cx="70716" cy="43882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5941784" y="2860822"/>
              <a:ext cx="37473" cy="53729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5937678" y="3088081"/>
              <a:ext cx="41813" cy="55690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4757564" y="2019813"/>
              <a:ext cx="61648" cy="27094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6454298" y="3627237"/>
              <a:ext cx="40956" cy="45829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6082948" y="3235165"/>
              <a:ext cx="36533" cy="45685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4831146" y="2015363"/>
              <a:ext cx="48227" cy="28711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6112599" y="2139510"/>
              <a:ext cx="44826" cy="23931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5252620" y="2042508"/>
              <a:ext cx="45089" cy="26893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5993884" y="3340552"/>
              <a:ext cx="43016" cy="23029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4890158" y="2020801"/>
              <a:ext cx="34294" cy="22771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3627145" y="2025265"/>
              <a:ext cx="287619" cy="54416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2594665" y="1993642"/>
              <a:ext cx="1787277" cy="2176817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3340006" y="2051952"/>
              <a:ext cx="156471" cy="52484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4204298" y="2205489"/>
              <a:ext cx="118017" cy="54717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3269051" y="2886393"/>
              <a:ext cx="145731" cy="6475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3505555" y="2034337"/>
              <a:ext cx="89584" cy="64134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3399488" y="2940453"/>
              <a:ext cx="91256" cy="42336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3528488" y="2220113"/>
              <a:ext cx="71670" cy="36941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3454187" y="2040175"/>
              <a:ext cx="52111" cy="25662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3499818" y="2960958"/>
              <a:ext cx="32746" cy="25376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3717923" y="4100457"/>
              <a:ext cx="34653" cy="22456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3352668" y="2964435"/>
              <a:ext cx="31059" cy="21912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6361323" y="3387358"/>
              <a:ext cx="26194" cy="30657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4838555" y="2166010"/>
              <a:ext cx="30354" cy="21698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5962049" y="3347650"/>
              <a:ext cx="27714" cy="21369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6159363" y="2532526"/>
              <a:ext cx="25475" cy="2416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4429093" y="2569530"/>
              <a:ext cx="29635" cy="7223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4627611" y="2687480"/>
              <a:ext cx="51848" cy="25992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4746823" y="2694578"/>
              <a:ext cx="27963" cy="21526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4354337" y="2616993"/>
              <a:ext cx="24839" cy="2185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3" name="Google Shape;1833;p46"/>
          <p:cNvSpPr txBox="1"/>
          <p:nvPr/>
        </p:nvSpPr>
        <p:spPr>
          <a:xfrm>
            <a:off x="349556" y="3026759"/>
            <a:ext cx="3264211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4. What percentage of the population has been fully vaccinated in each country?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45F2D-2105-4C87-878D-AE08A147E80B}"/>
              </a:ext>
            </a:extLst>
          </p:cNvPr>
          <p:cNvSpPr txBox="1"/>
          <p:nvPr/>
        </p:nvSpPr>
        <p:spPr>
          <a:xfrm>
            <a:off x="205558" y="1139759"/>
            <a:ext cx="3193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Which country has the highest total vaccinations?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DDD0AF-4271-4104-B1FD-6AAEDBF00A78}"/>
              </a:ext>
            </a:extLst>
          </p:cNvPr>
          <p:cNvSpPr txBox="1"/>
          <p:nvPr/>
        </p:nvSpPr>
        <p:spPr>
          <a:xfrm>
            <a:off x="3752170" y="748029"/>
            <a:ext cx="289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</a:rPr>
              <a:t>What is the daily vaccination trend globally?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56FA0-E958-44BC-B5F0-07AC183133E4}"/>
              </a:ext>
            </a:extLst>
          </p:cNvPr>
          <p:cNvSpPr txBox="1"/>
          <p:nvPr/>
        </p:nvSpPr>
        <p:spPr>
          <a:xfrm>
            <a:off x="6253703" y="1218819"/>
            <a:ext cx="3023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3. </a:t>
            </a:r>
            <a:r>
              <a:rPr lang="en-US" b="1" dirty="0">
                <a:solidFill>
                  <a:schemeClr val="bg1"/>
                </a:solidFill>
              </a:rPr>
              <a:t>Which vaccine types are most commonly used worldwide?</a:t>
            </a:r>
            <a:endParaRPr lang="it-IT" b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8E3F-01A8-44B5-9596-FF0EA4CE6E2F}"/>
              </a:ext>
            </a:extLst>
          </p:cNvPr>
          <p:cNvSpPr txBox="1"/>
          <p:nvPr/>
        </p:nvSpPr>
        <p:spPr>
          <a:xfrm>
            <a:off x="4303769" y="3885032"/>
            <a:ext cx="4143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5. </a:t>
            </a:r>
            <a:r>
              <a:rPr lang="en-US" b="1" dirty="0">
                <a:solidFill>
                  <a:schemeClr val="bg1"/>
                </a:solidFill>
              </a:rPr>
              <a:t>What is the relationship between daily vaccinations and the number of people fully vaccinated per country?</a:t>
            </a:r>
            <a:endParaRPr lang="it-IT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8" name="Google Shape;838;p37"/>
          <p:cNvSpPr txBox="1">
            <a:spLocks noGrp="1"/>
          </p:cNvSpPr>
          <p:nvPr>
            <p:ph type="title" idx="2"/>
          </p:nvPr>
        </p:nvSpPr>
        <p:spPr>
          <a:xfrm>
            <a:off x="713100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/>
              <a:t>CLOUD SETUP</a:t>
            </a:r>
            <a:endParaRPr dirty="0"/>
          </a:p>
        </p:txBody>
      </p:sp>
      <p:sp>
        <p:nvSpPr>
          <p:cNvPr id="839" name="Google Shape;839;p37"/>
          <p:cNvSpPr txBox="1">
            <a:spLocks noGrp="1"/>
          </p:cNvSpPr>
          <p:nvPr>
            <p:ph type="title" idx="3"/>
          </p:nvPr>
        </p:nvSpPr>
        <p:spPr>
          <a:xfrm>
            <a:off x="713100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1" name="Google Shape;841;p37"/>
          <p:cNvSpPr txBox="1">
            <a:spLocks noGrp="1"/>
          </p:cNvSpPr>
          <p:nvPr>
            <p:ph type="title" idx="4"/>
          </p:nvPr>
        </p:nvSpPr>
        <p:spPr>
          <a:xfrm>
            <a:off x="3415952" y="1637722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/>
              <a:t>DATA INGESTION</a:t>
            </a:r>
            <a:endParaRPr dirty="0"/>
          </a:p>
        </p:txBody>
      </p:sp>
      <p:sp>
        <p:nvSpPr>
          <p:cNvPr id="842" name="Google Shape;842;p37"/>
          <p:cNvSpPr txBox="1">
            <a:spLocks noGrp="1"/>
          </p:cNvSpPr>
          <p:nvPr>
            <p:ph type="title" idx="5"/>
          </p:nvPr>
        </p:nvSpPr>
        <p:spPr>
          <a:xfrm>
            <a:off x="3415951" y="1222800"/>
            <a:ext cx="2316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4" name="Google Shape;844;p37"/>
          <p:cNvSpPr txBox="1">
            <a:spLocks noGrp="1"/>
          </p:cNvSpPr>
          <p:nvPr>
            <p:ph type="title" idx="7"/>
          </p:nvPr>
        </p:nvSpPr>
        <p:spPr>
          <a:xfrm>
            <a:off x="6068579" y="1700792"/>
            <a:ext cx="2767123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/>
              <a:t>DATA MANIPULATION USING DATABASES</a:t>
            </a:r>
            <a:endParaRPr dirty="0"/>
          </a:p>
        </p:txBody>
      </p:sp>
      <p:sp>
        <p:nvSpPr>
          <p:cNvPr id="845" name="Google Shape;845;p37"/>
          <p:cNvSpPr txBox="1">
            <a:spLocks noGrp="1"/>
          </p:cNvSpPr>
          <p:nvPr>
            <p:ph type="title" idx="8"/>
          </p:nvPr>
        </p:nvSpPr>
        <p:spPr>
          <a:xfrm>
            <a:off x="6118800" y="1186147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7" name="Google Shape;847;p37"/>
          <p:cNvSpPr txBox="1">
            <a:spLocks noGrp="1"/>
          </p:cNvSpPr>
          <p:nvPr>
            <p:ph type="title" idx="13"/>
          </p:nvPr>
        </p:nvSpPr>
        <p:spPr>
          <a:xfrm>
            <a:off x="725646" y="3649611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DATA ANALYSIS USING SPARK NOTEBOOKS</a:t>
            </a:r>
            <a:endParaRPr dirty="0"/>
          </a:p>
        </p:txBody>
      </p:sp>
      <p:sp>
        <p:nvSpPr>
          <p:cNvPr id="848" name="Google Shape;848;p37"/>
          <p:cNvSpPr txBox="1">
            <a:spLocks noGrp="1"/>
          </p:cNvSpPr>
          <p:nvPr>
            <p:ph type="title" idx="14"/>
          </p:nvPr>
        </p:nvSpPr>
        <p:spPr>
          <a:xfrm>
            <a:off x="713092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0" name="Google Shape;850;p37"/>
          <p:cNvSpPr txBox="1">
            <a:spLocks noGrp="1"/>
          </p:cNvSpPr>
          <p:nvPr>
            <p:ph type="title" idx="16"/>
          </p:nvPr>
        </p:nvSpPr>
        <p:spPr>
          <a:xfrm>
            <a:off x="3411750" y="3350113"/>
            <a:ext cx="2316300" cy="3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/>
              <a:t>DATA ENRICHMENT</a:t>
            </a:r>
            <a:endParaRPr dirty="0"/>
          </a:p>
        </p:txBody>
      </p:sp>
      <p:sp>
        <p:nvSpPr>
          <p:cNvPr id="851" name="Google Shape;851;p37"/>
          <p:cNvSpPr txBox="1">
            <a:spLocks noGrp="1"/>
          </p:cNvSpPr>
          <p:nvPr>
            <p:ph type="title" idx="17"/>
          </p:nvPr>
        </p:nvSpPr>
        <p:spPr>
          <a:xfrm>
            <a:off x="3411746" y="2938014"/>
            <a:ext cx="23163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858" name="Google Shape;858;p37"/>
          <p:cNvGrpSpPr/>
          <p:nvPr/>
        </p:nvGrpSpPr>
        <p:grpSpPr>
          <a:xfrm>
            <a:off x="6855525" y="3005825"/>
            <a:ext cx="2128541" cy="2034921"/>
            <a:chOff x="6855525" y="3005825"/>
            <a:chExt cx="2128541" cy="2034921"/>
          </a:xfrm>
        </p:grpSpPr>
        <p:sp>
          <p:nvSpPr>
            <p:cNvPr id="859" name="Google Shape;859;p37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0" name="Google Shape;860;p37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851;p37">
            <a:extLst>
              <a:ext uri="{FF2B5EF4-FFF2-40B4-BE49-F238E27FC236}">
                <a16:creationId xmlns:a16="http://schemas.microsoft.com/office/drawing/2014/main" id="{23BC3172-A878-457E-B081-E019581E34CB}"/>
              </a:ext>
            </a:extLst>
          </p:cNvPr>
          <p:cNvSpPr txBox="1">
            <a:spLocks/>
          </p:cNvSpPr>
          <p:nvPr/>
        </p:nvSpPr>
        <p:spPr>
          <a:xfrm>
            <a:off x="3411746" y="3909253"/>
            <a:ext cx="23163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oppins"/>
              <a:buNone/>
              <a:defRPr sz="1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2" name="Google Shape;850;p37">
            <a:extLst>
              <a:ext uri="{FF2B5EF4-FFF2-40B4-BE49-F238E27FC236}">
                <a16:creationId xmlns:a16="http://schemas.microsoft.com/office/drawing/2014/main" id="{04725193-AA78-4274-852E-13D181DDB454}"/>
              </a:ext>
            </a:extLst>
          </p:cNvPr>
          <p:cNvSpPr txBox="1">
            <a:spLocks/>
          </p:cNvSpPr>
          <p:nvPr/>
        </p:nvSpPr>
        <p:spPr>
          <a:xfrm>
            <a:off x="3410658" y="4237720"/>
            <a:ext cx="2482884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it-IT" dirty="0"/>
              <a:t>DATA VISUALIZATION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5"/>
          <p:cNvSpPr txBox="1">
            <a:spLocks noGrp="1"/>
          </p:cNvSpPr>
          <p:nvPr>
            <p:ph type="title"/>
          </p:nvPr>
        </p:nvSpPr>
        <p:spPr>
          <a:xfrm>
            <a:off x="715950" y="1843958"/>
            <a:ext cx="77121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6600" dirty="0"/>
              <a:t>Executing queries on Big Query UI</a:t>
            </a:r>
            <a:endParaRPr sz="6600" dirty="0"/>
          </a:p>
        </p:txBody>
      </p:sp>
      <p:grpSp>
        <p:nvGrpSpPr>
          <p:cNvPr id="1572" name="Google Shape;1572;p45"/>
          <p:cNvGrpSpPr/>
          <p:nvPr/>
        </p:nvGrpSpPr>
        <p:grpSpPr>
          <a:xfrm>
            <a:off x="6730925" y="3544200"/>
            <a:ext cx="1242421" cy="1142979"/>
            <a:chOff x="6660325" y="3820125"/>
            <a:chExt cx="1242421" cy="1142979"/>
          </a:xfrm>
        </p:grpSpPr>
        <p:sp>
          <p:nvSpPr>
            <p:cNvPr id="1573" name="Google Shape;1573;p45"/>
            <p:cNvSpPr/>
            <p:nvPr/>
          </p:nvSpPr>
          <p:spPr>
            <a:xfrm>
              <a:off x="6660325" y="3820125"/>
              <a:ext cx="1242421" cy="1142979"/>
            </a:xfrm>
            <a:custGeom>
              <a:avLst/>
              <a:gdLst/>
              <a:ahLst/>
              <a:cxnLst/>
              <a:rect l="l" t="t" r="r" b="b"/>
              <a:pathLst>
                <a:path w="25731" h="23791" extrusionOk="0">
                  <a:moveTo>
                    <a:pt x="12873" y="1"/>
                  </a:moveTo>
                  <a:cubicBezTo>
                    <a:pt x="12180" y="1"/>
                    <a:pt x="11477" y="62"/>
                    <a:pt x="10771" y="188"/>
                  </a:cubicBezTo>
                  <a:cubicBezTo>
                    <a:pt x="4315" y="1344"/>
                    <a:pt x="1" y="7534"/>
                    <a:pt x="1156" y="13991"/>
                  </a:cubicBezTo>
                  <a:cubicBezTo>
                    <a:pt x="1717" y="17118"/>
                    <a:pt x="3460" y="19841"/>
                    <a:pt x="6070" y="21655"/>
                  </a:cubicBezTo>
                  <a:cubicBezTo>
                    <a:pt x="8076" y="23054"/>
                    <a:pt x="10415" y="23791"/>
                    <a:pt x="12845" y="23791"/>
                  </a:cubicBezTo>
                  <a:cubicBezTo>
                    <a:pt x="13550" y="23791"/>
                    <a:pt x="14263" y="23728"/>
                    <a:pt x="14960" y="23602"/>
                  </a:cubicBezTo>
                  <a:cubicBezTo>
                    <a:pt x="21417" y="22447"/>
                    <a:pt x="25731" y="16256"/>
                    <a:pt x="24575" y="9799"/>
                  </a:cubicBezTo>
                  <a:cubicBezTo>
                    <a:pt x="23542" y="4048"/>
                    <a:pt x="18518" y="1"/>
                    <a:pt x="12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4" name="Google Shape;1574;p45"/>
            <p:cNvGrpSpPr/>
            <p:nvPr/>
          </p:nvGrpSpPr>
          <p:grpSpPr>
            <a:xfrm>
              <a:off x="6778635" y="3888698"/>
              <a:ext cx="1005811" cy="1005826"/>
              <a:chOff x="3535275" y="1121900"/>
              <a:chExt cx="584400" cy="584375"/>
            </a:xfrm>
          </p:grpSpPr>
          <p:sp>
            <p:nvSpPr>
              <p:cNvPr id="1575" name="Google Shape;1575;p45"/>
              <p:cNvSpPr/>
              <p:nvPr/>
            </p:nvSpPr>
            <p:spPr>
              <a:xfrm>
                <a:off x="3719175" y="1315075"/>
                <a:ext cx="217350" cy="19770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7908" extrusionOk="0">
                    <a:moveTo>
                      <a:pt x="4348" y="1"/>
                    </a:moveTo>
                    <a:cubicBezTo>
                      <a:pt x="3347" y="1"/>
                      <a:pt x="2349" y="381"/>
                      <a:pt x="1581" y="1149"/>
                    </a:cubicBezTo>
                    <a:cubicBezTo>
                      <a:pt x="1" y="2668"/>
                      <a:pt x="1" y="5191"/>
                      <a:pt x="1521" y="6741"/>
                    </a:cubicBezTo>
                    <a:cubicBezTo>
                      <a:pt x="2299" y="7520"/>
                      <a:pt x="3316" y="7908"/>
                      <a:pt x="4336" y="7908"/>
                    </a:cubicBezTo>
                    <a:cubicBezTo>
                      <a:pt x="5345" y="7908"/>
                      <a:pt x="6357" y="7528"/>
                      <a:pt x="7144" y="6772"/>
                    </a:cubicBezTo>
                    <a:cubicBezTo>
                      <a:pt x="8694" y="5222"/>
                      <a:pt x="8694" y="2729"/>
                      <a:pt x="7174" y="1179"/>
                    </a:cubicBezTo>
                    <a:cubicBezTo>
                      <a:pt x="6391" y="396"/>
                      <a:pt x="5369" y="1"/>
                      <a:pt x="4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5"/>
              <p:cNvSpPr/>
              <p:nvPr/>
            </p:nvSpPr>
            <p:spPr>
              <a:xfrm>
                <a:off x="3785300" y="1449025"/>
                <a:ext cx="50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877" extrusionOk="0">
                    <a:moveTo>
                      <a:pt x="1021" y="1"/>
                    </a:moveTo>
                    <a:cubicBezTo>
                      <a:pt x="965" y="1"/>
                      <a:pt x="908" y="5"/>
                      <a:pt x="851" y="16"/>
                    </a:cubicBezTo>
                    <a:cubicBezTo>
                      <a:pt x="335" y="107"/>
                      <a:pt x="0" y="593"/>
                      <a:pt x="91" y="1110"/>
                    </a:cubicBezTo>
                    <a:cubicBezTo>
                      <a:pt x="175" y="1558"/>
                      <a:pt x="595" y="1877"/>
                      <a:pt x="1064" y="1877"/>
                    </a:cubicBezTo>
                    <a:cubicBezTo>
                      <a:pt x="1104" y="1877"/>
                      <a:pt x="1145" y="1874"/>
                      <a:pt x="1186" y="1870"/>
                    </a:cubicBezTo>
                    <a:cubicBezTo>
                      <a:pt x="1702" y="1748"/>
                      <a:pt x="2037" y="1262"/>
                      <a:pt x="1945" y="775"/>
                    </a:cubicBezTo>
                    <a:cubicBezTo>
                      <a:pt x="1864" y="316"/>
                      <a:pt x="1471" y="1"/>
                      <a:pt x="1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5"/>
              <p:cNvSpPr/>
              <p:nvPr/>
            </p:nvSpPr>
            <p:spPr>
              <a:xfrm>
                <a:off x="3752625" y="1356850"/>
                <a:ext cx="82850" cy="772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089" extrusionOk="0">
                    <a:moveTo>
                      <a:pt x="1664" y="0"/>
                    </a:moveTo>
                    <a:cubicBezTo>
                      <a:pt x="1576" y="0"/>
                      <a:pt x="1487" y="8"/>
                      <a:pt x="1398" y="25"/>
                    </a:cubicBezTo>
                    <a:cubicBezTo>
                      <a:pt x="547" y="177"/>
                      <a:pt x="0" y="967"/>
                      <a:pt x="152" y="1818"/>
                    </a:cubicBezTo>
                    <a:cubicBezTo>
                      <a:pt x="288" y="2550"/>
                      <a:pt x="931" y="3089"/>
                      <a:pt x="1672" y="3089"/>
                    </a:cubicBezTo>
                    <a:cubicBezTo>
                      <a:pt x="1762" y="3089"/>
                      <a:pt x="1853" y="3081"/>
                      <a:pt x="1945" y="3064"/>
                    </a:cubicBezTo>
                    <a:cubicBezTo>
                      <a:pt x="2766" y="2912"/>
                      <a:pt x="3313" y="2122"/>
                      <a:pt x="3192" y="1271"/>
                    </a:cubicBezTo>
                    <a:cubicBezTo>
                      <a:pt x="3056" y="539"/>
                      <a:pt x="2389" y="0"/>
                      <a:pt x="16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5"/>
              <p:cNvSpPr/>
              <p:nvPr/>
            </p:nvSpPr>
            <p:spPr>
              <a:xfrm>
                <a:off x="3836975" y="1401025"/>
                <a:ext cx="684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533" extrusionOk="0">
                    <a:moveTo>
                      <a:pt x="1380" y="1"/>
                    </a:moveTo>
                    <a:cubicBezTo>
                      <a:pt x="1306" y="1"/>
                      <a:pt x="1231" y="7"/>
                      <a:pt x="1155" y="21"/>
                    </a:cubicBezTo>
                    <a:cubicBezTo>
                      <a:pt x="456" y="142"/>
                      <a:pt x="0" y="811"/>
                      <a:pt x="122" y="1510"/>
                    </a:cubicBezTo>
                    <a:cubicBezTo>
                      <a:pt x="230" y="2106"/>
                      <a:pt x="773" y="2533"/>
                      <a:pt x="1363" y="2533"/>
                    </a:cubicBezTo>
                    <a:cubicBezTo>
                      <a:pt x="1435" y="2533"/>
                      <a:pt x="1508" y="2526"/>
                      <a:pt x="1581" y="2513"/>
                    </a:cubicBezTo>
                    <a:cubicBezTo>
                      <a:pt x="2280" y="2391"/>
                      <a:pt x="2736" y="1753"/>
                      <a:pt x="2614" y="1054"/>
                    </a:cubicBezTo>
                    <a:cubicBezTo>
                      <a:pt x="2506" y="431"/>
                      <a:pt x="1987" y="1"/>
                      <a:pt x="1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5"/>
              <p:cNvSpPr/>
              <p:nvPr/>
            </p:nvSpPr>
            <p:spPr>
              <a:xfrm>
                <a:off x="3843050" y="1345825"/>
                <a:ext cx="40300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478" extrusionOk="0">
                    <a:moveTo>
                      <a:pt x="820" y="0"/>
                    </a:moveTo>
                    <a:cubicBezTo>
                      <a:pt x="780" y="0"/>
                      <a:pt x="740" y="3"/>
                      <a:pt x="699" y="10"/>
                    </a:cubicBezTo>
                    <a:cubicBezTo>
                      <a:pt x="274" y="70"/>
                      <a:pt x="0" y="466"/>
                      <a:pt x="91" y="861"/>
                    </a:cubicBezTo>
                    <a:cubicBezTo>
                      <a:pt x="146" y="1243"/>
                      <a:pt x="470" y="1478"/>
                      <a:pt x="822" y="1478"/>
                    </a:cubicBezTo>
                    <a:cubicBezTo>
                      <a:pt x="862" y="1478"/>
                      <a:pt x="902" y="1475"/>
                      <a:pt x="942" y="1469"/>
                    </a:cubicBezTo>
                    <a:cubicBezTo>
                      <a:pt x="1338" y="1408"/>
                      <a:pt x="1611" y="1013"/>
                      <a:pt x="1550" y="618"/>
                    </a:cubicBezTo>
                    <a:cubicBezTo>
                      <a:pt x="1496" y="236"/>
                      <a:pt x="1172" y="0"/>
                      <a:pt x="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5"/>
              <p:cNvSpPr/>
              <p:nvPr/>
            </p:nvSpPr>
            <p:spPr>
              <a:xfrm>
                <a:off x="3535275" y="1143575"/>
                <a:ext cx="584400" cy="540450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21618" extrusionOk="0">
                    <a:moveTo>
                      <a:pt x="11687" y="893"/>
                    </a:moveTo>
                    <a:cubicBezTo>
                      <a:pt x="13614" y="893"/>
                      <a:pt x="15447" y="1456"/>
                      <a:pt x="16992" y="2416"/>
                    </a:cubicBezTo>
                    <a:lnTo>
                      <a:pt x="5685" y="18677"/>
                    </a:lnTo>
                    <a:cubicBezTo>
                      <a:pt x="3770" y="17249"/>
                      <a:pt x="2402" y="15091"/>
                      <a:pt x="1946" y="12568"/>
                    </a:cubicBezTo>
                    <a:cubicBezTo>
                      <a:pt x="974" y="7157"/>
                      <a:pt x="4560" y="2021"/>
                      <a:pt x="9940" y="1048"/>
                    </a:cubicBezTo>
                    <a:cubicBezTo>
                      <a:pt x="10527" y="943"/>
                      <a:pt x="11111" y="893"/>
                      <a:pt x="11687" y="893"/>
                    </a:cubicBezTo>
                    <a:close/>
                    <a:moveTo>
                      <a:pt x="17722" y="2932"/>
                    </a:moveTo>
                    <a:cubicBezTo>
                      <a:pt x="19637" y="4391"/>
                      <a:pt x="21004" y="6519"/>
                      <a:pt x="21460" y="9072"/>
                    </a:cubicBezTo>
                    <a:cubicBezTo>
                      <a:pt x="22433" y="14452"/>
                      <a:pt x="18846" y="19620"/>
                      <a:pt x="13436" y="20562"/>
                    </a:cubicBezTo>
                    <a:cubicBezTo>
                      <a:pt x="12844" y="20669"/>
                      <a:pt x="12253" y="20721"/>
                      <a:pt x="11670" y="20721"/>
                    </a:cubicBezTo>
                    <a:cubicBezTo>
                      <a:pt x="9769" y="20721"/>
                      <a:pt x="7950" y="20171"/>
                      <a:pt x="6414" y="19194"/>
                    </a:cubicBezTo>
                    <a:lnTo>
                      <a:pt x="17722" y="2932"/>
                    </a:lnTo>
                    <a:close/>
                    <a:moveTo>
                      <a:pt x="11690" y="0"/>
                    </a:moveTo>
                    <a:cubicBezTo>
                      <a:pt x="11063" y="0"/>
                      <a:pt x="10428" y="54"/>
                      <a:pt x="9788" y="166"/>
                    </a:cubicBezTo>
                    <a:cubicBezTo>
                      <a:pt x="3922" y="1230"/>
                      <a:pt x="1" y="6853"/>
                      <a:pt x="1065" y="12720"/>
                    </a:cubicBezTo>
                    <a:cubicBezTo>
                      <a:pt x="1984" y="17938"/>
                      <a:pt x="6536" y="21618"/>
                      <a:pt x="11659" y="21618"/>
                    </a:cubicBezTo>
                    <a:cubicBezTo>
                      <a:pt x="12295" y="21618"/>
                      <a:pt x="12940" y="21561"/>
                      <a:pt x="13588" y="21443"/>
                    </a:cubicBezTo>
                    <a:cubicBezTo>
                      <a:pt x="19485" y="20410"/>
                      <a:pt x="23375" y="14787"/>
                      <a:pt x="22342" y="8920"/>
                    </a:cubicBezTo>
                    <a:cubicBezTo>
                      <a:pt x="21393" y="3663"/>
                      <a:pt x="16845" y="0"/>
                      <a:pt x="116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5"/>
              <p:cNvSpPr/>
              <p:nvPr/>
            </p:nvSpPr>
            <p:spPr>
              <a:xfrm>
                <a:off x="3719175" y="1305025"/>
                <a:ext cx="217350" cy="21735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694" fill="none" extrusionOk="0">
                    <a:moveTo>
                      <a:pt x="7174" y="1581"/>
                    </a:moveTo>
                    <a:cubicBezTo>
                      <a:pt x="8694" y="3131"/>
                      <a:pt x="8694" y="5624"/>
                      <a:pt x="7144" y="7174"/>
                    </a:cubicBezTo>
                    <a:cubicBezTo>
                      <a:pt x="5563" y="8693"/>
                      <a:pt x="3071" y="8693"/>
                      <a:pt x="1521" y="7143"/>
                    </a:cubicBezTo>
                    <a:cubicBezTo>
                      <a:pt x="1" y="5593"/>
                      <a:pt x="1" y="3070"/>
                      <a:pt x="1581" y="1551"/>
                    </a:cubicBezTo>
                    <a:cubicBezTo>
                      <a:pt x="3131" y="0"/>
                      <a:pt x="5624" y="31"/>
                      <a:pt x="7174" y="158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5"/>
              <p:cNvSpPr/>
              <p:nvPr/>
            </p:nvSpPr>
            <p:spPr>
              <a:xfrm>
                <a:off x="3791375" y="1208525"/>
                <a:ext cx="1902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317" fill="none" extrusionOk="0">
                    <a:moveTo>
                      <a:pt x="760" y="4316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5"/>
              <p:cNvSpPr/>
              <p:nvPr/>
            </p:nvSpPr>
            <p:spPr>
              <a:xfrm>
                <a:off x="3771625" y="1204725"/>
                <a:ext cx="387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74" fill="none" extrusionOk="0">
                    <a:moveTo>
                      <a:pt x="0" y="274"/>
                    </a:moveTo>
                    <a:lnTo>
                      <a:pt x="155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5"/>
              <p:cNvSpPr/>
              <p:nvPr/>
            </p:nvSpPr>
            <p:spPr>
              <a:xfrm>
                <a:off x="3956275" y="1248800"/>
                <a:ext cx="68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13" fill="none" extrusionOk="0">
                    <a:moveTo>
                      <a:pt x="0" y="0"/>
                    </a:moveTo>
                    <a:lnTo>
                      <a:pt x="274" y="21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5"/>
              <p:cNvSpPr/>
              <p:nvPr/>
            </p:nvSpPr>
            <p:spPr>
              <a:xfrm>
                <a:off x="3931200" y="1231300"/>
                <a:ext cx="68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84" fill="none" extrusionOk="0">
                    <a:moveTo>
                      <a:pt x="0" y="1"/>
                    </a:moveTo>
                    <a:lnTo>
                      <a:pt x="274" y="18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5"/>
              <p:cNvSpPr/>
              <p:nvPr/>
            </p:nvSpPr>
            <p:spPr>
              <a:xfrm>
                <a:off x="3925100" y="1377200"/>
                <a:ext cx="1079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761" fill="none" extrusionOk="0">
                    <a:moveTo>
                      <a:pt x="1" y="761"/>
                    </a:moveTo>
                    <a:lnTo>
                      <a:pt x="4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5"/>
              <p:cNvSpPr/>
              <p:nvPr/>
            </p:nvSpPr>
            <p:spPr>
              <a:xfrm>
                <a:off x="4029975" y="1358225"/>
                <a:ext cx="68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0"/>
                    </a:moveTo>
                    <a:lnTo>
                      <a:pt x="274" y="152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5"/>
              <p:cNvSpPr/>
              <p:nvPr/>
            </p:nvSpPr>
            <p:spPr>
              <a:xfrm>
                <a:off x="3909150" y="1470675"/>
                <a:ext cx="8970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494" fill="none" extrusionOk="0">
                    <a:moveTo>
                      <a:pt x="1" y="1"/>
                    </a:moveTo>
                    <a:lnTo>
                      <a:pt x="3587" y="249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5"/>
              <p:cNvSpPr/>
              <p:nvPr/>
            </p:nvSpPr>
            <p:spPr>
              <a:xfrm>
                <a:off x="3988175" y="1517025"/>
                <a:ext cx="220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278" fill="none" extrusionOk="0">
                    <a:moveTo>
                      <a:pt x="882" y="1"/>
                    </a:moveTo>
                    <a:lnTo>
                      <a:pt x="1" y="127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5"/>
              <p:cNvSpPr/>
              <p:nvPr/>
            </p:nvSpPr>
            <p:spPr>
              <a:xfrm>
                <a:off x="3845325" y="1510950"/>
                <a:ext cx="1902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317" fill="none" extrusionOk="0">
                    <a:moveTo>
                      <a:pt x="0" y="1"/>
                    </a:moveTo>
                    <a:lnTo>
                      <a:pt x="760" y="431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5"/>
              <p:cNvSpPr/>
              <p:nvPr/>
            </p:nvSpPr>
            <p:spPr>
              <a:xfrm>
                <a:off x="3845325" y="1615825"/>
                <a:ext cx="380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74" fill="none" extrusionOk="0">
                    <a:moveTo>
                      <a:pt x="1520" y="0"/>
                    </a:moveTo>
                    <a:lnTo>
                      <a:pt x="0" y="27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5"/>
              <p:cNvSpPr/>
              <p:nvPr/>
            </p:nvSpPr>
            <p:spPr>
              <a:xfrm>
                <a:off x="3692575" y="1574025"/>
                <a:ext cx="687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fill="none" extrusionOk="0">
                    <a:moveTo>
                      <a:pt x="274" y="18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5"/>
              <p:cNvSpPr/>
              <p:nvPr/>
            </p:nvSpPr>
            <p:spPr>
              <a:xfrm>
                <a:off x="3717650" y="1591500"/>
                <a:ext cx="687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fill="none" extrusionOk="0">
                    <a:moveTo>
                      <a:pt x="274" y="18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5"/>
              <p:cNvSpPr/>
              <p:nvPr/>
            </p:nvSpPr>
            <p:spPr>
              <a:xfrm>
                <a:off x="3621925" y="1431175"/>
                <a:ext cx="1086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791" fill="none" extrusionOk="0">
                    <a:moveTo>
                      <a:pt x="4347" y="0"/>
                    </a:moveTo>
                    <a:lnTo>
                      <a:pt x="0" y="7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5"/>
              <p:cNvSpPr/>
              <p:nvPr/>
            </p:nvSpPr>
            <p:spPr>
              <a:xfrm>
                <a:off x="3618875" y="1431925"/>
                <a:ext cx="68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1" fill="none" extrusionOk="0">
                    <a:moveTo>
                      <a:pt x="274" y="152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5"/>
              <p:cNvSpPr/>
              <p:nvPr/>
            </p:nvSpPr>
            <p:spPr>
              <a:xfrm>
                <a:off x="3656875" y="1294375"/>
                <a:ext cx="896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2524" fill="none" extrusionOk="0">
                    <a:moveTo>
                      <a:pt x="3587" y="2524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5"/>
              <p:cNvSpPr/>
              <p:nvPr/>
            </p:nvSpPr>
            <p:spPr>
              <a:xfrm>
                <a:off x="3645475" y="1278425"/>
                <a:ext cx="220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278" fill="none" extrusionOk="0">
                    <a:moveTo>
                      <a:pt x="0" y="1277"/>
                    </a:moveTo>
                    <a:lnTo>
                      <a:pt x="882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5"/>
              <p:cNvSpPr/>
              <p:nvPr/>
            </p:nvSpPr>
            <p:spPr>
              <a:xfrm>
                <a:off x="3739700" y="1276150"/>
                <a:ext cx="349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189" fill="none" extrusionOk="0">
                    <a:moveTo>
                      <a:pt x="1399" y="218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5"/>
              <p:cNvSpPr/>
              <p:nvPr/>
            </p:nvSpPr>
            <p:spPr>
              <a:xfrm>
                <a:off x="3722975" y="1265500"/>
                <a:ext cx="32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22" fill="none" extrusionOk="0">
                    <a:moveTo>
                      <a:pt x="1" y="821"/>
                    </a:moveTo>
                    <a:lnTo>
                      <a:pt x="130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5"/>
              <p:cNvSpPr/>
              <p:nvPr/>
            </p:nvSpPr>
            <p:spPr>
              <a:xfrm>
                <a:off x="3849125" y="1254100"/>
                <a:ext cx="137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524" fill="none" extrusionOk="0">
                    <a:moveTo>
                      <a:pt x="0" y="2524"/>
                    </a:moveTo>
                    <a:lnTo>
                      <a:pt x="54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5"/>
              <p:cNvSpPr/>
              <p:nvPr/>
            </p:nvSpPr>
            <p:spPr>
              <a:xfrm>
                <a:off x="3844575" y="1249550"/>
                <a:ext cx="37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35" fill="none" extrusionOk="0">
                    <a:moveTo>
                      <a:pt x="0" y="0"/>
                    </a:moveTo>
                    <a:lnTo>
                      <a:pt x="1489" y="33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5"/>
              <p:cNvSpPr/>
              <p:nvPr/>
            </p:nvSpPr>
            <p:spPr>
              <a:xfrm>
                <a:off x="3910675" y="1325550"/>
                <a:ext cx="555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399" fill="none" extrusionOk="0">
                    <a:moveTo>
                      <a:pt x="0" y="1398"/>
                    </a:moveTo>
                    <a:lnTo>
                      <a:pt x="221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5"/>
              <p:cNvSpPr/>
              <p:nvPr/>
            </p:nvSpPr>
            <p:spPr>
              <a:xfrm>
                <a:off x="3955500" y="1309575"/>
                <a:ext cx="20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08" fill="none" extrusionOk="0">
                    <a:moveTo>
                      <a:pt x="1" y="1"/>
                    </a:moveTo>
                    <a:lnTo>
                      <a:pt x="821" y="130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5"/>
              <p:cNvSpPr/>
              <p:nvPr/>
            </p:nvSpPr>
            <p:spPr>
              <a:xfrm>
                <a:off x="3924350" y="1434950"/>
                <a:ext cx="631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579" fill="none" extrusionOk="0">
                    <a:moveTo>
                      <a:pt x="1" y="1"/>
                    </a:moveTo>
                    <a:lnTo>
                      <a:pt x="2523" y="57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5"/>
              <p:cNvSpPr/>
              <p:nvPr/>
            </p:nvSpPr>
            <p:spPr>
              <a:xfrm>
                <a:off x="3983625" y="1430400"/>
                <a:ext cx="83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21" fill="none" extrusionOk="0">
                    <a:moveTo>
                      <a:pt x="335" y="1"/>
                    </a:moveTo>
                    <a:lnTo>
                      <a:pt x="0" y="152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5"/>
              <p:cNvSpPr/>
              <p:nvPr/>
            </p:nvSpPr>
            <p:spPr>
              <a:xfrm>
                <a:off x="3881050" y="1497275"/>
                <a:ext cx="349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189" fill="none" extrusionOk="0">
                    <a:moveTo>
                      <a:pt x="0" y="0"/>
                    </a:moveTo>
                    <a:lnTo>
                      <a:pt x="1398" y="218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5"/>
              <p:cNvSpPr/>
              <p:nvPr/>
            </p:nvSpPr>
            <p:spPr>
              <a:xfrm>
                <a:off x="3899275" y="1541350"/>
                <a:ext cx="327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852" fill="none" extrusionOk="0">
                    <a:moveTo>
                      <a:pt x="1308" y="0"/>
                    </a:moveTo>
                    <a:lnTo>
                      <a:pt x="1" y="85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5"/>
              <p:cNvSpPr/>
              <p:nvPr/>
            </p:nvSpPr>
            <p:spPr>
              <a:xfrm>
                <a:off x="3792125" y="1510200"/>
                <a:ext cx="144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2554" fill="none" extrusionOk="0">
                    <a:moveTo>
                      <a:pt x="578" y="0"/>
                    </a:moveTo>
                    <a:lnTo>
                      <a:pt x="1" y="255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5"/>
              <p:cNvSpPr/>
              <p:nvPr/>
            </p:nvSpPr>
            <p:spPr>
              <a:xfrm>
                <a:off x="3773900" y="1569475"/>
                <a:ext cx="37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335" fill="none" extrusionOk="0">
                    <a:moveTo>
                      <a:pt x="1490" y="3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5"/>
              <p:cNvSpPr/>
              <p:nvPr/>
            </p:nvSpPr>
            <p:spPr>
              <a:xfrm>
                <a:off x="3689550" y="1466875"/>
                <a:ext cx="547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399" fill="none" extrusionOk="0">
                    <a:moveTo>
                      <a:pt x="2189" y="1"/>
                    </a:moveTo>
                    <a:lnTo>
                      <a:pt x="0" y="139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5"/>
              <p:cNvSpPr/>
              <p:nvPr/>
            </p:nvSpPr>
            <p:spPr>
              <a:xfrm>
                <a:off x="3678900" y="1485875"/>
                <a:ext cx="213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308" fill="none" extrusionOk="0">
                    <a:moveTo>
                      <a:pt x="852" y="13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5"/>
              <p:cNvSpPr/>
              <p:nvPr/>
            </p:nvSpPr>
            <p:spPr>
              <a:xfrm>
                <a:off x="3667500" y="1378725"/>
                <a:ext cx="638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548" fill="none" extrusionOk="0">
                    <a:moveTo>
                      <a:pt x="2554" y="54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5"/>
              <p:cNvSpPr/>
              <p:nvPr/>
            </p:nvSpPr>
            <p:spPr>
              <a:xfrm>
                <a:off x="3663700" y="1359725"/>
                <a:ext cx="8400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521" fill="none" extrusionOk="0">
                    <a:moveTo>
                      <a:pt x="1" y="1521"/>
                    </a:moveTo>
                    <a:lnTo>
                      <a:pt x="335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5"/>
              <p:cNvSpPr/>
              <p:nvPr/>
            </p:nvSpPr>
            <p:spPr>
              <a:xfrm>
                <a:off x="3791375" y="1449400"/>
                <a:ext cx="448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916" fill="none" extrusionOk="0">
                    <a:moveTo>
                      <a:pt x="1003" y="1"/>
                    </a:moveTo>
                    <a:cubicBezTo>
                      <a:pt x="1368" y="92"/>
                      <a:pt x="1642" y="365"/>
                      <a:pt x="1702" y="760"/>
                    </a:cubicBezTo>
                    <a:cubicBezTo>
                      <a:pt x="1794" y="1247"/>
                      <a:pt x="1459" y="1733"/>
                      <a:pt x="943" y="1855"/>
                    </a:cubicBezTo>
                    <a:cubicBezTo>
                      <a:pt x="578" y="1915"/>
                      <a:pt x="213" y="1733"/>
                      <a:pt x="0" y="145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5"/>
              <p:cNvSpPr/>
              <p:nvPr/>
            </p:nvSpPr>
            <p:spPr>
              <a:xfrm>
                <a:off x="3752625" y="1353650"/>
                <a:ext cx="7980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345" fill="none" extrusionOk="0">
                    <a:moveTo>
                      <a:pt x="1915" y="3192"/>
                    </a:moveTo>
                    <a:cubicBezTo>
                      <a:pt x="1094" y="3344"/>
                      <a:pt x="304" y="2767"/>
                      <a:pt x="152" y="1946"/>
                    </a:cubicBezTo>
                    <a:cubicBezTo>
                      <a:pt x="0" y="1095"/>
                      <a:pt x="547" y="305"/>
                      <a:pt x="1398" y="153"/>
                    </a:cubicBezTo>
                    <a:cubicBezTo>
                      <a:pt x="2219" y="1"/>
                      <a:pt x="3009" y="548"/>
                      <a:pt x="3192" y="139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5"/>
              <p:cNvSpPr/>
              <p:nvPr/>
            </p:nvSpPr>
            <p:spPr>
              <a:xfrm>
                <a:off x="3836975" y="1398475"/>
                <a:ext cx="6840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37" fill="none" extrusionOk="0">
                    <a:moveTo>
                      <a:pt x="2614" y="1156"/>
                    </a:moveTo>
                    <a:cubicBezTo>
                      <a:pt x="2736" y="1855"/>
                      <a:pt x="2280" y="2493"/>
                      <a:pt x="1581" y="2615"/>
                    </a:cubicBezTo>
                    <a:cubicBezTo>
                      <a:pt x="912" y="2737"/>
                      <a:pt x="243" y="2281"/>
                      <a:pt x="122" y="1612"/>
                    </a:cubicBezTo>
                    <a:cubicBezTo>
                      <a:pt x="0" y="913"/>
                      <a:pt x="456" y="244"/>
                      <a:pt x="1155" y="123"/>
                    </a:cubicBezTo>
                    <a:cubicBezTo>
                      <a:pt x="1854" y="1"/>
                      <a:pt x="2493" y="457"/>
                      <a:pt x="2614" y="115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5"/>
              <p:cNvSpPr/>
              <p:nvPr/>
            </p:nvSpPr>
            <p:spPr>
              <a:xfrm>
                <a:off x="3862800" y="1357450"/>
                <a:ext cx="205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004" fill="none" extrusionOk="0">
                    <a:moveTo>
                      <a:pt x="730" y="1"/>
                    </a:moveTo>
                    <a:cubicBezTo>
                      <a:pt x="730" y="31"/>
                      <a:pt x="760" y="92"/>
                      <a:pt x="760" y="153"/>
                    </a:cubicBezTo>
                    <a:cubicBezTo>
                      <a:pt x="821" y="548"/>
                      <a:pt x="548" y="943"/>
                      <a:pt x="152" y="1004"/>
                    </a:cubicBezTo>
                    <a:cubicBezTo>
                      <a:pt x="122" y="1004"/>
                      <a:pt x="61" y="1004"/>
                      <a:pt x="1" y="10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5"/>
              <p:cNvSpPr/>
              <p:nvPr/>
            </p:nvSpPr>
            <p:spPr>
              <a:xfrm>
                <a:off x="3843050" y="1346050"/>
                <a:ext cx="190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913" fill="none" extrusionOk="0">
                    <a:moveTo>
                      <a:pt x="91" y="913"/>
                    </a:moveTo>
                    <a:lnTo>
                      <a:pt x="91" y="852"/>
                    </a:lnTo>
                    <a:cubicBezTo>
                      <a:pt x="0" y="457"/>
                      <a:pt x="274" y="61"/>
                      <a:pt x="699" y="1"/>
                    </a:cubicBezTo>
                    <a:cubicBezTo>
                      <a:pt x="699" y="1"/>
                      <a:pt x="730" y="1"/>
                      <a:pt x="76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5"/>
              <p:cNvSpPr/>
              <p:nvPr/>
            </p:nvSpPr>
            <p:spPr>
              <a:xfrm>
                <a:off x="3535275" y="1121900"/>
                <a:ext cx="584400" cy="584375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23375" fill="none" extrusionOk="0">
                    <a:moveTo>
                      <a:pt x="9788" y="1033"/>
                    </a:moveTo>
                    <a:cubicBezTo>
                      <a:pt x="3922" y="2097"/>
                      <a:pt x="1" y="7720"/>
                      <a:pt x="1065" y="13587"/>
                    </a:cubicBezTo>
                    <a:cubicBezTo>
                      <a:pt x="2098" y="19453"/>
                      <a:pt x="7721" y="23374"/>
                      <a:pt x="13588" y="22310"/>
                    </a:cubicBezTo>
                    <a:cubicBezTo>
                      <a:pt x="19485" y="21277"/>
                      <a:pt x="23375" y="15654"/>
                      <a:pt x="22342" y="9787"/>
                    </a:cubicBezTo>
                    <a:cubicBezTo>
                      <a:pt x="21278" y="3891"/>
                      <a:pt x="15685" y="0"/>
                      <a:pt x="9788" y="1033"/>
                    </a:cubicBezTo>
                    <a:close/>
                    <a:moveTo>
                      <a:pt x="9940" y="1915"/>
                    </a:moveTo>
                    <a:cubicBezTo>
                      <a:pt x="12494" y="1459"/>
                      <a:pt x="14986" y="2037"/>
                      <a:pt x="16992" y="3283"/>
                    </a:cubicBezTo>
                    <a:lnTo>
                      <a:pt x="6566" y="18268"/>
                    </a:lnTo>
                    <a:lnTo>
                      <a:pt x="5655" y="19544"/>
                    </a:lnTo>
                    <a:cubicBezTo>
                      <a:pt x="3770" y="18116"/>
                      <a:pt x="2402" y="15958"/>
                      <a:pt x="1946" y="13435"/>
                    </a:cubicBezTo>
                    <a:cubicBezTo>
                      <a:pt x="974" y="8024"/>
                      <a:pt x="4560" y="2888"/>
                      <a:pt x="9940" y="1915"/>
                    </a:cubicBezTo>
                    <a:close/>
                    <a:moveTo>
                      <a:pt x="13436" y="21429"/>
                    </a:moveTo>
                    <a:cubicBezTo>
                      <a:pt x="10913" y="21885"/>
                      <a:pt x="8421" y="21338"/>
                      <a:pt x="6414" y="20061"/>
                    </a:cubicBezTo>
                    <a:lnTo>
                      <a:pt x="7296" y="18784"/>
                    </a:lnTo>
                    <a:lnTo>
                      <a:pt x="17722" y="3799"/>
                    </a:lnTo>
                    <a:cubicBezTo>
                      <a:pt x="19637" y="5258"/>
                      <a:pt x="21004" y="7386"/>
                      <a:pt x="21460" y="9939"/>
                    </a:cubicBezTo>
                    <a:cubicBezTo>
                      <a:pt x="22433" y="15319"/>
                      <a:pt x="18846" y="20487"/>
                      <a:pt x="13436" y="2142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45"/>
          <p:cNvGrpSpPr/>
          <p:nvPr/>
        </p:nvGrpSpPr>
        <p:grpSpPr>
          <a:xfrm>
            <a:off x="6546087" y="-376652"/>
            <a:ext cx="1760091" cy="1673316"/>
            <a:chOff x="6855525" y="3005825"/>
            <a:chExt cx="2128541" cy="2034921"/>
          </a:xfrm>
        </p:grpSpPr>
        <p:sp>
          <p:nvSpPr>
            <p:cNvPr id="1621" name="Google Shape;1621;p45"/>
            <p:cNvSpPr/>
            <p:nvPr/>
          </p:nvSpPr>
          <p:spPr>
            <a:xfrm>
              <a:off x="6998370" y="3005825"/>
              <a:ext cx="1985697" cy="2034921"/>
            </a:xfrm>
            <a:custGeom>
              <a:avLst/>
              <a:gdLst/>
              <a:ahLst/>
              <a:cxnLst/>
              <a:rect l="l" t="t" r="r" b="b"/>
              <a:pathLst>
                <a:path w="31909" h="32700" extrusionOk="0">
                  <a:moveTo>
                    <a:pt x="17302" y="0"/>
                  </a:moveTo>
                  <a:cubicBezTo>
                    <a:pt x="17164" y="0"/>
                    <a:pt x="17010" y="14"/>
                    <a:pt x="16848" y="51"/>
                  </a:cubicBezTo>
                  <a:cubicBezTo>
                    <a:pt x="16726" y="78"/>
                    <a:pt x="16608" y="113"/>
                    <a:pt x="16495" y="156"/>
                  </a:cubicBezTo>
                  <a:cubicBezTo>
                    <a:pt x="16483" y="160"/>
                    <a:pt x="16476" y="164"/>
                    <a:pt x="16463" y="172"/>
                  </a:cubicBezTo>
                  <a:cubicBezTo>
                    <a:pt x="16456" y="172"/>
                    <a:pt x="16448" y="176"/>
                    <a:pt x="16444" y="179"/>
                  </a:cubicBezTo>
                  <a:cubicBezTo>
                    <a:pt x="16224" y="268"/>
                    <a:pt x="12114" y="1913"/>
                    <a:pt x="7711" y="1913"/>
                  </a:cubicBezTo>
                  <a:cubicBezTo>
                    <a:pt x="6469" y="1913"/>
                    <a:pt x="5204" y="1783"/>
                    <a:pt x="3997" y="1449"/>
                  </a:cubicBezTo>
                  <a:cubicBezTo>
                    <a:pt x="3800" y="1392"/>
                    <a:pt x="3599" y="1364"/>
                    <a:pt x="3400" y="1364"/>
                  </a:cubicBezTo>
                  <a:cubicBezTo>
                    <a:pt x="2994" y="1364"/>
                    <a:pt x="2593" y="1479"/>
                    <a:pt x="2249" y="1700"/>
                  </a:cubicBezTo>
                  <a:cubicBezTo>
                    <a:pt x="1912" y="1915"/>
                    <a:pt x="1638" y="2228"/>
                    <a:pt x="1465" y="2593"/>
                  </a:cubicBezTo>
                  <a:cubicBezTo>
                    <a:pt x="1438" y="2656"/>
                    <a:pt x="1411" y="2718"/>
                    <a:pt x="1383" y="2785"/>
                  </a:cubicBezTo>
                  <a:cubicBezTo>
                    <a:pt x="1364" y="2840"/>
                    <a:pt x="1348" y="2895"/>
                    <a:pt x="1333" y="2950"/>
                  </a:cubicBezTo>
                  <a:cubicBezTo>
                    <a:pt x="1215" y="3365"/>
                    <a:pt x="0" y="7852"/>
                    <a:pt x="451" y="13485"/>
                  </a:cubicBezTo>
                  <a:cubicBezTo>
                    <a:pt x="890" y="18966"/>
                    <a:pt x="3025" y="26682"/>
                    <a:pt x="10716" y="32300"/>
                  </a:cubicBezTo>
                  <a:cubicBezTo>
                    <a:pt x="10924" y="32449"/>
                    <a:pt x="11154" y="32554"/>
                    <a:pt x="11405" y="32621"/>
                  </a:cubicBezTo>
                  <a:cubicBezTo>
                    <a:pt x="11586" y="32671"/>
                    <a:pt x="11778" y="32700"/>
                    <a:pt x="11962" y="32700"/>
                  </a:cubicBezTo>
                  <a:cubicBezTo>
                    <a:pt x="12142" y="32700"/>
                    <a:pt x="12346" y="32671"/>
                    <a:pt x="12518" y="32624"/>
                  </a:cubicBezTo>
                  <a:cubicBezTo>
                    <a:pt x="21698" y="30184"/>
                    <a:pt x="26486" y="23770"/>
                    <a:pt x="28884" y="18821"/>
                  </a:cubicBezTo>
                  <a:cubicBezTo>
                    <a:pt x="31414" y="13591"/>
                    <a:pt x="31870" y="8850"/>
                    <a:pt x="31888" y="8635"/>
                  </a:cubicBezTo>
                  <a:cubicBezTo>
                    <a:pt x="31908" y="8388"/>
                    <a:pt x="31881" y="8129"/>
                    <a:pt x="31810" y="7886"/>
                  </a:cubicBezTo>
                  <a:cubicBezTo>
                    <a:pt x="31752" y="7667"/>
                    <a:pt x="31658" y="7452"/>
                    <a:pt x="31532" y="7264"/>
                  </a:cubicBezTo>
                  <a:cubicBezTo>
                    <a:pt x="31517" y="7240"/>
                    <a:pt x="31501" y="7221"/>
                    <a:pt x="31489" y="7201"/>
                  </a:cubicBezTo>
                  <a:cubicBezTo>
                    <a:pt x="31485" y="7193"/>
                    <a:pt x="31481" y="7189"/>
                    <a:pt x="31477" y="7185"/>
                  </a:cubicBezTo>
                  <a:cubicBezTo>
                    <a:pt x="31399" y="7080"/>
                    <a:pt x="31313" y="6985"/>
                    <a:pt x="31223" y="6899"/>
                  </a:cubicBezTo>
                  <a:cubicBezTo>
                    <a:pt x="31089" y="6774"/>
                    <a:pt x="30941" y="6668"/>
                    <a:pt x="30776" y="6577"/>
                  </a:cubicBezTo>
                  <a:cubicBezTo>
                    <a:pt x="30737" y="6559"/>
                    <a:pt x="30694" y="6535"/>
                    <a:pt x="30651" y="6515"/>
                  </a:cubicBezTo>
                  <a:cubicBezTo>
                    <a:pt x="30474" y="6429"/>
                    <a:pt x="30286" y="6371"/>
                    <a:pt x="30091" y="6335"/>
                  </a:cubicBezTo>
                  <a:cubicBezTo>
                    <a:pt x="30047" y="6331"/>
                    <a:pt x="30004" y="6324"/>
                    <a:pt x="29957" y="6319"/>
                  </a:cubicBezTo>
                  <a:cubicBezTo>
                    <a:pt x="24178" y="5743"/>
                    <a:pt x="18854" y="669"/>
                    <a:pt x="18803" y="615"/>
                  </a:cubicBezTo>
                  <a:cubicBezTo>
                    <a:pt x="18799" y="615"/>
                    <a:pt x="18794" y="611"/>
                    <a:pt x="18794" y="606"/>
                  </a:cubicBezTo>
                  <a:cubicBezTo>
                    <a:pt x="18787" y="603"/>
                    <a:pt x="18783" y="599"/>
                    <a:pt x="18779" y="595"/>
                  </a:cubicBezTo>
                  <a:cubicBezTo>
                    <a:pt x="18666" y="485"/>
                    <a:pt x="18536" y="391"/>
                    <a:pt x="18399" y="309"/>
                  </a:cubicBezTo>
                  <a:cubicBezTo>
                    <a:pt x="18188" y="179"/>
                    <a:pt x="17953" y="85"/>
                    <a:pt x="17713" y="38"/>
                  </a:cubicBezTo>
                  <a:cubicBezTo>
                    <a:pt x="17600" y="18"/>
                    <a:pt x="17461" y="0"/>
                    <a:pt x="17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5"/>
            <p:cNvGrpSpPr/>
            <p:nvPr/>
          </p:nvGrpSpPr>
          <p:grpSpPr>
            <a:xfrm>
              <a:off x="6855525" y="3119879"/>
              <a:ext cx="2026213" cy="1828824"/>
              <a:chOff x="7332026" y="1166754"/>
              <a:chExt cx="1406604" cy="1272668"/>
            </a:xfrm>
          </p:grpSpPr>
          <p:sp>
            <p:nvSpPr>
              <p:cNvPr id="1623" name="Google Shape;1623;p45"/>
              <p:cNvSpPr/>
              <p:nvPr/>
            </p:nvSpPr>
            <p:spPr>
              <a:xfrm>
                <a:off x="8674724" y="1449293"/>
                <a:ext cx="63896" cy="4672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156" fill="none" extrusionOk="0">
                    <a:moveTo>
                      <a:pt x="1581" y="0"/>
                    </a:moveTo>
                    <a:lnTo>
                      <a:pt x="0" y="115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5"/>
              <p:cNvSpPr/>
              <p:nvPr/>
            </p:nvSpPr>
            <p:spPr>
              <a:xfrm>
                <a:off x="7941314" y="2377988"/>
                <a:ext cx="11114" cy="6143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20" fill="none" extrusionOk="0">
                    <a:moveTo>
                      <a:pt x="1" y="1520"/>
                    </a:moveTo>
                    <a:lnTo>
                      <a:pt x="274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5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extrusionOk="0">
                    <a:moveTo>
                      <a:pt x="21004" y="0"/>
                    </a:moveTo>
                    <a:cubicBezTo>
                      <a:pt x="21004" y="0"/>
                      <a:pt x="16031" y="2111"/>
                      <a:pt x="10447" y="2111"/>
                    </a:cubicBezTo>
                    <a:cubicBezTo>
                      <a:pt x="8845" y="2111"/>
                      <a:pt x="7193" y="1937"/>
                      <a:pt x="5593" y="1490"/>
                    </a:cubicBezTo>
                    <a:lnTo>
                      <a:pt x="5593" y="1490"/>
                    </a:ln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ubicBezTo>
                      <a:pt x="27387" y="6231"/>
                      <a:pt x="21004" y="0"/>
                      <a:pt x="21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5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extrusionOk="0">
                    <a:moveTo>
                      <a:pt x="14986" y="1"/>
                    </a:moveTo>
                    <a:cubicBezTo>
                      <a:pt x="13269" y="621"/>
                      <a:pt x="9194" y="1914"/>
                      <a:pt x="4700" y="1914"/>
                    </a:cubicBezTo>
                    <a:cubicBezTo>
                      <a:pt x="3466" y="1914"/>
                      <a:pt x="2200" y="1817"/>
                      <a:pt x="943" y="1581"/>
                    </a:cubicBezTo>
                    <a:cubicBezTo>
                      <a:pt x="943" y="1581"/>
                      <a:pt x="913" y="1581"/>
                      <a:pt x="882" y="1551"/>
                    </a:cubicBezTo>
                    <a:cubicBezTo>
                      <a:pt x="518" y="3314"/>
                      <a:pt x="1" y="6749"/>
                      <a:pt x="335" y="10761"/>
                    </a:cubicBezTo>
                    <a:cubicBezTo>
                      <a:pt x="639" y="14135"/>
                      <a:pt x="1460" y="17265"/>
                      <a:pt x="2797" y="20031"/>
                    </a:cubicBezTo>
                    <a:cubicBezTo>
                      <a:pt x="4348" y="23284"/>
                      <a:pt x="6658" y="26111"/>
                      <a:pt x="9636" y="28390"/>
                    </a:cubicBezTo>
                    <a:cubicBezTo>
                      <a:pt x="13253" y="27357"/>
                      <a:pt x="16415" y="25563"/>
                      <a:pt x="19059" y="23101"/>
                    </a:cubicBezTo>
                    <a:cubicBezTo>
                      <a:pt x="21339" y="21004"/>
                      <a:pt x="23223" y="18390"/>
                      <a:pt x="24713" y="15350"/>
                    </a:cubicBezTo>
                    <a:cubicBezTo>
                      <a:pt x="26476" y="11733"/>
                      <a:pt x="27236" y="8329"/>
                      <a:pt x="27539" y="6566"/>
                    </a:cubicBezTo>
                    <a:lnTo>
                      <a:pt x="27479" y="6566"/>
                    </a:lnTo>
                    <a:cubicBezTo>
                      <a:pt x="21643" y="5472"/>
                      <a:pt x="16719" y="1520"/>
                      <a:pt x="149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5"/>
              <p:cNvSpPr/>
              <p:nvPr/>
            </p:nvSpPr>
            <p:spPr>
              <a:xfrm>
                <a:off x="8061719" y="1230610"/>
                <a:ext cx="614268" cy="663412"/>
              </a:xfrm>
              <a:custGeom>
                <a:avLst/>
                <a:gdLst/>
                <a:ahLst/>
                <a:cxnLst/>
                <a:rect l="l" t="t" r="r" b="b"/>
                <a:pathLst>
                  <a:path w="15199" h="16415" extrusionOk="0">
                    <a:moveTo>
                      <a:pt x="2645" y="1"/>
                    </a:moveTo>
                    <a:lnTo>
                      <a:pt x="1" y="14013"/>
                    </a:lnTo>
                    <a:lnTo>
                      <a:pt x="6293" y="15381"/>
                    </a:lnTo>
                    <a:lnTo>
                      <a:pt x="11825" y="16414"/>
                    </a:lnTo>
                    <a:cubicBezTo>
                      <a:pt x="12007" y="16080"/>
                      <a:pt x="12189" y="15715"/>
                      <a:pt x="12372" y="15350"/>
                    </a:cubicBezTo>
                    <a:cubicBezTo>
                      <a:pt x="14135" y="11733"/>
                      <a:pt x="14895" y="8329"/>
                      <a:pt x="15198" y="6566"/>
                    </a:cubicBezTo>
                    <a:lnTo>
                      <a:pt x="15168" y="6566"/>
                    </a:lnTo>
                    <a:cubicBezTo>
                      <a:pt x="9302" y="5472"/>
                      <a:pt x="4378" y="1520"/>
                      <a:pt x="2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5"/>
              <p:cNvSpPr/>
              <p:nvPr/>
            </p:nvSpPr>
            <p:spPr>
              <a:xfrm>
                <a:off x="7581387" y="1713407"/>
                <a:ext cx="480373" cy="66462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6445" extrusionOk="0">
                    <a:moveTo>
                      <a:pt x="1" y="0"/>
                    </a:moveTo>
                    <a:cubicBezTo>
                      <a:pt x="366" y="2918"/>
                      <a:pt x="1156" y="5623"/>
                      <a:pt x="2341" y="8085"/>
                    </a:cubicBezTo>
                    <a:cubicBezTo>
                      <a:pt x="3892" y="11338"/>
                      <a:pt x="6202" y="14165"/>
                      <a:pt x="9180" y="16444"/>
                    </a:cubicBezTo>
                    <a:lnTo>
                      <a:pt x="11886" y="206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5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extrusionOk="0">
                    <a:moveTo>
                      <a:pt x="6505" y="1"/>
                    </a:move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lnTo>
                      <a:pt x="13132" y="6475"/>
                    </a:ln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5"/>
              <p:cNvSpPr/>
              <p:nvPr/>
            </p:nvSpPr>
            <p:spPr>
              <a:xfrm>
                <a:off x="7332026" y="1166754"/>
                <a:ext cx="1406604" cy="1272668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31490" fill="none" extrusionOk="0">
                    <a:moveTo>
                      <a:pt x="34804" y="6991"/>
                    </a:moveTo>
                    <a:cubicBezTo>
                      <a:pt x="27387" y="6231"/>
                      <a:pt x="21004" y="0"/>
                      <a:pt x="21004" y="0"/>
                    </a:cubicBezTo>
                    <a:cubicBezTo>
                      <a:pt x="21004" y="0"/>
                      <a:pt x="12767" y="3496"/>
                      <a:pt x="5593" y="1490"/>
                    </a:cubicBezTo>
                    <a:cubicBezTo>
                      <a:pt x="5593" y="1490"/>
                      <a:pt x="1" y="20487"/>
                      <a:pt x="15077" y="31490"/>
                    </a:cubicBezTo>
                    <a:cubicBezTo>
                      <a:pt x="33101" y="26687"/>
                      <a:pt x="34804" y="6991"/>
                      <a:pt x="34804" y="699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5"/>
              <p:cNvSpPr/>
              <p:nvPr/>
            </p:nvSpPr>
            <p:spPr>
              <a:xfrm>
                <a:off x="7562957" y="1230610"/>
                <a:ext cx="1113029" cy="1147422"/>
              </a:xfrm>
              <a:custGeom>
                <a:avLst/>
                <a:gdLst/>
                <a:ahLst/>
                <a:cxnLst/>
                <a:rect l="l" t="t" r="r" b="b"/>
                <a:pathLst>
                  <a:path w="27540" h="28391" fill="none" extrusionOk="0">
                    <a:moveTo>
                      <a:pt x="9636" y="28390"/>
                    </a:moveTo>
                    <a:cubicBezTo>
                      <a:pt x="6658" y="26111"/>
                      <a:pt x="4348" y="23284"/>
                      <a:pt x="2797" y="20031"/>
                    </a:cubicBezTo>
                    <a:cubicBezTo>
                      <a:pt x="1460" y="17265"/>
                      <a:pt x="639" y="14135"/>
                      <a:pt x="335" y="10761"/>
                    </a:cubicBezTo>
                    <a:cubicBezTo>
                      <a:pt x="1" y="6749"/>
                      <a:pt x="518" y="3314"/>
                      <a:pt x="882" y="1551"/>
                    </a:cubicBezTo>
                    <a:cubicBezTo>
                      <a:pt x="913" y="1581"/>
                      <a:pt x="943" y="1581"/>
                      <a:pt x="943" y="1581"/>
                    </a:cubicBezTo>
                    <a:cubicBezTo>
                      <a:pt x="6779" y="2676"/>
                      <a:pt x="12798" y="791"/>
                      <a:pt x="14986" y="1"/>
                    </a:cubicBezTo>
                    <a:cubicBezTo>
                      <a:pt x="16719" y="1520"/>
                      <a:pt x="21643" y="5472"/>
                      <a:pt x="27479" y="6566"/>
                    </a:cubicBezTo>
                    <a:cubicBezTo>
                      <a:pt x="27509" y="6566"/>
                      <a:pt x="27509" y="6566"/>
                      <a:pt x="27539" y="6566"/>
                    </a:cubicBezTo>
                    <a:cubicBezTo>
                      <a:pt x="27236" y="8329"/>
                      <a:pt x="26476" y="11733"/>
                      <a:pt x="24713" y="15350"/>
                    </a:cubicBezTo>
                    <a:cubicBezTo>
                      <a:pt x="23223" y="18390"/>
                      <a:pt x="21339" y="21004"/>
                      <a:pt x="19059" y="23101"/>
                    </a:cubicBezTo>
                    <a:cubicBezTo>
                      <a:pt x="16415" y="25563"/>
                      <a:pt x="13253" y="27357"/>
                      <a:pt x="9636" y="2839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5"/>
              <p:cNvSpPr/>
              <p:nvPr/>
            </p:nvSpPr>
            <p:spPr>
              <a:xfrm>
                <a:off x="8168617" y="1166754"/>
                <a:ext cx="12286" cy="63896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581" fill="none" extrusionOk="0">
                    <a:moveTo>
                      <a:pt x="304" y="0"/>
                    </a:moveTo>
                    <a:lnTo>
                      <a:pt x="0" y="158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5"/>
              <p:cNvSpPr/>
              <p:nvPr/>
            </p:nvSpPr>
            <p:spPr>
              <a:xfrm>
                <a:off x="7795142" y="1537723"/>
                <a:ext cx="530730" cy="530730"/>
              </a:xfrm>
              <a:custGeom>
                <a:avLst/>
                <a:gdLst/>
                <a:ahLst/>
                <a:cxnLst/>
                <a:rect l="l" t="t" r="r" b="b"/>
                <a:pathLst>
                  <a:path w="13132" h="13132" fill="none" extrusionOk="0">
                    <a:moveTo>
                      <a:pt x="13132" y="6475"/>
                    </a:moveTo>
                    <a:lnTo>
                      <a:pt x="8086" y="5533"/>
                    </a:lnTo>
                    <a:lnTo>
                      <a:pt x="9028" y="487"/>
                    </a:lnTo>
                    <a:lnTo>
                      <a:pt x="6505" y="1"/>
                    </a:lnTo>
                    <a:lnTo>
                      <a:pt x="5533" y="5046"/>
                    </a:lnTo>
                    <a:lnTo>
                      <a:pt x="487" y="4104"/>
                    </a:lnTo>
                    <a:lnTo>
                      <a:pt x="1" y="6627"/>
                    </a:lnTo>
                    <a:lnTo>
                      <a:pt x="5077" y="7600"/>
                    </a:lnTo>
                    <a:lnTo>
                      <a:pt x="4135" y="12645"/>
                    </a:lnTo>
                    <a:lnTo>
                      <a:pt x="6657" y="13131"/>
                    </a:lnTo>
                    <a:lnTo>
                      <a:pt x="7600" y="8055"/>
                    </a:lnTo>
                    <a:lnTo>
                      <a:pt x="12645" y="899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5"/>
              <p:cNvSpPr/>
              <p:nvPr/>
            </p:nvSpPr>
            <p:spPr>
              <a:xfrm>
                <a:off x="8108398" y="1230610"/>
                <a:ext cx="60259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7843" fill="none" extrusionOk="0">
                    <a:moveTo>
                      <a:pt x="1490" y="1"/>
                    </a:moveTo>
                    <a:lnTo>
                      <a:pt x="1" y="784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5"/>
              <p:cNvSpPr/>
              <p:nvPr/>
            </p:nvSpPr>
            <p:spPr>
              <a:xfrm>
                <a:off x="7952396" y="2058592"/>
                <a:ext cx="60218" cy="31944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7904" fill="none" extrusionOk="0">
                    <a:moveTo>
                      <a:pt x="0" y="7903"/>
                    </a:moveTo>
                    <a:lnTo>
                      <a:pt x="149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5"/>
              <p:cNvSpPr/>
              <p:nvPr/>
            </p:nvSpPr>
            <p:spPr>
              <a:xfrm>
                <a:off x="8316010" y="1852192"/>
                <a:ext cx="223616" cy="4183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035" fill="none" extrusionOk="0">
                    <a:moveTo>
                      <a:pt x="1" y="1"/>
                    </a:moveTo>
                    <a:lnTo>
                      <a:pt x="5533" y="103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5"/>
              <p:cNvSpPr/>
              <p:nvPr/>
            </p:nvSpPr>
            <p:spPr>
              <a:xfrm>
                <a:off x="7582640" y="1713407"/>
                <a:ext cx="222363" cy="41789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1034" fill="none" extrusionOk="0">
                    <a:moveTo>
                      <a:pt x="5502" y="103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8" name="Google Shape;1638;p45"/>
          <p:cNvGrpSpPr/>
          <p:nvPr/>
        </p:nvGrpSpPr>
        <p:grpSpPr>
          <a:xfrm>
            <a:off x="1056192" y="249773"/>
            <a:ext cx="947642" cy="914426"/>
            <a:chOff x="4464792" y="1820248"/>
            <a:chExt cx="947642" cy="914426"/>
          </a:xfrm>
        </p:grpSpPr>
        <p:sp>
          <p:nvSpPr>
            <p:cNvPr id="1639" name="Google Shape;1639;p4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0" name="Google Shape;1640;p4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641" name="Google Shape;1641;p4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3" name="Google Shape;1683;p45"/>
          <p:cNvGrpSpPr/>
          <p:nvPr/>
        </p:nvGrpSpPr>
        <p:grpSpPr>
          <a:xfrm rot="-4681401">
            <a:off x="-127351" y="2805904"/>
            <a:ext cx="1346496" cy="1737367"/>
            <a:chOff x="6657355" y="221675"/>
            <a:chExt cx="2059068" cy="2644025"/>
          </a:xfrm>
        </p:grpSpPr>
        <p:sp>
          <p:nvSpPr>
            <p:cNvPr id="1684" name="Google Shape;1684;p45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5" name="Google Shape;1685;p45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686" name="Google Shape;1686;p45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5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5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5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5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5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5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5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5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5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5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5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5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5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5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5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5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5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5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5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5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5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5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5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5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5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5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3" name="Google Shape;1723;p45"/>
          <p:cNvGrpSpPr/>
          <p:nvPr/>
        </p:nvGrpSpPr>
        <p:grpSpPr>
          <a:xfrm>
            <a:off x="1407582" y="3824534"/>
            <a:ext cx="1228334" cy="1188754"/>
            <a:chOff x="4464792" y="1820248"/>
            <a:chExt cx="947642" cy="914426"/>
          </a:xfrm>
        </p:grpSpPr>
        <p:sp>
          <p:nvSpPr>
            <p:cNvPr id="1724" name="Google Shape;1724;p45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5" name="Google Shape;1725;p45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726" name="Google Shape;1726;p45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5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5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5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5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5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5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5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5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5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5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5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5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5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5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5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5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5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5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5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5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5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5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5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5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5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5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5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5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5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5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5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5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5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5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5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5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5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5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5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5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5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42"/>
          <p:cNvGrpSpPr/>
          <p:nvPr/>
        </p:nvGrpSpPr>
        <p:grpSpPr>
          <a:xfrm>
            <a:off x="8181239" y="603683"/>
            <a:ext cx="1389942" cy="1737398"/>
            <a:chOff x="6949494" y="115347"/>
            <a:chExt cx="1755643" cy="2194516"/>
          </a:xfrm>
        </p:grpSpPr>
        <p:sp>
          <p:nvSpPr>
            <p:cNvPr id="1398" name="Google Shape;139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7" name="Google Shape;1427;p42"/>
          <p:cNvGrpSpPr/>
          <p:nvPr/>
        </p:nvGrpSpPr>
        <p:grpSpPr>
          <a:xfrm flipH="1">
            <a:off x="-334936" y="3021214"/>
            <a:ext cx="1609398" cy="2011713"/>
            <a:chOff x="6949494" y="115347"/>
            <a:chExt cx="1755643" cy="2194516"/>
          </a:xfrm>
        </p:grpSpPr>
        <p:sp>
          <p:nvSpPr>
            <p:cNvPr id="1428" name="Google Shape;142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605327B-E53B-4E04-BF12-8797103A9035}"/>
              </a:ext>
            </a:extLst>
          </p:cNvPr>
          <p:cNvSpPr/>
          <p:nvPr/>
        </p:nvSpPr>
        <p:spPr>
          <a:xfrm>
            <a:off x="294584" y="1292939"/>
            <a:ext cx="66717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00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1</a:t>
            </a:r>
            <a:endParaRPr lang="it-IT" sz="10000" b="1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D6D60-A767-495C-9DCC-65608AAB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34" y="1046178"/>
            <a:ext cx="7791853" cy="40185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91C684-6449-4118-B602-AEDAA7B94729}"/>
              </a:ext>
            </a:extLst>
          </p:cNvPr>
          <p:cNvSpPr/>
          <p:nvPr/>
        </p:nvSpPr>
        <p:spPr>
          <a:xfrm>
            <a:off x="1189829" y="507474"/>
            <a:ext cx="677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Which </a:t>
            </a:r>
            <a:r>
              <a:rPr lang="en-US" sz="1800" b="1" dirty="0">
                <a:solidFill>
                  <a:schemeClr val="tx1"/>
                </a:solidFill>
              </a:rPr>
              <a:t>country has the highest total vaccinations?</a:t>
            </a:r>
            <a:endParaRPr lang="it-IT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7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42"/>
          <p:cNvGrpSpPr/>
          <p:nvPr/>
        </p:nvGrpSpPr>
        <p:grpSpPr>
          <a:xfrm>
            <a:off x="8181239" y="603683"/>
            <a:ext cx="1389942" cy="1737398"/>
            <a:chOff x="6949494" y="115347"/>
            <a:chExt cx="1755643" cy="2194516"/>
          </a:xfrm>
        </p:grpSpPr>
        <p:sp>
          <p:nvSpPr>
            <p:cNvPr id="1398" name="Google Shape;139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7" name="Google Shape;1427;p42"/>
          <p:cNvGrpSpPr/>
          <p:nvPr/>
        </p:nvGrpSpPr>
        <p:grpSpPr>
          <a:xfrm flipH="1">
            <a:off x="-334936" y="3021214"/>
            <a:ext cx="1609398" cy="2011713"/>
            <a:chOff x="6949494" y="115347"/>
            <a:chExt cx="1755643" cy="2194516"/>
          </a:xfrm>
        </p:grpSpPr>
        <p:sp>
          <p:nvSpPr>
            <p:cNvPr id="1428" name="Google Shape;142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812729-3A92-402B-8A4A-43CFD2740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82" y="771107"/>
            <a:ext cx="6576257" cy="43298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63AC14-7667-479B-9CCF-50AE285883CC}"/>
              </a:ext>
            </a:extLst>
          </p:cNvPr>
          <p:cNvSpPr/>
          <p:nvPr/>
        </p:nvSpPr>
        <p:spPr>
          <a:xfrm>
            <a:off x="247260" y="1317101"/>
            <a:ext cx="8883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2</a:t>
            </a:r>
            <a:endParaRPr lang="it-IT" sz="9600" b="1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8788A-D90A-4665-9682-F692C354BBFC}"/>
              </a:ext>
            </a:extLst>
          </p:cNvPr>
          <p:cNvSpPr/>
          <p:nvPr/>
        </p:nvSpPr>
        <p:spPr>
          <a:xfrm>
            <a:off x="1494085" y="368297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What </a:t>
            </a:r>
            <a:r>
              <a:rPr lang="en-US" sz="1800" b="1" dirty="0">
                <a:solidFill>
                  <a:schemeClr val="tx1"/>
                </a:solidFill>
              </a:rPr>
              <a:t>is the daily vaccination trend globally?</a:t>
            </a:r>
            <a:endParaRPr lang="it-IT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42"/>
          <p:cNvGrpSpPr/>
          <p:nvPr/>
        </p:nvGrpSpPr>
        <p:grpSpPr>
          <a:xfrm>
            <a:off x="8181239" y="603683"/>
            <a:ext cx="1389942" cy="1737398"/>
            <a:chOff x="6949494" y="115347"/>
            <a:chExt cx="1755643" cy="2194516"/>
          </a:xfrm>
        </p:grpSpPr>
        <p:sp>
          <p:nvSpPr>
            <p:cNvPr id="1398" name="Google Shape;139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7" name="Google Shape;1427;p42"/>
          <p:cNvGrpSpPr/>
          <p:nvPr/>
        </p:nvGrpSpPr>
        <p:grpSpPr>
          <a:xfrm flipH="1">
            <a:off x="-334936" y="3021214"/>
            <a:ext cx="1609398" cy="2011713"/>
            <a:chOff x="6949494" y="115347"/>
            <a:chExt cx="1755643" cy="2194516"/>
          </a:xfrm>
        </p:grpSpPr>
        <p:sp>
          <p:nvSpPr>
            <p:cNvPr id="1428" name="Google Shape;142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B63AC14-7667-479B-9CCF-50AE285883CC}"/>
              </a:ext>
            </a:extLst>
          </p:cNvPr>
          <p:cNvSpPr/>
          <p:nvPr/>
        </p:nvSpPr>
        <p:spPr>
          <a:xfrm>
            <a:off x="247260" y="1317101"/>
            <a:ext cx="9300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3</a:t>
            </a:r>
            <a:endParaRPr lang="it-IT" sz="9600" b="1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A809F0-71E4-4E41-8555-E888F729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83" y="873324"/>
            <a:ext cx="6451877" cy="4155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E9E572-7D9C-4DB2-B179-383C4F76F2A1}"/>
              </a:ext>
            </a:extLst>
          </p:cNvPr>
          <p:cNvSpPr/>
          <p:nvPr/>
        </p:nvSpPr>
        <p:spPr>
          <a:xfrm>
            <a:off x="1321310" y="419017"/>
            <a:ext cx="6645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Which </a:t>
            </a:r>
            <a:r>
              <a:rPr lang="en-US" sz="1800" b="1" dirty="0">
                <a:solidFill>
                  <a:schemeClr val="tx1"/>
                </a:solidFill>
              </a:rPr>
              <a:t>vaccine types are most commonly used worldwide?</a:t>
            </a:r>
            <a:endParaRPr lang="it-IT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9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42"/>
          <p:cNvGrpSpPr/>
          <p:nvPr/>
        </p:nvGrpSpPr>
        <p:grpSpPr>
          <a:xfrm>
            <a:off x="8181239" y="603683"/>
            <a:ext cx="1389942" cy="1737398"/>
            <a:chOff x="6949494" y="115347"/>
            <a:chExt cx="1755643" cy="2194516"/>
          </a:xfrm>
        </p:grpSpPr>
        <p:sp>
          <p:nvSpPr>
            <p:cNvPr id="1398" name="Google Shape;139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7" name="Google Shape;1427;p42"/>
          <p:cNvGrpSpPr/>
          <p:nvPr/>
        </p:nvGrpSpPr>
        <p:grpSpPr>
          <a:xfrm flipH="1">
            <a:off x="-334936" y="3021214"/>
            <a:ext cx="1609398" cy="2011713"/>
            <a:chOff x="6949494" y="115347"/>
            <a:chExt cx="1755643" cy="2194516"/>
          </a:xfrm>
        </p:grpSpPr>
        <p:sp>
          <p:nvSpPr>
            <p:cNvPr id="1428" name="Google Shape;142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B63AC14-7667-479B-9CCF-50AE285883CC}"/>
              </a:ext>
            </a:extLst>
          </p:cNvPr>
          <p:cNvSpPr/>
          <p:nvPr/>
        </p:nvSpPr>
        <p:spPr>
          <a:xfrm>
            <a:off x="247260" y="1317101"/>
            <a:ext cx="10182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4</a:t>
            </a:r>
            <a:endParaRPr lang="it-IT" sz="9600" b="1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AEDD0-3815-484C-8B4B-E8B88389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989" y="676074"/>
            <a:ext cx="6854632" cy="43499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26057F-09D0-42F7-AE43-D9732F007A83}"/>
              </a:ext>
            </a:extLst>
          </p:cNvPr>
          <p:cNvSpPr/>
          <p:nvPr/>
        </p:nvSpPr>
        <p:spPr>
          <a:xfrm>
            <a:off x="170289" y="285623"/>
            <a:ext cx="8803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What percentage of the population has been fully vaccinated in each country?</a:t>
            </a:r>
          </a:p>
        </p:txBody>
      </p:sp>
    </p:spTree>
    <p:extLst>
      <p:ext uri="{BB962C8B-B14F-4D97-AF65-F5344CB8AC3E}">
        <p14:creationId xmlns:p14="http://schemas.microsoft.com/office/powerpoint/2010/main" val="106551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42"/>
          <p:cNvGrpSpPr/>
          <p:nvPr/>
        </p:nvGrpSpPr>
        <p:grpSpPr>
          <a:xfrm>
            <a:off x="8181239" y="603683"/>
            <a:ext cx="1389942" cy="1737398"/>
            <a:chOff x="6949494" y="115347"/>
            <a:chExt cx="1755643" cy="2194516"/>
          </a:xfrm>
        </p:grpSpPr>
        <p:sp>
          <p:nvSpPr>
            <p:cNvPr id="1398" name="Google Shape;139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7" name="Google Shape;1427;p42"/>
          <p:cNvGrpSpPr/>
          <p:nvPr/>
        </p:nvGrpSpPr>
        <p:grpSpPr>
          <a:xfrm flipH="1">
            <a:off x="-334936" y="3021214"/>
            <a:ext cx="1609398" cy="2011713"/>
            <a:chOff x="6949494" y="115347"/>
            <a:chExt cx="1755643" cy="2194516"/>
          </a:xfrm>
        </p:grpSpPr>
        <p:sp>
          <p:nvSpPr>
            <p:cNvPr id="1428" name="Google Shape;142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B63AC14-7667-479B-9CCF-50AE285883CC}"/>
              </a:ext>
            </a:extLst>
          </p:cNvPr>
          <p:cNvSpPr/>
          <p:nvPr/>
        </p:nvSpPr>
        <p:spPr>
          <a:xfrm>
            <a:off x="247260" y="1317101"/>
            <a:ext cx="9845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5</a:t>
            </a:r>
            <a:endParaRPr lang="it-IT" sz="9600" b="1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C1BE5-4E4A-41DC-9111-1531758C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86" y="631437"/>
            <a:ext cx="6785350" cy="4421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4DFF56-59F6-440D-B10B-66378E7D203C}"/>
              </a:ext>
            </a:extLst>
          </p:cNvPr>
          <p:cNvSpPr/>
          <p:nvPr/>
        </p:nvSpPr>
        <p:spPr>
          <a:xfrm>
            <a:off x="342566" y="19133"/>
            <a:ext cx="8659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tx1"/>
                </a:solidFill>
              </a:rPr>
              <a:t>What </a:t>
            </a:r>
            <a:r>
              <a:rPr lang="en-US" sz="1800" b="1" dirty="0">
                <a:solidFill>
                  <a:schemeClr val="tx1"/>
                </a:solidFill>
              </a:rPr>
              <a:t>is the relationship between daily vaccinations and the number of people fully vaccinated per </a:t>
            </a:r>
            <a:r>
              <a:rPr lang="en-US" sz="1800" b="1">
                <a:solidFill>
                  <a:schemeClr val="tx1"/>
                </a:solidFill>
              </a:rPr>
              <a:t>country?</a:t>
            </a:r>
            <a:endParaRPr lang="it-IT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51"/>
          <p:cNvSpPr txBox="1">
            <a:spLocks noGrp="1"/>
          </p:cNvSpPr>
          <p:nvPr>
            <p:ph type="title"/>
          </p:nvPr>
        </p:nvSpPr>
        <p:spPr>
          <a:xfrm>
            <a:off x="678394" y="1460362"/>
            <a:ext cx="8291163" cy="2062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Executing the queries 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</p:txBody>
      </p:sp>
      <p:grpSp>
        <p:nvGrpSpPr>
          <p:cNvPr id="2171" name="Google Shape;2171;p51"/>
          <p:cNvGrpSpPr/>
          <p:nvPr/>
        </p:nvGrpSpPr>
        <p:grpSpPr>
          <a:xfrm>
            <a:off x="2658140" y="2105248"/>
            <a:ext cx="2502492" cy="2744090"/>
            <a:chOff x="802926" y="696095"/>
            <a:chExt cx="3134962" cy="3840634"/>
          </a:xfrm>
        </p:grpSpPr>
        <p:sp>
          <p:nvSpPr>
            <p:cNvPr id="2172" name="Google Shape;2172;p51"/>
            <p:cNvSpPr/>
            <p:nvPr/>
          </p:nvSpPr>
          <p:spPr>
            <a:xfrm flipH="1">
              <a:off x="802926" y="696095"/>
              <a:ext cx="3134962" cy="3840634"/>
            </a:xfrm>
            <a:custGeom>
              <a:avLst/>
              <a:gdLst/>
              <a:ahLst/>
              <a:cxnLst/>
              <a:rect l="l" t="t" r="r" b="b"/>
              <a:pathLst>
                <a:path w="134030" h="163937" extrusionOk="0">
                  <a:moveTo>
                    <a:pt x="57458" y="0"/>
                  </a:moveTo>
                  <a:cubicBezTo>
                    <a:pt x="57065" y="0"/>
                    <a:pt x="56660" y="17"/>
                    <a:pt x="56241" y="52"/>
                  </a:cubicBezTo>
                  <a:cubicBezTo>
                    <a:pt x="49836" y="586"/>
                    <a:pt x="39863" y="7424"/>
                    <a:pt x="39729" y="15430"/>
                  </a:cubicBezTo>
                  <a:cubicBezTo>
                    <a:pt x="39696" y="17631"/>
                    <a:pt x="40196" y="19633"/>
                    <a:pt x="41197" y="21401"/>
                  </a:cubicBezTo>
                  <a:cubicBezTo>
                    <a:pt x="29555" y="28539"/>
                    <a:pt x="20382" y="33443"/>
                    <a:pt x="14611" y="35644"/>
                  </a:cubicBezTo>
                  <a:cubicBezTo>
                    <a:pt x="13310" y="36145"/>
                    <a:pt x="12476" y="37379"/>
                    <a:pt x="12476" y="38747"/>
                  </a:cubicBezTo>
                  <a:cubicBezTo>
                    <a:pt x="12476" y="39047"/>
                    <a:pt x="12376" y="45385"/>
                    <a:pt x="13177" y="54158"/>
                  </a:cubicBezTo>
                  <a:cubicBezTo>
                    <a:pt x="12543" y="54291"/>
                    <a:pt x="12009" y="54525"/>
                    <a:pt x="11509" y="54791"/>
                  </a:cubicBezTo>
                  <a:cubicBezTo>
                    <a:pt x="10508" y="54891"/>
                    <a:pt x="9541" y="55258"/>
                    <a:pt x="8807" y="55926"/>
                  </a:cubicBezTo>
                  <a:cubicBezTo>
                    <a:pt x="7506" y="57060"/>
                    <a:pt x="6305" y="59328"/>
                    <a:pt x="6606" y="62464"/>
                  </a:cubicBezTo>
                  <a:cubicBezTo>
                    <a:pt x="6606" y="62597"/>
                    <a:pt x="6639" y="62730"/>
                    <a:pt x="6639" y="62830"/>
                  </a:cubicBezTo>
                  <a:lnTo>
                    <a:pt x="6639" y="62897"/>
                  </a:lnTo>
                  <a:lnTo>
                    <a:pt x="6639" y="62964"/>
                  </a:lnTo>
                  <a:cubicBezTo>
                    <a:pt x="6672" y="63131"/>
                    <a:pt x="6672" y="63297"/>
                    <a:pt x="6706" y="63464"/>
                  </a:cubicBezTo>
                  <a:cubicBezTo>
                    <a:pt x="6706" y="63564"/>
                    <a:pt x="6772" y="63598"/>
                    <a:pt x="6772" y="63631"/>
                  </a:cubicBezTo>
                  <a:cubicBezTo>
                    <a:pt x="6772" y="63731"/>
                    <a:pt x="6806" y="63798"/>
                    <a:pt x="6839" y="63898"/>
                  </a:cubicBezTo>
                  <a:lnTo>
                    <a:pt x="6839" y="63931"/>
                  </a:lnTo>
                  <a:cubicBezTo>
                    <a:pt x="7640" y="67000"/>
                    <a:pt x="10108" y="69669"/>
                    <a:pt x="11676" y="71470"/>
                  </a:cubicBezTo>
                  <a:lnTo>
                    <a:pt x="12310" y="72137"/>
                  </a:lnTo>
                  <a:cubicBezTo>
                    <a:pt x="12977" y="72904"/>
                    <a:pt x="14878" y="74439"/>
                    <a:pt x="16713" y="75773"/>
                  </a:cubicBezTo>
                  <a:cubicBezTo>
                    <a:pt x="18614" y="83112"/>
                    <a:pt x="21016" y="89283"/>
                    <a:pt x="23985" y="94153"/>
                  </a:cubicBezTo>
                  <a:cubicBezTo>
                    <a:pt x="23318" y="94520"/>
                    <a:pt x="22650" y="94987"/>
                    <a:pt x="22050" y="95521"/>
                  </a:cubicBezTo>
                  <a:lnTo>
                    <a:pt x="19148" y="95354"/>
                  </a:lnTo>
                  <a:cubicBezTo>
                    <a:pt x="19106" y="95352"/>
                    <a:pt x="19064" y="95352"/>
                    <a:pt x="19022" y="95352"/>
                  </a:cubicBezTo>
                  <a:cubicBezTo>
                    <a:pt x="18067" y="95352"/>
                    <a:pt x="17153" y="95715"/>
                    <a:pt x="16546" y="96354"/>
                  </a:cubicBezTo>
                  <a:lnTo>
                    <a:pt x="3870" y="95020"/>
                  </a:lnTo>
                  <a:cubicBezTo>
                    <a:pt x="3772" y="95012"/>
                    <a:pt x="3674" y="95008"/>
                    <a:pt x="3577" y="95008"/>
                  </a:cubicBezTo>
                  <a:cubicBezTo>
                    <a:pt x="2510" y="95008"/>
                    <a:pt x="1477" y="95504"/>
                    <a:pt x="835" y="96421"/>
                  </a:cubicBezTo>
                  <a:cubicBezTo>
                    <a:pt x="134" y="97355"/>
                    <a:pt x="1" y="98623"/>
                    <a:pt x="501" y="99757"/>
                  </a:cubicBezTo>
                  <a:lnTo>
                    <a:pt x="868" y="100624"/>
                  </a:lnTo>
                  <a:cubicBezTo>
                    <a:pt x="1335" y="101658"/>
                    <a:pt x="2303" y="102425"/>
                    <a:pt x="3470" y="102592"/>
                  </a:cubicBezTo>
                  <a:lnTo>
                    <a:pt x="15612" y="104327"/>
                  </a:lnTo>
                  <a:cubicBezTo>
                    <a:pt x="16012" y="105194"/>
                    <a:pt x="16813" y="105828"/>
                    <a:pt x="17814" y="106095"/>
                  </a:cubicBezTo>
                  <a:lnTo>
                    <a:pt x="20215" y="106662"/>
                  </a:lnTo>
                  <a:cubicBezTo>
                    <a:pt x="21516" y="109164"/>
                    <a:pt x="23951" y="110998"/>
                    <a:pt x="26787" y="111532"/>
                  </a:cubicBezTo>
                  <a:lnTo>
                    <a:pt x="26787" y="111599"/>
                  </a:lnTo>
                  <a:cubicBezTo>
                    <a:pt x="27020" y="112166"/>
                    <a:pt x="27354" y="112599"/>
                    <a:pt x="27687" y="112966"/>
                  </a:cubicBezTo>
                  <a:cubicBezTo>
                    <a:pt x="28221" y="113967"/>
                    <a:pt x="29222" y="114868"/>
                    <a:pt x="30689" y="115301"/>
                  </a:cubicBezTo>
                  <a:cubicBezTo>
                    <a:pt x="31505" y="115534"/>
                    <a:pt x="32532" y="115588"/>
                    <a:pt x="33441" y="115588"/>
                  </a:cubicBezTo>
                  <a:cubicBezTo>
                    <a:pt x="33833" y="115588"/>
                    <a:pt x="34204" y="115578"/>
                    <a:pt x="34526" y="115568"/>
                  </a:cubicBezTo>
                  <a:lnTo>
                    <a:pt x="36027" y="119971"/>
                  </a:lnTo>
                  <a:cubicBezTo>
                    <a:pt x="36488" y="121357"/>
                    <a:pt x="37802" y="122259"/>
                    <a:pt x="39261" y="122259"/>
                  </a:cubicBezTo>
                  <a:cubicBezTo>
                    <a:pt x="39383" y="122259"/>
                    <a:pt x="39506" y="122253"/>
                    <a:pt x="39629" y="122240"/>
                  </a:cubicBezTo>
                  <a:cubicBezTo>
                    <a:pt x="39729" y="122240"/>
                    <a:pt x="41731" y="121939"/>
                    <a:pt x="44366" y="121306"/>
                  </a:cubicBezTo>
                  <a:lnTo>
                    <a:pt x="44366" y="121306"/>
                  </a:lnTo>
                  <a:cubicBezTo>
                    <a:pt x="44132" y="121639"/>
                    <a:pt x="43866" y="121973"/>
                    <a:pt x="43632" y="122273"/>
                  </a:cubicBezTo>
                  <a:cubicBezTo>
                    <a:pt x="42998" y="123107"/>
                    <a:pt x="42398" y="123974"/>
                    <a:pt x="41897" y="124808"/>
                  </a:cubicBezTo>
                  <a:cubicBezTo>
                    <a:pt x="41697" y="125142"/>
                    <a:pt x="41531" y="125475"/>
                    <a:pt x="41330" y="125809"/>
                  </a:cubicBezTo>
                  <a:cubicBezTo>
                    <a:pt x="40830" y="126743"/>
                    <a:pt x="40396" y="127777"/>
                    <a:pt x="40063" y="128944"/>
                  </a:cubicBezTo>
                  <a:cubicBezTo>
                    <a:pt x="37161" y="137184"/>
                    <a:pt x="40830" y="150026"/>
                    <a:pt x="42565" y="155163"/>
                  </a:cubicBezTo>
                  <a:cubicBezTo>
                    <a:pt x="39796" y="156798"/>
                    <a:pt x="39229" y="158032"/>
                    <a:pt x="39029" y="159133"/>
                  </a:cubicBezTo>
                  <a:cubicBezTo>
                    <a:pt x="38795" y="160467"/>
                    <a:pt x="39229" y="161835"/>
                    <a:pt x="40296" y="162802"/>
                  </a:cubicBezTo>
                  <a:cubicBezTo>
                    <a:pt x="41064" y="163503"/>
                    <a:pt x="41497" y="163936"/>
                    <a:pt x="46801" y="163936"/>
                  </a:cubicBezTo>
                  <a:cubicBezTo>
                    <a:pt x="49069" y="163936"/>
                    <a:pt x="52305" y="163836"/>
                    <a:pt x="56875" y="163669"/>
                  </a:cubicBezTo>
                  <a:cubicBezTo>
                    <a:pt x="57842" y="163636"/>
                    <a:pt x="58709" y="163202"/>
                    <a:pt x="59343" y="162468"/>
                  </a:cubicBezTo>
                  <a:cubicBezTo>
                    <a:pt x="59977" y="161668"/>
                    <a:pt x="60577" y="160500"/>
                    <a:pt x="60211" y="158132"/>
                  </a:cubicBezTo>
                  <a:cubicBezTo>
                    <a:pt x="60911" y="157598"/>
                    <a:pt x="61411" y="156698"/>
                    <a:pt x="61511" y="155764"/>
                  </a:cubicBezTo>
                  <a:lnTo>
                    <a:pt x="63146" y="136250"/>
                  </a:lnTo>
                  <a:cubicBezTo>
                    <a:pt x="63880" y="135849"/>
                    <a:pt x="64847" y="135349"/>
                    <a:pt x="65915" y="134782"/>
                  </a:cubicBezTo>
                  <a:cubicBezTo>
                    <a:pt x="66215" y="135616"/>
                    <a:pt x="66482" y="136450"/>
                    <a:pt x="66815" y="137184"/>
                  </a:cubicBezTo>
                  <a:cubicBezTo>
                    <a:pt x="67516" y="138985"/>
                    <a:pt x="68550" y="140820"/>
                    <a:pt x="69917" y="142654"/>
                  </a:cubicBezTo>
                  <a:lnTo>
                    <a:pt x="70018" y="142788"/>
                  </a:lnTo>
                  <a:cubicBezTo>
                    <a:pt x="70184" y="143021"/>
                    <a:pt x="70384" y="143255"/>
                    <a:pt x="70551" y="143455"/>
                  </a:cubicBezTo>
                  <a:cubicBezTo>
                    <a:pt x="74754" y="148759"/>
                    <a:pt x="80759" y="152862"/>
                    <a:pt x="84328" y="155097"/>
                  </a:cubicBezTo>
                  <a:cubicBezTo>
                    <a:pt x="83761" y="155597"/>
                    <a:pt x="83360" y="156131"/>
                    <a:pt x="83060" y="156698"/>
                  </a:cubicBezTo>
                  <a:cubicBezTo>
                    <a:pt x="82493" y="157999"/>
                    <a:pt x="82560" y="159433"/>
                    <a:pt x="83327" y="160600"/>
                  </a:cubicBezTo>
                  <a:cubicBezTo>
                    <a:pt x="84421" y="162211"/>
                    <a:pt x="86484" y="162991"/>
                    <a:pt x="89995" y="162991"/>
                  </a:cubicBezTo>
                  <a:cubicBezTo>
                    <a:pt x="90338" y="162991"/>
                    <a:pt x="90695" y="162984"/>
                    <a:pt x="91066" y="162969"/>
                  </a:cubicBezTo>
                  <a:cubicBezTo>
                    <a:pt x="96203" y="162769"/>
                    <a:pt x="98438" y="158366"/>
                    <a:pt x="99672" y="156031"/>
                  </a:cubicBezTo>
                  <a:lnTo>
                    <a:pt x="99739" y="155930"/>
                  </a:lnTo>
                  <a:cubicBezTo>
                    <a:pt x="101273" y="152862"/>
                    <a:pt x="101607" y="152161"/>
                    <a:pt x="101607" y="151127"/>
                  </a:cubicBezTo>
                  <a:cubicBezTo>
                    <a:pt x="101607" y="149960"/>
                    <a:pt x="101206" y="149192"/>
                    <a:pt x="99906" y="147958"/>
                  </a:cubicBezTo>
                  <a:cubicBezTo>
                    <a:pt x="100439" y="146791"/>
                    <a:pt x="100272" y="145356"/>
                    <a:pt x="99405" y="144322"/>
                  </a:cubicBezTo>
                  <a:lnTo>
                    <a:pt x="96837" y="141353"/>
                  </a:lnTo>
                  <a:lnTo>
                    <a:pt x="96837" y="141353"/>
                  </a:lnTo>
                  <a:cubicBezTo>
                    <a:pt x="97310" y="141394"/>
                    <a:pt x="97805" y="141425"/>
                    <a:pt x="98321" y="141425"/>
                  </a:cubicBezTo>
                  <a:cubicBezTo>
                    <a:pt x="99514" y="141425"/>
                    <a:pt x="100820" y="141258"/>
                    <a:pt x="102241" y="140653"/>
                  </a:cubicBezTo>
                  <a:cubicBezTo>
                    <a:pt x="104209" y="139852"/>
                    <a:pt x="104876" y="138184"/>
                    <a:pt x="104842" y="136883"/>
                  </a:cubicBezTo>
                  <a:cubicBezTo>
                    <a:pt x="104776" y="134515"/>
                    <a:pt x="102741" y="133081"/>
                    <a:pt x="100739" y="131947"/>
                  </a:cubicBezTo>
                  <a:cubicBezTo>
                    <a:pt x="99839" y="131446"/>
                    <a:pt x="98871" y="130979"/>
                    <a:pt x="98004" y="130612"/>
                  </a:cubicBezTo>
                  <a:lnTo>
                    <a:pt x="98104" y="130312"/>
                  </a:lnTo>
                  <a:cubicBezTo>
                    <a:pt x="98183" y="130318"/>
                    <a:pt x="98261" y="130321"/>
                    <a:pt x="98339" y="130321"/>
                  </a:cubicBezTo>
                  <a:cubicBezTo>
                    <a:pt x="99653" y="130321"/>
                    <a:pt x="100870" y="129535"/>
                    <a:pt x="101373" y="128244"/>
                  </a:cubicBezTo>
                  <a:lnTo>
                    <a:pt x="103441" y="123107"/>
                  </a:lnTo>
                  <a:cubicBezTo>
                    <a:pt x="103742" y="123140"/>
                    <a:pt x="104042" y="123174"/>
                    <a:pt x="104342" y="123174"/>
                  </a:cubicBezTo>
                  <a:lnTo>
                    <a:pt x="126058" y="123841"/>
                  </a:lnTo>
                  <a:cubicBezTo>
                    <a:pt x="126177" y="123846"/>
                    <a:pt x="126296" y="123849"/>
                    <a:pt x="126414" y="123849"/>
                  </a:cubicBezTo>
                  <a:cubicBezTo>
                    <a:pt x="128415" y="123849"/>
                    <a:pt x="130278" y="123056"/>
                    <a:pt x="131695" y="121639"/>
                  </a:cubicBezTo>
                  <a:cubicBezTo>
                    <a:pt x="133196" y="120172"/>
                    <a:pt x="134030" y="118137"/>
                    <a:pt x="133963" y="116069"/>
                  </a:cubicBezTo>
                  <a:lnTo>
                    <a:pt x="133663" y="102259"/>
                  </a:lnTo>
                  <a:lnTo>
                    <a:pt x="133663" y="102092"/>
                  </a:lnTo>
                  <a:lnTo>
                    <a:pt x="133396" y="79576"/>
                  </a:lnTo>
                  <a:cubicBezTo>
                    <a:pt x="133363" y="76540"/>
                    <a:pt x="131762" y="73805"/>
                    <a:pt x="129360" y="72304"/>
                  </a:cubicBezTo>
                  <a:cubicBezTo>
                    <a:pt x="130227" y="71437"/>
                    <a:pt x="130828" y="70302"/>
                    <a:pt x="131028" y="69068"/>
                  </a:cubicBezTo>
                  <a:cubicBezTo>
                    <a:pt x="131261" y="67434"/>
                    <a:pt x="130828" y="65766"/>
                    <a:pt x="129727" y="64465"/>
                  </a:cubicBezTo>
                  <a:cubicBezTo>
                    <a:pt x="128693" y="63197"/>
                    <a:pt x="127092" y="62430"/>
                    <a:pt x="125457" y="62397"/>
                  </a:cubicBezTo>
                  <a:lnTo>
                    <a:pt x="122055" y="62263"/>
                  </a:lnTo>
                  <a:cubicBezTo>
                    <a:pt x="123856" y="49621"/>
                    <a:pt x="123723" y="39214"/>
                    <a:pt x="123723" y="38713"/>
                  </a:cubicBezTo>
                  <a:cubicBezTo>
                    <a:pt x="123723" y="37312"/>
                    <a:pt x="122855" y="36111"/>
                    <a:pt x="121588" y="35611"/>
                  </a:cubicBezTo>
                  <a:cubicBezTo>
                    <a:pt x="107411" y="30140"/>
                    <a:pt x="78924" y="10960"/>
                    <a:pt x="72252" y="6423"/>
                  </a:cubicBezTo>
                  <a:cubicBezTo>
                    <a:pt x="71052" y="4922"/>
                    <a:pt x="69651" y="3788"/>
                    <a:pt x="67983" y="3021"/>
                  </a:cubicBezTo>
                  <a:cubicBezTo>
                    <a:pt x="66982" y="2521"/>
                    <a:pt x="65848" y="2254"/>
                    <a:pt x="64580" y="2187"/>
                  </a:cubicBezTo>
                  <a:cubicBezTo>
                    <a:pt x="63149" y="1174"/>
                    <a:pt x="60759" y="0"/>
                    <a:pt x="57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3" name="Google Shape;2173;p51"/>
            <p:cNvGrpSpPr/>
            <p:nvPr/>
          </p:nvGrpSpPr>
          <p:grpSpPr>
            <a:xfrm flipH="1">
              <a:off x="930670" y="845318"/>
              <a:ext cx="2879470" cy="3566551"/>
              <a:chOff x="4817380" y="387206"/>
              <a:chExt cx="3619243" cy="4482280"/>
            </a:xfrm>
          </p:grpSpPr>
          <p:grpSp>
            <p:nvGrpSpPr>
              <p:cNvPr id="2174" name="Google Shape;2174;p51"/>
              <p:cNvGrpSpPr/>
              <p:nvPr/>
            </p:nvGrpSpPr>
            <p:grpSpPr>
              <a:xfrm>
                <a:off x="4817380" y="387206"/>
                <a:ext cx="3619243" cy="4482280"/>
                <a:chOff x="2277625" y="1158675"/>
                <a:chExt cx="3174775" cy="3931825"/>
              </a:xfrm>
            </p:grpSpPr>
            <p:sp>
              <p:nvSpPr>
                <p:cNvPr id="2175" name="Google Shape;2175;p51"/>
                <p:cNvSpPr/>
                <p:nvPr/>
              </p:nvSpPr>
              <p:spPr>
                <a:xfrm>
                  <a:off x="2571175" y="1271350"/>
                  <a:ext cx="2641075" cy="30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43" h="122255" extrusionOk="0">
                      <a:moveTo>
                        <a:pt x="53038" y="1"/>
                      </a:moveTo>
                      <a:cubicBezTo>
                        <a:pt x="53038" y="1"/>
                        <a:pt x="17346" y="24485"/>
                        <a:pt x="534" y="30956"/>
                      </a:cubicBezTo>
                      <a:cubicBezTo>
                        <a:pt x="534" y="30956"/>
                        <a:pt x="0" y="67816"/>
                        <a:pt x="12676" y="86396"/>
                      </a:cubicBezTo>
                      <a:cubicBezTo>
                        <a:pt x="24385" y="103541"/>
                        <a:pt x="51204" y="122255"/>
                        <a:pt x="52805" y="122255"/>
                      </a:cubicBezTo>
                      <a:cubicBezTo>
                        <a:pt x="55207" y="122255"/>
                        <a:pt x="81258" y="103541"/>
                        <a:pt x="92933" y="86396"/>
                      </a:cubicBezTo>
                      <a:cubicBezTo>
                        <a:pt x="105643" y="67816"/>
                        <a:pt x="105109" y="30956"/>
                        <a:pt x="105109" y="30956"/>
                      </a:cubicBezTo>
                      <a:cubicBezTo>
                        <a:pt x="88263" y="24485"/>
                        <a:pt x="53038" y="1"/>
                        <a:pt x="530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6" name="Google Shape;2176;p51"/>
                <p:cNvSpPr/>
                <p:nvPr/>
              </p:nvSpPr>
              <p:spPr>
                <a:xfrm>
                  <a:off x="2765475" y="1495675"/>
                  <a:ext cx="2252475" cy="260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99" h="104276" extrusionOk="0">
                      <a:moveTo>
                        <a:pt x="45233" y="1"/>
                      </a:moveTo>
                      <a:cubicBezTo>
                        <a:pt x="45233" y="1"/>
                        <a:pt x="14811" y="20882"/>
                        <a:pt x="434" y="26420"/>
                      </a:cubicBezTo>
                      <a:cubicBezTo>
                        <a:pt x="434" y="26420"/>
                        <a:pt x="1" y="57875"/>
                        <a:pt x="10808" y="73687"/>
                      </a:cubicBezTo>
                      <a:cubicBezTo>
                        <a:pt x="20782" y="88297"/>
                        <a:pt x="43665" y="104275"/>
                        <a:pt x="45033" y="104275"/>
                      </a:cubicBezTo>
                      <a:cubicBezTo>
                        <a:pt x="47101" y="104275"/>
                        <a:pt x="69283" y="88297"/>
                        <a:pt x="79257" y="73687"/>
                      </a:cubicBezTo>
                      <a:cubicBezTo>
                        <a:pt x="90098" y="57842"/>
                        <a:pt x="89631" y="26420"/>
                        <a:pt x="89631" y="26420"/>
                      </a:cubicBezTo>
                      <a:cubicBezTo>
                        <a:pt x="75254" y="20916"/>
                        <a:pt x="45233" y="1"/>
                        <a:pt x="4523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51"/>
                <p:cNvSpPr/>
                <p:nvPr/>
              </p:nvSpPr>
              <p:spPr>
                <a:xfrm>
                  <a:off x="2557781" y="2063846"/>
                  <a:ext cx="802275" cy="10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91" h="43345" extrusionOk="0">
                      <a:moveTo>
                        <a:pt x="31557" y="1"/>
                      </a:moveTo>
                      <a:cubicBezTo>
                        <a:pt x="31556" y="1"/>
                        <a:pt x="28488" y="1168"/>
                        <a:pt x="26220" y="7373"/>
                      </a:cubicBezTo>
                      <a:cubicBezTo>
                        <a:pt x="24485" y="12043"/>
                        <a:pt x="20415" y="25419"/>
                        <a:pt x="18514" y="31657"/>
                      </a:cubicBezTo>
                      <a:lnTo>
                        <a:pt x="2436" y="24418"/>
                      </a:lnTo>
                      <a:lnTo>
                        <a:pt x="1" y="30322"/>
                      </a:lnTo>
                      <a:cubicBezTo>
                        <a:pt x="1" y="30322"/>
                        <a:pt x="15946" y="42231"/>
                        <a:pt x="19448" y="43198"/>
                      </a:cubicBezTo>
                      <a:cubicBezTo>
                        <a:pt x="19804" y="43299"/>
                        <a:pt x="20157" y="43344"/>
                        <a:pt x="20504" y="43344"/>
                      </a:cubicBezTo>
                      <a:cubicBezTo>
                        <a:pt x="23603" y="43344"/>
                        <a:pt x="26220" y="39729"/>
                        <a:pt x="26220" y="39729"/>
                      </a:cubicBezTo>
                      <a:cubicBezTo>
                        <a:pt x="26220" y="39723"/>
                        <a:pt x="26220" y="39712"/>
                        <a:pt x="26220" y="39696"/>
                      </a:cubicBezTo>
                      <a:cubicBezTo>
                        <a:pt x="26586" y="38929"/>
                        <a:pt x="30789" y="29855"/>
                        <a:pt x="31423" y="22117"/>
                      </a:cubicBezTo>
                      <a:cubicBezTo>
                        <a:pt x="32090" y="14011"/>
                        <a:pt x="31557" y="1"/>
                        <a:pt x="315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51"/>
                <p:cNvSpPr/>
                <p:nvPr/>
              </p:nvSpPr>
              <p:spPr>
                <a:xfrm>
                  <a:off x="3202450" y="1961025"/>
                  <a:ext cx="1056625" cy="167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5" h="67020" extrusionOk="0">
                      <a:moveTo>
                        <a:pt x="14478" y="0"/>
                      </a:moveTo>
                      <a:lnTo>
                        <a:pt x="5872" y="4270"/>
                      </a:lnTo>
                      <a:cubicBezTo>
                        <a:pt x="5872" y="4270"/>
                        <a:pt x="1" y="17112"/>
                        <a:pt x="568" y="23317"/>
                      </a:cubicBezTo>
                      <a:cubicBezTo>
                        <a:pt x="1102" y="29488"/>
                        <a:pt x="2970" y="32924"/>
                        <a:pt x="2970" y="32924"/>
                      </a:cubicBezTo>
                      <a:lnTo>
                        <a:pt x="701" y="65981"/>
                      </a:lnTo>
                      <a:cubicBezTo>
                        <a:pt x="701" y="65981"/>
                        <a:pt x="6072" y="66648"/>
                        <a:pt x="14578" y="66981"/>
                      </a:cubicBezTo>
                      <a:cubicBezTo>
                        <a:pt x="15182" y="67007"/>
                        <a:pt x="15801" y="67019"/>
                        <a:pt x="16431" y="67019"/>
                      </a:cubicBezTo>
                      <a:cubicBezTo>
                        <a:pt x="24678" y="67019"/>
                        <a:pt x="34726" y="64946"/>
                        <a:pt x="34726" y="64946"/>
                      </a:cubicBezTo>
                      <a:cubicBezTo>
                        <a:pt x="34325" y="57374"/>
                        <a:pt x="29855" y="41063"/>
                        <a:pt x="29855" y="41063"/>
                      </a:cubicBezTo>
                      <a:cubicBezTo>
                        <a:pt x="42264" y="25718"/>
                        <a:pt x="36227" y="4503"/>
                        <a:pt x="36227" y="4503"/>
                      </a:cubicBezTo>
                      <a:lnTo>
                        <a:pt x="237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51"/>
                <p:cNvSpPr/>
                <p:nvPr/>
              </p:nvSpPr>
              <p:spPr>
                <a:xfrm>
                  <a:off x="2943100" y="2041900"/>
                  <a:ext cx="1244250" cy="9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0" h="39852" extrusionOk="0">
                      <a:moveTo>
                        <a:pt x="44266" y="1"/>
                      </a:moveTo>
                      <a:cubicBezTo>
                        <a:pt x="44266" y="1"/>
                        <a:pt x="41197" y="968"/>
                        <a:pt x="38795" y="6205"/>
                      </a:cubicBezTo>
                      <a:cubicBezTo>
                        <a:pt x="36393" y="11409"/>
                        <a:pt x="30022" y="30322"/>
                        <a:pt x="30022" y="30322"/>
                      </a:cubicBezTo>
                      <a:lnTo>
                        <a:pt x="10909" y="25886"/>
                      </a:lnTo>
                      <a:cubicBezTo>
                        <a:pt x="10608" y="24885"/>
                        <a:pt x="9874" y="22650"/>
                        <a:pt x="8707" y="21516"/>
                      </a:cubicBezTo>
                      <a:cubicBezTo>
                        <a:pt x="8024" y="20833"/>
                        <a:pt x="7420" y="20566"/>
                        <a:pt x="6898" y="20566"/>
                      </a:cubicBezTo>
                      <a:cubicBezTo>
                        <a:pt x="6248" y="20566"/>
                        <a:pt x="5726" y="20980"/>
                        <a:pt x="5338" y="21516"/>
                      </a:cubicBezTo>
                      <a:cubicBezTo>
                        <a:pt x="5338" y="21516"/>
                        <a:pt x="3792" y="20783"/>
                        <a:pt x="2503" y="20783"/>
                      </a:cubicBezTo>
                      <a:cubicBezTo>
                        <a:pt x="2120" y="20783"/>
                        <a:pt x="1759" y="20848"/>
                        <a:pt x="1468" y="21016"/>
                      </a:cubicBezTo>
                      <a:cubicBezTo>
                        <a:pt x="201" y="21750"/>
                        <a:pt x="835" y="23484"/>
                        <a:pt x="835" y="23484"/>
                      </a:cubicBezTo>
                      <a:cubicBezTo>
                        <a:pt x="835" y="23484"/>
                        <a:pt x="1" y="24285"/>
                        <a:pt x="434" y="25919"/>
                      </a:cubicBezTo>
                      <a:cubicBezTo>
                        <a:pt x="434" y="25919"/>
                        <a:pt x="301" y="27253"/>
                        <a:pt x="735" y="28321"/>
                      </a:cubicBezTo>
                      <a:cubicBezTo>
                        <a:pt x="1168" y="29355"/>
                        <a:pt x="1502" y="29622"/>
                        <a:pt x="1502" y="29622"/>
                      </a:cubicBezTo>
                      <a:cubicBezTo>
                        <a:pt x="1502" y="29622"/>
                        <a:pt x="1402" y="30356"/>
                        <a:pt x="2869" y="31356"/>
                      </a:cubicBezTo>
                      <a:cubicBezTo>
                        <a:pt x="4337" y="32357"/>
                        <a:pt x="8240" y="32524"/>
                        <a:pt x="8240" y="32524"/>
                      </a:cubicBezTo>
                      <a:lnTo>
                        <a:pt x="8273" y="32457"/>
                      </a:lnTo>
                      <a:cubicBezTo>
                        <a:pt x="9869" y="33317"/>
                        <a:pt x="22167" y="39852"/>
                        <a:pt x="30047" y="39852"/>
                      </a:cubicBezTo>
                      <a:cubicBezTo>
                        <a:pt x="30731" y="39852"/>
                        <a:pt x="31382" y="39802"/>
                        <a:pt x="31990" y="39696"/>
                      </a:cubicBezTo>
                      <a:cubicBezTo>
                        <a:pt x="42998" y="37794"/>
                        <a:pt x="48469" y="16613"/>
                        <a:pt x="49136" y="9841"/>
                      </a:cubicBezTo>
                      <a:cubicBezTo>
                        <a:pt x="49770" y="3036"/>
                        <a:pt x="44266" y="1"/>
                        <a:pt x="442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51"/>
                <p:cNvSpPr/>
                <p:nvPr/>
              </p:nvSpPr>
              <p:spPr>
                <a:xfrm>
                  <a:off x="3998025" y="2230375"/>
                  <a:ext cx="135950" cy="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8" h="3603" extrusionOk="0">
                      <a:moveTo>
                        <a:pt x="601" y="0"/>
                      </a:moveTo>
                      <a:lnTo>
                        <a:pt x="1" y="2169"/>
                      </a:lnTo>
                      <a:lnTo>
                        <a:pt x="5037" y="3603"/>
                      </a:lnTo>
                      <a:lnTo>
                        <a:pt x="5438" y="1535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51"/>
                <p:cNvSpPr/>
                <p:nvPr/>
              </p:nvSpPr>
              <p:spPr>
                <a:xfrm>
                  <a:off x="4026375" y="2204525"/>
                  <a:ext cx="91750" cy="1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6072" extrusionOk="0">
                      <a:moveTo>
                        <a:pt x="1502" y="0"/>
                      </a:moveTo>
                      <a:lnTo>
                        <a:pt x="1" y="5471"/>
                      </a:lnTo>
                      <a:lnTo>
                        <a:pt x="2169" y="6071"/>
                      </a:lnTo>
                      <a:lnTo>
                        <a:pt x="2769" y="3836"/>
                      </a:lnTo>
                      <a:lnTo>
                        <a:pt x="3136" y="2535"/>
                      </a:lnTo>
                      <a:lnTo>
                        <a:pt x="3670" y="567"/>
                      </a:lnTo>
                      <a:lnTo>
                        <a:pt x="15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51"/>
                <p:cNvSpPr/>
                <p:nvPr/>
              </p:nvSpPr>
              <p:spPr>
                <a:xfrm>
                  <a:off x="2424400" y="2528075"/>
                  <a:ext cx="313575" cy="31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2785" extrusionOk="0">
                      <a:moveTo>
                        <a:pt x="4851" y="0"/>
                      </a:moveTo>
                      <a:cubicBezTo>
                        <a:pt x="4835" y="0"/>
                        <a:pt x="4820" y="0"/>
                        <a:pt x="4804" y="1"/>
                      </a:cubicBezTo>
                      <a:cubicBezTo>
                        <a:pt x="3837" y="1"/>
                        <a:pt x="3370" y="301"/>
                        <a:pt x="3370" y="301"/>
                      </a:cubicBezTo>
                      <a:cubicBezTo>
                        <a:pt x="3370" y="301"/>
                        <a:pt x="2940" y="5"/>
                        <a:pt x="2426" y="5"/>
                      </a:cubicBezTo>
                      <a:cubicBezTo>
                        <a:pt x="2169" y="5"/>
                        <a:pt x="1891" y="79"/>
                        <a:pt x="1635" y="301"/>
                      </a:cubicBezTo>
                      <a:cubicBezTo>
                        <a:pt x="868" y="968"/>
                        <a:pt x="1" y="3103"/>
                        <a:pt x="801" y="5405"/>
                      </a:cubicBezTo>
                      <a:cubicBezTo>
                        <a:pt x="1602" y="7706"/>
                        <a:pt x="5438" y="11909"/>
                        <a:pt x="5438" y="11909"/>
                      </a:cubicBezTo>
                      <a:cubicBezTo>
                        <a:pt x="6839" y="12565"/>
                        <a:pt x="7884" y="12784"/>
                        <a:pt x="8655" y="12784"/>
                      </a:cubicBezTo>
                      <a:cubicBezTo>
                        <a:pt x="10197" y="12784"/>
                        <a:pt x="10642" y="11909"/>
                        <a:pt x="10642" y="11909"/>
                      </a:cubicBezTo>
                      <a:cubicBezTo>
                        <a:pt x="10642" y="11909"/>
                        <a:pt x="12543" y="9941"/>
                        <a:pt x="12143" y="7673"/>
                      </a:cubicBezTo>
                      <a:cubicBezTo>
                        <a:pt x="11742" y="5405"/>
                        <a:pt x="10675" y="5405"/>
                        <a:pt x="10675" y="5405"/>
                      </a:cubicBezTo>
                      <a:cubicBezTo>
                        <a:pt x="10675" y="5405"/>
                        <a:pt x="10942" y="5305"/>
                        <a:pt x="11075" y="4704"/>
                      </a:cubicBezTo>
                      <a:cubicBezTo>
                        <a:pt x="11175" y="4104"/>
                        <a:pt x="11042" y="2636"/>
                        <a:pt x="10008" y="1969"/>
                      </a:cubicBezTo>
                      <a:cubicBezTo>
                        <a:pt x="9594" y="1702"/>
                        <a:pt x="9250" y="1622"/>
                        <a:pt x="8986" y="1622"/>
                      </a:cubicBezTo>
                      <a:cubicBezTo>
                        <a:pt x="8589" y="1622"/>
                        <a:pt x="8373" y="1802"/>
                        <a:pt x="8373" y="1802"/>
                      </a:cubicBezTo>
                      <a:cubicBezTo>
                        <a:pt x="8373" y="1802"/>
                        <a:pt x="8040" y="935"/>
                        <a:pt x="7473" y="668"/>
                      </a:cubicBezTo>
                      <a:cubicBezTo>
                        <a:pt x="7347" y="605"/>
                        <a:pt x="7210" y="580"/>
                        <a:pt x="7071" y="580"/>
                      </a:cubicBezTo>
                      <a:cubicBezTo>
                        <a:pt x="6547" y="580"/>
                        <a:pt x="6005" y="935"/>
                        <a:pt x="6005" y="935"/>
                      </a:cubicBezTo>
                      <a:cubicBezTo>
                        <a:pt x="6005" y="935"/>
                        <a:pt x="5747" y="0"/>
                        <a:pt x="48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51"/>
                <p:cNvSpPr/>
                <p:nvPr/>
              </p:nvSpPr>
              <p:spPr>
                <a:xfrm>
                  <a:off x="2497800" y="2508175"/>
                  <a:ext cx="141775" cy="6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1" h="2565" extrusionOk="0">
                      <a:moveTo>
                        <a:pt x="2561" y="0"/>
                      </a:moveTo>
                      <a:cubicBezTo>
                        <a:pt x="2395" y="0"/>
                        <a:pt x="2230" y="10"/>
                        <a:pt x="2068" y="30"/>
                      </a:cubicBezTo>
                      <a:cubicBezTo>
                        <a:pt x="434" y="230"/>
                        <a:pt x="0" y="1431"/>
                        <a:pt x="0" y="1431"/>
                      </a:cubicBezTo>
                      <a:lnTo>
                        <a:pt x="4570" y="2565"/>
                      </a:lnTo>
                      <a:cubicBezTo>
                        <a:pt x="4570" y="2565"/>
                        <a:pt x="5671" y="2131"/>
                        <a:pt x="5637" y="1431"/>
                      </a:cubicBezTo>
                      <a:cubicBezTo>
                        <a:pt x="5607" y="770"/>
                        <a:pt x="4062" y="0"/>
                        <a:pt x="25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51"/>
                <p:cNvSpPr/>
                <p:nvPr/>
              </p:nvSpPr>
              <p:spPr>
                <a:xfrm>
                  <a:off x="3154100" y="2067750"/>
                  <a:ext cx="195150" cy="3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6" h="14345" extrusionOk="0">
                      <a:moveTo>
                        <a:pt x="7806" y="1"/>
                      </a:moveTo>
                      <a:lnTo>
                        <a:pt x="7806" y="1"/>
                      </a:lnTo>
                      <a:cubicBezTo>
                        <a:pt x="7805" y="1"/>
                        <a:pt x="6271" y="1302"/>
                        <a:pt x="4470" y="2636"/>
                      </a:cubicBezTo>
                      <a:cubicBezTo>
                        <a:pt x="2102" y="4437"/>
                        <a:pt x="0" y="12977"/>
                        <a:pt x="0" y="12977"/>
                      </a:cubicBezTo>
                      <a:lnTo>
                        <a:pt x="2902" y="14344"/>
                      </a:lnTo>
                      <a:cubicBezTo>
                        <a:pt x="2902" y="14344"/>
                        <a:pt x="7205" y="601"/>
                        <a:pt x="780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51"/>
                <p:cNvSpPr/>
                <p:nvPr/>
              </p:nvSpPr>
              <p:spPr>
                <a:xfrm>
                  <a:off x="3887125" y="2060175"/>
                  <a:ext cx="322750" cy="23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0" h="9477" extrusionOk="0">
                      <a:moveTo>
                        <a:pt x="7172" y="1"/>
                      </a:moveTo>
                      <a:cubicBezTo>
                        <a:pt x="6027" y="1"/>
                        <a:pt x="4841" y="399"/>
                        <a:pt x="3869" y="1138"/>
                      </a:cubicBezTo>
                      <a:cubicBezTo>
                        <a:pt x="2235" y="2405"/>
                        <a:pt x="200" y="6375"/>
                        <a:pt x="0" y="7909"/>
                      </a:cubicBezTo>
                      <a:cubicBezTo>
                        <a:pt x="0" y="7909"/>
                        <a:pt x="1534" y="4040"/>
                        <a:pt x="5337" y="2972"/>
                      </a:cubicBezTo>
                      <a:cubicBezTo>
                        <a:pt x="5896" y="2818"/>
                        <a:pt x="6403" y="2748"/>
                        <a:pt x="6863" y="2748"/>
                      </a:cubicBezTo>
                      <a:cubicBezTo>
                        <a:pt x="11369" y="2748"/>
                        <a:pt x="11341" y="9477"/>
                        <a:pt x="11341" y="9477"/>
                      </a:cubicBezTo>
                      <a:cubicBezTo>
                        <a:pt x="11341" y="9477"/>
                        <a:pt x="12909" y="2772"/>
                        <a:pt x="9473" y="637"/>
                      </a:cubicBezTo>
                      <a:cubicBezTo>
                        <a:pt x="8791" y="206"/>
                        <a:pt x="7992" y="1"/>
                        <a:pt x="7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51"/>
                <p:cNvSpPr/>
                <p:nvPr/>
              </p:nvSpPr>
              <p:spPr>
                <a:xfrm>
                  <a:off x="3263325" y="1158675"/>
                  <a:ext cx="521250" cy="4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0" h="19919" extrusionOk="0">
                      <a:moveTo>
                        <a:pt x="14441" y="0"/>
                      </a:moveTo>
                      <a:cubicBezTo>
                        <a:pt x="14152" y="0"/>
                        <a:pt x="13853" y="12"/>
                        <a:pt x="13544" y="38"/>
                      </a:cubicBezTo>
                      <a:cubicBezTo>
                        <a:pt x="8740" y="438"/>
                        <a:pt x="201" y="6075"/>
                        <a:pt x="101" y="12146"/>
                      </a:cubicBezTo>
                      <a:cubicBezTo>
                        <a:pt x="1" y="18284"/>
                        <a:pt x="5238" y="19919"/>
                        <a:pt x="5238" y="19919"/>
                      </a:cubicBezTo>
                      <a:lnTo>
                        <a:pt x="20849" y="2573"/>
                      </a:lnTo>
                      <a:cubicBezTo>
                        <a:pt x="20849" y="2573"/>
                        <a:pt x="18686" y="0"/>
                        <a:pt x="14441" y="0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51"/>
                <p:cNvSpPr/>
                <p:nvPr/>
              </p:nvSpPr>
              <p:spPr>
                <a:xfrm>
                  <a:off x="3342550" y="1333050"/>
                  <a:ext cx="574600" cy="7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4" h="29891" extrusionOk="0">
                      <a:moveTo>
                        <a:pt x="8201" y="0"/>
                      </a:moveTo>
                      <a:cubicBezTo>
                        <a:pt x="3636" y="0"/>
                        <a:pt x="434" y="6239"/>
                        <a:pt x="268" y="12510"/>
                      </a:cubicBezTo>
                      <a:cubicBezTo>
                        <a:pt x="268" y="12510"/>
                        <a:pt x="1" y="18581"/>
                        <a:pt x="3303" y="21717"/>
                      </a:cubicBezTo>
                      <a:cubicBezTo>
                        <a:pt x="4590" y="22972"/>
                        <a:pt x="6523" y="23497"/>
                        <a:pt x="8534" y="23497"/>
                      </a:cubicBezTo>
                      <a:cubicBezTo>
                        <a:pt x="8714" y="23497"/>
                        <a:pt x="8894" y="23493"/>
                        <a:pt x="9074" y="23484"/>
                      </a:cubicBezTo>
                      <a:lnTo>
                        <a:pt x="9074" y="23484"/>
                      </a:lnTo>
                      <a:lnTo>
                        <a:pt x="9041" y="24152"/>
                      </a:lnTo>
                      <a:lnTo>
                        <a:pt x="8974" y="24952"/>
                      </a:lnTo>
                      <a:lnTo>
                        <a:pt x="6272" y="26420"/>
                      </a:lnTo>
                      <a:cubicBezTo>
                        <a:pt x="6272" y="26420"/>
                        <a:pt x="6539" y="29856"/>
                        <a:pt x="12376" y="29889"/>
                      </a:cubicBezTo>
                      <a:cubicBezTo>
                        <a:pt x="12434" y="29890"/>
                        <a:pt x="12491" y="29890"/>
                        <a:pt x="12548" y="29890"/>
                      </a:cubicBezTo>
                      <a:cubicBezTo>
                        <a:pt x="18325" y="29890"/>
                        <a:pt x="22217" y="26587"/>
                        <a:pt x="22217" y="26587"/>
                      </a:cubicBezTo>
                      <a:lnTo>
                        <a:pt x="18080" y="24919"/>
                      </a:lnTo>
                      <a:lnTo>
                        <a:pt x="16012" y="24919"/>
                      </a:lnTo>
                      <a:lnTo>
                        <a:pt x="16579" y="22317"/>
                      </a:lnTo>
                      <a:lnTo>
                        <a:pt x="16913" y="20783"/>
                      </a:lnTo>
                      <a:lnTo>
                        <a:pt x="15845" y="20716"/>
                      </a:lnTo>
                      <a:cubicBezTo>
                        <a:pt x="16079" y="20449"/>
                        <a:pt x="16279" y="20182"/>
                        <a:pt x="16479" y="19915"/>
                      </a:cubicBezTo>
                      <a:cubicBezTo>
                        <a:pt x="16846" y="19315"/>
                        <a:pt x="17213" y="18514"/>
                        <a:pt x="17513" y="17614"/>
                      </a:cubicBezTo>
                      <a:cubicBezTo>
                        <a:pt x="17662" y="17631"/>
                        <a:pt x="17818" y="17642"/>
                        <a:pt x="17979" y="17642"/>
                      </a:cubicBezTo>
                      <a:cubicBezTo>
                        <a:pt x="18724" y="17642"/>
                        <a:pt x="19587" y="17420"/>
                        <a:pt x="20382" y="16680"/>
                      </a:cubicBezTo>
                      <a:cubicBezTo>
                        <a:pt x="22183" y="15012"/>
                        <a:pt x="22984" y="11676"/>
                        <a:pt x="21283" y="10775"/>
                      </a:cubicBezTo>
                      <a:cubicBezTo>
                        <a:pt x="20908" y="10564"/>
                        <a:pt x="20534" y="10479"/>
                        <a:pt x="20179" y="10479"/>
                      </a:cubicBezTo>
                      <a:cubicBezTo>
                        <a:pt x="19806" y="10479"/>
                        <a:pt x="19455" y="10572"/>
                        <a:pt x="19148" y="10709"/>
                      </a:cubicBezTo>
                      <a:cubicBezTo>
                        <a:pt x="19615" y="7940"/>
                        <a:pt x="19848" y="5705"/>
                        <a:pt x="19848" y="5705"/>
                      </a:cubicBezTo>
                      <a:cubicBezTo>
                        <a:pt x="19848" y="5705"/>
                        <a:pt x="12877" y="68"/>
                        <a:pt x="8273" y="1"/>
                      </a:cubicBezTo>
                      <a:cubicBezTo>
                        <a:pt x="8249" y="1"/>
                        <a:pt x="8225" y="0"/>
                        <a:pt x="82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51"/>
                <p:cNvSpPr/>
                <p:nvPr/>
              </p:nvSpPr>
              <p:spPr>
                <a:xfrm>
                  <a:off x="3382725" y="1525575"/>
                  <a:ext cx="99950" cy="1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8" h="6445" extrusionOk="0">
                      <a:moveTo>
                        <a:pt x="3518" y="0"/>
                      </a:moveTo>
                      <a:cubicBezTo>
                        <a:pt x="3361" y="0"/>
                        <a:pt x="3198" y="295"/>
                        <a:pt x="3097" y="639"/>
                      </a:cubicBezTo>
                      <a:lnTo>
                        <a:pt x="1996" y="4876"/>
                      </a:lnTo>
                      <a:cubicBezTo>
                        <a:pt x="1996" y="4876"/>
                        <a:pt x="1371" y="4383"/>
                        <a:pt x="878" y="4383"/>
                      </a:cubicBezTo>
                      <a:cubicBezTo>
                        <a:pt x="716" y="4383"/>
                        <a:pt x="569" y="4436"/>
                        <a:pt x="462" y="4575"/>
                      </a:cubicBezTo>
                      <a:cubicBezTo>
                        <a:pt x="1" y="5168"/>
                        <a:pt x="1328" y="6444"/>
                        <a:pt x="2582" y="6444"/>
                      </a:cubicBezTo>
                      <a:cubicBezTo>
                        <a:pt x="2598" y="6444"/>
                        <a:pt x="2614" y="6444"/>
                        <a:pt x="2630" y="6443"/>
                      </a:cubicBezTo>
                      <a:cubicBezTo>
                        <a:pt x="3898" y="6443"/>
                        <a:pt x="3998" y="1240"/>
                        <a:pt x="3798" y="439"/>
                      </a:cubicBezTo>
                      <a:cubicBezTo>
                        <a:pt x="3719" y="124"/>
                        <a:pt x="3620" y="0"/>
                        <a:pt x="3518" y="0"/>
                      </a:cubicBezTo>
                      <a:close/>
                    </a:path>
                  </a:pathLst>
                </a:custGeom>
                <a:solidFill>
                  <a:srgbClr val="CE7D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51"/>
                <p:cNvSpPr/>
                <p:nvPr/>
              </p:nvSpPr>
              <p:spPr>
                <a:xfrm>
                  <a:off x="3371450" y="1432450"/>
                  <a:ext cx="92125" cy="5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5" h="2034" extrusionOk="0">
                      <a:moveTo>
                        <a:pt x="1844" y="0"/>
                      </a:moveTo>
                      <a:cubicBezTo>
                        <a:pt x="1758" y="0"/>
                        <a:pt x="1670" y="9"/>
                        <a:pt x="1580" y="28"/>
                      </a:cubicBezTo>
                      <a:cubicBezTo>
                        <a:pt x="313" y="328"/>
                        <a:pt x="79" y="1396"/>
                        <a:pt x="79" y="1396"/>
                      </a:cubicBezTo>
                      <a:cubicBezTo>
                        <a:pt x="0" y="1972"/>
                        <a:pt x="292" y="2034"/>
                        <a:pt x="421" y="2034"/>
                      </a:cubicBezTo>
                      <a:cubicBezTo>
                        <a:pt x="456" y="2034"/>
                        <a:pt x="479" y="2029"/>
                        <a:pt x="479" y="2029"/>
                      </a:cubicBezTo>
                      <a:cubicBezTo>
                        <a:pt x="479" y="2029"/>
                        <a:pt x="926" y="1328"/>
                        <a:pt x="1694" y="1328"/>
                      </a:cubicBezTo>
                      <a:cubicBezTo>
                        <a:pt x="1711" y="1328"/>
                        <a:pt x="1729" y="1328"/>
                        <a:pt x="1747" y="1329"/>
                      </a:cubicBezTo>
                      <a:cubicBezTo>
                        <a:pt x="2428" y="1329"/>
                        <a:pt x="2747" y="1812"/>
                        <a:pt x="3094" y="1812"/>
                      </a:cubicBezTo>
                      <a:cubicBezTo>
                        <a:pt x="3155" y="1812"/>
                        <a:pt x="3217" y="1797"/>
                        <a:pt x="3281" y="1762"/>
                      </a:cubicBezTo>
                      <a:cubicBezTo>
                        <a:pt x="3684" y="1515"/>
                        <a:pt x="2964" y="0"/>
                        <a:pt x="184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51"/>
                <p:cNvSpPr/>
                <p:nvPr/>
              </p:nvSpPr>
              <p:spPr>
                <a:xfrm>
                  <a:off x="3569200" y="1445650"/>
                  <a:ext cx="91950" cy="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" h="2086" extrusionOk="0">
                      <a:moveTo>
                        <a:pt x="1909" y="0"/>
                      </a:moveTo>
                      <a:cubicBezTo>
                        <a:pt x="642" y="0"/>
                        <a:pt x="175" y="968"/>
                        <a:pt x="175" y="968"/>
                      </a:cubicBezTo>
                      <a:cubicBezTo>
                        <a:pt x="1" y="1392"/>
                        <a:pt x="151" y="1482"/>
                        <a:pt x="309" y="1482"/>
                      </a:cubicBezTo>
                      <a:cubicBezTo>
                        <a:pt x="423" y="1482"/>
                        <a:pt x="542" y="1435"/>
                        <a:pt x="542" y="1435"/>
                      </a:cubicBezTo>
                      <a:cubicBezTo>
                        <a:pt x="542" y="1435"/>
                        <a:pt x="818" y="1237"/>
                        <a:pt x="1295" y="1237"/>
                      </a:cubicBezTo>
                      <a:cubicBezTo>
                        <a:pt x="1438" y="1237"/>
                        <a:pt x="1599" y="1255"/>
                        <a:pt x="1776" y="1301"/>
                      </a:cubicBezTo>
                      <a:cubicBezTo>
                        <a:pt x="2508" y="1484"/>
                        <a:pt x="2654" y="2085"/>
                        <a:pt x="3056" y="2085"/>
                      </a:cubicBezTo>
                      <a:cubicBezTo>
                        <a:pt x="3094" y="2085"/>
                        <a:pt x="3134" y="2080"/>
                        <a:pt x="3177" y="2068"/>
                      </a:cubicBezTo>
                      <a:cubicBezTo>
                        <a:pt x="3677" y="1935"/>
                        <a:pt x="3210" y="34"/>
                        <a:pt x="190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51"/>
                <p:cNvSpPr/>
                <p:nvPr/>
              </p:nvSpPr>
              <p:spPr>
                <a:xfrm>
                  <a:off x="3570225" y="1524875"/>
                  <a:ext cx="32550" cy="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2469" extrusionOk="0">
                      <a:moveTo>
                        <a:pt x="667" y="0"/>
                      </a:moveTo>
                      <a:cubicBezTo>
                        <a:pt x="301" y="0"/>
                        <a:pt x="34" y="534"/>
                        <a:pt x="0" y="1201"/>
                      </a:cubicBezTo>
                      <a:cubicBezTo>
                        <a:pt x="0" y="1902"/>
                        <a:pt x="267" y="2435"/>
                        <a:pt x="634" y="2469"/>
                      </a:cubicBezTo>
                      <a:cubicBezTo>
                        <a:pt x="968" y="2469"/>
                        <a:pt x="1268" y="1902"/>
                        <a:pt x="1268" y="1234"/>
                      </a:cubicBezTo>
                      <a:cubicBezTo>
                        <a:pt x="1301" y="567"/>
                        <a:pt x="1001" y="0"/>
                        <a:pt x="66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51"/>
                <p:cNvSpPr/>
                <p:nvPr/>
              </p:nvSpPr>
              <p:spPr>
                <a:xfrm>
                  <a:off x="3403425" y="1526500"/>
                  <a:ext cx="275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2104" extrusionOk="0">
                      <a:moveTo>
                        <a:pt x="540" y="0"/>
                      </a:moveTo>
                      <a:cubicBezTo>
                        <a:pt x="251" y="0"/>
                        <a:pt x="1" y="487"/>
                        <a:pt x="1" y="1036"/>
                      </a:cubicBezTo>
                      <a:cubicBezTo>
                        <a:pt x="1" y="1636"/>
                        <a:pt x="234" y="2103"/>
                        <a:pt x="535" y="2103"/>
                      </a:cubicBezTo>
                      <a:cubicBezTo>
                        <a:pt x="835" y="2103"/>
                        <a:pt x="1068" y="1636"/>
                        <a:pt x="1102" y="1069"/>
                      </a:cubicBezTo>
                      <a:cubicBezTo>
                        <a:pt x="1102" y="469"/>
                        <a:pt x="868" y="2"/>
                        <a:pt x="568" y="2"/>
                      </a:cubicBezTo>
                      <a:cubicBezTo>
                        <a:pt x="558" y="1"/>
                        <a:pt x="549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51"/>
                <p:cNvSpPr/>
                <p:nvPr/>
              </p:nvSpPr>
              <p:spPr>
                <a:xfrm>
                  <a:off x="3320875" y="1597750"/>
                  <a:ext cx="477025" cy="29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1" h="11876" extrusionOk="0">
                      <a:moveTo>
                        <a:pt x="5629" y="1"/>
                      </a:moveTo>
                      <a:cubicBezTo>
                        <a:pt x="5470" y="1"/>
                        <a:pt x="5317" y="7"/>
                        <a:pt x="5171" y="21"/>
                      </a:cubicBezTo>
                      <a:cubicBezTo>
                        <a:pt x="2135" y="254"/>
                        <a:pt x="1201" y="1021"/>
                        <a:pt x="1201" y="1021"/>
                      </a:cubicBezTo>
                      <a:cubicBezTo>
                        <a:pt x="1" y="8527"/>
                        <a:pt x="4771" y="11629"/>
                        <a:pt x="4771" y="11629"/>
                      </a:cubicBezTo>
                      <a:cubicBezTo>
                        <a:pt x="4771" y="11629"/>
                        <a:pt x="5645" y="11875"/>
                        <a:pt x="6882" y="11875"/>
                      </a:cubicBezTo>
                      <a:cubicBezTo>
                        <a:pt x="8178" y="11875"/>
                        <a:pt x="9873" y="11604"/>
                        <a:pt x="11375" y="10495"/>
                      </a:cubicBezTo>
                      <a:cubicBezTo>
                        <a:pt x="13510" y="8927"/>
                        <a:pt x="14111" y="5424"/>
                        <a:pt x="14277" y="3623"/>
                      </a:cubicBezTo>
                      <a:lnTo>
                        <a:pt x="18580" y="1822"/>
                      </a:lnTo>
                      <a:lnTo>
                        <a:pt x="19081" y="788"/>
                      </a:lnTo>
                      <a:cubicBezTo>
                        <a:pt x="19012" y="786"/>
                        <a:pt x="18943" y="785"/>
                        <a:pt x="18874" y="785"/>
                      </a:cubicBezTo>
                      <a:cubicBezTo>
                        <a:pt x="16794" y="785"/>
                        <a:pt x="15007" y="1741"/>
                        <a:pt x="13877" y="2322"/>
                      </a:cubicBezTo>
                      <a:cubicBezTo>
                        <a:pt x="12432" y="1694"/>
                        <a:pt x="8206" y="1"/>
                        <a:pt x="56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51"/>
                <p:cNvSpPr/>
                <p:nvPr/>
              </p:nvSpPr>
              <p:spPr>
                <a:xfrm>
                  <a:off x="3523525" y="1213000"/>
                  <a:ext cx="664650" cy="90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36315" extrusionOk="0">
                      <a:moveTo>
                        <a:pt x="10547" y="0"/>
                      </a:moveTo>
                      <a:cubicBezTo>
                        <a:pt x="9942" y="0"/>
                        <a:pt x="9313" y="69"/>
                        <a:pt x="8673" y="200"/>
                      </a:cubicBezTo>
                      <a:cubicBezTo>
                        <a:pt x="5071" y="834"/>
                        <a:pt x="1201" y="3169"/>
                        <a:pt x="34" y="4803"/>
                      </a:cubicBezTo>
                      <a:cubicBezTo>
                        <a:pt x="34" y="4803"/>
                        <a:pt x="34" y="4836"/>
                        <a:pt x="34" y="4936"/>
                      </a:cubicBezTo>
                      <a:cubicBezTo>
                        <a:pt x="0" y="5437"/>
                        <a:pt x="34" y="7572"/>
                        <a:pt x="2169" y="9039"/>
                      </a:cubicBezTo>
                      <a:cubicBezTo>
                        <a:pt x="4570" y="10774"/>
                        <a:pt x="6705" y="10841"/>
                        <a:pt x="6705" y="10841"/>
                      </a:cubicBezTo>
                      <a:cubicBezTo>
                        <a:pt x="6705" y="10841"/>
                        <a:pt x="7339" y="13676"/>
                        <a:pt x="8273" y="15377"/>
                      </a:cubicBezTo>
                      <a:cubicBezTo>
                        <a:pt x="9207" y="17078"/>
                        <a:pt x="10541" y="17545"/>
                        <a:pt x="10541" y="17545"/>
                      </a:cubicBezTo>
                      <a:cubicBezTo>
                        <a:pt x="10541" y="17545"/>
                        <a:pt x="10675" y="17078"/>
                        <a:pt x="10941" y="16545"/>
                      </a:cubicBezTo>
                      <a:cubicBezTo>
                        <a:pt x="11175" y="16044"/>
                        <a:pt x="11542" y="15544"/>
                        <a:pt x="12009" y="15477"/>
                      </a:cubicBezTo>
                      <a:cubicBezTo>
                        <a:pt x="12136" y="15449"/>
                        <a:pt x="12292" y="15433"/>
                        <a:pt x="12467" y="15433"/>
                      </a:cubicBezTo>
                      <a:cubicBezTo>
                        <a:pt x="13530" y="15433"/>
                        <a:pt x="15255" y="16039"/>
                        <a:pt x="14911" y="18246"/>
                      </a:cubicBezTo>
                      <a:cubicBezTo>
                        <a:pt x="14577" y="20247"/>
                        <a:pt x="13210" y="21648"/>
                        <a:pt x="11675" y="22115"/>
                      </a:cubicBezTo>
                      <a:cubicBezTo>
                        <a:pt x="11333" y="22213"/>
                        <a:pt x="10992" y="22275"/>
                        <a:pt x="10650" y="22275"/>
                      </a:cubicBezTo>
                      <a:cubicBezTo>
                        <a:pt x="10525" y="22275"/>
                        <a:pt x="10399" y="22267"/>
                        <a:pt x="10274" y="22249"/>
                      </a:cubicBezTo>
                      <a:cubicBezTo>
                        <a:pt x="10274" y="22249"/>
                        <a:pt x="8173" y="28020"/>
                        <a:pt x="8540" y="30888"/>
                      </a:cubicBezTo>
                      <a:cubicBezTo>
                        <a:pt x="8830" y="33187"/>
                        <a:pt x="10502" y="34502"/>
                        <a:pt x="12213" y="34502"/>
                      </a:cubicBezTo>
                      <a:cubicBezTo>
                        <a:pt x="12662" y="34502"/>
                        <a:pt x="13113" y="34411"/>
                        <a:pt x="13543" y="34224"/>
                      </a:cubicBezTo>
                      <a:cubicBezTo>
                        <a:pt x="14314" y="33901"/>
                        <a:pt x="14988" y="33730"/>
                        <a:pt x="15618" y="33730"/>
                      </a:cubicBezTo>
                      <a:cubicBezTo>
                        <a:pt x="16678" y="33730"/>
                        <a:pt x="17613" y="34212"/>
                        <a:pt x="18680" y="35258"/>
                      </a:cubicBezTo>
                      <a:cubicBezTo>
                        <a:pt x="19330" y="35908"/>
                        <a:pt x="20243" y="36315"/>
                        <a:pt x="21201" y="36315"/>
                      </a:cubicBezTo>
                      <a:cubicBezTo>
                        <a:pt x="22701" y="36315"/>
                        <a:pt x="24309" y="35316"/>
                        <a:pt x="25185" y="32690"/>
                      </a:cubicBezTo>
                      <a:cubicBezTo>
                        <a:pt x="26586" y="28387"/>
                        <a:pt x="25885" y="23783"/>
                        <a:pt x="23584" y="20848"/>
                      </a:cubicBezTo>
                      <a:cubicBezTo>
                        <a:pt x="21282" y="17879"/>
                        <a:pt x="19014" y="15611"/>
                        <a:pt x="19014" y="11408"/>
                      </a:cubicBezTo>
                      <a:cubicBezTo>
                        <a:pt x="19014" y="7171"/>
                        <a:pt x="17179" y="2468"/>
                        <a:pt x="13143" y="533"/>
                      </a:cubicBezTo>
                      <a:cubicBezTo>
                        <a:pt x="12371" y="168"/>
                        <a:pt x="11488" y="0"/>
                        <a:pt x="10547" y="0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51"/>
                <p:cNvSpPr/>
                <p:nvPr/>
              </p:nvSpPr>
              <p:spPr>
                <a:xfrm>
                  <a:off x="3340900" y="1626475"/>
                  <a:ext cx="305225" cy="24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9" h="9984" extrusionOk="0">
                      <a:moveTo>
                        <a:pt x="4671" y="0"/>
                      </a:moveTo>
                      <a:cubicBezTo>
                        <a:pt x="4570" y="0"/>
                        <a:pt x="4470" y="2"/>
                        <a:pt x="4370" y="6"/>
                      </a:cubicBezTo>
                      <a:cubicBezTo>
                        <a:pt x="2202" y="106"/>
                        <a:pt x="934" y="573"/>
                        <a:pt x="267" y="940"/>
                      </a:cubicBezTo>
                      <a:cubicBezTo>
                        <a:pt x="0" y="3642"/>
                        <a:pt x="567" y="5710"/>
                        <a:pt x="1334" y="7178"/>
                      </a:cubicBezTo>
                      <a:cubicBezTo>
                        <a:pt x="2035" y="8545"/>
                        <a:pt x="2902" y="9446"/>
                        <a:pt x="3469" y="9913"/>
                      </a:cubicBezTo>
                      <a:cubicBezTo>
                        <a:pt x="3891" y="9960"/>
                        <a:pt x="4311" y="9984"/>
                        <a:pt x="4724" y="9984"/>
                      </a:cubicBezTo>
                      <a:cubicBezTo>
                        <a:pt x="6925" y="9984"/>
                        <a:pt x="8949" y="9324"/>
                        <a:pt x="10241" y="8145"/>
                      </a:cubicBezTo>
                      <a:cubicBezTo>
                        <a:pt x="12209" y="6344"/>
                        <a:pt x="11809" y="2141"/>
                        <a:pt x="11809" y="2141"/>
                      </a:cubicBezTo>
                      <a:cubicBezTo>
                        <a:pt x="11809" y="2141"/>
                        <a:pt x="8094" y="0"/>
                        <a:pt x="4671" y="0"/>
                      </a:cubicBezTo>
                      <a:close/>
                    </a:path>
                  </a:pathLst>
                </a:custGeom>
                <a:solidFill>
                  <a:srgbClr val="C1E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51"/>
                <p:cNvSpPr/>
                <p:nvPr/>
              </p:nvSpPr>
              <p:spPr>
                <a:xfrm>
                  <a:off x="3374250" y="1679975"/>
                  <a:ext cx="271875" cy="19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7844" extrusionOk="0">
                      <a:moveTo>
                        <a:pt x="10475" y="1"/>
                      </a:moveTo>
                      <a:cubicBezTo>
                        <a:pt x="10474" y="1"/>
                        <a:pt x="9907" y="3203"/>
                        <a:pt x="6171" y="5104"/>
                      </a:cubicBezTo>
                      <a:cubicBezTo>
                        <a:pt x="5173" y="5610"/>
                        <a:pt x="4180" y="5797"/>
                        <a:pt x="3263" y="5797"/>
                      </a:cubicBezTo>
                      <a:cubicBezTo>
                        <a:pt x="1946" y="5797"/>
                        <a:pt x="787" y="5411"/>
                        <a:pt x="0" y="5038"/>
                      </a:cubicBezTo>
                      <a:lnTo>
                        <a:pt x="0" y="5038"/>
                      </a:lnTo>
                      <a:cubicBezTo>
                        <a:pt x="701" y="6405"/>
                        <a:pt x="1568" y="7306"/>
                        <a:pt x="2135" y="7773"/>
                      </a:cubicBezTo>
                      <a:cubicBezTo>
                        <a:pt x="2557" y="7820"/>
                        <a:pt x="2977" y="7844"/>
                        <a:pt x="3390" y="7844"/>
                      </a:cubicBezTo>
                      <a:cubicBezTo>
                        <a:pt x="5591" y="7844"/>
                        <a:pt x="7615" y="7184"/>
                        <a:pt x="8907" y="6005"/>
                      </a:cubicBezTo>
                      <a:cubicBezTo>
                        <a:pt x="10875" y="4204"/>
                        <a:pt x="10475" y="1"/>
                        <a:pt x="10475" y="1"/>
                      </a:cubicBezTo>
                      <a:close/>
                    </a:path>
                  </a:pathLst>
                </a:custGeom>
                <a:solidFill>
                  <a:srgbClr val="A7D2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51"/>
                <p:cNvSpPr/>
                <p:nvPr/>
              </p:nvSpPr>
              <p:spPr>
                <a:xfrm>
                  <a:off x="3703650" y="2817450"/>
                  <a:ext cx="78425" cy="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7" h="3304" fill="none" extrusionOk="0">
                      <a:moveTo>
                        <a:pt x="3136" y="3303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51"/>
                <p:cNvSpPr/>
                <p:nvPr/>
              </p:nvSpPr>
              <p:spPr>
                <a:xfrm>
                  <a:off x="2948950" y="2120300"/>
                  <a:ext cx="1230900" cy="7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6" h="29388" fill="none" extrusionOk="0">
                      <a:moveTo>
                        <a:pt x="48868" y="7072"/>
                      </a:moveTo>
                      <a:cubicBezTo>
                        <a:pt x="48868" y="7072"/>
                        <a:pt x="49235" y="734"/>
                        <a:pt x="45266" y="367"/>
                      </a:cubicBezTo>
                      <a:cubicBezTo>
                        <a:pt x="41296" y="0"/>
                        <a:pt x="38561" y="3069"/>
                        <a:pt x="37527" y="5504"/>
                      </a:cubicBezTo>
                      <a:cubicBezTo>
                        <a:pt x="36526" y="7939"/>
                        <a:pt x="29788" y="27186"/>
                        <a:pt x="29788" y="27186"/>
                      </a:cubicBezTo>
                      <a:lnTo>
                        <a:pt x="10675" y="22750"/>
                      </a:lnTo>
                      <a:cubicBezTo>
                        <a:pt x="10675" y="22750"/>
                        <a:pt x="9907" y="19147"/>
                        <a:pt x="8239" y="17913"/>
                      </a:cubicBezTo>
                      <a:cubicBezTo>
                        <a:pt x="6538" y="16712"/>
                        <a:pt x="5104" y="18380"/>
                        <a:pt x="5104" y="18380"/>
                      </a:cubicBezTo>
                      <a:cubicBezTo>
                        <a:pt x="5104" y="18380"/>
                        <a:pt x="2769" y="16979"/>
                        <a:pt x="1401" y="17813"/>
                      </a:cubicBezTo>
                      <a:cubicBezTo>
                        <a:pt x="0" y="18647"/>
                        <a:pt x="601" y="20348"/>
                        <a:pt x="601" y="20348"/>
                      </a:cubicBezTo>
                      <a:cubicBezTo>
                        <a:pt x="601" y="20348"/>
                        <a:pt x="0" y="21315"/>
                        <a:pt x="100" y="22149"/>
                      </a:cubicBezTo>
                      <a:cubicBezTo>
                        <a:pt x="167" y="22983"/>
                        <a:pt x="334" y="23217"/>
                        <a:pt x="334" y="23217"/>
                      </a:cubicBezTo>
                      <a:cubicBezTo>
                        <a:pt x="334" y="23217"/>
                        <a:pt x="200" y="23851"/>
                        <a:pt x="401" y="24885"/>
                      </a:cubicBezTo>
                      <a:cubicBezTo>
                        <a:pt x="601" y="25885"/>
                        <a:pt x="1301" y="26486"/>
                        <a:pt x="1301" y="26486"/>
                      </a:cubicBezTo>
                      <a:cubicBezTo>
                        <a:pt x="1301" y="26486"/>
                        <a:pt x="1001" y="27186"/>
                        <a:pt x="2535" y="28120"/>
                      </a:cubicBezTo>
                      <a:cubicBezTo>
                        <a:pt x="4036" y="29054"/>
                        <a:pt x="7873" y="29388"/>
                        <a:pt x="7873" y="2938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51"/>
                <p:cNvSpPr/>
                <p:nvPr/>
              </p:nvSpPr>
              <p:spPr>
                <a:xfrm>
                  <a:off x="3149075" y="2761575"/>
                  <a:ext cx="27550" cy="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737" fill="none" extrusionOk="0">
                      <a:moveTo>
                        <a:pt x="1102" y="1"/>
                      </a:moveTo>
                      <a:lnTo>
                        <a:pt x="1" y="3737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51"/>
                <p:cNvSpPr/>
                <p:nvPr/>
              </p:nvSpPr>
              <p:spPr>
                <a:xfrm>
                  <a:off x="3149075" y="2326275"/>
                  <a:ext cx="1017425" cy="7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7" h="30323" fill="none" extrusionOk="0">
                      <a:moveTo>
                        <a:pt x="1" y="21149"/>
                      </a:moveTo>
                      <a:cubicBezTo>
                        <a:pt x="1" y="21149"/>
                        <a:pt x="16446" y="30322"/>
                        <a:pt x="23985" y="28154"/>
                      </a:cubicBezTo>
                      <a:cubicBezTo>
                        <a:pt x="31523" y="25952"/>
                        <a:pt x="34626" y="19181"/>
                        <a:pt x="36193" y="15245"/>
                      </a:cubicBezTo>
                      <a:cubicBezTo>
                        <a:pt x="37761" y="11309"/>
                        <a:pt x="40630" y="2602"/>
                        <a:pt x="40697" y="0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51"/>
                <p:cNvSpPr/>
                <p:nvPr/>
              </p:nvSpPr>
              <p:spPr>
                <a:xfrm>
                  <a:off x="3487650" y="2018550"/>
                  <a:ext cx="149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3404" fill="none" extrusionOk="0">
                      <a:moveTo>
                        <a:pt x="1" y="1"/>
                      </a:moveTo>
                      <a:cubicBezTo>
                        <a:pt x="1" y="1"/>
                        <a:pt x="868" y="3036"/>
                        <a:pt x="5972" y="3403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51"/>
                <p:cNvSpPr/>
                <p:nvPr/>
              </p:nvSpPr>
              <p:spPr>
                <a:xfrm>
                  <a:off x="3698650" y="2080275"/>
                  <a:ext cx="81750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734" fill="none" extrusionOk="0">
                      <a:moveTo>
                        <a:pt x="3269" y="0"/>
                      </a:moveTo>
                      <a:cubicBezTo>
                        <a:pt x="3269" y="0"/>
                        <a:pt x="1902" y="734"/>
                        <a:pt x="0" y="734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51"/>
                <p:cNvSpPr/>
                <p:nvPr/>
              </p:nvSpPr>
              <p:spPr>
                <a:xfrm>
                  <a:off x="3309200" y="1623275"/>
                  <a:ext cx="456175" cy="34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7" h="13911" fill="none" extrusionOk="0">
                      <a:moveTo>
                        <a:pt x="1668" y="0"/>
                      </a:moveTo>
                      <a:cubicBezTo>
                        <a:pt x="1668" y="0"/>
                        <a:pt x="1" y="7339"/>
                        <a:pt x="5238" y="10608"/>
                      </a:cubicBezTo>
                      <a:cubicBezTo>
                        <a:pt x="10508" y="13910"/>
                        <a:pt x="17346" y="10341"/>
                        <a:pt x="18247" y="7472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51"/>
                <p:cNvSpPr/>
                <p:nvPr/>
              </p:nvSpPr>
              <p:spPr>
                <a:xfrm>
                  <a:off x="3885450" y="3011775"/>
                  <a:ext cx="3170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135" fill="none" extrusionOk="0">
                      <a:moveTo>
                        <a:pt x="1268" y="0"/>
                      </a:moveTo>
                      <a:lnTo>
                        <a:pt x="0" y="1134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51"/>
                <p:cNvSpPr/>
                <p:nvPr/>
              </p:nvSpPr>
              <p:spPr>
                <a:xfrm>
                  <a:off x="3219125" y="2922525"/>
                  <a:ext cx="850650" cy="72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26" h="29189" fill="none" extrusionOk="0">
                      <a:moveTo>
                        <a:pt x="2136" y="1"/>
                      </a:moveTo>
                      <a:lnTo>
                        <a:pt x="1" y="27521"/>
                      </a:lnTo>
                      <a:cubicBezTo>
                        <a:pt x="1" y="27521"/>
                        <a:pt x="7306" y="29188"/>
                        <a:pt x="16646" y="28588"/>
                      </a:cubicBezTo>
                      <a:cubicBezTo>
                        <a:pt x="25986" y="27954"/>
                        <a:pt x="34025" y="26453"/>
                        <a:pt x="34025" y="26453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51"/>
                <p:cNvSpPr/>
                <p:nvPr/>
              </p:nvSpPr>
              <p:spPr>
                <a:xfrm>
                  <a:off x="3033175" y="2863325"/>
                  <a:ext cx="151800" cy="14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5939" fill="none" extrusionOk="0">
                      <a:moveTo>
                        <a:pt x="0" y="1"/>
                      </a:moveTo>
                      <a:cubicBezTo>
                        <a:pt x="0" y="1"/>
                        <a:pt x="4570" y="201"/>
                        <a:pt x="6071" y="593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51"/>
                <p:cNvSpPr/>
                <p:nvPr/>
              </p:nvSpPr>
              <p:spPr>
                <a:xfrm>
                  <a:off x="2425225" y="2505575"/>
                  <a:ext cx="846475" cy="66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9" h="26486" fill="none" extrusionOk="0">
                      <a:moveTo>
                        <a:pt x="33858" y="17279"/>
                      </a:moveTo>
                      <a:cubicBezTo>
                        <a:pt x="33858" y="17279"/>
                        <a:pt x="31557" y="26486"/>
                        <a:pt x="25686" y="25819"/>
                      </a:cubicBezTo>
                      <a:cubicBezTo>
                        <a:pt x="21750" y="25385"/>
                        <a:pt x="6672" y="14277"/>
                        <a:pt x="5405" y="12809"/>
                      </a:cubicBezTo>
                      <a:cubicBezTo>
                        <a:pt x="4137" y="11375"/>
                        <a:pt x="1202" y="8506"/>
                        <a:pt x="601" y="5771"/>
                      </a:cubicBezTo>
                      <a:cubicBezTo>
                        <a:pt x="1" y="3036"/>
                        <a:pt x="1168" y="1368"/>
                        <a:pt x="1836" y="1034"/>
                      </a:cubicBezTo>
                      <a:cubicBezTo>
                        <a:pt x="2503" y="701"/>
                        <a:pt x="3170" y="1101"/>
                        <a:pt x="3170" y="1101"/>
                      </a:cubicBezTo>
                      <a:cubicBezTo>
                        <a:pt x="3170" y="1101"/>
                        <a:pt x="3337" y="267"/>
                        <a:pt x="4971" y="134"/>
                      </a:cubicBezTo>
                      <a:cubicBezTo>
                        <a:pt x="6606" y="0"/>
                        <a:pt x="8274" y="901"/>
                        <a:pt x="8540" y="1268"/>
                      </a:cubicBezTo>
                      <a:cubicBezTo>
                        <a:pt x="8807" y="1601"/>
                        <a:pt x="8274" y="2135"/>
                        <a:pt x="8274" y="2135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51"/>
                <p:cNvSpPr/>
                <p:nvPr/>
              </p:nvSpPr>
              <p:spPr>
                <a:xfrm>
                  <a:off x="2486125" y="2519750"/>
                  <a:ext cx="88400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3503" fill="none" extrusionOk="0">
                      <a:moveTo>
                        <a:pt x="0" y="3503"/>
                      </a:moveTo>
                      <a:cubicBezTo>
                        <a:pt x="0" y="3503"/>
                        <a:pt x="167" y="667"/>
                        <a:pt x="1768" y="334"/>
                      </a:cubicBezTo>
                      <a:cubicBezTo>
                        <a:pt x="3369" y="0"/>
                        <a:pt x="3536" y="1268"/>
                        <a:pt x="3536" y="12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51"/>
                <p:cNvSpPr/>
                <p:nvPr/>
              </p:nvSpPr>
              <p:spPr>
                <a:xfrm>
                  <a:off x="2551150" y="2535600"/>
                  <a:ext cx="87600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" h="3436" fill="none" extrusionOk="0">
                      <a:moveTo>
                        <a:pt x="1" y="3436"/>
                      </a:moveTo>
                      <a:cubicBezTo>
                        <a:pt x="1" y="3436"/>
                        <a:pt x="68" y="1001"/>
                        <a:pt x="1469" y="500"/>
                      </a:cubicBezTo>
                      <a:cubicBezTo>
                        <a:pt x="2870" y="0"/>
                        <a:pt x="3503" y="1668"/>
                        <a:pt x="3503" y="16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51"/>
                <p:cNvSpPr/>
                <p:nvPr/>
              </p:nvSpPr>
              <p:spPr>
                <a:xfrm>
                  <a:off x="2612875" y="2571450"/>
                  <a:ext cx="92575" cy="9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3737" fill="none" extrusionOk="0">
                      <a:moveTo>
                        <a:pt x="0" y="2502"/>
                      </a:moveTo>
                      <a:cubicBezTo>
                        <a:pt x="0" y="2502"/>
                        <a:pt x="401" y="67"/>
                        <a:pt x="1935" y="34"/>
                      </a:cubicBezTo>
                      <a:cubicBezTo>
                        <a:pt x="3469" y="0"/>
                        <a:pt x="3703" y="2202"/>
                        <a:pt x="3536" y="2969"/>
                      </a:cubicBezTo>
                      <a:cubicBezTo>
                        <a:pt x="3369" y="3736"/>
                        <a:pt x="2902" y="3703"/>
                        <a:pt x="2902" y="3703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51"/>
                <p:cNvSpPr/>
                <p:nvPr/>
              </p:nvSpPr>
              <p:spPr>
                <a:xfrm>
                  <a:off x="2652075" y="2654000"/>
                  <a:ext cx="8175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0" h="3637" fill="none" extrusionOk="0">
                      <a:moveTo>
                        <a:pt x="0" y="401"/>
                      </a:moveTo>
                      <a:cubicBezTo>
                        <a:pt x="0" y="401"/>
                        <a:pt x="834" y="1"/>
                        <a:pt x="2002" y="801"/>
                      </a:cubicBezTo>
                      <a:cubicBezTo>
                        <a:pt x="3202" y="1602"/>
                        <a:pt x="3269" y="3637"/>
                        <a:pt x="3269" y="3637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51"/>
                <p:cNvSpPr/>
                <p:nvPr/>
              </p:nvSpPr>
              <p:spPr>
                <a:xfrm>
                  <a:off x="2733800" y="2728225"/>
                  <a:ext cx="299400" cy="14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6" h="5638" fill="none" extrusionOk="0">
                      <a:moveTo>
                        <a:pt x="0" y="1"/>
                      </a:moveTo>
                      <a:lnTo>
                        <a:pt x="11975" y="5638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51"/>
                <p:cNvSpPr/>
                <p:nvPr/>
              </p:nvSpPr>
              <p:spPr>
                <a:xfrm>
                  <a:off x="3115725" y="2398000"/>
                  <a:ext cx="50075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6339" fill="none" extrusionOk="0">
                      <a:moveTo>
                        <a:pt x="1" y="6338"/>
                      </a:moveTo>
                      <a:lnTo>
                        <a:pt x="2002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51"/>
                <p:cNvSpPr/>
                <p:nvPr/>
              </p:nvSpPr>
              <p:spPr>
                <a:xfrm>
                  <a:off x="3154100" y="2067750"/>
                  <a:ext cx="195150" cy="6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6" h="25052" fill="none" extrusionOk="0">
                      <a:moveTo>
                        <a:pt x="2902" y="14344"/>
                      </a:moveTo>
                      <a:lnTo>
                        <a:pt x="0" y="12977"/>
                      </a:lnTo>
                      <a:cubicBezTo>
                        <a:pt x="0" y="12977"/>
                        <a:pt x="2068" y="2136"/>
                        <a:pt x="7806" y="1"/>
                      </a:cubicBezTo>
                      <a:cubicBezTo>
                        <a:pt x="7806" y="1"/>
                        <a:pt x="3403" y="11876"/>
                        <a:pt x="2602" y="15679"/>
                      </a:cubicBezTo>
                      <a:cubicBezTo>
                        <a:pt x="1835" y="19481"/>
                        <a:pt x="3569" y="25052"/>
                        <a:pt x="3569" y="25052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51"/>
                <p:cNvSpPr/>
                <p:nvPr/>
              </p:nvSpPr>
              <p:spPr>
                <a:xfrm>
                  <a:off x="3362575" y="1921825"/>
                  <a:ext cx="207675" cy="13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7" h="5571" fill="none" extrusionOk="0">
                      <a:moveTo>
                        <a:pt x="0" y="5571"/>
                      </a:moveTo>
                      <a:lnTo>
                        <a:pt x="5471" y="2869"/>
                      </a:lnTo>
                      <a:lnTo>
                        <a:pt x="8240" y="1368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51"/>
                <p:cNvSpPr/>
                <p:nvPr/>
              </p:nvSpPr>
              <p:spPr>
                <a:xfrm>
                  <a:off x="4567600" y="2710725"/>
                  <a:ext cx="707550" cy="37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2" h="15084" extrusionOk="0">
                      <a:moveTo>
                        <a:pt x="5004" y="0"/>
                      </a:moveTo>
                      <a:lnTo>
                        <a:pt x="0" y="1201"/>
                      </a:lnTo>
                      <a:cubicBezTo>
                        <a:pt x="0" y="1201"/>
                        <a:pt x="1568" y="7739"/>
                        <a:pt x="4304" y="10641"/>
                      </a:cubicBezTo>
                      <a:cubicBezTo>
                        <a:pt x="6672" y="13176"/>
                        <a:pt x="18013" y="14310"/>
                        <a:pt x="20849" y="14577"/>
                      </a:cubicBezTo>
                      <a:lnTo>
                        <a:pt x="20882" y="14577"/>
                      </a:lnTo>
                      <a:cubicBezTo>
                        <a:pt x="21282" y="14611"/>
                        <a:pt x="21516" y="14644"/>
                        <a:pt x="21516" y="14644"/>
                      </a:cubicBezTo>
                      <a:lnTo>
                        <a:pt x="22350" y="14711"/>
                      </a:lnTo>
                      <a:cubicBezTo>
                        <a:pt x="23277" y="15004"/>
                        <a:pt x="23976" y="15083"/>
                        <a:pt x="24458" y="15083"/>
                      </a:cubicBezTo>
                      <a:cubicBezTo>
                        <a:pt x="25016" y="15083"/>
                        <a:pt x="25285" y="14978"/>
                        <a:pt x="25285" y="14978"/>
                      </a:cubicBezTo>
                      <a:cubicBezTo>
                        <a:pt x="25533" y="14998"/>
                        <a:pt x="25762" y="15008"/>
                        <a:pt x="25970" y="15008"/>
                      </a:cubicBezTo>
                      <a:cubicBezTo>
                        <a:pt x="27105" y="15008"/>
                        <a:pt x="27620" y="14726"/>
                        <a:pt x="27253" y="14444"/>
                      </a:cubicBezTo>
                      <a:cubicBezTo>
                        <a:pt x="26986" y="14230"/>
                        <a:pt x="26271" y="14166"/>
                        <a:pt x="25757" y="14166"/>
                      </a:cubicBezTo>
                      <a:cubicBezTo>
                        <a:pt x="25628" y="14166"/>
                        <a:pt x="25512" y="14170"/>
                        <a:pt x="25419" y="14177"/>
                      </a:cubicBezTo>
                      <a:lnTo>
                        <a:pt x="25452" y="14010"/>
                      </a:lnTo>
                      <a:cubicBezTo>
                        <a:pt x="25754" y="14039"/>
                        <a:pt x="26031" y="14052"/>
                        <a:pt x="26280" y="14052"/>
                      </a:cubicBezTo>
                      <a:cubicBezTo>
                        <a:pt x="27488" y="14052"/>
                        <a:pt x="28041" y="13747"/>
                        <a:pt x="27654" y="13443"/>
                      </a:cubicBezTo>
                      <a:cubicBezTo>
                        <a:pt x="27253" y="13143"/>
                        <a:pt x="26052" y="13143"/>
                        <a:pt x="25619" y="13143"/>
                      </a:cubicBezTo>
                      <a:lnTo>
                        <a:pt x="25652" y="12876"/>
                      </a:lnTo>
                      <a:cubicBezTo>
                        <a:pt x="25991" y="12913"/>
                        <a:pt x="26298" y="12929"/>
                        <a:pt x="26570" y="12929"/>
                      </a:cubicBezTo>
                      <a:cubicBezTo>
                        <a:pt x="27773" y="12929"/>
                        <a:pt x="28301" y="12608"/>
                        <a:pt x="27920" y="12309"/>
                      </a:cubicBezTo>
                      <a:cubicBezTo>
                        <a:pt x="27641" y="12076"/>
                        <a:pt x="26906" y="12022"/>
                        <a:pt x="26363" y="12022"/>
                      </a:cubicBezTo>
                      <a:cubicBezTo>
                        <a:pt x="26128" y="12022"/>
                        <a:pt x="25930" y="12032"/>
                        <a:pt x="25819" y="12042"/>
                      </a:cubicBezTo>
                      <a:lnTo>
                        <a:pt x="25852" y="11842"/>
                      </a:lnTo>
                      <a:cubicBezTo>
                        <a:pt x="26105" y="11863"/>
                        <a:pt x="26338" y="11872"/>
                        <a:pt x="26550" y="11872"/>
                      </a:cubicBezTo>
                      <a:cubicBezTo>
                        <a:pt x="27706" y="11872"/>
                        <a:pt x="28225" y="11590"/>
                        <a:pt x="27887" y="11308"/>
                      </a:cubicBezTo>
                      <a:cubicBezTo>
                        <a:pt x="27636" y="11103"/>
                        <a:pt x="26995" y="11054"/>
                        <a:pt x="26509" y="11054"/>
                      </a:cubicBezTo>
                      <a:cubicBezTo>
                        <a:pt x="26283" y="11054"/>
                        <a:pt x="26091" y="11064"/>
                        <a:pt x="25986" y="11075"/>
                      </a:cubicBezTo>
                      <a:lnTo>
                        <a:pt x="25886" y="11075"/>
                      </a:lnTo>
                      <a:lnTo>
                        <a:pt x="24218" y="11208"/>
                      </a:lnTo>
                      <a:lnTo>
                        <a:pt x="24218" y="11208"/>
                      </a:lnTo>
                      <a:lnTo>
                        <a:pt x="24318" y="10841"/>
                      </a:lnTo>
                      <a:cubicBezTo>
                        <a:pt x="24318" y="10841"/>
                        <a:pt x="26052" y="10241"/>
                        <a:pt x="25585" y="9907"/>
                      </a:cubicBezTo>
                      <a:cubicBezTo>
                        <a:pt x="25382" y="9762"/>
                        <a:pt x="25090" y="9699"/>
                        <a:pt x="24772" y="9699"/>
                      </a:cubicBezTo>
                      <a:cubicBezTo>
                        <a:pt x="24361" y="9699"/>
                        <a:pt x="23908" y="9805"/>
                        <a:pt x="23551" y="9974"/>
                      </a:cubicBezTo>
                      <a:cubicBezTo>
                        <a:pt x="22917" y="10274"/>
                        <a:pt x="22150" y="11408"/>
                        <a:pt x="22150" y="11408"/>
                      </a:cubicBezTo>
                      <a:lnTo>
                        <a:pt x="21549" y="11275"/>
                      </a:lnTo>
                      <a:lnTo>
                        <a:pt x="7906" y="7172"/>
                      </a:lnTo>
                      <a:lnTo>
                        <a:pt x="5004" y="0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1"/>
                <p:cNvSpPr/>
                <p:nvPr/>
              </p:nvSpPr>
              <p:spPr>
                <a:xfrm>
                  <a:off x="3812050" y="3937425"/>
                  <a:ext cx="280225" cy="32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9" h="12977" extrusionOk="0">
                      <a:moveTo>
                        <a:pt x="7840" y="1"/>
                      </a:moveTo>
                      <a:lnTo>
                        <a:pt x="2703" y="5238"/>
                      </a:lnTo>
                      <a:lnTo>
                        <a:pt x="1" y="7239"/>
                      </a:lnTo>
                      <a:lnTo>
                        <a:pt x="5838" y="12977"/>
                      </a:lnTo>
                      <a:lnTo>
                        <a:pt x="6439" y="8507"/>
                      </a:lnTo>
                      <a:lnTo>
                        <a:pt x="11209" y="5071"/>
                      </a:lnTo>
                      <a:lnTo>
                        <a:pt x="7840" y="1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1"/>
                <p:cNvSpPr/>
                <p:nvPr/>
              </p:nvSpPr>
              <p:spPr>
                <a:xfrm>
                  <a:off x="3735350" y="4093375"/>
                  <a:ext cx="345275" cy="2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11473" extrusionOk="0">
                      <a:moveTo>
                        <a:pt x="4336" y="0"/>
                      </a:moveTo>
                      <a:cubicBezTo>
                        <a:pt x="4336" y="0"/>
                        <a:pt x="2268" y="1368"/>
                        <a:pt x="1134" y="2736"/>
                      </a:cubicBezTo>
                      <a:cubicBezTo>
                        <a:pt x="0" y="4137"/>
                        <a:pt x="3102" y="6338"/>
                        <a:pt x="5471" y="7839"/>
                      </a:cubicBezTo>
                      <a:cubicBezTo>
                        <a:pt x="7839" y="9307"/>
                        <a:pt x="9006" y="10975"/>
                        <a:pt x="11575" y="11442"/>
                      </a:cubicBezTo>
                      <a:cubicBezTo>
                        <a:pt x="11678" y="11462"/>
                        <a:pt x="11771" y="11472"/>
                        <a:pt x="11853" y="11472"/>
                      </a:cubicBezTo>
                      <a:cubicBezTo>
                        <a:pt x="13810" y="11472"/>
                        <a:pt x="10317" y="6000"/>
                        <a:pt x="8973" y="4303"/>
                      </a:cubicBezTo>
                      <a:lnTo>
                        <a:pt x="8973" y="4303"/>
                      </a:lnTo>
                      <a:cubicBezTo>
                        <a:pt x="8973" y="4304"/>
                        <a:pt x="8978" y="4344"/>
                        <a:pt x="8873" y="4344"/>
                      </a:cubicBezTo>
                      <a:cubicBezTo>
                        <a:pt x="8692" y="4344"/>
                        <a:pt x="8185" y="4224"/>
                        <a:pt x="6772" y="3570"/>
                      </a:cubicBezTo>
                      <a:cubicBezTo>
                        <a:pt x="4537" y="2569"/>
                        <a:pt x="4336" y="0"/>
                        <a:pt x="4336" y="0"/>
                      </a:cubicBezTo>
                      <a:close/>
                    </a:path>
                  </a:pathLst>
                </a:custGeom>
                <a:solidFill>
                  <a:srgbClr val="3F3E3E"/>
                </a:solidFill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51"/>
                <p:cNvSpPr/>
                <p:nvPr/>
              </p:nvSpPr>
              <p:spPr>
                <a:xfrm>
                  <a:off x="3891275" y="3149450"/>
                  <a:ext cx="772250" cy="98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0" h="39526" extrusionOk="0">
                      <a:moveTo>
                        <a:pt x="19568" y="1"/>
                      </a:moveTo>
                      <a:cubicBezTo>
                        <a:pt x="17739" y="1"/>
                        <a:pt x="16126" y="658"/>
                        <a:pt x="15145" y="2465"/>
                      </a:cubicBezTo>
                      <a:cubicBezTo>
                        <a:pt x="11576" y="9137"/>
                        <a:pt x="11509" y="22713"/>
                        <a:pt x="11509" y="22713"/>
                      </a:cubicBezTo>
                      <a:lnTo>
                        <a:pt x="1" y="34255"/>
                      </a:lnTo>
                      <a:lnTo>
                        <a:pt x="5405" y="39525"/>
                      </a:lnTo>
                      <a:cubicBezTo>
                        <a:pt x="5405" y="39525"/>
                        <a:pt x="12910" y="34622"/>
                        <a:pt x="19148" y="30152"/>
                      </a:cubicBezTo>
                      <a:cubicBezTo>
                        <a:pt x="25352" y="25682"/>
                        <a:pt x="30890" y="4700"/>
                        <a:pt x="30890" y="4700"/>
                      </a:cubicBezTo>
                      <a:cubicBezTo>
                        <a:pt x="30890" y="4700"/>
                        <a:pt x="24459" y="1"/>
                        <a:pt x="19568" y="1"/>
                      </a:cubicBezTo>
                      <a:close/>
                    </a:path>
                  </a:pathLst>
                </a:custGeom>
                <a:solidFill>
                  <a:srgbClr val="6AAA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51"/>
                <p:cNvSpPr/>
                <p:nvPr/>
              </p:nvSpPr>
              <p:spPr>
                <a:xfrm>
                  <a:off x="4157300" y="2484075"/>
                  <a:ext cx="564600" cy="7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4" h="31283" extrusionOk="0">
                      <a:moveTo>
                        <a:pt x="14855" y="1"/>
                      </a:moveTo>
                      <a:cubicBezTo>
                        <a:pt x="13318" y="1"/>
                        <a:pt x="9418" y="352"/>
                        <a:pt x="6739" y="3662"/>
                      </a:cubicBezTo>
                      <a:cubicBezTo>
                        <a:pt x="3336" y="7865"/>
                        <a:pt x="4371" y="18440"/>
                        <a:pt x="4371" y="18440"/>
                      </a:cubicBezTo>
                      <a:lnTo>
                        <a:pt x="1" y="27313"/>
                      </a:lnTo>
                      <a:lnTo>
                        <a:pt x="20249" y="31282"/>
                      </a:lnTo>
                      <a:lnTo>
                        <a:pt x="20215" y="29080"/>
                      </a:lnTo>
                      <a:lnTo>
                        <a:pt x="20148" y="26445"/>
                      </a:lnTo>
                      <a:lnTo>
                        <a:pt x="20048" y="18806"/>
                      </a:lnTo>
                      <a:cubicBezTo>
                        <a:pt x="20048" y="18806"/>
                        <a:pt x="22584" y="11835"/>
                        <a:pt x="21049" y="6131"/>
                      </a:cubicBezTo>
                      <a:cubicBezTo>
                        <a:pt x="19515" y="427"/>
                        <a:pt x="15512" y="26"/>
                        <a:pt x="15512" y="26"/>
                      </a:cubicBezTo>
                      <a:cubicBezTo>
                        <a:pt x="15512" y="26"/>
                        <a:pt x="15269" y="1"/>
                        <a:pt x="14855" y="1"/>
                      </a:cubicBezTo>
                      <a:close/>
                    </a:path>
                  </a:pathLst>
                </a:custGeom>
                <a:solidFill>
                  <a:srgbClr val="A6E8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1"/>
                <p:cNvSpPr/>
                <p:nvPr/>
              </p:nvSpPr>
              <p:spPr>
                <a:xfrm>
                  <a:off x="4411650" y="2204500"/>
                  <a:ext cx="292750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0" h="13510" extrusionOk="0">
                      <a:moveTo>
                        <a:pt x="7649" y="1"/>
                      </a:moveTo>
                      <a:cubicBezTo>
                        <a:pt x="7635" y="1"/>
                        <a:pt x="7621" y="1"/>
                        <a:pt x="7606" y="1"/>
                      </a:cubicBezTo>
                      <a:cubicBezTo>
                        <a:pt x="5238" y="35"/>
                        <a:pt x="1568" y="2370"/>
                        <a:pt x="1568" y="2370"/>
                      </a:cubicBezTo>
                      <a:cubicBezTo>
                        <a:pt x="1568" y="2370"/>
                        <a:pt x="1702" y="3504"/>
                        <a:pt x="1935" y="4938"/>
                      </a:cubicBezTo>
                      <a:cubicBezTo>
                        <a:pt x="1779" y="4868"/>
                        <a:pt x="1604" y="4817"/>
                        <a:pt x="1410" y="4817"/>
                      </a:cubicBezTo>
                      <a:cubicBezTo>
                        <a:pt x="1234" y="4817"/>
                        <a:pt x="1042" y="4860"/>
                        <a:pt x="835" y="4972"/>
                      </a:cubicBezTo>
                      <a:cubicBezTo>
                        <a:pt x="1" y="5439"/>
                        <a:pt x="401" y="7140"/>
                        <a:pt x="1302" y="7974"/>
                      </a:cubicBezTo>
                      <a:cubicBezTo>
                        <a:pt x="1733" y="8376"/>
                        <a:pt x="2189" y="8481"/>
                        <a:pt x="2563" y="8481"/>
                      </a:cubicBezTo>
                      <a:cubicBezTo>
                        <a:pt x="2623" y="8481"/>
                        <a:pt x="2681" y="8479"/>
                        <a:pt x="2736" y="8474"/>
                      </a:cubicBezTo>
                      <a:lnTo>
                        <a:pt x="2736" y="8474"/>
                      </a:lnTo>
                      <a:lnTo>
                        <a:pt x="2069" y="12510"/>
                      </a:lnTo>
                      <a:cubicBezTo>
                        <a:pt x="2069" y="12510"/>
                        <a:pt x="3611" y="13510"/>
                        <a:pt x="5083" y="13510"/>
                      </a:cubicBezTo>
                      <a:cubicBezTo>
                        <a:pt x="5435" y="13510"/>
                        <a:pt x="5783" y="13452"/>
                        <a:pt x="6105" y="13311"/>
                      </a:cubicBezTo>
                      <a:lnTo>
                        <a:pt x="6405" y="11810"/>
                      </a:lnTo>
                      <a:lnTo>
                        <a:pt x="6505" y="11376"/>
                      </a:lnTo>
                      <a:cubicBezTo>
                        <a:pt x="6796" y="11421"/>
                        <a:pt x="7091" y="11444"/>
                        <a:pt x="7384" y="11444"/>
                      </a:cubicBezTo>
                      <a:cubicBezTo>
                        <a:pt x="8403" y="11444"/>
                        <a:pt x="9393" y="11164"/>
                        <a:pt x="10041" y="10542"/>
                      </a:cubicBezTo>
                      <a:cubicBezTo>
                        <a:pt x="11709" y="8941"/>
                        <a:pt x="11542" y="5839"/>
                        <a:pt x="11542" y="5839"/>
                      </a:cubicBezTo>
                      <a:cubicBezTo>
                        <a:pt x="11476" y="2656"/>
                        <a:pt x="9960" y="1"/>
                        <a:pt x="7649" y="1"/>
                      </a:cubicBez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1"/>
                <p:cNvSpPr/>
                <p:nvPr/>
              </p:nvSpPr>
              <p:spPr>
                <a:xfrm>
                  <a:off x="4632650" y="2289825"/>
                  <a:ext cx="50750" cy="8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" h="3261" extrusionOk="0">
                      <a:moveTo>
                        <a:pt x="244" y="0"/>
                      </a:moveTo>
                      <a:cubicBezTo>
                        <a:pt x="191" y="0"/>
                        <a:pt x="140" y="64"/>
                        <a:pt x="100" y="224"/>
                      </a:cubicBezTo>
                      <a:cubicBezTo>
                        <a:pt x="0" y="625"/>
                        <a:pt x="67" y="3260"/>
                        <a:pt x="701" y="3260"/>
                      </a:cubicBezTo>
                      <a:cubicBezTo>
                        <a:pt x="716" y="3261"/>
                        <a:pt x="732" y="3261"/>
                        <a:pt x="747" y="3261"/>
                      </a:cubicBezTo>
                      <a:cubicBezTo>
                        <a:pt x="1368" y="3261"/>
                        <a:pt x="2029" y="2619"/>
                        <a:pt x="1802" y="2326"/>
                      </a:cubicBezTo>
                      <a:cubicBezTo>
                        <a:pt x="1742" y="2249"/>
                        <a:pt x="1662" y="2220"/>
                        <a:pt x="1576" y="2220"/>
                      </a:cubicBezTo>
                      <a:cubicBezTo>
                        <a:pt x="1329" y="2220"/>
                        <a:pt x="1034" y="2459"/>
                        <a:pt x="1034" y="2459"/>
                      </a:cubicBezTo>
                      <a:lnTo>
                        <a:pt x="467" y="324"/>
                      </a:lnTo>
                      <a:cubicBezTo>
                        <a:pt x="407" y="144"/>
                        <a:pt x="323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CE7D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51"/>
                <p:cNvSpPr/>
                <p:nvPr/>
              </p:nvSpPr>
              <p:spPr>
                <a:xfrm>
                  <a:off x="4642225" y="2241700"/>
                  <a:ext cx="46950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1053" extrusionOk="0">
                      <a:moveTo>
                        <a:pt x="957" y="1"/>
                      </a:moveTo>
                      <a:cubicBezTo>
                        <a:pt x="390" y="1"/>
                        <a:pt x="0" y="791"/>
                        <a:pt x="218" y="915"/>
                      </a:cubicBezTo>
                      <a:cubicBezTo>
                        <a:pt x="248" y="928"/>
                        <a:pt x="277" y="934"/>
                        <a:pt x="305" y="934"/>
                      </a:cubicBezTo>
                      <a:cubicBezTo>
                        <a:pt x="491" y="934"/>
                        <a:pt x="637" y="682"/>
                        <a:pt x="985" y="682"/>
                      </a:cubicBezTo>
                      <a:cubicBezTo>
                        <a:pt x="1419" y="682"/>
                        <a:pt x="1652" y="1048"/>
                        <a:pt x="1652" y="1048"/>
                      </a:cubicBezTo>
                      <a:cubicBezTo>
                        <a:pt x="1652" y="1048"/>
                        <a:pt x="1667" y="1053"/>
                        <a:pt x="1688" y="1053"/>
                      </a:cubicBezTo>
                      <a:cubicBezTo>
                        <a:pt x="1752" y="1053"/>
                        <a:pt x="1877" y="1015"/>
                        <a:pt x="1852" y="715"/>
                      </a:cubicBezTo>
                      <a:cubicBezTo>
                        <a:pt x="1852" y="715"/>
                        <a:pt x="1719" y="181"/>
                        <a:pt x="1085" y="14"/>
                      </a:cubicBezTo>
                      <a:cubicBezTo>
                        <a:pt x="1042" y="5"/>
                        <a:pt x="999" y="1"/>
                        <a:pt x="95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51"/>
                <p:cNvSpPr/>
                <p:nvPr/>
              </p:nvSpPr>
              <p:spPr>
                <a:xfrm>
                  <a:off x="4541750" y="2248725"/>
                  <a:ext cx="4697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" h="1076" extrusionOk="0">
                      <a:moveTo>
                        <a:pt x="901" y="0"/>
                      </a:moveTo>
                      <a:cubicBezTo>
                        <a:pt x="234" y="0"/>
                        <a:pt x="0" y="968"/>
                        <a:pt x="267" y="1068"/>
                      </a:cubicBezTo>
                      <a:cubicBezTo>
                        <a:pt x="287" y="1073"/>
                        <a:pt x="305" y="1076"/>
                        <a:pt x="322" y="1076"/>
                      </a:cubicBezTo>
                      <a:cubicBezTo>
                        <a:pt x="514" y="1076"/>
                        <a:pt x="600" y="759"/>
                        <a:pt x="968" y="667"/>
                      </a:cubicBezTo>
                      <a:cubicBezTo>
                        <a:pt x="1060" y="644"/>
                        <a:pt x="1144" y="635"/>
                        <a:pt x="1217" y="635"/>
                      </a:cubicBezTo>
                      <a:cubicBezTo>
                        <a:pt x="1463" y="635"/>
                        <a:pt x="1602" y="734"/>
                        <a:pt x="1602" y="734"/>
                      </a:cubicBezTo>
                      <a:cubicBezTo>
                        <a:pt x="1602" y="734"/>
                        <a:pt x="1661" y="758"/>
                        <a:pt x="1719" y="758"/>
                      </a:cubicBezTo>
                      <a:cubicBezTo>
                        <a:pt x="1800" y="758"/>
                        <a:pt x="1879" y="713"/>
                        <a:pt x="1802" y="501"/>
                      </a:cubicBezTo>
                      <a:cubicBezTo>
                        <a:pt x="1802" y="501"/>
                        <a:pt x="1568" y="0"/>
                        <a:pt x="90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1"/>
                <p:cNvSpPr/>
                <p:nvPr/>
              </p:nvSpPr>
              <p:spPr>
                <a:xfrm>
                  <a:off x="4571775" y="2288750"/>
                  <a:ext cx="16700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1268" extrusionOk="0">
                      <a:moveTo>
                        <a:pt x="300" y="0"/>
                      </a:moveTo>
                      <a:cubicBezTo>
                        <a:pt x="134" y="0"/>
                        <a:pt x="0" y="301"/>
                        <a:pt x="0" y="634"/>
                      </a:cubicBezTo>
                      <a:cubicBezTo>
                        <a:pt x="0" y="1001"/>
                        <a:pt x="167" y="1268"/>
                        <a:pt x="334" y="1268"/>
                      </a:cubicBezTo>
                      <a:cubicBezTo>
                        <a:pt x="501" y="1268"/>
                        <a:pt x="667" y="968"/>
                        <a:pt x="634" y="634"/>
                      </a:cubicBezTo>
                      <a:cubicBezTo>
                        <a:pt x="634" y="267"/>
                        <a:pt x="501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1"/>
                <p:cNvSpPr/>
                <p:nvPr/>
              </p:nvSpPr>
              <p:spPr>
                <a:xfrm>
                  <a:off x="4659325" y="2289575"/>
                  <a:ext cx="14200" cy="2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102" extrusionOk="0">
                      <a:moveTo>
                        <a:pt x="268" y="1"/>
                      </a:moveTo>
                      <a:cubicBezTo>
                        <a:pt x="101" y="1"/>
                        <a:pt x="1" y="268"/>
                        <a:pt x="1" y="568"/>
                      </a:cubicBezTo>
                      <a:cubicBezTo>
                        <a:pt x="1" y="835"/>
                        <a:pt x="134" y="1102"/>
                        <a:pt x="301" y="1102"/>
                      </a:cubicBezTo>
                      <a:cubicBezTo>
                        <a:pt x="434" y="1068"/>
                        <a:pt x="568" y="835"/>
                        <a:pt x="568" y="534"/>
                      </a:cubicBezTo>
                      <a:cubicBezTo>
                        <a:pt x="568" y="234"/>
                        <a:pt x="434" y="1"/>
                        <a:pt x="26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51"/>
                <p:cNvSpPr/>
                <p:nvPr/>
              </p:nvSpPr>
              <p:spPr>
                <a:xfrm>
                  <a:off x="4347450" y="2129500"/>
                  <a:ext cx="399475" cy="31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9" h="12642" extrusionOk="0">
                      <a:moveTo>
                        <a:pt x="12634" y="1"/>
                      </a:moveTo>
                      <a:cubicBezTo>
                        <a:pt x="11605" y="1"/>
                        <a:pt x="10674" y="500"/>
                        <a:pt x="10674" y="500"/>
                      </a:cubicBezTo>
                      <a:cubicBezTo>
                        <a:pt x="10674" y="500"/>
                        <a:pt x="9163" y="131"/>
                        <a:pt x="7371" y="131"/>
                      </a:cubicBezTo>
                      <a:cubicBezTo>
                        <a:pt x="6259" y="131"/>
                        <a:pt x="5038" y="273"/>
                        <a:pt x="4003" y="733"/>
                      </a:cubicBezTo>
                      <a:cubicBezTo>
                        <a:pt x="1301" y="1934"/>
                        <a:pt x="1501" y="4202"/>
                        <a:pt x="1501" y="4202"/>
                      </a:cubicBezTo>
                      <a:cubicBezTo>
                        <a:pt x="1501" y="4202"/>
                        <a:pt x="0" y="6270"/>
                        <a:pt x="1234" y="9072"/>
                      </a:cubicBezTo>
                      <a:cubicBezTo>
                        <a:pt x="2435" y="11874"/>
                        <a:pt x="5137" y="12642"/>
                        <a:pt x="5137" y="12642"/>
                      </a:cubicBezTo>
                      <a:lnTo>
                        <a:pt x="5337" y="11374"/>
                      </a:lnTo>
                      <a:lnTo>
                        <a:pt x="5337" y="11374"/>
                      </a:lnTo>
                      <a:cubicBezTo>
                        <a:pt x="5325" y="11374"/>
                        <a:pt x="5314" y="11374"/>
                        <a:pt x="5302" y="11374"/>
                      </a:cubicBezTo>
                      <a:cubicBezTo>
                        <a:pt x="3719" y="11374"/>
                        <a:pt x="2539" y="9166"/>
                        <a:pt x="3069" y="8338"/>
                      </a:cubicBezTo>
                      <a:cubicBezTo>
                        <a:pt x="3319" y="7938"/>
                        <a:pt x="3678" y="7838"/>
                        <a:pt x="3974" y="7838"/>
                      </a:cubicBezTo>
                      <a:cubicBezTo>
                        <a:pt x="4270" y="7838"/>
                        <a:pt x="4503" y="7938"/>
                        <a:pt x="4503" y="7938"/>
                      </a:cubicBezTo>
                      <a:lnTo>
                        <a:pt x="5704" y="9840"/>
                      </a:lnTo>
                      <a:cubicBezTo>
                        <a:pt x="6105" y="9473"/>
                        <a:pt x="5838" y="8372"/>
                        <a:pt x="5838" y="8372"/>
                      </a:cubicBezTo>
                      <a:cubicBezTo>
                        <a:pt x="5838" y="8372"/>
                        <a:pt x="6705" y="7938"/>
                        <a:pt x="7139" y="6837"/>
                      </a:cubicBezTo>
                      <a:cubicBezTo>
                        <a:pt x="7539" y="5737"/>
                        <a:pt x="7105" y="3835"/>
                        <a:pt x="7105" y="3835"/>
                      </a:cubicBezTo>
                      <a:lnTo>
                        <a:pt x="7105" y="3835"/>
                      </a:lnTo>
                      <a:cubicBezTo>
                        <a:pt x="7609" y="4328"/>
                        <a:pt x="7991" y="4494"/>
                        <a:pt x="8276" y="4494"/>
                      </a:cubicBezTo>
                      <a:cubicBezTo>
                        <a:pt x="8859" y="4494"/>
                        <a:pt x="9040" y="3802"/>
                        <a:pt x="9040" y="3802"/>
                      </a:cubicBezTo>
                      <a:cubicBezTo>
                        <a:pt x="9040" y="3802"/>
                        <a:pt x="9374" y="4536"/>
                        <a:pt x="10308" y="4703"/>
                      </a:cubicBezTo>
                      <a:cubicBezTo>
                        <a:pt x="10377" y="4713"/>
                        <a:pt x="10440" y="4718"/>
                        <a:pt x="10499" y="4718"/>
                      </a:cubicBezTo>
                      <a:cubicBezTo>
                        <a:pt x="11198" y="4718"/>
                        <a:pt x="11141" y="4035"/>
                        <a:pt x="11141" y="4035"/>
                      </a:cubicBezTo>
                      <a:lnTo>
                        <a:pt x="11141" y="4035"/>
                      </a:lnTo>
                      <a:cubicBezTo>
                        <a:pt x="11142" y="4035"/>
                        <a:pt x="12012" y="4508"/>
                        <a:pt x="13217" y="4508"/>
                      </a:cubicBezTo>
                      <a:cubicBezTo>
                        <a:pt x="13407" y="4508"/>
                        <a:pt x="13605" y="4496"/>
                        <a:pt x="13810" y="4469"/>
                      </a:cubicBezTo>
                      <a:cubicBezTo>
                        <a:pt x="15311" y="4269"/>
                        <a:pt x="15978" y="1600"/>
                        <a:pt x="13910" y="333"/>
                      </a:cubicBezTo>
                      <a:cubicBezTo>
                        <a:pt x="13508" y="87"/>
                        <a:pt x="13062" y="1"/>
                        <a:pt x="12634" y="1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51"/>
                <p:cNvSpPr/>
                <p:nvPr/>
              </p:nvSpPr>
              <p:spPr>
                <a:xfrm>
                  <a:off x="4389150" y="4153425"/>
                  <a:ext cx="205150" cy="29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6" h="11976" extrusionOk="0">
                      <a:moveTo>
                        <a:pt x="2635" y="0"/>
                      </a:moveTo>
                      <a:lnTo>
                        <a:pt x="1201" y="7205"/>
                      </a:lnTo>
                      <a:lnTo>
                        <a:pt x="0" y="10374"/>
                      </a:lnTo>
                      <a:lnTo>
                        <a:pt x="8006" y="11975"/>
                      </a:lnTo>
                      <a:lnTo>
                        <a:pt x="6104" y="7906"/>
                      </a:lnTo>
                      <a:lnTo>
                        <a:pt x="8206" y="2435"/>
                      </a:lnTo>
                      <a:lnTo>
                        <a:pt x="2635" y="0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1"/>
                <p:cNvSpPr/>
                <p:nvPr/>
              </p:nvSpPr>
              <p:spPr>
                <a:xfrm>
                  <a:off x="4076425" y="3166875"/>
                  <a:ext cx="798075" cy="108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3" h="43365" extrusionOk="0">
                      <a:moveTo>
                        <a:pt x="3236" y="1"/>
                      </a:moveTo>
                      <a:cubicBezTo>
                        <a:pt x="3236" y="1"/>
                        <a:pt x="0" y="8874"/>
                        <a:pt x="6505" y="16446"/>
                      </a:cubicBezTo>
                      <a:cubicBezTo>
                        <a:pt x="9574" y="19982"/>
                        <a:pt x="14877" y="22183"/>
                        <a:pt x="19614" y="23517"/>
                      </a:cubicBezTo>
                      <a:cubicBezTo>
                        <a:pt x="18513" y="24852"/>
                        <a:pt x="17346" y="26620"/>
                        <a:pt x="16412" y="28788"/>
                      </a:cubicBezTo>
                      <a:cubicBezTo>
                        <a:pt x="13877" y="34692"/>
                        <a:pt x="13677" y="40196"/>
                        <a:pt x="13677" y="40196"/>
                      </a:cubicBezTo>
                      <a:lnTo>
                        <a:pt x="22616" y="43365"/>
                      </a:lnTo>
                      <a:lnTo>
                        <a:pt x="30789" y="23317"/>
                      </a:lnTo>
                      <a:cubicBezTo>
                        <a:pt x="31923" y="20549"/>
                        <a:pt x="31322" y="17346"/>
                        <a:pt x="29221" y="15211"/>
                      </a:cubicBezTo>
                      <a:lnTo>
                        <a:pt x="17179" y="2769"/>
                      </a:lnTo>
                      <a:lnTo>
                        <a:pt x="3236" y="1"/>
                      </a:lnTo>
                      <a:close/>
                    </a:path>
                  </a:pathLst>
                </a:custGeom>
                <a:solidFill>
                  <a:srgbClr val="8BC9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1"/>
                <p:cNvSpPr/>
                <p:nvPr/>
              </p:nvSpPr>
              <p:spPr>
                <a:xfrm>
                  <a:off x="4269875" y="2549325"/>
                  <a:ext cx="214350" cy="3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4" h="13028" extrusionOk="0">
                      <a:moveTo>
                        <a:pt x="3667" y="1"/>
                      </a:moveTo>
                      <a:cubicBezTo>
                        <a:pt x="2485" y="1"/>
                        <a:pt x="1223" y="1129"/>
                        <a:pt x="768" y="3954"/>
                      </a:cubicBezTo>
                      <a:cubicBezTo>
                        <a:pt x="1" y="8724"/>
                        <a:pt x="1969" y="13028"/>
                        <a:pt x="1969" y="13028"/>
                      </a:cubicBezTo>
                      <a:lnTo>
                        <a:pt x="8574" y="11426"/>
                      </a:lnTo>
                      <a:lnTo>
                        <a:pt x="5705" y="1419"/>
                      </a:lnTo>
                      <a:cubicBezTo>
                        <a:pt x="5256" y="535"/>
                        <a:pt x="4480" y="1"/>
                        <a:pt x="3667" y="1"/>
                      </a:cubicBezTo>
                      <a:close/>
                    </a:path>
                  </a:pathLst>
                </a:custGeom>
                <a:solidFill>
                  <a:srgbClr val="8BC9A6"/>
                </a:solidFill>
                <a:ln w="750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51"/>
                <p:cNvSpPr/>
                <p:nvPr/>
              </p:nvSpPr>
              <p:spPr>
                <a:xfrm>
                  <a:off x="4685175" y="2805775"/>
                  <a:ext cx="767225" cy="12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9" h="51373" extrusionOk="0">
                      <a:moveTo>
                        <a:pt x="9841" y="1"/>
                      </a:moveTo>
                      <a:lnTo>
                        <a:pt x="8907" y="4337"/>
                      </a:lnTo>
                      <a:cubicBezTo>
                        <a:pt x="8864" y="4336"/>
                        <a:pt x="8821" y="4336"/>
                        <a:pt x="8778" y="4336"/>
                      </a:cubicBezTo>
                      <a:cubicBezTo>
                        <a:pt x="5998" y="4336"/>
                        <a:pt x="3633" y="6449"/>
                        <a:pt x="3403" y="9274"/>
                      </a:cubicBezTo>
                      <a:lnTo>
                        <a:pt x="2903" y="15112"/>
                      </a:lnTo>
                      <a:lnTo>
                        <a:pt x="1435" y="32090"/>
                      </a:lnTo>
                      <a:lnTo>
                        <a:pt x="201" y="45934"/>
                      </a:lnTo>
                      <a:cubicBezTo>
                        <a:pt x="1" y="48436"/>
                        <a:pt x="1936" y="50604"/>
                        <a:pt x="4437" y="50704"/>
                      </a:cubicBezTo>
                      <a:lnTo>
                        <a:pt x="26153" y="51371"/>
                      </a:lnTo>
                      <a:cubicBezTo>
                        <a:pt x="26193" y="51372"/>
                        <a:pt x="26234" y="51373"/>
                        <a:pt x="26274" y="51373"/>
                      </a:cubicBezTo>
                      <a:cubicBezTo>
                        <a:pt x="28720" y="51373"/>
                        <a:pt x="30689" y="49396"/>
                        <a:pt x="30656" y="46934"/>
                      </a:cubicBezTo>
                      <a:lnTo>
                        <a:pt x="30489" y="32557"/>
                      </a:lnTo>
                      <a:lnTo>
                        <a:pt x="30289" y="15479"/>
                      </a:lnTo>
                      <a:lnTo>
                        <a:pt x="30222" y="10442"/>
                      </a:lnTo>
                      <a:cubicBezTo>
                        <a:pt x="30189" y="7640"/>
                        <a:pt x="28021" y="5371"/>
                        <a:pt x="25252" y="5138"/>
                      </a:cubicBezTo>
                      <a:lnTo>
                        <a:pt x="24552" y="668"/>
                      </a:lnTo>
                      <a:lnTo>
                        <a:pt x="984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1"/>
                <p:cNvSpPr/>
                <p:nvPr/>
              </p:nvSpPr>
              <p:spPr>
                <a:xfrm>
                  <a:off x="4721050" y="3183550"/>
                  <a:ext cx="726375" cy="48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55" h="19215" extrusionOk="0">
                      <a:moveTo>
                        <a:pt x="1468" y="1"/>
                      </a:moveTo>
                      <a:lnTo>
                        <a:pt x="0" y="16979"/>
                      </a:lnTo>
                      <a:cubicBezTo>
                        <a:pt x="2135" y="17680"/>
                        <a:pt x="7572" y="19214"/>
                        <a:pt x="14010" y="19214"/>
                      </a:cubicBezTo>
                      <a:cubicBezTo>
                        <a:pt x="20081" y="19214"/>
                        <a:pt x="26219" y="18481"/>
                        <a:pt x="29054" y="17880"/>
                      </a:cubicBezTo>
                      <a:lnTo>
                        <a:pt x="28854" y="401"/>
                      </a:lnTo>
                      <a:cubicBezTo>
                        <a:pt x="26748" y="801"/>
                        <a:pt x="22980" y="1350"/>
                        <a:pt x="18214" y="1350"/>
                      </a:cubicBezTo>
                      <a:cubicBezTo>
                        <a:pt x="17017" y="1350"/>
                        <a:pt x="15757" y="1315"/>
                        <a:pt x="14444" y="1235"/>
                      </a:cubicBezTo>
                      <a:cubicBezTo>
                        <a:pt x="9374" y="901"/>
                        <a:pt x="4704" y="401"/>
                        <a:pt x="14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1"/>
                <p:cNvSpPr/>
                <p:nvPr/>
              </p:nvSpPr>
              <p:spPr>
                <a:xfrm>
                  <a:off x="4367800" y="4374400"/>
                  <a:ext cx="401625" cy="15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5" h="6157" extrusionOk="0">
                      <a:moveTo>
                        <a:pt x="1354" y="1"/>
                      </a:moveTo>
                      <a:cubicBezTo>
                        <a:pt x="1354" y="1"/>
                        <a:pt x="387" y="2236"/>
                        <a:pt x="187" y="4037"/>
                      </a:cubicBezTo>
                      <a:cubicBezTo>
                        <a:pt x="0" y="5686"/>
                        <a:pt x="3295" y="5942"/>
                        <a:pt x="6013" y="5942"/>
                      </a:cubicBezTo>
                      <a:cubicBezTo>
                        <a:pt x="6209" y="5942"/>
                        <a:pt x="6403" y="5941"/>
                        <a:pt x="6591" y="5938"/>
                      </a:cubicBezTo>
                      <a:cubicBezTo>
                        <a:pt x="6712" y="5935"/>
                        <a:pt x="6830" y="5934"/>
                        <a:pt x="6947" y="5934"/>
                      </a:cubicBezTo>
                      <a:cubicBezTo>
                        <a:pt x="8460" y="5934"/>
                        <a:pt x="9704" y="6157"/>
                        <a:pt x="10931" y="6157"/>
                      </a:cubicBezTo>
                      <a:cubicBezTo>
                        <a:pt x="11819" y="6157"/>
                        <a:pt x="12698" y="6040"/>
                        <a:pt x="13663" y="5638"/>
                      </a:cubicBezTo>
                      <a:cubicBezTo>
                        <a:pt x="16065" y="4671"/>
                        <a:pt x="9727" y="1769"/>
                        <a:pt x="7626" y="1068"/>
                      </a:cubicBezTo>
                      <a:lnTo>
                        <a:pt x="7626" y="1068"/>
                      </a:lnTo>
                      <a:cubicBezTo>
                        <a:pt x="7626" y="1068"/>
                        <a:pt x="7792" y="1302"/>
                        <a:pt x="5357" y="1669"/>
                      </a:cubicBezTo>
                      <a:cubicBezTo>
                        <a:pt x="5159" y="1699"/>
                        <a:pt x="4965" y="1713"/>
                        <a:pt x="4778" y="1713"/>
                      </a:cubicBezTo>
                      <a:cubicBezTo>
                        <a:pt x="2702" y="1713"/>
                        <a:pt x="1354" y="1"/>
                        <a:pt x="1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1"/>
                <p:cNvSpPr/>
                <p:nvPr/>
              </p:nvSpPr>
              <p:spPr>
                <a:xfrm>
                  <a:off x="4856175" y="2704800"/>
                  <a:ext cx="532025" cy="13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81" h="5542" extrusionOk="0">
                      <a:moveTo>
                        <a:pt x="2520" y="1"/>
                      </a:moveTo>
                      <a:cubicBezTo>
                        <a:pt x="1137" y="1"/>
                        <a:pt x="1" y="1176"/>
                        <a:pt x="66" y="2572"/>
                      </a:cubicBezTo>
                      <a:lnTo>
                        <a:pt x="66" y="2706"/>
                      </a:lnTo>
                      <a:cubicBezTo>
                        <a:pt x="132" y="4006"/>
                        <a:pt x="1167" y="5041"/>
                        <a:pt x="2467" y="5074"/>
                      </a:cubicBezTo>
                      <a:lnTo>
                        <a:pt x="18546" y="5541"/>
                      </a:lnTo>
                      <a:cubicBezTo>
                        <a:pt x="18568" y="5542"/>
                        <a:pt x="18590" y="5542"/>
                        <a:pt x="18612" y="5542"/>
                      </a:cubicBezTo>
                      <a:cubicBezTo>
                        <a:pt x="19819" y="5542"/>
                        <a:pt x="20884" y="4651"/>
                        <a:pt x="21047" y="3439"/>
                      </a:cubicBezTo>
                      <a:cubicBezTo>
                        <a:pt x="21281" y="1972"/>
                        <a:pt x="20180" y="637"/>
                        <a:pt x="18679" y="571"/>
                      </a:cubicBezTo>
                      <a:lnTo>
                        <a:pt x="2634" y="4"/>
                      </a:lnTo>
                      <a:cubicBezTo>
                        <a:pt x="2596" y="2"/>
                        <a:pt x="2558" y="1"/>
                        <a:pt x="2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1"/>
                <p:cNvSpPr/>
                <p:nvPr/>
              </p:nvSpPr>
              <p:spPr>
                <a:xfrm>
                  <a:off x="4346600" y="2839975"/>
                  <a:ext cx="707000" cy="37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0" h="14966" extrusionOk="0">
                      <a:moveTo>
                        <a:pt x="5004" y="1"/>
                      </a:moveTo>
                      <a:lnTo>
                        <a:pt x="1" y="1201"/>
                      </a:lnTo>
                      <a:cubicBezTo>
                        <a:pt x="1" y="1201"/>
                        <a:pt x="1535" y="7606"/>
                        <a:pt x="4271" y="10508"/>
                      </a:cubicBezTo>
                      <a:cubicBezTo>
                        <a:pt x="6639" y="13043"/>
                        <a:pt x="17980" y="14211"/>
                        <a:pt x="20816" y="14444"/>
                      </a:cubicBezTo>
                      <a:cubicBezTo>
                        <a:pt x="21249" y="14511"/>
                        <a:pt x="21483" y="14511"/>
                        <a:pt x="21483" y="14511"/>
                      </a:cubicBezTo>
                      <a:lnTo>
                        <a:pt x="22317" y="14578"/>
                      </a:lnTo>
                      <a:cubicBezTo>
                        <a:pt x="23292" y="14886"/>
                        <a:pt x="24014" y="14966"/>
                        <a:pt x="24497" y="14966"/>
                      </a:cubicBezTo>
                      <a:cubicBezTo>
                        <a:pt x="25007" y="14966"/>
                        <a:pt x="25252" y="14878"/>
                        <a:pt x="25252" y="14878"/>
                      </a:cubicBezTo>
                      <a:cubicBezTo>
                        <a:pt x="25484" y="14897"/>
                        <a:pt x="25697" y="14906"/>
                        <a:pt x="25893" y="14906"/>
                      </a:cubicBezTo>
                      <a:cubicBezTo>
                        <a:pt x="27051" y="14906"/>
                        <a:pt x="27563" y="14596"/>
                        <a:pt x="27220" y="14311"/>
                      </a:cubicBezTo>
                      <a:cubicBezTo>
                        <a:pt x="26853" y="14044"/>
                        <a:pt x="25853" y="14044"/>
                        <a:pt x="25386" y="14044"/>
                      </a:cubicBezTo>
                      <a:lnTo>
                        <a:pt x="25419" y="13910"/>
                      </a:lnTo>
                      <a:cubicBezTo>
                        <a:pt x="25673" y="13930"/>
                        <a:pt x="25908" y="13938"/>
                        <a:pt x="26124" y="13938"/>
                      </a:cubicBezTo>
                      <a:cubicBezTo>
                        <a:pt x="27409" y="13938"/>
                        <a:pt x="27992" y="13624"/>
                        <a:pt x="27621" y="13310"/>
                      </a:cubicBezTo>
                      <a:cubicBezTo>
                        <a:pt x="27293" y="13064"/>
                        <a:pt x="26430" y="13042"/>
                        <a:pt x="25871" y="13042"/>
                      </a:cubicBezTo>
                      <a:cubicBezTo>
                        <a:pt x="25746" y="13042"/>
                        <a:pt x="25637" y="13043"/>
                        <a:pt x="25552" y="13043"/>
                      </a:cubicBezTo>
                      <a:lnTo>
                        <a:pt x="25619" y="12776"/>
                      </a:lnTo>
                      <a:cubicBezTo>
                        <a:pt x="25914" y="12803"/>
                        <a:pt x="26185" y="12815"/>
                        <a:pt x="26430" y="12815"/>
                      </a:cubicBezTo>
                      <a:cubicBezTo>
                        <a:pt x="27708" y="12815"/>
                        <a:pt x="28279" y="12484"/>
                        <a:pt x="27887" y="12176"/>
                      </a:cubicBezTo>
                      <a:cubicBezTo>
                        <a:pt x="27533" y="11930"/>
                        <a:pt x="26575" y="11908"/>
                        <a:pt x="26037" y="11908"/>
                      </a:cubicBezTo>
                      <a:cubicBezTo>
                        <a:pt x="25918" y="11908"/>
                        <a:pt x="25819" y="11909"/>
                        <a:pt x="25753" y="11909"/>
                      </a:cubicBezTo>
                      <a:lnTo>
                        <a:pt x="25819" y="11709"/>
                      </a:lnTo>
                      <a:cubicBezTo>
                        <a:pt x="26067" y="11730"/>
                        <a:pt x="26297" y="11739"/>
                        <a:pt x="26506" y="11739"/>
                      </a:cubicBezTo>
                      <a:cubicBezTo>
                        <a:pt x="27648" y="11739"/>
                        <a:pt x="28187" y="11457"/>
                        <a:pt x="27821" y="11175"/>
                      </a:cubicBezTo>
                      <a:cubicBezTo>
                        <a:pt x="27550" y="10978"/>
                        <a:pt x="26842" y="10927"/>
                        <a:pt x="26356" y="10927"/>
                      </a:cubicBezTo>
                      <a:cubicBezTo>
                        <a:pt x="26184" y="10927"/>
                        <a:pt x="26040" y="10933"/>
                        <a:pt x="25953" y="10942"/>
                      </a:cubicBezTo>
                      <a:lnTo>
                        <a:pt x="25853" y="10942"/>
                      </a:lnTo>
                      <a:lnTo>
                        <a:pt x="24151" y="11075"/>
                      </a:lnTo>
                      <a:lnTo>
                        <a:pt x="24285" y="10708"/>
                      </a:lnTo>
                      <a:cubicBezTo>
                        <a:pt x="24285" y="10708"/>
                        <a:pt x="25986" y="10108"/>
                        <a:pt x="25519" y="9774"/>
                      </a:cubicBezTo>
                      <a:cubicBezTo>
                        <a:pt x="25327" y="9637"/>
                        <a:pt x="25061" y="9579"/>
                        <a:pt x="24771" y="9579"/>
                      </a:cubicBezTo>
                      <a:cubicBezTo>
                        <a:pt x="24356" y="9579"/>
                        <a:pt x="23891" y="9698"/>
                        <a:pt x="23518" y="9874"/>
                      </a:cubicBezTo>
                      <a:cubicBezTo>
                        <a:pt x="22884" y="10141"/>
                        <a:pt x="22117" y="11275"/>
                        <a:pt x="22117" y="11275"/>
                      </a:cubicBezTo>
                      <a:lnTo>
                        <a:pt x="21483" y="11142"/>
                      </a:lnTo>
                      <a:lnTo>
                        <a:pt x="7840" y="7039"/>
                      </a:lnTo>
                      <a:lnTo>
                        <a:pt x="5004" y="1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51"/>
                <p:cNvSpPr/>
                <p:nvPr/>
              </p:nvSpPr>
              <p:spPr>
                <a:xfrm>
                  <a:off x="4466700" y="2326100"/>
                  <a:ext cx="248525" cy="15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1" h="6059" extrusionOk="0">
                      <a:moveTo>
                        <a:pt x="7106" y="0"/>
                      </a:moveTo>
                      <a:cubicBezTo>
                        <a:pt x="5800" y="0"/>
                        <a:pt x="3598" y="858"/>
                        <a:pt x="2869" y="1175"/>
                      </a:cubicBezTo>
                      <a:cubicBezTo>
                        <a:pt x="2288" y="884"/>
                        <a:pt x="1175" y="406"/>
                        <a:pt x="106" y="406"/>
                      </a:cubicBezTo>
                      <a:cubicBezTo>
                        <a:pt x="71" y="406"/>
                        <a:pt x="35" y="407"/>
                        <a:pt x="0" y="408"/>
                      </a:cubicBezTo>
                      <a:lnTo>
                        <a:pt x="300" y="941"/>
                      </a:lnTo>
                      <a:lnTo>
                        <a:pt x="2669" y="1842"/>
                      </a:lnTo>
                      <a:cubicBezTo>
                        <a:pt x="2736" y="2776"/>
                        <a:pt x="3069" y="4544"/>
                        <a:pt x="4137" y="5345"/>
                      </a:cubicBezTo>
                      <a:cubicBezTo>
                        <a:pt x="4923" y="5921"/>
                        <a:pt x="5810" y="6059"/>
                        <a:pt x="6476" y="6059"/>
                      </a:cubicBezTo>
                      <a:cubicBezTo>
                        <a:pt x="7082" y="6059"/>
                        <a:pt x="7506" y="5945"/>
                        <a:pt x="7506" y="5945"/>
                      </a:cubicBezTo>
                      <a:cubicBezTo>
                        <a:pt x="7506" y="5945"/>
                        <a:pt x="9941" y="4344"/>
                        <a:pt x="9340" y="508"/>
                      </a:cubicBezTo>
                      <a:cubicBezTo>
                        <a:pt x="9340" y="508"/>
                        <a:pt x="8840" y="141"/>
                        <a:pt x="7305" y="7"/>
                      </a:cubicBezTo>
                      <a:cubicBezTo>
                        <a:pt x="7242" y="2"/>
                        <a:pt x="7175" y="0"/>
                        <a:pt x="71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51"/>
                <p:cNvSpPr/>
                <p:nvPr/>
              </p:nvSpPr>
              <p:spPr>
                <a:xfrm>
                  <a:off x="4157300" y="2653175"/>
                  <a:ext cx="506225" cy="6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9" h="24552" fill="none" extrusionOk="0">
                      <a:moveTo>
                        <a:pt x="5238" y="0"/>
                      </a:moveTo>
                      <a:cubicBezTo>
                        <a:pt x="5238" y="0"/>
                        <a:pt x="3937" y="3736"/>
                        <a:pt x="4371" y="11676"/>
                      </a:cubicBezTo>
                      <a:cubicBezTo>
                        <a:pt x="4371" y="11676"/>
                        <a:pt x="1468" y="17480"/>
                        <a:pt x="1" y="20549"/>
                      </a:cubicBezTo>
                      <a:lnTo>
                        <a:pt x="20249" y="24551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51"/>
                <p:cNvSpPr/>
                <p:nvPr/>
              </p:nvSpPr>
              <p:spPr>
                <a:xfrm>
                  <a:off x="4459200" y="2506400"/>
                  <a:ext cx="122600" cy="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1569" fill="none" extrusionOk="0">
                      <a:moveTo>
                        <a:pt x="0" y="1"/>
                      </a:moveTo>
                      <a:cubicBezTo>
                        <a:pt x="0" y="1"/>
                        <a:pt x="1434" y="1302"/>
                        <a:pt x="3069" y="1435"/>
                      </a:cubicBezTo>
                      <a:cubicBezTo>
                        <a:pt x="4703" y="1568"/>
                        <a:pt x="4904" y="368"/>
                        <a:pt x="4904" y="368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51"/>
                <p:cNvSpPr/>
                <p:nvPr/>
              </p:nvSpPr>
              <p:spPr>
                <a:xfrm>
                  <a:off x="4550075" y="2336975"/>
                  <a:ext cx="155150" cy="1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6" h="5186" extrusionOk="0">
                      <a:moveTo>
                        <a:pt x="3757" y="0"/>
                      </a:moveTo>
                      <a:cubicBezTo>
                        <a:pt x="2046" y="0"/>
                        <a:pt x="201" y="1107"/>
                        <a:pt x="201" y="1107"/>
                      </a:cubicBezTo>
                      <a:cubicBezTo>
                        <a:pt x="201" y="1107"/>
                        <a:pt x="1" y="3308"/>
                        <a:pt x="1002" y="4242"/>
                      </a:cubicBezTo>
                      <a:cubicBezTo>
                        <a:pt x="1639" y="4852"/>
                        <a:pt x="2644" y="5185"/>
                        <a:pt x="3750" y="5185"/>
                      </a:cubicBezTo>
                      <a:cubicBezTo>
                        <a:pt x="3976" y="5185"/>
                        <a:pt x="4206" y="5171"/>
                        <a:pt x="4437" y="5143"/>
                      </a:cubicBezTo>
                      <a:cubicBezTo>
                        <a:pt x="4704" y="4910"/>
                        <a:pt x="5171" y="4443"/>
                        <a:pt x="5505" y="3742"/>
                      </a:cubicBezTo>
                      <a:cubicBezTo>
                        <a:pt x="5905" y="2975"/>
                        <a:pt x="6205" y="1874"/>
                        <a:pt x="6072" y="473"/>
                      </a:cubicBezTo>
                      <a:cubicBezTo>
                        <a:pt x="5738" y="273"/>
                        <a:pt x="5071" y="39"/>
                        <a:pt x="3970" y="6"/>
                      </a:cubicBezTo>
                      <a:cubicBezTo>
                        <a:pt x="3900" y="2"/>
                        <a:pt x="3829" y="0"/>
                        <a:pt x="3757" y="0"/>
                      </a:cubicBezTo>
                      <a:close/>
                    </a:path>
                  </a:pathLst>
                </a:custGeom>
                <a:solidFill>
                  <a:srgbClr val="C1E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51"/>
                <p:cNvSpPr/>
                <p:nvPr/>
              </p:nvSpPr>
              <p:spPr>
                <a:xfrm>
                  <a:off x="4550100" y="2364625"/>
                  <a:ext cx="137600" cy="10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4" h="4080" extrusionOk="0">
                      <a:moveTo>
                        <a:pt x="200" y="1"/>
                      </a:moveTo>
                      <a:lnTo>
                        <a:pt x="200" y="1"/>
                      </a:lnTo>
                      <a:cubicBezTo>
                        <a:pt x="200" y="1"/>
                        <a:pt x="0" y="2203"/>
                        <a:pt x="1001" y="3136"/>
                      </a:cubicBezTo>
                      <a:cubicBezTo>
                        <a:pt x="1638" y="3746"/>
                        <a:pt x="2643" y="4079"/>
                        <a:pt x="3749" y="4079"/>
                      </a:cubicBezTo>
                      <a:cubicBezTo>
                        <a:pt x="3975" y="4079"/>
                        <a:pt x="4205" y="4065"/>
                        <a:pt x="4436" y="4037"/>
                      </a:cubicBezTo>
                      <a:cubicBezTo>
                        <a:pt x="4703" y="3804"/>
                        <a:pt x="5170" y="3337"/>
                        <a:pt x="5504" y="2636"/>
                      </a:cubicBezTo>
                      <a:lnTo>
                        <a:pt x="5504" y="2636"/>
                      </a:lnTo>
                      <a:cubicBezTo>
                        <a:pt x="5106" y="2815"/>
                        <a:pt x="4518" y="3018"/>
                        <a:pt x="3839" y="3018"/>
                      </a:cubicBezTo>
                      <a:cubicBezTo>
                        <a:pt x="3380" y="3018"/>
                        <a:pt x="2880" y="2925"/>
                        <a:pt x="2368" y="2669"/>
                      </a:cubicBezTo>
                      <a:cubicBezTo>
                        <a:pt x="501" y="1669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A7D2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51"/>
                <p:cNvSpPr/>
                <p:nvPr/>
              </p:nvSpPr>
              <p:spPr>
                <a:xfrm>
                  <a:off x="4464200" y="2267900"/>
                  <a:ext cx="256875" cy="2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5" h="9841" fill="none" extrusionOk="0">
                      <a:moveTo>
                        <a:pt x="8773" y="0"/>
                      </a:moveTo>
                      <a:cubicBezTo>
                        <a:pt x="8773" y="0"/>
                        <a:pt x="10274" y="3837"/>
                        <a:pt x="8940" y="6605"/>
                      </a:cubicBezTo>
                      <a:cubicBezTo>
                        <a:pt x="7639" y="9374"/>
                        <a:pt x="1735" y="9841"/>
                        <a:pt x="667" y="5838"/>
                      </a:cubicBezTo>
                      <a:lnTo>
                        <a:pt x="0" y="9474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51"/>
                <p:cNvSpPr/>
                <p:nvPr/>
              </p:nvSpPr>
              <p:spPr>
                <a:xfrm>
                  <a:off x="4564275" y="2488900"/>
                  <a:ext cx="11700" cy="4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1935" fill="none" extrusionOk="0">
                      <a:moveTo>
                        <a:pt x="467" y="0"/>
                      </a:moveTo>
                      <a:lnTo>
                        <a:pt x="0" y="1935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51"/>
                <p:cNvSpPr/>
                <p:nvPr/>
              </p:nvSpPr>
              <p:spPr>
                <a:xfrm>
                  <a:off x="4361625" y="2111950"/>
                  <a:ext cx="383625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5" h="13277" fill="none" extrusionOk="0">
                      <a:moveTo>
                        <a:pt x="5404" y="8974"/>
                      </a:moveTo>
                      <a:cubicBezTo>
                        <a:pt x="5404" y="8974"/>
                        <a:pt x="7339" y="7873"/>
                        <a:pt x="6538" y="4537"/>
                      </a:cubicBezTo>
                      <a:cubicBezTo>
                        <a:pt x="6538" y="4537"/>
                        <a:pt x="7205" y="5238"/>
                        <a:pt x="7772" y="5171"/>
                      </a:cubicBezTo>
                      <a:cubicBezTo>
                        <a:pt x="8373" y="5104"/>
                        <a:pt x="8473" y="4504"/>
                        <a:pt x="8473" y="4504"/>
                      </a:cubicBezTo>
                      <a:cubicBezTo>
                        <a:pt x="8473" y="4504"/>
                        <a:pt x="9207" y="5471"/>
                        <a:pt x="9841" y="5405"/>
                      </a:cubicBezTo>
                      <a:cubicBezTo>
                        <a:pt x="10441" y="5338"/>
                        <a:pt x="10574" y="4737"/>
                        <a:pt x="10574" y="4737"/>
                      </a:cubicBezTo>
                      <a:cubicBezTo>
                        <a:pt x="10574" y="4737"/>
                        <a:pt x="12309" y="5638"/>
                        <a:pt x="13410" y="5271"/>
                      </a:cubicBezTo>
                      <a:cubicBezTo>
                        <a:pt x="14511" y="4904"/>
                        <a:pt x="15345" y="2669"/>
                        <a:pt x="13743" y="1335"/>
                      </a:cubicBezTo>
                      <a:cubicBezTo>
                        <a:pt x="12142" y="1"/>
                        <a:pt x="10107" y="1202"/>
                        <a:pt x="10107" y="1202"/>
                      </a:cubicBezTo>
                      <a:cubicBezTo>
                        <a:pt x="10107" y="1202"/>
                        <a:pt x="7406" y="501"/>
                        <a:pt x="5037" y="968"/>
                      </a:cubicBezTo>
                      <a:cubicBezTo>
                        <a:pt x="2669" y="1468"/>
                        <a:pt x="1501" y="2603"/>
                        <a:pt x="1101" y="3703"/>
                      </a:cubicBezTo>
                      <a:cubicBezTo>
                        <a:pt x="667" y="4804"/>
                        <a:pt x="834" y="5304"/>
                        <a:pt x="834" y="5304"/>
                      </a:cubicBezTo>
                      <a:cubicBezTo>
                        <a:pt x="834" y="5304"/>
                        <a:pt x="0" y="6138"/>
                        <a:pt x="334" y="8407"/>
                      </a:cubicBezTo>
                      <a:cubicBezTo>
                        <a:pt x="901" y="12076"/>
                        <a:pt x="4503" y="13277"/>
                        <a:pt x="4503" y="13277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51"/>
                <p:cNvSpPr/>
                <p:nvPr/>
              </p:nvSpPr>
              <p:spPr>
                <a:xfrm>
                  <a:off x="4354125" y="2490550"/>
                  <a:ext cx="112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2236" fill="none" extrusionOk="0">
                      <a:moveTo>
                        <a:pt x="0" y="2236"/>
                      </a:moveTo>
                      <a:cubicBezTo>
                        <a:pt x="0" y="2236"/>
                        <a:pt x="2235" y="401"/>
                        <a:pt x="4503" y="1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51"/>
                <p:cNvSpPr/>
                <p:nvPr/>
              </p:nvSpPr>
              <p:spPr>
                <a:xfrm>
                  <a:off x="4620975" y="2524750"/>
                  <a:ext cx="80075" cy="5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3" h="21049" fill="none" extrusionOk="0">
                      <a:moveTo>
                        <a:pt x="0" y="0"/>
                      </a:moveTo>
                      <a:cubicBezTo>
                        <a:pt x="0" y="0"/>
                        <a:pt x="3203" y="3703"/>
                        <a:pt x="3002" y="7773"/>
                      </a:cubicBezTo>
                      <a:cubicBezTo>
                        <a:pt x="2769" y="11842"/>
                        <a:pt x="1501" y="17413"/>
                        <a:pt x="1501" y="17413"/>
                      </a:cubicBezTo>
                      <a:lnTo>
                        <a:pt x="1501" y="21049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51"/>
                <p:cNvSpPr/>
                <p:nvPr/>
              </p:nvSpPr>
              <p:spPr>
                <a:xfrm>
                  <a:off x="4498375" y="3034275"/>
                  <a:ext cx="27550" cy="2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969" fill="none" extrusionOk="0">
                      <a:moveTo>
                        <a:pt x="1102" y="1"/>
                      </a:moveTo>
                      <a:lnTo>
                        <a:pt x="1" y="968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51"/>
                <p:cNvSpPr/>
                <p:nvPr/>
              </p:nvSpPr>
              <p:spPr>
                <a:xfrm>
                  <a:off x="4658500" y="2960050"/>
                  <a:ext cx="113425" cy="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7" h="2503" fill="none" extrusionOk="0">
                      <a:moveTo>
                        <a:pt x="0" y="1"/>
                      </a:moveTo>
                      <a:cubicBezTo>
                        <a:pt x="0" y="1"/>
                        <a:pt x="1735" y="2069"/>
                        <a:pt x="4537" y="2503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51"/>
                <p:cNvSpPr/>
                <p:nvPr/>
              </p:nvSpPr>
              <p:spPr>
                <a:xfrm>
                  <a:off x="4727725" y="2890000"/>
                  <a:ext cx="37550" cy="3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1269" fill="none" extrusionOk="0">
                      <a:moveTo>
                        <a:pt x="0" y="1269"/>
                      </a:moveTo>
                      <a:lnTo>
                        <a:pt x="1501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51"/>
                <p:cNvSpPr/>
                <p:nvPr/>
              </p:nvSpPr>
              <p:spPr>
                <a:xfrm>
                  <a:off x="4073075" y="3166875"/>
                  <a:ext cx="505400" cy="58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6" h="23518" fill="none" extrusionOk="0">
                      <a:moveTo>
                        <a:pt x="3370" y="1"/>
                      </a:moveTo>
                      <a:cubicBezTo>
                        <a:pt x="3370" y="1"/>
                        <a:pt x="1" y="10308"/>
                        <a:pt x="6672" y="16446"/>
                      </a:cubicBezTo>
                      <a:cubicBezTo>
                        <a:pt x="13310" y="22583"/>
                        <a:pt x="20215" y="23517"/>
                        <a:pt x="20215" y="23517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51"/>
                <p:cNvSpPr/>
                <p:nvPr/>
              </p:nvSpPr>
              <p:spPr>
                <a:xfrm>
                  <a:off x="4418325" y="3708925"/>
                  <a:ext cx="306075" cy="5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1683" fill="none" extrusionOk="0">
                      <a:moveTo>
                        <a:pt x="8840" y="1"/>
                      </a:moveTo>
                      <a:cubicBezTo>
                        <a:pt x="8273" y="301"/>
                        <a:pt x="5037" y="2136"/>
                        <a:pt x="3203" y="6272"/>
                      </a:cubicBezTo>
                      <a:cubicBezTo>
                        <a:pt x="1301" y="10608"/>
                        <a:pt x="1" y="18514"/>
                        <a:pt x="1" y="18514"/>
                      </a:cubicBezTo>
                      <a:lnTo>
                        <a:pt x="8940" y="21683"/>
                      </a:lnTo>
                      <a:lnTo>
                        <a:pt x="12243" y="13644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51"/>
                <p:cNvSpPr/>
                <p:nvPr/>
              </p:nvSpPr>
              <p:spPr>
                <a:xfrm>
                  <a:off x="4512550" y="3236925"/>
                  <a:ext cx="220200" cy="23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8" h="9341" fill="none" extrusionOk="0">
                      <a:moveTo>
                        <a:pt x="1" y="1"/>
                      </a:moveTo>
                      <a:lnTo>
                        <a:pt x="8807" y="9341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51"/>
                <p:cNvSpPr/>
                <p:nvPr/>
              </p:nvSpPr>
              <p:spPr>
                <a:xfrm>
                  <a:off x="4602625" y="2346300"/>
                  <a:ext cx="7590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6" h="534" fill="none" extrusionOk="0">
                      <a:moveTo>
                        <a:pt x="0" y="534"/>
                      </a:moveTo>
                      <a:cubicBezTo>
                        <a:pt x="0" y="534"/>
                        <a:pt x="1135" y="0"/>
                        <a:pt x="3036" y="300"/>
                      </a:cubicBez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51"/>
                <p:cNvSpPr/>
                <p:nvPr/>
              </p:nvSpPr>
              <p:spPr>
                <a:xfrm>
                  <a:off x="4179000" y="3524625"/>
                  <a:ext cx="98425" cy="26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7" h="10442" fill="none" extrusionOk="0">
                      <a:moveTo>
                        <a:pt x="500" y="1"/>
                      </a:moveTo>
                      <a:lnTo>
                        <a:pt x="0" y="7706"/>
                      </a:lnTo>
                      <a:lnTo>
                        <a:pt x="3936" y="10442"/>
                      </a:lnTo>
                    </a:path>
                  </a:pathLst>
                </a:custGeom>
                <a:noFill/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51"/>
                <p:cNvSpPr/>
                <p:nvPr/>
              </p:nvSpPr>
              <p:spPr>
                <a:xfrm>
                  <a:off x="3891275" y="3733125"/>
                  <a:ext cx="602125" cy="4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5" h="16179" fill="none" extrusionOk="0">
                      <a:moveTo>
                        <a:pt x="1" y="10908"/>
                      </a:moveTo>
                      <a:lnTo>
                        <a:pt x="5405" y="16178"/>
                      </a:lnTo>
                      <a:cubicBezTo>
                        <a:pt x="5405" y="16178"/>
                        <a:pt x="16880" y="9407"/>
                        <a:pt x="19915" y="6171"/>
                      </a:cubicBezTo>
                      <a:cubicBezTo>
                        <a:pt x="22951" y="2936"/>
                        <a:pt x="24085" y="0"/>
                        <a:pt x="24085" y="0"/>
                      </a:cubicBezTo>
                    </a:path>
                  </a:pathLst>
                </a:custGeom>
                <a:noFill/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51"/>
                <p:cNvSpPr/>
                <p:nvPr/>
              </p:nvSpPr>
              <p:spPr>
                <a:xfrm>
                  <a:off x="4401650" y="4183425"/>
                  <a:ext cx="184325" cy="2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9442" fill="none" extrusionOk="0">
                      <a:moveTo>
                        <a:pt x="2069" y="1"/>
                      </a:moveTo>
                      <a:lnTo>
                        <a:pt x="701" y="6005"/>
                      </a:lnTo>
                      <a:lnTo>
                        <a:pt x="0" y="7640"/>
                      </a:lnTo>
                      <a:cubicBezTo>
                        <a:pt x="0" y="7640"/>
                        <a:pt x="868" y="9208"/>
                        <a:pt x="3103" y="9341"/>
                      </a:cubicBezTo>
                      <a:cubicBezTo>
                        <a:pt x="5371" y="9441"/>
                        <a:pt x="6605" y="8841"/>
                        <a:pt x="6605" y="8841"/>
                      </a:cubicBezTo>
                      <a:lnTo>
                        <a:pt x="5704" y="6472"/>
                      </a:lnTo>
                      <a:lnTo>
                        <a:pt x="7372" y="2102"/>
                      </a:lnTo>
                    </a:path>
                  </a:pathLst>
                </a:custGeom>
                <a:noFill/>
                <a:ln w="108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51"/>
                <p:cNvSpPr/>
                <p:nvPr/>
              </p:nvSpPr>
              <p:spPr>
                <a:xfrm>
                  <a:off x="2277625" y="3536300"/>
                  <a:ext cx="417000" cy="7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0" h="3137" extrusionOk="0">
                      <a:moveTo>
                        <a:pt x="1" y="1"/>
                      </a:moveTo>
                      <a:lnTo>
                        <a:pt x="368" y="901"/>
                      </a:lnTo>
                      <a:lnTo>
                        <a:pt x="15979" y="3136"/>
                      </a:lnTo>
                      <a:lnTo>
                        <a:pt x="16679" y="176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51"/>
                <p:cNvSpPr/>
                <p:nvPr/>
              </p:nvSpPr>
              <p:spPr>
                <a:xfrm>
                  <a:off x="2928925" y="3795650"/>
                  <a:ext cx="181825" cy="8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3" h="3490" extrusionOk="0">
                      <a:moveTo>
                        <a:pt x="101" y="1"/>
                      </a:moveTo>
                      <a:lnTo>
                        <a:pt x="101" y="668"/>
                      </a:lnTo>
                      <a:cubicBezTo>
                        <a:pt x="101" y="668"/>
                        <a:pt x="1" y="968"/>
                        <a:pt x="234" y="1469"/>
                      </a:cubicBezTo>
                      <a:cubicBezTo>
                        <a:pt x="434" y="1969"/>
                        <a:pt x="901" y="2269"/>
                        <a:pt x="901" y="2269"/>
                      </a:cubicBezTo>
                      <a:cubicBezTo>
                        <a:pt x="901" y="2269"/>
                        <a:pt x="935" y="3036"/>
                        <a:pt x="2002" y="3337"/>
                      </a:cubicBezTo>
                      <a:cubicBezTo>
                        <a:pt x="2420" y="3454"/>
                        <a:pt x="3032" y="3490"/>
                        <a:pt x="3622" y="3490"/>
                      </a:cubicBezTo>
                      <a:cubicBezTo>
                        <a:pt x="4539" y="3490"/>
                        <a:pt x="5405" y="3403"/>
                        <a:pt x="5405" y="3403"/>
                      </a:cubicBezTo>
                      <a:lnTo>
                        <a:pt x="7273" y="3170"/>
                      </a:lnTo>
                      <a:lnTo>
                        <a:pt x="6605" y="1102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51"/>
                <p:cNvSpPr/>
                <p:nvPr/>
              </p:nvSpPr>
              <p:spPr>
                <a:xfrm>
                  <a:off x="3206625" y="4959000"/>
                  <a:ext cx="419500" cy="13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0" h="5260" extrusionOk="0">
                      <a:moveTo>
                        <a:pt x="9908" y="0"/>
                      </a:moveTo>
                      <a:lnTo>
                        <a:pt x="9908" y="34"/>
                      </a:lnTo>
                      <a:cubicBezTo>
                        <a:pt x="9908" y="34"/>
                        <a:pt x="1" y="3436"/>
                        <a:pt x="1769" y="5037"/>
                      </a:cubicBezTo>
                      <a:cubicBezTo>
                        <a:pt x="1946" y="5204"/>
                        <a:pt x="3585" y="5260"/>
                        <a:pt x="5690" y="5260"/>
                      </a:cubicBezTo>
                      <a:cubicBezTo>
                        <a:pt x="9900" y="5260"/>
                        <a:pt x="15979" y="5037"/>
                        <a:pt x="15979" y="5037"/>
                      </a:cubicBezTo>
                      <a:cubicBezTo>
                        <a:pt x="16779" y="4070"/>
                        <a:pt x="15178" y="0"/>
                        <a:pt x="15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51"/>
                <p:cNvSpPr/>
                <p:nvPr/>
              </p:nvSpPr>
              <p:spPr>
                <a:xfrm>
                  <a:off x="3833750" y="3663825"/>
                  <a:ext cx="774725" cy="125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9" h="50373" extrusionOk="0">
                      <a:moveTo>
                        <a:pt x="20775" y="0"/>
                      </a:moveTo>
                      <a:cubicBezTo>
                        <a:pt x="14969" y="0"/>
                        <a:pt x="0" y="8443"/>
                        <a:pt x="0" y="8443"/>
                      </a:cubicBezTo>
                      <a:cubicBezTo>
                        <a:pt x="0" y="8443"/>
                        <a:pt x="34" y="14280"/>
                        <a:pt x="1101" y="21119"/>
                      </a:cubicBezTo>
                      <a:cubicBezTo>
                        <a:pt x="1701" y="24888"/>
                        <a:pt x="2602" y="28957"/>
                        <a:pt x="4003" y="32493"/>
                      </a:cubicBezTo>
                      <a:cubicBezTo>
                        <a:pt x="7939" y="42534"/>
                        <a:pt x="22883" y="50373"/>
                        <a:pt x="22883" y="50373"/>
                      </a:cubicBezTo>
                      <a:lnTo>
                        <a:pt x="25085" y="48371"/>
                      </a:lnTo>
                      <a:lnTo>
                        <a:pt x="30989" y="43034"/>
                      </a:lnTo>
                      <a:lnTo>
                        <a:pt x="16946" y="26956"/>
                      </a:lnTo>
                      <a:cubicBezTo>
                        <a:pt x="16946" y="26956"/>
                        <a:pt x="21916" y="19251"/>
                        <a:pt x="23484" y="11111"/>
                      </a:cubicBezTo>
                      <a:cubicBezTo>
                        <a:pt x="23851" y="9010"/>
                        <a:pt x="24051" y="6908"/>
                        <a:pt x="23851" y="4874"/>
                      </a:cubicBezTo>
                      <a:cubicBezTo>
                        <a:pt x="23717" y="3539"/>
                        <a:pt x="23417" y="2238"/>
                        <a:pt x="22917" y="1004"/>
                      </a:cubicBezTo>
                      <a:cubicBezTo>
                        <a:pt x="22632" y="298"/>
                        <a:pt x="21865" y="0"/>
                        <a:pt x="207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51"/>
                <p:cNvSpPr/>
                <p:nvPr/>
              </p:nvSpPr>
              <p:spPr>
                <a:xfrm>
                  <a:off x="3080700" y="3171875"/>
                  <a:ext cx="546250" cy="87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0" h="35093" extrusionOk="0">
                      <a:moveTo>
                        <a:pt x="19882" y="1"/>
                      </a:moveTo>
                      <a:lnTo>
                        <a:pt x="19214" y="1835"/>
                      </a:lnTo>
                      <a:lnTo>
                        <a:pt x="16779" y="8473"/>
                      </a:lnTo>
                      <a:lnTo>
                        <a:pt x="12376" y="20515"/>
                      </a:lnTo>
                      <a:lnTo>
                        <a:pt x="1" y="24685"/>
                      </a:lnTo>
                      <a:lnTo>
                        <a:pt x="2736" y="32791"/>
                      </a:lnTo>
                      <a:lnTo>
                        <a:pt x="3537" y="35092"/>
                      </a:lnTo>
                      <a:cubicBezTo>
                        <a:pt x="3537" y="35092"/>
                        <a:pt x="16346" y="33525"/>
                        <a:pt x="19281" y="27520"/>
                      </a:cubicBezTo>
                      <a:cubicBezTo>
                        <a:pt x="21850" y="22217"/>
                        <a:pt x="20382" y="4971"/>
                        <a:pt x="19982" y="868"/>
                      </a:cubicBezTo>
                      <a:cubicBezTo>
                        <a:pt x="19915" y="301"/>
                        <a:pt x="19882" y="1"/>
                        <a:pt x="19882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51"/>
                <p:cNvSpPr/>
                <p:nvPr/>
              </p:nvSpPr>
              <p:spPr>
                <a:xfrm>
                  <a:off x="3560225" y="3038650"/>
                  <a:ext cx="682175" cy="79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87" h="31849" extrusionOk="0">
                      <a:moveTo>
                        <a:pt x="8309" y="1"/>
                      </a:moveTo>
                      <a:cubicBezTo>
                        <a:pt x="7959" y="1"/>
                        <a:pt x="7666" y="13"/>
                        <a:pt x="7439" y="26"/>
                      </a:cubicBezTo>
                      <a:cubicBezTo>
                        <a:pt x="7138" y="59"/>
                        <a:pt x="6972" y="93"/>
                        <a:pt x="6972" y="93"/>
                      </a:cubicBezTo>
                      <a:lnTo>
                        <a:pt x="3903" y="1794"/>
                      </a:lnTo>
                      <a:cubicBezTo>
                        <a:pt x="3903" y="1794"/>
                        <a:pt x="1534" y="3462"/>
                        <a:pt x="701" y="8765"/>
                      </a:cubicBezTo>
                      <a:cubicBezTo>
                        <a:pt x="0" y="13402"/>
                        <a:pt x="4370" y="24310"/>
                        <a:pt x="8106" y="29781"/>
                      </a:cubicBezTo>
                      <a:cubicBezTo>
                        <a:pt x="8673" y="30581"/>
                        <a:pt x="9207" y="31315"/>
                        <a:pt x="9740" y="31849"/>
                      </a:cubicBezTo>
                      <a:lnTo>
                        <a:pt x="23050" y="23943"/>
                      </a:lnTo>
                      <a:lnTo>
                        <a:pt x="27286" y="21441"/>
                      </a:lnTo>
                      <a:cubicBezTo>
                        <a:pt x="27286" y="21441"/>
                        <a:pt x="21482" y="7798"/>
                        <a:pt x="17012" y="3495"/>
                      </a:cubicBezTo>
                      <a:cubicBezTo>
                        <a:pt x="14811" y="1360"/>
                        <a:pt x="12376" y="493"/>
                        <a:pt x="10441" y="159"/>
                      </a:cubicBezTo>
                      <a:cubicBezTo>
                        <a:pt x="9611" y="35"/>
                        <a:pt x="8884" y="1"/>
                        <a:pt x="8309" y="1"/>
                      </a:cubicBezTo>
                      <a:close/>
                    </a:path>
                  </a:pathLst>
                </a:custGeom>
                <a:solidFill>
                  <a:srgbClr val="C1E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51"/>
                <p:cNvSpPr/>
                <p:nvPr/>
              </p:nvSpPr>
              <p:spPr>
                <a:xfrm>
                  <a:off x="3620250" y="2989250"/>
                  <a:ext cx="122625" cy="13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5472" extrusionOk="0">
                      <a:moveTo>
                        <a:pt x="3003" y="0"/>
                      </a:moveTo>
                      <a:lnTo>
                        <a:pt x="1" y="3103"/>
                      </a:lnTo>
                      <a:lnTo>
                        <a:pt x="1535" y="4670"/>
                      </a:lnTo>
                      <a:lnTo>
                        <a:pt x="2302" y="5471"/>
                      </a:lnTo>
                      <a:lnTo>
                        <a:pt x="4904" y="2502"/>
                      </a:lnTo>
                      <a:lnTo>
                        <a:pt x="3570" y="734"/>
                      </a:lnTo>
                      <a:lnTo>
                        <a:pt x="3003" y="0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51"/>
                <p:cNvSpPr/>
                <p:nvPr/>
              </p:nvSpPr>
              <p:spPr>
                <a:xfrm>
                  <a:off x="3726175" y="3038650"/>
                  <a:ext cx="460350" cy="79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31849" extrusionOk="0">
                      <a:moveTo>
                        <a:pt x="1671" y="1"/>
                      </a:moveTo>
                      <a:cubicBezTo>
                        <a:pt x="1321" y="1"/>
                        <a:pt x="1028" y="13"/>
                        <a:pt x="801" y="26"/>
                      </a:cubicBezTo>
                      <a:lnTo>
                        <a:pt x="0" y="1260"/>
                      </a:lnTo>
                      <a:cubicBezTo>
                        <a:pt x="0" y="1260"/>
                        <a:pt x="4170" y="15804"/>
                        <a:pt x="3403" y="22876"/>
                      </a:cubicBezTo>
                      <a:cubicBezTo>
                        <a:pt x="3036" y="26645"/>
                        <a:pt x="2168" y="28680"/>
                        <a:pt x="1468" y="29781"/>
                      </a:cubicBezTo>
                      <a:cubicBezTo>
                        <a:pt x="2035" y="30581"/>
                        <a:pt x="2569" y="31315"/>
                        <a:pt x="3102" y="31849"/>
                      </a:cubicBezTo>
                      <a:lnTo>
                        <a:pt x="16412" y="23943"/>
                      </a:lnTo>
                      <a:lnTo>
                        <a:pt x="18413" y="22375"/>
                      </a:lnTo>
                      <a:lnTo>
                        <a:pt x="3803" y="159"/>
                      </a:lnTo>
                      <a:cubicBezTo>
                        <a:pt x="2973" y="35"/>
                        <a:pt x="2246" y="1"/>
                        <a:pt x="1671" y="1"/>
                      </a:cubicBezTo>
                      <a:close/>
                    </a:path>
                  </a:pathLst>
                </a:custGeom>
                <a:solidFill>
                  <a:srgbClr val="A7D2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51"/>
                <p:cNvSpPr/>
                <p:nvPr/>
              </p:nvSpPr>
              <p:spPr>
                <a:xfrm>
                  <a:off x="3444300" y="2761575"/>
                  <a:ext cx="282725" cy="32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" h="12897" extrusionOk="0">
                      <a:moveTo>
                        <a:pt x="4470" y="1"/>
                      </a:moveTo>
                      <a:cubicBezTo>
                        <a:pt x="1835" y="1"/>
                        <a:pt x="167" y="3036"/>
                        <a:pt x="134" y="6672"/>
                      </a:cubicBezTo>
                      <a:cubicBezTo>
                        <a:pt x="134" y="6672"/>
                        <a:pt x="0" y="10142"/>
                        <a:pt x="1935" y="11909"/>
                      </a:cubicBezTo>
                      <a:cubicBezTo>
                        <a:pt x="2668" y="12592"/>
                        <a:pt x="3742" y="12896"/>
                        <a:pt x="4864" y="12896"/>
                      </a:cubicBezTo>
                      <a:cubicBezTo>
                        <a:pt x="6701" y="12896"/>
                        <a:pt x="8666" y="12080"/>
                        <a:pt x="9474" y="10775"/>
                      </a:cubicBezTo>
                      <a:cubicBezTo>
                        <a:pt x="10775" y="8674"/>
                        <a:pt x="11308" y="2569"/>
                        <a:pt x="11308" y="2569"/>
                      </a:cubicBezTo>
                      <a:cubicBezTo>
                        <a:pt x="11308" y="2569"/>
                        <a:pt x="7139" y="1"/>
                        <a:pt x="4470" y="1"/>
                      </a:cubicBez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51"/>
                <p:cNvSpPr/>
                <p:nvPr/>
              </p:nvSpPr>
              <p:spPr>
                <a:xfrm>
                  <a:off x="3677800" y="2894575"/>
                  <a:ext cx="95100" cy="10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4" h="4120" extrusionOk="0">
                      <a:moveTo>
                        <a:pt x="2194" y="0"/>
                      </a:moveTo>
                      <a:cubicBezTo>
                        <a:pt x="1499" y="0"/>
                        <a:pt x="968" y="552"/>
                        <a:pt x="968" y="552"/>
                      </a:cubicBezTo>
                      <a:lnTo>
                        <a:pt x="0" y="3954"/>
                      </a:lnTo>
                      <a:cubicBezTo>
                        <a:pt x="0" y="3954"/>
                        <a:pt x="389" y="4119"/>
                        <a:pt x="904" y="4119"/>
                      </a:cubicBezTo>
                      <a:cubicBezTo>
                        <a:pt x="1343" y="4119"/>
                        <a:pt x="1875" y="3999"/>
                        <a:pt x="2335" y="3554"/>
                      </a:cubicBezTo>
                      <a:cubicBezTo>
                        <a:pt x="3369" y="2587"/>
                        <a:pt x="3803" y="652"/>
                        <a:pt x="2802" y="152"/>
                      </a:cubicBezTo>
                      <a:cubicBezTo>
                        <a:pt x="2592" y="43"/>
                        <a:pt x="2387" y="0"/>
                        <a:pt x="2194" y="0"/>
                      </a:cubicBezTo>
                      <a:close/>
                    </a:path>
                  </a:pathLst>
                </a:custGeom>
                <a:solidFill>
                  <a:srgbClr val="FFB5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51"/>
                <p:cNvSpPr/>
                <p:nvPr/>
              </p:nvSpPr>
              <p:spPr>
                <a:xfrm>
                  <a:off x="3466825" y="2858250"/>
                  <a:ext cx="55875" cy="9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" h="3707" extrusionOk="0">
                      <a:moveTo>
                        <a:pt x="1960" y="0"/>
                      </a:moveTo>
                      <a:cubicBezTo>
                        <a:pt x="1866" y="0"/>
                        <a:pt x="1775" y="167"/>
                        <a:pt x="1735" y="370"/>
                      </a:cubicBezTo>
                      <a:lnTo>
                        <a:pt x="1134" y="2805"/>
                      </a:lnTo>
                      <a:cubicBezTo>
                        <a:pt x="1134" y="2805"/>
                        <a:pt x="778" y="2524"/>
                        <a:pt x="487" y="2524"/>
                      </a:cubicBezTo>
                      <a:cubicBezTo>
                        <a:pt x="390" y="2524"/>
                        <a:pt x="300" y="2555"/>
                        <a:pt x="234" y="2639"/>
                      </a:cubicBezTo>
                      <a:cubicBezTo>
                        <a:pt x="0" y="3006"/>
                        <a:pt x="767" y="3706"/>
                        <a:pt x="1501" y="3706"/>
                      </a:cubicBezTo>
                      <a:cubicBezTo>
                        <a:pt x="2235" y="3673"/>
                        <a:pt x="2235" y="704"/>
                        <a:pt x="2135" y="237"/>
                      </a:cubicBezTo>
                      <a:cubicBezTo>
                        <a:pt x="2083" y="68"/>
                        <a:pt x="2021" y="0"/>
                        <a:pt x="1960" y="0"/>
                      </a:cubicBezTo>
                      <a:close/>
                    </a:path>
                  </a:pathLst>
                </a:custGeom>
                <a:solidFill>
                  <a:srgbClr val="CE7D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51"/>
                <p:cNvSpPr/>
                <p:nvPr/>
              </p:nvSpPr>
              <p:spPr>
                <a:xfrm>
                  <a:off x="3572025" y="2810800"/>
                  <a:ext cx="52425" cy="2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1183" extrusionOk="0">
                      <a:moveTo>
                        <a:pt x="1096" y="0"/>
                      </a:moveTo>
                      <a:cubicBezTo>
                        <a:pt x="362" y="0"/>
                        <a:pt x="95" y="567"/>
                        <a:pt x="95" y="567"/>
                      </a:cubicBezTo>
                      <a:cubicBezTo>
                        <a:pt x="1" y="812"/>
                        <a:pt x="77" y="865"/>
                        <a:pt x="161" y="865"/>
                      </a:cubicBezTo>
                      <a:cubicBezTo>
                        <a:pt x="226" y="865"/>
                        <a:pt x="295" y="834"/>
                        <a:pt x="295" y="834"/>
                      </a:cubicBezTo>
                      <a:cubicBezTo>
                        <a:pt x="295" y="834"/>
                        <a:pt x="466" y="706"/>
                        <a:pt x="773" y="706"/>
                      </a:cubicBezTo>
                      <a:cubicBezTo>
                        <a:pt x="850" y="706"/>
                        <a:pt x="936" y="714"/>
                        <a:pt x="1029" y="734"/>
                      </a:cubicBezTo>
                      <a:cubicBezTo>
                        <a:pt x="1418" y="824"/>
                        <a:pt x="1512" y="1182"/>
                        <a:pt x="1744" y="1182"/>
                      </a:cubicBezTo>
                      <a:cubicBezTo>
                        <a:pt x="1771" y="1182"/>
                        <a:pt x="1799" y="1178"/>
                        <a:pt x="1830" y="1168"/>
                      </a:cubicBezTo>
                      <a:cubicBezTo>
                        <a:pt x="2097" y="1101"/>
                        <a:pt x="1830" y="0"/>
                        <a:pt x="109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51"/>
                <p:cNvSpPr/>
                <p:nvPr/>
              </p:nvSpPr>
              <p:spPr>
                <a:xfrm>
                  <a:off x="3435950" y="2694400"/>
                  <a:ext cx="348625" cy="2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5" h="9727" extrusionOk="0">
                      <a:moveTo>
                        <a:pt x="8573" y="0"/>
                      </a:moveTo>
                      <a:cubicBezTo>
                        <a:pt x="6080" y="0"/>
                        <a:pt x="3334" y="723"/>
                        <a:pt x="2033" y="723"/>
                      </a:cubicBezTo>
                      <a:cubicBezTo>
                        <a:pt x="1987" y="723"/>
                        <a:pt x="1944" y="722"/>
                        <a:pt x="1902" y="720"/>
                      </a:cubicBezTo>
                      <a:cubicBezTo>
                        <a:pt x="1856" y="718"/>
                        <a:pt x="1811" y="717"/>
                        <a:pt x="1769" y="717"/>
                      </a:cubicBezTo>
                      <a:cubicBezTo>
                        <a:pt x="400" y="717"/>
                        <a:pt x="912" y="1728"/>
                        <a:pt x="1235" y="1954"/>
                      </a:cubicBezTo>
                      <a:cubicBezTo>
                        <a:pt x="1235" y="1954"/>
                        <a:pt x="434" y="2054"/>
                        <a:pt x="201" y="2454"/>
                      </a:cubicBezTo>
                      <a:cubicBezTo>
                        <a:pt x="1" y="2855"/>
                        <a:pt x="935" y="3422"/>
                        <a:pt x="1435" y="3555"/>
                      </a:cubicBezTo>
                      <a:cubicBezTo>
                        <a:pt x="1435" y="3555"/>
                        <a:pt x="1168" y="4456"/>
                        <a:pt x="1669" y="4856"/>
                      </a:cubicBezTo>
                      <a:cubicBezTo>
                        <a:pt x="1669" y="4856"/>
                        <a:pt x="1735" y="4656"/>
                        <a:pt x="1835" y="4389"/>
                      </a:cubicBezTo>
                      <a:cubicBezTo>
                        <a:pt x="2002" y="4056"/>
                        <a:pt x="2302" y="3622"/>
                        <a:pt x="2836" y="3322"/>
                      </a:cubicBezTo>
                      <a:cubicBezTo>
                        <a:pt x="3131" y="3164"/>
                        <a:pt x="3750" y="3099"/>
                        <a:pt x="4480" y="3099"/>
                      </a:cubicBezTo>
                      <a:cubicBezTo>
                        <a:pt x="6062" y="3099"/>
                        <a:pt x="8172" y="3403"/>
                        <a:pt x="8674" y="3722"/>
                      </a:cubicBezTo>
                      <a:cubicBezTo>
                        <a:pt x="8674" y="3722"/>
                        <a:pt x="8207" y="5690"/>
                        <a:pt x="8340" y="6958"/>
                      </a:cubicBezTo>
                      <a:cubicBezTo>
                        <a:pt x="8474" y="8259"/>
                        <a:pt x="9674" y="8759"/>
                        <a:pt x="9674" y="8759"/>
                      </a:cubicBezTo>
                      <a:lnTo>
                        <a:pt x="9674" y="9726"/>
                      </a:lnTo>
                      <a:lnTo>
                        <a:pt x="10475" y="9726"/>
                      </a:lnTo>
                      <a:cubicBezTo>
                        <a:pt x="10475" y="9726"/>
                        <a:pt x="10809" y="8159"/>
                        <a:pt x="11743" y="7992"/>
                      </a:cubicBezTo>
                      <a:cubicBezTo>
                        <a:pt x="11784" y="7988"/>
                        <a:pt x="11825" y="7987"/>
                        <a:pt x="11865" y="7987"/>
                      </a:cubicBezTo>
                      <a:cubicBezTo>
                        <a:pt x="12204" y="7987"/>
                        <a:pt x="12464" y="8109"/>
                        <a:pt x="12643" y="8259"/>
                      </a:cubicBezTo>
                      <a:cubicBezTo>
                        <a:pt x="12877" y="8459"/>
                        <a:pt x="12977" y="8726"/>
                        <a:pt x="12977" y="8726"/>
                      </a:cubicBezTo>
                      <a:cubicBezTo>
                        <a:pt x="12977" y="8726"/>
                        <a:pt x="13944" y="5657"/>
                        <a:pt x="13877" y="5023"/>
                      </a:cubicBezTo>
                      <a:cubicBezTo>
                        <a:pt x="13777" y="4389"/>
                        <a:pt x="13744" y="4122"/>
                        <a:pt x="13177" y="3855"/>
                      </a:cubicBezTo>
                      <a:cubicBezTo>
                        <a:pt x="13177" y="3855"/>
                        <a:pt x="13210" y="720"/>
                        <a:pt x="10342" y="153"/>
                      </a:cubicBezTo>
                      <a:cubicBezTo>
                        <a:pt x="9784" y="44"/>
                        <a:pt x="9186" y="0"/>
                        <a:pt x="8573" y="0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51"/>
                <p:cNvSpPr/>
                <p:nvPr/>
              </p:nvSpPr>
              <p:spPr>
                <a:xfrm>
                  <a:off x="3573550" y="2856650"/>
                  <a:ext cx="18375" cy="3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1402" extrusionOk="0">
                      <a:moveTo>
                        <a:pt x="368" y="1"/>
                      </a:moveTo>
                      <a:cubicBezTo>
                        <a:pt x="134" y="1"/>
                        <a:pt x="1" y="301"/>
                        <a:pt x="1" y="701"/>
                      </a:cubicBezTo>
                      <a:cubicBezTo>
                        <a:pt x="1" y="1101"/>
                        <a:pt x="168" y="1402"/>
                        <a:pt x="368" y="1402"/>
                      </a:cubicBezTo>
                      <a:cubicBezTo>
                        <a:pt x="568" y="1402"/>
                        <a:pt x="735" y="1101"/>
                        <a:pt x="735" y="701"/>
                      </a:cubicBezTo>
                      <a:cubicBezTo>
                        <a:pt x="735" y="301"/>
                        <a:pt x="568" y="1"/>
                        <a:pt x="36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51"/>
                <p:cNvSpPr/>
                <p:nvPr/>
              </p:nvSpPr>
              <p:spPr>
                <a:xfrm>
                  <a:off x="3476825" y="2859150"/>
                  <a:ext cx="15875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202" extrusionOk="0">
                      <a:moveTo>
                        <a:pt x="334" y="1"/>
                      </a:moveTo>
                      <a:cubicBezTo>
                        <a:pt x="167" y="1"/>
                        <a:pt x="0" y="268"/>
                        <a:pt x="0" y="601"/>
                      </a:cubicBezTo>
                      <a:cubicBezTo>
                        <a:pt x="0" y="935"/>
                        <a:pt x="167" y="1202"/>
                        <a:pt x="334" y="1202"/>
                      </a:cubicBezTo>
                      <a:cubicBezTo>
                        <a:pt x="501" y="1202"/>
                        <a:pt x="634" y="935"/>
                        <a:pt x="634" y="601"/>
                      </a:cubicBezTo>
                      <a:cubicBezTo>
                        <a:pt x="634" y="268"/>
                        <a:pt x="501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51"/>
                <p:cNvSpPr/>
                <p:nvPr/>
              </p:nvSpPr>
              <p:spPr>
                <a:xfrm>
                  <a:off x="3439300" y="2898900"/>
                  <a:ext cx="271050" cy="17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6829" extrusionOk="0">
                      <a:moveTo>
                        <a:pt x="2873" y="0"/>
                      </a:moveTo>
                      <a:cubicBezTo>
                        <a:pt x="2779" y="0"/>
                        <a:pt x="2688" y="4"/>
                        <a:pt x="2602" y="12"/>
                      </a:cubicBezTo>
                      <a:cubicBezTo>
                        <a:pt x="901" y="212"/>
                        <a:pt x="334" y="646"/>
                        <a:pt x="334" y="646"/>
                      </a:cubicBezTo>
                      <a:cubicBezTo>
                        <a:pt x="334" y="779"/>
                        <a:pt x="300" y="946"/>
                        <a:pt x="300" y="1079"/>
                      </a:cubicBezTo>
                      <a:cubicBezTo>
                        <a:pt x="0" y="4215"/>
                        <a:pt x="1501" y="5883"/>
                        <a:pt x="2168" y="6483"/>
                      </a:cubicBezTo>
                      <a:cubicBezTo>
                        <a:pt x="2369" y="6650"/>
                        <a:pt x="2502" y="6717"/>
                        <a:pt x="2502" y="6717"/>
                      </a:cubicBezTo>
                      <a:cubicBezTo>
                        <a:pt x="2502" y="6717"/>
                        <a:pt x="2941" y="6828"/>
                        <a:pt x="3577" y="6828"/>
                      </a:cubicBezTo>
                      <a:cubicBezTo>
                        <a:pt x="4333" y="6828"/>
                        <a:pt x="5366" y="6671"/>
                        <a:pt x="6271" y="5983"/>
                      </a:cubicBezTo>
                      <a:cubicBezTo>
                        <a:pt x="7472" y="5082"/>
                        <a:pt x="7806" y="3047"/>
                        <a:pt x="7873" y="2013"/>
                      </a:cubicBezTo>
                      <a:lnTo>
                        <a:pt x="10541" y="946"/>
                      </a:lnTo>
                      <a:lnTo>
                        <a:pt x="10841" y="345"/>
                      </a:lnTo>
                      <a:cubicBezTo>
                        <a:pt x="10808" y="345"/>
                        <a:pt x="10775" y="344"/>
                        <a:pt x="10742" y="344"/>
                      </a:cubicBezTo>
                      <a:cubicBezTo>
                        <a:pt x="9538" y="344"/>
                        <a:pt x="8288" y="922"/>
                        <a:pt x="7639" y="1279"/>
                      </a:cubicBezTo>
                      <a:cubicBezTo>
                        <a:pt x="6792" y="935"/>
                        <a:pt x="4354" y="0"/>
                        <a:pt x="28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51"/>
                <p:cNvSpPr/>
                <p:nvPr/>
              </p:nvSpPr>
              <p:spPr>
                <a:xfrm>
                  <a:off x="2652900" y="3544650"/>
                  <a:ext cx="196825" cy="1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5972" extrusionOk="0">
                      <a:moveTo>
                        <a:pt x="401" y="0"/>
                      </a:moveTo>
                      <a:lnTo>
                        <a:pt x="234" y="1768"/>
                      </a:lnTo>
                      <a:lnTo>
                        <a:pt x="0" y="4103"/>
                      </a:lnTo>
                      <a:lnTo>
                        <a:pt x="5538" y="5438"/>
                      </a:lnTo>
                      <a:lnTo>
                        <a:pt x="7873" y="5971"/>
                      </a:lnTo>
                      <a:lnTo>
                        <a:pt x="7873" y="434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rgbClr val="7787FF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51"/>
                <p:cNvSpPr/>
                <p:nvPr/>
              </p:nvSpPr>
              <p:spPr>
                <a:xfrm>
                  <a:off x="3519350" y="3083475"/>
                  <a:ext cx="366125" cy="9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5" h="37395" extrusionOk="0">
                      <a:moveTo>
                        <a:pt x="4704" y="1"/>
                      </a:moveTo>
                      <a:cubicBezTo>
                        <a:pt x="4704" y="1"/>
                        <a:pt x="1201" y="2403"/>
                        <a:pt x="601" y="8607"/>
                      </a:cubicBezTo>
                      <a:cubicBezTo>
                        <a:pt x="1" y="14845"/>
                        <a:pt x="5871" y="37394"/>
                        <a:pt x="5871" y="37394"/>
                      </a:cubicBezTo>
                      <a:lnTo>
                        <a:pt x="14644" y="34492"/>
                      </a:lnTo>
                      <a:cubicBezTo>
                        <a:pt x="14644" y="34492"/>
                        <a:pt x="5871" y="23284"/>
                        <a:pt x="5071" y="14945"/>
                      </a:cubicBezTo>
                      <a:cubicBezTo>
                        <a:pt x="4037" y="3904"/>
                        <a:pt x="5104" y="434"/>
                        <a:pt x="5104" y="434"/>
                      </a:cubicBezTo>
                      <a:lnTo>
                        <a:pt x="470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51"/>
                <p:cNvSpPr/>
                <p:nvPr/>
              </p:nvSpPr>
              <p:spPr>
                <a:xfrm>
                  <a:off x="3250000" y="3554650"/>
                  <a:ext cx="1104975" cy="140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99" h="56375" extrusionOk="0">
                      <a:moveTo>
                        <a:pt x="39762" y="1"/>
                      </a:moveTo>
                      <a:lnTo>
                        <a:pt x="39528" y="134"/>
                      </a:lnTo>
                      <a:lnTo>
                        <a:pt x="25418" y="8807"/>
                      </a:lnTo>
                      <a:lnTo>
                        <a:pt x="18480" y="13043"/>
                      </a:lnTo>
                      <a:cubicBezTo>
                        <a:pt x="18480" y="13043"/>
                        <a:pt x="17313" y="13644"/>
                        <a:pt x="15578" y="14745"/>
                      </a:cubicBezTo>
                      <a:cubicBezTo>
                        <a:pt x="11975" y="17013"/>
                        <a:pt x="5838" y="21516"/>
                        <a:pt x="2335" y="27387"/>
                      </a:cubicBezTo>
                      <a:cubicBezTo>
                        <a:pt x="2135" y="27687"/>
                        <a:pt x="1968" y="27987"/>
                        <a:pt x="1835" y="28288"/>
                      </a:cubicBezTo>
                      <a:cubicBezTo>
                        <a:pt x="534" y="30689"/>
                        <a:pt x="34" y="33758"/>
                        <a:pt x="34" y="36960"/>
                      </a:cubicBezTo>
                      <a:cubicBezTo>
                        <a:pt x="0" y="45000"/>
                        <a:pt x="2902" y="53939"/>
                        <a:pt x="3603" y="55941"/>
                      </a:cubicBezTo>
                      <a:cubicBezTo>
                        <a:pt x="3703" y="56208"/>
                        <a:pt x="3736" y="56374"/>
                        <a:pt x="3736" y="56374"/>
                      </a:cubicBezTo>
                      <a:lnTo>
                        <a:pt x="15645" y="56374"/>
                      </a:lnTo>
                      <a:lnTo>
                        <a:pt x="17413" y="34959"/>
                      </a:lnTo>
                      <a:cubicBezTo>
                        <a:pt x="17413" y="34959"/>
                        <a:pt x="42297" y="23117"/>
                        <a:pt x="43364" y="15178"/>
                      </a:cubicBezTo>
                      <a:cubicBezTo>
                        <a:pt x="44198" y="8940"/>
                        <a:pt x="41496" y="3136"/>
                        <a:pt x="40296" y="935"/>
                      </a:cubicBezTo>
                      <a:cubicBezTo>
                        <a:pt x="39962" y="334"/>
                        <a:pt x="39762" y="1"/>
                        <a:pt x="397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51"/>
                <p:cNvSpPr/>
                <p:nvPr/>
              </p:nvSpPr>
              <p:spPr>
                <a:xfrm>
                  <a:off x="3734500" y="3034075"/>
                  <a:ext cx="882325" cy="9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3" h="36469" extrusionOk="0">
                      <a:moveTo>
                        <a:pt x="2173" y="0"/>
                      </a:moveTo>
                      <a:cubicBezTo>
                        <a:pt x="1443" y="0"/>
                        <a:pt x="718" y="92"/>
                        <a:pt x="1" y="276"/>
                      </a:cubicBezTo>
                      <a:cubicBezTo>
                        <a:pt x="1" y="276"/>
                        <a:pt x="5838" y="25260"/>
                        <a:pt x="18547" y="34567"/>
                      </a:cubicBezTo>
                      <a:cubicBezTo>
                        <a:pt x="19548" y="35301"/>
                        <a:pt x="20582" y="35968"/>
                        <a:pt x="21683" y="36468"/>
                      </a:cubicBezTo>
                      <a:lnTo>
                        <a:pt x="25852" y="32165"/>
                      </a:lnTo>
                      <a:lnTo>
                        <a:pt x="35293" y="22358"/>
                      </a:lnTo>
                      <a:cubicBezTo>
                        <a:pt x="35293" y="22358"/>
                        <a:pt x="33224" y="21057"/>
                        <a:pt x="30356" y="19156"/>
                      </a:cubicBezTo>
                      <a:cubicBezTo>
                        <a:pt x="24818" y="15520"/>
                        <a:pt x="16179" y="9616"/>
                        <a:pt x="13544" y="6447"/>
                      </a:cubicBezTo>
                      <a:cubicBezTo>
                        <a:pt x="10775" y="3178"/>
                        <a:pt x="7573" y="976"/>
                        <a:pt x="4370" y="276"/>
                      </a:cubicBezTo>
                      <a:cubicBezTo>
                        <a:pt x="3637" y="92"/>
                        <a:pt x="2903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51"/>
                <p:cNvSpPr/>
                <p:nvPr/>
              </p:nvSpPr>
              <p:spPr>
                <a:xfrm>
                  <a:off x="2740450" y="3485450"/>
                  <a:ext cx="1240100" cy="50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04" h="20215" extrusionOk="0">
                      <a:moveTo>
                        <a:pt x="6473" y="0"/>
                      </a:moveTo>
                      <a:cubicBezTo>
                        <a:pt x="3529" y="0"/>
                        <a:pt x="968" y="2145"/>
                        <a:pt x="501" y="5104"/>
                      </a:cubicBezTo>
                      <a:cubicBezTo>
                        <a:pt x="1" y="8306"/>
                        <a:pt x="2136" y="11308"/>
                        <a:pt x="5338" y="11909"/>
                      </a:cubicBezTo>
                      <a:lnTo>
                        <a:pt x="47335" y="20214"/>
                      </a:lnTo>
                      <a:lnTo>
                        <a:pt x="49603" y="4436"/>
                      </a:lnTo>
                      <a:lnTo>
                        <a:pt x="7106" y="33"/>
                      </a:lnTo>
                      <a:cubicBezTo>
                        <a:pt x="6894" y="11"/>
                        <a:pt x="6682" y="0"/>
                        <a:pt x="64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51"/>
                <p:cNvSpPr/>
                <p:nvPr/>
              </p:nvSpPr>
              <p:spPr>
                <a:xfrm>
                  <a:off x="3908800" y="3752300"/>
                  <a:ext cx="460350" cy="12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4871" extrusionOk="0">
                      <a:moveTo>
                        <a:pt x="801" y="0"/>
                      </a:moveTo>
                      <a:lnTo>
                        <a:pt x="0" y="3036"/>
                      </a:lnTo>
                      <a:lnTo>
                        <a:pt x="17646" y="4870"/>
                      </a:lnTo>
                      <a:lnTo>
                        <a:pt x="18413" y="2869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51"/>
                <p:cNvSpPr/>
                <p:nvPr/>
              </p:nvSpPr>
              <p:spPr>
                <a:xfrm>
                  <a:off x="3843750" y="3040125"/>
                  <a:ext cx="591275" cy="7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1" h="2935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636" y="4470"/>
                        <a:pt x="13944" y="12976"/>
                        <a:pt x="13944" y="12976"/>
                      </a:cubicBezTo>
                      <a:lnTo>
                        <a:pt x="10608" y="25785"/>
                      </a:lnTo>
                      <a:lnTo>
                        <a:pt x="11842" y="26352"/>
                      </a:lnTo>
                      <a:lnTo>
                        <a:pt x="18647" y="29355"/>
                      </a:lnTo>
                      <a:lnTo>
                        <a:pt x="21282" y="23751"/>
                      </a:lnTo>
                      <a:cubicBezTo>
                        <a:pt x="22683" y="20748"/>
                        <a:pt x="23651" y="16846"/>
                        <a:pt x="23050" y="13176"/>
                      </a:cubicBezTo>
                      <a:cubicBezTo>
                        <a:pt x="22783" y="11575"/>
                        <a:pt x="22216" y="10007"/>
                        <a:pt x="21249" y="8606"/>
                      </a:cubicBezTo>
                      <a:cubicBezTo>
                        <a:pt x="20348" y="7272"/>
                        <a:pt x="19047" y="6038"/>
                        <a:pt x="17279" y="5071"/>
                      </a:cubicBezTo>
                      <a:cubicBezTo>
                        <a:pt x="11942" y="2002"/>
                        <a:pt x="5738" y="767"/>
                        <a:pt x="2436" y="300"/>
                      </a:cubicBezTo>
                      <a:cubicBezTo>
                        <a:pt x="901" y="67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51"/>
                <p:cNvSpPr/>
                <p:nvPr/>
              </p:nvSpPr>
              <p:spPr>
                <a:xfrm>
                  <a:off x="4056400" y="3702250"/>
                  <a:ext cx="173475" cy="1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9" h="7342" extrusionOk="0">
                      <a:moveTo>
                        <a:pt x="3636" y="1"/>
                      </a:moveTo>
                      <a:lnTo>
                        <a:pt x="3236" y="1202"/>
                      </a:lnTo>
                      <a:cubicBezTo>
                        <a:pt x="3236" y="1202"/>
                        <a:pt x="834" y="1802"/>
                        <a:pt x="401" y="2770"/>
                      </a:cubicBezTo>
                      <a:cubicBezTo>
                        <a:pt x="1" y="3704"/>
                        <a:pt x="701" y="4437"/>
                        <a:pt x="701" y="4437"/>
                      </a:cubicBezTo>
                      <a:cubicBezTo>
                        <a:pt x="701" y="4437"/>
                        <a:pt x="301" y="6572"/>
                        <a:pt x="1035" y="7139"/>
                      </a:cubicBezTo>
                      <a:cubicBezTo>
                        <a:pt x="1221" y="7282"/>
                        <a:pt x="1415" y="7334"/>
                        <a:pt x="1599" y="7334"/>
                      </a:cubicBezTo>
                      <a:cubicBezTo>
                        <a:pt x="2105" y="7334"/>
                        <a:pt x="2536" y="6939"/>
                        <a:pt x="2536" y="6939"/>
                      </a:cubicBezTo>
                      <a:cubicBezTo>
                        <a:pt x="2536" y="6939"/>
                        <a:pt x="2845" y="7341"/>
                        <a:pt x="3613" y="7341"/>
                      </a:cubicBezTo>
                      <a:cubicBezTo>
                        <a:pt x="3642" y="7341"/>
                        <a:pt x="3672" y="7341"/>
                        <a:pt x="3703" y="7339"/>
                      </a:cubicBezTo>
                      <a:cubicBezTo>
                        <a:pt x="4537" y="7273"/>
                        <a:pt x="4771" y="6772"/>
                        <a:pt x="4771" y="6772"/>
                      </a:cubicBezTo>
                      <a:cubicBezTo>
                        <a:pt x="4771" y="6772"/>
                        <a:pt x="4937" y="6814"/>
                        <a:pt x="5163" y="6814"/>
                      </a:cubicBezTo>
                      <a:cubicBezTo>
                        <a:pt x="5388" y="6814"/>
                        <a:pt x="5671" y="6772"/>
                        <a:pt x="5905" y="6606"/>
                      </a:cubicBezTo>
                      <a:cubicBezTo>
                        <a:pt x="6372" y="6272"/>
                        <a:pt x="6939" y="3737"/>
                        <a:pt x="6572" y="2403"/>
                      </a:cubicBezTo>
                      <a:lnTo>
                        <a:pt x="6939" y="1435"/>
                      </a:lnTo>
                      <a:lnTo>
                        <a:pt x="3636" y="1"/>
                      </a:lnTo>
                      <a:close/>
                    </a:path>
                  </a:pathLst>
                </a:custGeom>
                <a:solidFill>
                  <a:srgbClr val="FFB592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51"/>
                <p:cNvSpPr/>
                <p:nvPr/>
              </p:nvSpPr>
              <p:spPr>
                <a:xfrm>
                  <a:off x="4326225" y="4778875"/>
                  <a:ext cx="316450" cy="2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11595" extrusionOk="0">
                      <a:moveTo>
                        <a:pt x="9422" y="0"/>
                      </a:moveTo>
                      <a:lnTo>
                        <a:pt x="5352" y="3669"/>
                      </a:lnTo>
                      <a:lnTo>
                        <a:pt x="4418" y="7472"/>
                      </a:lnTo>
                      <a:cubicBezTo>
                        <a:pt x="4418" y="7472"/>
                        <a:pt x="983" y="8973"/>
                        <a:pt x="482" y="10074"/>
                      </a:cubicBezTo>
                      <a:cubicBezTo>
                        <a:pt x="0" y="11038"/>
                        <a:pt x="1696" y="11594"/>
                        <a:pt x="4438" y="11594"/>
                      </a:cubicBezTo>
                      <a:cubicBezTo>
                        <a:pt x="4732" y="11594"/>
                        <a:pt x="5037" y="11588"/>
                        <a:pt x="5352" y="11575"/>
                      </a:cubicBezTo>
                      <a:cubicBezTo>
                        <a:pt x="8588" y="11442"/>
                        <a:pt x="10022" y="8539"/>
                        <a:pt x="11157" y="6305"/>
                      </a:cubicBezTo>
                      <a:cubicBezTo>
                        <a:pt x="12291" y="4103"/>
                        <a:pt x="12658" y="3269"/>
                        <a:pt x="12658" y="3002"/>
                      </a:cubicBezTo>
                      <a:cubicBezTo>
                        <a:pt x="12658" y="2769"/>
                        <a:pt x="9422" y="0"/>
                        <a:pt x="94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51"/>
                <p:cNvSpPr/>
                <p:nvPr/>
              </p:nvSpPr>
              <p:spPr>
                <a:xfrm>
                  <a:off x="4325750" y="3739775"/>
                  <a:ext cx="76750" cy="2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8541" extrusionOk="0">
                      <a:moveTo>
                        <a:pt x="1735" y="1"/>
                      </a:moveTo>
                      <a:lnTo>
                        <a:pt x="268" y="3570"/>
                      </a:lnTo>
                      <a:lnTo>
                        <a:pt x="1" y="8540"/>
                      </a:lnTo>
                      <a:lnTo>
                        <a:pt x="1302" y="8540"/>
                      </a:lnTo>
                      <a:lnTo>
                        <a:pt x="3070" y="335"/>
                      </a:lnTo>
                      <a:lnTo>
                        <a:pt x="173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51"/>
                <p:cNvSpPr/>
                <p:nvPr/>
              </p:nvSpPr>
              <p:spPr>
                <a:xfrm>
                  <a:off x="3442625" y="2912400"/>
                  <a:ext cx="180150" cy="1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6" h="5981" extrusionOk="0">
                      <a:moveTo>
                        <a:pt x="2792" y="0"/>
                      </a:moveTo>
                      <a:cubicBezTo>
                        <a:pt x="2718" y="0"/>
                        <a:pt x="2643" y="2"/>
                        <a:pt x="2569" y="6"/>
                      </a:cubicBezTo>
                      <a:cubicBezTo>
                        <a:pt x="1302" y="72"/>
                        <a:pt x="568" y="339"/>
                        <a:pt x="167" y="539"/>
                      </a:cubicBezTo>
                      <a:cubicBezTo>
                        <a:pt x="1" y="2174"/>
                        <a:pt x="334" y="3408"/>
                        <a:pt x="801" y="4309"/>
                      </a:cubicBezTo>
                      <a:cubicBezTo>
                        <a:pt x="1202" y="5109"/>
                        <a:pt x="1735" y="5643"/>
                        <a:pt x="2035" y="5943"/>
                      </a:cubicBezTo>
                      <a:cubicBezTo>
                        <a:pt x="2275" y="5968"/>
                        <a:pt x="2513" y="5980"/>
                        <a:pt x="2746" y="5980"/>
                      </a:cubicBezTo>
                      <a:cubicBezTo>
                        <a:pt x="4073" y="5980"/>
                        <a:pt x="5273" y="5585"/>
                        <a:pt x="6038" y="4876"/>
                      </a:cubicBezTo>
                      <a:cubicBezTo>
                        <a:pt x="7206" y="3808"/>
                        <a:pt x="6972" y="1273"/>
                        <a:pt x="6972" y="1273"/>
                      </a:cubicBezTo>
                      <a:cubicBezTo>
                        <a:pt x="6972" y="1273"/>
                        <a:pt x="4830" y="0"/>
                        <a:pt x="2792" y="0"/>
                      </a:cubicBezTo>
                      <a:close/>
                    </a:path>
                  </a:pathLst>
                </a:custGeom>
                <a:solidFill>
                  <a:srgbClr val="C1E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51"/>
                <p:cNvSpPr/>
                <p:nvPr/>
              </p:nvSpPr>
              <p:spPr>
                <a:xfrm>
                  <a:off x="3462650" y="2944225"/>
                  <a:ext cx="160125" cy="11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5" h="4708" extrusionOk="0">
                      <a:moveTo>
                        <a:pt x="6171" y="0"/>
                      </a:moveTo>
                      <a:cubicBezTo>
                        <a:pt x="6171" y="1"/>
                        <a:pt x="5838" y="1935"/>
                        <a:pt x="3636" y="3036"/>
                      </a:cubicBezTo>
                      <a:cubicBezTo>
                        <a:pt x="3047" y="3351"/>
                        <a:pt x="2463" y="3463"/>
                        <a:pt x="1924" y="3463"/>
                      </a:cubicBezTo>
                      <a:cubicBezTo>
                        <a:pt x="1152" y="3463"/>
                        <a:pt x="472" y="3232"/>
                        <a:pt x="0" y="3036"/>
                      </a:cubicBezTo>
                      <a:lnTo>
                        <a:pt x="0" y="3036"/>
                      </a:lnTo>
                      <a:cubicBezTo>
                        <a:pt x="401" y="3836"/>
                        <a:pt x="934" y="4370"/>
                        <a:pt x="1234" y="4670"/>
                      </a:cubicBezTo>
                      <a:cubicBezTo>
                        <a:pt x="1474" y="4695"/>
                        <a:pt x="1712" y="4707"/>
                        <a:pt x="1945" y="4707"/>
                      </a:cubicBezTo>
                      <a:cubicBezTo>
                        <a:pt x="3272" y="4707"/>
                        <a:pt x="4472" y="4312"/>
                        <a:pt x="5237" y="3603"/>
                      </a:cubicBezTo>
                      <a:cubicBezTo>
                        <a:pt x="6405" y="2535"/>
                        <a:pt x="6171" y="1"/>
                        <a:pt x="6171" y="0"/>
                      </a:cubicBezTo>
                      <a:close/>
                    </a:path>
                  </a:pathLst>
                </a:custGeom>
                <a:solidFill>
                  <a:srgbClr val="A7D2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51"/>
                <p:cNvSpPr/>
                <p:nvPr/>
              </p:nvSpPr>
              <p:spPr>
                <a:xfrm>
                  <a:off x="3398425" y="3582175"/>
                  <a:ext cx="538750" cy="37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50" h="14878" extrusionOk="0">
                      <a:moveTo>
                        <a:pt x="1702" y="0"/>
                      </a:moveTo>
                      <a:lnTo>
                        <a:pt x="468" y="7806"/>
                      </a:lnTo>
                      <a:lnTo>
                        <a:pt x="1" y="10675"/>
                      </a:lnTo>
                      <a:lnTo>
                        <a:pt x="19715" y="14878"/>
                      </a:lnTo>
                      <a:lnTo>
                        <a:pt x="20482" y="9474"/>
                      </a:lnTo>
                      <a:lnTo>
                        <a:pt x="21549" y="1802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51"/>
                <p:cNvSpPr/>
                <p:nvPr/>
              </p:nvSpPr>
              <p:spPr>
                <a:xfrm>
                  <a:off x="2790500" y="3524800"/>
                  <a:ext cx="650475" cy="3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9" h="13004" extrusionOk="0">
                      <a:moveTo>
                        <a:pt x="4870" y="0"/>
                      </a:moveTo>
                      <a:cubicBezTo>
                        <a:pt x="2607" y="0"/>
                        <a:pt x="645" y="1663"/>
                        <a:pt x="334" y="3963"/>
                      </a:cubicBezTo>
                      <a:cubicBezTo>
                        <a:pt x="0" y="6398"/>
                        <a:pt x="1602" y="8667"/>
                        <a:pt x="4003" y="9100"/>
                      </a:cubicBezTo>
                      <a:lnTo>
                        <a:pt x="24318" y="13003"/>
                      </a:lnTo>
                      <a:lnTo>
                        <a:pt x="24785" y="10101"/>
                      </a:lnTo>
                      <a:lnTo>
                        <a:pt x="26019" y="2295"/>
                      </a:lnTo>
                      <a:lnTo>
                        <a:pt x="5371" y="27"/>
                      </a:lnTo>
                      <a:cubicBezTo>
                        <a:pt x="5203" y="9"/>
                        <a:pt x="5036" y="0"/>
                        <a:pt x="4870" y="0"/>
                      </a:cubicBezTo>
                      <a:close/>
                    </a:path>
                  </a:pathLst>
                </a:custGeom>
                <a:solidFill>
                  <a:srgbClr val="A2AF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51"/>
                <p:cNvSpPr/>
                <p:nvPr/>
              </p:nvSpPr>
              <p:spPr>
                <a:xfrm>
                  <a:off x="2910575" y="3582175"/>
                  <a:ext cx="142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04" fill="none" extrusionOk="0">
                      <a:moveTo>
                        <a:pt x="568" y="0"/>
                      </a:moveTo>
                      <a:lnTo>
                        <a:pt x="1" y="4203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51"/>
                <p:cNvSpPr/>
                <p:nvPr/>
              </p:nvSpPr>
              <p:spPr>
                <a:xfrm>
                  <a:off x="2996475" y="3596350"/>
                  <a:ext cx="14200" cy="10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171" fill="none" extrusionOk="0">
                      <a:moveTo>
                        <a:pt x="568" y="0"/>
                      </a:moveTo>
                      <a:lnTo>
                        <a:pt x="1" y="4170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51"/>
                <p:cNvSpPr/>
                <p:nvPr/>
              </p:nvSpPr>
              <p:spPr>
                <a:xfrm>
                  <a:off x="3080700" y="3610525"/>
                  <a:ext cx="14200" cy="10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171" fill="none" extrusionOk="0">
                      <a:moveTo>
                        <a:pt x="568" y="1"/>
                      </a:moveTo>
                      <a:lnTo>
                        <a:pt x="1" y="4170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51"/>
                <p:cNvSpPr/>
                <p:nvPr/>
              </p:nvSpPr>
              <p:spPr>
                <a:xfrm>
                  <a:off x="3164100" y="3624700"/>
                  <a:ext cx="142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04" fill="none" extrusionOk="0">
                      <a:moveTo>
                        <a:pt x="567" y="1"/>
                      </a:moveTo>
                      <a:lnTo>
                        <a:pt x="0" y="4204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51"/>
                <p:cNvSpPr/>
                <p:nvPr/>
              </p:nvSpPr>
              <p:spPr>
                <a:xfrm>
                  <a:off x="3248325" y="3638875"/>
                  <a:ext cx="142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04" fill="none" extrusionOk="0">
                      <a:moveTo>
                        <a:pt x="568" y="1"/>
                      </a:moveTo>
                      <a:lnTo>
                        <a:pt x="0" y="4204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51"/>
                <p:cNvSpPr/>
                <p:nvPr/>
              </p:nvSpPr>
              <p:spPr>
                <a:xfrm>
                  <a:off x="3331725" y="3653050"/>
                  <a:ext cx="14200" cy="10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204" fill="none" extrusionOk="0">
                      <a:moveTo>
                        <a:pt x="567" y="1"/>
                      </a:moveTo>
                      <a:lnTo>
                        <a:pt x="0" y="4204"/>
                      </a:lnTo>
                    </a:path>
                  </a:pathLst>
                </a:custGeom>
                <a:noFill/>
                <a:ln w="10850" cap="rnd" cmpd="sng">
                  <a:solidFill>
                    <a:srgbClr val="7787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51"/>
                <p:cNvSpPr/>
                <p:nvPr/>
              </p:nvSpPr>
              <p:spPr>
                <a:xfrm>
                  <a:off x="3843750" y="3040125"/>
                  <a:ext cx="466200" cy="7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8" h="29355" fill="none" extrusionOk="0">
                      <a:moveTo>
                        <a:pt x="0" y="0"/>
                      </a:moveTo>
                      <a:cubicBezTo>
                        <a:pt x="0" y="0"/>
                        <a:pt x="2702" y="3703"/>
                        <a:pt x="6572" y="6972"/>
                      </a:cubicBezTo>
                      <a:cubicBezTo>
                        <a:pt x="10441" y="10208"/>
                        <a:pt x="13944" y="12976"/>
                        <a:pt x="13944" y="12976"/>
                      </a:cubicBezTo>
                      <a:lnTo>
                        <a:pt x="10608" y="25785"/>
                      </a:lnTo>
                      <a:lnTo>
                        <a:pt x="18647" y="29355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51"/>
                <p:cNvSpPr/>
                <p:nvPr/>
              </p:nvSpPr>
              <p:spPr>
                <a:xfrm>
                  <a:off x="3726175" y="3030100"/>
                  <a:ext cx="217675" cy="55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7" h="22251" fill="none" extrusionOk="0">
                      <a:moveTo>
                        <a:pt x="8706" y="22250"/>
                      </a:moveTo>
                      <a:cubicBezTo>
                        <a:pt x="1535" y="12243"/>
                        <a:pt x="0" y="1"/>
                        <a:pt x="0" y="1"/>
                      </a:cubicBezTo>
                      <a:lnTo>
                        <a:pt x="2402" y="168"/>
                      </a:lnTo>
                      <a:lnTo>
                        <a:pt x="6438" y="6272"/>
                      </a:lnTo>
                      <a:lnTo>
                        <a:pt x="4136" y="9741"/>
                      </a:lnTo>
                      <a:lnTo>
                        <a:pt x="8106" y="12777"/>
                      </a:lnTo>
                      <a:lnTo>
                        <a:pt x="8473" y="18214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51"/>
                <p:cNvSpPr/>
                <p:nvPr/>
              </p:nvSpPr>
              <p:spPr>
                <a:xfrm>
                  <a:off x="3374250" y="3533800"/>
                  <a:ext cx="606300" cy="4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52" h="18314" fill="none" extrusionOk="0">
                      <a:moveTo>
                        <a:pt x="21983" y="18314"/>
                      </a:moveTo>
                      <a:lnTo>
                        <a:pt x="24251" y="2502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51"/>
                <p:cNvSpPr/>
                <p:nvPr/>
              </p:nvSpPr>
              <p:spPr>
                <a:xfrm>
                  <a:off x="3958000" y="3756475"/>
                  <a:ext cx="108425" cy="1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7" h="601" fill="none" extrusionOk="0">
                      <a:moveTo>
                        <a:pt x="0" y="0"/>
                      </a:moveTo>
                      <a:lnTo>
                        <a:pt x="4337" y="601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51"/>
                <p:cNvSpPr/>
                <p:nvPr/>
              </p:nvSpPr>
              <p:spPr>
                <a:xfrm>
                  <a:off x="4223175" y="3739775"/>
                  <a:ext cx="179325" cy="2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8541" fill="none" extrusionOk="0">
                      <a:moveTo>
                        <a:pt x="1" y="2403"/>
                      </a:moveTo>
                      <a:lnTo>
                        <a:pt x="4538" y="3137"/>
                      </a:lnTo>
                      <a:lnTo>
                        <a:pt x="5838" y="1"/>
                      </a:lnTo>
                      <a:lnTo>
                        <a:pt x="7173" y="335"/>
                      </a:lnTo>
                      <a:lnTo>
                        <a:pt x="5405" y="8540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51"/>
                <p:cNvSpPr/>
                <p:nvPr/>
              </p:nvSpPr>
              <p:spPr>
                <a:xfrm>
                  <a:off x="3626925" y="3094325"/>
                  <a:ext cx="44225" cy="4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" h="18914" fill="none" extrusionOk="0">
                      <a:moveTo>
                        <a:pt x="801" y="0"/>
                      </a:moveTo>
                      <a:cubicBezTo>
                        <a:pt x="801" y="0"/>
                        <a:pt x="1" y="4037"/>
                        <a:pt x="501" y="9941"/>
                      </a:cubicBezTo>
                      <a:cubicBezTo>
                        <a:pt x="968" y="15845"/>
                        <a:pt x="1769" y="18914"/>
                        <a:pt x="1769" y="18914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51"/>
                <p:cNvSpPr/>
                <p:nvPr/>
              </p:nvSpPr>
              <p:spPr>
                <a:xfrm>
                  <a:off x="3577725" y="3072650"/>
                  <a:ext cx="55900" cy="49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9615" fill="none" extrusionOk="0">
                      <a:moveTo>
                        <a:pt x="1935" y="0"/>
                      </a:moveTo>
                      <a:lnTo>
                        <a:pt x="1" y="7405"/>
                      </a:lnTo>
                      <a:lnTo>
                        <a:pt x="1702" y="10074"/>
                      </a:lnTo>
                      <a:lnTo>
                        <a:pt x="868" y="14010"/>
                      </a:lnTo>
                      <a:lnTo>
                        <a:pt x="2235" y="19614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51"/>
                <p:cNvSpPr/>
                <p:nvPr/>
              </p:nvSpPr>
              <p:spPr>
                <a:xfrm>
                  <a:off x="4217350" y="3330325"/>
                  <a:ext cx="90925" cy="3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7" h="1269" fill="none" extrusionOk="0">
                      <a:moveTo>
                        <a:pt x="0" y="1268"/>
                      </a:moveTo>
                      <a:cubicBezTo>
                        <a:pt x="0" y="1268"/>
                        <a:pt x="768" y="101"/>
                        <a:pt x="3636" y="1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51"/>
                <p:cNvSpPr/>
                <p:nvPr/>
              </p:nvSpPr>
              <p:spPr>
                <a:xfrm>
                  <a:off x="4391650" y="3467925"/>
                  <a:ext cx="225175" cy="3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7" h="14345" fill="none" extrusionOk="0">
                      <a:moveTo>
                        <a:pt x="1334" y="0"/>
                      </a:moveTo>
                      <a:lnTo>
                        <a:pt x="9007" y="5004"/>
                      </a:lnTo>
                      <a:lnTo>
                        <a:pt x="0" y="14344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51"/>
                <p:cNvSpPr/>
                <p:nvPr/>
              </p:nvSpPr>
              <p:spPr>
                <a:xfrm>
                  <a:off x="3843750" y="3040125"/>
                  <a:ext cx="601275" cy="57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1" h="22817" fill="none" extrusionOk="0">
                      <a:moveTo>
                        <a:pt x="0" y="0"/>
                      </a:moveTo>
                      <a:cubicBezTo>
                        <a:pt x="0" y="0"/>
                        <a:pt x="19748" y="1902"/>
                        <a:pt x="22383" y="10708"/>
                      </a:cubicBezTo>
                      <a:cubicBezTo>
                        <a:pt x="24051" y="16379"/>
                        <a:pt x="21916" y="22817"/>
                        <a:pt x="21916" y="22817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51"/>
                <p:cNvSpPr/>
                <p:nvPr/>
              </p:nvSpPr>
              <p:spPr>
                <a:xfrm>
                  <a:off x="3096550" y="3831525"/>
                  <a:ext cx="427000" cy="21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0" h="8707" fill="none" extrusionOk="0">
                      <a:moveTo>
                        <a:pt x="0" y="0"/>
                      </a:moveTo>
                      <a:lnTo>
                        <a:pt x="2903" y="8706"/>
                      </a:lnTo>
                      <a:cubicBezTo>
                        <a:pt x="2903" y="8706"/>
                        <a:pt x="13343" y="7172"/>
                        <a:pt x="17079" y="3203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51"/>
                <p:cNvSpPr/>
                <p:nvPr/>
              </p:nvSpPr>
              <p:spPr>
                <a:xfrm>
                  <a:off x="3511850" y="3101000"/>
                  <a:ext cx="105925" cy="45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8014" fill="none" extrusionOk="0">
                      <a:moveTo>
                        <a:pt x="1968" y="18013"/>
                      </a:moveTo>
                      <a:cubicBezTo>
                        <a:pt x="1968" y="18013"/>
                        <a:pt x="0" y="9707"/>
                        <a:pt x="1368" y="5237"/>
                      </a:cubicBezTo>
                      <a:cubicBezTo>
                        <a:pt x="2769" y="734"/>
                        <a:pt x="4237" y="0"/>
                        <a:pt x="4237" y="0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51"/>
                <p:cNvSpPr/>
                <p:nvPr/>
              </p:nvSpPr>
              <p:spPr>
                <a:xfrm>
                  <a:off x="3445975" y="3298625"/>
                  <a:ext cx="88400" cy="24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6" h="9708" fill="none" extrusionOk="0">
                      <a:moveTo>
                        <a:pt x="0" y="9708"/>
                      </a:moveTo>
                      <a:lnTo>
                        <a:pt x="3536" y="1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51"/>
                <p:cNvSpPr/>
                <p:nvPr/>
              </p:nvSpPr>
              <p:spPr>
                <a:xfrm>
                  <a:off x="3440950" y="2834150"/>
                  <a:ext cx="254375" cy="2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10742" fill="none" extrusionOk="0">
                      <a:moveTo>
                        <a:pt x="868" y="0"/>
                      </a:moveTo>
                      <a:cubicBezTo>
                        <a:pt x="868" y="0"/>
                        <a:pt x="1" y="2635"/>
                        <a:pt x="201" y="5004"/>
                      </a:cubicBezTo>
                      <a:cubicBezTo>
                        <a:pt x="368" y="7372"/>
                        <a:pt x="2002" y="10741"/>
                        <a:pt x="5838" y="9974"/>
                      </a:cubicBezTo>
                      <a:cubicBezTo>
                        <a:pt x="9641" y="9240"/>
                        <a:pt x="10175" y="6538"/>
                        <a:pt x="10175" y="6538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51"/>
                <p:cNvSpPr/>
                <p:nvPr/>
              </p:nvSpPr>
              <p:spPr>
                <a:xfrm>
                  <a:off x="3729500" y="2912525"/>
                  <a:ext cx="38375" cy="7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3070" fill="none" extrusionOk="0">
                      <a:moveTo>
                        <a:pt x="1235" y="1"/>
                      </a:moveTo>
                      <a:cubicBezTo>
                        <a:pt x="1235" y="1"/>
                        <a:pt x="1535" y="2236"/>
                        <a:pt x="1" y="3069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51"/>
                <p:cNvSpPr/>
                <p:nvPr/>
              </p:nvSpPr>
              <p:spPr>
                <a:xfrm>
                  <a:off x="3459300" y="2929200"/>
                  <a:ext cx="119275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502" fill="none" extrusionOk="0">
                      <a:moveTo>
                        <a:pt x="1" y="334"/>
                      </a:moveTo>
                      <a:cubicBezTo>
                        <a:pt x="1" y="334"/>
                        <a:pt x="501" y="1"/>
                        <a:pt x="2069" y="34"/>
                      </a:cubicBezTo>
                      <a:cubicBezTo>
                        <a:pt x="3637" y="67"/>
                        <a:pt x="4771" y="501"/>
                        <a:pt x="4771" y="501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51"/>
                <p:cNvSpPr/>
                <p:nvPr/>
              </p:nvSpPr>
              <p:spPr>
                <a:xfrm>
                  <a:off x="3626100" y="4414425"/>
                  <a:ext cx="592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" h="568" fill="none" extrusionOk="0">
                      <a:moveTo>
                        <a:pt x="0" y="1"/>
                      </a:moveTo>
                      <a:lnTo>
                        <a:pt x="2369" y="568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51"/>
                <p:cNvSpPr/>
                <p:nvPr/>
              </p:nvSpPr>
              <p:spPr>
                <a:xfrm>
                  <a:off x="3189950" y="3932425"/>
                  <a:ext cx="1135825" cy="103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33" h="41264" fill="none" extrusionOk="0">
                      <a:moveTo>
                        <a:pt x="17546" y="0"/>
                      </a:moveTo>
                      <a:cubicBezTo>
                        <a:pt x="17546" y="0"/>
                        <a:pt x="6672" y="6071"/>
                        <a:pt x="3203" y="15778"/>
                      </a:cubicBezTo>
                      <a:cubicBezTo>
                        <a:pt x="0" y="24718"/>
                        <a:pt x="6138" y="41263"/>
                        <a:pt x="6138" y="41263"/>
                      </a:cubicBezTo>
                      <a:lnTo>
                        <a:pt x="18047" y="41263"/>
                      </a:lnTo>
                      <a:lnTo>
                        <a:pt x="19815" y="19848"/>
                      </a:lnTo>
                      <a:cubicBezTo>
                        <a:pt x="19815" y="19848"/>
                        <a:pt x="44699" y="6972"/>
                        <a:pt x="45433" y="834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51"/>
                <p:cNvSpPr/>
                <p:nvPr/>
              </p:nvSpPr>
              <p:spPr>
                <a:xfrm>
                  <a:off x="3887125" y="4322700"/>
                  <a:ext cx="721350" cy="60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54" h="24018" fill="none" extrusionOk="0">
                      <a:moveTo>
                        <a:pt x="0" y="1"/>
                      </a:moveTo>
                      <a:cubicBezTo>
                        <a:pt x="0" y="1"/>
                        <a:pt x="1601" y="6839"/>
                        <a:pt x="4670" y="11009"/>
                      </a:cubicBezTo>
                      <a:cubicBezTo>
                        <a:pt x="8640" y="16379"/>
                        <a:pt x="20748" y="24018"/>
                        <a:pt x="20748" y="24018"/>
                      </a:cubicBezTo>
                      <a:lnTo>
                        <a:pt x="28854" y="16679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51"/>
                <p:cNvSpPr/>
                <p:nvPr/>
              </p:nvSpPr>
              <p:spPr>
                <a:xfrm>
                  <a:off x="4204850" y="4337725"/>
                  <a:ext cx="52550" cy="7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3103" fill="none" extrusionOk="0">
                      <a:moveTo>
                        <a:pt x="0" y="3102"/>
                      </a:moveTo>
                      <a:cubicBezTo>
                        <a:pt x="0" y="3102"/>
                        <a:pt x="1735" y="1368"/>
                        <a:pt x="2102" y="0"/>
                      </a:cubicBez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51"/>
                <p:cNvSpPr/>
                <p:nvPr/>
              </p:nvSpPr>
              <p:spPr>
                <a:xfrm>
                  <a:off x="4436675" y="4965675"/>
                  <a:ext cx="52550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001" extrusionOk="0">
                      <a:moveTo>
                        <a:pt x="0" y="0"/>
                      </a:moveTo>
                      <a:lnTo>
                        <a:pt x="2102" y="1001"/>
                      </a:lnTo>
                      <a:cubicBezTo>
                        <a:pt x="2102" y="1001"/>
                        <a:pt x="1501" y="567"/>
                        <a:pt x="0" y="0"/>
                      </a:cubicBezTo>
                      <a:close/>
                    </a:path>
                  </a:pathLst>
                </a:custGeom>
                <a:solidFill>
                  <a:srgbClr val="3F3E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51"/>
                <p:cNvSpPr/>
                <p:nvPr/>
              </p:nvSpPr>
              <p:spPr>
                <a:xfrm>
                  <a:off x="4436675" y="4965675"/>
                  <a:ext cx="52550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001" fill="none" extrusionOk="0">
                      <a:moveTo>
                        <a:pt x="2102" y="1001"/>
                      </a:moveTo>
                      <a:cubicBezTo>
                        <a:pt x="2102" y="1001"/>
                        <a:pt x="1501" y="567"/>
                        <a:pt x="0" y="0"/>
                      </a:cubicBezTo>
                    </a:path>
                  </a:pathLst>
                </a:custGeom>
                <a:noFill/>
                <a:ln w="10850" cap="flat" cmpd="sng">
                  <a:solidFill>
                    <a:srgbClr val="000000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51"/>
                <p:cNvSpPr/>
                <p:nvPr/>
              </p:nvSpPr>
              <p:spPr>
                <a:xfrm>
                  <a:off x="3626100" y="3066800"/>
                  <a:ext cx="103425" cy="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" h="2370" fill="none" extrusionOk="0">
                      <a:moveTo>
                        <a:pt x="0" y="234"/>
                      </a:moveTo>
                      <a:lnTo>
                        <a:pt x="2068" y="2369"/>
                      </a:lnTo>
                      <a:lnTo>
                        <a:pt x="4137" y="1"/>
                      </a:lnTo>
                    </a:path>
                  </a:pathLst>
                </a:custGeom>
                <a:noFill/>
                <a:ln w="75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2315;p51"/>
                <p:cNvSpPr/>
                <p:nvPr/>
              </p:nvSpPr>
              <p:spPr>
                <a:xfrm>
                  <a:off x="3458575" y="2805300"/>
                  <a:ext cx="52775" cy="2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188" extrusionOk="0">
                      <a:moveTo>
                        <a:pt x="1059" y="1"/>
                      </a:moveTo>
                      <a:cubicBezTo>
                        <a:pt x="1007" y="1"/>
                        <a:pt x="952" y="7"/>
                        <a:pt x="897" y="20"/>
                      </a:cubicBezTo>
                      <a:cubicBezTo>
                        <a:pt x="163" y="187"/>
                        <a:pt x="30" y="787"/>
                        <a:pt x="30" y="787"/>
                      </a:cubicBezTo>
                      <a:cubicBezTo>
                        <a:pt x="1" y="1163"/>
                        <a:pt x="197" y="1188"/>
                        <a:pt x="250" y="1188"/>
                      </a:cubicBezTo>
                      <a:cubicBezTo>
                        <a:pt x="259" y="1188"/>
                        <a:pt x="263" y="1187"/>
                        <a:pt x="263" y="1187"/>
                      </a:cubicBezTo>
                      <a:cubicBezTo>
                        <a:pt x="263" y="1187"/>
                        <a:pt x="530" y="754"/>
                        <a:pt x="997" y="754"/>
                      </a:cubicBezTo>
                      <a:cubicBezTo>
                        <a:pt x="1364" y="754"/>
                        <a:pt x="1564" y="1016"/>
                        <a:pt x="1758" y="1016"/>
                      </a:cubicBezTo>
                      <a:cubicBezTo>
                        <a:pt x="1793" y="1016"/>
                        <a:pt x="1829" y="1008"/>
                        <a:pt x="1864" y="987"/>
                      </a:cubicBezTo>
                      <a:cubicBezTo>
                        <a:pt x="2110" y="834"/>
                        <a:pt x="1677" y="1"/>
                        <a:pt x="10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51"/>
                <p:cNvSpPr/>
                <p:nvPr/>
              </p:nvSpPr>
              <p:spPr>
                <a:xfrm>
                  <a:off x="4293850" y="2122225"/>
                  <a:ext cx="140350" cy="1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" h="6255" extrusionOk="0">
                      <a:moveTo>
                        <a:pt x="3177" y="1"/>
                      </a:moveTo>
                      <a:cubicBezTo>
                        <a:pt x="1808" y="1"/>
                        <a:pt x="682" y="1214"/>
                        <a:pt x="343" y="3359"/>
                      </a:cubicBezTo>
                      <a:cubicBezTo>
                        <a:pt x="1" y="5525"/>
                        <a:pt x="1023" y="6254"/>
                        <a:pt x="2264" y="6254"/>
                      </a:cubicBezTo>
                      <a:cubicBezTo>
                        <a:pt x="2475" y="6254"/>
                        <a:pt x="2693" y="6233"/>
                        <a:pt x="2911" y="6194"/>
                      </a:cubicBezTo>
                      <a:cubicBezTo>
                        <a:pt x="4412" y="5961"/>
                        <a:pt x="5180" y="3559"/>
                        <a:pt x="5180" y="3559"/>
                      </a:cubicBezTo>
                      <a:cubicBezTo>
                        <a:pt x="5180" y="3559"/>
                        <a:pt x="5613" y="690"/>
                        <a:pt x="3945" y="123"/>
                      </a:cubicBezTo>
                      <a:cubicBezTo>
                        <a:pt x="3683" y="41"/>
                        <a:pt x="3426" y="1"/>
                        <a:pt x="3177" y="1"/>
                      </a:cubicBezTo>
                      <a:close/>
                    </a:path>
                  </a:pathLst>
                </a:custGeom>
                <a:solidFill>
                  <a:srgbClr val="00486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7" name="Google Shape;2317;p51"/>
              <p:cNvSpPr/>
              <p:nvPr/>
            </p:nvSpPr>
            <p:spPr>
              <a:xfrm>
                <a:off x="7811150" y="2757050"/>
                <a:ext cx="457200" cy="457200"/>
              </a:xfrm>
              <a:prstGeom prst="mathPlus">
                <a:avLst>
                  <a:gd name="adj1" fmla="val 2352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7" name="Google Shape;976;p38">
            <a:extLst>
              <a:ext uri="{FF2B5EF4-FFF2-40B4-BE49-F238E27FC236}">
                <a16:creationId xmlns:a16="http://schemas.microsoft.com/office/drawing/2014/main" id="{BACDC82A-70D5-4C9A-903C-A32E4DA29707}"/>
              </a:ext>
            </a:extLst>
          </p:cNvPr>
          <p:cNvGrpSpPr/>
          <p:nvPr/>
        </p:nvGrpSpPr>
        <p:grpSpPr>
          <a:xfrm flipH="1">
            <a:off x="7808744" y="-178601"/>
            <a:ext cx="1704908" cy="2194541"/>
            <a:chOff x="6657355" y="221675"/>
            <a:chExt cx="2059068" cy="2644025"/>
          </a:xfrm>
        </p:grpSpPr>
        <p:sp>
          <p:nvSpPr>
            <p:cNvPr id="208" name="Google Shape;977;p38">
              <a:extLst>
                <a:ext uri="{FF2B5EF4-FFF2-40B4-BE49-F238E27FC236}">
                  <a16:creationId xmlns:a16="http://schemas.microsoft.com/office/drawing/2014/main" id="{95ADC7EE-E8F2-454A-B916-77CDBF446980}"/>
                </a:ext>
              </a:extLst>
            </p:cNvPr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978;p38">
              <a:extLst>
                <a:ext uri="{FF2B5EF4-FFF2-40B4-BE49-F238E27FC236}">
                  <a16:creationId xmlns:a16="http://schemas.microsoft.com/office/drawing/2014/main" id="{8C337B26-F2DE-4039-98E3-7EB0ED9476B7}"/>
                </a:ext>
              </a:extLst>
            </p:cNvPr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210" name="Google Shape;979;p38">
                <a:extLst>
                  <a:ext uri="{FF2B5EF4-FFF2-40B4-BE49-F238E27FC236}">
                    <a16:creationId xmlns:a16="http://schemas.microsoft.com/office/drawing/2014/main" id="{22B1E5C9-9663-472F-87F7-DDB29AD6F186}"/>
                  </a:ext>
                </a:extLst>
              </p:cNvPr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980;p38">
                <a:extLst>
                  <a:ext uri="{FF2B5EF4-FFF2-40B4-BE49-F238E27FC236}">
                    <a16:creationId xmlns:a16="http://schemas.microsoft.com/office/drawing/2014/main" id="{F6B8C017-7CFD-4F71-AEFC-62EADBFA1D74}"/>
                  </a:ext>
                </a:extLst>
              </p:cNvPr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981;p38">
                <a:extLst>
                  <a:ext uri="{FF2B5EF4-FFF2-40B4-BE49-F238E27FC236}">
                    <a16:creationId xmlns:a16="http://schemas.microsoft.com/office/drawing/2014/main" id="{3CD0BF6F-DD5A-4E9A-B1AB-258DFDBCBD72}"/>
                  </a:ext>
                </a:extLst>
              </p:cNvPr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982;p38">
                <a:extLst>
                  <a:ext uri="{FF2B5EF4-FFF2-40B4-BE49-F238E27FC236}">
                    <a16:creationId xmlns:a16="http://schemas.microsoft.com/office/drawing/2014/main" id="{7603B556-F6D0-4AC3-AAD6-0D5339B00281}"/>
                  </a:ext>
                </a:extLst>
              </p:cNvPr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83;p38">
                <a:extLst>
                  <a:ext uri="{FF2B5EF4-FFF2-40B4-BE49-F238E27FC236}">
                    <a16:creationId xmlns:a16="http://schemas.microsoft.com/office/drawing/2014/main" id="{8A2B24BF-203C-4BDC-AB0D-E6195DDF5328}"/>
                  </a:ext>
                </a:extLst>
              </p:cNvPr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984;p38">
                <a:extLst>
                  <a:ext uri="{FF2B5EF4-FFF2-40B4-BE49-F238E27FC236}">
                    <a16:creationId xmlns:a16="http://schemas.microsoft.com/office/drawing/2014/main" id="{1CE90360-B23F-434D-9003-BEB143E0D03A}"/>
                  </a:ext>
                </a:extLst>
              </p:cNvPr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985;p38">
                <a:extLst>
                  <a:ext uri="{FF2B5EF4-FFF2-40B4-BE49-F238E27FC236}">
                    <a16:creationId xmlns:a16="http://schemas.microsoft.com/office/drawing/2014/main" id="{08E73FBD-F739-4258-91F1-8E0455FC5568}"/>
                  </a:ext>
                </a:extLst>
              </p:cNvPr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986;p38">
                <a:extLst>
                  <a:ext uri="{FF2B5EF4-FFF2-40B4-BE49-F238E27FC236}">
                    <a16:creationId xmlns:a16="http://schemas.microsoft.com/office/drawing/2014/main" id="{E9386523-9A9E-406A-B0EE-BF2C6E9BB9D8}"/>
                  </a:ext>
                </a:extLst>
              </p:cNvPr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987;p38">
                <a:extLst>
                  <a:ext uri="{FF2B5EF4-FFF2-40B4-BE49-F238E27FC236}">
                    <a16:creationId xmlns:a16="http://schemas.microsoft.com/office/drawing/2014/main" id="{CF611415-7F9C-42B7-942F-B38EEE3B7253}"/>
                  </a:ext>
                </a:extLst>
              </p:cNvPr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988;p38">
                <a:extLst>
                  <a:ext uri="{FF2B5EF4-FFF2-40B4-BE49-F238E27FC236}">
                    <a16:creationId xmlns:a16="http://schemas.microsoft.com/office/drawing/2014/main" id="{D257BBA9-34CE-4902-9D61-4F0606C7BC15}"/>
                  </a:ext>
                </a:extLst>
              </p:cNvPr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89;p38">
                <a:extLst>
                  <a:ext uri="{FF2B5EF4-FFF2-40B4-BE49-F238E27FC236}">
                    <a16:creationId xmlns:a16="http://schemas.microsoft.com/office/drawing/2014/main" id="{5A0BB7DD-BDC1-466C-9469-239F808F77D8}"/>
                  </a:ext>
                </a:extLst>
              </p:cNvPr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90;p38">
                <a:extLst>
                  <a:ext uri="{FF2B5EF4-FFF2-40B4-BE49-F238E27FC236}">
                    <a16:creationId xmlns:a16="http://schemas.microsoft.com/office/drawing/2014/main" id="{DF1DA83A-67B7-45A2-B84B-6AB4A04657A3}"/>
                  </a:ext>
                </a:extLst>
              </p:cNvPr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991;p38">
                <a:extLst>
                  <a:ext uri="{FF2B5EF4-FFF2-40B4-BE49-F238E27FC236}">
                    <a16:creationId xmlns:a16="http://schemas.microsoft.com/office/drawing/2014/main" id="{471C3292-F9C0-4208-92E3-79E3B8CDFCEF}"/>
                  </a:ext>
                </a:extLst>
              </p:cNvPr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992;p38">
                <a:extLst>
                  <a:ext uri="{FF2B5EF4-FFF2-40B4-BE49-F238E27FC236}">
                    <a16:creationId xmlns:a16="http://schemas.microsoft.com/office/drawing/2014/main" id="{DA35E859-639B-42B1-B11A-A2CC8282FE3A}"/>
                  </a:ext>
                </a:extLst>
              </p:cNvPr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993;p38">
                <a:extLst>
                  <a:ext uri="{FF2B5EF4-FFF2-40B4-BE49-F238E27FC236}">
                    <a16:creationId xmlns:a16="http://schemas.microsoft.com/office/drawing/2014/main" id="{A5238B38-6A58-4256-B61A-EE0A5667C14C}"/>
                  </a:ext>
                </a:extLst>
              </p:cNvPr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994;p38">
                <a:extLst>
                  <a:ext uri="{FF2B5EF4-FFF2-40B4-BE49-F238E27FC236}">
                    <a16:creationId xmlns:a16="http://schemas.microsoft.com/office/drawing/2014/main" id="{41DB4553-A537-41FA-8BF3-9D543F426F06}"/>
                  </a:ext>
                </a:extLst>
              </p:cNvPr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95;p38">
                <a:extLst>
                  <a:ext uri="{FF2B5EF4-FFF2-40B4-BE49-F238E27FC236}">
                    <a16:creationId xmlns:a16="http://schemas.microsoft.com/office/drawing/2014/main" id="{623DA266-6AFE-4AA3-AC7E-4BBDA9EFA533}"/>
                  </a:ext>
                </a:extLst>
              </p:cNvPr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996;p38">
                <a:extLst>
                  <a:ext uri="{FF2B5EF4-FFF2-40B4-BE49-F238E27FC236}">
                    <a16:creationId xmlns:a16="http://schemas.microsoft.com/office/drawing/2014/main" id="{B7E31BF9-8B74-454D-876C-B960B9C9D676}"/>
                  </a:ext>
                </a:extLst>
              </p:cNvPr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997;p38">
                <a:extLst>
                  <a:ext uri="{FF2B5EF4-FFF2-40B4-BE49-F238E27FC236}">
                    <a16:creationId xmlns:a16="http://schemas.microsoft.com/office/drawing/2014/main" id="{B260EBF9-8472-49A0-B702-D7CB3C5FDD1B}"/>
                  </a:ext>
                </a:extLst>
              </p:cNvPr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998;p38">
                <a:extLst>
                  <a:ext uri="{FF2B5EF4-FFF2-40B4-BE49-F238E27FC236}">
                    <a16:creationId xmlns:a16="http://schemas.microsoft.com/office/drawing/2014/main" id="{ACC11B72-25D4-4400-A783-7C36400C4062}"/>
                  </a:ext>
                </a:extLst>
              </p:cNvPr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99;p38">
                <a:extLst>
                  <a:ext uri="{FF2B5EF4-FFF2-40B4-BE49-F238E27FC236}">
                    <a16:creationId xmlns:a16="http://schemas.microsoft.com/office/drawing/2014/main" id="{83D12106-270F-40E0-A9FF-2890302A9881}"/>
                  </a:ext>
                </a:extLst>
              </p:cNvPr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000;p38">
                <a:extLst>
                  <a:ext uri="{FF2B5EF4-FFF2-40B4-BE49-F238E27FC236}">
                    <a16:creationId xmlns:a16="http://schemas.microsoft.com/office/drawing/2014/main" id="{F555D057-9AD8-4B99-A684-9F4D912E3403}"/>
                  </a:ext>
                </a:extLst>
              </p:cNvPr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001;p38">
                <a:extLst>
                  <a:ext uri="{FF2B5EF4-FFF2-40B4-BE49-F238E27FC236}">
                    <a16:creationId xmlns:a16="http://schemas.microsoft.com/office/drawing/2014/main" id="{347D2BB3-BFD8-4141-B73A-62FA7CFF9A08}"/>
                  </a:ext>
                </a:extLst>
              </p:cNvPr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002;p38">
                <a:extLst>
                  <a:ext uri="{FF2B5EF4-FFF2-40B4-BE49-F238E27FC236}">
                    <a16:creationId xmlns:a16="http://schemas.microsoft.com/office/drawing/2014/main" id="{79C30AD5-4D5C-4BAC-9FF5-A125D22E25C1}"/>
                  </a:ext>
                </a:extLst>
              </p:cNvPr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003;p38">
                <a:extLst>
                  <a:ext uri="{FF2B5EF4-FFF2-40B4-BE49-F238E27FC236}">
                    <a16:creationId xmlns:a16="http://schemas.microsoft.com/office/drawing/2014/main" id="{5F602F81-5B1B-4748-9DD8-748ED8AEA1B7}"/>
                  </a:ext>
                </a:extLst>
              </p:cNvPr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004;p38">
                <a:extLst>
                  <a:ext uri="{FF2B5EF4-FFF2-40B4-BE49-F238E27FC236}">
                    <a16:creationId xmlns:a16="http://schemas.microsoft.com/office/drawing/2014/main" id="{0DEB310E-2EDF-44EA-BA6C-43008904DDF8}"/>
                  </a:ext>
                </a:extLst>
              </p:cNvPr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005;p38">
                <a:extLst>
                  <a:ext uri="{FF2B5EF4-FFF2-40B4-BE49-F238E27FC236}">
                    <a16:creationId xmlns:a16="http://schemas.microsoft.com/office/drawing/2014/main" id="{7387ADED-B741-45E7-AED2-A4FEF16097F1}"/>
                  </a:ext>
                </a:extLst>
              </p:cNvPr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006;p38">
                <a:extLst>
                  <a:ext uri="{FF2B5EF4-FFF2-40B4-BE49-F238E27FC236}">
                    <a16:creationId xmlns:a16="http://schemas.microsoft.com/office/drawing/2014/main" id="{EE7973B9-A686-4F18-AF26-B7F2B8966446}"/>
                  </a:ext>
                </a:extLst>
              </p:cNvPr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007;p38">
                <a:extLst>
                  <a:ext uri="{FF2B5EF4-FFF2-40B4-BE49-F238E27FC236}">
                    <a16:creationId xmlns:a16="http://schemas.microsoft.com/office/drawing/2014/main" id="{EA2515D6-0FE7-4576-9B42-8F780C0423DA}"/>
                  </a:ext>
                </a:extLst>
              </p:cNvPr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008;p38">
                <a:extLst>
                  <a:ext uri="{FF2B5EF4-FFF2-40B4-BE49-F238E27FC236}">
                    <a16:creationId xmlns:a16="http://schemas.microsoft.com/office/drawing/2014/main" id="{008D17DB-F63F-439C-9FC0-B55BD3C2FEA4}"/>
                  </a:ext>
                </a:extLst>
              </p:cNvPr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009;p38">
                <a:extLst>
                  <a:ext uri="{FF2B5EF4-FFF2-40B4-BE49-F238E27FC236}">
                    <a16:creationId xmlns:a16="http://schemas.microsoft.com/office/drawing/2014/main" id="{462086B0-6E3D-4A55-A2F1-9042E4A8EC9A}"/>
                  </a:ext>
                </a:extLst>
              </p:cNvPr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010;p38">
                <a:extLst>
                  <a:ext uri="{FF2B5EF4-FFF2-40B4-BE49-F238E27FC236}">
                    <a16:creationId xmlns:a16="http://schemas.microsoft.com/office/drawing/2014/main" id="{74D528FE-512C-4C80-9312-7E952D5A3D07}"/>
                  </a:ext>
                </a:extLst>
              </p:cNvPr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011;p38">
                <a:extLst>
                  <a:ext uri="{FF2B5EF4-FFF2-40B4-BE49-F238E27FC236}">
                    <a16:creationId xmlns:a16="http://schemas.microsoft.com/office/drawing/2014/main" id="{194366F3-3CD5-4F1A-AC3F-ECBE4AEA261B}"/>
                  </a:ext>
                </a:extLst>
              </p:cNvPr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012;p38">
                <a:extLst>
                  <a:ext uri="{FF2B5EF4-FFF2-40B4-BE49-F238E27FC236}">
                    <a16:creationId xmlns:a16="http://schemas.microsoft.com/office/drawing/2014/main" id="{BAD486D4-A415-417E-88A9-9641B37A16C5}"/>
                  </a:ext>
                </a:extLst>
              </p:cNvPr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013;p38">
                <a:extLst>
                  <a:ext uri="{FF2B5EF4-FFF2-40B4-BE49-F238E27FC236}">
                    <a16:creationId xmlns:a16="http://schemas.microsoft.com/office/drawing/2014/main" id="{8B1CCC75-FBFB-4969-955E-E6E895D19502}"/>
                  </a:ext>
                </a:extLst>
              </p:cNvPr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014;p38">
                <a:extLst>
                  <a:ext uri="{FF2B5EF4-FFF2-40B4-BE49-F238E27FC236}">
                    <a16:creationId xmlns:a16="http://schemas.microsoft.com/office/drawing/2014/main" id="{B5A267BA-5DBE-493F-944D-DB7FD65E0E8A}"/>
                  </a:ext>
                </a:extLst>
              </p:cNvPr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015;p38">
                <a:extLst>
                  <a:ext uri="{FF2B5EF4-FFF2-40B4-BE49-F238E27FC236}">
                    <a16:creationId xmlns:a16="http://schemas.microsoft.com/office/drawing/2014/main" id="{659F92FF-B16B-40EA-A52E-4B44B244F330}"/>
                  </a:ext>
                </a:extLst>
              </p:cNvPr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579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56"/>
          <p:cNvSpPr txBox="1">
            <a:spLocks noGrp="1"/>
          </p:cNvSpPr>
          <p:nvPr>
            <p:ph type="title"/>
          </p:nvPr>
        </p:nvSpPr>
        <p:spPr>
          <a:xfrm>
            <a:off x="484442" y="326000"/>
            <a:ext cx="8371319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/>
              <a:t>: Creating the JSON key </a:t>
            </a:r>
            <a:endParaRPr lang="it-IT" sz="2400">
              <a:solidFill>
                <a:schemeClr val="bg1"/>
              </a:solidFill>
            </a:endParaRPr>
          </a:p>
        </p:txBody>
      </p:sp>
      <p:grpSp>
        <p:nvGrpSpPr>
          <p:cNvPr id="2686" name="Google Shape;2686;p56"/>
          <p:cNvGrpSpPr/>
          <p:nvPr/>
        </p:nvGrpSpPr>
        <p:grpSpPr>
          <a:xfrm>
            <a:off x="8270518" y="-135359"/>
            <a:ext cx="1170487" cy="1463084"/>
            <a:chOff x="6949494" y="115347"/>
            <a:chExt cx="1755643" cy="2194516"/>
          </a:xfrm>
        </p:grpSpPr>
        <p:sp>
          <p:nvSpPr>
            <p:cNvPr id="2687" name="Google Shape;2687;p56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8" name="Google Shape;2688;p56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2689" name="Google Shape;2689;p56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6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6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6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6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6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6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6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6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6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6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6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6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6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6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6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6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6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56"/>
          <p:cNvGrpSpPr/>
          <p:nvPr/>
        </p:nvGrpSpPr>
        <p:grpSpPr>
          <a:xfrm>
            <a:off x="-234554" y="4316438"/>
            <a:ext cx="947642" cy="914426"/>
            <a:chOff x="4464792" y="1820248"/>
            <a:chExt cx="947642" cy="914426"/>
          </a:xfrm>
        </p:grpSpPr>
        <p:sp>
          <p:nvSpPr>
            <p:cNvPr id="2717" name="Google Shape;2717;p56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8" name="Google Shape;2718;p56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719" name="Google Shape;2719;p56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6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6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6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6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6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6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6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6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6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6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6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6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6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6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6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6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6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6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6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6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6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6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6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6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6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6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6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6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6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6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6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6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6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6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6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6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6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6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6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6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6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63CF637-B01D-4D3B-8A8F-D1FF72A70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29" b="36447"/>
          <a:stretch/>
        </p:blipFill>
        <p:spPr>
          <a:xfrm>
            <a:off x="125462" y="1394077"/>
            <a:ext cx="8925818" cy="27344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56"/>
          <p:cNvSpPr txBox="1">
            <a:spLocks noGrp="1"/>
          </p:cNvSpPr>
          <p:nvPr>
            <p:ph type="title"/>
          </p:nvPr>
        </p:nvSpPr>
        <p:spPr>
          <a:xfrm>
            <a:off x="484442" y="326000"/>
            <a:ext cx="8371319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/>
              <a:t>Uploading the Jason Key</a:t>
            </a:r>
            <a:endParaRPr lang="it-IT" sz="2400">
              <a:solidFill>
                <a:schemeClr val="bg1"/>
              </a:solidFill>
            </a:endParaRPr>
          </a:p>
        </p:txBody>
      </p:sp>
      <p:grpSp>
        <p:nvGrpSpPr>
          <p:cNvPr id="2686" name="Google Shape;2686;p56"/>
          <p:cNvGrpSpPr/>
          <p:nvPr/>
        </p:nvGrpSpPr>
        <p:grpSpPr>
          <a:xfrm>
            <a:off x="8270518" y="-135359"/>
            <a:ext cx="1170487" cy="1463084"/>
            <a:chOff x="6949494" y="115347"/>
            <a:chExt cx="1755643" cy="2194516"/>
          </a:xfrm>
        </p:grpSpPr>
        <p:sp>
          <p:nvSpPr>
            <p:cNvPr id="2687" name="Google Shape;2687;p56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8" name="Google Shape;2688;p56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2689" name="Google Shape;2689;p56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6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6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6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6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6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6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6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6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6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6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6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6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6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6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6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6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6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56"/>
          <p:cNvGrpSpPr/>
          <p:nvPr/>
        </p:nvGrpSpPr>
        <p:grpSpPr>
          <a:xfrm>
            <a:off x="-234554" y="4316438"/>
            <a:ext cx="947642" cy="914426"/>
            <a:chOff x="4464792" y="1820248"/>
            <a:chExt cx="947642" cy="914426"/>
          </a:xfrm>
        </p:grpSpPr>
        <p:sp>
          <p:nvSpPr>
            <p:cNvPr id="2717" name="Google Shape;2717;p56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8" name="Google Shape;2718;p56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719" name="Google Shape;2719;p56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6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6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6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6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6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6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6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6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6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6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6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6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6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6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6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6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6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6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6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6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6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6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6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6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6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6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6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6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6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6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6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6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6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6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6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6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6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6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6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6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6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CFC0D0-DC64-47BA-A92F-9F2CCA917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" t="310" r="38433" b="-310"/>
          <a:stretch/>
        </p:blipFill>
        <p:spPr>
          <a:xfrm>
            <a:off x="1215532" y="828829"/>
            <a:ext cx="6062200" cy="38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7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56"/>
          <p:cNvSpPr txBox="1">
            <a:spLocks noGrp="1"/>
          </p:cNvSpPr>
          <p:nvPr>
            <p:ph type="title"/>
          </p:nvPr>
        </p:nvSpPr>
        <p:spPr>
          <a:xfrm>
            <a:off x="398510" y="355912"/>
            <a:ext cx="8371319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Which country has the highest total vaccinations?</a:t>
            </a:r>
            <a:endParaRPr lang="it-IT" sz="2400" dirty="0">
              <a:solidFill>
                <a:schemeClr val="bg1"/>
              </a:solidFill>
            </a:endParaRPr>
          </a:p>
        </p:txBody>
      </p:sp>
      <p:grpSp>
        <p:nvGrpSpPr>
          <p:cNvPr id="2686" name="Google Shape;2686;p56"/>
          <p:cNvGrpSpPr/>
          <p:nvPr/>
        </p:nvGrpSpPr>
        <p:grpSpPr>
          <a:xfrm>
            <a:off x="8439338" y="3767780"/>
            <a:ext cx="1170487" cy="1463084"/>
            <a:chOff x="6949494" y="115347"/>
            <a:chExt cx="1755643" cy="2194516"/>
          </a:xfrm>
        </p:grpSpPr>
        <p:sp>
          <p:nvSpPr>
            <p:cNvPr id="2687" name="Google Shape;2687;p56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8" name="Google Shape;2688;p56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2689" name="Google Shape;2689;p56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6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1" name="Google Shape;2691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6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6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6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6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6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6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6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6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6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6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6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6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6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6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6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6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56"/>
          <p:cNvGrpSpPr/>
          <p:nvPr/>
        </p:nvGrpSpPr>
        <p:grpSpPr>
          <a:xfrm>
            <a:off x="-234554" y="4316438"/>
            <a:ext cx="947642" cy="914426"/>
            <a:chOff x="4464792" y="1820248"/>
            <a:chExt cx="947642" cy="914426"/>
          </a:xfrm>
        </p:grpSpPr>
        <p:sp>
          <p:nvSpPr>
            <p:cNvPr id="2717" name="Google Shape;2717;p56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8" name="Google Shape;2718;p56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719" name="Google Shape;2719;p56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6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6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6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6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6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6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6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6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6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6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6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6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6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6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6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6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6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6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6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6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6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6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6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6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6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6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6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6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6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6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6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6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6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6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6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6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6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6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6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6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6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881DD01-B79D-4D0A-9DFA-D64C5D59E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35" y="950773"/>
            <a:ext cx="6030167" cy="343900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FC4E1D3-61A8-4BCE-9DC6-1A0D5CFF9F85}"/>
              </a:ext>
            </a:extLst>
          </p:cNvPr>
          <p:cNvSpPr/>
          <p:nvPr/>
        </p:nvSpPr>
        <p:spPr>
          <a:xfrm>
            <a:off x="103671" y="1652355"/>
            <a:ext cx="6479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1</a:t>
            </a:r>
            <a:endParaRPr lang="it-IT" sz="9600" b="1" dirty="0">
              <a:solidFill>
                <a:schemeClr val="bg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0885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6"/>
          <p:cNvSpPr txBox="1">
            <a:spLocks noGrp="1"/>
          </p:cNvSpPr>
          <p:nvPr>
            <p:ph type="title"/>
          </p:nvPr>
        </p:nvSpPr>
        <p:spPr>
          <a:xfrm>
            <a:off x="314416" y="303828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Contents of this </a:t>
            </a:r>
            <a:r>
              <a:rPr lang="it-IT" b="1" dirty="0"/>
              <a:t>Report</a:t>
            </a:r>
            <a:endParaRPr b="1" dirty="0"/>
          </a:p>
        </p:txBody>
      </p:sp>
      <p:sp>
        <p:nvSpPr>
          <p:cNvPr id="749" name="Google Shape;749;p36"/>
          <p:cNvSpPr/>
          <p:nvPr/>
        </p:nvSpPr>
        <p:spPr>
          <a:xfrm>
            <a:off x="6610992" y="111173"/>
            <a:ext cx="947642" cy="914426"/>
          </a:xfrm>
          <a:custGeom>
            <a:avLst/>
            <a:gdLst/>
            <a:ahLst/>
            <a:cxnLst/>
            <a:rect l="l" t="t" r="r" b="b"/>
            <a:pathLst>
              <a:path w="22448" h="21888" extrusionOk="0">
                <a:moveTo>
                  <a:pt x="8516" y="0"/>
                </a:moveTo>
                <a:cubicBezTo>
                  <a:pt x="8240" y="0"/>
                  <a:pt x="7964" y="54"/>
                  <a:pt x="7699" y="162"/>
                </a:cubicBezTo>
                <a:lnTo>
                  <a:pt x="6133" y="809"/>
                </a:lnTo>
                <a:cubicBezTo>
                  <a:pt x="5599" y="1028"/>
                  <a:pt x="5184" y="1444"/>
                  <a:pt x="4961" y="1972"/>
                </a:cubicBezTo>
                <a:cubicBezTo>
                  <a:pt x="4742" y="2506"/>
                  <a:pt x="4742" y="3090"/>
                  <a:pt x="4957" y="3618"/>
                </a:cubicBezTo>
                <a:cubicBezTo>
                  <a:pt x="4996" y="3708"/>
                  <a:pt x="5039" y="3795"/>
                  <a:pt x="5086" y="3877"/>
                </a:cubicBezTo>
                <a:lnTo>
                  <a:pt x="4690" y="4269"/>
                </a:lnTo>
                <a:cubicBezTo>
                  <a:pt x="4671" y="4285"/>
                  <a:pt x="4655" y="4303"/>
                  <a:pt x="4636" y="4319"/>
                </a:cubicBezTo>
                <a:cubicBezTo>
                  <a:pt x="4624" y="4335"/>
                  <a:pt x="4608" y="4347"/>
                  <a:pt x="4596" y="4363"/>
                </a:cubicBezTo>
                <a:lnTo>
                  <a:pt x="4169" y="4782"/>
                </a:lnTo>
                <a:cubicBezTo>
                  <a:pt x="4091" y="4735"/>
                  <a:pt x="4005" y="4692"/>
                  <a:pt x="3914" y="4656"/>
                </a:cubicBezTo>
                <a:cubicBezTo>
                  <a:pt x="3648" y="4546"/>
                  <a:pt x="3371" y="4494"/>
                  <a:pt x="3098" y="4494"/>
                </a:cubicBezTo>
                <a:cubicBezTo>
                  <a:pt x="2254" y="4494"/>
                  <a:pt x="1450" y="4993"/>
                  <a:pt x="1109" y="5816"/>
                </a:cubicBezTo>
                <a:lnTo>
                  <a:pt x="455" y="7383"/>
                </a:lnTo>
                <a:cubicBezTo>
                  <a:pt x="1" y="8477"/>
                  <a:pt x="518" y="9739"/>
                  <a:pt x="1611" y="10197"/>
                </a:cubicBezTo>
                <a:cubicBezTo>
                  <a:pt x="1701" y="10232"/>
                  <a:pt x="1791" y="10263"/>
                  <a:pt x="1885" y="10291"/>
                </a:cubicBezTo>
                <a:lnTo>
                  <a:pt x="1881" y="11572"/>
                </a:lnTo>
                <a:cubicBezTo>
                  <a:pt x="1791" y="11596"/>
                  <a:pt x="1701" y="11627"/>
                  <a:pt x="1615" y="11662"/>
                </a:cubicBezTo>
                <a:cubicBezTo>
                  <a:pt x="1082" y="11882"/>
                  <a:pt x="670" y="12292"/>
                  <a:pt x="447" y="12826"/>
                </a:cubicBezTo>
                <a:cubicBezTo>
                  <a:pt x="228" y="13354"/>
                  <a:pt x="224" y="13942"/>
                  <a:pt x="444" y="14471"/>
                </a:cubicBezTo>
                <a:lnTo>
                  <a:pt x="741" y="15192"/>
                </a:lnTo>
                <a:cubicBezTo>
                  <a:pt x="749" y="15208"/>
                  <a:pt x="753" y="15220"/>
                  <a:pt x="757" y="15235"/>
                </a:cubicBezTo>
                <a:cubicBezTo>
                  <a:pt x="764" y="15251"/>
                  <a:pt x="773" y="15267"/>
                  <a:pt x="777" y="15282"/>
                </a:cubicBezTo>
                <a:cubicBezTo>
                  <a:pt x="784" y="15294"/>
                  <a:pt x="788" y="15302"/>
                  <a:pt x="793" y="15314"/>
                </a:cubicBezTo>
                <a:lnTo>
                  <a:pt x="1090" y="16039"/>
                </a:lnTo>
                <a:cubicBezTo>
                  <a:pt x="1423" y="16849"/>
                  <a:pt x="2203" y="17374"/>
                  <a:pt x="3080" y="17374"/>
                </a:cubicBezTo>
                <a:cubicBezTo>
                  <a:pt x="3362" y="17374"/>
                  <a:pt x="3641" y="17319"/>
                  <a:pt x="3896" y="17214"/>
                </a:cubicBezTo>
                <a:cubicBezTo>
                  <a:pt x="3985" y="17175"/>
                  <a:pt x="4071" y="17135"/>
                  <a:pt x="4154" y="17084"/>
                </a:cubicBezTo>
                <a:lnTo>
                  <a:pt x="5059" y="17997"/>
                </a:lnTo>
                <a:cubicBezTo>
                  <a:pt x="5012" y="18079"/>
                  <a:pt x="4972" y="18162"/>
                  <a:pt x="4937" y="18249"/>
                </a:cubicBezTo>
                <a:cubicBezTo>
                  <a:pt x="4479" y="19341"/>
                  <a:pt x="4996" y="20603"/>
                  <a:pt x="6093" y="21061"/>
                </a:cubicBezTo>
                <a:lnTo>
                  <a:pt x="7661" y="21716"/>
                </a:lnTo>
                <a:cubicBezTo>
                  <a:pt x="7927" y="21826"/>
                  <a:pt x="8205" y="21880"/>
                  <a:pt x="8487" y="21880"/>
                </a:cubicBezTo>
                <a:cubicBezTo>
                  <a:pt x="9361" y="21880"/>
                  <a:pt x="10137" y="21363"/>
                  <a:pt x="10473" y="20560"/>
                </a:cubicBezTo>
                <a:cubicBezTo>
                  <a:pt x="10509" y="20470"/>
                  <a:pt x="10540" y="20379"/>
                  <a:pt x="10567" y="20285"/>
                </a:cubicBezTo>
                <a:lnTo>
                  <a:pt x="11849" y="20289"/>
                </a:lnTo>
                <a:cubicBezTo>
                  <a:pt x="11872" y="20379"/>
                  <a:pt x="11903" y="20466"/>
                  <a:pt x="11939" y="20552"/>
                </a:cubicBezTo>
                <a:cubicBezTo>
                  <a:pt x="12272" y="21363"/>
                  <a:pt x="13052" y="21888"/>
                  <a:pt x="13929" y="21888"/>
                </a:cubicBezTo>
                <a:cubicBezTo>
                  <a:pt x="14211" y="21888"/>
                  <a:pt x="14489" y="21833"/>
                  <a:pt x="14748" y="21728"/>
                </a:cubicBezTo>
                <a:lnTo>
                  <a:pt x="15446" y="21437"/>
                </a:lnTo>
                <a:cubicBezTo>
                  <a:pt x="15465" y="21433"/>
                  <a:pt x="15480" y="21426"/>
                  <a:pt x="15500" y="21417"/>
                </a:cubicBezTo>
                <a:cubicBezTo>
                  <a:pt x="15516" y="21414"/>
                  <a:pt x="15527" y="21406"/>
                  <a:pt x="15543" y="21402"/>
                </a:cubicBezTo>
                <a:cubicBezTo>
                  <a:pt x="15571" y="21390"/>
                  <a:pt x="15598" y="21379"/>
                  <a:pt x="15626" y="21363"/>
                </a:cubicBezTo>
                <a:lnTo>
                  <a:pt x="16315" y="21081"/>
                </a:lnTo>
                <a:cubicBezTo>
                  <a:pt x="16849" y="20862"/>
                  <a:pt x="17263" y="20450"/>
                  <a:pt x="17487" y="19918"/>
                </a:cubicBezTo>
                <a:cubicBezTo>
                  <a:pt x="17706" y="19384"/>
                  <a:pt x="17706" y="18800"/>
                  <a:pt x="17491" y="18276"/>
                </a:cubicBezTo>
                <a:cubicBezTo>
                  <a:pt x="17455" y="18186"/>
                  <a:pt x="17413" y="18099"/>
                  <a:pt x="17361" y="18017"/>
                </a:cubicBezTo>
                <a:lnTo>
                  <a:pt x="18274" y="17108"/>
                </a:lnTo>
                <a:cubicBezTo>
                  <a:pt x="18353" y="17155"/>
                  <a:pt x="18439" y="17198"/>
                  <a:pt x="18525" y="17238"/>
                </a:cubicBezTo>
                <a:cubicBezTo>
                  <a:pt x="18791" y="17347"/>
                  <a:pt x="19070" y="17402"/>
                  <a:pt x="19355" y="17402"/>
                </a:cubicBezTo>
                <a:cubicBezTo>
                  <a:pt x="20225" y="17402"/>
                  <a:pt x="21001" y="16880"/>
                  <a:pt x="21339" y="16077"/>
                </a:cubicBezTo>
                <a:lnTo>
                  <a:pt x="21636" y="15365"/>
                </a:lnTo>
                <a:cubicBezTo>
                  <a:pt x="21652" y="15334"/>
                  <a:pt x="21663" y="15298"/>
                  <a:pt x="21679" y="15267"/>
                </a:cubicBezTo>
                <a:cubicBezTo>
                  <a:pt x="21683" y="15251"/>
                  <a:pt x="21691" y="15239"/>
                  <a:pt x="21695" y="15223"/>
                </a:cubicBezTo>
                <a:lnTo>
                  <a:pt x="21695" y="15220"/>
                </a:lnTo>
                <a:lnTo>
                  <a:pt x="21992" y="14511"/>
                </a:lnTo>
                <a:cubicBezTo>
                  <a:pt x="22447" y="13417"/>
                  <a:pt x="21930" y="12155"/>
                  <a:pt x="20849" y="11701"/>
                </a:cubicBezTo>
                <a:cubicBezTo>
                  <a:pt x="20755" y="11662"/>
                  <a:pt x="20661" y="11631"/>
                  <a:pt x="20567" y="11603"/>
                </a:cubicBezTo>
                <a:lnTo>
                  <a:pt x="20567" y="11055"/>
                </a:lnTo>
                <a:cubicBezTo>
                  <a:pt x="20567" y="11027"/>
                  <a:pt x="20570" y="11000"/>
                  <a:pt x="20570" y="10969"/>
                </a:cubicBezTo>
                <a:cubicBezTo>
                  <a:pt x="20570" y="10941"/>
                  <a:pt x="20570" y="10918"/>
                  <a:pt x="20567" y="10890"/>
                </a:cubicBezTo>
                <a:lnTo>
                  <a:pt x="20570" y="10318"/>
                </a:lnTo>
                <a:cubicBezTo>
                  <a:pt x="20661" y="10294"/>
                  <a:pt x="20751" y="10263"/>
                  <a:pt x="20840" y="10224"/>
                </a:cubicBezTo>
                <a:cubicBezTo>
                  <a:pt x="21370" y="10005"/>
                  <a:pt x="21785" y="9593"/>
                  <a:pt x="22004" y="9064"/>
                </a:cubicBezTo>
                <a:cubicBezTo>
                  <a:pt x="22223" y="8531"/>
                  <a:pt x="22223" y="7947"/>
                  <a:pt x="22004" y="7419"/>
                </a:cubicBezTo>
                <a:lnTo>
                  <a:pt x="21357" y="5847"/>
                </a:lnTo>
                <a:cubicBezTo>
                  <a:pt x="21016" y="5020"/>
                  <a:pt x="20212" y="4520"/>
                  <a:pt x="19367" y="4520"/>
                </a:cubicBezTo>
                <a:cubicBezTo>
                  <a:pt x="19097" y="4520"/>
                  <a:pt x="18822" y="4571"/>
                  <a:pt x="18556" y="4680"/>
                </a:cubicBezTo>
                <a:cubicBezTo>
                  <a:pt x="18552" y="4680"/>
                  <a:pt x="18552" y="4684"/>
                  <a:pt x="18549" y="4684"/>
                </a:cubicBezTo>
                <a:cubicBezTo>
                  <a:pt x="18462" y="4719"/>
                  <a:pt x="18377" y="4762"/>
                  <a:pt x="18298" y="4809"/>
                </a:cubicBezTo>
                <a:lnTo>
                  <a:pt x="17921" y="4433"/>
                </a:lnTo>
                <a:cubicBezTo>
                  <a:pt x="17898" y="4406"/>
                  <a:pt x="17874" y="4382"/>
                  <a:pt x="17851" y="4355"/>
                </a:cubicBezTo>
                <a:cubicBezTo>
                  <a:pt x="17827" y="4335"/>
                  <a:pt x="17804" y="4312"/>
                  <a:pt x="17784" y="4292"/>
                </a:cubicBezTo>
                <a:lnTo>
                  <a:pt x="17389" y="3896"/>
                </a:lnTo>
                <a:cubicBezTo>
                  <a:pt x="17436" y="3815"/>
                  <a:pt x="17475" y="3732"/>
                  <a:pt x="17511" y="3645"/>
                </a:cubicBezTo>
                <a:cubicBezTo>
                  <a:pt x="17968" y="2553"/>
                  <a:pt x="17451" y="1291"/>
                  <a:pt x="16355" y="833"/>
                </a:cubicBezTo>
                <a:lnTo>
                  <a:pt x="15641" y="535"/>
                </a:lnTo>
                <a:cubicBezTo>
                  <a:pt x="15598" y="515"/>
                  <a:pt x="15551" y="495"/>
                  <a:pt x="15500" y="476"/>
                </a:cubicBezTo>
                <a:lnTo>
                  <a:pt x="15496" y="476"/>
                </a:lnTo>
                <a:lnTo>
                  <a:pt x="14791" y="182"/>
                </a:lnTo>
                <a:cubicBezTo>
                  <a:pt x="14523" y="69"/>
                  <a:pt x="14240" y="12"/>
                  <a:pt x="13957" y="12"/>
                </a:cubicBezTo>
                <a:cubicBezTo>
                  <a:pt x="13681" y="12"/>
                  <a:pt x="13405" y="66"/>
                  <a:pt x="13142" y="174"/>
                </a:cubicBezTo>
                <a:cubicBezTo>
                  <a:pt x="12609" y="390"/>
                  <a:pt x="12194" y="805"/>
                  <a:pt x="11974" y="1334"/>
                </a:cubicBezTo>
                <a:cubicBezTo>
                  <a:pt x="11939" y="1424"/>
                  <a:pt x="11907" y="1514"/>
                  <a:pt x="11884" y="1605"/>
                </a:cubicBezTo>
                <a:lnTo>
                  <a:pt x="10599" y="1600"/>
                </a:lnTo>
                <a:cubicBezTo>
                  <a:pt x="10576" y="1511"/>
                  <a:pt x="10544" y="1424"/>
                  <a:pt x="10509" y="1338"/>
                </a:cubicBezTo>
                <a:cubicBezTo>
                  <a:pt x="10294" y="805"/>
                  <a:pt x="9882" y="390"/>
                  <a:pt x="9349" y="171"/>
                </a:cubicBezTo>
                <a:cubicBezTo>
                  <a:pt x="9081" y="57"/>
                  <a:pt x="8799" y="0"/>
                  <a:pt x="8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6"/>
          <p:cNvGrpSpPr/>
          <p:nvPr/>
        </p:nvGrpSpPr>
        <p:grpSpPr>
          <a:xfrm>
            <a:off x="6696664" y="184513"/>
            <a:ext cx="775916" cy="767964"/>
            <a:chOff x="1368075" y="1017775"/>
            <a:chExt cx="487875" cy="487875"/>
          </a:xfrm>
        </p:grpSpPr>
        <p:sp>
          <p:nvSpPr>
            <p:cNvPr id="751" name="Google Shape;751;p36"/>
            <p:cNvSpPr/>
            <p:nvPr/>
          </p:nvSpPr>
          <p:spPr>
            <a:xfrm>
              <a:off x="1475225" y="1141725"/>
              <a:ext cx="273575" cy="240750"/>
            </a:xfrm>
            <a:custGeom>
              <a:avLst/>
              <a:gdLst/>
              <a:ahLst/>
              <a:cxnLst/>
              <a:rect l="l" t="t" r="r" b="b"/>
              <a:pathLst>
                <a:path w="10943" h="9630" extrusionOk="0">
                  <a:moveTo>
                    <a:pt x="5489" y="1"/>
                  </a:moveTo>
                  <a:cubicBezTo>
                    <a:pt x="3592" y="1"/>
                    <a:pt x="1792" y="1115"/>
                    <a:pt x="1034" y="2976"/>
                  </a:cubicBezTo>
                  <a:cubicBezTo>
                    <a:pt x="0" y="5408"/>
                    <a:pt x="1155" y="8234"/>
                    <a:pt x="3617" y="9268"/>
                  </a:cubicBezTo>
                  <a:cubicBezTo>
                    <a:pt x="4218" y="9513"/>
                    <a:pt x="4839" y="9629"/>
                    <a:pt x="5450" y="9629"/>
                  </a:cubicBezTo>
                  <a:cubicBezTo>
                    <a:pt x="7340" y="9629"/>
                    <a:pt x="9128" y="8515"/>
                    <a:pt x="9909" y="6654"/>
                  </a:cubicBezTo>
                  <a:cubicBezTo>
                    <a:pt x="10943" y="4222"/>
                    <a:pt x="9757" y="1395"/>
                    <a:pt x="7326" y="362"/>
                  </a:cubicBezTo>
                  <a:cubicBezTo>
                    <a:pt x="6724" y="117"/>
                    <a:pt x="6102" y="1"/>
                    <a:pt x="54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523850" y="1282275"/>
              <a:ext cx="64625" cy="56900"/>
            </a:xfrm>
            <a:custGeom>
              <a:avLst/>
              <a:gdLst/>
              <a:ahLst/>
              <a:cxnLst/>
              <a:rect l="l" t="t" r="r" b="b"/>
              <a:pathLst>
                <a:path w="2585" h="2276" extrusionOk="0">
                  <a:moveTo>
                    <a:pt x="1295" y="1"/>
                  </a:moveTo>
                  <a:cubicBezTo>
                    <a:pt x="850" y="1"/>
                    <a:pt x="427" y="263"/>
                    <a:pt x="244" y="698"/>
                  </a:cubicBezTo>
                  <a:cubicBezTo>
                    <a:pt x="1" y="1275"/>
                    <a:pt x="274" y="1944"/>
                    <a:pt x="852" y="2187"/>
                  </a:cubicBezTo>
                  <a:cubicBezTo>
                    <a:pt x="995" y="2247"/>
                    <a:pt x="1144" y="2276"/>
                    <a:pt x="1290" y="2276"/>
                  </a:cubicBezTo>
                  <a:cubicBezTo>
                    <a:pt x="1735" y="2276"/>
                    <a:pt x="2158" y="2013"/>
                    <a:pt x="2341" y="1579"/>
                  </a:cubicBezTo>
                  <a:cubicBezTo>
                    <a:pt x="2584" y="1002"/>
                    <a:pt x="2311" y="333"/>
                    <a:pt x="1733" y="90"/>
                  </a:cubicBezTo>
                  <a:cubicBezTo>
                    <a:pt x="1590" y="29"/>
                    <a:pt x="144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1536775" y="1174550"/>
              <a:ext cx="106400" cy="93450"/>
            </a:xfrm>
            <a:custGeom>
              <a:avLst/>
              <a:gdLst/>
              <a:ahLst/>
              <a:cxnLst/>
              <a:rect l="l" t="t" r="r" b="b"/>
              <a:pathLst>
                <a:path w="4256" h="3738" extrusionOk="0">
                  <a:moveTo>
                    <a:pt x="2120" y="1"/>
                  </a:moveTo>
                  <a:cubicBezTo>
                    <a:pt x="1391" y="1"/>
                    <a:pt x="694" y="435"/>
                    <a:pt x="395" y="1146"/>
                  </a:cubicBezTo>
                  <a:cubicBezTo>
                    <a:pt x="0" y="2089"/>
                    <a:pt x="456" y="3183"/>
                    <a:pt x="1398" y="3578"/>
                  </a:cubicBezTo>
                  <a:cubicBezTo>
                    <a:pt x="1639" y="3686"/>
                    <a:pt x="1889" y="3738"/>
                    <a:pt x="2134" y="3738"/>
                  </a:cubicBezTo>
                  <a:cubicBezTo>
                    <a:pt x="2853" y="3738"/>
                    <a:pt x="3536" y="3300"/>
                    <a:pt x="3830" y="2575"/>
                  </a:cubicBezTo>
                  <a:cubicBezTo>
                    <a:pt x="4256" y="1633"/>
                    <a:pt x="3800" y="538"/>
                    <a:pt x="2827" y="143"/>
                  </a:cubicBezTo>
                  <a:cubicBezTo>
                    <a:pt x="2596" y="46"/>
                    <a:pt x="2356" y="1"/>
                    <a:pt x="21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1599850" y="1271625"/>
              <a:ext cx="88150" cy="77450"/>
            </a:xfrm>
            <a:custGeom>
              <a:avLst/>
              <a:gdLst/>
              <a:ahLst/>
              <a:cxnLst/>
              <a:rect l="l" t="t" r="r" b="b"/>
              <a:pathLst>
                <a:path w="3526" h="3098" extrusionOk="0">
                  <a:moveTo>
                    <a:pt x="1781" y="1"/>
                  </a:moveTo>
                  <a:cubicBezTo>
                    <a:pt x="1170" y="1"/>
                    <a:pt x="587" y="367"/>
                    <a:pt x="334" y="941"/>
                  </a:cubicBezTo>
                  <a:cubicBezTo>
                    <a:pt x="0" y="1731"/>
                    <a:pt x="395" y="2643"/>
                    <a:pt x="1186" y="2978"/>
                  </a:cubicBezTo>
                  <a:cubicBezTo>
                    <a:pt x="1370" y="3059"/>
                    <a:pt x="1563" y="3097"/>
                    <a:pt x="1755" y="3097"/>
                  </a:cubicBezTo>
                  <a:cubicBezTo>
                    <a:pt x="2354" y="3097"/>
                    <a:pt x="2938" y="2725"/>
                    <a:pt x="3192" y="2127"/>
                  </a:cubicBezTo>
                  <a:cubicBezTo>
                    <a:pt x="3526" y="1336"/>
                    <a:pt x="3131" y="455"/>
                    <a:pt x="2371" y="121"/>
                  </a:cubicBezTo>
                  <a:cubicBezTo>
                    <a:pt x="2178" y="39"/>
                    <a:pt x="1978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1655300" y="1212200"/>
              <a:ext cx="51700" cy="45075"/>
            </a:xfrm>
            <a:custGeom>
              <a:avLst/>
              <a:gdLst/>
              <a:ahLst/>
              <a:cxnLst/>
              <a:rect l="l" t="t" r="r" b="b"/>
              <a:pathLst>
                <a:path w="2068" h="1803" extrusionOk="0">
                  <a:moveTo>
                    <a:pt x="1033" y="1"/>
                  </a:moveTo>
                  <a:cubicBezTo>
                    <a:pt x="682" y="1"/>
                    <a:pt x="352" y="207"/>
                    <a:pt x="214" y="552"/>
                  </a:cubicBezTo>
                  <a:cubicBezTo>
                    <a:pt x="1" y="1008"/>
                    <a:pt x="214" y="1525"/>
                    <a:pt x="700" y="1738"/>
                  </a:cubicBezTo>
                  <a:cubicBezTo>
                    <a:pt x="810" y="1782"/>
                    <a:pt x="924" y="1803"/>
                    <a:pt x="1036" y="1803"/>
                  </a:cubicBezTo>
                  <a:cubicBezTo>
                    <a:pt x="1387" y="1803"/>
                    <a:pt x="1717" y="1597"/>
                    <a:pt x="1855" y="1251"/>
                  </a:cubicBezTo>
                  <a:cubicBezTo>
                    <a:pt x="2068" y="795"/>
                    <a:pt x="1855" y="248"/>
                    <a:pt x="1369" y="66"/>
                  </a:cubicBezTo>
                  <a:cubicBezTo>
                    <a:pt x="1258" y="22"/>
                    <a:pt x="1145" y="1"/>
                    <a:pt x="10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1475225" y="1125675"/>
              <a:ext cx="273575" cy="272825"/>
            </a:xfrm>
            <a:custGeom>
              <a:avLst/>
              <a:gdLst/>
              <a:ahLst/>
              <a:cxnLst/>
              <a:rect l="l" t="t" r="r" b="b"/>
              <a:pathLst>
                <a:path w="10943" h="10913" fill="none" extrusionOk="0">
                  <a:moveTo>
                    <a:pt x="9909" y="7296"/>
                  </a:moveTo>
                  <a:cubicBezTo>
                    <a:pt x="8876" y="9758"/>
                    <a:pt x="6079" y="10913"/>
                    <a:pt x="3617" y="9910"/>
                  </a:cubicBezTo>
                  <a:cubicBezTo>
                    <a:pt x="1155" y="8876"/>
                    <a:pt x="0" y="6050"/>
                    <a:pt x="1034" y="3618"/>
                  </a:cubicBezTo>
                  <a:cubicBezTo>
                    <a:pt x="2037" y="1156"/>
                    <a:pt x="4864" y="1"/>
                    <a:pt x="7326" y="1004"/>
                  </a:cubicBezTo>
                  <a:cubicBezTo>
                    <a:pt x="9757" y="2037"/>
                    <a:pt x="10943" y="4864"/>
                    <a:pt x="9909" y="72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1658350" y="1027650"/>
              <a:ext cx="50950" cy="123150"/>
            </a:xfrm>
            <a:custGeom>
              <a:avLst/>
              <a:gdLst/>
              <a:ahLst/>
              <a:cxnLst/>
              <a:rect l="l" t="t" r="r" b="b"/>
              <a:pathLst>
                <a:path w="2038" h="4926" fill="none" extrusionOk="0">
                  <a:moveTo>
                    <a:pt x="1" y="4925"/>
                  </a:moveTo>
                  <a:lnTo>
                    <a:pt x="2037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1688000" y="101855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0" y="0"/>
                  </a:moveTo>
                  <a:lnTo>
                    <a:pt x="1733" y="73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1722950" y="1165200"/>
              <a:ext cx="123875" cy="50950"/>
            </a:xfrm>
            <a:custGeom>
              <a:avLst/>
              <a:gdLst/>
              <a:ahLst/>
              <a:cxnLst/>
              <a:rect l="l" t="t" r="r" b="b"/>
              <a:pathLst>
                <a:path w="4955" h="2038" fill="none" extrusionOk="0">
                  <a:moveTo>
                    <a:pt x="0" y="2037"/>
                  </a:moveTo>
                  <a:lnTo>
                    <a:pt x="4955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1837675" y="1143175"/>
              <a:ext cx="18275" cy="44100"/>
            </a:xfrm>
            <a:custGeom>
              <a:avLst/>
              <a:gdLst/>
              <a:ahLst/>
              <a:cxnLst/>
              <a:rect l="l" t="t" r="r" b="b"/>
              <a:pathLst>
                <a:path w="731" h="1764" fill="none" extrusionOk="0">
                  <a:moveTo>
                    <a:pt x="1" y="0"/>
                  </a:moveTo>
                  <a:lnTo>
                    <a:pt x="730" y="176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1722950" y="13080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0" y="1"/>
                  </a:moveTo>
                  <a:lnTo>
                    <a:pt x="4955" y="206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1837675" y="1337700"/>
              <a:ext cx="17525" cy="43325"/>
            </a:xfrm>
            <a:custGeom>
              <a:avLst/>
              <a:gdLst/>
              <a:ahLst/>
              <a:cxnLst/>
              <a:rect l="l" t="t" r="r" b="b"/>
              <a:pathLst>
                <a:path w="701" h="1733" fill="none" extrusionOk="0">
                  <a:moveTo>
                    <a:pt x="700" y="0"/>
                  </a:moveTo>
                  <a:lnTo>
                    <a:pt x="1" y="173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1657600" y="1373400"/>
              <a:ext cx="50925" cy="123900"/>
            </a:xfrm>
            <a:custGeom>
              <a:avLst/>
              <a:gdLst/>
              <a:ahLst/>
              <a:cxnLst/>
              <a:rect l="l" t="t" r="r" b="b"/>
              <a:pathLst>
                <a:path w="2037" h="4956" fill="none" extrusionOk="0">
                  <a:moveTo>
                    <a:pt x="0" y="1"/>
                  </a:moveTo>
                  <a:lnTo>
                    <a:pt x="2037" y="495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1687225" y="1488150"/>
              <a:ext cx="43350" cy="17500"/>
            </a:xfrm>
            <a:custGeom>
              <a:avLst/>
              <a:gdLst/>
              <a:ahLst/>
              <a:cxnLst/>
              <a:rect l="l" t="t" r="r" b="b"/>
              <a:pathLst>
                <a:path w="1734" h="700" fill="none" extrusionOk="0">
                  <a:moveTo>
                    <a:pt x="1733" y="1"/>
                  </a:moveTo>
                  <a:lnTo>
                    <a:pt x="1" y="70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513975" y="1373400"/>
              <a:ext cx="51700" cy="123150"/>
            </a:xfrm>
            <a:custGeom>
              <a:avLst/>
              <a:gdLst/>
              <a:ahLst/>
              <a:cxnLst/>
              <a:rect l="l" t="t" r="r" b="b"/>
              <a:pathLst>
                <a:path w="2068" h="4926" fill="none" extrusionOk="0">
                  <a:moveTo>
                    <a:pt x="2067" y="1"/>
                  </a:moveTo>
                  <a:lnTo>
                    <a:pt x="0" y="492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1492700" y="148740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1733" y="73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1377200" y="1308050"/>
              <a:ext cx="123125" cy="50950"/>
            </a:xfrm>
            <a:custGeom>
              <a:avLst/>
              <a:gdLst/>
              <a:ahLst/>
              <a:cxnLst/>
              <a:rect l="l" t="t" r="r" b="b"/>
              <a:pathLst>
                <a:path w="4925" h="2038" fill="none" extrusionOk="0">
                  <a:moveTo>
                    <a:pt x="4924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368075" y="1336925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730" y="176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377200" y="11644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4955" y="206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1368075" y="1142400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0" y="1764"/>
                  </a:moveTo>
                  <a:lnTo>
                    <a:pt x="73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1514725" y="1026900"/>
              <a:ext cx="51700" cy="123900"/>
            </a:xfrm>
            <a:custGeom>
              <a:avLst/>
              <a:gdLst/>
              <a:ahLst/>
              <a:cxnLst/>
              <a:rect l="l" t="t" r="r" b="b"/>
              <a:pathLst>
                <a:path w="2068" h="4956" fill="none" extrusionOk="0">
                  <a:moveTo>
                    <a:pt x="2068" y="495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1493450" y="1017775"/>
              <a:ext cx="43350" cy="18275"/>
            </a:xfrm>
            <a:custGeom>
              <a:avLst/>
              <a:gdLst/>
              <a:ahLst/>
              <a:cxnLst/>
              <a:rect l="l" t="t" r="r" b="b"/>
              <a:pathLst>
                <a:path w="1734" h="731" fill="none" extrusionOk="0">
                  <a:moveTo>
                    <a:pt x="1" y="730"/>
                  </a:moveTo>
                  <a:lnTo>
                    <a:pt x="1733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1612000" y="1062625"/>
              <a:ext cx="775" cy="79050"/>
            </a:xfrm>
            <a:custGeom>
              <a:avLst/>
              <a:gdLst/>
              <a:ahLst/>
              <a:cxnLst/>
              <a:rect l="l" t="t" r="r" b="b"/>
              <a:pathLst>
                <a:path w="31" h="3162" fill="none" extrusionOk="0">
                  <a:moveTo>
                    <a:pt x="0" y="3161"/>
                  </a:moveTo>
                  <a:lnTo>
                    <a:pt x="3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589200" y="1062625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5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697100" y="1121125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fill="none" extrusionOk="0">
                  <a:moveTo>
                    <a:pt x="1" y="2250"/>
                  </a:moveTo>
                  <a:lnTo>
                    <a:pt x="225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736625" y="1105175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fill="none" extrusionOk="0">
                  <a:moveTo>
                    <a:pt x="0" y="0"/>
                  </a:moveTo>
                  <a:lnTo>
                    <a:pt x="1338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732050" y="1262475"/>
              <a:ext cx="79075" cy="25"/>
            </a:xfrm>
            <a:custGeom>
              <a:avLst/>
              <a:gdLst/>
              <a:ahLst/>
              <a:cxnLst/>
              <a:rect l="l" t="t" r="r" b="b"/>
              <a:pathLst>
                <a:path w="3163" h="1" fill="none" extrusionOk="0">
                  <a:moveTo>
                    <a:pt x="1" y="0"/>
                  </a:moveTo>
                  <a:lnTo>
                    <a:pt x="3162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1811100" y="12389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"/>
                  </a:moveTo>
                  <a:lnTo>
                    <a:pt x="0" y="188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1696350" y="134757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fill="none" extrusionOk="0">
                  <a:moveTo>
                    <a:pt x="0" y="0"/>
                  </a:moveTo>
                  <a:lnTo>
                    <a:pt x="2250" y="225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735850" y="1387100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fill="none" extrusionOk="0">
                  <a:moveTo>
                    <a:pt x="1338" y="0"/>
                  </a:moveTo>
                  <a:lnTo>
                    <a:pt x="1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611250" y="1382525"/>
              <a:ext cx="25" cy="79050"/>
            </a:xfrm>
            <a:custGeom>
              <a:avLst/>
              <a:gdLst/>
              <a:ahLst/>
              <a:cxnLst/>
              <a:rect l="l" t="t" r="r" b="b"/>
              <a:pathLst>
                <a:path w="1" h="3162" fill="none" extrusionOk="0">
                  <a:moveTo>
                    <a:pt x="0" y="1"/>
                  </a:moveTo>
                  <a:lnTo>
                    <a:pt x="0" y="3162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1587675" y="1461550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885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1470650" y="1346825"/>
              <a:ext cx="55500" cy="55475"/>
            </a:xfrm>
            <a:custGeom>
              <a:avLst/>
              <a:gdLst/>
              <a:ahLst/>
              <a:cxnLst/>
              <a:rect l="l" t="t" r="r" b="b"/>
              <a:pathLst>
                <a:path w="2220" h="2219" fill="none" extrusionOk="0">
                  <a:moveTo>
                    <a:pt x="2220" y="0"/>
                  </a:moveTo>
                  <a:lnTo>
                    <a:pt x="1" y="221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1453950" y="1385575"/>
              <a:ext cx="32700" cy="33450"/>
            </a:xfrm>
            <a:custGeom>
              <a:avLst/>
              <a:gdLst/>
              <a:ahLst/>
              <a:cxnLst/>
              <a:rect l="l" t="t" r="r" b="b"/>
              <a:pathLst>
                <a:path w="1308" h="1338" fill="none" extrusionOk="0">
                  <a:moveTo>
                    <a:pt x="1307" y="133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1412150" y="1260950"/>
              <a:ext cx="79800" cy="775"/>
            </a:xfrm>
            <a:custGeom>
              <a:avLst/>
              <a:gdLst/>
              <a:ahLst/>
              <a:cxnLst/>
              <a:rect l="l" t="t" r="r" b="b"/>
              <a:pathLst>
                <a:path w="3192" h="31" fill="none" extrusionOk="0">
                  <a:moveTo>
                    <a:pt x="3192" y="31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1412150" y="123815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88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1471425" y="112037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fill="none" extrusionOk="0">
                  <a:moveTo>
                    <a:pt x="2219" y="224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454700" y="11036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fill="none" extrusionOk="0">
                  <a:moveTo>
                    <a:pt x="1" y="1338"/>
                  </a:moveTo>
                  <a:lnTo>
                    <a:pt x="1338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523850" y="1278425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fill="none" extrusionOk="0">
                  <a:moveTo>
                    <a:pt x="2341" y="1733"/>
                  </a:moveTo>
                  <a:cubicBezTo>
                    <a:pt x="2098" y="2311"/>
                    <a:pt x="1429" y="2584"/>
                    <a:pt x="852" y="2341"/>
                  </a:cubicBezTo>
                  <a:cubicBezTo>
                    <a:pt x="274" y="2098"/>
                    <a:pt x="1" y="1429"/>
                    <a:pt x="244" y="852"/>
                  </a:cubicBezTo>
                  <a:cubicBezTo>
                    <a:pt x="487" y="274"/>
                    <a:pt x="1156" y="0"/>
                    <a:pt x="1733" y="244"/>
                  </a:cubicBezTo>
                  <a:cubicBezTo>
                    <a:pt x="2311" y="487"/>
                    <a:pt x="2584" y="1156"/>
                    <a:pt x="2341" y="173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536775" y="11682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fill="none" extrusionOk="0">
                  <a:moveTo>
                    <a:pt x="3830" y="2827"/>
                  </a:moveTo>
                  <a:cubicBezTo>
                    <a:pt x="3435" y="3800"/>
                    <a:pt x="2341" y="4256"/>
                    <a:pt x="1398" y="3830"/>
                  </a:cubicBezTo>
                  <a:cubicBezTo>
                    <a:pt x="456" y="3435"/>
                    <a:pt x="0" y="2341"/>
                    <a:pt x="395" y="1398"/>
                  </a:cubicBezTo>
                  <a:cubicBezTo>
                    <a:pt x="791" y="456"/>
                    <a:pt x="1885" y="0"/>
                    <a:pt x="2827" y="395"/>
                  </a:cubicBezTo>
                  <a:cubicBezTo>
                    <a:pt x="3800" y="790"/>
                    <a:pt x="4256" y="1885"/>
                    <a:pt x="3830" y="282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599850" y="1266275"/>
              <a:ext cx="88150" cy="88175"/>
            </a:xfrm>
            <a:custGeom>
              <a:avLst/>
              <a:gdLst/>
              <a:ahLst/>
              <a:cxnLst/>
              <a:rect l="l" t="t" r="r" b="b"/>
              <a:pathLst>
                <a:path w="3526" h="3527" fill="none" extrusionOk="0">
                  <a:moveTo>
                    <a:pt x="3192" y="2341"/>
                  </a:moveTo>
                  <a:cubicBezTo>
                    <a:pt x="2857" y="3131"/>
                    <a:pt x="1945" y="3526"/>
                    <a:pt x="1186" y="3192"/>
                  </a:cubicBezTo>
                  <a:cubicBezTo>
                    <a:pt x="395" y="2857"/>
                    <a:pt x="0" y="1945"/>
                    <a:pt x="334" y="1155"/>
                  </a:cubicBezTo>
                  <a:cubicBezTo>
                    <a:pt x="669" y="395"/>
                    <a:pt x="1581" y="0"/>
                    <a:pt x="2371" y="335"/>
                  </a:cubicBezTo>
                  <a:cubicBezTo>
                    <a:pt x="3131" y="669"/>
                    <a:pt x="3526" y="1550"/>
                    <a:pt x="3192" y="234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655300" y="1209275"/>
              <a:ext cx="51700" cy="50950"/>
            </a:xfrm>
            <a:custGeom>
              <a:avLst/>
              <a:gdLst/>
              <a:ahLst/>
              <a:cxnLst/>
              <a:rect l="l" t="t" r="r" b="b"/>
              <a:pathLst>
                <a:path w="2068" h="2038" fill="none" extrusionOk="0">
                  <a:moveTo>
                    <a:pt x="1855" y="1368"/>
                  </a:moveTo>
                  <a:cubicBezTo>
                    <a:pt x="1673" y="1824"/>
                    <a:pt x="1156" y="2037"/>
                    <a:pt x="700" y="1855"/>
                  </a:cubicBezTo>
                  <a:cubicBezTo>
                    <a:pt x="214" y="1642"/>
                    <a:pt x="1" y="1125"/>
                    <a:pt x="214" y="669"/>
                  </a:cubicBezTo>
                  <a:cubicBezTo>
                    <a:pt x="396" y="213"/>
                    <a:pt x="913" y="1"/>
                    <a:pt x="1369" y="183"/>
                  </a:cubicBezTo>
                  <a:cubicBezTo>
                    <a:pt x="1855" y="365"/>
                    <a:pt x="2068" y="912"/>
                    <a:pt x="1855" y="136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6"/>
          <p:cNvGrpSpPr/>
          <p:nvPr/>
        </p:nvGrpSpPr>
        <p:grpSpPr>
          <a:xfrm rot="6118663">
            <a:off x="7858497" y="539307"/>
            <a:ext cx="1774006" cy="2286068"/>
            <a:chOff x="6657355" y="221675"/>
            <a:chExt cx="2059068" cy="2644025"/>
          </a:xfrm>
        </p:grpSpPr>
        <p:sp>
          <p:nvSpPr>
            <p:cNvPr id="794" name="Google Shape;794;p36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" name="Google Shape;795;p36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796" name="Google Shape;796;p36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A8CC1-1AD5-44B9-900F-CB85C31A5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204" y="1370766"/>
            <a:ext cx="761890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presentation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computing and big data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to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COVID-19 World Vaccination Progress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dataset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details a comprehensive workflow, starting with setting up a Google Cloud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it-IT" altLang="it-IT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ingesting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COVID-19 World Vaccination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SQL-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Databricks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notebooks. The insights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data are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enriched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applications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interactive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approach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of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 from healthcare data.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56"/>
          <p:cNvSpPr txBox="1">
            <a:spLocks noGrp="1"/>
          </p:cNvSpPr>
          <p:nvPr>
            <p:ph type="title"/>
          </p:nvPr>
        </p:nvSpPr>
        <p:spPr>
          <a:xfrm>
            <a:off x="1095272" y="441500"/>
            <a:ext cx="8371319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is the daily vaccination trend globally?</a:t>
            </a:r>
            <a:endParaRPr lang="it-IT" sz="2400">
              <a:solidFill>
                <a:schemeClr val="bg1"/>
              </a:solidFill>
            </a:endParaRPr>
          </a:p>
        </p:txBody>
      </p:sp>
      <p:grpSp>
        <p:nvGrpSpPr>
          <p:cNvPr id="2686" name="Google Shape;2686;p56"/>
          <p:cNvGrpSpPr/>
          <p:nvPr/>
        </p:nvGrpSpPr>
        <p:grpSpPr>
          <a:xfrm>
            <a:off x="8439338" y="3767780"/>
            <a:ext cx="1170487" cy="1463084"/>
            <a:chOff x="6949494" y="115347"/>
            <a:chExt cx="1755643" cy="2194516"/>
          </a:xfrm>
        </p:grpSpPr>
        <p:sp>
          <p:nvSpPr>
            <p:cNvPr id="2687" name="Google Shape;2687;p56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8" name="Google Shape;2688;p56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2689" name="Google Shape;2689;p56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6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1" name="Google Shape;2691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6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6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6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6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6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6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6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6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6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6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6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6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6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6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6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6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56"/>
          <p:cNvGrpSpPr/>
          <p:nvPr/>
        </p:nvGrpSpPr>
        <p:grpSpPr>
          <a:xfrm>
            <a:off x="-234554" y="4316438"/>
            <a:ext cx="947642" cy="914426"/>
            <a:chOff x="4464792" y="1820248"/>
            <a:chExt cx="947642" cy="914426"/>
          </a:xfrm>
        </p:grpSpPr>
        <p:sp>
          <p:nvSpPr>
            <p:cNvPr id="2717" name="Google Shape;2717;p56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8" name="Google Shape;2718;p56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719" name="Google Shape;2719;p56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6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6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6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6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6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6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6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6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6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6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6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6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6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6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6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6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6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6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6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6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6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6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6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6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6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6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6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6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6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6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6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6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6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6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6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6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6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6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6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6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6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0C08F0D-D40B-474B-8B56-C26F327E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90" y="994599"/>
            <a:ext cx="5868219" cy="360095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ACCFE0C-AF5A-4F1F-8E9A-38BAA1441024}"/>
              </a:ext>
            </a:extLst>
          </p:cNvPr>
          <p:cNvSpPr/>
          <p:nvPr/>
        </p:nvSpPr>
        <p:spPr>
          <a:xfrm>
            <a:off x="103671" y="1652355"/>
            <a:ext cx="8883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2</a:t>
            </a:r>
            <a:endParaRPr lang="it-IT" sz="9600" b="1" dirty="0">
              <a:solidFill>
                <a:schemeClr val="bg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63089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56"/>
          <p:cNvSpPr txBox="1">
            <a:spLocks noGrp="1"/>
          </p:cNvSpPr>
          <p:nvPr>
            <p:ph type="title"/>
          </p:nvPr>
        </p:nvSpPr>
        <p:spPr>
          <a:xfrm>
            <a:off x="625841" y="392110"/>
            <a:ext cx="9405143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Which vaccine types are most commonly used worldwide?</a:t>
            </a:r>
            <a:endParaRPr lang="it-IT" sz="2000">
              <a:solidFill>
                <a:schemeClr val="bg1"/>
              </a:solidFill>
            </a:endParaRPr>
          </a:p>
        </p:txBody>
      </p:sp>
      <p:grpSp>
        <p:nvGrpSpPr>
          <p:cNvPr id="2686" name="Google Shape;2686;p56"/>
          <p:cNvGrpSpPr/>
          <p:nvPr/>
        </p:nvGrpSpPr>
        <p:grpSpPr>
          <a:xfrm>
            <a:off x="8439338" y="3767780"/>
            <a:ext cx="1170487" cy="1463084"/>
            <a:chOff x="6949494" y="115347"/>
            <a:chExt cx="1755643" cy="2194516"/>
          </a:xfrm>
        </p:grpSpPr>
        <p:sp>
          <p:nvSpPr>
            <p:cNvPr id="2687" name="Google Shape;2687;p56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8" name="Google Shape;2688;p56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2689" name="Google Shape;2689;p56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6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1" name="Google Shape;2691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6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6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6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6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6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6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6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6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6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6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6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6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6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6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6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6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56"/>
          <p:cNvGrpSpPr/>
          <p:nvPr/>
        </p:nvGrpSpPr>
        <p:grpSpPr>
          <a:xfrm>
            <a:off x="-234554" y="4316438"/>
            <a:ext cx="947642" cy="914426"/>
            <a:chOff x="4464792" y="1820248"/>
            <a:chExt cx="947642" cy="914426"/>
          </a:xfrm>
        </p:grpSpPr>
        <p:sp>
          <p:nvSpPr>
            <p:cNvPr id="2717" name="Google Shape;2717;p56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8" name="Google Shape;2718;p56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719" name="Google Shape;2719;p56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6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6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6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6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6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6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6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6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6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6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6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6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6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6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6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6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6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6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6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6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6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6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6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6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6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6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6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6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6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6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6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6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6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6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6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6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6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6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6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6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6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1EEB68A-6ABC-4577-90F1-AD58FD46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50" y="900124"/>
            <a:ext cx="8059275" cy="35819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D03EF2F-1895-4DBE-9691-71C98118DD34}"/>
              </a:ext>
            </a:extLst>
          </p:cNvPr>
          <p:cNvSpPr/>
          <p:nvPr/>
        </p:nvSpPr>
        <p:spPr>
          <a:xfrm>
            <a:off x="103671" y="1652355"/>
            <a:ext cx="93006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3</a:t>
            </a:r>
            <a:endParaRPr lang="it-IT" sz="9600" b="1" dirty="0">
              <a:solidFill>
                <a:schemeClr val="bg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21767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56"/>
          <p:cNvSpPr txBox="1">
            <a:spLocks noGrp="1"/>
          </p:cNvSpPr>
          <p:nvPr>
            <p:ph type="title"/>
          </p:nvPr>
        </p:nvSpPr>
        <p:spPr>
          <a:xfrm>
            <a:off x="713088" y="248525"/>
            <a:ext cx="9191234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percentage of the population has been fully vaccinated in each country?</a:t>
            </a:r>
          </a:p>
        </p:txBody>
      </p:sp>
      <p:grpSp>
        <p:nvGrpSpPr>
          <p:cNvPr id="2686" name="Google Shape;2686;p56"/>
          <p:cNvGrpSpPr/>
          <p:nvPr/>
        </p:nvGrpSpPr>
        <p:grpSpPr>
          <a:xfrm>
            <a:off x="8439338" y="3767780"/>
            <a:ext cx="1170487" cy="1463084"/>
            <a:chOff x="6949494" y="115347"/>
            <a:chExt cx="1755643" cy="2194516"/>
          </a:xfrm>
        </p:grpSpPr>
        <p:sp>
          <p:nvSpPr>
            <p:cNvPr id="2687" name="Google Shape;2687;p56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8" name="Google Shape;2688;p56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2689" name="Google Shape;2689;p56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6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1" name="Google Shape;2691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6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6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6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6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6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6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6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6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6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6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6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6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6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6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6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6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56"/>
          <p:cNvGrpSpPr/>
          <p:nvPr/>
        </p:nvGrpSpPr>
        <p:grpSpPr>
          <a:xfrm>
            <a:off x="-234554" y="4316438"/>
            <a:ext cx="947642" cy="914426"/>
            <a:chOff x="4464792" y="1820248"/>
            <a:chExt cx="947642" cy="914426"/>
          </a:xfrm>
        </p:grpSpPr>
        <p:sp>
          <p:nvSpPr>
            <p:cNvPr id="2717" name="Google Shape;2717;p56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8" name="Google Shape;2718;p56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719" name="Google Shape;2719;p56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6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6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6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6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6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6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6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6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6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6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6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6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6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6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6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6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6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6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6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6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6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6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6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6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6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6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6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6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6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6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6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6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6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6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6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6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6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6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6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6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6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DE69B4C-B1FB-458D-A248-0B94139F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0" y="1006630"/>
            <a:ext cx="7220958" cy="388674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6E3101F-A59E-46FE-BA56-A7C361574AE4}"/>
              </a:ext>
            </a:extLst>
          </p:cNvPr>
          <p:cNvSpPr/>
          <p:nvPr/>
        </p:nvSpPr>
        <p:spPr>
          <a:xfrm>
            <a:off x="103671" y="1652355"/>
            <a:ext cx="10182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4</a:t>
            </a:r>
            <a:endParaRPr lang="it-IT" sz="9600" b="1" dirty="0">
              <a:solidFill>
                <a:schemeClr val="bg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4097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56"/>
          <p:cNvSpPr txBox="1">
            <a:spLocks noGrp="1"/>
          </p:cNvSpPr>
          <p:nvPr>
            <p:ph type="title"/>
          </p:nvPr>
        </p:nvSpPr>
        <p:spPr>
          <a:xfrm>
            <a:off x="713088" y="248525"/>
            <a:ext cx="9191234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is the relationship between daily vaccinations and the number of people fully vaccinated per country?</a:t>
            </a:r>
            <a:endParaRPr lang="it-IT" sz="2400">
              <a:solidFill>
                <a:schemeClr val="bg1"/>
              </a:solidFill>
            </a:endParaRPr>
          </a:p>
        </p:txBody>
      </p:sp>
      <p:grpSp>
        <p:nvGrpSpPr>
          <p:cNvPr id="2686" name="Google Shape;2686;p56"/>
          <p:cNvGrpSpPr/>
          <p:nvPr/>
        </p:nvGrpSpPr>
        <p:grpSpPr>
          <a:xfrm>
            <a:off x="8439338" y="3767780"/>
            <a:ext cx="1170487" cy="1463084"/>
            <a:chOff x="6949494" y="115347"/>
            <a:chExt cx="1755643" cy="2194516"/>
          </a:xfrm>
        </p:grpSpPr>
        <p:sp>
          <p:nvSpPr>
            <p:cNvPr id="2687" name="Google Shape;2687;p56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8" name="Google Shape;2688;p56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2689" name="Google Shape;2689;p56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6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1" name="Google Shape;2691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6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56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6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6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6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6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6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6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6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6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6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6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6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6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6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6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6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6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6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6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2716;p56"/>
          <p:cNvGrpSpPr/>
          <p:nvPr/>
        </p:nvGrpSpPr>
        <p:grpSpPr>
          <a:xfrm>
            <a:off x="-234554" y="4316438"/>
            <a:ext cx="947642" cy="914426"/>
            <a:chOff x="4464792" y="1820248"/>
            <a:chExt cx="947642" cy="914426"/>
          </a:xfrm>
        </p:grpSpPr>
        <p:sp>
          <p:nvSpPr>
            <p:cNvPr id="2717" name="Google Shape;2717;p56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8" name="Google Shape;2718;p56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719" name="Google Shape;2719;p56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6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6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6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6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6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6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6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6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6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6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6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6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6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6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6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6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6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6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6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6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6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6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6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6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6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6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6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6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6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6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6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6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6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6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6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6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6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6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6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6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6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346971-2AD6-4BB1-AC0F-57228029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25" y="1034246"/>
            <a:ext cx="6820852" cy="391532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AB96702-4AC9-4DF6-9306-9A353650B9FB}"/>
              </a:ext>
            </a:extLst>
          </p:cNvPr>
          <p:cNvSpPr/>
          <p:nvPr/>
        </p:nvSpPr>
        <p:spPr>
          <a:xfrm>
            <a:off x="103671" y="1652355"/>
            <a:ext cx="9845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600" b="1" dirty="0">
                <a:solidFill>
                  <a:schemeClr val="bg1"/>
                </a:solidFill>
                <a:latin typeface="Poppins"/>
                <a:cs typeface="Poppins"/>
                <a:sym typeface="Poppins"/>
              </a:rPr>
              <a:t>5</a:t>
            </a:r>
            <a:endParaRPr lang="it-IT" sz="9600" b="1" dirty="0">
              <a:solidFill>
                <a:schemeClr val="bg1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03429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8"/>
          <p:cNvSpPr txBox="1">
            <a:spLocks noGrp="1"/>
          </p:cNvSpPr>
          <p:nvPr>
            <p:ph type="title"/>
          </p:nvPr>
        </p:nvSpPr>
        <p:spPr>
          <a:xfrm>
            <a:off x="287676" y="141009"/>
            <a:ext cx="8250268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 err="1"/>
              <a:t>Exporting</a:t>
            </a:r>
            <a:r>
              <a:rPr lang="it-IT" dirty="0"/>
              <a:t> The Query Result To the Bucket-1</a:t>
            </a:r>
            <a:endParaRPr dirty="0"/>
          </a:p>
        </p:txBody>
      </p:sp>
      <p:sp>
        <p:nvSpPr>
          <p:cNvPr id="932" name="Google Shape;932;p38"/>
          <p:cNvSpPr/>
          <p:nvPr/>
        </p:nvSpPr>
        <p:spPr>
          <a:xfrm>
            <a:off x="-381923" y="3925014"/>
            <a:ext cx="947642" cy="914426"/>
          </a:xfrm>
          <a:custGeom>
            <a:avLst/>
            <a:gdLst/>
            <a:ahLst/>
            <a:cxnLst/>
            <a:rect l="l" t="t" r="r" b="b"/>
            <a:pathLst>
              <a:path w="22448" h="21888" extrusionOk="0">
                <a:moveTo>
                  <a:pt x="8516" y="0"/>
                </a:moveTo>
                <a:cubicBezTo>
                  <a:pt x="8240" y="0"/>
                  <a:pt x="7964" y="54"/>
                  <a:pt x="7699" y="162"/>
                </a:cubicBezTo>
                <a:lnTo>
                  <a:pt x="6133" y="809"/>
                </a:lnTo>
                <a:cubicBezTo>
                  <a:pt x="5599" y="1028"/>
                  <a:pt x="5184" y="1444"/>
                  <a:pt x="4961" y="1972"/>
                </a:cubicBezTo>
                <a:cubicBezTo>
                  <a:pt x="4742" y="2506"/>
                  <a:pt x="4742" y="3090"/>
                  <a:pt x="4957" y="3618"/>
                </a:cubicBezTo>
                <a:cubicBezTo>
                  <a:pt x="4996" y="3708"/>
                  <a:pt x="5039" y="3795"/>
                  <a:pt x="5086" y="3877"/>
                </a:cubicBezTo>
                <a:lnTo>
                  <a:pt x="4690" y="4269"/>
                </a:lnTo>
                <a:cubicBezTo>
                  <a:pt x="4671" y="4285"/>
                  <a:pt x="4655" y="4303"/>
                  <a:pt x="4636" y="4319"/>
                </a:cubicBezTo>
                <a:cubicBezTo>
                  <a:pt x="4624" y="4335"/>
                  <a:pt x="4608" y="4347"/>
                  <a:pt x="4596" y="4363"/>
                </a:cubicBezTo>
                <a:lnTo>
                  <a:pt x="4169" y="4782"/>
                </a:lnTo>
                <a:cubicBezTo>
                  <a:pt x="4091" y="4735"/>
                  <a:pt x="4005" y="4692"/>
                  <a:pt x="3914" y="4656"/>
                </a:cubicBezTo>
                <a:cubicBezTo>
                  <a:pt x="3648" y="4546"/>
                  <a:pt x="3371" y="4494"/>
                  <a:pt x="3098" y="4494"/>
                </a:cubicBezTo>
                <a:cubicBezTo>
                  <a:pt x="2254" y="4494"/>
                  <a:pt x="1450" y="4993"/>
                  <a:pt x="1109" y="5816"/>
                </a:cubicBezTo>
                <a:lnTo>
                  <a:pt x="455" y="7383"/>
                </a:lnTo>
                <a:cubicBezTo>
                  <a:pt x="1" y="8477"/>
                  <a:pt x="518" y="9739"/>
                  <a:pt x="1611" y="10197"/>
                </a:cubicBezTo>
                <a:cubicBezTo>
                  <a:pt x="1701" y="10232"/>
                  <a:pt x="1791" y="10263"/>
                  <a:pt x="1885" y="10291"/>
                </a:cubicBezTo>
                <a:lnTo>
                  <a:pt x="1881" y="11572"/>
                </a:lnTo>
                <a:cubicBezTo>
                  <a:pt x="1791" y="11596"/>
                  <a:pt x="1701" y="11627"/>
                  <a:pt x="1615" y="11662"/>
                </a:cubicBezTo>
                <a:cubicBezTo>
                  <a:pt x="1082" y="11882"/>
                  <a:pt x="670" y="12292"/>
                  <a:pt x="447" y="12826"/>
                </a:cubicBezTo>
                <a:cubicBezTo>
                  <a:pt x="228" y="13354"/>
                  <a:pt x="224" y="13942"/>
                  <a:pt x="444" y="14471"/>
                </a:cubicBezTo>
                <a:lnTo>
                  <a:pt x="741" y="15192"/>
                </a:lnTo>
                <a:cubicBezTo>
                  <a:pt x="749" y="15208"/>
                  <a:pt x="753" y="15220"/>
                  <a:pt x="757" y="15235"/>
                </a:cubicBezTo>
                <a:cubicBezTo>
                  <a:pt x="764" y="15251"/>
                  <a:pt x="773" y="15267"/>
                  <a:pt x="777" y="15282"/>
                </a:cubicBezTo>
                <a:cubicBezTo>
                  <a:pt x="784" y="15294"/>
                  <a:pt x="788" y="15302"/>
                  <a:pt x="793" y="15314"/>
                </a:cubicBezTo>
                <a:lnTo>
                  <a:pt x="1090" y="16039"/>
                </a:lnTo>
                <a:cubicBezTo>
                  <a:pt x="1423" y="16849"/>
                  <a:pt x="2203" y="17374"/>
                  <a:pt x="3080" y="17374"/>
                </a:cubicBezTo>
                <a:cubicBezTo>
                  <a:pt x="3362" y="17374"/>
                  <a:pt x="3641" y="17319"/>
                  <a:pt x="3896" y="17214"/>
                </a:cubicBezTo>
                <a:cubicBezTo>
                  <a:pt x="3985" y="17175"/>
                  <a:pt x="4071" y="17135"/>
                  <a:pt x="4154" y="17084"/>
                </a:cubicBezTo>
                <a:lnTo>
                  <a:pt x="5059" y="17997"/>
                </a:lnTo>
                <a:cubicBezTo>
                  <a:pt x="5012" y="18079"/>
                  <a:pt x="4972" y="18162"/>
                  <a:pt x="4937" y="18249"/>
                </a:cubicBezTo>
                <a:cubicBezTo>
                  <a:pt x="4479" y="19341"/>
                  <a:pt x="4996" y="20603"/>
                  <a:pt x="6093" y="21061"/>
                </a:cubicBezTo>
                <a:lnTo>
                  <a:pt x="7661" y="21716"/>
                </a:lnTo>
                <a:cubicBezTo>
                  <a:pt x="7927" y="21826"/>
                  <a:pt x="8205" y="21880"/>
                  <a:pt x="8487" y="21880"/>
                </a:cubicBezTo>
                <a:cubicBezTo>
                  <a:pt x="9361" y="21880"/>
                  <a:pt x="10137" y="21363"/>
                  <a:pt x="10473" y="20560"/>
                </a:cubicBezTo>
                <a:cubicBezTo>
                  <a:pt x="10509" y="20470"/>
                  <a:pt x="10540" y="20379"/>
                  <a:pt x="10567" y="20285"/>
                </a:cubicBezTo>
                <a:lnTo>
                  <a:pt x="11849" y="20289"/>
                </a:lnTo>
                <a:cubicBezTo>
                  <a:pt x="11872" y="20379"/>
                  <a:pt x="11903" y="20466"/>
                  <a:pt x="11939" y="20552"/>
                </a:cubicBezTo>
                <a:cubicBezTo>
                  <a:pt x="12272" y="21363"/>
                  <a:pt x="13052" y="21888"/>
                  <a:pt x="13929" y="21888"/>
                </a:cubicBezTo>
                <a:cubicBezTo>
                  <a:pt x="14211" y="21888"/>
                  <a:pt x="14489" y="21833"/>
                  <a:pt x="14748" y="21728"/>
                </a:cubicBezTo>
                <a:lnTo>
                  <a:pt x="15446" y="21437"/>
                </a:lnTo>
                <a:cubicBezTo>
                  <a:pt x="15465" y="21433"/>
                  <a:pt x="15480" y="21426"/>
                  <a:pt x="15500" y="21417"/>
                </a:cubicBezTo>
                <a:cubicBezTo>
                  <a:pt x="15516" y="21414"/>
                  <a:pt x="15527" y="21406"/>
                  <a:pt x="15543" y="21402"/>
                </a:cubicBezTo>
                <a:cubicBezTo>
                  <a:pt x="15571" y="21390"/>
                  <a:pt x="15598" y="21379"/>
                  <a:pt x="15626" y="21363"/>
                </a:cubicBezTo>
                <a:lnTo>
                  <a:pt x="16315" y="21081"/>
                </a:lnTo>
                <a:cubicBezTo>
                  <a:pt x="16849" y="20862"/>
                  <a:pt x="17263" y="20450"/>
                  <a:pt x="17487" y="19918"/>
                </a:cubicBezTo>
                <a:cubicBezTo>
                  <a:pt x="17706" y="19384"/>
                  <a:pt x="17706" y="18800"/>
                  <a:pt x="17491" y="18276"/>
                </a:cubicBezTo>
                <a:cubicBezTo>
                  <a:pt x="17455" y="18186"/>
                  <a:pt x="17413" y="18099"/>
                  <a:pt x="17361" y="18017"/>
                </a:cubicBezTo>
                <a:lnTo>
                  <a:pt x="18274" y="17108"/>
                </a:lnTo>
                <a:cubicBezTo>
                  <a:pt x="18353" y="17155"/>
                  <a:pt x="18439" y="17198"/>
                  <a:pt x="18525" y="17238"/>
                </a:cubicBezTo>
                <a:cubicBezTo>
                  <a:pt x="18791" y="17347"/>
                  <a:pt x="19070" y="17402"/>
                  <a:pt x="19355" y="17402"/>
                </a:cubicBezTo>
                <a:cubicBezTo>
                  <a:pt x="20225" y="17402"/>
                  <a:pt x="21001" y="16880"/>
                  <a:pt x="21339" y="16077"/>
                </a:cubicBezTo>
                <a:lnTo>
                  <a:pt x="21636" y="15365"/>
                </a:lnTo>
                <a:cubicBezTo>
                  <a:pt x="21652" y="15334"/>
                  <a:pt x="21663" y="15298"/>
                  <a:pt x="21679" y="15267"/>
                </a:cubicBezTo>
                <a:cubicBezTo>
                  <a:pt x="21683" y="15251"/>
                  <a:pt x="21691" y="15239"/>
                  <a:pt x="21695" y="15223"/>
                </a:cubicBezTo>
                <a:lnTo>
                  <a:pt x="21695" y="15220"/>
                </a:lnTo>
                <a:lnTo>
                  <a:pt x="21992" y="14511"/>
                </a:lnTo>
                <a:cubicBezTo>
                  <a:pt x="22447" y="13417"/>
                  <a:pt x="21930" y="12155"/>
                  <a:pt x="20849" y="11701"/>
                </a:cubicBezTo>
                <a:cubicBezTo>
                  <a:pt x="20755" y="11662"/>
                  <a:pt x="20661" y="11631"/>
                  <a:pt x="20567" y="11603"/>
                </a:cubicBezTo>
                <a:lnTo>
                  <a:pt x="20567" y="11055"/>
                </a:lnTo>
                <a:cubicBezTo>
                  <a:pt x="20567" y="11027"/>
                  <a:pt x="20570" y="11000"/>
                  <a:pt x="20570" y="10969"/>
                </a:cubicBezTo>
                <a:cubicBezTo>
                  <a:pt x="20570" y="10941"/>
                  <a:pt x="20570" y="10918"/>
                  <a:pt x="20567" y="10890"/>
                </a:cubicBezTo>
                <a:lnTo>
                  <a:pt x="20570" y="10318"/>
                </a:lnTo>
                <a:cubicBezTo>
                  <a:pt x="20661" y="10294"/>
                  <a:pt x="20751" y="10263"/>
                  <a:pt x="20840" y="10224"/>
                </a:cubicBezTo>
                <a:cubicBezTo>
                  <a:pt x="21370" y="10005"/>
                  <a:pt x="21785" y="9593"/>
                  <a:pt x="22004" y="9064"/>
                </a:cubicBezTo>
                <a:cubicBezTo>
                  <a:pt x="22223" y="8531"/>
                  <a:pt x="22223" y="7947"/>
                  <a:pt x="22004" y="7419"/>
                </a:cubicBezTo>
                <a:lnTo>
                  <a:pt x="21357" y="5847"/>
                </a:lnTo>
                <a:cubicBezTo>
                  <a:pt x="21016" y="5020"/>
                  <a:pt x="20212" y="4520"/>
                  <a:pt x="19367" y="4520"/>
                </a:cubicBezTo>
                <a:cubicBezTo>
                  <a:pt x="19097" y="4520"/>
                  <a:pt x="18822" y="4571"/>
                  <a:pt x="18556" y="4680"/>
                </a:cubicBezTo>
                <a:cubicBezTo>
                  <a:pt x="18552" y="4680"/>
                  <a:pt x="18552" y="4684"/>
                  <a:pt x="18549" y="4684"/>
                </a:cubicBezTo>
                <a:cubicBezTo>
                  <a:pt x="18462" y="4719"/>
                  <a:pt x="18377" y="4762"/>
                  <a:pt x="18298" y="4809"/>
                </a:cubicBezTo>
                <a:lnTo>
                  <a:pt x="17921" y="4433"/>
                </a:lnTo>
                <a:cubicBezTo>
                  <a:pt x="17898" y="4406"/>
                  <a:pt x="17874" y="4382"/>
                  <a:pt x="17851" y="4355"/>
                </a:cubicBezTo>
                <a:cubicBezTo>
                  <a:pt x="17827" y="4335"/>
                  <a:pt x="17804" y="4312"/>
                  <a:pt x="17784" y="4292"/>
                </a:cubicBezTo>
                <a:lnTo>
                  <a:pt x="17389" y="3896"/>
                </a:lnTo>
                <a:cubicBezTo>
                  <a:pt x="17436" y="3815"/>
                  <a:pt x="17475" y="3732"/>
                  <a:pt x="17511" y="3645"/>
                </a:cubicBezTo>
                <a:cubicBezTo>
                  <a:pt x="17968" y="2553"/>
                  <a:pt x="17451" y="1291"/>
                  <a:pt x="16355" y="833"/>
                </a:cubicBezTo>
                <a:lnTo>
                  <a:pt x="15641" y="535"/>
                </a:lnTo>
                <a:cubicBezTo>
                  <a:pt x="15598" y="515"/>
                  <a:pt x="15551" y="495"/>
                  <a:pt x="15500" y="476"/>
                </a:cubicBezTo>
                <a:lnTo>
                  <a:pt x="15496" y="476"/>
                </a:lnTo>
                <a:lnTo>
                  <a:pt x="14791" y="182"/>
                </a:lnTo>
                <a:cubicBezTo>
                  <a:pt x="14523" y="69"/>
                  <a:pt x="14240" y="12"/>
                  <a:pt x="13957" y="12"/>
                </a:cubicBezTo>
                <a:cubicBezTo>
                  <a:pt x="13681" y="12"/>
                  <a:pt x="13405" y="66"/>
                  <a:pt x="13142" y="174"/>
                </a:cubicBezTo>
                <a:cubicBezTo>
                  <a:pt x="12609" y="390"/>
                  <a:pt x="12194" y="805"/>
                  <a:pt x="11974" y="1334"/>
                </a:cubicBezTo>
                <a:cubicBezTo>
                  <a:pt x="11939" y="1424"/>
                  <a:pt x="11907" y="1514"/>
                  <a:pt x="11884" y="1605"/>
                </a:cubicBezTo>
                <a:lnTo>
                  <a:pt x="10599" y="1600"/>
                </a:lnTo>
                <a:cubicBezTo>
                  <a:pt x="10576" y="1511"/>
                  <a:pt x="10544" y="1424"/>
                  <a:pt x="10509" y="1338"/>
                </a:cubicBezTo>
                <a:cubicBezTo>
                  <a:pt x="10294" y="805"/>
                  <a:pt x="9882" y="390"/>
                  <a:pt x="9349" y="171"/>
                </a:cubicBezTo>
                <a:cubicBezTo>
                  <a:pt x="9081" y="57"/>
                  <a:pt x="8799" y="0"/>
                  <a:pt x="8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38"/>
          <p:cNvGrpSpPr/>
          <p:nvPr/>
        </p:nvGrpSpPr>
        <p:grpSpPr>
          <a:xfrm>
            <a:off x="-276717" y="3998835"/>
            <a:ext cx="775916" cy="767964"/>
            <a:chOff x="1368075" y="1017775"/>
            <a:chExt cx="487875" cy="487875"/>
          </a:xfrm>
        </p:grpSpPr>
        <p:sp>
          <p:nvSpPr>
            <p:cNvPr id="934" name="Google Shape;934;p38"/>
            <p:cNvSpPr/>
            <p:nvPr/>
          </p:nvSpPr>
          <p:spPr>
            <a:xfrm>
              <a:off x="1475225" y="1141725"/>
              <a:ext cx="273575" cy="240750"/>
            </a:xfrm>
            <a:custGeom>
              <a:avLst/>
              <a:gdLst/>
              <a:ahLst/>
              <a:cxnLst/>
              <a:rect l="l" t="t" r="r" b="b"/>
              <a:pathLst>
                <a:path w="10943" h="9630" extrusionOk="0">
                  <a:moveTo>
                    <a:pt x="5489" y="1"/>
                  </a:moveTo>
                  <a:cubicBezTo>
                    <a:pt x="3592" y="1"/>
                    <a:pt x="1792" y="1115"/>
                    <a:pt x="1034" y="2976"/>
                  </a:cubicBezTo>
                  <a:cubicBezTo>
                    <a:pt x="0" y="5408"/>
                    <a:pt x="1155" y="8234"/>
                    <a:pt x="3617" y="9268"/>
                  </a:cubicBezTo>
                  <a:cubicBezTo>
                    <a:pt x="4218" y="9513"/>
                    <a:pt x="4839" y="9629"/>
                    <a:pt x="5450" y="9629"/>
                  </a:cubicBezTo>
                  <a:cubicBezTo>
                    <a:pt x="7340" y="9629"/>
                    <a:pt x="9128" y="8515"/>
                    <a:pt x="9909" y="6654"/>
                  </a:cubicBezTo>
                  <a:cubicBezTo>
                    <a:pt x="10943" y="4222"/>
                    <a:pt x="9757" y="1395"/>
                    <a:pt x="7326" y="362"/>
                  </a:cubicBezTo>
                  <a:cubicBezTo>
                    <a:pt x="6724" y="117"/>
                    <a:pt x="6102" y="1"/>
                    <a:pt x="54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523850" y="1282275"/>
              <a:ext cx="64625" cy="56900"/>
            </a:xfrm>
            <a:custGeom>
              <a:avLst/>
              <a:gdLst/>
              <a:ahLst/>
              <a:cxnLst/>
              <a:rect l="l" t="t" r="r" b="b"/>
              <a:pathLst>
                <a:path w="2585" h="2276" extrusionOk="0">
                  <a:moveTo>
                    <a:pt x="1295" y="1"/>
                  </a:moveTo>
                  <a:cubicBezTo>
                    <a:pt x="850" y="1"/>
                    <a:pt x="427" y="263"/>
                    <a:pt x="244" y="698"/>
                  </a:cubicBezTo>
                  <a:cubicBezTo>
                    <a:pt x="1" y="1275"/>
                    <a:pt x="274" y="1944"/>
                    <a:pt x="852" y="2187"/>
                  </a:cubicBezTo>
                  <a:cubicBezTo>
                    <a:pt x="995" y="2247"/>
                    <a:pt x="1144" y="2276"/>
                    <a:pt x="1290" y="2276"/>
                  </a:cubicBezTo>
                  <a:cubicBezTo>
                    <a:pt x="1735" y="2276"/>
                    <a:pt x="2158" y="2013"/>
                    <a:pt x="2341" y="1579"/>
                  </a:cubicBezTo>
                  <a:cubicBezTo>
                    <a:pt x="2584" y="1002"/>
                    <a:pt x="2311" y="333"/>
                    <a:pt x="1733" y="90"/>
                  </a:cubicBezTo>
                  <a:cubicBezTo>
                    <a:pt x="1590" y="29"/>
                    <a:pt x="144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536775" y="1174550"/>
              <a:ext cx="106400" cy="93450"/>
            </a:xfrm>
            <a:custGeom>
              <a:avLst/>
              <a:gdLst/>
              <a:ahLst/>
              <a:cxnLst/>
              <a:rect l="l" t="t" r="r" b="b"/>
              <a:pathLst>
                <a:path w="4256" h="3738" extrusionOk="0">
                  <a:moveTo>
                    <a:pt x="2120" y="1"/>
                  </a:moveTo>
                  <a:cubicBezTo>
                    <a:pt x="1391" y="1"/>
                    <a:pt x="694" y="435"/>
                    <a:pt x="395" y="1146"/>
                  </a:cubicBezTo>
                  <a:cubicBezTo>
                    <a:pt x="0" y="2089"/>
                    <a:pt x="456" y="3183"/>
                    <a:pt x="1398" y="3578"/>
                  </a:cubicBezTo>
                  <a:cubicBezTo>
                    <a:pt x="1639" y="3686"/>
                    <a:pt x="1889" y="3738"/>
                    <a:pt x="2134" y="3738"/>
                  </a:cubicBezTo>
                  <a:cubicBezTo>
                    <a:pt x="2853" y="3738"/>
                    <a:pt x="3536" y="3300"/>
                    <a:pt x="3830" y="2575"/>
                  </a:cubicBezTo>
                  <a:cubicBezTo>
                    <a:pt x="4256" y="1633"/>
                    <a:pt x="3800" y="538"/>
                    <a:pt x="2827" y="143"/>
                  </a:cubicBezTo>
                  <a:cubicBezTo>
                    <a:pt x="2596" y="46"/>
                    <a:pt x="2356" y="1"/>
                    <a:pt x="21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599850" y="1271625"/>
              <a:ext cx="88150" cy="77450"/>
            </a:xfrm>
            <a:custGeom>
              <a:avLst/>
              <a:gdLst/>
              <a:ahLst/>
              <a:cxnLst/>
              <a:rect l="l" t="t" r="r" b="b"/>
              <a:pathLst>
                <a:path w="3526" h="3098" extrusionOk="0">
                  <a:moveTo>
                    <a:pt x="1781" y="1"/>
                  </a:moveTo>
                  <a:cubicBezTo>
                    <a:pt x="1170" y="1"/>
                    <a:pt x="587" y="367"/>
                    <a:pt x="334" y="941"/>
                  </a:cubicBezTo>
                  <a:cubicBezTo>
                    <a:pt x="0" y="1731"/>
                    <a:pt x="395" y="2643"/>
                    <a:pt x="1186" y="2978"/>
                  </a:cubicBezTo>
                  <a:cubicBezTo>
                    <a:pt x="1370" y="3059"/>
                    <a:pt x="1563" y="3097"/>
                    <a:pt x="1755" y="3097"/>
                  </a:cubicBezTo>
                  <a:cubicBezTo>
                    <a:pt x="2354" y="3097"/>
                    <a:pt x="2938" y="2725"/>
                    <a:pt x="3192" y="2127"/>
                  </a:cubicBezTo>
                  <a:cubicBezTo>
                    <a:pt x="3526" y="1336"/>
                    <a:pt x="3131" y="455"/>
                    <a:pt x="2371" y="121"/>
                  </a:cubicBezTo>
                  <a:cubicBezTo>
                    <a:pt x="2178" y="39"/>
                    <a:pt x="1978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655300" y="1212200"/>
              <a:ext cx="51700" cy="45075"/>
            </a:xfrm>
            <a:custGeom>
              <a:avLst/>
              <a:gdLst/>
              <a:ahLst/>
              <a:cxnLst/>
              <a:rect l="l" t="t" r="r" b="b"/>
              <a:pathLst>
                <a:path w="2068" h="1803" extrusionOk="0">
                  <a:moveTo>
                    <a:pt x="1033" y="1"/>
                  </a:moveTo>
                  <a:cubicBezTo>
                    <a:pt x="682" y="1"/>
                    <a:pt x="352" y="207"/>
                    <a:pt x="214" y="552"/>
                  </a:cubicBezTo>
                  <a:cubicBezTo>
                    <a:pt x="1" y="1008"/>
                    <a:pt x="214" y="1525"/>
                    <a:pt x="700" y="1738"/>
                  </a:cubicBezTo>
                  <a:cubicBezTo>
                    <a:pt x="810" y="1782"/>
                    <a:pt x="924" y="1803"/>
                    <a:pt x="1036" y="1803"/>
                  </a:cubicBezTo>
                  <a:cubicBezTo>
                    <a:pt x="1387" y="1803"/>
                    <a:pt x="1717" y="1597"/>
                    <a:pt x="1855" y="1251"/>
                  </a:cubicBezTo>
                  <a:cubicBezTo>
                    <a:pt x="2068" y="795"/>
                    <a:pt x="1855" y="248"/>
                    <a:pt x="1369" y="66"/>
                  </a:cubicBezTo>
                  <a:cubicBezTo>
                    <a:pt x="1258" y="22"/>
                    <a:pt x="1145" y="1"/>
                    <a:pt x="10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475225" y="1125675"/>
              <a:ext cx="273575" cy="272825"/>
            </a:xfrm>
            <a:custGeom>
              <a:avLst/>
              <a:gdLst/>
              <a:ahLst/>
              <a:cxnLst/>
              <a:rect l="l" t="t" r="r" b="b"/>
              <a:pathLst>
                <a:path w="10943" h="10913" fill="none" extrusionOk="0">
                  <a:moveTo>
                    <a:pt x="9909" y="7296"/>
                  </a:moveTo>
                  <a:cubicBezTo>
                    <a:pt x="8876" y="9758"/>
                    <a:pt x="6079" y="10913"/>
                    <a:pt x="3617" y="9910"/>
                  </a:cubicBezTo>
                  <a:cubicBezTo>
                    <a:pt x="1155" y="8876"/>
                    <a:pt x="0" y="6050"/>
                    <a:pt x="1034" y="3618"/>
                  </a:cubicBezTo>
                  <a:cubicBezTo>
                    <a:pt x="2037" y="1156"/>
                    <a:pt x="4864" y="1"/>
                    <a:pt x="7326" y="1004"/>
                  </a:cubicBezTo>
                  <a:cubicBezTo>
                    <a:pt x="9757" y="2037"/>
                    <a:pt x="10943" y="4864"/>
                    <a:pt x="9909" y="72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658350" y="1027650"/>
              <a:ext cx="50950" cy="123150"/>
            </a:xfrm>
            <a:custGeom>
              <a:avLst/>
              <a:gdLst/>
              <a:ahLst/>
              <a:cxnLst/>
              <a:rect l="l" t="t" r="r" b="b"/>
              <a:pathLst>
                <a:path w="2038" h="4926" fill="none" extrusionOk="0">
                  <a:moveTo>
                    <a:pt x="1" y="4925"/>
                  </a:moveTo>
                  <a:lnTo>
                    <a:pt x="2037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688000" y="101855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0" y="0"/>
                  </a:moveTo>
                  <a:lnTo>
                    <a:pt x="1733" y="73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22950" y="1165200"/>
              <a:ext cx="123875" cy="50950"/>
            </a:xfrm>
            <a:custGeom>
              <a:avLst/>
              <a:gdLst/>
              <a:ahLst/>
              <a:cxnLst/>
              <a:rect l="l" t="t" r="r" b="b"/>
              <a:pathLst>
                <a:path w="4955" h="2038" fill="none" extrusionOk="0">
                  <a:moveTo>
                    <a:pt x="0" y="2037"/>
                  </a:moveTo>
                  <a:lnTo>
                    <a:pt x="4955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837675" y="1143175"/>
              <a:ext cx="18275" cy="44100"/>
            </a:xfrm>
            <a:custGeom>
              <a:avLst/>
              <a:gdLst/>
              <a:ahLst/>
              <a:cxnLst/>
              <a:rect l="l" t="t" r="r" b="b"/>
              <a:pathLst>
                <a:path w="731" h="1764" fill="none" extrusionOk="0">
                  <a:moveTo>
                    <a:pt x="1" y="0"/>
                  </a:moveTo>
                  <a:lnTo>
                    <a:pt x="730" y="176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22950" y="13080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0" y="1"/>
                  </a:moveTo>
                  <a:lnTo>
                    <a:pt x="4955" y="206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837675" y="1337700"/>
              <a:ext cx="17525" cy="43325"/>
            </a:xfrm>
            <a:custGeom>
              <a:avLst/>
              <a:gdLst/>
              <a:ahLst/>
              <a:cxnLst/>
              <a:rect l="l" t="t" r="r" b="b"/>
              <a:pathLst>
                <a:path w="701" h="1733" fill="none" extrusionOk="0">
                  <a:moveTo>
                    <a:pt x="700" y="0"/>
                  </a:moveTo>
                  <a:lnTo>
                    <a:pt x="1" y="173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657600" y="1373400"/>
              <a:ext cx="50925" cy="123900"/>
            </a:xfrm>
            <a:custGeom>
              <a:avLst/>
              <a:gdLst/>
              <a:ahLst/>
              <a:cxnLst/>
              <a:rect l="l" t="t" r="r" b="b"/>
              <a:pathLst>
                <a:path w="2037" h="4956" fill="none" extrusionOk="0">
                  <a:moveTo>
                    <a:pt x="0" y="1"/>
                  </a:moveTo>
                  <a:lnTo>
                    <a:pt x="2037" y="495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687225" y="1488150"/>
              <a:ext cx="43350" cy="17500"/>
            </a:xfrm>
            <a:custGeom>
              <a:avLst/>
              <a:gdLst/>
              <a:ahLst/>
              <a:cxnLst/>
              <a:rect l="l" t="t" r="r" b="b"/>
              <a:pathLst>
                <a:path w="1734" h="700" fill="none" extrusionOk="0">
                  <a:moveTo>
                    <a:pt x="1733" y="1"/>
                  </a:moveTo>
                  <a:lnTo>
                    <a:pt x="1" y="70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513975" y="1373400"/>
              <a:ext cx="51700" cy="123150"/>
            </a:xfrm>
            <a:custGeom>
              <a:avLst/>
              <a:gdLst/>
              <a:ahLst/>
              <a:cxnLst/>
              <a:rect l="l" t="t" r="r" b="b"/>
              <a:pathLst>
                <a:path w="2068" h="4926" fill="none" extrusionOk="0">
                  <a:moveTo>
                    <a:pt x="2067" y="1"/>
                  </a:moveTo>
                  <a:lnTo>
                    <a:pt x="0" y="492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492700" y="148740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1733" y="73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377200" y="1308050"/>
              <a:ext cx="123125" cy="50950"/>
            </a:xfrm>
            <a:custGeom>
              <a:avLst/>
              <a:gdLst/>
              <a:ahLst/>
              <a:cxnLst/>
              <a:rect l="l" t="t" r="r" b="b"/>
              <a:pathLst>
                <a:path w="4925" h="2038" fill="none" extrusionOk="0">
                  <a:moveTo>
                    <a:pt x="4924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368075" y="1336925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730" y="176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377200" y="11644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4955" y="206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368075" y="1142400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0" y="1764"/>
                  </a:moveTo>
                  <a:lnTo>
                    <a:pt x="73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514725" y="1026900"/>
              <a:ext cx="51700" cy="123900"/>
            </a:xfrm>
            <a:custGeom>
              <a:avLst/>
              <a:gdLst/>
              <a:ahLst/>
              <a:cxnLst/>
              <a:rect l="l" t="t" r="r" b="b"/>
              <a:pathLst>
                <a:path w="2068" h="4956" fill="none" extrusionOk="0">
                  <a:moveTo>
                    <a:pt x="2068" y="495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493450" y="1017775"/>
              <a:ext cx="43350" cy="18275"/>
            </a:xfrm>
            <a:custGeom>
              <a:avLst/>
              <a:gdLst/>
              <a:ahLst/>
              <a:cxnLst/>
              <a:rect l="l" t="t" r="r" b="b"/>
              <a:pathLst>
                <a:path w="1734" h="731" fill="none" extrusionOk="0">
                  <a:moveTo>
                    <a:pt x="1" y="730"/>
                  </a:moveTo>
                  <a:lnTo>
                    <a:pt x="1733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612000" y="1062625"/>
              <a:ext cx="775" cy="79050"/>
            </a:xfrm>
            <a:custGeom>
              <a:avLst/>
              <a:gdLst/>
              <a:ahLst/>
              <a:cxnLst/>
              <a:rect l="l" t="t" r="r" b="b"/>
              <a:pathLst>
                <a:path w="31" h="3162" fill="none" extrusionOk="0">
                  <a:moveTo>
                    <a:pt x="0" y="3161"/>
                  </a:moveTo>
                  <a:lnTo>
                    <a:pt x="3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589200" y="1062625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5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697100" y="1121125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fill="none" extrusionOk="0">
                  <a:moveTo>
                    <a:pt x="1" y="2250"/>
                  </a:moveTo>
                  <a:lnTo>
                    <a:pt x="225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736625" y="1105175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fill="none" extrusionOk="0">
                  <a:moveTo>
                    <a:pt x="0" y="0"/>
                  </a:moveTo>
                  <a:lnTo>
                    <a:pt x="1338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1732050" y="1262475"/>
              <a:ext cx="79075" cy="25"/>
            </a:xfrm>
            <a:custGeom>
              <a:avLst/>
              <a:gdLst/>
              <a:ahLst/>
              <a:cxnLst/>
              <a:rect l="l" t="t" r="r" b="b"/>
              <a:pathLst>
                <a:path w="3163" h="1" fill="none" extrusionOk="0">
                  <a:moveTo>
                    <a:pt x="1" y="0"/>
                  </a:moveTo>
                  <a:lnTo>
                    <a:pt x="3162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811100" y="12389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"/>
                  </a:moveTo>
                  <a:lnTo>
                    <a:pt x="0" y="188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696350" y="134757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fill="none" extrusionOk="0">
                  <a:moveTo>
                    <a:pt x="0" y="0"/>
                  </a:moveTo>
                  <a:lnTo>
                    <a:pt x="2250" y="225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735850" y="1387100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fill="none" extrusionOk="0">
                  <a:moveTo>
                    <a:pt x="1338" y="0"/>
                  </a:moveTo>
                  <a:lnTo>
                    <a:pt x="1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611250" y="1382525"/>
              <a:ext cx="25" cy="79050"/>
            </a:xfrm>
            <a:custGeom>
              <a:avLst/>
              <a:gdLst/>
              <a:ahLst/>
              <a:cxnLst/>
              <a:rect l="l" t="t" r="r" b="b"/>
              <a:pathLst>
                <a:path w="1" h="3162" fill="none" extrusionOk="0">
                  <a:moveTo>
                    <a:pt x="0" y="1"/>
                  </a:moveTo>
                  <a:lnTo>
                    <a:pt x="0" y="3162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587675" y="1461550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885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70650" y="1346825"/>
              <a:ext cx="55500" cy="55475"/>
            </a:xfrm>
            <a:custGeom>
              <a:avLst/>
              <a:gdLst/>
              <a:ahLst/>
              <a:cxnLst/>
              <a:rect l="l" t="t" r="r" b="b"/>
              <a:pathLst>
                <a:path w="2220" h="2219" fill="none" extrusionOk="0">
                  <a:moveTo>
                    <a:pt x="2220" y="0"/>
                  </a:moveTo>
                  <a:lnTo>
                    <a:pt x="1" y="221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453950" y="1385575"/>
              <a:ext cx="32700" cy="33450"/>
            </a:xfrm>
            <a:custGeom>
              <a:avLst/>
              <a:gdLst/>
              <a:ahLst/>
              <a:cxnLst/>
              <a:rect l="l" t="t" r="r" b="b"/>
              <a:pathLst>
                <a:path w="1308" h="1338" fill="none" extrusionOk="0">
                  <a:moveTo>
                    <a:pt x="1307" y="133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412150" y="1260950"/>
              <a:ext cx="79800" cy="775"/>
            </a:xfrm>
            <a:custGeom>
              <a:avLst/>
              <a:gdLst/>
              <a:ahLst/>
              <a:cxnLst/>
              <a:rect l="l" t="t" r="r" b="b"/>
              <a:pathLst>
                <a:path w="3192" h="31" fill="none" extrusionOk="0">
                  <a:moveTo>
                    <a:pt x="3192" y="31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412150" y="123815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88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71425" y="112037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fill="none" extrusionOk="0">
                  <a:moveTo>
                    <a:pt x="2219" y="224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454700" y="11036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fill="none" extrusionOk="0">
                  <a:moveTo>
                    <a:pt x="1" y="1338"/>
                  </a:moveTo>
                  <a:lnTo>
                    <a:pt x="1338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523850" y="1278425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fill="none" extrusionOk="0">
                  <a:moveTo>
                    <a:pt x="2341" y="1733"/>
                  </a:moveTo>
                  <a:cubicBezTo>
                    <a:pt x="2098" y="2311"/>
                    <a:pt x="1429" y="2584"/>
                    <a:pt x="852" y="2341"/>
                  </a:cubicBezTo>
                  <a:cubicBezTo>
                    <a:pt x="274" y="2098"/>
                    <a:pt x="1" y="1429"/>
                    <a:pt x="244" y="852"/>
                  </a:cubicBezTo>
                  <a:cubicBezTo>
                    <a:pt x="487" y="274"/>
                    <a:pt x="1156" y="0"/>
                    <a:pt x="1733" y="244"/>
                  </a:cubicBezTo>
                  <a:cubicBezTo>
                    <a:pt x="2311" y="487"/>
                    <a:pt x="2584" y="1156"/>
                    <a:pt x="2341" y="173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536775" y="11682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fill="none" extrusionOk="0">
                  <a:moveTo>
                    <a:pt x="3830" y="2827"/>
                  </a:moveTo>
                  <a:cubicBezTo>
                    <a:pt x="3435" y="3800"/>
                    <a:pt x="2341" y="4256"/>
                    <a:pt x="1398" y="3830"/>
                  </a:cubicBezTo>
                  <a:cubicBezTo>
                    <a:pt x="456" y="3435"/>
                    <a:pt x="0" y="2341"/>
                    <a:pt x="395" y="1398"/>
                  </a:cubicBezTo>
                  <a:cubicBezTo>
                    <a:pt x="791" y="456"/>
                    <a:pt x="1885" y="0"/>
                    <a:pt x="2827" y="395"/>
                  </a:cubicBezTo>
                  <a:cubicBezTo>
                    <a:pt x="3800" y="790"/>
                    <a:pt x="4256" y="1885"/>
                    <a:pt x="3830" y="282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599850" y="1266275"/>
              <a:ext cx="88150" cy="88175"/>
            </a:xfrm>
            <a:custGeom>
              <a:avLst/>
              <a:gdLst/>
              <a:ahLst/>
              <a:cxnLst/>
              <a:rect l="l" t="t" r="r" b="b"/>
              <a:pathLst>
                <a:path w="3526" h="3527" fill="none" extrusionOk="0">
                  <a:moveTo>
                    <a:pt x="3192" y="2341"/>
                  </a:moveTo>
                  <a:cubicBezTo>
                    <a:pt x="2857" y="3131"/>
                    <a:pt x="1945" y="3526"/>
                    <a:pt x="1186" y="3192"/>
                  </a:cubicBezTo>
                  <a:cubicBezTo>
                    <a:pt x="395" y="2857"/>
                    <a:pt x="0" y="1945"/>
                    <a:pt x="334" y="1155"/>
                  </a:cubicBezTo>
                  <a:cubicBezTo>
                    <a:pt x="669" y="395"/>
                    <a:pt x="1581" y="0"/>
                    <a:pt x="2371" y="335"/>
                  </a:cubicBezTo>
                  <a:cubicBezTo>
                    <a:pt x="3131" y="669"/>
                    <a:pt x="3526" y="1550"/>
                    <a:pt x="3192" y="234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655300" y="1209275"/>
              <a:ext cx="51700" cy="50950"/>
            </a:xfrm>
            <a:custGeom>
              <a:avLst/>
              <a:gdLst/>
              <a:ahLst/>
              <a:cxnLst/>
              <a:rect l="l" t="t" r="r" b="b"/>
              <a:pathLst>
                <a:path w="2068" h="2038" fill="none" extrusionOk="0">
                  <a:moveTo>
                    <a:pt x="1855" y="1368"/>
                  </a:moveTo>
                  <a:cubicBezTo>
                    <a:pt x="1673" y="1824"/>
                    <a:pt x="1156" y="2037"/>
                    <a:pt x="700" y="1855"/>
                  </a:cubicBezTo>
                  <a:cubicBezTo>
                    <a:pt x="214" y="1642"/>
                    <a:pt x="1" y="1125"/>
                    <a:pt x="214" y="669"/>
                  </a:cubicBezTo>
                  <a:cubicBezTo>
                    <a:pt x="396" y="213"/>
                    <a:pt x="913" y="1"/>
                    <a:pt x="1369" y="183"/>
                  </a:cubicBezTo>
                  <a:cubicBezTo>
                    <a:pt x="1855" y="365"/>
                    <a:pt x="2068" y="912"/>
                    <a:pt x="1855" y="136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38"/>
          <p:cNvGrpSpPr/>
          <p:nvPr/>
        </p:nvGrpSpPr>
        <p:grpSpPr>
          <a:xfrm flipH="1">
            <a:off x="386181" y="1280467"/>
            <a:ext cx="1704908" cy="2194541"/>
            <a:chOff x="6657355" y="221675"/>
            <a:chExt cx="2059068" cy="2644025"/>
          </a:xfrm>
        </p:grpSpPr>
        <p:sp>
          <p:nvSpPr>
            <p:cNvPr id="977" name="Google Shape;977;p38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8" name="Google Shape;978;p38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979" name="Google Shape;979;p38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49D4CF-DB3A-4042-9713-5D273A152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56" y="609408"/>
            <a:ext cx="6868484" cy="44583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8"/>
          <p:cNvSpPr txBox="1">
            <a:spLocks noGrp="1"/>
          </p:cNvSpPr>
          <p:nvPr>
            <p:ph type="title"/>
          </p:nvPr>
        </p:nvSpPr>
        <p:spPr>
          <a:xfrm>
            <a:off x="287676" y="141009"/>
            <a:ext cx="8250268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 err="1"/>
              <a:t>Exporting</a:t>
            </a:r>
            <a:r>
              <a:rPr lang="it-IT" dirty="0"/>
              <a:t> The Query Result To the Bucket-2</a:t>
            </a:r>
            <a:endParaRPr dirty="0"/>
          </a:p>
        </p:txBody>
      </p:sp>
      <p:sp>
        <p:nvSpPr>
          <p:cNvPr id="932" name="Google Shape;932;p38"/>
          <p:cNvSpPr/>
          <p:nvPr/>
        </p:nvSpPr>
        <p:spPr>
          <a:xfrm>
            <a:off x="-381923" y="3925014"/>
            <a:ext cx="947642" cy="914426"/>
          </a:xfrm>
          <a:custGeom>
            <a:avLst/>
            <a:gdLst/>
            <a:ahLst/>
            <a:cxnLst/>
            <a:rect l="l" t="t" r="r" b="b"/>
            <a:pathLst>
              <a:path w="22448" h="21888" extrusionOk="0">
                <a:moveTo>
                  <a:pt x="8516" y="0"/>
                </a:moveTo>
                <a:cubicBezTo>
                  <a:pt x="8240" y="0"/>
                  <a:pt x="7964" y="54"/>
                  <a:pt x="7699" y="162"/>
                </a:cubicBezTo>
                <a:lnTo>
                  <a:pt x="6133" y="809"/>
                </a:lnTo>
                <a:cubicBezTo>
                  <a:pt x="5599" y="1028"/>
                  <a:pt x="5184" y="1444"/>
                  <a:pt x="4961" y="1972"/>
                </a:cubicBezTo>
                <a:cubicBezTo>
                  <a:pt x="4742" y="2506"/>
                  <a:pt x="4742" y="3090"/>
                  <a:pt x="4957" y="3618"/>
                </a:cubicBezTo>
                <a:cubicBezTo>
                  <a:pt x="4996" y="3708"/>
                  <a:pt x="5039" y="3795"/>
                  <a:pt x="5086" y="3877"/>
                </a:cubicBezTo>
                <a:lnTo>
                  <a:pt x="4690" y="4269"/>
                </a:lnTo>
                <a:cubicBezTo>
                  <a:pt x="4671" y="4285"/>
                  <a:pt x="4655" y="4303"/>
                  <a:pt x="4636" y="4319"/>
                </a:cubicBezTo>
                <a:cubicBezTo>
                  <a:pt x="4624" y="4335"/>
                  <a:pt x="4608" y="4347"/>
                  <a:pt x="4596" y="4363"/>
                </a:cubicBezTo>
                <a:lnTo>
                  <a:pt x="4169" y="4782"/>
                </a:lnTo>
                <a:cubicBezTo>
                  <a:pt x="4091" y="4735"/>
                  <a:pt x="4005" y="4692"/>
                  <a:pt x="3914" y="4656"/>
                </a:cubicBezTo>
                <a:cubicBezTo>
                  <a:pt x="3648" y="4546"/>
                  <a:pt x="3371" y="4494"/>
                  <a:pt x="3098" y="4494"/>
                </a:cubicBezTo>
                <a:cubicBezTo>
                  <a:pt x="2254" y="4494"/>
                  <a:pt x="1450" y="4993"/>
                  <a:pt x="1109" y="5816"/>
                </a:cubicBezTo>
                <a:lnTo>
                  <a:pt x="455" y="7383"/>
                </a:lnTo>
                <a:cubicBezTo>
                  <a:pt x="1" y="8477"/>
                  <a:pt x="518" y="9739"/>
                  <a:pt x="1611" y="10197"/>
                </a:cubicBezTo>
                <a:cubicBezTo>
                  <a:pt x="1701" y="10232"/>
                  <a:pt x="1791" y="10263"/>
                  <a:pt x="1885" y="10291"/>
                </a:cubicBezTo>
                <a:lnTo>
                  <a:pt x="1881" y="11572"/>
                </a:lnTo>
                <a:cubicBezTo>
                  <a:pt x="1791" y="11596"/>
                  <a:pt x="1701" y="11627"/>
                  <a:pt x="1615" y="11662"/>
                </a:cubicBezTo>
                <a:cubicBezTo>
                  <a:pt x="1082" y="11882"/>
                  <a:pt x="670" y="12292"/>
                  <a:pt x="447" y="12826"/>
                </a:cubicBezTo>
                <a:cubicBezTo>
                  <a:pt x="228" y="13354"/>
                  <a:pt x="224" y="13942"/>
                  <a:pt x="444" y="14471"/>
                </a:cubicBezTo>
                <a:lnTo>
                  <a:pt x="741" y="15192"/>
                </a:lnTo>
                <a:cubicBezTo>
                  <a:pt x="749" y="15208"/>
                  <a:pt x="753" y="15220"/>
                  <a:pt x="757" y="15235"/>
                </a:cubicBezTo>
                <a:cubicBezTo>
                  <a:pt x="764" y="15251"/>
                  <a:pt x="773" y="15267"/>
                  <a:pt x="777" y="15282"/>
                </a:cubicBezTo>
                <a:cubicBezTo>
                  <a:pt x="784" y="15294"/>
                  <a:pt x="788" y="15302"/>
                  <a:pt x="793" y="15314"/>
                </a:cubicBezTo>
                <a:lnTo>
                  <a:pt x="1090" y="16039"/>
                </a:lnTo>
                <a:cubicBezTo>
                  <a:pt x="1423" y="16849"/>
                  <a:pt x="2203" y="17374"/>
                  <a:pt x="3080" y="17374"/>
                </a:cubicBezTo>
                <a:cubicBezTo>
                  <a:pt x="3362" y="17374"/>
                  <a:pt x="3641" y="17319"/>
                  <a:pt x="3896" y="17214"/>
                </a:cubicBezTo>
                <a:cubicBezTo>
                  <a:pt x="3985" y="17175"/>
                  <a:pt x="4071" y="17135"/>
                  <a:pt x="4154" y="17084"/>
                </a:cubicBezTo>
                <a:lnTo>
                  <a:pt x="5059" y="17997"/>
                </a:lnTo>
                <a:cubicBezTo>
                  <a:pt x="5012" y="18079"/>
                  <a:pt x="4972" y="18162"/>
                  <a:pt x="4937" y="18249"/>
                </a:cubicBezTo>
                <a:cubicBezTo>
                  <a:pt x="4479" y="19341"/>
                  <a:pt x="4996" y="20603"/>
                  <a:pt x="6093" y="21061"/>
                </a:cubicBezTo>
                <a:lnTo>
                  <a:pt x="7661" y="21716"/>
                </a:lnTo>
                <a:cubicBezTo>
                  <a:pt x="7927" y="21826"/>
                  <a:pt x="8205" y="21880"/>
                  <a:pt x="8487" y="21880"/>
                </a:cubicBezTo>
                <a:cubicBezTo>
                  <a:pt x="9361" y="21880"/>
                  <a:pt x="10137" y="21363"/>
                  <a:pt x="10473" y="20560"/>
                </a:cubicBezTo>
                <a:cubicBezTo>
                  <a:pt x="10509" y="20470"/>
                  <a:pt x="10540" y="20379"/>
                  <a:pt x="10567" y="20285"/>
                </a:cubicBezTo>
                <a:lnTo>
                  <a:pt x="11849" y="20289"/>
                </a:lnTo>
                <a:cubicBezTo>
                  <a:pt x="11872" y="20379"/>
                  <a:pt x="11903" y="20466"/>
                  <a:pt x="11939" y="20552"/>
                </a:cubicBezTo>
                <a:cubicBezTo>
                  <a:pt x="12272" y="21363"/>
                  <a:pt x="13052" y="21888"/>
                  <a:pt x="13929" y="21888"/>
                </a:cubicBezTo>
                <a:cubicBezTo>
                  <a:pt x="14211" y="21888"/>
                  <a:pt x="14489" y="21833"/>
                  <a:pt x="14748" y="21728"/>
                </a:cubicBezTo>
                <a:lnTo>
                  <a:pt x="15446" y="21437"/>
                </a:lnTo>
                <a:cubicBezTo>
                  <a:pt x="15465" y="21433"/>
                  <a:pt x="15480" y="21426"/>
                  <a:pt x="15500" y="21417"/>
                </a:cubicBezTo>
                <a:cubicBezTo>
                  <a:pt x="15516" y="21414"/>
                  <a:pt x="15527" y="21406"/>
                  <a:pt x="15543" y="21402"/>
                </a:cubicBezTo>
                <a:cubicBezTo>
                  <a:pt x="15571" y="21390"/>
                  <a:pt x="15598" y="21379"/>
                  <a:pt x="15626" y="21363"/>
                </a:cubicBezTo>
                <a:lnTo>
                  <a:pt x="16315" y="21081"/>
                </a:lnTo>
                <a:cubicBezTo>
                  <a:pt x="16849" y="20862"/>
                  <a:pt x="17263" y="20450"/>
                  <a:pt x="17487" y="19918"/>
                </a:cubicBezTo>
                <a:cubicBezTo>
                  <a:pt x="17706" y="19384"/>
                  <a:pt x="17706" y="18800"/>
                  <a:pt x="17491" y="18276"/>
                </a:cubicBezTo>
                <a:cubicBezTo>
                  <a:pt x="17455" y="18186"/>
                  <a:pt x="17413" y="18099"/>
                  <a:pt x="17361" y="18017"/>
                </a:cubicBezTo>
                <a:lnTo>
                  <a:pt x="18274" y="17108"/>
                </a:lnTo>
                <a:cubicBezTo>
                  <a:pt x="18353" y="17155"/>
                  <a:pt x="18439" y="17198"/>
                  <a:pt x="18525" y="17238"/>
                </a:cubicBezTo>
                <a:cubicBezTo>
                  <a:pt x="18791" y="17347"/>
                  <a:pt x="19070" y="17402"/>
                  <a:pt x="19355" y="17402"/>
                </a:cubicBezTo>
                <a:cubicBezTo>
                  <a:pt x="20225" y="17402"/>
                  <a:pt x="21001" y="16880"/>
                  <a:pt x="21339" y="16077"/>
                </a:cubicBezTo>
                <a:lnTo>
                  <a:pt x="21636" y="15365"/>
                </a:lnTo>
                <a:cubicBezTo>
                  <a:pt x="21652" y="15334"/>
                  <a:pt x="21663" y="15298"/>
                  <a:pt x="21679" y="15267"/>
                </a:cubicBezTo>
                <a:cubicBezTo>
                  <a:pt x="21683" y="15251"/>
                  <a:pt x="21691" y="15239"/>
                  <a:pt x="21695" y="15223"/>
                </a:cubicBezTo>
                <a:lnTo>
                  <a:pt x="21695" y="15220"/>
                </a:lnTo>
                <a:lnTo>
                  <a:pt x="21992" y="14511"/>
                </a:lnTo>
                <a:cubicBezTo>
                  <a:pt x="22447" y="13417"/>
                  <a:pt x="21930" y="12155"/>
                  <a:pt x="20849" y="11701"/>
                </a:cubicBezTo>
                <a:cubicBezTo>
                  <a:pt x="20755" y="11662"/>
                  <a:pt x="20661" y="11631"/>
                  <a:pt x="20567" y="11603"/>
                </a:cubicBezTo>
                <a:lnTo>
                  <a:pt x="20567" y="11055"/>
                </a:lnTo>
                <a:cubicBezTo>
                  <a:pt x="20567" y="11027"/>
                  <a:pt x="20570" y="11000"/>
                  <a:pt x="20570" y="10969"/>
                </a:cubicBezTo>
                <a:cubicBezTo>
                  <a:pt x="20570" y="10941"/>
                  <a:pt x="20570" y="10918"/>
                  <a:pt x="20567" y="10890"/>
                </a:cubicBezTo>
                <a:lnTo>
                  <a:pt x="20570" y="10318"/>
                </a:lnTo>
                <a:cubicBezTo>
                  <a:pt x="20661" y="10294"/>
                  <a:pt x="20751" y="10263"/>
                  <a:pt x="20840" y="10224"/>
                </a:cubicBezTo>
                <a:cubicBezTo>
                  <a:pt x="21370" y="10005"/>
                  <a:pt x="21785" y="9593"/>
                  <a:pt x="22004" y="9064"/>
                </a:cubicBezTo>
                <a:cubicBezTo>
                  <a:pt x="22223" y="8531"/>
                  <a:pt x="22223" y="7947"/>
                  <a:pt x="22004" y="7419"/>
                </a:cubicBezTo>
                <a:lnTo>
                  <a:pt x="21357" y="5847"/>
                </a:lnTo>
                <a:cubicBezTo>
                  <a:pt x="21016" y="5020"/>
                  <a:pt x="20212" y="4520"/>
                  <a:pt x="19367" y="4520"/>
                </a:cubicBezTo>
                <a:cubicBezTo>
                  <a:pt x="19097" y="4520"/>
                  <a:pt x="18822" y="4571"/>
                  <a:pt x="18556" y="4680"/>
                </a:cubicBezTo>
                <a:cubicBezTo>
                  <a:pt x="18552" y="4680"/>
                  <a:pt x="18552" y="4684"/>
                  <a:pt x="18549" y="4684"/>
                </a:cubicBezTo>
                <a:cubicBezTo>
                  <a:pt x="18462" y="4719"/>
                  <a:pt x="18377" y="4762"/>
                  <a:pt x="18298" y="4809"/>
                </a:cubicBezTo>
                <a:lnTo>
                  <a:pt x="17921" y="4433"/>
                </a:lnTo>
                <a:cubicBezTo>
                  <a:pt x="17898" y="4406"/>
                  <a:pt x="17874" y="4382"/>
                  <a:pt x="17851" y="4355"/>
                </a:cubicBezTo>
                <a:cubicBezTo>
                  <a:pt x="17827" y="4335"/>
                  <a:pt x="17804" y="4312"/>
                  <a:pt x="17784" y="4292"/>
                </a:cubicBezTo>
                <a:lnTo>
                  <a:pt x="17389" y="3896"/>
                </a:lnTo>
                <a:cubicBezTo>
                  <a:pt x="17436" y="3815"/>
                  <a:pt x="17475" y="3732"/>
                  <a:pt x="17511" y="3645"/>
                </a:cubicBezTo>
                <a:cubicBezTo>
                  <a:pt x="17968" y="2553"/>
                  <a:pt x="17451" y="1291"/>
                  <a:pt x="16355" y="833"/>
                </a:cubicBezTo>
                <a:lnTo>
                  <a:pt x="15641" y="535"/>
                </a:lnTo>
                <a:cubicBezTo>
                  <a:pt x="15598" y="515"/>
                  <a:pt x="15551" y="495"/>
                  <a:pt x="15500" y="476"/>
                </a:cubicBezTo>
                <a:lnTo>
                  <a:pt x="15496" y="476"/>
                </a:lnTo>
                <a:lnTo>
                  <a:pt x="14791" y="182"/>
                </a:lnTo>
                <a:cubicBezTo>
                  <a:pt x="14523" y="69"/>
                  <a:pt x="14240" y="12"/>
                  <a:pt x="13957" y="12"/>
                </a:cubicBezTo>
                <a:cubicBezTo>
                  <a:pt x="13681" y="12"/>
                  <a:pt x="13405" y="66"/>
                  <a:pt x="13142" y="174"/>
                </a:cubicBezTo>
                <a:cubicBezTo>
                  <a:pt x="12609" y="390"/>
                  <a:pt x="12194" y="805"/>
                  <a:pt x="11974" y="1334"/>
                </a:cubicBezTo>
                <a:cubicBezTo>
                  <a:pt x="11939" y="1424"/>
                  <a:pt x="11907" y="1514"/>
                  <a:pt x="11884" y="1605"/>
                </a:cubicBezTo>
                <a:lnTo>
                  <a:pt x="10599" y="1600"/>
                </a:lnTo>
                <a:cubicBezTo>
                  <a:pt x="10576" y="1511"/>
                  <a:pt x="10544" y="1424"/>
                  <a:pt x="10509" y="1338"/>
                </a:cubicBezTo>
                <a:cubicBezTo>
                  <a:pt x="10294" y="805"/>
                  <a:pt x="9882" y="390"/>
                  <a:pt x="9349" y="171"/>
                </a:cubicBezTo>
                <a:cubicBezTo>
                  <a:pt x="9081" y="57"/>
                  <a:pt x="8799" y="0"/>
                  <a:pt x="8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38"/>
          <p:cNvGrpSpPr/>
          <p:nvPr/>
        </p:nvGrpSpPr>
        <p:grpSpPr>
          <a:xfrm>
            <a:off x="-276717" y="3998835"/>
            <a:ext cx="775916" cy="767964"/>
            <a:chOff x="1368075" y="1017775"/>
            <a:chExt cx="487875" cy="487875"/>
          </a:xfrm>
        </p:grpSpPr>
        <p:sp>
          <p:nvSpPr>
            <p:cNvPr id="934" name="Google Shape;934;p38"/>
            <p:cNvSpPr/>
            <p:nvPr/>
          </p:nvSpPr>
          <p:spPr>
            <a:xfrm>
              <a:off x="1475225" y="1141725"/>
              <a:ext cx="273575" cy="240750"/>
            </a:xfrm>
            <a:custGeom>
              <a:avLst/>
              <a:gdLst/>
              <a:ahLst/>
              <a:cxnLst/>
              <a:rect l="l" t="t" r="r" b="b"/>
              <a:pathLst>
                <a:path w="10943" h="9630" extrusionOk="0">
                  <a:moveTo>
                    <a:pt x="5489" y="1"/>
                  </a:moveTo>
                  <a:cubicBezTo>
                    <a:pt x="3592" y="1"/>
                    <a:pt x="1792" y="1115"/>
                    <a:pt x="1034" y="2976"/>
                  </a:cubicBezTo>
                  <a:cubicBezTo>
                    <a:pt x="0" y="5408"/>
                    <a:pt x="1155" y="8234"/>
                    <a:pt x="3617" y="9268"/>
                  </a:cubicBezTo>
                  <a:cubicBezTo>
                    <a:pt x="4218" y="9513"/>
                    <a:pt x="4839" y="9629"/>
                    <a:pt x="5450" y="9629"/>
                  </a:cubicBezTo>
                  <a:cubicBezTo>
                    <a:pt x="7340" y="9629"/>
                    <a:pt x="9128" y="8515"/>
                    <a:pt x="9909" y="6654"/>
                  </a:cubicBezTo>
                  <a:cubicBezTo>
                    <a:pt x="10943" y="4222"/>
                    <a:pt x="9757" y="1395"/>
                    <a:pt x="7326" y="362"/>
                  </a:cubicBezTo>
                  <a:cubicBezTo>
                    <a:pt x="6724" y="117"/>
                    <a:pt x="6102" y="1"/>
                    <a:pt x="54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523850" y="1282275"/>
              <a:ext cx="64625" cy="56900"/>
            </a:xfrm>
            <a:custGeom>
              <a:avLst/>
              <a:gdLst/>
              <a:ahLst/>
              <a:cxnLst/>
              <a:rect l="l" t="t" r="r" b="b"/>
              <a:pathLst>
                <a:path w="2585" h="2276" extrusionOk="0">
                  <a:moveTo>
                    <a:pt x="1295" y="1"/>
                  </a:moveTo>
                  <a:cubicBezTo>
                    <a:pt x="850" y="1"/>
                    <a:pt x="427" y="263"/>
                    <a:pt x="244" y="698"/>
                  </a:cubicBezTo>
                  <a:cubicBezTo>
                    <a:pt x="1" y="1275"/>
                    <a:pt x="274" y="1944"/>
                    <a:pt x="852" y="2187"/>
                  </a:cubicBezTo>
                  <a:cubicBezTo>
                    <a:pt x="995" y="2247"/>
                    <a:pt x="1144" y="2276"/>
                    <a:pt x="1290" y="2276"/>
                  </a:cubicBezTo>
                  <a:cubicBezTo>
                    <a:pt x="1735" y="2276"/>
                    <a:pt x="2158" y="2013"/>
                    <a:pt x="2341" y="1579"/>
                  </a:cubicBezTo>
                  <a:cubicBezTo>
                    <a:pt x="2584" y="1002"/>
                    <a:pt x="2311" y="333"/>
                    <a:pt x="1733" y="90"/>
                  </a:cubicBezTo>
                  <a:cubicBezTo>
                    <a:pt x="1590" y="29"/>
                    <a:pt x="144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536775" y="1174550"/>
              <a:ext cx="106400" cy="93450"/>
            </a:xfrm>
            <a:custGeom>
              <a:avLst/>
              <a:gdLst/>
              <a:ahLst/>
              <a:cxnLst/>
              <a:rect l="l" t="t" r="r" b="b"/>
              <a:pathLst>
                <a:path w="4256" h="3738" extrusionOk="0">
                  <a:moveTo>
                    <a:pt x="2120" y="1"/>
                  </a:moveTo>
                  <a:cubicBezTo>
                    <a:pt x="1391" y="1"/>
                    <a:pt x="694" y="435"/>
                    <a:pt x="395" y="1146"/>
                  </a:cubicBezTo>
                  <a:cubicBezTo>
                    <a:pt x="0" y="2089"/>
                    <a:pt x="456" y="3183"/>
                    <a:pt x="1398" y="3578"/>
                  </a:cubicBezTo>
                  <a:cubicBezTo>
                    <a:pt x="1639" y="3686"/>
                    <a:pt x="1889" y="3738"/>
                    <a:pt x="2134" y="3738"/>
                  </a:cubicBezTo>
                  <a:cubicBezTo>
                    <a:pt x="2853" y="3738"/>
                    <a:pt x="3536" y="3300"/>
                    <a:pt x="3830" y="2575"/>
                  </a:cubicBezTo>
                  <a:cubicBezTo>
                    <a:pt x="4256" y="1633"/>
                    <a:pt x="3800" y="538"/>
                    <a:pt x="2827" y="143"/>
                  </a:cubicBezTo>
                  <a:cubicBezTo>
                    <a:pt x="2596" y="46"/>
                    <a:pt x="2356" y="1"/>
                    <a:pt x="21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599850" y="1271625"/>
              <a:ext cx="88150" cy="77450"/>
            </a:xfrm>
            <a:custGeom>
              <a:avLst/>
              <a:gdLst/>
              <a:ahLst/>
              <a:cxnLst/>
              <a:rect l="l" t="t" r="r" b="b"/>
              <a:pathLst>
                <a:path w="3526" h="3098" extrusionOk="0">
                  <a:moveTo>
                    <a:pt x="1781" y="1"/>
                  </a:moveTo>
                  <a:cubicBezTo>
                    <a:pt x="1170" y="1"/>
                    <a:pt x="587" y="367"/>
                    <a:pt x="334" y="941"/>
                  </a:cubicBezTo>
                  <a:cubicBezTo>
                    <a:pt x="0" y="1731"/>
                    <a:pt x="395" y="2643"/>
                    <a:pt x="1186" y="2978"/>
                  </a:cubicBezTo>
                  <a:cubicBezTo>
                    <a:pt x="1370" y="3059"/>
                    <a:pt x="1563" y="3097"/>
                    <a:pt x="1755" y="3097"/>
                  </a:cubicBezTo>
                  <a:cubicBezTo>
                    <a:pt x="2354" y="3097"/>
                    <a:pt x="2938" y="2725"/>
                    <a:pt x="3192" y="2127"/>
                  </a:cubicBezTo>
                  <a:cubicBezTo>
                    <a:pt x="3526" y="1336"/>
                    <a:pt x="3131" y="455"/>
                    <a:pt x="2371" y="121"/>
                  </a:cubicBezTo>
                  <a:cubicBezTo>
                    <a:pt x="2178" y="39"/>
                    <a:pt x="1978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655300" y="1212200"/>
              <a:ext cx="51700" cy="45075"/>
            </a:xfrm>
            <a:custGeom>
              <a:avLst/>
              <a:gdLst/>
              <a:ahLst/>
              <a:cxnLst/>
              <a:rect l="l" t="t" r="r" b="b"/>
              <a:pathLst>
                <a:path w="2068" h="1803" extrusionOk="0">
                  <a:moveTo>
                    <a:pt x="1033" y="1"/>
                  </a:moveTo>
                  <a:cubicBezTo>
                    <a:pt x="682" y="1"/>
                    <a:pt x="352" y="207"/>
                    <a:pt x="214" y="552"/>
                  </a:cubicBezTo>
                  <a:cubicBezTo>
                    <a:pt x="1" y="1008"/>
                    <a:pt x="214" y="1525"/>
                    <a:pt x="700" y="1738"/>
                  </a:cubicBezTo>
                  <a:cubicBezTo>
                    <a:pt x="810" y="1782"/>
                    <a:pt x="924" y="1803"/>
                    <a:pt x="1036" y="1803"/>
                  </a:cubicBezTo>
                  <a:cubicBezTo>
                    <a:pt x="1387" y="1803"/>
                    <a:pt x="1717" y="1597"/>
                    <a:pt x="1855" y="1251"/>
                  </a:cubicBezTo>
                  <a:cubicBezTo>
                    <a:pt x="2068" y="795"/>
                    <a:pt x="1855" y="248"/>
                    <a:pt x="1369" y="66"/>
                  </a:cubicBezTo>
                  <a:cubicBezTo>
                    <a:pt x="1258" y="22"/>
                    <a:pt x="1145" y="1"/>
                    <a:pt x="10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475225" y="1125675"/>
              <a:ext cx="273575" cy="272825"/>
            </a:xfrm>
            <a:custGeom>
              <a:avLst/>
              <a:gdLst/>
              <a:ahLst/>
              <a:cxnLst/>
              <a:rect l="l" t="t" r="r" b="b"/>
              <a:pathLst>
                <a:path w="10943" h="10913" fill="none" extrusionOk="0">
                  <a:moveTo>
                    <a:pt x="9909" y="7296"/>
                  </a:moveTo>
                  <a:cubicBezTo>
                    <a:pt x="8876" y="9758"/>
                    <a:pt x="6079" y="10913"/>
                    <a:pt x="3617" y="9910"/>
                  </a:cubicBezTo>
                  <a:cubicBezTo>
                    <a:pt x="1155" y="8876"/>
                    <a:pt x="0" y="6050"/>
                    <a:pt x="1034" y="3618"/>
                  </a:cubicBezTo>
                  <a:cubicBezTo>
                    <a:pt x="2037" y="1156"/>
                    <a:pt x="4864" y="1"/>
                    <a:pt x="7326" y="1004"/>
                  </a:cubicBezTo>
                  <a:cubicBezTo>
                    <a:pt x="9757" y="2037"/>
                    <a:pt x="10943" y="4864"/>
                    <a:pt x="9909" y="72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658350" y="1027650"/>
              <a:ext cx="50950" cy="123150"/>
            </a:xfrm>
            <a:custGeom>
              <a:avLst/>
              <a:gdLst/>
              <a:ahLst/>
              <a:cxnLst/>
              <a:rect l="l" t="t" r="r" b="b"/>
              <a:pathLst>
                <a:path w="2038" h="4926" fill="none" extrusionOk="0">
                  <a:moveTo>
                    <a:pt x="1" y="4925"/>
                  </a:moveTo>
                  <a:lnTo>
                    <a:pt x="2037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688000" y="101855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0" y="0"/>
                  </a:moveTo>
                  <a:lnTo>
                    <a:pt x="1733" y="73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22950" y="1165200"/>
              <a:ext cx="123875" cy="50950"/>
            </a:xfrm>
            <a:custGeom>
              <a:avLst/>
              <a:gdLst/>
              <a:ahLst/>
              <a:cxnLst/>
              <a:rect l="l" t="t" r="r" b="b"/>
              <a:pathLst>
                <a:path w="4955" h="2038" fill="none" extrusionOk="0">
                  <a:moveTo>
                    <a:pt x="0" y="2037"/>
                  </a:moveTo>
                  <a:lnTo>
                    <a:pt x="4955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837675" y="1143175"/>
              <a:ext cx="18275" cy="44100"/>
            </a:xfrm>
            <a:custGeom>
              <a:avLst/>
              <a:gdLst/>
              <a:ahLst/>
              <a:cxnLst/>
              <a:rect l="l" t="t" r="r" b="b"/>
              <a:pathLst>
                <a:path w="731" h="1764" fill="none" extrusionOk="0">
                  <a:moveTo>
                    <a:pt x="1" y="0"/>
                  </a:moveTo>
                  <a:lnTo>
                    <a:pt x="730" y="176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22950" y="13080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0" y="1"/>
                  </a:moveTo>
                  <a:lnTo>
                    <a:pt x="4955" y="206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837675" y="1337700"/>
              <a:ext cx="17525" cy="43325"/>
            </a:xfrm>
            <a:custGeom>
              <a:avLst/>
              <a:gdLst/>
              <a:ahLst/>
              <a:cxnLst/>
              <a:rect l="l" t="t" r="r" b="b"/>
              <a:pathLst>
                <a:path w="701" h="1733" fill="none" extrusionOk="0">
                  <a:moveTo>
                    <a:pt x="700" y="0"/>
                  </a:moveTo>
                  <a:lnTo>
                    <a:pt x="1" y="173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657600" y="1373400"/>
              <a:ext cx="50925" cy="123900"/>
            </a:xfrm>
            <a:custGeom>
              <a:avLst/>
              <a:gdLst/>
              <a:ahLst/>
              <a:cxnLst/>
              <a:rect l="l" t="t" r="r" b="b"/>
              <a:pathLst>
                <a:path w="2037" h="4956" fill="none" extrusionOk="0">
                  <a:moveTo>
                    <a:pt x="0" y="1"/>
                  </a:moveTo>
                  <a:lnTo>
                    <a:pt x="2037" y="495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687225" y="1488150"/>
              <a:ext cx="43350" cy="17500"/>
            </a:xfrm>
            <a:custGeom>
              <a:avLst/>
              <a:gdLst/>
              <a:ahLst/>
              <a:cxnLst/>
              <a:rect l="l" t="t" r="r" b="b"/>
              <a:pathLst>
                <a:path w="1734" h="700" fill="none" extrusionOk="0">
                  <a:moveTo>
                    <a:pt x="1733" y="1"/>
                  </a:moveTo>
                  <a:lnTo>
                    <a:pt x="1" y="70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513975" y="1373400"/>
              <a:ext cx="51700" cy="123150"/>
            </a:xfrm>
            <a:custGeom>
              <a:avLst/>
              <a:gdLst/>
              <a:ahLst/>
              <a:cxnLst/>
              <a:rect l="l" t="t" r="r" b="b"/>
              <a:pathLst>
                <a:path w="2068" h="4926" fill="none" extrusionOk="0">
                  <a:moveTo>
                    <a:pt x="2067" y="1"/>
                  </a:moveTo>
                  <a:lnTo>
                    <a:pt x="0" y="492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492700" y="148740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1733" y="73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377200" y="1308050"/>
              <a:ext cx="123125" cy="50950"/>
            </a:xfrm>
            <a:custGeom>
              <a:avLst/>
              <a:gdLst/>
              <a:ahLst/>
              <a:cxnLst/>
              <a:rect l="l" t="t" r="r" b="b"/>
              <a:pathLst>
                <a:path w="4925" h="2038" fill="none" extrusionOk="0">
                  <a:moveTo>
                    <a:pt x="4924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368075" y="1336925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730" y="176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377200" y="11644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4955" y="206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368075" y="1142400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0" y="1764"/>
                  </a:moveTo>
                  <a:lnTo>
                    <a:pt x="73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514725" y="1026900"/>
              <a:ext cx="51700" cy="123900"/>
            </a:xfrm>
            <a:custGeom>
              <a:avLst/>
              <a:gdLst/>
              <a:ahLst/>
              <a:cxnLst/>
              <a:rect l="l" t="t" r="r" b="b"/>
              <a:pathLst>
                <a:path w="2068" h="4956" fill="none" extrusionOk="0">
                  <a:moveTo>
                    <a:pt x="2068" y="495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493450" y="1017775"/>
              <a:ext cx="43350" cy="18275"/>
            </a:xfrm>
            <a:custGeom>
              <a:avLst/>
              <a:gdLst/>
              <a:ahLst/>
              <a:cxnLst/>
              <a:rect l="l" t="t" r="r" b="b"/>
              <a:pathLst>
                <a:path w="1734" h="731" fill="none" extrusionOk="0">
                  <a:moveTo>
                    <a:pt x="1" y="730"/>
                  </a:moveTo>
                  <a:lnTo>
                    <a:pt x="1733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612000" y="1062625"/>
              <a:ext cx="775" cy="79050"/>
            </a:xfrm>
            <a:custGeom>
              <a:avLst/>
              <a:gdLst/>
              <a:ahLst/>
              <a:cxnLst/>
              <a:rect l="l" t="t" r="r" b="b"/>
              <a:pathLst>
                <a:path w="31" h="3162" fill="none" extrusionOk="0">
                  <a:moveTo>
                    <a:pt x="0" y="3161"/>
                  </a:moveTo>
                  <a:lnTo>
                    <a:pt x="3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589200" y="1062625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5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697100" y="1121125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fill="none" extrusionOk="0">
                  <a:moveTo>
                    <a:pt x="1" y="2250"/>
                  </a:moveTo>
                  <a:lnTo>
                    <a:pt x="225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736625" y="1105175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fill="none" extrusionOk="0">
                  <a:moveTo>
                    <a:pt x="0" y="0"/>
                  </a:moveTo>
                  <a:lnTo>
                    <a:pt x="1338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1732050" y="1262475"/>
              <a:ext cx="79075" cy="25"/>
            </a:xfrm>
            <a:custGeom>
              <a:avLst/>
              <a:gdLst/>
              <a:ahLst/>
              <a:cxnLst/>
              <a:rect l="l" t="t" r="r" b="b"/>
              <a:pathLst>
                <a:path w="3163" h="1" fill="none" extrusionOk="0">
                  <a:moveTo>
                    <a:pt x="1" y="0"/>
                  </a:moveTo>
                  <a:lnTo>
                    <a:pt x="3162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811100" y="12389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"/>
                  </a:moveTo>
                  <a:lnTo>
                    <a:pt x="0" y="188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696350" y="134757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fill="none" extrusionOk="0">
                  <a:moveTo>
                    <a:pt x="0" y="0"/>
                  </a:moveTo>
                  <a:lnTo>
                    <a:pt x="2250" y="225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735850" y="1387100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fill="none" extrusionOk="0">
                  <a:moveTo>
                    <a:pt x="1338" y="0"/>
                  </a:moveTo>
                  <a:lnTo>
                    <a:pt x="1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611250" y="1382525"/>
              <a:ext cx="25" cy="79050"/>
            </a:xfrm>
            <a:custGeom>
              <a:avLst/>
              <a:gdLst/>
              <a:ahLst/>
              <a:cxnLst/>
              <a:rect l="l" t="t" r="r" b="b"/>
              <a:pathLst>
                <a:path w="1" h="3162" fill="none" extrusionOk="0">
                  <a:moveTo>
                    <a:pt x="0" y="1"/>
                  </a:moveTo>
                  <a:lnTo>
                    <a:pt x="0" y="3162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587675" y="1461550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885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70650" y="1346825"/>
              <a:ext cx="55500" cy="55475"/>
            </a:xfrm>
            <a:custGeom>
              <a:avLst/>
              <a:gdLst/>
              <a:ahLst/>
              <a:cxnLst/>
              <a:rect l="l" t="t" r="r" b="b"/>
              <a:pathLst>
                <a:path w="2220" h="2219" fill="none" extrusionOk="0">
                  <a:moveTo>
                    <a:pt x="2220" y="0"/>
                  </a:moveTo>
                  <a:lnTo>
                    <a:pt x="1" y="221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453950" y="1385575"/>
              <a:ext cx="32700" cy="33450"/>
            </a:xfrm>
            <a:custGeom>
              <a:avLst/>
              <a:gdLst/>
              <a:ahLst/>
              <a:cxnLst/>
              <a:rect l="l" t="t" r="r" b="b"/>
              <a:pathLst>
                <a:path w="1308" h="1338" fill="none" extrusionOk="0">
                  <a:moveTo>
                    <a:pt x="1307" y="133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412150" y="1260950"/>
              <a:ext cx="79800" cy="775"/>
            </a:xfrm>
            <a:custGeom>
              <a:avLst/>
              <a:gdLst/>
              <a:ahLst/>
              <a:cxnLst/>
              <a:rect l="l" t="t" r="r" b="b"/>
              <a:pathLst>
                <a:path w="3192" h="31" fill="none" extrusionOk="0">
                  <a:moveTo>
                    <a:pt x="3192" y="31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412150" y="123815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88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71425" y="112037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fill="none" extrusionOk="0">
                  <a:moveTo>
                    <a:pt x="2219" y="224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454700" y="11036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fill="none" extrusionOk="0">
                  <a:moveTo>
                    <a:pt x="1" y="1338"/>
                  </a:moveTo>
                  <a:lnTo>
                    <a:pt x="1338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523850" y="1278425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fill="none" extrusionOk="0">
                  <a:moveTo>
                    <a:pt x="2341" y="1733"/>
                  </a:moveTo>
                  <a:cubicBezTo>
                    <a:pt x="2098" y="2311"/>
                    <a:pt x="1429" y="2584"/>
                    <a:pt x="852" y="2341"/>
                  </a:cubicBezTo>
                  <a:cubicBezTo>
                    <a:pt x="274" y="2098"/>
                    <a:pt x="1" y="1429"/>
                    <a:pt x="244" y="852"/>
                  </a:cubicBezTo>
                  <a:cubicBezTo>
                    <a:pt x="487" y="274"/>
                    <a:pt x="1156" y="0"/>
                    <a:pt x="1733" y="244"/>
                  </a:cubicBezTo>
                  <a:cubicBezTo>
                    <a:pt x="2311" y="487"/>
                    <a:pt x="2584" y="1156"/>
                    <a:pt x="2341" y="173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536775" y="11682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fill="none" extrusionOk="0">
                  <a:moveTo>
                    <a:pt x="3830" y="2827"/>
                  </a:moveTo>
                  <a:cubicBezTo>
                    <a:pt x="3435" y="3800"/>
                    <a:pt x="2341" y="4256"/>
                    <a:pt x="1398" y="3830"/>
                  </a:cubicBezTo>
                  <a:cubicBezTo>
                    <a:pt x="456" y="3435"/>
                    <a:pt x="0" y="2341"/>
                    <a:pt x="395" y="1398"/>
                  </a:cubicBezTo>
                  <a:cubicBezTo>
                    <a:pt x="791" y="456"/>
                    <a:pt x="1885" y="0"/>
                    <a:pt x="2827" y="395"/>
                  </a:cubicBezTo>
                  <a:cubicBezTo>
                    <a:pt x="3800" y="790"/>
                    <a:pt x="4256" y="1885"/>
                    <a:pt x="3830" y="282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599850" y="1266275"/>
              <a:ext cx="88150" cy="88175"/>
            </a:xfrm>
            <a:custGeom>
              <a:avLst/>
              <a:gdLst/>
              <a:ahLst/>
              <a:cxnLst/>
              <a:rect l="l" t="t" r="r" b="b"/>
              <a:pathLst>
                <a:path w="3526" h="3527" fill="none" extrusionOk="0">
                  <a:moveTo>
                    <a:pt x="3192" y="2341"/>
                  </a:moveTo>
                  <a:cubicBezTo>
                    <a:pt x="2857" y="3131"/>
                    <a:pt x="1945" y="3526"/>
                    <a:pt x="1186" y="3192"/>
                  </a:cubicBezTo>
                  <a:cubicBezTo>
                    <a:pt x="395" y="2857"/>
                    <a:pt x="0" y="1945"/>
                    <a:pt x="334" y="1155"/>
                  </a:cubicBezTo>
                  <a:cubicBezTo>
                    <a:pt x="669" y="395"/>
                    <a:pt x="1581" y="0"/>
                    <a:pt x="2371" y="335"/>
                  </a:cubicBezTo>
                  <a:cubicBezTo>
                    <a:pt x="3131" y="669"/>
                    <a:pt x="3526" y="1550"/>
                    <a:pt x="3192" y="234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655300" y="1209275"/>
              <a:ext cx="51700" cy="50950"/>
            </a:xfrm>
            <a:custGeom>
              <a:avLst/>
              <a:gdLst/>
              <a:ahLst/>
              <a:cxnLst/>
              <a:rect l="l" t="t" r="r" b="b"/>
              <a:pathLst>
                <a:path w="2068" h="2038" fill="none" extrusionOk="0">
                  <a:moveTo>
                    <a:pt x="1855" y="1368"/>
                  </a:moveTo>
                  <a:cubicBezTo>
                    <a:pt x="1673" y="1824"/>
                    <a:pt x="1156" y="2037"/>
                    <a:pt x="700" y="1855"/>
                  </a:cubicBezTo>
                  <a:cubicBezTo>
                    <a:pt x="214" y="1642"/>
                    <a:pt x="1" y="1125"/>
                    <a:pt x="214" y="669"/>
                  </a:cubicBezTo>
                  <a:cubicBezTo>
                    <a:pt x="396" y="213"/>
                    <a:pt x="913" y="1"/>
                    <a:pt x="1369" y="183"/>
                  </a:cubicBezTo>
                  <a:cubicBezTo>
                    <a:pt x="1855" y="365"/>
                    <a:pt x="2068" y="912"/>
                    <a:pt x="1855" y="136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38"/>
          <p:cNvGrpSpPr/>
          <p:nvPr/>
        </p:nvGrpSpPr>
        <p:grpSpPr>
          <a:xfrm flipH="1">
            <a:off x="386181" y="1280467"/>
            <a:ext cx="1704908" cy="2194541"/>
            <a:chOff x="6657355" y="221675"/>
            <a:chExt cx="2059068" cy="2644025"/>
          </a:xfrm>
        </p:grpSpPr>
        <p:sp>
          <p:nvSpPr>
            <p:cNvPr id="977" name="Google Shape;977;p38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8" name="Google Shape;978;p38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979" name="Google Shape;979;p38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081AEF-EAEB-4698-A854-387233DA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85" y="1201055"/>
            <a:ext cx="716380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92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8"/>
          <p:cNvSpPr txBox="1">
            <a:spLocks noGrp="1"/>
          </p:cNvSpPr>
          <p:nvPr>
            <p:ph type="title"/>
          </p:nvPr>
        </p:nvSpPr>
        <p:spPr>
          <a:xfrm>
            <a:off x="287676" y="141009"/>
            <a:ext cx="8250268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 err="1"/>
              <a:t>Exporting</a:t>
            </a:r>
            <a:r>
              <a:rPr lang="it-IT" dirty="0"/>
              <a:t> The Query Result To the Bucket-3</a:t>
            </a:r>
            <a:endParaRPr dirty="0"/>
          </a:p>
        </p:txBody>
      </p:sp>
      <p:sp>
        <p:nvSpPr>
          <p:cNvPr id="932" name="Google Shape;932;p38"/>
          <p:cNvSpPr/>
          <p:nvPr/>
        </p:nvSpPr>
        <p:spPr>
          <a:xfrm>
            <a:off x="-381923" y="3925014"/>
            <a:ext cx="947642" cy="914426"/>
          </a:xfrm>
          <a:custGeom>
            <a:avLst/>
            <a:gdLst/>
            <a:ahLst/>
            <a:cxnLst/>
            <a:rect l="l" t="t" r="r" b="b"/>
            <a:pathLst>
              <a:path w="22448" h="21888" extrusionOk="0">
                <a:moveTo>
                  <a:pt x="8516" y="0"/>
                </a:moveTo>
                <a:cubicBezTo>
                  <a:pt x="8240" y="0"/>
                  <a:pt x="7964" y="54"/>
                  <a:pt x="7699" y="162"/>
                </a:cubicBezTo>
                <a:lnTo>
                  <a:pt x="6133" y="809"/>
                </a:lnTo>
                <a:cubicBezTo>
                  <a:pt x="5599" y="1028"/>
                  <a:pt x="5184" y="1444"/>
                  <a:pt x="4961" y="1972"/>
                </a:cubicBezTo>
                <a:cubicBezTo>
                  <a:pt x="4742" y="2506"/>
                  <a:pt x="4742" y="3090"/>
                  <a:pt x="4957" y="3618"/>
                </a:cubicBezTo>
                <a:cubicBezTo>
                  <a:pt x="4996" y="3708"/>
                  <a:pt x="5039" y="3795"/>
                  <a:pt x="5086" y="3877"/>
                </a:cubicBezTo>
                <a:lnTo>
                  <a:pt x="4690" y="4269"/>
                </a:lnTo>
                <a:cubicBezTo>
                  <a:pt x="4671" y="4285"/>
                  <a:pt x="4655" y="4303"/>
                  <a:pt x="4636" y="4319"/>
                </a:cubicBezTo>
                <a:cubicBezTo>
                  <a:pt x="4624" y="4335"/>
                  <a:pt x="4608" y="4347"/>
                  <a:pt x="4596" y="4363"/>
                </a:cubicBezTo>
                <a:lnTo>
                  <a:pt x="4169" y="4782"/>
                </a:lnTo>
                <a:cubicBezTo>
                  <a:pt x="4091" y="4735"/>
                  <a:pt x="4005" y="4692"/>
                  <a:pt x="3914" y="4656"/>
                </a:cubicBezTo>
                <a:cubicBezTo>
                  <a:pt x="3648" y="4546"/>
                  <a:pt x="3371" y="4494"/>
                  <a:pt x="3098" y="4494"/>
                </a:cubicBezTo>
                <a:cubicBezTo>
                  <a:pt x="2254" y="4494"/>
                  <a:pt x="1450" y="4993"/>
                  <a:pt x="1109" y="5816"/>
                </a:cubicBezTo>
                <a:lnTo>
                  <a:pt x="455" y="7383"/>
                </a:lnTo>
                <a:cubicBezTo>
                  <a:pt x="1" y="8477"/>
                  <a:pt x="518" y="9739"/>
                  <a:pt x="1611" y="10197"/>
                </a:cubicBezTo>
                <a:cubicBezTo>
                  <a:pt x="1701" y="10232"/>
                  <a:pt x="1791" y="10263"/>
                  <a:pt x="1885" y="10291"/>
                </a:cubicBezTo>
                <a:lnTo>
                  <a:pt x="1881" y="11572"/>
                </a:lnTo>
                <a:cubicBezTo>
                  <a:pt x="1791" y="11596"/>
                  <a:pt x="1701" y="11627"/>
                  <a:pt x="1615" y="11662"/>
                </a:cubicBezTo>
                <a:cubicBezTo>
                  <a:pt x="1082" y="11882"/>
                  <a:pt x="670" y="12292"/>
                  <a:pt x="447" y="12826"/>
                </a:cubicBezTo>
                <a:cubicBezTo>
                  <a:pt x="228" y="13354"/>
                  <a:pt x="224" y="13942"/>
                  <a:pt x="444" y="14471"/>
                </a:cubicBezTo>
                <a:lnTo>
                  <a:pt x="741" y="15192"/>
                </a:lnTo>
                <a:cubicBezTo>
                  <a:pt x="749" y="15208"/>
                  <a:pt x="753" y="15220"/>
                  <a:pt x="757" y="15235"/>
                </a:cubicBezTo>
                <a:cubicBezTo>
                  <a:pt x="764" y="15251"/>
                  <a:pt x="773" y="15267"/>
                  <a:pt x="777" y="15282"/>
                </a:cubicBezTo>
                <a:cubicBezTo>
                  <a:pt x="784" y="15294"/>
                  <a:pt x="788" y="15302"/>
                  <a:pt x="793" y="15314"/>
                </a:cubicBezTo>
                <a:lnTo>
                  <a:pt x="1090" y="16039"/>
                </a:lnTo>
                <a:cubicBezTo>
                  <a:pt x="1423" y="16849"/>
                  <a:pt x="2203" y="17374"/>
                  <a:pt x="3080" y="17374"/>
                </a:cubicBezTo>
                <a:cubicBezTo>
                  <a:pt x="3362" y="17374"/>
                  <a:pt x="3641" y="17319"/>
                  <a:pt x="3896" y="17214"/>
                </a:cubicBezTo>
                <a:cubicBezTo>
                  <a:pt x="3985" y="17175"/>
                  <a:pt x="4071" y="17135"/>
                  <a:pt x="4154" y="17084"/>
                </a:cubicBezTo>
                <a:lnTo>
                  <a:pt x="5059" y="17997"/>
                </a:lnTo>
                <a:cubicBezTo>
                  <a:pt x="5012" y="18079"/>
                  <a:pt x="4972" y="18162"/>
                  <a:pt x="4937" y="18249"/>
                </a:cubicBezTo>
                <a:cubicBezTo>
                  <a:pt x="4479" y="19341"/>
                  <a:pt x="4996" y="20603"/>
                  <a:pt x="6093" y="21061"/>
                </a:cubicBezTo>
                <a:lnTo>
                  <a:pt x="7661" y="21716"/>
                </a:lnTo>
                <a:cubicBezTo>
                  <a:pt x="7927" y="21826"/>
                  <a:pt x="8205" y="21880"/>
                  <a:pt x="8487" y="21880"/>
                </a:cubicBezTo>
                <a:cubicBezTo>
                  <a:pt x="9361" y="21880"/>
                  <a:pt x="10137" y="21363"/>
                  <a:pt x="10473" y="20560"/>
                </a:cubicBezTo>
                <a:cubicBezTo>
                  <a:pt x="10509" y="20470"/>
                  <a:pt x="10540" y="20379"/>
                  <a:pt x="10567" y="20285"/>
                </a:cubicBezTo>
                <a:lnTo>
                  <a:pt x="11849" y="20289"/>
                </a:lnTo>
                <a:cubicBezTo>
                  <a:pt x="11872" y="20379"/>
                  <a:pt x="11903" y="20466"/>
                  <a:pt x="11939" y="20552"/>
                </a:cubicBezTo>
                <a:cubicBezTo>
                  <a:pt x="12272" y="21363"/>
                  <a:pt x="13052" y="21888"/>
                  <a:pt x="13929" y="21888"/>
                </a:cubicBezTo>
                <a:cubicBezTo>
                  <a:pt x="14211" y="21888"/>
                  <a:pt x="14489" y="21833"/>
                  <a:pt x="14748" y="21728"/>
                </a:cubicBezTo>
                <a:lnTo>
                  <a:pt x="15446" y="21437"/>
                </a:lnTo>
                <a:cubicBezTo>
                  <a:pt x="15465" y="21433"/>
                  <a:pt x="15480" y="21426"/>
                  <a:pt x="15500" y="21417"/>
                </a:cubicBezTo>
                <a:cubicBezTo>
                  <a:pt x="15516" y="21414"/>
                  <a:pt x="15527" y="21406"/>
                  <a:pt x="15543" y="21402"/>
                </a:cubicBezTo>
                <a:cubicBezTo>
                  <a:pt x="15571" y="21390"/>
                  <a:pt x="15598" y="21379"/>
                  <a:pt x="15626" y="21363"/>
                </a:cubicBezTo>
                <a:lnTo>
                  <a:pt x="16315" y="21081"/>
                </a:lnTo>
                <a:cubicBezTo>
                  <a:pt x="16849" y="20862"/>
                  <a:pt x="17263" y="20450"/>
                  <a:pt x="17487" y="19918"/>
                </a:cubicBezTo>
                <a:cubicBezTo>
                  <a:pt x="17706" y="19384"/>
                  <a:pt x="17706" y="18800"/>
                  <a:pt x="17491" y="18276"/>
                </a:cubicBezTo>
                <a:cubicBezTo>
                  <a:pt x="17455" y="18186"/>
                  <a:pt x="17413" y="18099"/>
                  <a:pt x="17361" y="18017"/>
                </a:cubicBezTo>
                <a:lnTo>
                  <a:pt x="18274" y="17108"/>
                </a:lnTo>
                <a:cubicBezTo>
                  <a:pt x="18353" y="17155"/>
                  <a:pt x="18439" y="17198"/>
                  <a:pt x="18525" y="17238"/>
                </a:cubicBezTo>
                <a:cubicBezTo>
                  <a:pt x="18791" y="17347"/>
                  <a:pt x="19070" y="17402"/>
                  <a:pt x="19355" y="17402"/>
                </a:cubicBezTo>
                <a:cubicBezTo>
                  <a:pt x="20225" y="17402"/>
                  <a:pt x="21001" y="16880"/>
                  <a:pt x="21339" y="16077"/>
                </a:cubicBezTo>
                <a:lnTo>
                  <a:pt x="21636" y="15365"/>
                </a:lnTo>
                <a:cubicBezTo>
                  <a:pt x="21652" y="15334"/>
                  <a:pt x="21663" y="15298"/>
                  <a:pt x="21679" y="15267"/>
                </a:cubicBezTo>
                <a:cubicBezTo>
                  <a:pt x="21683" y="15251"/>
                  <a:pt x="21691" y="15239"/>
                  <a:pt x="21695" y="15223"/>
                </a:cubicBezTo>
                <a:lnTo>
                  <a:pt x="21695" y="15220"/>
                </a:lnTo>
                <a:lnTo>
                  <a:pt x="21992" y="14511"/>
                </a:lnTo>
                <a:cubicBezTo>
                  <a:pt x="22447" y="13417"/>
                  <a:pt x="21930" y="12155"/>
                  <a:pt x="20849" y="11701"/>
                </a:cubicBezTo>
                <a:cubicBezTo>
                  <a:pt x="20755" y="11662"/>
                  <a:pt x="20661" y="11631"/>
                  <a:pt x="20567" y="11603"/>
                </a:cubicBezTo>
                <a:lnTo>
                  <a:pt x="20567" y="11055"/>
                </a:lnTo>
                <a:cubicBezTo>
                  <a:pt x="20567" y="11027"/>
                  <a:pt x="20570" y="11000"/>
                  <a:pt x="20570" y="10969"/>
                </a:cubicBezTo>
                <a:cubicBezTo>
                  <a:pt x="20570" y="10941"/>
                  <a:pt x="20570" y="10918"/>
                  <a:pt x="20567" y="10890"/>
                </a:cubicBezTo>
                <a:lnTo>
                  <a:pt x="20570" y="10318"/>
                </a:lnTo>
                <a:cubicBezTo>
                  <a:pt x="20661" y="10294"/>
                  <a:pt x="20751" y="10263"/>
                  <a:pt x="20840" y="10224"/>
                </a:cubicBezTo>
                <a:cubicBezTo>
                  <a:pt x="21370" y="10005"/>
                  <a:pt x="21785" y="9593"/>
                  <a:pt x="22004" y="9064"/>
                </a:cubicBezTo>
                <a:cubicBezTo>
                  <a:pt x="22223" y="8531"/>
                  <a:pt x="22223" y="7947"/>
                  <a:pt x="22004" y="7419"/>
                </a:cubicBezTo>
                <a:lnTo>
                  <a:pt x="21357" y="5847"/>
                </a:lnTo>
                <a:cubicBezTo>
                  <a:pt x="21016" y="5020"/>
                  <a:pt x="20212" y="4520"/>
                  <a:pt x="19367" y="4520"/>
                </a:cubicBezTo>
                <a:cubicBezTo>
                  <a:pt x="19097" y="4520"/>
                  <a:pt x="18822" y="4571"/>
                  <a:pt x="18556" y="4680"/>
                </a:cubicBezTo>
                <a:cubicBezTo>
                  <a:pt x="18552" y="4680"/>
                  <a:pt x="18552" y="4684"/>
                  <a:pt x="18549" y="4684"/>
                </a:cubicBezTo>
                <a:cubicBezTo>
                  <a:pt x="18462" y="4719"/>
                  <a:pt x="18377" y="4762"/>
                  <a:pt x="18298" y="4809"/>
                </a:cubicBezTo>
                <a:lnTo>
                  <a:pt x="17921" y="4433"/>
                </a:lnTo>
                <a:cubicBezTo>
                  <a:pt x="17898" y="4406"/>
                  <a:pt x="17874" y="4382"/>
                  <a:pt x="17851" y="4355"/>
                </a:cubicBezTo>
                <a:cubicBezTo>
                  <a:pt x="17827" y="4335"/>
                  <a:pt x="17804" y="4312"/>
                  <a:pt x="17784" y="4292"/>
                </a:cubicBezTo>
                <a:lnTo>
                  <a:pt x="17389" y="3896"/>
                </a:lnTo>
                <a:cubicBezTo>
                  <a:pt x="17436" y="3815"/>
                  <a:pt x="17475" y="3732"/>
                  <a:pt x="17511" y="3645"/>
                </a:cubicBezTo>
                <a:cubicBezTo>
                  <a:pt x="17968" y="2553"/>
                  <a:pt x="17451" y="1291"/>
                  <a:pt x="16355" y="833"/>
                </a:cubicBezTo>
                <a:lnTo>
                  <a:pt x="15641" y="535"/>
                </a:lnTo>
                <a:cubicBezTo>
                  <a:pt x="15598" y="515"/>
                  <a:pt x="15551" y="495"/>
                  <a:pt x="15500" y="476"/>
                </a:cubicBezTo>
                <a:lnTo>
                  <a:pt x="15496" y="476"/>
                </a:lnTo>
                <a:lnTo>
                  <a:pt x="14791" y="182"/>
                </a:lnTo>
                <a:cubicBezTo>
                  <a:pt x="14523" y="69"/>
                  <a:pt x="14240" y="12"/>
                  <a:pt x="13957" y="12"/>
                </a:cubicBezTo>
                <a:cubicBezTo>
                  <a:pt x="13681" y="12"/>
                  <a:pt x="13405" y="66"/>
                  <a:pt x="13142" y="174"/>
                </a:cubicBezTo>
                <a:cubicBezTo>
                  <a:pt x="12609" y="390"/>
                  <a:pt x="12194" y="805"/>
                  <a:pt x="11974" y="1334"/>
                </a:cubicBezTo>
                <a:cubicBezTo>
                  <a:pt x="11939" y="1424"/>
                  <a:pt x="11907" y="1514"/>
                  <a:pt x="11884" y="1605"/>
                </a:cubicBezTo>
                <a:lnTo>
                  <a:pt x="10599" y="1600"/>
                </a:lnTo>
                <a:cubicBezTo>
                  <a:pt x="10576" y="1511"/>
                  <a:pt x="10544" y="1424"/>
                  <a:pt x="10509" y="1338"/>
                </a:cubicBezTo>
                <a:cubicBezTo>
                  <a:pt x="10294" y="805"/>
                  <a:pt x="9882" y="390"/>
                  <a:pt x="9349" y="171"/>
                </a:cubicBezTo>
                <a:cubicBezTo>
                  <a:pt x="9081" y="57"/>
                  <a:pt x="8799" y="0"/>
                  <a:pt x="8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38"/>
          <p:cNvGrpSpPr/>
          <p:nvPr/>
        </p:nvGrpSpPr>
        <p:grpSpPr>
          <a:xfrm>
            <a:off x="-276717" y="3998835"/>
            <a:ext cx="775916" cy="767964"/>
            <a:chOff x="1368075" y="1017775"/>
            <a:chExt cx="487875" cy="487875"/>
          </a:xfrm>
        </p:grpSpPr>
        <p:sp>
          <p:nvSpPr>
            <p:cNvPr id="934" name="Google Shape;934;p38"/>
            <p:cNvSpPr/>
            <p:nvPr/>
          </p:nvSpPr>
          <p:spPr>
            <a:xfrm>
              <a:off x="1475225" y="1141725"/>
              <a:ext cx="273575" cy="240750"/>
            </a:xfrm>
            <a:custGeom>
              <a:avLst/>
              <a:gdLst/>
              <a:ahLst/>
              <a:cxnLst/>
              <a:rect l="l" t="t" r="r" b="b"/>
              <a:pathLst>
                <a:path w="10943" h="9630" extrusionOk="0">
                  <a:moveTo>
                    <a:pt x="5489" y="1"/>
                  </a:moveTo>
                  <a:cubicBezTo>
                    <a:pt x="3592" y="1"/>
                    <a:pt x="1792" y="1115"/>
                    <a:pt x="1034" y="2976"/>
                  </a:cubicBezTo>
                  <a:cubicBezTo>
                    <a:pt x="0" y="5408"/>
                    <a:pt x="1155" y="8234"/>
                    <a:pt x="3617" y="9268"/>
                  </a:cubicBezTo>
                  <a:cubicBezTo>
                    <a:pt x="4218" y="9513"/>
                    <a:pt x="4839" y="9629"/>
                    <a:pt x="5450" y="9629"/>
                  </a:cubicBezTo>
                  <a:cubicBezTo>
                    <a:pt x="7340" y="9629"/>
                    <a:pt x="9128" y="8515"/>
                    <a:pt x="9909" y="6654"/>
                  </a:cubicBezTo>
                  <a:cubicBezTo>
                    <a:pt x="10943" y="4222"/>
                    <a:pt x="9757" y="1395"/>
                    <a:pt x="7326" y="362"/>
                  </a:cubicBezTo>
                  <a:cubicBezTo>
                    <a:pt x="6724" y="117"/>
                    <a:pt x="6102" y="1"/>
                    <a:pt x="54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523850" y="1282275"/>
              <a:ext cx="64625" cy="56900"/>
            </a:xfrm>
            <a:custGeom>
              <a:avLst/>
              <a:gdLst/>
              <a:ahLst/>
              <a:cxnLst/>
              <a:rect l="l" t="t" r="r" b="b"/>
              <a:pathLst>
                <a:path w="2585" h="2276" extrusionOk="0">
                  <a:moveTo>
                    <a:pt x="1295" y="1"/>
                  </a:moveTo>
                  <a:cubicBezTo>
                    <a:pt x="850" y="1"/>
                    <a:pt x="427" y="263"/>
                    <a:pt x="244" y="698"/>
                  </a:cubicBezTo>
                  <a:cubicBezTo>
                    <a:pt x="1" y="1275"/>
                    <a:pt x="274" y="1944"/>
                    <a:pt x="852" y="2187"/>
                  </a:cubicBezTo>
                  <a:cubicBezTo>
                    <a:pt x="995" y="2247"/>
                    <a:pt x="1144" y="2276"/>
                    <a:pt x="1290" y="2276"/>
                  </a:cubicBezTo>
                  <a:cubicBezTo>
                    <a:pt x="1735" y="2276"/>
                    <a:pt x="2158" y="2013"/>
                    <a:pt x="2341" y="1579"/>
                  </a:cubicBezTo>
                  <a:cubicBezTo>
                    <a:pt x="2584" y="1002"/>
                    <a:pt x="2311" y="333"/>
                    <a:pt x="1733" y="90"/>
                  </a:cubicBezTo>
                  <a:cubicBezTo>
                    <a:pt x="1590" y="29"/>
                    <a:pt x="144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536775" y="1174550"/>
              <a:ext cx="106400" cy="93450"/>
            </a:xfrm>
            <a:custGeom>
              <a:avLst/>
              <a:gdLst/>
              <a:ahLst/>
              <a:cxnLst/>
              <a:rect l="l" t="t" r="r" b="b"/>
              <a:pathLst>
                <a:path w="4256" h="3738" extrusionOk="0">
                  <a:moveTo>
                    <a:pt x="2120" y="1"/>
                  </a:moveTo>
                  <a:cubicBezTo>
                    <a:pt x="1391" y="1"/>
                    <a:pt x="694" y="435"/>
                    <a:pt x="395" y="1146"/>
                  </a:cubicBezTo>
                  <a:cubicBezTo>
                    <a:pt x="0" y="2089"/>
                    <a:pt x="456" y="3183"/>
                    <a:pt x="1398" y="3578"/>
                  </a:cubicBezTo>
                  <a:cubicBezTo>
                    <a:pt x="1639" y="3686"/>
                    <a:pt x="1889" y="3738"/>
                    <a:pt x="2134" y="3738"/>
                  </a:cubicBezTo>
                  <a:cubicBezTo>
                    <a:pt x="2853" y="3738"/>
                    <a:pt x="3536" y="3300"/>
                    <a:pt x="3830" y="2575"/>
                  </a:cubicBezTo>
                  <a:cubicBezTo>
                    <a:pt x="4256" y="1633"/>
                    <a:pt x="3800" y="538"/>
                    <a:pt x="2827" y="143"/>
                  </a:cubicBezTo>
                  <a:cubicBezTo>
                    <a:pt x="2596" y="46"/>
                    <a:pt x="2356" y="1"/>
                    <a:pt x="21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599850" y="1271625"/>
              <a:ext cx="88150" cy="77450"/>
            </a:xfrm>
            <a:custGeom>
              <a:avLst/>
              <a:gdLst/>
              <a:ahLst/>
              <a:cxnLst/>
              <a:rect l="l" t="t" r="r" b="b"/>
              <a:pathLst>
                <a:path w="3526" h="3098" extrusionOk="0">
                  <a:moveTo>
                    <a:pt x="1781" y="1"/>
                  </a:moveTo>
                  <a:cubicBezTo>
                    <a:pt x="1170" y="1"/>
                    <a:pt x="587" y="367"/>
                    <a:pt x="334" y="941"/>
                  </a:cubicBezTo>
                  <a:cubicBezTo>
                    <a:pt x="0" y="1731"/>
                    <a:pt x="395" y="2643"/>
                    <a:pt x="1186" y="2978"/>
                  </a:cubicBezTo>
                  <a:cubicBezTo>
                    <a:pt x="1370" y="3059"/>
                    <a:pt x="1563" y="3097"/>
                    <a:pt x="1755" y="3097"/>
                  </a:cubicBezTo>
                  <a:cubicBezTo>
                    <a:pt x="2354" y="3097"/>
                    <a:pt x="2938" y="2725"/>
                    <a:pt x="3192" y="2127"/>
                  </a:cubicBezTo>
                  <a:cubicBezTo>
                    <a:pt x="3526" y="1336"/>
                    <a:pt x="3131" y="455"/>
                    <a:pt x="2371" y="121"/>
                  </a:cubicBezTo>
                  <a:cubicBezTo>
                    <a:pt x="2178" y="39"/>
                    <a:pt x="1978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655300" y="1212200"/>
              <a:ext cx="51700" cy="45075"/>
            </a:xfrm>
            <a:custGeom>
              <a:avLst/>
              <a:gdLst/>
              <a:ahLst/>
              <a:cxnLst/>
              <a:rect l="l" t="t" r="r" b="b"/>
              <a:pathLst>
                <a:path w="2068" h="1803" extrusionOk="0">
                  <a:moveTo>
                    <a:pt x="1033" y="1"/>
                  </a:moveTo>
                  <a:cubicBezTo>
                    <a:pt x="682" y="1"/>
                    <a:pt x="352" y="207"/>
                    <a:pt x="214" y="552"/>
                  </a:cubicBezTo>
                  <a:cubicBezTo>
                    <a:pt x="1" y="1008"/>
                    <a:pt x="214" y="1525"/>
                    <a:pt x="700" y="1738"/>
                  </a:cubicBezTo>
                  <a:cubicBezTo>
                    <a:pt x="810" y="1782"/>
                    <a:pt x="924" y="1803"/>
                    <a:pt x="1036" y="1803"/>
                  </a:cubicBezTo>
                  <a:cubicBezTo>
                    <a:pt x="1387" y="1803"/>
                    <a:pt x="1717" y="1597"/>
                    <a:pt x="1855" y="1251"/>
                  </a:cubicBezTo>
                  <a:cubicBezTo>
                    <a:pt x="2068" y="795"/>
                    <a:pt x="1855" y="248"/>
                    <a:pt x="1369" y="66"/>
                  </a:cubicBezTo>
                  <a:cubicBezTo>
                    <a:pt x="1258" y="22"/>
                    <a:pt x="1145" y="1"/>
                    <a:pt x="10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475225" y="1125675"/>
              <a:ext cx="273575" cy="272825"/>
            </a:xfrm>
            <a:custGeom>
              <a:avLst/>
              <a:gdLst/>
              <a:ahLst/>
              <a:cxnLst/>
              <a:rect l="l" t="t" r="r" b="b"/>
              <a:pathLst>
                <a:path w="10943" h="10913" fill="none" extrusionOk="0">
                  <a:moveTo>
                    <a:pt x="9909" y="7296"/>
                  </a:moveTo>
                  <a:cubicBezTo>
                    <a:pt x="8876" y="9758"/>
                    <a:pt x="6079" y="10913"/>
                    <a:pt x="3617" y="9910"/>
                  </a:cubicBezTo>
                  <a:cubicBezTo>
                    <a:pt x="1155" y="8876"/>
                    <a:pt x="0" y="6050"/>
                    <a:pt x="1034" y="3618"/>
                  </a:cubicBezTo>
                  <a:cubicBezTo>
                    <a:pt x="2037" y="1156"/>
                    <a:pt x="4864" y="1"/>
                    <a:pt x="7326" y="1004"/>
                  </a:cubicBezTo>
                  <a:cubicBezTo>
                    <a:pt x="9757" y="2037"/>
                    <a:pt x="10943" y="4864"/>
                    <a:pt x="9909" y="72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658350" y="1027650"/>
              <a:ext cx="50950" cy="123150"/>
            </a:xfrm>
            <a:custGeom>
              <a:avLst/>
              <a:gdLst/>
              <a:ahLst/>
              <a:cxnLst/>
              <a:rect l="l" t="t" r="r" b="b"/>
              <a:pathLst>
                <a:path w="2038" h="4926" fill="none" extrusionOk="0">
                  <a:moveTo>
                    <a:pt x="1" y="4925"/>
                  </a:moveTo>
                  <a:lnTo>
                    <a:pt x="2037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688000" y="101855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0" y="0"/>
                  </a:moveTo>
                  <a:lnTo>
                    <a:pt x="1733" y="73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22950" y="1165200"/>
              <a:ext cx="123875" cy="50950"/>
            </a:xfrm>
            <a:custGeom>
              <a:avLst/>
              <a:gdLst/>
              <a:ahLst/>
              <a:cxnLst/>
              <a:rect l="l" t="t" r="r" b="b"/>
              <a:pathLst>
                <a:path w="4955" h="2038" fill="none" extrusionOk="0">
                  <a:moveTo>
                    <a:pt x="0" y="2037"/>
                  </a:moveTo>
                  <a:lnTo>
                    <a:pt x="4955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837675" y="1143175"/>
              <a:ext cx="18275" cy="44100"/>
            </a:xfrm>
            <a:custGeom>
              <a:avLst/>
              <a:gdLst/>
              <a:ahLst/>
              <a:cxnLst/>
              <a:rect l="l" t="t" r="r" b="b"/>
              <a:pathLst>
                <a:path w="731" h="1764" fill="none" extrusionOk="0">
                  <a:moveTo>
                    <a:pt x="1" y="0"/>
                  </a:moveTo>
                  <a:lnTo>
                    <a:pt x="730" y="176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22950" y="13080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0" y="1"/>
                  </a:moveTo>
                  <a:lnTo>
                    <a:pt x="4955" y="206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837675" y="1337700"/>
              <a:ext cx="17525" cy="43325"/>
            </a:xfrm>
            <a:custGeom>
              <a:avLst/>
              <a:gdLst/>
              <a:ahLst/>
              <a:cxnLst/>
              <a:rect l="l" t="t" r="r" b="b"/>
              <a:pathLst>
                <a:path w="701" h="1733" fill="none" extrusionOk="0">
                  <a:moveTo>
                    <a:pt x="700" y="0"/>
                  </a:moveTo>
                  <a:lnTo>
                    <a:pt x="1" y="173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657600" y="1373400"/>
              <a:ext cx="50925" cy="123900"/>
            </a:xfrm>
            <a:custGeom>
              <a:avLst/>
              <a:gdLst/>
              <a:ahLst/>
              <a:cxnLst/>
              <a:rect l="l" t="t" r="r" b="b"/>
              <a:pathLst>
                <a:path w="2037" h="4956" fill="none" extrusionOk="0">
                  <a:moveTo>
                    <a:pt x="0" y="1"/>
                  </a:moveTo>
                  <a:lnTo>
                    <a:pt x="2037" y="495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687225" y="1488150"/>
              <a:ext cx="43350" cy="17500"/>
            </a:xfrm>
            <a:custGeom>
              <a:avLst/>
              <a:gdLst/>
              <a:ahLst/>
              <a:cxnLst/>
              <a:rect l="l" t="t" r="r" b="b"/>
              <a:pathLst>
                <a:path w="1734" h="700" fill="none" extrusionOk="0">
                  <a:moveTo>
                    <a:pt x="1733" y="1"/>
                  </a:moveTo>
                  <a:lnTo>
                    <a:pt x="1" y="70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513975" y="1373400"/>
              <a:ext cx="51700" cy="123150"/>
            </a:xfrm>
            <a:custGeom>
              <a:avLst/>
              <a:gdLst/>
              <a:ahLst/>
              <a:cxnLst/>
              <a:rect l="l" t="t" r="r" b="b"/>
              <a:pathLst>
                <a:path w="2068" h="4926" fill="none" extrusionOk="0">
                  <a:moveTo>
                    <a:pt x="2067" y="1"/>
                  </a:moveTo>
                  <a:lnTo>
                    <a:pt x="0" y="492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492700" y="148740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1733" y="73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377200" y="1308050"/>
              <a:ext cx="123125" cy="50950"/>
            </a:xfrm>
            <a:custGeom>
              <a:avLst/>
              <a:gdLst/>
              <a:ahLst/>
              <a:cxnLst/>
              <a:rect l="l" t="t" r="r" b="b"/>
              <a:pathLst>
                <a:path w="4925" h="2038" fill="none" extrusionOk="0">
                  <a:moveTo>
                    <a:pt x="4924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368075" y="1336925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730" y="176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377200" y="11644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4955" y="206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368075" y="1142400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0" y="1764"/>
                  </a:moveTo>
                  <a:lnTo>
                    <a:pt x="73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514725" y="1026900"/>
              <a:ext cx="51700" cy="123900"/>
            </a:xfrm>
            <a:custGeom>
              <a:avLst/>
              <a:gdLst/>
              <a:ahLst/>
              <a:cxnLst/>
              <a:rect l="l" t="t" r="r" b="b"/>
              <a:pathLst>
                <a:path w="2068" h="4956" fill="none" extrusionOk="0">
                  <a:moveTo>
                    <a:pt x="2068" y="495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493450" y="1017775"/>
              <a:ext cx="43350" cy="18275"/>
            </a:xfrm>
            <a:custGeom>
              <a:avLst/>
              <a:gdLst/>
              <a:ahLst/>
              <a:cxnLst/>
              <a:rect l="l" t="t" r="r" b="b"/>
              <a:pathLst>
                <a:path w="1734" h="731" fill="none" extrusionOk="0">
                  <a:moveTo>
                    <a:pt x="1" y="730"/>
                  </a:moveTo>
                  <a:lnTo>
                    <a:pt x="1733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612000" y="1062625"/>
              <a:ext cx="775" cy="79050"/>
            </a:xfrm>
            <a:custGeom>
              <a:avLst/>
              <a:gdLst/>
              <a:ahLst/>
              <a:cxnLst/>
              <a:rect l="l" t="t" r="r" b="b"/>
              <a:pathLst>
                <a:path w="31" h="3162" fill="none" extrusionOk="0">
                  <a:moveTo>
                    <a:pt x="0" y="3161"/>
                  </a:moveTo>
                  <a:lnTo>
                    <a:pt x="3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589200" y="1062625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5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697100" y="1121125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fill="none" extrusionOk="0">
                  <a:moveTo>
                    <a:pt x="1" y="2250"/>
                  </a:moveTo>
                  <a:lnTo>
                    <a:pt x="225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736625" y="1105175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fill="none" extrusionOk="0">
                  <a:moveTo>
                    <a:pt x="0" y="0"/>
                  </a:moveTo>
                  <a:lnTo>
                    <a:pt x="1338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1732050" y="1262475"/>
              <a:ext cx="79075" cy="25"/>
            </a:xfrm>
            <a:custGeom>
              <a:avLst/>
              <a:gdLst/>
              <a:ahLst/>
              <a:cxnLst/>
              <a:rect l="l" t="t" r="r" b="b"/>
              <a:pathLst>
                <a:path w="3163" h="1" fill="none" extrusionOk="0">
                  <a:moveTo>
                    <a:pt x="1" y="0"/>
                  </a:moveTo>
                  <a:lnTo>
                    <a:pt x="3162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811100" y="12389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"/>
                  </a:moveTo>
                  <a:lnTo>
                    <a:pt x="0" y="188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696350" y="134757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fill="none" extrusionOk="0">
                  <a:moveTo>
                    <a:pt x="0" y="0"/>
                  </a:moveTo>
                  <a:lnTo>
                    <a:pt x="2250" y="225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735850" y="1387100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fill="none" extrusionOk="0">
                  <a:moveTo>
                    <a:pt x="1338" y="0"/>
                  </a:moveTo>
                  <a:lnTo>
                    <a:pt x="1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611250" y="1382525"/>
              <a:ext cx="25" cy="79050"/>
            </a:xfrm>
            <a:custGeom>
              <a:avLst/>
              <a:gdLst/>
              <a:ahLst/>
              <a:cxnLst/>
              <a:rect l="l" t="t" r="r" b="b"/>
              <a:pathLst>
                <a:path w="1" h="3162" fill="none" extrusionOk="0">
                  <a:moveTo>
                    <a:pt x="0" y="1"/>
                  </a:moveTo>
                  <a:lnTo>
                    <a:pt x="0" y="3162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587675" y="1461550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885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70650" y="1346825"/>
              <a:ext cx="55500" cy="55475"/>
            </a:xfrm>
            <a:custGeom>
              <a:avLst/>
              <a:gdLst/>
              <a:ahLst/>
              <a:cxnLst/>
              <a:rect l="l" t="t" r="r" b="b"/>
              <a:pathLst>
                <a:path w="2220" h="2219" fill="none" extrusionOk="0">
                  <a:moveTo>
                    <a:pt x="2220" y="0"/>
                  </a:moveTo>
                  <a:lnTo>
                    <a:pt x="1" y="221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453950" y="1385575"/>
              <a:ext cx="32700" cy="33450"/>
            </a:xfrm>
            <a:custGeom>
              <a:avLst/>
              <a:gdLst/>
              <a:ahLst/>
              <a:cxnLst/>
              <a:rect l="l" t="t" r="r" b="b"/>
              <a:pathLst>
                <a:path w="1308" h="1338" fill="none" extrusionOk="0">
                  <a:moveTo>
                    <a:pt x="1307" y="133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412150" y="1260950"/>
              <a:ext cx="79800" cy="775"/>
            </a:xfrm>
            <a:custGeom>
              <a:avLst/>
              <a:gdLst/>
              <a:ahLst/>
              <a:cxnLst/>
              <a:rect l="l" t="t" r="r" b="b"/>
              <a:pathLst>
                <a:path w="3192" h="31" fill="none" extrusionOk="0">
                  <a:moveTo>
                    <a:pt x="3192" y="31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412150" y="123815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88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71425" y="112037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fill="none" extrusionOk="0">
                  <a:moveTo>
                    <a:pt x="2219" y="224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454700" y="11036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fill="none" extrusionOk="0">
                  <a:moveTo>
                    <a:pt x="1" y="1338"/>
                  </a:moveTo>
                  <a:lnTo>
                    <a:pt x="1338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523850" y="1278425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fill="none" extrusionOk="0">
                  <a:moveTo>
                    <a:pt x="2341" y="1733"/>
                  </a:moveTo>
                  <a:cubicBezTo>
                    <a:pt x="2098" y="2311"/>
                    <a:pt x="1429" y="2584"/>
                    <a:pt x="852" y="2341"/>
                  </a:cubicBezTo>
                  <a:cubicBezTo>
                    <a:pt x="274" y="2098"/>
                    <a:pt x="1" y="1429"/>
                    <a:pt x="244" y="852"/>
                  </a:cubicBezTo>
                  <a:cubicBezTo>
                    <a:pt x="487" y="274"/>
                    <a:pt x="1156" y="0"/>
                    <a:pt x="1733" y="244"/>
                  </a:cubicBezTo>
                  <a:cubicBezTo>
                    <a:pt x="2311" y="487"/>
                    <a:pt x="2584" y="1156"/>
                    <a:pt x="2341" y="173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536775" y="11682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fill="none" extrusionOk="0">
                  <a:moveTo>
                    <a:pt x="3830" y="2827"/>
                  </a:moveTo>
                  <a:cubicBezTo>
                    <a:pt x="3435" y="3800"/>
                    <a:pt x="2341" y="4256"/>
                    <a:pt x="1398" y="3830"/>
                  </a:cubicBezTo>
                  <a:cubicBezTo>
                    <a:pt x="456" y="3435"/>
                    <a:pt x="0" y="2341"/>
                    <a:pt x="395" y="1398"/>
                  </a:cubicBezTo>
                  <a:cubicBezTo>
                    <a:pt x="791" y="456"/>
                    <a:pt x="1885" y="0"/>
                    <a:pt x="2827" y="395"/>
                  </a:cubicBezTo>
                  <a:cubicBezTo>
                    <a:pt x="3800" y="790"/>
                    <a:pt x="4256" y="1885"/>
                    <a:pt x="3830" y="282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599850" y="1266275"/>
              <a:ext cx="88150" cy="88175"/>
            </a:xfrm>
            <a:custGeom>
              <a:avLst/>
              <a:gdLst/>
              <a:ahLst/>
              <a:cxnLst/>
              <a:rect l="l" t="t" r="r" b="b"/>
              <a:pathLst>
                <a:path w="3526" h="3527" fill="none" extrusionOk="0">
                  <a:moveTo>
                    <a:pt x="3192" y="2341"/>
                  </a:moveTo>
                  <a:cubicBezTo>
                    <a:pt x="2857" y="3131"/>
                    <a:pt x="1945" y="3526"/>
                    <a:pt x="1186" y="3192"/>
                  </a:cubicBezTo>
                  <a:cubicBezTo>
                    <a:pt x="395" y="2857"/>
                    <a:pt x="0" y="1945"/>
                    <a:pt x="334" y="1155"/>
                  </a:cubicBezTo>
                  <a:cubicBezTo>
                    <a:pt x="669" y="395"/>
                    <a:pt x="1581" y="0"/>
                    <a:pt x="2371" y="335"/>
                  </a:cubicBezTo>
                  <a:cubicBezTo>
                    <a:pt x="3131" y="669"/>
                    <a:pt x="3526" y="1550"/>
                    <a:pt x="3192" y="234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655300" y="1209275"/>
              <a:ext cx="51700" cy="50950"/>
            </a:xfrm>
            <a:custGeom>
              <a:avLst/>
              <a:gdLst/>
              <a:ahLst/>
              <a:cxnLst/>
              <a:rect l="l" t="t" r="r" b="b"/>
              <a:pathLst>
                <a:path w="2068" h="2038" fill="none" extrusionOk="0">
                  <a:moveTo>
                    <a:pt x="1855" y="1368"/>
                  </a:moveTo>
                  <a:cubicBezTo>
                    <a:pt x="1673" y="1824"/>
                    <a:pt x="1156" y="2037"/>
                    <a:pt x="700" y="1855"/>
                  </a:cubicBezTo>
                  <a:cubicBezTo>
                    <a:pt x="214" y="1642"/>
                    <a:pt x="1" y="1125"/>
                    <a:pt x="214" y="669"/>
                  </a:cubicBezTo>
                  <a:cubicBezTo>
                    <a:pt x="396" y="213"/>
                    <a:pt x="913" y="1"/>
                    <a:pt x="1369" y="183"/>
                  </a:cubicBezTo>
                  <a:cubicBezTo>
                    <a:pt x="1855" y="365"/>
                    <a:pt x="2068" y="912"/>
                    <a:pt x="1855" y="136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38"/>
          <p:cNvGrpSpPr/>
          <p:nvPr/>
        </p:nvGrpSpPr>
        <p:grpSpPr>
          <a:xfrm flipH="1">
            <a:off x="386181" y="1280467"/>
            <a:ext cx="1704908" cy="2194541"/>
            <a:chOff x="6657355" y="221675"/>
            <a:chExt cx="2059068" cy="2644025"/>
          </a:xfrm>
        </p:grpSpPr>
        <p:sp>
          <p:nvSpPr>
            <p:cNvPr id="977" name="Google Shape;977;p38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8" name="Google Shape;978;p38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979" name="Google Shape;979;p38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8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8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8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1" name="Google Shape;1001;p38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08E4334-D5C7-4B4E-A275-B256C1E0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28" y="724648"/>
            <a:ext cx="601111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8"/>
          <p:cNvSpPr txBox="1">
            <a:spLocks noGrp="1"/>
          </p:cNvSpPr>
          <p:nvPr>
            <p:ph type="title"/>
          </p:nvPr>
        </p:nvSpPr>
        <p:spPr>
          <a:xfrm>
            <a:off x="287676" y="141009"/>
            <a:ext cx="8250268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 err="1"/>
              <a:t>Git</a:t>
            </a:r>
            <a:r>
              <a:rPr lang="it-IT" dirty="0"/>
              <a:t> repository</a:t>
            </a:r>
            <a:endParaRPr dirty="0"/>
          </a:p>
        </p:txBody>
      </p:sp>
      <p:sp>
        <p:nvSpPr>
          <p:cNvPr id="932" name="Google Shape;932;p38"/>
          <p:cNvSpPr/>
          <p:nvPr/>
        </p:nvSpPr>
        <p:spPr>
          <a:xfrm>
            <a:off x="3938989" y="2705557"/>
            <a:ext cx="947642" cy="914426"/>
          </a:xfrm>
          <a:custGeom>
            <a:avLst/>
            <a:gdLst/>
            <a:ahLst/>
            <a:cxnLst/>
            <a:rect l="l" t="t" r="r" b="b"/>
            <a:pathLst>
              <a:path w="22448" h="21888" extrusionOk="0">
                <a:moveTo>
                  <a:pt x="8516" y="0"/>
                </a:moveTo>
                <a:cubicBezTo>
                  <a:pt x="8240" y="0"/>
                  <a:pt x="7964" y="54"/>
                  <a:pt x="7699" y="162"/>
                </a:cubicBezTo>
                <a:lnTo>
                  <a:pt x="6133" y="809"/>
                </a:lnTo>
                <a:cubicBezTo>
                  <a:pt x="5599" y="1028"/>
                  <a:pt x="5184" y="1444"/>
                  <a:pt x="4961" y="1972"/>
                </a:cubicBezTo>
                <a:cubicBezTo>
                  <a:pt x="4742" y="2506"/>
                  <a:pt x="4742" y="3090"/>
                  <a:pt x="4957" y="3618"/>
                </a:cubicBezTo>
                <a:cubicBezTo>
                  <a:pt x="4996" y="3708"/>
                  <a:pt x="5039" y="3795"/>
                  <a:pt x="5086" y="3877"/>
                </a:cubicBezTo>
                <a:lnTo>
                  <a:pt x="4690" y="4269"/>
                </a:lnTo>
                <a:cubicBezTo>
                  <a:pt x="4671" y="4285"/>
                  <a:pt x="4655" y="4303"/>
                  <a:pt x="4636" y="4319"/>
                </a:cubicBezTo>
                <a:cubicBezTo>
                  <a:pt x="4624" y="4335"/>
                  <a:pt x="4608" y="4347"/>
                  <a:pt x="4596" y="4363"/>
                </a:cubicBezTo>
                <a:lnTo>
                  <a:pt x="4169" y="4782"/>
                </a:lnTo>
                <a:cubicBezTo>
                  <a:pt x="4091" y="4735"/>
                  <a:pt x="4005" y="4692"/>
                  <a:pt x="3914" y="4656"/>
                </a:cubicBezTo>
                <a:cubicBezTo>
                  <a:pt x="3648" y="4546"/>
                  <a:pt x="3371" y="4494"/>
                  <a:pt x="3098" y="4494"/>
                </a:cubicBezTo>
                <a:cubicBezTo>
                  <a:pt x="2254" y="4494"/>
                  <a:pt x="1450" y="4993"/>
                  <a:pt x="1109" y="5816"/>
                </a:cubicBezTo>
                <a:lnTo>
                  <a:pt x="455" y="7383"/>
                </a:lnTo>
                <a:cubicBezTo>
                  <a:pt x="1" y="8477"/>
                  <a:pt x="518" y="9739"/>
                  <a:pt x="1611" y="10197"/>
                </a:cubicBezTo>
                <a:cubicBezTo>
                  <a:pt x="1701" y="10232"/>
                  <a:pt x="1791" y="10263"/>
                  <a:pt x="1885" y="10291"/>
                </a:cubicBezTo>
                <a:lnTo>
                  <a:pt x="1881" y="11572"/>
                </a:lnTo>
                <a:cubicBezTo>
                  <a:pt x="1791" y="11596"/>
                  <a:pt x="1701" y="11627"/>
                  <a:pt x="1615" y="11662"/>
                </a:cubicBezTo>
                <a:cubicBezTo>
                  <a:pt x="1082" y="11882"/>
                  <a:pt x="670" y="12292"/>
                  <a:pt x="447" y="12826"/>
                </a:cubicBezTo>
                <a:cubicBezTo>
                  <a:pt x="228" y="13354"/>
                  <a:pt x="224" y="13942"/>
                  <a:pt x="444" y="14471"/>
                </a:cubicBezTo>
                <a:lnTo>
                  <a:pt x="741" y="15192"/>
                </a:lnTo>
                <a:cubicBezTo>
                  <a:pt x="749" y="15208"/>
                  <a:pt x="753" y="15220"/>
                  <a:pt x="757" y="15235"/>
                </a:cubicBezTo>
                <a:cubicBezTo>
                  <a:pt x="764" y="15251"/>
                  <a:pt x="773" y="15267"/>
                  <a:pt x="777" y="15282"/>
                </a:cubicBezTo>
                <a:cubicBezTo>
                  <a:pt x="784" y="15294"/>
                  <a:pt x="788" y="15302"/>
                  <a:pt x="793" y="15314"/>
                </a:cubicBezTo>
                <a:lnTo>
                  <a:pt x="1090" y="16039"/>
                </a:lnTo>
                <a:cubicBezTo>
                  <a:pt x="1423" y="16849"/>
                  <a:pt x="2203" y="17374"/>
                  <a:pt x="3080" y="17374"/>
                </a:cubicBezTo>
                <a:cubicBezTo>
                  <a:pt x="3362" y="17374"/>
                  <a:pt x="3641" y="17319"/>
                  <a:pt x="3896" y="17214"/>
                </a:cubicBezTo>
                <a:cubicBezTo>
                  <a:pt x="3985" y="17175"/>
                  <a:pt x="4071" y="17135"/>
                  <a:pt x="4154" y="17084"/>
                </a:cubicBezTo>
                <a:lnTo>
                  <a:pt x="5059" y="17997"/>
                </a:lnTo>
                <a:cubicBezTo>
                  <a:pt x="5012" y="18079"/>
                  <a:pt x="4972" y="18162"/>
                  <a:pt x="4937" y="18249"/>
                </a:cubicBezTo>
                <a:cubicBezTo>
                  <a:pt x="4479" y="19341"/>
                  <a:pt x="4996" y="20603"/>
                  <a:pt x="6093" y="21061"/>
                </a:cubicBezTo>
                <a:lnTo>
                  <a:pt x="7661" y="21716"/>
                </a:lnTo>
                <a:cubicBezTo>
                  <a:pt x="7927" y="21826"/>
                  <a:pt x="8205" y="21880"/>
                  <a:pt x="8487" y="21880"/>
                </a:cubicBezTo>
                <a:cubicBezTo>
                  <a:pt x="9361" y="21880"/>
                  <a:pt x="10137" y="21363"/>
                  <a:pt x="10473" y="20560"/>
                </a:cubicBezTo>
                <a:cubicBezTo>
                  <a:pt x="10509" y="20470"/>
                  <a:pt x="10540" y="20379"/>
                  <a:pt x="10567" y="20285"/>
                </a:cubicBezTo>
                <a:lnTo>
                  <a:pt x="11849" y="20289"/>
                </a:lnTo>
                <a:cubicBezTo>
                  <a:pt x="11872" y="20379"/>
                  <a:pt x="11903" y="20466"/>
                  <a:pt x="11939" y="20552"/>
                </a:cubicBezTo>
                <a:cubicBezTo>
                  <a:pt x="12272" y="21363"/>
                  <a:pt x="13052" y="21888"/>
                  <a:pt x="13929" y="21888"/>
                </a:cubicBezTo>
                <a:cubicBezTo>
                  <a:pt x="14211" y="21888"/>
                  <a:pt x="14489" y="21833"/>
                  <a:pt x="14748" y="21728"/>
                </a:cubicBezTo>
                <a:lnTo>
                  <a:pt x="15446" y="21437"/>
                </a:lnTo>
                <a:cubicBezTo>
                  <a:pt x="15465" y="21433"/>
                  <a:pt x="15480" y="21426"/>
                  <a:pt x="15500" y="21417"/>
                </a:cubicBezTo>
                <a:cubicBezTo>
                  <a:pt x="15516" y="21414"/>
                  <a:pt x="15527" y="21406"/>
                  <a:pt x="15543" y="21402"/>
                </a:cubicBezTo>
                <a:cubicBezTo>
                  <a:pt x="15571" y="21390"/>
                  <a:pt x="15598" y="21379"/>
                  <a:pt x="15626" y="21363"/>
                </a:cubicBezTo>
                <a:lnTo>
                  <a:pt x="16315" y="21081"/>
                </a:lnTo>
                <a:cubicBezTo>
                  <a:pt x="16849" y="20862"/>
                  <a:pt x="17263" y="20450"/>
                  <a:pt x="17487" y="19918"/>
                </a:cubicBezTo>
                <a:cubicBezTo>
                  <a:pt x="17706" y="19384"/>
                  <a:pt x="17706" y="18800"/>
                  <a:pt x="17491" y="18276"/>
                </a:cubicBezTo>
                <a:cubicBezTo>
                  <a:pt x="17455" y="18186"/>
                  <a:pt x="17413" y="18099"/>
                  <a:pt x="17361" y="18017"/>
                </a:cubicBezTo>
                <a:lnTo>
                  <a:pt x="18274" y="17108"/>
                </a:lnTo>
                <a:cubicBezTo>
                  <a:pt x="18353" y="17155"/>
                  <a:pt x="18439" y="17198"/>
                  <a:pt x="18525" y="17238"/>
                </a:cubicBezTo>
                <a:cubicBezTo>
                  <a:pt x="18791" y="17347"/>
                  <a:pt x="19070" y="17402"/>
                  <a:pt x="19355" y="17402"/>
                </a:cubicBezTo>
                <a:cubicBezTo>
                  <a:pt x="20225" y="17402"/>
                  <a:pt x="21001" y="16880"/>
                  <a:pt x="21339" y="16077"/>
                </a:cubicBezTo>
                <a:lnTo>
                  <a:pt x="21636" y="15365"/>
                </a:lnTo>
                <a:cubicBezTo>
                  <a:pt x="21652" y="15334"/>
                  <a:pt x="21663" y="15298"/>
                  <a:pt x="21679" y="15267"/>
                </a:cubicBezTo>
                <a:cubicBezTo>
                  <a:pt x="21683" y="15251"/>
                  <a:pt x="21691" y="15239"/>
                  <a:pt x="21695" y="15223"/>
                </a:cubicBezTo>
                <a:lnTo>
                  <a:pt x="21695" y="15220"/>
                </a:lnTo>
                <a:lnTo>
                  <a:pt x="21992" y="14511"/>
                </a:lnTo>
                <a:cubicBezTo>
                  <a:pt x="22447" y="13417"/>
                  <a:pt x="21930" y="12155"/>
                  <a:pt x="20849" y="11701"/>
                </a:cubicBezTo>
                <a:cubicBezTo>
                  <a:pt x="20755" y="11662"/>
                  <a:pt x="20661" y="11631"/>
                  <a:pt x="20567" y="11603"/>
                </a:cubicBezTo>
                <a:lnTo>
                  <a:pt x="20567" y="11055"/>
                </a:lnTo>
                <a:cubicBezTo>
                  <a:pt x="20567" y="11027"/>
                  <a:pt x="20570" y="11000"/>
                  <a:pt x="20570" y="10969"/>
                </a:cubicBezTo>
                <a:cubicBezTo>
                  <a:pt x="20570" y="10941"/>
                  <a:pt x="20570" y="10918"/>
                  <a:pt x="20567" y="10890"/>
                </a:cubicBezTo>
                <a:lnTo>
                  <a:pt x="20570" y="10318"/>
                </a:lnTo>
                <a:cubicBezTo>
                  <a:pt x="20661" y="10294"/>
                  <a:pt x="20751" y="10263"/>
                  <a:pt x="20840" y="10224"/>
                </a:cubicBezTo>
                <a:cubicBezTo>
                  <a:pt x="21370" y="10005"/>
                  <a:pt x="21785" y="9593"/>
                  <a:pt x="22004" y="9064"/>
                </a:cubicBezTo>
                <a:cubicBezTo>
                  <a:pt x="22223" y="8531"/>
                  <a:pt x="22223" y="7947"/>
                  <a:pt x="22004" y="7419"/>
                </a:cubicBezTo>
                <a:lnTo>
                  <a:pt x="21357" y="5847"/>
                </a:lnTo>
                <a:cubicBezTo>
                  <a:pt x="21016" y="5020"/>
                  <a:pt x="20212" y="4520"/>
                  <a:pt x="19367" y="4520"/>
                </a:cubicBezTo>
                <a:cubicBezTo>
                  <a:pt x="19097" y="4520"/>
                  <a:pt x="18822" y="4571"/>
                  <a:pt x="18556" y="4680"/>
                </a:cubicBezTo>
                <a:cubicBezTo>
                  <a:pt x="18552" y="4680"/>
                  <a:pt x="18552" y="4684"/>
                  <a:pt x="18549" y="4684"/>
                </a:cubicBezTo>
                <a:cubicBezTo>
                  <a:pt x="18462" y="4719"/>
                  <a:pt x="18377" y="4762"/>
                  <a:pt x="18298" y="4809"/>
                </a:cubicBezTo>
                <a:lnTo>
                  <a:pt x="17921" y="4433"/>
                </a:lnTo>
                <a:cubicBezTo>
                  <a:pt x="17898" y="4406"/>
                  <a:pt x="17874" y="4382"/>
                  <a:pt x="17851" y="4355"/>
                </a:cubicBezTo>
                <a:cubicBezTo>
                  <a:pt x="17827" y="4335"/>
                  <a:pt x="17804" y="4312"/>
                  <a:pt x="17784" y="4292"/>
                </a:cubicBezTo>
                <a:lnTo>
                  <a:pt x="17389" y="3896"/>
                </a:lnTo>
                <a:cubicBezTo>
                  <a:pt x="17436" y="3815"/>
                  <a:pt x="17475" y="3732"/>
                  <a:pt x="17511" y="3645"/>
                </a:cubicBezTo>
                <a:cubicBezTo>
                  <a:pt x="17968" y="2553"/>
                  <a:pt x="17451" y="1291"/>
                  <a:pt x="16355" y="833"/>
                </a:cubicBezTo>
                <a:lnTo>
                  <a:pt x="15641" y="535"/>
                </a:lnTo>
                <a:cubicBezTo>
                  <a:pt x="15598" y="515"/>
                  <a:pt x="15551" y="495"/>
                  <a:pt x="15500" y="476"/>
                </a:cubicBezTo>
                <a:lnTo>
                  <a:pt x="15496" y="476"/>
                </a:lnTo>
                <a:lnTo>
                  <a:pt x="14791" y="182"/>
                </a:lnTo>
                <a:cubicBezTo>
                  <a:pt x="14523" y="69"/>
                  <a:pt x="14240" y="12"/>
                  <a:pt x="13957" y="12"/>
                </a:cubicBezTo>
                <a:cubicBezTo>
                  <a:pt x="13681" y="12"/>
                  <a:pt x="13405" y="66"/>
                  <a:pt x="13142" y="174"/>
                </a:cubicBezTo>
                <a:cubicBezTo>
                  <a:pt x="12609" y="390"/>
                  <a:pt x="12194" y="805"/>
                  <a:pt x="11974" y="1334"/>
                </a:cubicBezTo>
                <a:cubicBezTo>
                  <a:pt x="11939" y="1424"/>
                  <a:pt x="11907" y="1514"/>
                  <a:pt x="11884" y="1605"/>
                </a:cubicBezTo>
                <a:lnTo>
                  <a:pt x="10599" y="1600"/>
                </a:lnTo>
                <a:cubicBezTo>
                  <a:pt x="10576" y="1511"/>
                  <a:pt x="10544" y="1424"/>
                  <a:pt x="10509" y="1338"/>
                </a:cubicBezTo>
                <a:cubicBezTo>
                  <a:pt x="10294" y="805"/>
                  <a:pt x="9882" y="390"/>
                  <a:pt x="9349" y="171"/>
                </a:cubicBezTo>
                <a:cubicBezTo>
                  <a:pt x="9081" y="57"/>
                  <a:pt x="8799" y="0"/>
                  <a:pt x="85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38"/>
          <p:cNvGrpSpPr/>
          <p:nvPr/>
        </p:nvGrpSpPr>
        <p:grpSpPr>
          <a:xfrm>
            <a:off x="4024852" y="2778788"/>
            <a:ext cx="775916" cy="767964"/>
            <a:chOff x="1368075" y="1017775"/>
            <a:chExt cx="487875" cy="487875"/>
          </a:xfrm>
        </p:grpSpPr>
        <p:sp>
          <p:nvSpPr>
            <p:cNvPr id="934" name="Google Shape;934;p38"/>
            <p:cNvSpPr/>
            <p:nvPr/>
          </p:nvSpPr>
          <p:spPr>
            <a:xfrm>
              <a:off x="1475225" y="1141725"/>
              <a:ext cx="273575" cy="240750"/>
            </a:xfrm>
            <a:custGeom>
              <a:avLst/>
              <a:gdLst/>
              <a:ahLst/>
              <a:cxnLst/>
              <a:rect l="l" t="t" r="r" b="b"/>
              <a:pathLst>
                <a:path w="10943" h="9630" extrusionOk="0">
                  <a:moveTo>
                    <a:pt x="5489" y="1"/>
                  </a:moveTo>
                  <a:cubicBezTo>
                    <a:pt x="3592" y="1"/>
                    <a:pt x="1792" y="1115"/>
                    <a:pt x="1034" y="2976"/>
                  </a:cubicBezTo>
                  <a:cubicBezTo>
                    <a:pt x="0" y="5408"/>
                    <a:pt x="1155" y="8234"/>
                    <a:pt x="3617" y="9268"/>
                  </a:cubicBezTo>
                  <a:cubicBezTo>
                    <a:pt x="4218" y="9513"/>
                    <a:pt x="4839" y="9629"/>
                    <a:pt x="5450" y="9629"/>
                  </a:cubicBezTo>
                  <a:cubicBezTo>
                    <a:pt x="7340" y="9629"/>
                    <a:pt x="9128" y="8515"/>
                    <a:pt x="9909" y="6654"/>
                  </a:cubicBezTo>
                  <a:cubicBezTo>
                    <a:pt x="10943" y="4222"/>
                    <a:pt x="9757" y="1395"/>
                    <a:pt x="7326" y="362"/>
                  </a:cubicBezTo>
                  <a:cubicBezTo>
                    <a:pt x="6724" y="117"/>
                    <a:pt x="6102" y="1"/>
                    <a:pt x="548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1523850" y="1282275"/>
              <a:ext cx="64625" cy="56900"/>
            </a:xfrm>
            <a:custGeom>
              <a:avLst/>
              <a:gdLst/>
              <a:ahLst/>
              <a:cxnLst/>
              <a:rect l="l" t="t" r="r" b="b"/>
              <a:pathLst>
                <a:path w="2585" h="2276" extrusionOk="0">
                  <a:moveTo>
                    <a:pt x="1295" y="1"/>
                  </a:moveTo>
                  <a:cubicBezTo>
                    <a:pt x="850" y="1"/>
                    <a:pt x="427" y="263"/>
                    <a:pt x="244" y="698"/>
                  </a:cubicBezTo>
                  <a:cubicBezTo>
                    <a:pt x="1" y="1275"/>
                    <a:pt x="274" y="1944"/>
                    <a:pt x="852" y="2187"/>
                  </a:cubicBezTo>
                  <a:cubicBezTo>
                    <a:pt x="995" y="2247"/>
                    <a:pt x="1144" y="2276"/>
                    <a:pt x="1290" y="2276"/>
                  </a:cubicBezTo>
                  <a:cubicBezTo>
                    <a:pt x="1735" y="2276"/>
                    <a:pt x="2158" y="2013"/>
                    <a:pt x="2341" y="1579"/>
                  </a:cubicBezTo>
                  <a:cubicBezTo>
                    <a:pt x="2584" y="1002"/>
                    <a:pt x="2311" y="333"/>
                    <a:pt x="1733" y="90"/>
                  </a:cubicBezTo>
                  <a:cubicBezTo>
                    <a:pt x="1590" y="29"/>
                    <a:pt x="1441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1536775" y="1174550"/>
              <a:ext cx="106400" cy="93450"/>
            </a:xfrm>
            <a:custGeom>
              <a:avLst/>
              <a:gdLst/>
              <a:ahLst/>
              <a:cxnLst/>
              <a:rect l="l" t="t" r="r" b="b"/>
              <a:pathLst>
                <a:path w="4256" h="3738" extrusionOk="0">
                  <a:moveTo>
                    <a:pt x="2120" y="1"/>
                  </a:moveTo>
                  <a:cubicBezTo>
                    <a:pt x="1391" y="1"/>
                    <a:pt x="694" y="435"/>
                    <a:pt x="395" y="1146"/>
                  </a:cubicBezTo>
                  <a:cubicBezTo>
                    <a:pt x="0" y="2089"/>
                    <a:pt x="456" y="3183"/>
                    <a:pt x="1398" y="3578"/>
                  </a:cubicBezTo>
                  <a:cubicBezTo>
                    <a:pt x="1639" y="3686"/>
                    <a:pt x="1889" y="3738"/>
                    <a:pt x="2134" y="3738"/>
                  </a:cubicBezTo>
                  <a:cubicBezTo>
                    <a:pt x="2853" y="3738"/>
                    <a:pt x="3536" y="3300"/>
                    <a:pt x="3830" y="2575"/>
                  </a:cubicBezTo>
                  <a:cubicBezTo>
                    <a:pt x="4256" y="1633"/>
                    <a:pt x="3800" y="538"/>
                    <a:pt x="2827" y="143"/>
                  </a:cubicBezTo>
                  <a:cubicBezTo>
                    <a:pt x="2596" y="46"/>
                    <a:pt x="2356" y="1"/>
                    <a:pt x="212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1599850" y="1271625"/>
              <a:ext cx="88150" cy="77450"/>
            </a:xfrm>
            <a:custGeom>
              <a:avLst/>
              <a:gdLst/>
              <a:ahLst/>
              <a:cxnLst/>
              <a:rect l="l" t="t" r="r" b="b"/>
              <a:pathLst>
                <a:path w="3526" h="3098" extrusionOk="0">
                  <a:moveTo>
                    <a:pt x="1781" y="1"/>
                  </a:moveTo>
                  <a:cubicBezTo>
                    <a:pt x="1170" y="1"/>
                    <a:pt x="587" y="367"/>
                    <a:pt x="334" y="941"/>
                  </a:cubicBezTo>
                  <a:cubicBezTo>
                    <a:pt x="0" y="1731"/>
                    <a:pt x="395" y="2643"/>
                    <a:pt x="1186" y="2978"/>
                  </a:cubicBezTo>
                  <a:cubicBezTo>
                    <a:pt x="1370" y="3059"/>
                    <a:pt x="1563" y="3097"/>
                    <a:pt x="1755" y="3097"/>
                  </a:cubicBezTo>
                  <a:cubicBezTo>
                    <a:pt x="2354" y="3097"/>
                    <a:pt x="2938" y="2725"/>
                    <a:pt x="3192" y="2127"/>
                  </a:cubicBezTo>
                  <a:cubicBezTo>
                    <a:pt x="3526" y="1336"/>
                    <a:pt x="3131" y="455"/>
                    <a:pt x="2371" y="121"/>
                  </a:cubicBezTo>
                  <a:cubicBezTo>
                    <a:pt x="2178" y="39"/>
                    <a:pt x="1978" y="1"/>
                    <a:pt x="17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1655300" y="1212200"/>
              <a:ext cx="51700" cy="45075"/>
            </a:xfrm>
            <a:custGeom>
              <a:avLst/>
              <a:gdLst/>
              <a:ahLst/>
              <a:cxnLst/>
              <a:rect l="l" t="t" r="r" b="b"/>
              <a:pathLst>
                <a:path w="2068" h="1803" extrusionOk="0">
                  <a:moveTo>
                    <a:pt x="1033" y="1"/>
                  </a:moveTo>
                  <a:cubicBezTo>
                    <a:pt x="682" y="1"/>
                    <a:pt x="352" y="207"/>
                    <a:pt x="214" y="552"/>
                  </a:cubicBezTo>
                  <a:cubicBezTo>
                    <a:pt x="1" y="1008"/>
                    <a:pt x="214" y="1525"/>
                    <a:pt x="700" y="1738"/>
                  </a:cubicBezTo>
                  <a:cubicBezTo>
                    <a:pt x="810" y="1782"/>
                    <a:pt x="924" y="1803"/>
                    <a:pt x="1036" y="1803"/>
                  </a:cubicBezTo>
                  <a:cubicBezTo>
                    <a:pt x="1387" y="1803"/>
                    <a:pt x="1717" y="1597"/>
                    <a:pt x="1855" y="1251"/>
                  </a:cubicBezTo>
                  <a:cubicBezTo>
                    <a:pt x="2068" y="795"/>
                    <a:pt x="1855" y="248"/>
                    <a:pt x="1369" y="66"/>
                  </a:cubicBezTo>
                  <a:cubicBezTo>
                    <a:pt x="1258" y="22"/>
                    <a:pt x="1145" y="1"/>
                    <a:pt x="103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475225" y="1125675"/>
              <a:ext cx="273575" cy="272825"/>
            </a:xfrm>
            <a:custGeom>
              <a:avLst/>
              <a:gdLst/>
              <a:ahLst/>
              <a:cxnLst/>
              <a:rect l="l" t="t" r="r" b="b"/>
              <a:pathLst>
                <a:path w="10943" h="10913" fill="none" extrusionOk="0">
                  <a:moveTo>
                    <a:pt x="9909" y="7296"/>
                  </a:moveTo>
                  <a:cubicBezTo>
                    <a:pt x="8876" y="9758"/>
                    <a:pt x="6079" y="10913"/>
                    <a:pt x="3617" y="9910"/>
                  </a:cubicBezTo>
                  <a:cubicBezTo>
                    <a:pt x="1155" y="8876"/>
                    <a:pt x="0" y="6050"/>
                    <a:pt x="1034" y="3618"/>
                  </a:cubicBezTo>
                  <a:cubicBezTo>
                    <a:pt x="2037" y="1156"/>
                    <a:pt x="4864" y="1"/>
                    <a:pt x="7326" y="1004"/>
                  </a:cubicBezTo>
                  <a:cubicBezTo>
                    <a:pt x="9757" y="2037"/>
                    <a:pt x="10943" y="4864"/>
                    <a:pt x="9909" y="7296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658350" y="1027650"/>
              <a:ext cx="50950" cy="123150"/>
            </a:xfrm>
            <a:custGeom>
              <a:avLst/>
              <a:gdLst/>
              <a:ahLst/>
              <a:cxnLst/>
              <a:rect l="l" t="t" r="r" b="b"/>
              <a:pathLst>
                <a:path w="2038" h="4926" fill="none" extrusionOk="0">
                  <a:moveTo>
                    <a:pt x="1" y="4925"/>
                  </a:moveTo>
                  <a:lnTo>
                    <a:pt x="2037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1688000" y="101855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0" y="0"/>
                  </a:moveTo>
                  <a:lnTo>
                    <a:pt x="1733" y="73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722950" y="1165200"/>
              <a:ext cx="123875" cy="50950"/>
            </a:xfrm>
            <a:custGeom>
              <a:avLst/>
              <a:gdLst/>
              <a:ahLst/>
              <a:cxnLst/>
              <a:rect l="l" t="t" r="r" b="b"/>
              <a:pathLst>
                <a:path w="4955" h="2038" fill="none" extrusionOk="0">
                  <a:moveTo>
                    <a:pt x="0" y="2037"/>
                  </a:moveTo>
                  <a:lnTo>
                    <a:pt x="4955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1837675" y="1143175"/>
              <a:ext cx="18275" cy="44100"/>
            </a:xfrm>
            <a:custGeom>
              <a:avLst/>
              <a:gdLst/>
              <a:ahLst/>
              <a:cxnLst/>
              <a:rect l="l" t="t" r="r" b="b"/>
              <a:pathLst>
                <a:path w="731" h="1764" fill="none" extrusionOk="0">
                  <a:moveTo>
                    <a:pt x="1" y="0"/>
                  </a:moveTo>
                  <a:lnTo>
                    <a:pt x="730" y="176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722950" y="13080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0" y="1"/>
                  </a:moveTo>
                  <a:lnTo>
                    <a:pt x="4955" y="2068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837675" y="1337700"/>
              <a:ext cx="17525" cy="43325"/>
            </a:xfrm>
            <a:custGeom>
              <a:avLst/>
              <a:gdLst/>
              <a:ahLst/>
              <a:cxnLst/>
              <a:rect l="l" t="t" r="r" b="b"/>
              <a:pathLst>
                <a:path w="701" h="1733" fill="none" extrusionOk="0">
                  <a:moveTo>
                    <a:pt x="700" y="0"/>
                  </a:moveTo>
                  <a:lnTo>
                    <a:pt x="1" y="1733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1657600" y="1373400"/>
              <a:ext cx="50925" cy="123900"/>
            </a:xfrm>
            <a:custGeom>
              <a:avLst/>
              <a:gdLst/>
              <a:ahLst/>
              <a:cxnLst/>
              <a:rect l="l" t="t" r="r" b="b"/>
              <a:pathLst>
                <a:path w="2037" h="4956" fill="none" extrusionOk="0">
                  <a:moveTo>
                    <a:pt x="0" y="1"/>
                  </a:moveTo>
                  <a:lnTo>
                    <a:pt x="2037" y="495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1687225" y="1488150"/>
              <a:ext cx="43350" cy="17500"/>
            </a:xfrm>
            <a:custGeom>
              <a:avLst/>
              <a:gdLst/>
              <a:ahLst/>
              <a:cxnLst/>
              <a:rect l="l" t="t" r="r" b="b"/>
              <a:pathLst>
                <a:path w="1734" h="700" fill="none" extrusionOk="0">
                  <a:moveTo>
                    <a:pt x="1733" y="1"/>
                  </a:moveTo>
                  <a:lnTo>
                    <a:pt x="1" y="70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513975" y="1373400"/>
              <a:ext cx="51700" cy="123150"/>
            </a:xfrm>
            <a:custGeom>
              <a:avLst/>
              <a:gdLst/>
              <a:ahLst/>
              <a:cxnLst/>
              <a:rect l="l" t="t" r="r" b="b"/>
              <a:pathLst>
                <a:path w="2068" h="4926" fill="none" extrusionOk="0">
                  <a:moveTo>
                    <a:pt x="2067" y="1"/>
                  </a:moveTo>
                  <a:lnTo>
                    <a:pt x="0" y="492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492700" y="1487400"/>
              <a:ext cx="43325" cy="18250"/>
            </a:xfrm>
            <a:custGeom>
              <a:avLst/>
              <a:gdLst/>
              <a:ahLst/>
              <a:cxnLst/>
              <a:rect l="l" t="t" r="r" b="b"/>
              <a:pathLst>
                <a:path w="1733" h="730" fill="none" extrusionOk="0">
                  <a:moveTo>
                    <a:pt x="1733" y="73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1377200" y="1308050"/>
              <a:ext cx="123125" cy="50950"/>
            </a:xfrm>
            <a:custGeom>
              <a:avLst/>
              <a:gdLst/>
              <a:ahLst/>
              <a:cxnLst/>
              <a:rect l="l" t="t" r="r" b="b"/>
              <a:pathLst>
                <a:path w="4925" h="2038" fill="none" extrusionOk="0">
                  <a:moveTo>
                    <a:pt x="4924" y="1"/>
                  </a:moveTo>
                  <a:lnTo>
                    <a:pt x="0" y="203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368075" y="1336925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730" y="1764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377200" y="1164450"/>
              <a:ext cx="123875" cy="51700"/>
            </a:xfrm>
            <a:custGeom>
              <a:avLst/>
              <a:gdLst/>
              <a:ahLst/>
              <a:cxnLst/>
              <a:rect l="l" t="t" r="r" b="b"/>
              <a:pathLst>
                <a:path w="4955" h="2068" fill="none" extrusionOk="0">
                  <a:moveTo>
                    <a:pt x="4955" y="206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368075" y="1142400"/>
              <a:ext cx="18250" cy="44100"/>
            </a:xfrm>
            <a:custGeom>
              <a:avLst/>
              <a:gdLst/>
              <a:ahLst/>
              <a:cxnLst/>
              <a:rect l="l" t="t" r="r" b="b"/>
              <a:pathLst>
                <a:path w="730" h="1764" fill="none" extrusionOk="0">
                  <a:moveTo>
                    <a:pt x="0" y="1764"/>
                  </a:moveTo>
                  <a:lnTo>
                    <a:pt x="73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514725" y="1026900"/>
              <a:ext cx="51700" cy="123900"/>
            </a:xfrm>
            <a:custGeom>
              <a:avLst/>
              <a:gdLst/>
              <a:ahLst/>
              <a:cxnLst/>
              <a:rect l="l" t="t" r="r" b="b"/>
              <a:pathLst>
                <a:path w="2068" h="4956" fill="none" extrusionOk="0">
                  <a:moveTo>
                    <a:pt x="2068" y="495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493450" y="1017775"/>
              <a:ext cx="43350" cy="18275"/>
            </a:xfrm>
            <a:custGeom>
              <a:avLst/>
              <a:gdLst/>
              <a:ahLst/>
              <a:cxnLst/>
              <a:rect l="l" t="t" r="r" b="b"/>
              <a:pathLst>
                <a:path w="1734" h="731" fill="none" extrusionOk="0">
                  <a:moveTo>
                    <a:pt x="1" y="730"/>
                  </a:moveTo>
                  <a:lnTo>
                    <a:pt x="1733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612000" y="1062625"/>
              <a:ext cx="775" cy="79050"/>
            </a:xfrm>
            <a:custGeom>
              <a:avLst/>
              <a:gdLst/>
              <a:ahLst/>
              <a:cxnLst/>
              <a:rect l="l" t="t" r="r" b="b"/>
              <a:pathLst>
                <a:path w="31" h="3162" fill="none" extrusionOk="0">
                  <a:moveTo>
                    <a:pt x="0" y="3161"/>
                  </a:moveTo>
                  <a:lnTo>
                    <a:pt x="31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589200" y="1062625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" y="0"/>
                  </a:moveTo>
                  <a:lnTo>
                    <a:pt x="1885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697100" y="1121125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fill="none" extrusionOk="0">
                  <a:moveTo>
                    <a:pt x="1" y="2250"/>
                  </a:moveTo>
                  <a:lnTo>
                    <a:pt x="225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736625" y="1105175"/>
              <a:ext cx="33450" cy="32700"/>
            </a:xfrm>
            <a:custGeom>
              <a:avLst/>
              <a:gdLst/>
              <a:ahLst/>
              <a:cxnLst/>
              <a:rect l="l" t="t" r="r" b="b"/>
              <a:pathLst>
                <a:path w="1338" h="1308" fill="none" extrusionOk="0">
                  <a:moveTo>
                    <a:pt x="0" y="0"/>
                  </a:moveTo>
                  <a:lnTo>
                    <a:pt x="1338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1732050" y="1262475"/>
              <a:ext cx="79075" cy="25"/>
            </a:xfrm>
            <a:custGeom>
              <a:avLst/>
              <a:gdLst/>
              <a:ahLst/>
              <a:cxnLst/>
              <a:rect l="l" t="t" r="r" b="b"/>
              <a:pathLst>
                <a:path w="3163" h="1" fill="none" extrusionOk="0">
                  <a:moveTo>
                    <a:pt x="1" y="0"/>
                  </a:moveTo>
                  <a:lnTo>
                    <a:pt x="3162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811100" y="123890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"/>
                  </a:moveTo>
                  <a:lnTo>
                    <a:pt x="0" y="1885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696350" y="134757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fill="none" extrusionOk="0">
                  <a:moveTo>
                    <a:pt x="0" y="0"/>
                  </a:moveTo>
                  <a:lnTo>
                    <a:pt x="2250" y="225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735850" y="1387100"/>
              <a:ext cx="33475" cy="32700"/>
            </a:xfrm>
            <a:custGeom>
              <a:avLst/>
              <a:gdLst/>
              <a:ahLst/>
              <a:cxnLst/>
              <a:rect l="l" t="t" r="r" b="b"/>
              <a:pathLst>
                <a:path w="1339" h="1308" fill="none" extrusionOk="0">
                  <a:moveTo>
                    <a:pt x="1338" y="0"/>
                  </a:moveTo>
                  <a:lnTo>
                    <a:pt x="1" y="1307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611250" y="1382525"/>
              <a:ext cx="25" cy="79050"/>
            </a:xfrm>
            <a:custGeom>
              <a:avLst/>
              <a:gdLst/>
              <a:ahLst/>
              <a:cxnLst/>
              <a:rect l="l" t="t" r="r" b="b"/>
              <a:pathLst>
                <a:path w="1" h="3162" fill="none" extrusionOk="0">
                  <a:moveTo>
                    <a:pt x="0" y="1"/>
                  </a:moveTo>
                  <a:lnTo>
                    <a:pt x="0" y="3162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587675" y="1461550"/>
              <a:ext cx="47150" cy="25"/>
            </a:xfrm>
            <a:custGeom>
              <a:avLst/>
              <a:gdLst/>
              <a:ahLst/>
              <a:cxnLst/>
              <a:rect l="l" t="t" r="r" b="b"/>
              <a:pathLst>
                <a:path w="1886" h="1" fill="none" extrusionOk="0">
                  <a:moveTo>
                    <a:pt x="1885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70650" y="1346825"/>
              <a:ext cx="55500" cy="55475"/>
            </a:xfrm>
            <a:custGeom>
              <a:avLst/>
              <a:gdLst/>
              <a:ahLst/>
              <a:cxnLst/>
              <a:rect l="l" t="t" r="r" b="b"/>
              <a:pathLst>
                <a:path w="2220" h="2219" fill="none" extrusionOk="0">
                  <a:moveTo>
                    <a:pt x="2220" y="0"/>
                  </a:moveTo>
                  <a:lnTo>
                    <a:pt x="1" y="221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453950" y="1385575"/>
              <a:ext cx="32700" cy="33450"/>
            </a:xfrm>
            <a:custGeom>
              <a:avLst/>
              <a:gdLst/>
              <a:ahLst/>
              <a:cxnLst/>
              <a:rect l="l" t="t" r="r" b="b"/>
              <a:pathLst>
                <a:path w="1308" h="1338" fill="none" extrusionOk="0">
                  <a:moveTo>
                    <a:pt x="1307" y="133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412150" y="1260950"/>
              <a:ext cx="79800" cy="775"/>
            </a:xfrm>
            <a:custGeom>
              <a:avLst/>
              <a:gdLst/>
              <a:ahLst/>
              <a:cxnLst/>
              <a:rect l="l" t="t" r="r" b="b"/>
              <a:pathLst>
                <a:path w="3192" h="31" fill="none" extrusionOk="0">
                  <a:moveTo>
                    <a:pt x="3192" y="31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412150" y="1238150"/>
              <a:ext cx="25" cy="47150"/>
            </a:xfrm>
            <a:custGeom>
              <a:avLst/>
              <a:gdLst/>
              <a:ahLst/>
              <a:cxnLst/>
              <a:rect l="l" t="t" r="r" b="b"/>
              <a:pathLst>
                <a:path w="1" h="1886" fill="none" extrusionOk="0">
                  <a:moveTo>
                    <a:pt x="0" y="188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71425" y="112037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fill="none" extrusionOk="0">
                  <a:moveTo>
                    <a:pt x="2219" y="2249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454700" y="1103650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338" h="1338" fill="none" extrusionOk="0">
                  <a:moveTo>
                    <a:pt x="1" y="1338"/>
                  </a:moveTo>
                  <a:lnTo>
                    <a:pt x="1338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523850" y="1278425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fill="none" extrusionOk="0">
                  <a:moveTo>
                    <a:pt x="2341" y="1733"/>
                  </a:moveTo>
                  <a:cubicBezTo>
                    <a:pt x="2098" y="2311"/>
                    <a:pt x="1429" y="2584"/>
                    <a:pt x="852" y="2341"/>
                  </a:cubicBezTo>
                  <a:cubicBezTo>
                    <a:pt x="274" y="2098"/>
                    <a:pt x="1" y="1429"/>
                    <a:pt x="244" y="852"/>
                  </a:cubicBezTo>
                  <a:cubicBezTo>
                    <a:pt x="487" y="274"/>
                    <a:pt x="1156" y="0"/>
                    <a:pt x="1733" y="244"/>
                  </a:cubicBezTo>
                  <a:cubicBezTo>
                    <a:pt x="2311" y="487"/>
                    <a:pt x="2584" y="1156"/>
                    <a:pt x="2341" y="1733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536775" y="1168250"/>
              <a:ext cx="106400" cy="106400"/>
            </a:xfrm>
            <a:custGeom>
              <a:avLst/>
              <a:gdLst/>
              <a:ahLst/>
              <a:cxnLst/>
              <a:rect l="l" t="t" r="r" b="b"/>
              <a:pathLst>
                <a:path w="4256" h="4256" fill="none" extrusionOk="0">
                  <a:moveTo>
                    <a:pt x="3830" y="2827"/>
                  </a:moveTo>
                  <a:cubicBezTo>
                    <a:pt x="3435" y="3800"/>
                    <a:pt x="2341" y="4256"/>
                    <a:pt x="1398" y="3830"/>
                  </a:cubicBezTo>
                  <a:cubicBezTo>
                    <a:pt x="456" y="3435"/>
                    <a:pt x="0" y="2341"/>
                    <a:pt x="395" y="1398"/>
                  </a:cubicBezTo>
                  <a:cubicBezTo>
                    <a:pt x="791" y="456"/>
                    <a:pt x="1885" y="0"/>
                    <a:pt x="2827" y="395"/>
                  </a:cubicBezTo>
                  <a:cubicBezTo>
                    <a:pt x="3800" y="790"/>
                    <a:pt x="4256" y="1885"/>
                    <a:pt x="3830" y="2827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599850" y="1266275"/>
              <a:ext cx="88150" cy="88175"/>
            </a:xfrm>
            <a:custGeom>
              <a:avLst/>
              <a:gdLst/>
              <a:ahLst/>
              <a:cxnLst/>
              <a:rect l="l" t="t" r="r" b="b"/>
              <a:pathLst>
                <a:path w="3526" h="3527" fill="none" extrusionOk="0">
                  <a:moveTo>
                    <a:pt x="3192" y="2341"/>
                  </a:moveTo>
                  <a:cubicBezTo>
                    <a:pt x="2857" y="3131"/>
                    <a:pt x="1945" y="3526"/>
                    <a:pt x="1186" y="3192"/>
                  </a:cubicBezTo>
                  <a:cubicBezTo>
                    <a:pt x="395" y="2857"/>
                    <a:pt x="0" y="1945"/>
                    <a:pt x="334" y="1155"/>
                  </a:cubicBezTo>
                  <a:cubicBezTo>
                    <a:pt x="669" y="395"/>
                    <a:pt x="1581" y="0"/>
                    <a:pt x="2371" y="335"/>
                  </a:cubicBezTo>
                  <a:cubicBezTo>
                    <a:pt x="3131" y="669"/>
                    <a:pt x="3526" y="1550"/>
                    <a:pt x="3192" y="234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655300" y="1209275"/>
              <a:ext cx="51700" cy="50950"/>
            </a:xfrm>
            <a:custGeom>
              <a:avLst/>
              <a:gdLst/>
              <a:ahLst/>
              <a:cxnLst/>
              <a:rect l="l" t="t" r="r" b="b"/>
              <a:pathLst>
                <a:path w="2068" h="2038" fill="none" extrusionOk="0">
                  <a:moveTo>
                    <a:pt x="1855" y="1368"/>
                  </a:moveTo>
                  <a:cubicBezTo>
                    <a:pt x="1673" y="1824"/>
                    <a:pt x="1156" y="2037"/>
                    <a:pt x="700" y="1855"/>
                  </a:cubicBezTo>
                  <a:cubicBezTo>
                    <a:pt x="214" y="1642"/>
                    <a:pt x="1" y="1125"/>
                    <a:pt x="214" y="669"/>
                  </a:cubicBezTo>
                  <a:cubicBezTo>
                    <a:pt x="396" y="213"/>
                    <a:pt x="913" y="1"/>
                    <a:pt x="1369" y="183"/>
                  </a:cubicBezTo>
                  <a:cubicBezTo>
                    <a:pt x="1855" y="365"/>
                    <a:pt x="2068" y="912"/>
                    <a:pt x="1855" y="1368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1935FF-6229-450B-AFA4-6811024EA7B8}"/>
              </a:ext>
            </a:extLst>
          </p:cNvPr>
          <p:cNvSpPr txBox="1"/>
          <p:nvPr/>
        </p:nvSpPr>
        <p:spPr>
          <a:xfrm>
            <a:off x="2031117" y="2263973"/>
            <a:ext cx="602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https://github.com/mahtabalghasi88/CloudExam2024unict</a:t>
            </a:r>
          </a:p>
        </p:txBody>
      </p:sp>
    </p:spTree>
    <p:extLst>
      <p:ext uri="{BB962C8B-B14F-4D97-AF65-F5344CB8AC3E}">
        <p14:creationId xmlns:p14="http://schemas.microsoft.com/office/powerpoint/2010/main" val="851845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1068436" y="2810923"/>
            <a:ext cx="7698519" cy="9393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5400" dirty="0"/>
              <a:t>DATA ANALYSIS USING SPARK NOTEBOOKS</a:t>
            </a:r>
          </a:p>
        </p:txBody>
      </p:sp>
      <p:sp>
        <p:nvSpPr>
          <p:cNvPr id="1879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1103817" y="123139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882" name="Google Shape;1882;p49"/>
          <p:cNvGrpSpPr/>
          <p:nvPr/>
        </p:nvGrpSpPr>
        <p:grpSpPr>
          <a:xfrm>
            <a:off x="1450417" y="82286"/>
            <a:ext cx="947642" cy="914426"/>
            <a:chOff x="4464792" y="1820248"/>
            <a:chExt cx="947642" cy="914426"/>
          </a:xfrm>
        </p:grpSpPr>
        <p:sp>
          <p:nvSpPr>
            <p:cNvPr id="1883" name="Google Shape;188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4" name="Google Shape;188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885" name="Google Shape;188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9"/>
          <p:cNvGrpSpPr/>
          <p:nvPr/>
        </p:nvGrpSpPr>
        <p:grpSpPr>
          <a:xfrm>
            <a:off x="6516917" y="3862023"/>
            <a:ext cx="947642" cy="914426"/>
            <a:chOff x="4464792" y="1820248"/>
            <a:chExt cx="947642" cy="914426"/>
          </a:xfrm>
        </p:grpSpPr>
        <p:sp>
          <p:nvSpPr>
            <p:cNvPr id="1928" name="Google Shape;192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30" name="Google Shape;193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2" name="Google Shape;1972;p49"/>
          <p:cNvGrpSpPr/>
          <p:nvPr/>
        </p:nvGrpSpPr>
        <p:grpSpPr>
          <a:xfrm>
            <a:off x="410167" y="4203111"/>
            <a:ext cx="763989" cy="731541"/>
            <a:chOff x="4464792" y="1820248"/>
            <a:chExt cx="947642" cy="914426"/>
          </a:xfrm>
        </p:grpSpPr>
        <p:sp>
          <p:nvSpPr>
            <p:cNvPr id="1973" name="Google Shape;197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4" name="Google Shape;197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75" name="Google Shape;197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5043892" y="482019"/>
            <a:ext cx="1329353" cy="1280196"/>
            <a:chOff x="4464792" y="1820248"/>
            <a:chExt cx="947642" cy="914426"/>
          </a:xfrm>
        </p:grpSpPr>
        <p:sp>
          <p:nvSpPr>
            <p:cNvPr id="2018" name="Google Shape;201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020" name="Google Shape;202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2" name="Google Shape;2062;p49"/>
          <p:cNvGrpSpPr/>
          <p:nvPr/>
        </p:nvGrpSpPr>
        <p:grpSpPr>
          <a:xfrm>
            <a:off x="7401367" y="-328237"/>
            <a:ext cx="2059068" cy="2644025"/>
            <a:chOff x="6657355" y="221675"/>
            <a:chExt cx="2059068" cy="2644025"/>
          </a:xfrm>
        </p:grpSpPr>
        <p:sp>
          <p:nvSpPr>
            <p:cNvPr id="2063" name="Google Shape;2063;p49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4" name="Google Shape;2064;p4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2065" name="Google Shape;2065;p4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027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42"/>
          <p:cNvGrpSpPr/>
          <p:nvPr/>
        </p:nvGrpSpPr>
        <p:grpSpPr>
          <a:xfrm>
            <a:off x="8181239" y="603683"/>
            <a:ext cx="1389942" cy="1737398"/>
            <a:chOff x="6949494" y="115347"/>
            <a:chExt cx="1755643" cy="2194516"/>
          </a:xfrm>
        </p:grpSpPr>
        <p:sp>
          <p:nvSpPr>
            <p:cNvPr id="1398" name="Google Shape;139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7" name="Google Shape;1427;p42"/>
          <p:cNvGrpSpPr/>
          <p:nvPr/>
        </p:nvGrpSpPr>
        <p:grpSpPr>
          <a:xfrm flipH="1">
            <a:off x="-334936" y="3021214"/>
            <a:ext cx="1609398" cy="2011713"/>
            <a:chOff x="6949494" y="115347"/>
            <a:chExt cx="1755643" cy="2194516"/>
          </a:xfrm>
        </p:grpSpPr>
        <p:sp>
          <p:nvSpPr>
            <p:cNvPr id="1428" name="Google Shape;142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0CECC5-97A8-49DE-8C85-8A75E5D21CFA}"/>
              </a:ext>
            </a:extLst>
          </p:cNvPr>
          <p:cNvSpPr/>
          <p:nvPr/>
        </p:nvSpPr>
        <p:spPr>
          <a:xfrm>
            <a:off x="2575973" y="479918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err="1"/>
              <a:t>ExecutingTheQueries</a:t>
            </a:r>
            <a:endParaRPr lang="it-IT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F69FF-24BF-47D8-9950-489D02390912}"/>
              </a:ext>
            </a:extLst>
          </p:cNvPr>
          <p:cNvSpPr txBox="1"/>
          <p:nvPr/>
        </p:nvSpPr>
        <p:spPr>
          <a:xfrm>
            <a:off x="1028922" y="1611691"/>
            <a:ext cx="4053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link to the </a:t>
            </a:r>
            <a:r>
              <a:rPr lang="en-US"/>
              <a:t>notebook in Databrick:</a:t>
            </a:r>
            <a:endParaRPr lang="en-US">
              <a:hlinkClick r:id="rId3"/>
            </a:endParaRPr>
          </a:p>
          <a:p>
            <a:endParaRPr lang="it-IT">
              <a:hlinkClick r:id="rId3"/>
            </a:endParaRPr>
          </a:p>
          <a:p>
            <a:r>
              <a:rPr lang="it-IT" dirty="0" err="1">
                <a:hlinkClick r:id="rId3"/>
              </a:rPr>
              <a:t>ExecutingTheQueries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97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title"/>
          </p:nvPr>
        </p:nvSpPr>
        <p:spPr>
          <a:xfrm>
            <a:off x="1644588" y="2127484"/>
            <a:ext cx="58548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/>
              <a:t>CLOUD SETUP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title" idx="2"/>
          </p:nvPr>
        </p:nvSpPr>
        <p:spPr>
          <a:xfrm>
            <a:off x="3749088" y="1213084"/>
            <a:ext cx="16458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30" name="Google Shape;1130;p40"/>
          <p:cNvGrpSpPr/>
          <p:nvPr/>
        </p:nvGrpSpPr>
        <p:grpSpPr>
          <a:xfrm>
            <a:off x="7886369" y="2829672"/>
            <a:ext cx="1755643" cy="2194516"/>
            <a:chOff x="6949494" y="115347"/>
            <a:chExt cx="1755643" cy="2194516"/>
          </a:xfrm>
        </p:grpSpPr>
        <p:sp>
          <p:nvSpPr>
            <p:cNvPr id="1131" name="Google Shape;1131;p40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0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133" name="Google Shape;1133;p40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0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0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0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0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0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0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0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0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0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0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0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0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0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0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0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0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0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0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0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0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0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0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0" name="Google Shape;1160;p40"/>
          <p:cNvGrpSpPr/>
          <p:nvPr/>
        </p:nvGrpSpPr>
        <p:grpSpPr>
          <a:xfrm rot="-4681337">
            <a:off x="91872" y="-513568"/>
            <a:ext cx="1774006" cy="2286068"/>
            <a:chOff x="6657355" y="221675"/>
            <a:chExt cx="2059068" cy="2644025"/>
          </a:xfrm>
        </p:grpSpPr>
        <p:sp>
          <p:nvSpPr>
            <p:cNvPr id="1161" name="Google Shape;1161;p40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2" name="Google Shape;1162;p40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1163" name="Google Shape;1163;p40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0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0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0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0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0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0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0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0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0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0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0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0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0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0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0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0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0" name="Google Shape;1200;p40"/>
          <p:cNvGrpSpPr/>
          <p:nvPr/>
        </p:nvGrpSpPr>
        <p:grpSpPr>
          <a:xfrm>
            <a:off x="515632" y="1860984"/>
            <a:ext cx="1228334" cy="1188754"/>
            <a:chOff x="4464792" y="1820248"/>
            <a:chExt cx="947642" cy="914426"/>
          </a:xfrm>
        </p:grpSpPr>
        <p:sp>
          <p:nvSpPr>
            <p:cNvPr id="1201" name="Google Shape;1201;p40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40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203" name="Google Shape;1203;p40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0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0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0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0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0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0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1103817" y="2525033"/>
            <a:ext cx="7698519" cy="9393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sz="5400" dirty="0"/>
              <a:t>DATA ENRICHMENT</a:t>
            </a:r>
          </a:p>
        </p:txBody>
      </p:sp>
      <p:sp>
        <p:nvSpPr>
          <p:cNvPr id="1879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1103817" y="123139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882" name="Google Shape;1882;p49"/>
          <p:cNvGrpSpPr/>
          <p:nvPr/>
        </p:nvGrpSpPr>
        <p:grpSpPr>
          <a:xfrm>
            <a:off x="1450417" y="82286"/>
            <a:ext cx="947642" cy="914426"/>
            <a:chOff x="4464792" y="1820248"/>
            <a:chExt cx="947642" cy="914426"/>
          </a:xfrm>
        </p:grpSpPr>
        <p:sp>
          <p:nvSpPr>
            <p:cNvPr id="1883" name="Google Shape;188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4" name="Google Shape;188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885" name="Google Shape;188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9"/>
          <p:cNvGrpSpPr/>
          <p:nvPr/>
        </p:nvGrpSpPr>
        <p:grpSpPr>
          <a:xfrm>
            <a:off x="6516917" y="3862023"/>
            <a:ext cx="947642" cy="914426"/>
            <a:chOff x="4464792" y="1820248"/>
            <a:chExt cx="947642" cy="914426"/>
          </a:xfrm>
        </p:grpSpPr>
        <p:sp>
          <p:nvSpPr>
            <p:cNvPr id="1928" name="Google Shape;192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30" name="Google Shape;193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2" name="Google Shape;1972;p49"/>
          <p:cNvGrpSpPr/>
          <p:nvPr/>
        </p:nvGrpSpPr>
        <p:grpSpPr>
          <a:xfrm>
            <a:off x="410167" y="4203111"/>
            <a:ext cx="763989" cy="731541"/>
            <a:chOff x="4464792" y="1820248"/>
            <a:chExt cx="947642" cy="914426"/>
          </a:xfrm>
        </p:grpSpPr>
        <p:sp>
          <p:nvSpPr>
            <p:cNvPr id="1973" name="Google Shape;197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4" name="Google Shape;197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75" name="Google Shape;197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5043892" y="482019"/>
            <a:ext cx="1329353" cy="1280196"/>
            <a:chOff x="4464792" y="1820248"/>
            <a:chExt cx="947642" cy="914426"/>
          </a:xfrm>
        </p:grpSpPr>
        <p:sp>
          <p:nvSpPr>
            <p:cNvPr id="2018" name="Google Shape;201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020" name="Google Shape;202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2" name="Google Shape;2062;p49"/>
          <p:cNvGrpSpPr/>
          <p:nvPr/>
        </p:nvGrpSpPr>
        <p:grpSpPr>
          <a:xfrm>
            <a:off x="7401367" y="-328237"/>
            <a:ext cx="2059068" cy="2644025"/>
            <a:chOff x="6657355" y="221675"/>
            <a:chExt cx="2059068" cy="2644025"/>
          </a:xfrm>
        </p:grpSpPr>
        <p:sp>
          <p:nvSpPr>
            <p:cNvPr id="2063" name="Google Shape;2063;p49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4" name="Google Shape;2064;p4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2065" name="Google Shape;2065;p4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446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42"/>
          <p:cNvGrpSpPr/>
          <p:nvPr/>
        </p:nvGrpSpPr>
        <p:grpSpPr>
          <a:xfrm>
            <a:off x="8181239" y="603683"/>
            <a:ext cx="1389942" cy="1737398"/>
            <a:chOff x="6949494" y="115347"/>
            <a:chExt cx="1755643" cy="2194516"/>
          </a:xfrm>
        </p:grpSpPr>
        <p:sp>
          <p:nvSpPr>
            <p:cNvPr id="1398" name="Google Shape;139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139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7" name="Google Shape;1427;p42"/>
          <p:cNvGrpSpPr/>
          <p:nvPr/>
        </p:nvGrpSpPr>
        <p:grpSpPr>
          <a:xfrm flipH="1">
            <a:off x="-334936" y="3021214"/>
            <a:ext cx="1609398" cy="2011713"/>
            <a:chOff x="6949494" y="115347"/>
            <a:chExt cx="1755643" cy="2194516"/>
          </a:xfrm>
        </p:grpSpPr>
        <p:sp>
          <p:nvSpPr>
            <p:cNvPr id="1428" name="Google Shape;1428;p42"/>
            <p:cNvSpPr/>
            <p:nvPr/>
          </p:nvSpPr>
          <p:spPr>
            <a:xfrm flipH="1">
              <a:off x="6949494" y="115347"/>
              <a:ext cx="1755643" cy="2194516"/>
            </a:xfrm>
            <a:custGeom>
              <a:avLst/>
              <a:gdLst/>
              <a:ahLst/>
              <a:cxnLst/>
              <a:rect l="l" t="t" r="r" b="b"/>
              <a:pathLst>
                <a:path w="29425" h="36522" extrusionOk="0">
                  <a:moveTo>
                    <a:pt x="19594" y="0"/>
                  </a:moveTo>
                  <a:cubicBezTo>
                    <a:pt x="19342" y="0"/>
                    <a:pt x="19088" y="34"/>
                    <a:pt x="18838" y="103"/>
                  </a:cubicBezTo>
                  <a:lnTo>
                    <a:pt x="2178" y="4651"/>
                  </a:lnTo>
                  <a:cubicBezTo>
                    <a:pt x="1450" y="4852"/>
                    <a:pt x="843" y="5326"/>
                    <a:pt x="471" y="5980"/>
                  </a:cubicBezTo>
                  <a:cubicBezTo>
                    <a:pt x="95" y="6635"/>
                    <a:pt x="1" y="7398"/>
                    <a:pt x="196" y="8127"/>
                  </a:cubicBezTo>
                  <a:lnTo>
                    <a:pt x="820" y="10396"/>
                  </a:lnTo>
                  <a:cubicBezTo>
                    <a:pt x="1062" y="11289"/>
                    <a:pt x="1724" y="11986"/>
                    <a:pt x="2554" y="12300"/>
                  </a:cubicBezTo>
                  <a:lnTo>
                    <a:pt x="2504" y="12402"/>
                  </a:lnTo>
                  <a:cubicBezTo>
                    <a:pt x="2476" y="12456"/>
                    <a:pt x="2449" y="12512"/>
                    <a:pt x="2426" y="12570"/>
                  </a:cubicBezTo>
                  <a:cubicBezTo>
                    <a:pt x="2339" y="12762"/>
                    <a:pt x="2269" y="12942"/>
                    <a:pt x="2218" y="13118"/>
                  </a:cubicBezTo>
                  <a:cubicBezTo>
                    <a:pt x="1990" y="13870"/>
                    <a:pt x="1983" y="14670"/>
                    <a:pt x="2191" y="15418"/>
                  </a:cubicBezTo>
                  <a:lnTo>
                    <a:pt x="7115" y="33434"/>
                  </a:lnTo>
                  <a:cubicBezTo>
                    <a:pt x="7182" y="33677"/>
                    <a:pt x="7268" y="33912"/>
                    <a:pt x="7382" y="34147"/>
                  </a:cubicBezTo>
                  <a:cubicBezTo>
                    <a:pt x="7425" y="34237"/>
                    <a:pt x="7476" y="34323"/>
                    <a:pt x="7527" y="34413"/>
                  </a:cubicBezTo>
                  <a:cubicBezTo>
                    <a:pt x="7597" y="34530"/>
                    <a:pt x="7672" y="34656"/>
                    <a:pt x="7769" y="34793"/>
                  </a:cubicBezTo>
                  <a:cubicBezTo>
                    <a:pt x="7840" y="34887"/>
                    <a:pt x="7914" y="34977"/>
                    <a:pt x="7993" y="35067"/>
                  </a:cubicBezTo>
                  <a:cubicBezTo>
                    <a:pt x="8079" y="35169"/>
                    <a:pt x="8169" y="35263"/>
                    <a:pt x="8267" y="35357"/>
                  </a:cubicBezTo>
                  <a:cubicBezTo>
                    <a:pt x="8353" y="35440"/>
                    <a:pt x="8440" y="35518"/>
                    <a:pt x="8534" y="35592"/>
                  </a:cubicBezTo>
                  <a:cubicBezTo>
                    <a:pt x="8628" y="35667"/>
                    <a:pt x="8726" y="35738"/>
                    <a:pt x="8827" y="35804"/>
                  </a:cubicBezTo>
                  <a:cubicBezTo>
                    <a:pt x="8910" y="35863"/>
                    <a:pt x="8992" y="35921"/>
                    <a:pt x="9086" y="35977"/>
                  </a:cubicBezTo>
                  <a:cubicBezTo>
                    <a:pt x="9137" y="36004"/>
                    <a:pt x="9188" y="36027"/>
                    <a:pt x="9239" y="36055"/>
                  </a:cubicBezTo>
                  <a:cubicBezTo>
                    <a:pt x="9254" y="36062"/>
                    <a:pt x="9270" y="36071"/>
                    <a:pt x="9286" y="36078"/>
                  </a:cubicBezTo>
                  <a:cubicBezTo>
                    <a:pt x="9442" y="36156"/>
                    <a:pt x="9603" y="36223"/>
                    <a:pt x="9760" y="36278"/>
                  </a:cubicBezTo>
                  <a:lnTo>
                    <a:pt x="9878" y="36317"/>
                  </a:lnTo>
                  <a:cubicBezTo>
                    <a:pt x="10046" y="36372"/>
                    <a:pt x="10218" y="36415"/>
                    <a:pt x="10391" y="36447"/>
                  </a:cubicBezTo>
                  <a:cubicBezTo>
                    <a:pt x="10426" y="36454"/>
                    <a:pt x="10473" y="36466"/>
                    <a:pt x="10505" y="36470"/>
                  </a:cubicBezTo>
                  <a:cubicBezTo>
                    <a:pt x="10732" y="36505"/>
                    <a:pt x="10943" y="36521"/>
                    <a:pt x="11155" y="36521"/>
                  </a:cubicBezTo>
                  <a:cubicBezTo>
                    <a:pt x="11527" y="36521"/>
                    <a:pt x="11899" y="36474"/>
                    <a:pt x="12263" y="36372"/>
                  </a:cubicBezTo>
                  <a:lnTo>
                    <a:pt x="26310" y="32536"/>
                  </a:lnTo>
                  <a:cubicBezTo>
                    <a:pt x="26330" y="32528"/>
                    <a:pt x="26349" y="32525"/>
                    <a:pt x="26373" y="32517"/>
                  </a:cubicBezTo>
                  <a:cubicBezTo>
                    <a:pt x="27277" y="32250"/>
                    <a:pt x="28069" y="31682"/>
                    <a:pt x="28610" y="30914"/>
                  </a:cubicBezTo>
                  <a:cubicBezTo>
                    <a:pt x="28637" y="30875"/>
                    <a:pt x="28664" y="30836"/>
                    <a:pt x="28688" y="30796"/>
                  </a:cubicBezTo>
                  <a:cubicBezTo>
                    <a:pt x="28735" y="30726"/>
                    <a:pt x="28782" y="30655"/>
                    <a:pt x="28825" y="30577"/>
                  </a:cubicBezTo>
                  <a:cubicBezTo>
                    <a:pt x="29013" y="30244"/>
                    <a:pt x="29158" y="29888"/>
                    <a:pt x="29248" y="29523"/>
                  </a:cubicBezTo>
                  <a:cubicBezTo>
                    <a:pt x="29256" y="29503"/>
                    <a:pt x="29260" y="29480"/>
                    <a:pt x="29268" y="29461"/>
                  </a:cubicBezTo>
                  <a:cubicBezTo>
                    <a:pt x="29283" y="29394"/>
                    <a:pt x="29295" y="29328"/>
                    <a:pt x="29307" y="29257"/>
                  </a:cubicBezTo>
                  <a:cubicBezTo>
                    <a:pt x="29424" y="28634"/>
                    <a:pt x="29401" y="28011"/>
                    <a:pt x="29236" y="27392"/>
                  </a:cubicBezTo>
                  <a:lnTo>
                    <a:pt x="28429" y="24438"/>
                  </a:lnTo>
                  <a:cubicBezTo>
                    <a:pt x="28418" y="24398"/>
                    <a:pt x="28410" y="24355"/>
                    <a:pt x="28398" y="24317"/>
                  </a:cubicBezTo>
                  <a:lnTo>
                    <a:pt x="24500" y="10043"/>
                  </a:lnTo>
                  <a:cubicBezTo>
                    <a:pt x="24487" y="10004"/>
                    <a:pt x="24476" y="9961"/>
                    <a:pt x="24460" y="9921"/>
                  </a:cubicBezTo>
                  <a:lnTo>
                    <a:pt x="24312" y="9365"/>
                  </a:lnTo>
                  <a:cubicBezTo>
                    <a:pt x="24030" y="8354"/>
                    <a:pt x="23383" y="7488"/>
                    <a:pt x="22498" y="6932"/>
                  </a:cubicBezTo>
                  <a:lnTo>
                    <a:pt x="22408" y="6877"/>
                  </a:lnTo>
                  <a:cubicBezTo>
                    <a:pt x="22956" y="6192"/>
                    <a:pt x="23183" y="5263"/>
                    <a:pt x="22936" y="4354"/>
                  </a:cubicBezTo>
                  <a:lnTo>
                    <a:pt x="22313" y="2085"/>
                  </a:lnTo>
                  <a:cubicBezTo>
                    <a:pt x="22113" y="1353"/>
                    <a:pt x="21643" y="745"/>
                    <a:pt x="20985" y="373"/>
                  </a:cubicBezTo>
                  <a:cubicBezTo>
                    <a:pt x="20555" y="126"/>
                    <a:pt x="20078" y="0"/>
                    <a:pt x="19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42"/>
            <p:cNvGrpSpPr/>
            <p:nvPr/>
          </p:nvGrpSpPr>
          <p:grpSpPr>
            <a:xfrm flipH="1">
              <a:off x="7041817" y="206785"/>
              <a:ext cx="1570996" cy="2011640"/>
              <a:chOff x="2029950" y="1082000"/>
              <a:chExt cx="701400" cy="902000"/>
            </a:xfrm>
          </p:grpSpPr>
          <p:sp>
            <p:nvSpPr>
              <p:cNvPr id="1430" name="Google Shape;1430;p42"/>
              <p:cNvSpPr/>
              <p:nvPr/>
            </p:nvSpPr>
            <p:spPr>
              <a:xfrm>
                <a:off x="2084650" y="1204350"/>
                <a:ext cx="646700" cy="7733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0933" extrusionOk="0">
                    <a:moveTo>
                      <a:pt x="15077" y="0"/>
                    </a:moveTo>
                    <a:lnTo>
                      <a:pt x="2493" y="3435"/>
                    </a:lnTo>
                    <a:lnTo>
                      <a:pt x="305" y="7629"/>
                    </a:lnTo>
                    <a:cubicBezTo>
                      <a:pt x="62" y="8146"/>
                      <a:pt x="1" y="8724"/>
                      <a:pt x="153" y="9271"/>
                    </a:cubicBezTo>
                    <a:lnTo>
                      <a:pt x="5594" y="29271"/>
                    </a:lnTo>
                    <a:cubicBezTo>
                      <a:pt x="5873" y="30261"/>
                      <a:pt x="6788" y="30933"/>
                      <a:pt x="7790" y="30933"/>
                    </a:cubicBezTo>
                    <a:cubicBezTo>
                      <a:pt x="7988" y="30933"/>
                      <a:pt x="8190" y="30907"/>
                      <a:pt x="8390" y="30852"/>
                    </a:cubicBezTo>
                    <a:lnTo>
                      <a:pt x="23953" y="26596"/>
                    </a:lnTo>
                    <a:cubicBezTo>
                      <a:pt x="25138" y="26262"/>
                      <a:pt x="25868" y="25016"/>
                      <a:pt x="25533" y="23830"/>
                    </a:cubicBezTo>
                    <a:lnTo>
                      <a:pt x="20062" y="3830"/>
                    </a:lnTo>
                    <a:cubicBezTo>
                      <a:pt x="19910" y="3283"/>
                      <a:pt x="19576" y="2827"/>
                      <a:pt x="19089" y="2523"/>
                    </a:cubicBezTo>
                    <a:lnTo>
                      <a:pt x="1507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2"/>
              <p:cNvSpPr/>
              <p:nvPr/>
            </p:nvSpPr>
            <p:spPr>
              <a:xfrm>
                <a:off x="2084650" y="1246125"/>
                <a:ext cx="646700" cy="7315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262" extrusionOk="0">
                    <a:moveTo>
                      <a:pt x="17752" y="1"/>
                    </a:moveTo>
                    <a:lnTo>
                      <a:pt x="1034" y="4591"/>
                    </a:lnTo>
                    <a:lnTo>
                      <a:pt x="305" y="5989"/>
                    </a:ln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873" y="28590"/>
                      <a:pt x="6788" y="29262"/>
                      <a:pt x="7790" y="29262"/>
                    </a:cubicBezTo>
                    <a:cubicBezTo>
                      <a:pt x="7988" y="29262"/>
                      <a:pt x="8190" y="29236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4347" y="21247"/>
                    </a:lnTo>
                    <a:lnTo>
                      <a:pt x="24256" y="1580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2"/>
              <p:cNvSpPr/>
              <p:nvPr/>
            </p:nvSpPr>
            <p:spPr>
              <a:xfrm>
                <a:off x="2029950" y="1084250"/>
                <a:ext cx="521300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061" extrusionOk="0">
                    <a:moveTo>
                      <a:pt x="19329" y="0"/>
                    </a:moveTo>
                    <a:cubicBezTo>
                      <a:pt x="19259" y="0"/>
                      <a:pt x="19189" y="11"/>
                      <a:pt x="19119" y="32"/>
                    </a:cubicBezTo>
                    <a:lnTo>
                      <a:pt x="639" y="5078"/>
                    </a:lnTo>
                    <a:cubicBezTo>
                      <a:pt x="244" y="5169"/>
                      <a:pt x="0" y="5594"/>
                      <a:pt x="122" y="5989"/>
                    </a:cubicBezTo>
                    <a:lnTo>
                      <a:pt x="791" y="8512"/>
                    </a:lnTo>
                    <a:cubicBezTo>
                      <a:pt x="891" y="8838"/>
                      <a:pt x="1198" y="9060"/>
                      <a:pt x="1524" y="9060"/>
                    </a:cubicBezTo>
                    <a:cubicBezTo>
                      <a:pt x="1593" y="9060"/>
                      <a:pt x="1664" y="9050"/>
                      <a:pt x="1733" y="9029"/>
                    </a:cubicBezTo>
                    <a:lnTo>
                      <a:pt x="20214" y="3983"/>
                    </a:lnTo>
                    <a:cubicBezTo>
                      <a:pt x="20609" y="3892"/>
                      <a:pt x="20852" y="3467"/>
                      <a:pt x="20730" y="3071"/>
                    </a:cubicBezTo>
                    <a:lnTo>
                      <a:pt x="20062" y="549"/>
                    </a:lnTo>
                    <a:cubicBezTo>
                      <a:pt x="19961" y="223"/>
                      <a:pt x="19655" y="0"/>
                      <a:pt x="19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extrusionOk="0">
                    <a:moveTo>
                      <a:pt x="19940" y="1"/>
                    </a:moveTo>
                    <a:lnTo>
                      <a:pt x="0" y="5442"/>
                    </a:lnTo>
                    <a:lnTo>
                      <a:pt x="335" y="6627"/>
                    </a:lnTo>
                    <a:lnTo>
                      <a:pt x="20274" y="1186"/>
                    </a:lnTo>
                    <a:lnTo>
                      <a:pt x="1994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2"/>
              <p:cNvSpPr/>
              <p:nvPr/>
            </p:nvSpPr>
            <p:spPr>
              <a:xfrm>
                <a:off x="2193325" y="1683375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extrusionOk="0">
                    <a:moveTo>
                      <a:pt x="19940" y="0"/>
                    </a:moveTo>
                    <a:lnTo>
                      <a:pt x="0" y="5441"/>
                    </a:lnTo>
                    <a:lnTo>
                      <a:pt x="304" y="6626"/>
                    </a:lnTo>
                    <a:lnTo>
                      <a:pt x="20244" y="1185"/>
                    </a:lnTo>
                    <a:lnTo>
                      <a:pt x="1994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extrusionOk="0">
                    <a:moveTo>
                      <a:pt x="14985" y="1"/>
                    </a:moveTo>
                    <a:lnTo>
                      <a:pt x="0" y="4104"/>
                    </a:lnTo>
                    <a:lnTo>
                      <a:pt x="2675" y="13891"/>
                    </a:lnTo>
                    <a:lnTo>
                      <a:pt x="17660" y="9788"/>
                    </a:lnTo>
                    <a:lnTo>
                      <a:pt x="1498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extrusionOk="0">
                    <a:moveTo>
                      <a:pt x="3162" y="1"/>
                    </a:move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lnTo>
                      <a:pt x="6627" y="2007"/>
                    </a:lnTo>
                    <a:lnTo>
                      <a:pt x="3892" y="2736"/>
                    </a:lnTo>
                    <a:lnTo>
                      <a:pt x="316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2"/>
              <p:cNvSpPr/>
              <p:nvPr/>
            </p:nvSpPr>
            <p:spPr>
              <a:xfrm>
                <a:off x="2162925" y="1334275"/>
                <a:ext cx="55500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31" extrusionOk="0">
                    <a:moveTo>
                      <a:pt x="1733" y="1"/>
                    </a:move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ubicBezTo>
                      <a:pt x="158" y="1522"/>
                      <a:pt x="583" y="1831"/>
                      <a:pt x="1056" y="1831"/>
                    </a:cubicBezTo>
                    <a:cubicBezTo>
                      <a:pt x="1149" y="1831"/>
                      <a:pt x="1243" y="1819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2"/>
              <p:cNvSpPr/>
              <p:nvPr/>
            </p:nvSpPr>
            <p:spPr>
              <a:xfrm>
                <a:off x="2318700" y="1860725"/>
                <a:ext cx="577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081" extrusionOk="0">
                    <a:moveTo>
                      <a:pt x="1151" y="0"/>
                    </a:moveTo>
                    <a:cubicBezTo>
                      <a:pt x="1062" y="0"/>
                      <a:pt x="972" y="12"/>
                      <a:pt x="882" y="37"/>
                    </a:cubicBezTo>
                    <a:cubicBezTo>
                      <a:pt x="305" y="189"/>
                      <a:pt x="1" y="767"/>
                      <a:pt x="153" y="1314"/>
                    </a:cubicBezTo>
                    <a:cubicBezTo>
                      <a:pt x="280" y="1771"/>
                      <a:pt x="683" y="2080"/>
                      <a:pt x="1150" y="2080"/>
                    </a:cubicBezTo>
                    <a:cubicBezTo>
                      <a:pt x="1241" y="2080"/>
                      <a:pt x="1335" y="2068"/>
                      <a:pt x="1429" y="2043"/>
                    </a:cubicBezTo>
                    <a:cubicBezTo>
                      <a:pt x="1976" y="1891"/>
                      <a:pt x="2311" y="1314"/>
                      <a:pt x="2159" y="767"/>
                    </a:cubicBezTo>
                    <a:cubicBezTo>
                      <a:pt x="2032" y="309"/>
                      <a:pt x="1607" y="0"/>
                      <a:pt x="1151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2"/>
              <p:cNvSpPr/>
              <p:nvPr/>
            </p:nvSpPr>
            <p:spPr>
              <a:xfrm>
                <a:off x="2484350" y="1887325"/>
                <a:ext cx="5475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405" extrusionOk="0">
                    <a:moveTo>
                      <a:pt x="1152" y="0"/>
                    </a:moveTo>
                    <a:cubicBezTo>
                      <a:pt x="1063" y="0"/>
                      <a:pt x="972" y="12"/>
                      <a:pt x="882" y="37"/>
                    </a:cubicBezTo>
                    <a:cubicBezTo>
                      <a:pt x="335" y="189"/>
                      <a:pt x="1" y="767"/>
                      <a:pt x="153" y="1314"/>
                    </a:cubicBezTo>
                    <a:cubicBezTo>
                      <a:pt x="153" y="1344"/>
                      <a:pt x="153" y="1374"/>
                      <a:pt x="183" y="1405"/>
                    </a:cubicBezTo>
                    <a:lnTo>
                      <a:pt x="2189" y="858"/>
                    </a:lnTo>
                    <a:cubicBezTo>
                      <a:pt x="2159" y="827"/>
                      <a:pt x="2159" y="797"/>
                      <a:pt x="2159" y="767"/>
                    </a:cubicBezTo>
                    <a:cubicBezTo>
                      <a:pt x="2032" y="309"/>
                      <a:pt x="1607" y="0"/>
                      <a:pt x="1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2"/>
              <p:cNvSpPr/>
              <p:nvPr/>
            </p:nvSpPr>
            <p:spPr>
              <a:xfrm>
                <a:off x="2589225" y="1731700"/>
                <a:ext cx="547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710" extrusionOk="0">
                    <a:moveTo>
                      <a:pt x="1855" y="1"/>
                    </a:moveTo>
                    <a:lnTo>
                      <a:pt x="1" y="517"/>
                    </a:lnTo>
                    <a:cubicBezTo>
                      <a:pt x="1" y="669"/>
                      <a:pt x="1" y="791"/>
                      <a:pt x="31" y="943"/>
                    </a:cubicBezTo>
                    <a:cubicBezTo>
                      <a:pt x="158" y="1400"/>
                      <a:pt x="583" y="1709"/>
                      <a:pt x="1038" y="1709"/>
                    </a:cubicBezTo>
                    <a:cubicBezTo>
                      <a:pt x="1128" y="1709"/>
                      <a:pt x="1218" y="1697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2"/>
              <p:cNvSpPr/>
              <p:nvPr/>
            </p:nvSpPr>
            <p:spPr>
              <a:xfrm>
                <a:off x="2402300" y="1323425"/>
                <a:ext cx="5550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773" extrusionOk="0">
                    <a:moveTo>
                      <a:pt x="1165" y="1"/>
                    </a:moveTo>
                    <a:cubicBezTo>
                      <a:pt x="1072" y="1"/>
                      <a:pt x="976" y="13"/>
                      <a:pt x="882" y="40"/>
                    </a:cubicBezTo>
                    <a:cubicBezTo>
                      <a:pt x="335" y="192"/>
                      <a:pt x="0" y="739"/>
                      <a:pt x="152" y="1316"/>
                    </a:cubicBezTo>
                    <a:cubicBezTo>
                      <a:pt x="213" y="1499"/>
                      <a:pt x="304" y="1650"/>
                      <a:pt x="426" y="1772"/>
                    </a:cubicBezTo>
                    <a:lnTo>
                      <a:pt x="2158" y="1316"/>
                    </a:lnTo>
                    <a:cubicBezTo>
                      <a:pt x="2219" y="1134"/>
                      <a:pt x="2219" y="951"/>
                      <a:pt x="2158" y="769"/>
                    </a:cubicBezTo>
                    <a:cubicBezTo>
                      <a:pt x="2033" y="291"/>
                      <a:pt x="1616" y="1"/>
                      <a:pt x="1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2"/>
              <p:cNvSpPr/>
              <p:nvPr/>
            </p:nvSpPr>
            <p:spPr>
              <a:xfrm>
                <a:off x="2084650" y="1204350"/>
                <a:ext cx="646700" cy="779650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31186" fill="none" extrusionOk="0">
                    <a:moveTo>
                      <a:pt x="23953" y="26596"/>
                    </a:moveTo>
                    <a:lnTo>
                      <a:pt x="8390" y="30852"/>
                    </a:lnTo>
                    <a:cubicBezTo>
                      <a:pt x="7174" y="31186"/>
                      <a:pt x="5928" y="30456"/>
                      <a:pt x="5594" y="29271"/>
                    </a:cubicBezTo>
                    <a:lnTo>
                      <a:pt x="153" y="9271"/>
                    </a:lnTo>
                    <a:cubicBezTo>
                      <a:pt x="1" y="8724"/>
                      <a:pt x="62" y="8146"/>
                      <a:pt x="305" y="7629"/>
                    </a:cubicBezTo>
                    <a:lnTo>
                      <a:pt x="2493" y="3435"/>
                    </a:lnTo>
                    <a:lnTo>
                      <a:pt x="15077" y="0"/>
                    </a:lnTo>
                    <a:lnTo>
                      <a:pt x="19089" y="2523"/>
                    </a:lnTo>
                    <a:cubicBezTo>
                      <a:pt x="19576" y="2827"/>
                      <a:pt x="19910" y="3283"/>
                      <a:pt x="20062" y="3830"/>
                    </a:cubicBezTo>
                    <a:lnTo>
                      <a:pt x="25533" y="23830"/>
                    </a:lnTo>
                    <a:cubicBezTo>
                      <a:pt x="25868" y="25016"/>
                      <a:pt x="25138" y="26262"/>
                      <a:pt x="23953" y="265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2"/>
              <p:cNvSpPr/>
              <p:nvPr/>
            </p:nvSpPr>
            <p:spPr>
              <a:xfrm>
                <a:off x="2029950" y="1082000"/>
                <a:ext cx="521300" cy="231025"/>
              </a:xfrm>
              <a:custGeom>
                <a:avLst/>
                <a:gdLst/>
                <a:ahLst/>
                <a:cxnLst/>
                <a:rect l="l" t="t" r="r" b="b"/>
                <a:pathLst>
                  <a:path w="20852" h="9241" fill="none" extrusionOk="0">
                    <a:moveTo>
                      <a:pt x="20214" y="4073"/>
                    </a:moveTo>
                    <a:lnTo>
                      <a:pt x="1733" y="9119"/>
                    </a:lnTo>
                    <a:cubicBezTo>
                      <a:pt x="1338" y="9241"/>
                      <a:pt x="912" y="8997"/>
                      <a:pt x="791" y="8602"/>
                    </a:cubicBezTo>
                    <a:lnTo>
                      <a:pt x="122" y="6079"/>
                    </a:lnTo>
                    <a:cubicBezTo>
                      <a:pt x="0" y="5684"/>
                      <a:pt x="244" y="5259"/>
                      <a:pt x="639" y="5168"/>
                    </a:cubicBezTo>
                    <a:lnTo>
                      <a:pt x="19119" y="122"/>
                    </a:lnTo>
                    <a:cubicBezTo>
                      <a:pt x="19514" y="0"/>
                      <a:pt x="19940" y="244"/>
                      <a:pt x="20062" y="639"/>
                    </a:cubicBezTo>
                    <a:lnTo>
                      <a:pt x="20730" y="3161"/>
                    </a:lnTo>
                    <a:cubicBezTo>
                      <a:pt x="20852" y="3557"/>
                      <a:pt x="20609" y="3982"/>
                      <a:pt x="20214" y="407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2"/>
              <p:cNvSpPr/>
              <p:nvPr/>
            </p:nvSpPr>
            <p:spPr>
              <a:xfrm>
                <a:off x="2093025" y="1319075"/>
                <a:ext cx="606400" cy="531200"/>
              </a:xfrm>
              <a:custGeom>
                <a:avLst/>
                <a:gdLst/>
                <a:ahLst/>
                <a:cxnLst/>
                <a:rect l="l" t="t" r="r" b="b"/>
                <a:pathLst>
                  <a:path w="24256" h="21248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4256" y="15806"/>
                    </a:lnTo>
                    <a:lnTo>
                      <a:pt x="4347" y="2124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2"/>
              <p:cNvSpPr/>
              <p:nvPr/>
            </p:nvSpPr>
            <p:spPr>
              <a:xfrm>
                <a:off x="2093025" y="1319075"/>
                <a:ext cx="506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75" h="6627" fill="none" extrusionOk="0">
                    <a:moveTo>
                      <a:pt x="0" y="5442"/>
                    </a:moveTo>
                    <a:lnTo>
                      <a:pt x="19940" y="1"/>
                    </a:lnTo>
                    <a:lnTo>
                      <a:pt x="20274" y="1186"/>
                    </a:lnTo>
                    <a:lnTo>
                      <a:pt x="335" y="6627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2"/>
              <p:cNvSpPr/>
              <p:nvPr/>
            </p:nvSpPr>
            <p:spPr>
              <a:xfrm>
                <a:off x="2193325" y="1684600"/>
                <a:ext cx="506100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6627" fill="none" extrusionOk="0">
                    <a:moveTo>
                      <a:pt x="0" y="5441"/>
                    </a:moveTo>
                    <a:lnTo>
                      <a:pt x="19940" y="0"/>
                    </a:lnTo>
                    <a:lnTo>
                      <a:pt x="20244" y="1185"/>
                    </a:lnTo>
                    <a:lnTo>
                      <a:pt x="304" y="662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2"/>
              <p:cNvSpPr/>
              <p:nvPr/>
            </p:nvSpPr>
            <p:spPr>
              <a:xfrm>
                <a:off x="2175850" y="1411025"/>
                <a:ext cx="441525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17661" h="13892" fill="none" extrusionOk="0">
                    <a:moveTo>
                      <a:pt x="0" y="4104"/>
                    </a:moveTo>
                    <a:lnTo>
                      <a:pt x="14985" y="1"/>
                    </a:lnTo>
                    <a:lnTo>
                      <a:pt x="17660" y="9788"/>
                    </a:lnTo>
                    <a:lnTo>
                      <a:pt x="2675" y="138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2"/>
              <p:cNvSpPr/>
              <p:nvPr/>
            </p:nvSpPr>
            <p:spPr>
              <a:xfrm>
                <a:off x="2309575" y="1497650"/>
                <a:ext cx="174050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6962" fill="none" extrusionOk="0">
                    <a:moveTo>
                      <a:pt x="6627" y="2007"/>
                    </a:moveTo>
                    <a:lnTo>
                      <a:pt x="3892" y="2736"/>
                    </a:lnTo>
                    <a:lnTo>
                      <a:pt x="3162" y="1"/>
                    </a:lnTo>
                    <a:lnTo>
                      <a:pt x="1977" y="335"/>
                    </a:lnTo>
                    <a:lnTo>
                      <a:pt x="2737" y="3071"/>
                    </a:lnTo>
                    <a:lnTo>
                      <a:pt x="1" y="3800"/>
                    </a:lnTo>
                    <a:lnTo>
                      <a:pt x="305" y="4986"/>
                    </a:lnTo>
                    <a:lnTo>
                      <a:pt x="3041" y="4226"/>
                    </a:lnTo>
                    <a:lnTo>
                      <a:pt x="3800" y="6961"/>
                    </a:lnTo>
                    <a:lnTo>
                      <a:pt x="4955" y="6657"/>
                    </a:lnTo>
                    <a:lnTo>
                      <a:pt x="4226" y="3922"/>
                    </a:lnTo>
                    <a:lnTo>
                      <a:pt x="6962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2"/>
              <p:cNvSpPr/>
              <p:nvPr/>
            </p:nvSpPr>
            <p:spPr>
              <a:xfrm>
                <a:off x="2084650" y="1246125"/>
                <a:ext cx="646700" cy="73787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9515" fill="none" extrusionOk="0">
                    <a:moveTo>
                      <a:pt x="305" y="5989"/>
                    </a:moveTo>
                    <a:cubicBezTo>
                      <a:pt x="62" y="6475"/>
                      <a:pt x="1" y="7053"/>
                      <a:pt x="153" y="7600"/>
                    </a:cubicBezTo>
                    <a:lnTo>
                      <a:pt x="5594" y="27600"/>
                    </a:lnTo>
                    <a:cubicBezTo>
                      <a:pt x="5928" y="28785"/>
                      <a:pt x="7174" y="29515"/>
                      <a:pt x="8390" y="29181"/>
                    </a:cubicBezTo>
                    <a:lnTo>
                      <a:pt x="23953" y="24925"/>
                    </a:lnTo>
                    <a:cubicBezTo>
                      <a:pt x="25138" y="24591"/>
                      <a:pt x="25868" y="23345"/>
                      <a:pt x="25533" y="22159"/>
                    </a:cubicBezTo>
                    <a:lnTo>
                      <a:pt x="20062" y="2159"/>
                    </a:lnTo>
                    <a:cubicBezTo>
                      <a:pt x="19910" y="1612"/>
                      <a:pt x="19576" y="1156"/>
                      <a:pt x="19089" y="852"/>
                    </a:cubicBezTo>
                    <a:lnTo>
                      <a:pt x="17752" y="1"/>
                    </a:lnTo>
                    <a:lnTo>
                      <a:pt x="1034" y="459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2"/>
              <p:cNvSpPr/>
              <p:nvPr/>
            </p:nvSpPr>
            <p:spPr>
              <a:xfrm>
                <a:off x="2162925" y="1334275"/>
                <a:ext cx="5550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46" fill="none" extrusionOk="0">
                    <a:moveTo>
                      <a:pt x="31" y="1065"/>
                    </a:moveTo>
                    <a:cubicBezTo>
                      <a:pt x="183" y="1612"/>
                      <a:pt x="761" y="1946"/>
                      <a:pt x="1338" y="1794"/>
                    </a:cubicBezTo>
                    <a:cubicBezTo>
                      <a:pt x="1885" y="1642"/>
                      <a:pt x="2219" y="1065"/>
                      <a:pt x="2068" y="517"/>
                    </a:cubicBezTo>
                    <a:cubicBezTo>
                      <a:pt x="2007" y="305"/>
                      <a:pt x="1885" y="122"/>
                      <a:pt x="1733" y="1"/>
                    </a:cubicBezTo>
                    <a:lnTo>
                      <a:pt x="61" y="457"/>
                    </a:lnTo>
                    <a:cubicBezTo>
                      <a:pt x="1" y="639"/>
                      <a:pt x="1" y="852"/>
                      <a:pt x="31" y="106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2"/>
              <p:cNvSpPr/>
              <p:nvPr/>
            </p:nvSpPr>
            <p:spPr>
              <a:xfrm>
                <a:off x="2318700" y="1857850"/>
                <a:ext cx="5777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311" fill="none" extrusionOk="0">
                    <a:moveTo>
                      <a:pt x="2159" y="882"/>
                    </a:moveTo>
                    <a:cubicBezTo>
                      <a:pt x="2311" y="1429"/>
                      <a:pt x="1976" y="2006"/>
                      <a:pt x="1429" y="2158"/>
                    </a:cubicBezTo>
                    <a:cubicBezTo>
                      <a:pt x="852" y="2310"/>
                      <a:pt x="305" y="1976"/>
                      <a:pt x="153" y="1429"/>
                    </a:cubicBezTo>
                    <a:cubicBezTo>
                      <a:pt x="1" y="882"/>
                      <a:pt x="305" y="304"/>
                      <a:pt x="882" y="152"/>
                    </a:cubicBezTo>
                    <a:cubicBezTo>
                      <a:pt x="1429" y="0"/>
                      <a:pt x="2007" y="335"/>
                      <a:pt x="2159" y="8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2"/>
              <p:cNvSpPr/>
              <p:nvPr/>
            </p:nvSpPr>
            <p:spPr>
              <a:xfrm>
                <a:off x="2484350" y="1884450"/>
                <a:ext cx="547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20" fill="none" extrusionOk="0">
                    <a:moveTo>
                      <a:pt x="882" y="152"/>
                    </a:moveTo>
                    <a:cubicBezTo>
                      <a:pt x="335" y="304"/>
                      <a:pt x="1" y="882"/>
                      <a:pt x="153" y="1429"/>
                    </a:cubicBezTo>
                    <a:cubicBezTo>
                      <a:pt x="153" y="1459"/>
                      <a:pt x="153" y="1489"/>
                      <a:pt x="183" y="1520"/>
                    </a:cubicBezTo>
                    <a:lnTo>
                      <a:pt x="2189" y="973"/>
                    </a:lnTo>
                    <a:cubicBezTo>
                      <a:pt x="2159" y="942"/>
                      <a:pt x="2159" y="912"/>
                      <a:pt x="2159" y="882"/>
                    </a:cubicBezTo>
                    <a:cubicBezTo>
                      <a:pt x="2007" y="334"/>
                      <a:pt x="1430" y="0"/>
                      <a:pt x="882" y="15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2589225" y="1731700"/>
                <a:ext cx="547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825" fill="none" extrusionOk="0">
                    <a:moveTo>
                      <a:pt x="1" y="517"/>
                    </a:moveTo>
                    <a:cubicBezTo>
                      <a:pt x="1" y="669"/>
                      <a:pt x="1" y="791"/>
                      <a:pt x="31" y="943"/>
                    </a:cubicBezTo>
                    <a:cubicBezTo>
                      <a:pt x="183" y="1490"/>
                      <a:pt x="760" y="1824"/>
                      <a:pt x="1308" y="1672"/>
                    </a:cubicBezTo>
                    <a:cubicBezTo>
                      <a:pt x="1855" y="1520"/>
                      <a:pt x="2189" y="943"/>
                      <a:pt x="2037" y="396"/>
                    </a:cubicBezTo>
                    <a:cubicBezTo>
                      <a:pt x="2007" y="244"/>
                      <a:pt x="1946" y="122"/>
                      <a:pt x="1855" y="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2402300" y="1320600"/>
                <a:ext cx="55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86" fill="none" extrusionOk="0">
                    <a:moveTo>
                      <a:pt x="2158" y="1429"/>
                    </a:moveTo>
                    <a:cubicBezTo>
                      <a:pt x="2219" y="1247"/>
                      <a:pt x="2219" y="1064"/>
                      <a:pt x="2158" y="882"/>
                    </a:cubicBezTo>
                    <a:cubicBezTo>
                      <a:pt x="2006" y="305"/>
                      <a:pt x="1429" y="1"/>
                      <a:pt x="882" y="153"/>
                    </a:cubicBezTo>
                    <a:cubicBezTo>
                      <a:pt x="335" y="305"/>
                      <a:pt x="0" y="852"/>
                      <a:pt x="152" y="1429"/>
                    </a:cubicBezTo>
                    <a:cubicBezTo>
                      <a:pt x="213" y="1612"/>
                      <a:pt x="304" y="1763"/>
                      <a:pt x="426" y="188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0CECC5-97A8-49DE-8C85-8A75E5D21CFA}"/>
              </a:ext>
            </a:extLst>
          </p:cNvPr>
          <p:cNvSpPr/>
          <p:nvPr/>
        </p:nvSpPr>
        <p:spPr>
          <a:xfrm>
            <a:off x="954221" y="603683"/>
            <a:ext cx="6950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Machine Learning Algorithm using Spark on Databricks</a:t>
            </a:r>
            <a:endParaRPr lang="it-IT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F69FF-24BF-47D8-9950-489D02390912}"/>
              </a:ext>
            </a:extLst>
          </p:cNvPr>
          <p:cNvSpPr txBox="1"/>
          <p:nvPr/>
        </p:nvSpPr>
        <p:spPr>
          <a:xfrm>
            <a:off x="1028922" y="1611691"/>
            <a:ext cx="4053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link to the </a:t>
            </a:r>
            <a:r>
              <a:rPr lang="en-US"/>
              <a:t>notebook in Databrick:</a:t>
            </a:r>
            <a:endParaRPr lang="en-US">
              <a:hlinkClick r:id="rId3"/>
            </a:endParaRPr>
          </a:p>
          <a:p>
            <a:endParaRPr lang="it-IT">
              <a:hlinkClick r:id="rId3"/>
            </a:endParaRPr>
          </a:p>
          <a:p>
            <a:r>
              <a:rPr lang="it-IT" dirty="0">
                <a:hlinkClick r:id="rId4"/>
              </a:rPr>
              <a:t>Exam2024Mlib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729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1103817" y="2525033"/>
            <a:ext cx="7698519" cy="9393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sz="5400" dirty="0"/>
              <a:t>DATA VISUALIZATION</a:t>
            </a:r>
          </a:p>
        </p:txBody>
      </p:sp>
      <p:sp>
        <p:nvSpPr>
          <p:cNvPr id="1879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1103817" y="123139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882" name="Google Shape;1882;p49"/>
          <p:cNvGrpSpPr/>
          <p:nvPr/>
        </p:nvGrpSpPr>
        <p:grpSpPr>
          <a:xfrm>
            <a:off x="1450417" y="82286"/>
            <a:ext cx="947642" cy="914426"/>
            <a:chOff x="4464792" y="1820248"/>
            <a:chExt cx="947642" cy="914426"/>
          </a:xfrm>
        </p:grpSpPr>
        <p:sp>
          <p:nvSpPr>
            <p:cNvPr id="1883" name="Google Shape;188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4" name="Google Shape;188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885" name="Google Shape;188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9"/>
          <p:cNvGrpSpPr/>
          <p:nvPr/>
        </p:nvGrpSpPr>
        <p:grpSpPr>
          <a:xfrm>
            <a:off x="6516917" y="3862023"/>
            <a:ext cx="947642" cy="914426"/>
            <a:chOff x="4464792" y="1820248"/>
            <a:chExt cx="947642" cy="914426"/>
          </a:xfrm>
        </p:grpSpPr>
        <p:sp>
          <p:nvSpPr>
            <p:cNvPr id="1928" name="Google Shape;192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30" name="Google Shape;193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2" name="Google Shape;1972;p49"/>
          <p:cNvGrpSpPr/>
          <p:nvPr/>
        </p:nvGrpSpPr>
        <p:grpSpPr>
          <a:xfrm>
            <a:off x="410167" y="4203111"/>
            <a:ext cx="763989" cy="731541"/>
            <a:chOff x="4464792" y="1820248"/>
            <a:chExt cx="947642" cy="914426"/>
          </a:xfrm>
        </p:grpSpPr>
        <p:sp>
          <p:nvSpPr>
            <p:cNvPr id="1973" name="Google Shape;197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4" name="Google Shape;197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75" name="Google Shape;197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5043892" y="482019"/>
            <a:ext cx="1329353" cy="1280196"/>
            <a:chOff x="4464792" y="1820248"/>
            <a:chExt cx="947642" cy="914426"/>
          </a:xfrm>
        </p:grpSpPr>
        <p:sp>
          <p:nvSpPr>
            <p:cNvPr id="2018" name="Google Shape;201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020" name="Google Shape;202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2" name="Google Shape;2062;p49"/>
          <p:cNvGrpSpPr/>
          <p:nvPr/>
        </p:nvGrpSpPr>
        <p:grpSpPr>
          <a:xfrm>
            <a:off x="7401367" y="-328237"/>
            <a:ext cx="2059068" cy="2644025"/>
            <a:chOff x="6657355" y="221675"/>
            <a:chExt cx="2059068" cy="2644025"/>
          </a:xfrm>
        </p:grpSpPr>
        <p:sp>
          <p:nvSpPr>
            <p:cNvPr id="2063" name="Google Shape;2063;p49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4" name="Google Shape;2064;p4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2065" name="Google Shape;2065;p4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51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A029CE-5668-4D4E-AE76-B5A025655356}"/>
              </a:ext>
            </a:extLst>
          </p:cNvPr>
          <p:cNvSpPr/>
          <p:nvPr/>
        </p:nvSpPr>
        <p:spPr>
          <a:xfrm>
            <a:off x="233918" y="316710"/>
            <a:ext cx="8910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lt1"/>
                </a:solidFill>
                <a:latin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r>
              <a:rPr lang="en-US" sz="2000" b="1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 representing the dataset and queries on Looker</a:t>
            </a:r>
            <a:endParaRPr lang="it-IT" sz="2000" b="1" dirty="0">
              <a:solidFill>
                <a:schemeClr val="lt1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27B5B-C3DA-4271-A4A1-457737264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8" y="877064"/>
            <a:ext cx="5459818" cy="409486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48"/>
          <p:cNvSpPr txBox="1">
            <a:spLocks noGrp="1"/>
          </p:cNvSpPr>
          <p:nvPr>
            <p:ph type="title"/>
          </p:nvPr>
        </p:nvSpPr>
        <p:spPr>
          <a:xfrm>
            <a:off x="2626960" y="2114550"/>
            <a:ext cx="4528751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75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9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Create a Google Cloud project</a:t>
            </a:r>
            <a:endParaRPr dirty="0"/>
          </a:p>
        </p:txBody>
      </p:sp>
      <p:grpSp>
        <p:nvGrpSpPr>
          <p:cNvPr id="1057" name="Google Shape;1057;p39"/>
          <p:cNvGrpSpPr/>
          <p:nvPr/>
        </p:nvGrpSpPr>
        <p:grpSpPr>
          <a:xfrm>
            <a:off x="8849544" y="4649429"/>
            <a:ext cx="588911" cy="498362"/>
            <a:chOff x="2075017" y="1212661"/>
            <a:chExt cx="340707" cy="289409"/>
          </a:xfrm>
        </p:grpSpPr>
        <p:sp>
          <p:nvSpPr>
            <p:cNvPr id="1058" name="Google Shape;1058;p39"/>
            <p:cNvSpPr/>
            <p:nvPr/>
          </p:nvSpPr>
          <p:spPr>
            <a:xfrm>
              <a:off x="2131903" y="1406644"/>
              <a:ext cx="252551" cy="89839"/>
            </a:xfrm>
            <a:custGeom>
              <a:avLst/>
              <a:gdLst/>
              <a:ahLst/>
              <a:cxnLst/>
              <a:rect l="l" t="t" r="r" b="b"/>
              <a:pathLst>
                <a:path w="7503" h="2669" extrusionOk="0">
                  <a:moveTo>
                    <a:pt x="430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2239"/>
                  </a:lnTo>
                  <a:cubicBezTo>
                    <a:pt x="1" y="2478"/>
                    <a:pt x="191" y="2668"/>
                    <a:pt x="430" y="2668"/>
                  </a:cubicBezTo>
                  <a:lnTo>
                    <a:pt x="6050" y="2668"/>
                  </a:lnTo>
                  <a:cubicBezTo>
                    <a:pt x="6240" y="2668"/>
                    <a:pt x="6431" y="2620"/>
                    <a:pt x="6574" y="2501"/>
                  </a:cubicBezTo>
                  <a:cubicBezTo>
                    <a:pt x="6788" y="2382"/>
                    <a:pt x="7026" y="2287"/>
                    <a:pt x="7264" y="2287"/>
                  </a:cubicBezTo>
                  <a:lnTo>
                    <a:pt x="7502" y="2287"/>
                  </a:lnTo>
                  <a:lnTo>
                    <a:pt x="7502" y="406"/>
                  </a:lnTo>
                  <a:lnTo>
                    <a:pt x="7264" y="406"/>
                  </a:lnTo>
                  <a:cubicBezTo>
                    <a:pt x="7026" y="406"/>
                    <a:pt x="6788" y="310"/>
                    <a:pt x="6574" y="168"/>
                  </a:cubicBezTo>
                  <a:cubicBezTo>
                    <a:pt x="6431" y="72"/>
                    <a:pt x="6240" y="1"/>
                    <a:pt x="6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2131903" y="1417886"/>
              <a:ext cx="252551" cy="78731"/>
            </a:xfrm>
            <a:custGeom>
              <a:avLst/>
              <a:gdLst/>
              <a:ahLst/>
              <a:cxnLst/>
              <a:rect l="l" t="t" r="r" b="b"/>
              <a:pathLst>
                <a:path w="7503" h="2339" extrusionOk="0">
                  <a:moveTo>
                    <a:pt x="6883" y="0"/>
                  </a:moveTo>
                  <a:lnTo>
                    <a:pt x="6883" y="881"/>
                  </a:lnTo>
                  <a:cubicBezTo>
                    <a:pt x="6883" y="1119"/>
                    <a:pt x="6764" y="1334"/>
                    <a:pt x="6574" y="1477"/>
                  </a:cubicBezTo>
                  <a:cubicBezTo>
                    <a:pt x="6431" y="1572"/>
                    <a:pt x="6240" y="1643"/>
                    <a:pt x="6050" y="1643"/>
                  </a:cubicBezTo>
                  <a:lnTo>
                    <a:pt x="430" y="1643"/>
                  </a:lnTo>
                  <a:cubicBezTo>
                    <a:pt x="191" y="1643"/>
                    <a:pt x="1" y="1453"/>
                    <a:pt x="1" y="1215"/>
                  </a:cubicBezTo>
                  <a:lnTo>
                    <a:pt x="1" y="1905"/>
                  </a:lnTo>
                  <a:cubicBezTo>
                    <a:pt x="1" y="2144"/>
                    <a:pt x="191" y="2334"/>
                    <a:pt x="430" y="2334"/>
                  </a:cubicBezTo>
                  <a:lnTo>
                    <a:pt x="6050" y="2334"/>
                  </a:lnTo>
                  <a:cubicBezTo>
                    <a:pt x="6075" y="2337"/>
                    <a:pt x="6100" y="2339"/>
                    <a:pt x="6125" y="2339"/>
                  </a:cubicBezTo>
                  <a:cubicBezTo>
                    <a:pt x="6290" y="2339"/>
                    <a:pt x="6450" y="2274"/>
                    <a:pt x="6574" y="2191"/>
                  </a:cubicBezTo>
                  <a:cubicBezTo>
                    <a:pt x="6788" y="2048"/>
                    <a:pt x="7026" y="1953"/>
                    <a:pt x="7264" y="1953"/>
                  </a:cubicBezTo>
                  <a:lnTo>
                    <a:pt x="7502" y="1953"/>
                  </a:lnTo>
                  <a:lnTo>
                    <a:pt x="7502" y="72"/>
                  </a:lnTo>
                  <a:lnTo>
                    <a:pt x="7264" y="72"/>
                  </a:lnTo>
                  <a:cubicBezTo>
                    <a:pt x="7145" y="72"/>
                    <a:pt x="7002" y="48"/>
                    <a:pt x="6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2131903" y="1449930"/>
              <a:ext cx="252551" cy="47326"/>
            </a:xfrm>
            <a:custGeom>
              <a:avLst/>
              <a:gdLst/>
              <a:ahLst/>
              <a:cxnLst/>
              <a:rect l="l" t="t" r="r" b="b"/>
              <a:pathLst>
                <a:path w="7503" h="1406" extrusionOk="0">
                  <a:moveTo>
                    <a:pt x="1" y="1"/>
                  </a:moveTo>
                  <a:lnTo>
                    <a:pt x="1" y="953"/>
                  </a:lnTo>
                  <a:cubicBezTo>
                    <a:pt x="1" y="1192"/>
                    <a:pt x="191" y="1406"/>
                    <a:pt x="430" y="1406"/>
                  </a:cubicBezTo>
                  <a:lnTo>
                    <a:pt x="6050" y="1406"/>
                  </a:lnTo>
                  <a:cubicBezTo>
                    <a:pt x="6240" y="1406"/>
                    <a:pt x="6431" y="1334"/>
                    <a:pt x="6574" y="1239"/>
                  </a:cubicBezTo>
                  <a:cubicBezTo>
                    <a:pt x="6788" y="1096"/>
                    <a:pt x="7026" y="1001"/>
                    <a:pt x="7264" y="1001"/>
                  </a:cubicBezTo>
                  <a:lnTo>
                    <a:pt x="7502" y="1001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131903" y="1449930"/>
              <a:ext cx="252551" cy="47326"/>
            </a:xfrm>
            <a:custGeom>
              <a:avLst/>
              <a:gdLst/>
              <a:ahLst/>
              <a:cxnLst/>
              <a:rect l="l" t="t" r="r" b="b"/>
              <a:pathLst>
                <a:path w="7503" h="1406" extrusionOk="0">
                  <a:moveTo>
                    <a:pt x="6883" y="1"/>
                  </a:moveTo>
                  <a:cubicBezTo>
                    <a:pt x="6859" y="215"/>
                    <a:pt x="6740" y="406"/>
                    <a:pt x="6574" y="525"/>
                  </a:cubicBezTo>
                  <a:cubicBezTo>
                    <a:pt x="6431" y="644"/>
                    <a:pt x="6240" y="691"/>
                    <a:pt x="6050" y="691"/>
                  </a:cubicBezTo>
                  <a:lnTo>
                    <a:pt x="430" y="691"/>
                  </a:lnTo>
                  <a:cubicBezTo>
                    <a:pt x="191" y="691"/>
                    <a:pt x="1" y="501"/>
                    <a:pt x="1" y="263"/>
                  </a:cubicBezTo>
                  <a:lnTo>
                    <a:pt x="1" y="953"/>
                  </a:lnTo>
                  <a:cubicBezTo>
                    <a:pt x="1" y="1192"/>
                    <a:pt x="191" y="1406"/>
                    <a:pt x="430" y="1406"/>
                  </a:cubicBezTo>
                  <a:lnTo>
                    <a:pt x="6050" y="1406"/>
                  </a:lnTo>
                  <a:cubicBezTo>
                    <a:pt x="6240" y="1406"/>
                    <a:pt x="6431" y="1334"/>
                    <a:pt x="6574" y="1239"/>
                  </a:cubicBezTo>
                  <a:cubicBezTo>
                    <a:pt x="6788" y="1096"/>
                    <a:pt x="7026" y="1001"/>
                    <a:pt x="7264" y="1001"/>
                  </a:cubicBezTo>
                  <a:lnTo>
                    <a:pt x="7502" y="1001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131903" y="1406644"/>
              <a:ext cx="137939" cy="89839"/>
            </a:xfrm>
            <a:custGeom>
              <a:avLst/>
              <a:gdLst/>
              <a:ahLst/>
              <a:cxnLst/>
              <a:rect l="l" t="t" r="r" b="b"/>
              <a:pathLst>
                <a:path w="4098" h="2669" extrusionOk="0">
                  <a:moveTo>
                    <a:pt x="430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2239"/>
                  </a:lnTo>
                  <a:cubicBezTo>
                    <a:pt x="1" y="2478"/>
                    <a:pt x="191" y="2668"/>
                    <a:pt x="430" y="2668"/>
                  </a:cubicBezTo>
                  <a:lnTo>
                    <a:pt x="4097" y="2668"/>
                  </a:lnTo>
                  <a:lnTo>
                    <a:pt x="40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131903" y="1458749"/>
              <a:ext cx="137939" cy="38507"/>
            </a:xfrm>
            <a:custGeom>
              <a:avLst/>
              <a:gdLst/>
              <a:ahLst/>
              <a:cxnLst/>
              <a:rect l="l" t="t" r="r" b="b"/>
              <a:pathLst>
                <a:path w="4098" h="1144" extrusionOk="0">
                  <a:moveTo>
                    <a:pt x="1" y="1"/>
                  </a:moveTo>
                  <a:lnTo>
                    <a:pt x="1" y="691"/>
                  </a:lnTo>
                  <a:cubicBezTo>
                    <a:pt x="1" y="930"/>
                    <a:pt x="191" y="1144"/>
                    <a:pt x="430" y="1144"/>
                  </a:cubicBezTo>
                  <a:lnTo>
                    <a:pt x="4097" y="1144"/>
                  </a:lnTo>
                  <a:lnTo>
                    <a:pt x="4097" y="429"/>
                  </a:lnTo>
                  <a:lnTo>
                    <a:pt x="430" y="429"/>
                  </a:lnTo>
                  <a:cubicBezTo>
                    <a:pt x="191" y="429"/>
                    <a:pt x="1" y="23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2379607" y="1406644"/>
              <a:ext cx="31304" cy="90613"/>
            </a:xfrm>
            <a:custGeom>
              <a:avLst/>
              <a:gdLst/>
              <a:ahLst/>
              <a:cxnLst/>
              <a:rect l="l" t="t" r="r" b="b"/>
              <a:pathLst>
                <a:path w="930" h="269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2454"/>
                  </a:lnTo>
                  <a:cubicBezTo>
                    <a:pt x="1" y="2573"/>
                    <a:pt x="96" y="2692"/>
                    <a:pt x="215" y="2692"/>
                  </a:cubicBezTo>
                  <a:lnTo>
                    <a:pt x="715" y="2692"/>
                  </a:lnTo>
                  <a:cubicBezTo>
                    <a:pt x="834" y="2692"/>
                    <a:pt x="929" y="2573"/>
                    <a:pt x="929" y="2454"/>
                  </a:cubicBezTo>
                  <a:lnTo>
                    <a:pt x="929" y="215"/>
                  </a:lnTo>
                  <a:cubicBezTo>
                    <a:pt x="929" y="96"/>
                    <a:pt x="834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379607" y="1466760"/>
              <a:ext cx="31304" cy="30496"/>
            </a:xfrm>
            <a:custGeom>
              <a:avLst/>
              <a:gdLst/>
              <a:ahLst/>
              <a:cxnLst/>
              <a:rect l="l" t="t" r="r" b="b"/>
              <a:pathLst>
                <a:path w="930" h="906" extrusionOk="0">
                  <a:moveTo>
                    <a:pt x="1" y="1"/>
                  </a:moveTo>
                  <a:lnTo>
                    <a:pt x="1" y="668"/>
                  </a:lnTo>
                  <a:cubicBezTo>
                    <a:pt x="1" y="787"/>
                    <a:pt x="96" y="906"/>
                    <a:pt x="215" y="906"/>
                  </a:cubicBezTo>
                  <a:lnTo>
                    <a:pt x="715" y="906"/>
                  </a:lnTo>
                  <a:cubicBezTo>
                    <a:pt x="834" y="906"/>
                    <a:pt x="929" y="787"/>
                    <a:pt x="929" y="668"/>
                  </a:cubicBezTo>
                  <a:lnTo>
                    <a:pt x="929" y="1"/>
                  </a:lnTo>
                  <a:cubicBezTo>
                    <a:pt x="929" y="120"/>
                    <a:pt x="834" y="215"/>
                    <a:pt x="715" y="215"/>
                  </a:cubicBezTo>
                  <a:lnTo>
                    <a:pt x="215" y="215"/>
                  </a:lnTo>
                  <a:cubicBezTo>
                    <a:pt x="96" y="215"/>
                    <a:pt x="1" y="12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143953" y="1243931"/>
              <a:ext cx="89805" cy="252551"/>
            </a:xfrm>
            <a:custGeom>
              <a:avLst/>
              <a:gdLst/>
              <a:ahLst/>
              <a:cxnLst/>
              <a:rect l="l" t="t" r="r" b="b"/>
              <a:pathLst>
                <a:path w="2668" h="7503" extrusionOk="0">
                  <a:moveTo>
                    <a:pt x="381" y="0"/>
                  </a:moveTo>
                  <a:lnTo>
                    <a:pt x="381" y="239"/>
                  </a:lnTo>
                  <a:cubicBezTo>
                    <a:pt x="381" y="501"/>
                    <a:pt x="310" y="739"/>
                    <a:pt x="167" y="929"/>
                  </a:cubicBezTo>
                  <a:cubicBezTo>
                    <a:pt x="48" y="1096"/>
                    <a:pt x="0" y="1263"/>
                    <a:pt x="0" y="1453"/>
                  </a:cubicBezTo>
                  <a:lnTo>
                    <a:pt x="0" y="7073"/>
                  </a:lnTo>
                  <a:cubicBezTo>
                    <a:pt x="0" y="7312"/>
                    <a:pt x="191" y="7502"/>
                    <a:pt x="429" y="7502"/>
                  </a:cubicBezTo>
                  <a:lnTo>
                    <a:pt x="2239" y="7502"/>
                  </a:lnTo>
                  <a:cubicBezTo>
                    <a:pt x="2477" y="7502"/>
                    <a:pt x="2667" y="7312"/>
                    <a:pt x="2667" y="7073"/>
                  </a:cubicBezTo>
                  <a:lnTo>
                    <a:pt x="2667" y="1453"/>
                  </a:lnTo>
                  <a:cubicBezTo>
                    <a:pt x="2667" y="1263"/>
                    <a:pt x="2596" y="1096"/>
                    <a:pt x="2501" y="929"/>
                  </a:cubicBezTo>
                  <a:cubicBezTo>
                    <a:pt x="2358" y="739"/>
                    <a:pt x="2263" y="501"/>
                    <a:pt x="2263" y="239"/>
                  </a:cubicBezTo>
                  <a:lnTo>
                    <a:pt x="2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2154354" y="1243931"/>
              <a:ext cx="79404" cy="252551"/>
            </a:xfrm>
            <a:custGeom>
              <a:avLst/>
              <a:gdLst/>
              <a:ahLst/>
              <a:cxnLst/>
              <a:rect l="l" t="t" r="r" b="b"/>
              <a:pathLst>
                <a:path w="2359" h="7503" extrusionOk="0">
                  <a:moveTo>
                    <a:pt x="72" y="0"/>
                  </a:moveTo>
                  <a:lnTo>
                    <a:pt x="72" y="239"/>
                  </a:lnTo>
                  <a:cubicBezTo>
                    <a:pt x="72" y="382"/>
                    <a:pt x="48" y="501"/>
                    <a:pt x="1" y="620"/>
                  </a:cubicBezTo>
                  <a:lnTo>
                    <a:pt x="882" y="620"/>
                  </a:lnTo>
                  <a:cubicBezTo>
                    <a:pt x="1120" y="620"/>
                    <a:pt x="1334" y="739"/>
                    <a:pt x="1477" y="929"/>
                  </a:cubicBezTo>
                  <a:cubicBezTo>
                    <a:pt x="1596" y="1096"/>
                    <a:pt x="1644" y="1263"/>
                    <a:pt x="1644" y="1453"/>
                  </a:cubicBezTo>
                  <a:lnTo>
                    <a:pt x="1644" y="7073"/>
                  </a:lnTo>
                  <a:cubicBezTo>
                    <a:pt x="1644" y="7312"/>
                    <a:pt x="1453" y="7502"/>
                    <a:pt x="1215" y="7502"/>
                  </a:cubicBezTo>
                  <a:lnTo>
                    <a:pt x="1906" y="7502"/>
                  </a:lnTo>
                  <a:cubicBezTo>
                    <a:pt x="2168" y="7502"/>
                    <a:pt x="2358" y="7312"/>
                    <a:pt x="2358" y="7073"/>
                  </a:cubicBezTo>
                  <a:lnTo>
                    <a:pt x="2358" y="1453"/>
                  </a:lnTo>
                  <a:cubicBezTo>
                    <a:pt x="2358" y="1263"/>
                    <a:pt x="2287" y="1096"/>
                    <a:pt x="2192" y="929"/>
                  </a:cubicBezTo>
                  <a:cubicBezTo>
                    <a:pt x="2049" y="739"/>
                    <a:pt x="1954" y="501"/>
                    <a:pt x="1954" y="239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2143953" y="1376181"/>
              <a:ext cx="89805" cy="120301"/>
            </a:xfrm>
            <a:custGeom>
              <a:avLst/>
              <a:gdLst/>
              <a:ahLst/>
              <a:cxnLst/>
              <a:rect l="l" t="t" r="r" b="b"/>
              <a:pathLst>
                <a:path w="2668" h="3574" extrusionOk="0">
                  <a:moveTo>
                    <a:pt x="0" y="1"/>
                  </a:moveTo>
                  <a:lnTo>
                    <a:pt x="0" y="3144"/>
                  </a:lnTo>
                  <a:cubicBezTo>
                    <a:pt x="0" y="3383"/>
                    <a:pt x="191" y="3573"/>
                    <a:pt x="429" y="3573"/>
                  </a:cubicBezTo>
                  <a:lnTo>
                    <a:pt x="2239" y="3573"/>
                  </a:lnTo>
                  <a:cubicBezTo>
                    <a:pt x="2477" y="3573"/>
                    <a:pt x="2667" y="3383"/>
                    <a:pt x="2667" y="3144"/>
                  </a:cubicBezTo>
                  <a:lnTo>
                    <a:pt x="2667" y="1"/>
                  </a:ln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2195251" y="1376181"/>
              <a:ext cx="38507" cy="120301"/>
            </a:xfrm>
            <a:custGeom>
              <a:avLst/>
              <a:gdLst/>
              <a:ahLst/>
              <a:cxnLst/>
              <a:rect l="l" t="t" r="r" b="b"/>
              <a:pathLst>
                <a:path w="1144" h="3574" extrusionOk="0">
                  <a:moveTo>
                    <a:pt x="429" y="1"/>
                  </a:moveTo>
                  <a:lnTo>
                    <a:pt x="429" y="3144"/>
                  </a:lnTo>
                  <a:cubicBezTo>
                    <a:pt x="429" y="3383"/>
                    <a:pt x="238" y="3573"/>
                    <a:pt x="0" y="3573"/>
                  </a:cubicBezTo>
                  <a:lnTo>
                    <a:pt x="715" y="3573"/>
                  </a:lnTo>
                  <a:cubicBezTo>
                    <a:pt x="953" y="3573"/>
                    <a:pt x="1143" y="3383"/>
                    <a:pt x="1143" y="3144"/>
                  </a:cubicBezTo>
                  <a:lnTo>
                    <a:pt x="1143" y="1"/>
                  </a:ln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2143953" y="1376181"/>
              <a:ext cx="89805" cy="60150"/>
            </a:xfrm>
            <a:custGeom>
              <a:avLst/>
              <a:gdLst/>
              <a:ahLst/>
              <a:cxnLst/>
              <a:rect l="l" t="t" r="r" b="b"/>
              <a:pathLst>
                <a:path w="2668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2667" y="178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2209657" y="1376181"/>
              <a:ext cx="24101" cy="60150"/>
            </a:xfrm>
            <a:custGeom>
              <a:avLst/>
              <a:gdLst/>
              <a:ahLst/>
              <a:cxnLst/>
              <a:rect l="l" t="t" r="r" b="b"/>
              <a:pathLst>
                <a:path w="716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715" y="178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143953" y="1218282"/>
              <a:ext cx="89805" cy="31304"/>
            </a:xfrm>
            <a:custGeom>
              <a:avLst/>
              <a:gdLst/>
              <a:ahLst/>
              <a:cxnLst/>
              <a:rect l="l" t="t" r="r" b="b"/>
              <a:pathLst>
                <a:path w="2668" h="930" extrusionOk="0">
                  <a:moveTo>
                    <a:pt x="214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715"/>
                  </a:lnTo>
                  <a:cubicBezTo>
                    <a:pt x="0" y="834"/>
                    <a:pt x="95" y="929"/>
                    <a:pt x="214" y="929"/>
                  </a:cubicBezTo>
                  <a:lnTo>
                    <a:pt x="2453" y="929"/>
                  </a:lnTo>
                  <a:cubicBezTo>
                    <a:pt x="2572" y="929"/>
                    <a:pt x="2667" y="834"/>
                    <a:pt x="2667" y="715"/>
                  </a:cubicBezTo>
                  <a:lnTo>
                    <a:pt x="2667" y="215"/>
                  </a:lnTo>
                  <a:cubicBezTo>
                    <a:pt x="2667" y="96"/>
                    <a:pt x="2572" y="0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203262" y="1218282"/>
              <a:ext cx="30496" cy="31304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0" y="0"/>
                  </a:moveTo>
                  <a:cubicBezTo>
                    <a:pt x="119" y="0"/>
                    <a:pt x="215" y="96"/>
                    <a:pt x="215" y="215"/>
                  </a:cubicBezTo>
                  <a:lnTo>
                    <a:pt x="215" y="715"/>
                  </a:lnTo>
                  <a:cubicBezTo>
                    <a:pt x="215" y="810"/>
                    <a:pt x="119" y="929"/>
                    <a:pt x="0" y="929"/>
                  </a:cubicBezTo>
                  <a:lnTo>
                    <a:pt x="691" y="929"/>
                  </a:lnTo>
                  <a:cubicBezTo>
                    <a:pt x="810" y="929"/>
                    <a:pt x="905" y="834"/>
                    <a:pt x="905" y="715"/>
                  </a:cubicBezTo>
                  <a:lnTo>
                    <a:pt x="905" y="215"/>
                  </a:lnTo>
                  <a:cubicBezTo>
                    <a:pt x="905" y="96"/>
                    <a:pt x="81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079797" y="1243931"/>
              <a:ext cx="90646" cy="252551"/>
            </a:xfrm>
            <a:custGeom>
              <a:avLst/>
              <a:gdLst/>
              <a:ahLst/>
              <a:cxnLst/>
              <a:rect l="l" t="t" r="r" b="b"/>
              <a:pathLst>
                <a:path w="2693" h="7503" extrusionOk="0">
                  <a:moveTo>
                    <a:pt x="406" y="0"/>
                  </a:moveTo>
                  <a:lnTo>
                    <a:pt x="406" y="239"/>
                  </a:lnTo>
                  <a:cubicBezTo>
                    <a:pt x="406" y="501"/>
                    <a:pt x="311" y="739"/>
                    <a:pt x="168" y="929"/>
                  </a:cubicBezTo>
                  <a:cubicBezTo>
                    <a:pt x="72" y="1096"/>
                    <a:pt x="1" y="1263"/>
                    <a:pt x="1" y="1453"/>
                  </a:cubicBezTo>
                  <a:lnTo>
                    <a:pt x="1" y="7073"/>
                  </a:lnTo>
                  <a:cubicBezTo>
                    <a:pt x="1" y="7312"/>
                    <a:pt x="192" y="7502"/>
                    <a:pt x="453" y="7502"/>
                  </a:cubicBezTo>
                  <a:lnTo>
                    <a:pt x="2240" y="7502"/>
                  </a:lnTo>
                  <a:cubicBezTo>
                    <a:pt x="2478" y="7502"/>
                    <a:pt x="2692" y="7312"/>
                    <a:pt x="2692" y="7073"/>
                  </a:cubicBezTo>
                  <a:lnTo>
                    <a:pt x="2692" y="1453"/>
                  </a:lnTo>
                  <a:cubicBezTo>
                    <a:pt x="2692" y="1263"/>
                    <a:pt x="2621" y="1096"/>
                    <a:pt x="2525" y="929"/>
                  </a:cubicBezTo>
                  <a:cubicBezTo>
                    <a:pt x="2382" y="739"/>
                    <a:pt x="2287" y="501"/>
                    <a:pt x="2287" y="239"/>
                  </a:cubicBezTo>
                  <a:lnTo>
                    <a:pt x="2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091039" y="1243931"/>
              <a:ext cx="79404" cy="252551"/>
            </a:xfrm>
            <a:custGeom>
              <a:avLst/>
              <a:gdLst/>
              <a:ahLst/>
              <a:cxnLst/>
              <a:rect l="l" t="t" r="r" b="b"/>
              <a:pathLst>
                <a:path w="2359" h="7503" extrusionOk="0">
                  <a:moveTo>
                    <a:pt x="72" y="0"/>
                  </a:moveTo>
                  <a:lnTo>
                    <a:pt x="72" y="239"/>
                  </a:lnTo>
                  <a:cubicBezTo>
                    <a:pt x="72" y="382"/>
                    <a:pt x="48" y="501"/>
                    <a:pt x="0" y="620"/>
                  </a:cubicBezTo>
                  <a:lnTo>
                    <a:pt x="882" y="620"/>
                  </a:lnTo>
                  <a:cubicBezTo>
                    <a:pt x="1120" y="620"/>
                    <a:pt x="1334" y="739"/>
                    <a:pt x="1477" y="929"/>
                  </a:cubicBezTo>
                  <a:cubicBezTo>
                    <a:pt x="1572" y="1096"/>
                    <a:pt x="1644" y="1263"/>
                    <a:pt x="1644" y="1453"/>
                  </a:cubicBezTo>
                  <a:lnTo>
                    <a:pt x="1644" y="7073"/>
                  </a:lnTo>
                  <a:cubicBezTo>
                    <a:pt x="1644" y="7312"/>
                    <a:pt x="1453" y="7502"/>
                    <a:pt x="1215" y="7502"/>
                  </a:cubicBezTo>
                  <a:lnTo>
                    <a:pt x="1906" y="7502"/>
                  </a:lnTo>
                  <a:cubicBezTo>
                    <a:pt x="2144" y="7502"/>
                    <a:pt x="2334" y="7312"/>
                    <a:pt x="2334" y="7073"/>
                  </a:cubicBezTo>
                  <a:lnTo>
                    <a:pt x="2334" y="1453"/>
                  </a:lnTo>
                  <a:cubicBezTo>
                    <a:pt x="2358" y="1263"/>
                    <a:pt x="2287" y="1096"/>
                    <a:pt x="2191" y="929"/>
                  </a:cubicBezTo>
                  <a:cubicBezTo>
                    <a:pt x="2048" y="739"/>
                    <a:pt x="1953" y="50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079797" y="1338516"/>
              <a:ext cx="90646" cy="158741"/>
            </a:xfrm>
            <a:custGeom>
              <a:avLst/>
              <a:gdLst/>
              <a:ahLst/>
              <a:cxnLst/>
              <a:rect l="l" t="t" r="r" b="b"/>
              <a:pathLst>
                <a:path w="2693" h="4716" extrusionOk="0">
                  <a:moveTo>
                    <a:pt x="1" y="1"/>
                  </a:moveTo>
                  <a:lnTo>
                    <a:pt x="1" y="4263"/>
                  </a:lnTo>
                  <a:cubicBezTo>
                    <a:pt x="1" y="4502"/>
                    <a:pt x="215" y="4716"/>
                    <a:pt x="453" y="4716"/>
                  </a:cubicBezTo>
                  <a:lnTo>
                    <a:pt x="2240" y="4716"/>
                  </a:lnTo>
                  <a:cubicBezTo>
                    <a:pt x="2478" y="4716"/>
                    <a:pt x="2692" y="4502"/>
                    <a:pt x="2692" y="4263"/>
                  </a:cubicBezTo>
                  <a:lnTo>
                    <a:pt x="269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31903" y="1338516"/>
              <a:ext cx="38541" cy="158741"/>
            </a:xfrm>
            <a:custGeom>
              <a:avLst/>
              <a:gdLst/>
              <a:ahLst/>
              <a:cxnLst/>
              <a:rect l="l" t="t" r="r" b="b"/>
              <a:pathLst>
                <a:path w="1145" h="4716" extrusionOk="0">
                  <a:moveTo>
                    <a:pt x="430" y="1"/>
                  </a:moveTo>
                  <a:lnTo>
                    <a:pt x="430" y="4263"/>
                  </a:lnTo>
                  <a:cubicBezTo>
                    <a:pt x="430" y="4502"/>
                    <a:pt x="239" y="4716"/>
                    <a:pt x="1" y="4716"/>
                  </a:cubicBezTo>
                  <a:lnTo>
                    <a:pt x="692" y="4716"/>
                  </a:lnTo>
                  <a:cubicBezTo>
                    <a:pt x="930" y="4716"/>
                    <a:pt x="1144" y="4502"/>
                    <a:pt x="1144" y="4263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79797" y="1376181"/>
              <a:ext cx="90646" cy="60150"/>
            </a:xfrm>
            <a:custGeom>
              <a:avLst/>
              <a:gdLst/>
              <a:ahLst/>
              <a:cxnLst/>
              <a:rect l="l" t="t" r="r" b="b"/>
              <a:pathLst>
                <a:path w="2693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2692" y="1787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146343" y="1376181"/>
              <a:ext cx="24101" cy="60150"/>
            </a:xfrm>
            <a:custGeom>
              <a:avLst/>
              <a:gdLst/>
              <a:ahLst/>
              <a:cxnLst/>
              <a:rect l="l" t="t" r="r" b="b"/>
              <a:pathLst>
                <a:path w="716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715" y="178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79797" y="1218282"/>
              <a:ext cx="90646" cy="31304"/>
            </a:xfrm>
            <a:custGeom>
              <a:avLst/>
              <a:gdLst/>
              <a:ahLst/>
              <a:cxnLst/>
              <a:rect l="l" t="t" r="r" b="b"/>
              <a:pathLst>
                <a:path w="2693" h="930" extrusionOk="0">
                  <a:moveTo>
                    <a:pt x="239" y="0"/>
                  </a:moveTo>
                  <a:cubicBezTo>
                    <a:pt x="120" y="0"/>
                    <a:pt x="1" y="96"/>
                    <a:pt x="1" y="215"/>
                  </a:cubicBezTo>
                  <a:lnTo>
                    <a:pt x="1" y="715"/>
                  </a:lnTo>
                  <a:cubicBezTo>
                    <a:pt x="1" y="834"/>
                    <a:pt x="120" y="929"/>
                    <a:pt x="239" y="929"/>
                  </a:cubicBezTo>
                  <a:lnTo>
                    <a:pt x="2478" y="929"/>
                  </a:lnTo>
                  <a:cubicBezTo>
                    <a:pt x="2597" y="929"/>
                    <a:pt x="2692" y="834"/>
                    <a:pt x="2692" y="715"/>
                  </a:cubicBezTo>
                  <a:lnTo>
                    <a:pt x="2692" y="215"/>
                  </a:lnTo>
                  <a:cubicBezTo>
                    <a:pt x="2692" y="96"/>
                    <a:pt x="2597" y="0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139947" y="1218282"/>
              <a:ext cx="30496" cy="31304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0" y="0"/>
                  </a:moveTo>
                  <a:cubicBezTo>
                    <a:pt x="119" y="0"/>
                    <a:pt x="214" y="96"/>
                    <a:pt x="214" y="215"/>
                  </a:cubicBezTo>
                  <a:lnTo>
                    <a:pt x="214" y="715"/>
                  </a:lnTo>
                  <a:cubicBezTo>
                    <a:pt x="214" y="810"/>
                    <a:pt x="119" y="929"/>
                    <a:pt x="0" y="929"/>
                  </a:cubicBezTo>
                  <a:lnTo>
                    <a:pt x="691" y="929"/>
                  </a:lnTo>
                  <a:cubicBezTo>
                    <a:pt x="786" y="929"/>
                    <a:pt x="905" y="834"/>
                    <a:pt x="905" y="715"/>
                  </a:cubicBezTo>
                  <a:lnTo>
                    <a:pt x="905" y="215"/>
                  </a:lnTo>
                  <a:cubicBezTo>
                    <a:pt x="905" y="96"/>
                    <a:pt x="81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075017" y="1212661"/>
              <a:ext cx="340707" cy="289409"/>
            </a:xfrm>
            <a:custGeom>
              <a:avLst/>
              <a:gdLst/>
              <a:ahLst/>
              <a:cxnLst/>
              <a:rect l="l" t="t" r="r" b="b"/>
              <a:pathLst>
                <a:path w="10122" h="8598" extrusionOk="0">
                  <a:moveTo>
                    <a:pt x="4501" y="310"/>
                  </a:moveTo>
                  <a:cubicBezTo>
                    <a:pt x="4525" y="310"/>
                    <a:pt x="4572" y="334"/>
                    <a:pt x="4572" y="382"/>
                  </a:cubicBezTo>
                  <a:lnTo>
                    <a:pt x="4572" y="882"/>
                  </a:lnTo>
                  <a:cubicBezTo>
                    <a:pt x="4572" y="906"/>
                    <a:pt x="4525" y="929"/>
                    <a:pt x="4501" y="929"/>
                  </a:cubicBezTo>
                  <a:lnTo>
                    <a:pt x="2977" y="929"/>
                  </a:lnTo>
                  <a:cubicBezTo>
                    <a:pt x="2977" y="906"/>
                    <a:pt x="2977" y="882"/>
                    <a:pt x="2977" y="882"/>
                  </a:cubicBezTo>
                  <a:lnTo>
                    <a:pt x="2977" y="382"/>
                  </a:lnTo>
                  <a:cubicBezTo>
                    <a:pt x="2977" y="358"/>
                    <a:pt x="2977" y="334"/>
                    <a:pt x="2977" y="310"/>
                  </a:cubicBezTo>
                  <a:close/>
                  <a:moveTo>
                    <a:pt x="2596" y="310"/>
                  </a:moveTo>
                  <a:cubicBezTo>
                    <a:pt x="2644" y="310"/>
                    <a:pt x="2667" y="334"/>
                    <a:pt x="2667" y="382"/>
                  </a:cubicBezTo>
                  <a:lnTo>
                    <a:pt x="2667" y="882"/>
                  </a:lnTo>
                  <a:cubicBezTo>
                    <a:pt x="2667" y="906"/>
                    <a:pt x="2644" y="929"/>
                    <a:pt x="2596" y="929"/>
                  </a:cubicBezTo>
                  <a:lnTo>
                    <a:pt x="357" y="929"/>
                  </a:lnTo>
                  <a:cubicBezTo>
                    <a:pt x="353" y="934"/>
                    <a:pt x="348" y="936"/>
                    <a:pt x="344" y="936"/>
                  </a:cubicBezTo>
                  <a:cubicBezTo>
                    <a:pt x="325" y="936"/>
                    <a:pt x="310" y="901"/>
                    <a:pt x="310" y="882"/>
                  </a:cubicBezTo>
                  <a:lnTo>
                    <a:pt x="310" y="382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2667" y="3906"/>
                  </a:moveTo>
                  <a:lnTo>
                    <a:pt x="2667" y="4716"/>
                  </a:lnTo>
                  <a:lnTo>
                    <a:pt x="310" y="4716"/>
                  </a:lnTo>
                  <a:lnTo>
                    <a:pt x="310" y="3906"/>
                  </a:lnTo>
                  <a:close/>
                  <a:moveTo>
                    <a:pt x="4168" y="1239"/>
                  </a:moveTo>
                  <a:cubicBezTo>
                    <a:pt x="4191" y="1501"/>
                    <a:pt x="4263" y="1739"/>
                    <a:pt x="4430" y="1954"/>
                  </a:cubicBezTo>
                  <a:cubicBezTo>
                    <a:pt x="4525" y="2096"/>
                    <a:pt x="4572" y="2239"/>
                    <a:pt x="4572" y="2382"/>
                  </a:cubicBezTo>
                  <a:lnTo>
                    <a:pt x="4572" y="4716"/>
                  </a:lnTo>
                  <a:lnTo>
                    <a:pt x="2977" y="4716"/>
                  </a:lnTo>
                  <a:lnTo>
                    <a:pt x="2977" y="3216"/>
                  </a:lnTo>
                  <a:cubicBezTo>
                    <a:pt x="2977" y="3144"/>
                    <a:pt x="2905" y="3073"/>
                    <a:pt x="2810" y="3073"/>
                  </a:cubicBezTo>
                  <a:cubicBezTo>
                    <a:pt x="2739" y="3073"/>
                    <a:pt x="2667" y="3144"/>
                    <a:pt x="2667" y="3216"/>
                  </a:cubicBezTo>
                  <a:lnTo>
                    <a:pt x="2667" y="3597"/>
                  </a:lnTo>
                  <a:lnTo>
                    <a:pt x="286" y="3597"/>
                  </a:lnTo>
                  <a:lnTo>
                    <a:pt x="286" y="2382"/>
                  </a:lnTo>
                  <a:cubicBezTo>
                    <a:pt x="310" y="2239"/>
                    <a:pt x="357" y="2073"/>
                    <a:pt x="429" y="1954"/>
                  </a:cubicBezTo>
                  <a:cubicBezTo>
                    <a:pt x="595" y="1739"/>
                    <a:pt x="691" y="1501"/>
                    <a:pt x="691" y="1239"/>
                  </a:cubicBezTo>
                  <a:lnTo>
                    <a:pt x="2286" y="1239"/>
                  </a:lnTo>
                  <a:cubicBezTo>
                    <a:pt x="2286" y="1501"/>
                    <a:pt x="2382" y="1739"/>
                    <a:pt x="2548" y="1954"/>
                  </a:cubicBezTo>
                  <a:cubicBezTo>
                    <a:pt x="2620" y="2073"/>
                    <a:pt x="2667" y="2239"/>
                    <a:pt x="2667" y="2382"/>
                  </a:cubicBezTo>
                  <a:lnTo>
                    <a:pt x="2667" y="2549"/>
                  </a:lnTo>
                  <a:cubicBezTo>
                    <a:pt x="2667" y="2644"/>
                    <a:pt x="2739" y="2716"/>
                    <a:pt x="2834" y="2716"/>
                  </a:cubicBezTo>
                  <a:cubicBezTo>
                    <a:pt x="2905" y="2716"/>
                    <a:pt x="2977" y="2644"/>
                    <a:pt x="2977" y="2549"/>
                  </a:cubicBezTo>
                  <a:lnTo>
                    <a:pt x="2977" y="2382"/>
                  </a:lnTo>
                  <a:cubicBezTo>
                    <a:pt x="2977" y="2168"/>
                    <a:pt x="2905" y="1954"/>
                    <a:pt x="2786" y="1787"/>
                  </a:cubicBezTo>
                  <a:cubicBezTo>
                    <a:pt x="2667" y="1620"/>
                    <a:pt x="2596" y="1430"/>
                    <a:pt x="2572" y="1239"/>
                  </a:cubicBezTo>
                  <a:close/>
                  <a:moveTo>
                    <a:pt x="2667" y="5002"/>
                  </a:moveTo>
                  <a:lnTo>
                    <a:pt x="2667" y="6502"/>
                  </a:lnTo>
                  <a:lnTo>
                    <a:pt x="310" y="6502"/>
                  </a:lnTo>
                  <a:lnTo>
                    <a:pt x="310" y="5002"/>
                  </a:lnTo>
                  <a:close/>
                  <a:moveTo>
                    <a:pt x="2667" y="6788"/>
                  </a:moveTo>
                  <a:lnTo>
                    <a:pt x="2667" y="8002"/>
                  </a:lnTo>
                  <a:cubicBezTo>
                    <a:pt x="2667" y="8169"/>
                    <a:pt x="2548" y="8288"/>
                    <a:pt x="2382" y="8288"/>
                  </a:cubicBezTo>
                  <a:lnTo>
                    <a:pt x="595" y="8288"/>
                  </a:lnTo>
                  <a:cubicBezTo>
                    <a:pt x="429" y="8288"/>
                    <a:pt x="310" y="8169"/>
                    <a:pt x="310" y="8002"/>
                  </a:cubicBezTo>
                  <a:lnTo>
                    <a:pt x="310" y="6788"/>
                  </a:lnTo>
                  <a:close/>
                  <a:moveTo>
                    <a:pt x="4572" y="5002"/>
                  </a:moveTo>
                  <a:lnTo>
                    <a:pt x="4572" y="6502"/>
                  </a:lnTo>
                  <a:lnTo>
                    <a:pt x="3953" y="6502"/>
                  </a:lnTo>
                  <a:cubicBezTo>
                    <a:pt x="3882" y="6502"/>
                    <a:pt x="3810" y="6573"/>
                    <a:pt x="3810" y="6645"/>
                  </a:cubicBezTo>
                  <a:cubicBezTo>
                    <a:pt x="3810" y="6740"/>
                    <a:pt x="3882" y="6788"/>
                    <a:pt x="3953" y="6788"/>
                  </a:cubicBezTo>
                  <a:lnTo>
                    <a:pt x="4572" y="6788"/>
                  </a:lnTo>
                  <a:lnTo>
                    <a:pt x="4572" y="8002"/>
                  </a:lnTo>
                  <a:cubicBezTo>
                    <a:pt x="4572" y="8169"/>
                    <a:pt x="4430" y="8288"/>
                    <a:pt x="4287" y="8288"/>
                  </a:cubicBezTo>
                  <a:lnTo>
                    <a:pt x="2905" y="8288"/>
                  </a:lnTo>
                  <a:cubicBezTo>
                    <a:pt x="2953" y="8217"/>
                    <a:pt x="2977" y="8121"/>
                    <a:pt x="2977" y="8002"/>
                  </a:cubicBezTo>
                  <a:lnTo>
                    <a:pt x="2977" y="6788"/>
                  </a:lnTo>
                  <a:lnTo>
                    <a:pt x="3286" y="6788"/>
                  </a:lnTo>
                  <a:cubicBezTo>
                    <a:pt x="3382" y="6788"/>
                    <a:pt x="3429" y="6740"/>
                    <a:pt x="3429" y="6645"/>
                  </a:cubicBezTo>
                  <a:cubicBezTo>
                    <a:pt x="3429" y="6573"/>
                    <a:pt x="3382" y="6502"/>
                    <a:pt x="3286" y="6502"/>
                  </a:cubicBezTo>
                  <a:lnTo>
                    <a:pt x="2977" y="6502"/>
                  </a:lnTo>
                  <a:lnTo>
                    <a:pt x="2977" y="6145"/>
                  </a:lnTo>
                  <a:lnTo>
                    <a:pt x="4215" y="6145"/>
                  </a:lnTo>
                  <a:cubicBezTo>
                    <a:pt x="4311" y="6145"/>
                    <a:pt x="4358" y="6073"/>
                    <a:pt x="4358" y="6002"/>
                  </a:cubicBezTo>
                  <a:cubicBezTo>
                    <a:pt x="4358" y="5907"/>
                    <a:pt x="4311" y="5835"/>
                    <a:pt x="4215" y="5835"/>
                  </a:cubicBezTo>
                  <a:lnTo>
                    <a:pt x="2977" y="5835"/>
                  </a:lnTo>
                  <a:lnTo>
                    <a:pt x="2977" y="5002"/>
                  </a:lnTo>
                  <a:close/>
                  <a:moveTo>
                    <a:pt x="5644" y="5907"/>
                  </a:moveTo>
                  <a:lnTo>
                    <a:pt x="5644" y="8288"/>
                  </a:lnTo>
                  <a:lnTo>
                    <a:pt x="4787" y="8288"/>
                  </a:lnTo>
                  <a:cubicBezTo>
                    <a:pt x="4834" y="8217"/>
                    <a:pt x="4858" y="8121"/>
                    <a:pt x="4858" y="8002"/>
                  </a:cubicBezTo>
                  <a:lnTo>
                    <a:pt x="4858" y="5907"/>
                  </a:lnTo>
                  <a:close/>
                  <a:moveTo>
                    <a:pt x="8883" y="7193"/>
                  </a:moveTo>
                  <a:lnTo>
                    <a:pt x="8883" y="7907"/>
                  </a:lnTo>
                  <a:cubicBezTo>
                    <a:pt x="8645" y="7907"/>
                    <a:pt x="8383" y="8002"/>
                    <a:pt x="8168" y="8169"/>
                  </a:cubicBezTo>
                  <a:cubicBezTo>
                    <a:pt x="8049" y="8241"/>
                    <a:pt x="7907" y="8288"/>
                    <a:pt x="7740" y="8288"/>
                  </a:cubicBezTo>
                  <a:lnTo>
                    <a:pt x="5930" y="8288"/>
                  </a:lnTo>
                  <a:lnTo>
                    <a:pt x="5930" y="7193"/>
                  </a:lnTo>
                  <a:close/>
                  <a:moveTo>
                    <a:pt x="9764" y="5931"/>
                  </a:moveTo>
                  <a:cubicBezTo>
                    <a:pt x="9788" y="5931"/>
                    <a:pt x="9835" y="5954"/>
                    <a:pt x="9835" y="5978"/>
                  </a:cubicBezTo>
                  <a:lnTo>
                    <a:pt x="9835" y="8217"/>
                  </a:lnTo>
                  <a:cubicBezTo>
                    <a:pt x="9835" y="8264"/>
                    <a:pt x="9788" y="8288"/>
                    <a:pt x="9764" y="8288"/>
                  </a:cubicBezTo>
                  <a:lnTo>
                    <a:pt x="9264" y="8288"/>
                  </a:lnTo>
                  <a:cubicBezTo>
                    <a:pt x="9216" y="8288"/>
                    <a:pt x="9192" y="8264"/>
                    <a:pt x="9192" y="8217"/>
                  </a:cubicBezTo>
                  <a:lnTo>
                    <a:pt x="9192" y="5978"/>
                  </a:lnTo>
                  <a:cubicBezTo>
                    <a:pt x="9192" y="5954"/>
                    <a:pt x="9216" y="5931"/>
                    <a:pt x="9264" y="5931"/>
                  </a:cubicBezTo>
                  <a:close/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lnTo>
                    <a:pt x="0" y="882"/>
                  </a:lnTo>
                  <a:cubicBezTo>
                    <a:pt x="0" y="1072"/>
                    <a:pt x="167" y="1239"/>
                    <a:pt x="381" y="1239"/>
                  </a:cubicBezTo>
                  <a:lnTo>
                    <a:pt x="405" y="1239"/>
                  </a:lnTo>
                  <a:cubicBezTo>
                    <a:pt x="381" y="1430"/>
                    <a:pt x="334" y="1620"/>
                    <a:pt x="214" y="1787"/>
                  </a:cubicBezTo>
                  <a:cubicBezTo>
                    <a:pt x="72" y="1954"/>
                    <a:pt x="0" y="2168"/>
                    <a:pt x="0" y="2382"/>
                  </a:cubicBezTo>
                  <a:lnTo>
                    <a:pt x="0" y="8002"/>
                  </a:lnTo>
                  <a:cubicBezTo>
                    <a:pt x="0" y="8336"/>
                    <a:pt x="262" y="8598"/>
                    <a:pt x="595" y="8598"/>
                  </a:cubicBezTo>
                  <a:lnTo>
                    <a:pt x="7764" y="8598"/>
                  </a:lnTo>
                  <a:cubicBezTo>
                    <a:pt x="7978" y="8598"/>
                    <a:pt x="8192" y="8526"/>
                    <a:pt x="8359" y="8407"/>
                  </a:cubicBezTo>
                  <a:cubicBezTo>
                    <a:pt x="8526" y="8288"/>
                    <a:pt x="8716" y="8217"/>
                    <a:pt x="8907" y="8193"/>
                  </a:cubicBezTo>
                  <a:lnTo>
                    <a:pt x="8907" y="8217"/>
                  </a:lnTo>
                  <a:cubicBezTo>
                    <a:pt x="8907" y="8431"/>
                    <a:pt x="9073" y="8598"/>
                    <a:pt x="9264" y="8598"/>
                  </a:cubicBezTo>
                  <a:lnTo>
                    <a:pt x="9764" y="8598"/>
                  </a:lnTo>
                  <a:cubicBezTo>
                    <a:pt x="9978" y="8598"/>
                    <a:pt x="10121" y="8431"/>
                    <a:pt x="10121" y="8217"/>
                  </a:cubicBezTo>
                  <a:lnTo>
                    <a:pt x="10121" y="5978"/>
                  </a:lnTo>
                  <a:cubicBezTo>
                    <a:pt x="10121" y="5788"/>
                    <a:pt x="9955" y="5621"/>
                    <a:pt x="9764" y="5621"/>
                  </a:cubicBezTo>
                  <a:lnTo>
                    <a:pt x="9264" y="5621"/>
                  </a:lnTo>
                  <a:cubicBezTo>
                    <a:pt x="9050" y="5621"/>
                    <a:pt x="8883" y="5788"/>
                    <a:pt x="8883" y="5978"/>
                  </a:cubicBezTo>
                  <a:lnTo>
                    <a:pt x="8883" y="6026"/>
                  </a:lnTo>
                  <a:cubicBezTo>
                    <a:pt x="8716" y="6002"/>
                    <a:pt x="8526" y="5931"/>
                    <a:pt x="8359" y="5811"/>
                  </a:cubicBezTo>
                  <a:cubicBezTo>
                    <a:pt x="8168" y="5692"/>
                    <a:pt x="7954" y="5621"/>
                    <a:pt x="7740" y="5621"/>
                  </a:cubicBezTo>
                  <a:lnTo>
                    <a:pt x="7049" y="5621"/>
                  </a:lnTo>
                  <a:cubicBezTo>
                    <a:pt x="6954" y="5621"/>
                    <a:pt x="6882" y="5692"/>
                    <a:pt x="6882" y="5764"/>
                  </a:cubicBezTo>
                  <a:cubicBezTo>
                    <a:pt x="6882" y="5859"/>
                    <a:pt x="6954" y="5931"/>
                    <a:pt x="7049" y="5931"/>
                  </a:cubicBezTo>
                  <a:lnTo>
                    <a:pt x="7740" y="5931"/>
                  </a:lnTo>
                  <a:cubicBezTo>
                    <a:pt x="7907" y="5931"/>
                    <a:pt x="8049" y="5978"/>
                    <a:pt x="8192" y="6050"/>
                  </a:cubicBezTo>
                  <a:cubicBezTo>
                    <a:pt x="8407" y="6216"/>
                    <a:pt x="8645" y="6288"/>
                    <a:pt x="8907" y="6312"/>
                  </a:cubicBezTo>
                  <a:lnTo>
                    <a:pt x="8907" y="6907"/>
                  </a:lnTo>
                  <a:lnTo>
                    <a:pt x="5930" y="6907"/>
                  </a:lnTo>
                  <a:lnTo>
                    <a:pt x="5930" y="5907"/>
                  </a:lnTo>
                  <a:lnTo>
                    <a:pt x="6382" y="5907"/>
                  </a:lnTo>
                  <a:cubicBezTo>
                    <a:pt x="6454" y="5907"/>
                    <a:pt x="6525" y="5859"/>
                    <a:pt x="6525" y="5764"/>
                  </a:cubicBezTo>
                  <a:cubicBezTo>
                    <a:pt x="6525" y="5692"/>
                    <a:pt x="6454" y="5621"/>
                    <a:pt x="6382" y="5621"/>
                  </a:cubicBezTo>
                  <a:lnTo>
                    <a:pt x="4858" y="5621"/>
                  </a:lnTo>
                  <a:lnTo>
                    <a:pt x="4858" y="2382"/>
                  </a:lnTo>
                  <a:cubicBezTo>
                    <a:pt x="4858" y="2168"/>
                    <a:pt x="4811" y="1954"/>
                    <a:pt x="4668" y="1787"/>
                  </a:cubicBezTo>
                  <a:cubicBezTo>
                    <a:pt x="4549" y="1620"/>
                    <a:pt x="4477" y="1430"/>
                    <a:pt x="4477" y="1239"/>
                  </a:cubicBezTo>
                  <a:lnTo>
                    <a:pt x="4501" y="1239"/>
                  </a:lnTo>
                  <a:cubicBezTo>
                    <a:pt x="4715" y="1239"/>
                    <a:pt x="4858" y="1072"/>
                    <a:pt x="4858" y="882"/>
                  </a:cubicBezTo>
                  <a:lnTo>
                    <a:pt x="4858" y="382"/>
                  </a:lnTo>
                  <a:cubicBezTo>
                    <a:pt x="4858" y="167"/>
                    <a:pt x="4715" y="1"/>
                    <a:pt x="4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094237" y="1389006"/>
              <a:ext cx="19287" cy="9660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167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67" y="287"/>
                  </a:cubicBezTo>
                  <a:lnTo>
                    <a:pt x="429" y="287"/>
                  </a:lnTo>
                  <a:cubicBezTo>
                    <a:pt x="525" y="287"/>
                    <a:pt x="572" y="215"/>
                    <a:pt x="572" y="144"/>
                  </a:cubicBezTo>
                  <a:cubicBezTo>
                    <a:pt x="572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101440" y="1409875"/>
              <a:ext cx="56953" cy="9627"/>
            </a:xfrm>
            <a:custGeom>
              <a:avLst/>
              <a:gdLst/>
              <a:ahLst/>
              <a:cxnLst/>
              <a:rect l="l" t="t" r="r" b="b"/>
              <a:pathLst>
                <a:path w="1692" h="286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68" y="286"/>
                  </a:cubicBezTo>
                  <a:lnTo>
                    <a:pt x="1549" y="286"/>
                  </a:lnTo>
                  <a:cubicBezTo>
                    <a:pt x="1620" y="286"/>
                    <a:pt x="1692" y="214"/>
                    <a:pt x="1692" y="143"/>
                  </a:cubicBezTo>
                  <a:cubicBezTo>
                    <a:pt x="1692" y="48"/>
                    <a:pt x="1620" y="0"/>
                    <a:pt x="15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9"/>
          <p:cNvGrpSpPr/>
          <p:nvPr/>
        </p:nvGrpSpPr>
        <p:grpSpPr>
          <a:xfrm>
            <a:off x="-165644" y="4551124"/>
            <a:ext cx="590308" cy="587044"/>
            <a:chOff x="1395254" y="1186810"/>
            <a:chExt cx="341514" cy="340908"/>
          </a:xfrm>
        </p:grpSpPr>
        <p:sp>
          <p:nvSpPr>
            <p:cNvPr id="1086" name="Google Shape;1086;p39"/>
            <p:cNvSpPr/>
            <p:nvPr/>
          </p:nvSpPr>
          <p:spPr>
            <a:xfrm>
              <a:off x="1400875" y="1384226"/>
              <a:ext cx="137905" cy="138679"/>
            </a:xfrm>
            <a:custGeom>
              <a:avLst/>
              <a:gdLst/>
              <a:ahLst/>
              <a:cxnLst/>
              <a:rect l="l" t="t" r="r" b="b"/>
              <a:pathLst>
                <a:path w="4097" h="4120" extrusionOk="0">
                  <a:moveTo>
                    <a:pt x="2048" y="0"/>
                  </a:moveTo>
                  <a:lnTo>
                    <a:pt x="1596" y="452"/>
                  </a:lnTo>
                  <a:cubicBezTo>
                    <a:pt x="1566" y="482"/>
                    <a:pt x="1519" y="502"/>
                    <a:pt x="1475" y="502"/>
                  </a:cubicBezTo>
                  <a:cubicBezTo>
                    <a:pt x="1449" y="502"/>
                    <a:pt x="1423" y="494"/>
                    <a:pt x="1405" y="476"/>
                  </a:cubicBezTo>
                  <a:cubicBezTo>
                    <a:pt x="1303" y="415"/>
                    <a:pt x="1188" y="384"/>
                    <a:pt x="1075" y="384"/>
                  </a:cubicBezTo>
                  <a:cubicBezTo>
                    <a:pt x="924" y="384"/>
                    <a:pt x="776" y="439"/>
                    <a:pt x="667" y="548"/>
                  </a:cubicBezTo>
                  <a:lnTo>
                    <a:pt x="0" y="1238"/>
                  </a:lnTo>
                  <a:lnTo>
                    <a:pt x="2882" y="4120"/>
                  </a:lnTo>
                  <a:lnTo>
                    <a:pt x="3548" y="3429"/>
                  </a:lnTo>
                  <a:cubicBezTo>
                    <a:pt x="3763" y="3239"/>
                    <a:pt x="3787" y="2929"/>
                    <a:pt x="3620" y="2715"/>
                  </a:cubicBezTo>
                  <a:cubicBezTo>
                    <a:pt x="3596" y="2643"/>
                    <a:pt x="3596" y="2572"/>
                    <a:pt x="3644" y="2501"/>
                  </a:cubicBezTo>
                  <a:lnTo>
                    <a:pt x="4096" y="207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456986" y="1384226"/>
              <a:ext cx="81794" cy="138679"/>
            </a:xfrm>
            <a:custGeom>
              <a:avLst/>
              <a:gdLst/>
              <a:ahLst/>
              <a:cxnLst/>
              <a:rect l="l" t="t" r="r" b="b"/>
              <a:pathLst>
                <a:path w="2430" h="4120" extrusionOk="0">
                  <a:moveTo>
                    <a:pt x="381" y="0"/>
                  </a:moveTo>
                  <a:lnTo>
                    <a:pt x="0" y="381"/>
                  </a:lnTo>
                  <a:lnTo>
                    <a:pt x="1572" y="1953"/>
                  </a:lnTo>
                  <a:cubicBezTo>
                    <a:pt x="1643" y="2024"/>
                    <a:pt x="1643" y="2143"/>
                    <a:pt x="1572" y="2215"/>
                  </a:cubicBezTo>
                  <a:lnTo>
                    <a:pt x="1477" y="2334"/>
                  </a:lnTo>
                  <a:cubicBezTo>
                    <a:pt x="1429" y="2381"/>
                    <a:pt x="1405" y="2453"/>
                    <a:pt x="1453" y="2524"/>
                  </a:cubicBezTo>
                  <a:cubicBezTo>
                    <a:pt x="1596" y="2762"/>
                    <a:pt x="1572" y="3072"/>
                    <a:pt x="1381" y="3263"/>
                  </a:cubicBezTo>
                  <a:lnTo>
                    <a:pt x="857" y="3763"/>
                  </a:lnTo>
                  <a:lnTo>
                    <a:pt x="1215" y="4120"/>
                  </a:lnTo>
                  <a:lnTo>
                    <a:pt x="1881" y="3453"/>
                  </a:lnTo>
                  <a:cubicBezTo>
                    <a:pt x="2072" y="3239"/>
                    <a:pt x="2120" y="2929"/>
                    <a:pt x="1953" y="2715"/>
                  </a:cubicBezTo>
                  <a:cubicBezTo>
                    <a:pt x="1929" y="2643"/>
                    <a:pt x="1929" y="2572"/>
                    <a:pt x="1977" y="2524"/>
                  </a:cubicBezTo>
                  <a:lnTo>
                    <a:pt x="2429" y="207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460992" y="1355346"/>
              <a:ext cx="106635" cy="106837"/>
            </a:xfrm>
            <a:custGeom>
              <a:avLst/>
              <a:gdLst/>
              <a:ahLst/>
              <a:cxnLst/>
              <a:rect l="l" t="t" r="r" b="b"/>
              <a:pathLst>
                <a:path w="3168" h="3174" extrusionOk="0">
                  <a:moveTo>
                    <a:pt x="667" y="1"/>
                  </a:moveTo>
                  <a:lnTo>
                    <a:pt x="72" y="620"/>
                  </a:lnTo>
                  <a:cubicBezTo>
                    <a:pt x="0" y="691"/>
                    <a:pt x="0" y="787"/>
                    <a:pt x="72" y="834"/>
                  </a:cubicBezTo>
                  <a:lnTo>
                    <a:pt x="2334" y="3120"/>
                  </a:lnTo>
                  <a:cubicBezTo>
                    <a:pt x="2370" y="3156"/>
                    <a:pt x="2411" y="3174"/>
                    <a:pt x="2453" y="3174"/>
                  </a:cubicBezTo>
                  <a:cubicBezTo>
                    <a:pt x="2495" y="3174"/>
                    <a:pt x="2536" y="3156"/>
                    <a:pt x="2572" y="3120"/>
                  </a:cubicBezTo>
                  <a:lnTo>
                    <a:pt x="3168" y="25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472200" y="1355346"/>
              <a:ext cx="95426" cy="106265"/>
            </a:xfrm>
            <a:custGeom>
              <a:avLst/>
              <a:gdLst/>
              <a:ahLst/>
              <a:cxnLst/>
              <a:rect l="l" t="t" r="r" b="b"/>
              <a:pathLst>
                <a:path w="2835" h="3157" extrusionOk="0">
                  <a:moveTo>
                    <a:pt x="1644" y="2739"/>
                  </a:moveTo>
                  <a:cubicBezTo>
                    <a:pt x="1651" y="2750"/>
                    <a:pt x="1659" y="2759"/>
                    <a:pt x="1669" y="2766"/>
                  </a:cubicBezTo>
                  <a:lnTo>
                    <a:pt x="1669" y="2766"/>
                  </a:lnTo>
                  <a:lnTo>
                    <a:pt x="1644" y="2739"/>
                  </a:lnTo>
                  <a:close/>
                  <a:moveTo>
                    <a:pt x="334" y="1"/>
                  </a:moveTo>
                  <a:lnTo>
                    <a:pt x="1" y="358"/>
                  </a:lnTo>
                  <a:lnTo>
                    <a:pt x="1953" y="2334"/>
                  </a:lnTo>
                  <a:cubicBezTo>
                    <a:pt x="2049" y="2406"/>
                    <a:pt x="2049" y="2549"/>
                    <a:pt x="1953" y="2644"/>
                  </a:cubicBezTo>
                  <a:lnTo>
                    <a:pt x="1858" y="2739"/>
                  </a:lnTo>
                  <a:cubicBezTo>
                    <a:pt x="1834" y="2775"/>
                    <a:pt x="1793" y="2793"/>
                    <a:pt x="1751" y="2793"/>
                  </a:cubicBezTo>
                  <a:cubicBezTo>
                    <a:pt x="1722" y="2793"/>
                    <a:pt x="1692" y="2784"/>
                    <a:pt x="1669" y="2766"/>
                  </a:cubicBezTo>
                  <a:lnTo>
                    <a:pt x="1669" y="2766"/>
                  </a:lnTo>
                  <a:lnTo>
                    <a:pt x="2001" y="3120"/>
                  </a:lnTo>
                  <a:cubicBezTo>
                    <a:pt x="2037" y="3144"/>
                    <a:pt x="2078" y="3156"/>
                    <a:pt x="2120" y="3156"/>
                  </a:cubicBezTo>
                  <a:cubicBezTo>
                    <a:pt x="2162" y="3156"/>
                    <a:pt x="2203" y="3144"/>
                    <a:pt x="2239" y="3120"/>
                  </a:cubicBezTo>
                  <a:lnTo>
                    <a:pt x="2835" y="250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1478629" y="1342319"/>
              <a:ext cx="102629" cy="101653"/>
            </a:xfrm>
            <a:custGeom>
              <a:avLst/>
              <a:gdLst/>
              <a:ahLst/>
              <a:cxnLst/>
              <a:rect l="l" t="t" r="r" b="b"/>
              <a:pathLst>
                <a:path w="3049" h="3020" extrusionOk="0">
                  <a:moveTo>
                    <a:pt x="378" y="1"/>
                  </a:moveTo>
                  <a:cubicBezTo>
                    <a:pt x="339" y="1"/>
                    <a:pt x="298" y="19"/>
                    <a:pt x="262" y="54"/>
                  </a:cubicBezTo>
                  <a:lnTo>
                    <a:pt x="72" y="245"/>
                  </a:lnTo>
                  <a:cubicBezTo>
                    <a:pt x="0" y="316"/>
                    <a:pt x="0" y="412"/>
                    <a:pt x="72" y="459"/>
                  </a:cubicBezTo>
                  <a:lnTo>
                    <a:pt x="2572" y="2983"/>
                  </a:lnTo>
                  <a:cubicBezTo>
                    <a:pt x="2608" y="3007"/>
                    <a:pt x="2649" y="3019"/>
                    <a:pt x="2688" y="3019"/>
                  </a:cubicBezTo>
                  <a:cubicBezTo>
                    <a:pt x="2727" y="3019"/>
                    <a:pt x="2763" y="3007"/>
                    <a:pt x="2786" y="2983"/>
                  </a:cubicBezTo>
                  <a:lnTo>
                    <a:pt x="3001" y="2769"/>
                  </a:lnTo>
                  <a:cubicBezTo>
                    <a:pt x="3048" y="2721"/>
                    <a:pt x="3048" y="2602"/>
                    <a:pt x="3001" y="2555"/>
                  </a:cubicBezTo>
                  <a:lnTo>
                    <a:pt x="476" y="54"/>
                  </a:lnTo>
                  <a:cubicBezTo>
                    <a:pt x="453" y="19"/>
                    <a:pt x="417" y="1"/>
                    <a:pt x="378" y="1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1553961" y="1417078"/>
              <a:ext cx="27298" cy="26894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29" y="0"/>
                  </a:moveTo>
                  <a:lnTo>
                    <a:pt x="429" y="0"/>
                  </a:lnTo>
                  <a:cubicBezTo>
                    <a:pt x="477" y="72"/>
                    <a:pt x="477" y="167"/>
                    <a:pt x="429" y="239"/>
                  </a:cubicBezTo>
                  <a:lnTo>
                    <a:pt x="239" y="429"/>
                  </a:lnTo>
                  <a:cubicBezTo>
                    <a:pt x="203" y="453"/>
                    <a:pt x="161" y="465"/>
                    <a:pt x="120" y="465"/>
                  </a:cubicBezTo>
                  <a:cubicBezTo>
                    <a:pt x="78" y="465"/>
                    <a:pt x="36" y="453"/>
                    <a:pt x="1" y="429"/>
                  </a:cubicBezTo>
                  <a:lnTo>
                    <a:pt x="1" y="429"/>
                  </a:lnTo>
                  <a:lnTo>
                    <a:pt x="334" y="762"/>
                  </a:lnTo>
                  <a:cubicBezTo>
                    <a:pt x="370" y="786"/>
                    <a:pt x="411" y="798"/>
                    <a:pt x="450" y="798"/>
                  </a:cubicBezTo>
                  <a:cubicBezTo>
                    <a:pt x="489" y="798"/>
                    <a:pt x="525" y="786"/>
                    <a:pt x="548" y="762"/>
                  </a:cubicBezTo>
                  <a:lnTo>
                    <a:pt x="739" y="548"/>
                  </a:lnTo>
                  <a:cubicBezTo>
                    <a:pt x="810" y="500"/>
                    <a:pt x="810" y="405"/>
                    <a:pt x="739" y="334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1550763" y="1322494"/>
              <a:ext cx="50524" cy="50052"/>
            </a:xfrm>
            <a:custGeom>
              <a:avLst/>
              <a:gdLst/>
              <a:ahLst/>
              <a:cxnLst/>
              <a:rect l="l" t="t" r="r" b="b"/>
              <a:pathLst>
                <a:path w="1501" h="1487" extrusionOk="0">
                  <a:moveTo>
                    <a:pt x="1001" y="0"/>
                  </a:moveTo>
                  <a:lnTo>
                    <a:pt x="48" y="953"/>
                  </a:lnTo>
                  <a:cubicBezTo>
                    <a:pt x="0" y="977"/>
                    <a:pt x="0" y="1048"/>
                    <a:pt x="0" y="1096"/>
                  </a:cubicBezTo>
                  <a:lnTo>
                    <a:pt x="48" y="1310"/>
                  </a:lnTo>
                  <a:cubicBezTo>
                    <a:pt x="48" y="1382"/>
                    <a:pt x="119" y="1429"/>
                    <a:pt x="191" y="1453"/>
                  </a:cubicBezTo>
                  <a:lnTo>
                    <a:pt x="381" y="1477"/>
                  </a:lnTo>
                  <a:cubicBezTo>
                    <a:pt x="394" y="1483"/>
                    <a:pt x="409" y="1486"/>
                    <a:pt x="424" y="1486"/>
                  </a:cubicBezTo>
                  <a:cubicBezTo>
                    <a:pt x="466" y="1486"/>
                    <a:pt x="513" y="1464"/>
                    <a:pt x="548" y="1429"/>
                  </a:cubicBezTo>
                  <a:lnTo>
                    <a:pt x="1501" y="47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1585231" y="1322494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1613269" y="1266382"/>
              <a:ext cx="44128" cy="43320"/>
            </a:xfrm>
            <a:custGeom>
              <a:avLst/>
              <a:gdLst/>
              <a:ahLst/>
              <a:cxnLst/>
              <a:rect l="l" t="t" r="r" b="b"/>
              <a:pathLst>
                <a:path w="1311" h="1287" extrusionOk="0">
                  <a:moveTo>
                    <a:pt x="834" y="0"/>
                  </a:moveTo>
                  <a:lnTo>
                    <a:pt x="1" y="810"/>
                  </a:lnTo>
                  <a:lnTo>
                    <a:pt x="501" y="1286"/>
                  </a:lnTo>
                  <a:lnTo>
                    <a:pt x="1311" y="47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1625320" y="1191826"/>
              <a:ext cx="105827" cy="105255"/>
            </a:xfrm>
            <a:custGeom>
              <a:avLst/>
              <a:gdLst/>
              <a:ahLst/>
              <a:cxnLst/>
              <a:rect l="l" t="t" r="r" b="b"/>
              <a:pathLst>
                <a:path w="3144" h="3127" extrusionOk="0">
                  <a:moveTo>
                    <a:pt x="1882" y="1"/>
                  </a:moveTo>
                  <a:lnTo>
                    <a:pt x="72" y="1810"/>
                  </a:lnTo>
                  <a:cubicBezTo>
                    <a:pt x="0" y="1882"/>
                    <a:pt x="0" y="1977"/>
                    <a:pt x="72" y="2049"/>
                  </a:cubicBezTo>
                  <a:lnTo>
                    <a:pt x="1096" y="3073"/>
                  </a:lnTo>
                  <a:cubicBezTo>
                    <a:pt x="1131" y="3108"/>
                    <a:pt x="1179" y="3126"/>
                    <a:pt x="1227" y="3126"/>
                  </a:cubicBezTo>
                  <a:cubicBezTo>
                    <a:pt x="1274" y="3126"/>
                    <a:pt x="1322" y="3108"/>
                    <a:pt x="1358" y="3073"/>
                  </a:cubicBezTo>
                  <a:lnTo>
                    <a:pt x="3144" y="1287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648545" y="1220672"/>
              <a:ext cx="82602" cy="76408"/>
            </a:xfrm>
            <a:custGeom>
              <a:avLst/>
              <a:gdLst/>
              <a:ahLst/>
              <a:cxnLst/>
              <a:rect l="l" t="t" r="r" b="b"/>
              <a:pathLst>
                <a:path w="2454" h="2270" extrusionOk="0">
                  <a:moveTo>
                    <a:pt x="2049" y="1"/>
                  </a:moveTo>
                  <a:lnTo>
                    <a:pt x="239" y="1811"/>
                  </a:lnTo>
                  <a:cubicBezTo>
                    <a:pt x="215" y="1846"/>
                    <a:pt x="173" y="1864"/>
                    <a:pt x="129" y="1864"/>
                  </a:cubicBezTo>
                  <a:cubicBezTo>
                    <a:pt x="84" y="1864"/>
                    <a:pt x="37" y="1846"/>
                    <a:pt x="1" y="1811"/>
                  </a:cubicBezTo>
                  <a:lnTo>
                    <a:pt x="1" y="1811"/>
                  </a:lnTo>
                  <a:lnTo>
                    <a:pt x="406" y="2216"/>
                  </a:lnTo>
                  <a:cubicBezTo>
                    <a:pt x="441" y="2251"/>
                    <a:pt x="489" y="2269"/>
                    <a:pt x="537" y="2269"/>
                  </a:cubicBezTo>
                  <a:cubicBezTo>
                    <a:pt x="584" y="2269"/>
                    <a:pt x="632" y="2251"/>
                    <a:pt x="668" y="2216"/>
                  </a:cubicBezTo>
                  <a:lnTo>
                    <a:pt x="2454" y="43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1579609" y="1285602"/>
              <a:ext cx="57761" cy="57761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1001" y="1"/>
                  </a:moveTo>
                  <a:lnTo>
                    <a:pt x="310" y="691"/>
                  </a:lnTo>
                  <a:cubicBezTo>
                    <a:pt x="167" y="834"/>
                    <a:pt x="72" y="1001"/>
                    <a:pt x="1" y="1192"/>
                  </a:cubicBezTo>
                  <a:lnTo>
                    <a:pt x="525" y="1715"/>
                  </a:lnTo>
                  <a:cubicBezTo>
                    <a:pt x="715" y="1644"/>
                    <a:pt x="906" y="1549"/>
                    <a:pt x="1049" y="1406"/>
                  </a:cubicBezTo>
                  <a:lnTo>
                    <a:pt x="1715" y="739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1586039" y="1299235"/>
              <a:ext cx="51332" cy="44128"/>
            </a:xfrm>
            <a:custGeom>
              <a:avLst/>
              <a:gdLst/>
              <a:ahLst/>
              <a:cxnLst/>
              <a:rect l="l" t="t" r="r" b="b"/>
              <a:pathLst>
                <a:path w="1525" h="1311" extrusionOk="0">
                  <a:moveTo>
                    <a:pt x="1191" y="1"/>
                  </a:moveTo>
                  <a:lnTo>
                    <a:pt x="524" y="667"/>
                  </a:lnTo>
                  <a:cubicBezTo>
                    <a:pt x="381" y="810"/>
                    <a:pt x="191" y="929"/>
                    <a:pt x="0" y="977"/>
                  </a:cubicBezTo>
                  <a:lnTo>
                    <a:pt x="334" y="1310"/>
                  </a:lnTo>
                  <a:cubicBezTo>
                    <a:pt x="524" y="1263"/>
                    <a:pt x="715" y="1144"/>
                    <a:pt x="858" y="1001"/>
                  </a:cubicBezTo>
                  <a:lnTo>
                    <a:pt x="1524" y="334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1395254" y="1218686"/>
              <a:ext cx="341514" cy="309032"/>
            </a:xfrm>
            <a:custGeom>
              <a:avLst/>
              <a:gdLst/>
              <a:ahLst/>
              <a:cxnLst/>
              <a:rect l="l" t="t" r="r" b="b"/>
              <a:pathLst>
                <a:path w="10146" h="9181" extrusionOk="0">
                  <a:moveTo>
                    <a:pt x="7192" y="1727"/>
                  </a:moveTo>
                  <a:lnTo>
                    <a:pt x="7454" y="2013"/>
                  </a:lnTo>
                  <a:lnTo>
                    <a:pt x="7073" y="2394"/>
                  </a:lnTo>
                  <a:lnTo>
                    <a:pt x="6788" y="2108"/>
                  </a:lnTo>
                  <a:lnTo>
                    <a:pt x="7192" y="1727"/>
                  </a:lnTo>
                  <a:close/>
                  <a:moveTo>
                    <a:pt x="5502" y="3418"/>
                  </a:moveTo>
                  <a:lnTo>
                    <a:pt x="5787" y="3703"/>
                  </a:lnTo>
                  <a:lnTo>
                    <a:pt x="5049" y="4418"/>
                  </a:lnTo>
                  <a:lnTo>
                    <a:pt x="5025" y="4418"/>
                  </a:lnTo>
                  <a:lnTo>
                    <a:pt x="4835" y="4394"/>
                  </a:lnTo>
                  <a:cubicBezTo>
                    <a:pt x="4811" y="4394"/>
                    <a:pt x="4811" y="4370"/>
                    <a:pt x="4811" y="4370"/>
                  </a:cubicBezTo>
                  <a:lnTo>
                    <a:pt x="4763" y="4156"/>
                  </a:lnTo>
                  <a:cubicBezTo>
                    <a:pt x="4763" y="4156"/>
                    <a:pt x="4763" y="4132"/>
                    <a:pt x="4787" y="4132"/>
                  </a:cubicBezTo>
                  <a:lnTo>
                    <a:pt x="5502" y="3418"/>
                  </a:lnTo>
                  <a:close/>
                  <a:moveTo>
                    <a:pt x="2549" y="4346"/>
                  </a:moveTo>
                  <a:lnTo>
                    <a:pt x="4835" y="6656"/>
                  </a:lnTo>
                  <a:lnTo>
                    <a:pt x="4406" y="7085"/>
                  </a:lnTo>
                  <a:lnTo>
                    <a:pt x="4382" y="7085"/>
                  </a:lnTo>
                  <a:lnTo>
                    <a:pt x="2120" y="4799"/>
                  </a:lnTo>
                  <a:lnTo>
                    <a:pt x="2549" y="4346"/>
                  </a:lnTo>
                  <a:close/>
                  <a:moveTo>
                    <a:pt x="7767" y="0"/>
                  </a:moveTo>
                  <a:cubicBezTo>
                    <a:pt x="7728" y="0"/>
                    <a:pt x="7692" y="12"/>
                    <a:pt x="7669" y="36"/>
                  </a:cubicBezTo>
                  <a:lnTo>
                    <a:pt x="6811" y="893"/>
                  </a:lnTo>
                  <a:cubicBezTo>
                    <a:pt x="6764" y="965"/>
                    <a:pt x="6716" y="1036"/>
                    <a:pt x="6716" y="1132"/>
                  </a:cubicBezTo>
                  <a:cubicBezTo>
                    <a:pt x="6716" y="1203"/>
                    <a:pt x="6764" y="1298"/>
                    <a:pt x="6811" y="1370"/>
                  </a:cubicBezTo>
                  <a:lnTo>
                    <a:pt x="6978" y="1513"/>
                  </a:lnTo>
                  <a:lnTo>
                    <a:pt x="6597" y="1894"/>
                  </a:lnTo>
                  <a:lnTo>
                    <a:pt x="6502" y="1798"/>
                  </a:lnTo>
                  <a:cubicBezTo>
                    <a:pt x="6466" y="1775"/>
                    <a:pt x="6424" y="1763"/>
                    <a:pt x="6386" y="1763"/>
                  </a:cubicBezTo>
                  <a:cubicBezTo>
                    <a:pt x="6347" y="1763"/>
                    <a:pt x="6311" y="1775"/>
                    <a:pt x="6287" y="1798"/>
                  </a:cubicBezTo>
                  <a:cubicBezTo>
                    <a:pt x="6240" y="1846"/>
                    <a:pt x="6240" y="1941"/>
                    <a:pt x="6264" y="1989"/>
                  </a:cubicBezTo>
                  <a:lnTo>
                    <a:pt x="5692" y="2560"/>
                  </a:lnTo>
                  <a:cubicBezTo>
                    <a:pt x="5525" y="2727"/>
                    <a:pt x="5406" y="2918"/>
                    <a:pt x="5359" y="3132"/>
                  </a:cubicBezTo>
                  <a:lnTo>
                    <a:pt x="4573" y="3918"/>
                  </a:lnTo>
                  <a:cubicBezTo>
                    <a:pt x="4501" y="3989"/>
                    <a:pt x="4478" y="4108"/>
                    <a:pt x="4478" y="4204"/>
                  </a:cubicBezTo>
                  <a:lnTo>
                    <a:pt x="4525" y="4418"/>
                  </a:lnTo>
                  <a:cubicBezTo>
                    <a:pt x="4525" y="4418"/>
                    <a:pt x="4525" y="4442"/>
                    <a:pt x="4525" y="4442"/>
                  </a:cubicBezTo>
                  <a:lnTo>
                    <a:pt x="4216" y="4775"/>
                  </a:lnTo>
                  <a:lnTo>
                    <a:pt x="3882" y="4442"/>
                  </a:lnTo>
                  <a:cubicBezTo>
                    <a:pt x="3858" y="4418"/>
                    <a:pt x="3823" y="4406"/>
                    <a:pt x="3787" y="4406"/>
                  </a:cubicBezTo>
                  <a:cubicBezTo>
                    <a:pt x="3751" y="4406"/>
                    <a:pt x="3715" y="4418"/>
                    <a:pt x="3692" y="4442"/>
                  </a:cubicBezTo>
                  <a:cubicBezTo>
                    <a:pt x="3620" y="4489"/>
                    <a:pt x="3620" y="4585"/>
                    <a:pt x="3692" y="4656"/>
                  </a:cubicBezTo>
                  <a:lnTo>
                    <a:pt x="5359" y="6323"/>
                  </a:lnTo>
                  <a:cubicBezTo>
                    <a:pt x="5359" y="6323"/>
                    <a:pt x="5359" y="6347"/>
                    <a:pt x="5359" y="6347"/>
                  </a:cubicBezTo>
                  <a:lnTo>
                    <a:pt x="5168" y="6537"/>
                  </a:lnTo>
                  <a:lnTo>
                    <a:pt x="2668" y="4037"/>
                  </a:lnTo>
                  <a:cubicBezTo>
                    <a:pt x="2668" y="4037"/>
                    <a:pt x="2644" y="4037"/>
                    <a:pt x="2644" y="4013"/>
                  </a:cubicBezTo>
                  <a:lnTo>
                    <a:pt x="2668" y="4013"/>
                  </a:lnTo>
                  <a:lnTo>
                    <a:pt x="2858" y="3823"/>
                  </a:lnTo>
                  <a:lnTo>
                    <a:pt x="3215" y="4180"/>
                  </a:lnTo>
                  <a:cubicBezTo>
                    <a:pt x="3239" y="4204"/>
                    <a:pt x="3275" y="4215"/>
                    <a:pt x="3314" y="4215"/>
                  </a:cubicBezTo>
                  <a:cubicBezTo>
                    <a:pt x="3352" y="4215"/>
                    <a:pt x="3394" y="4204"/>
                    <a:pt x="3430" y="4180"/>
                  </a:cubicBezTo>
                  <a:cubicBezTo>
                    <a:pt x="3477" y="4108"/>
                    <a:pt x="3477" y="4013"/>
                    <a:pt x="3430" y="3965"/>
                  </a:cubicBezTo>
                  <a:lnTo>
                    <a:pt x="3072" y="3608"/>
                  </a:lnTo>
                  <a:cubicBezTo>
                    <a:pt x="3013" y="3549"/>
                    <a:pt x="2936" y="3519"/>
                    <a:pt x="2858" y="3519"/>
                  </a:cubicBezTo>
                  <a:cubicBezTo>
                    <a:pt x="2781" y="3519"/>
                    <a:pt x="2703" y="3549"/>
                    <a:pt x="2644" y="3608"/>
                  </a:cubicBezTo>
                  <a:lnTo>
                    <a:pt x="2453" y="3799"/>
                  </a:lnTo>
                  <a:cubicBezTo>
                    <a:pt x="2382" y="3870"/>
                    <a:pt x="2358" y="3942"/>
                    <a:pt x="2358" y="4013"/>
                  </a:cubicBezTo>
                  <a:cubicBezTo>
                    <a:pt x="2358" y="4061"/>
                    <a:pt x="2358" y="4085"/>
                    <a:pt x="2358" y="4108"/>
                  </a:cubicBezTo>
                  <a:lnTo>
                    <a:pt x="1906" y="4561"/>
                  </a:lnTo>
                  <a:cubicBezTo>
                    <a:pt x="1787" y="4680"/>
                    <a:pt x="1787" y="4870"/>
                    <a:pt x="1906" y="4989"/>
                  </a:cubicBezTo>
                  <a:lnTo>
                    <a:pt x="1929" y="5013"/>
                  </a:lnTo>
                  <a:lnTo>
                    <a:pt x="1667" y="5251"/>
                  </a:lnTo>
                  <a:cubicBezTo>
                    <a:pt x="1667" y="5275"/>
                    <a:pt x="1644" y="5275"/>
                    <a:pt x="1644" y="5275"/>
                  </a:cubicBezTo>
                  <a:cubicBezTo>
                    <a:pt x="1520" y="5193"/>
                    <a:pt x="1378" y="5150"/>
                    <a:pt x="1237" y="5150"/>
                  </a:cubicBezTo>
                  <a:cubicBezTo>
                    <a:pt x="1054" y="5150"/>
                    <a:pt x="873" y="5222"/>
                    <a:pt x="739" y="5370"/>
                  </a:cubicBezTo>
                  <a:lnTo>
                    <a:pt x="48" y="6037"/>
                  </a:lnTo>
                  <a:cubicBezTo>
                    <a:pt x="0" y="6085"/>
                    <a:pt x="0" y="6180"/>
                    <a:pt x="48" y="6252"/>
                  </a:cubicBezTo>
                  <a:cubicBezTo>
                    <a:pt x="96" y="6275"/>
                    <a:pt x="119" y="6299"/>
                    <a:pt x="167" y="6299"/>
                  </a:cubicBezTo>
                  <a:cubicBezTo>
                    <a:pt x="191" y="6299"/>
                    <a:pt x="239" y="6275"/>
                    <a:pt x="262" y="6252"/>
                  </a:cubicBezTo>
                  <a:lnTo>
                    <a:pt x="929" y="5561"/>
                  </a:lnTo>
                  <a:cubicBezTo>
                    <a:pt x="1024" y="5480"/>
                    <a:pt x="1134" y="5437"/>
                    <a:pt x="1242" y="5437"/>
                  </a:cubicBezTo>
                  <a:cubicBezTo>
                    <a:pt x="1324" y="5437"/>
                    <a:pt x="1405" y="5462"/>
                    <a:pt x="1477" y="5513"/>
                  </a:cubicBezTo>
                  <a:cubicBezTo>
                    <a:pt x="1533" y="5542"/>
                    <a:pt x="1590" y="5555"/>
                    <a:pt x="1643" y="5555"/>
                  </a:cubicBezTo>
                  <a:cubicBezTo>
                    <a:pt x="1725" y="5555"/>
                    <a:pt x="1800" y="5523"/>
                    <a:pt x="1858" y="5466"/>
                  </a:cubicBezTo>
                  <a:lnTo>
                    <a:pt x="2120" y="5204"/>
                  </a:lnTo>
                  <a:lnTo>
                    <a:pt x="2953" y="6037"/>
                  </a:lnTo>
                  <a:lnTo>
                    <a:pt x="1929" y="7037"/>
                  </a:lnTo>
                  <a:cubicBezTo>
                    <a:pt x="1882" y="7109"/>
                    <a:pt x="1882" y="7204"/>
                    <a:pt x="1929" y="7252"/>
                  </a:cubicBezTo>
                  <a:cubicBezTo>
                    <a:pt x="1953" y="7276"/>
                    <a:pt x="2001" y="7299"/>
                    <a:pt x="2025" y="7299"/>
                  </a:cubicBezTo>
                  <a:cubicBezTo>
                    <a:pt x="2072" y="7299"/>
                    <a:pt x="2120" y="7276"/>
                    <a:pt x="2144" y="7252"/>
                  </a:cubicBezTo>
                  <a:lnTo>
                    <a:pt x="3144" y="6228"/>
                  </a:lnTo>
                  <a:lnTo>
                    <a:pt x="3977" y="7061"/>
                  </a:lnTo>
                  <a:lnTo>
                    <a:pt x="3715" y="7323"/>
                  </a:lnTo>
                  <a:cubicBezTo>
                    <a:pt x="3620" y="7419"/>
                    <a:pt x="3596" y="7585"/>
                    <a:pt x="3668" y="7704"/>
                  </a:cubicBezTo>
                  <a:cubicBezTo>
                    <a:pt x="3787" y="7871"/>
                    <a:pt x="3763" y="8085"/>
                    <a:pt x="3620" y="8252"/>
                  </a:cubicBezTo>
                  <a:lnTo>
                    <a:pt x="2930" y="8919"/>
                  </a:lnTo>
                  <a:cubicBezTo>
                    <a:pt x="2882" y="8966"/>
                    <a:pt x="2882" y="9062"/>
                    <a:pt x="2930" y="9133"/>
                  </a:cubicBezTo>
                  <a:cubicBezTo>
                    <a:pt x="2977" y="9157"/>
                    <a:pt x="3001" y="9181"/>
                    <a:pt x="3049" y="9181"/>
                  </a:cubicBezTo>
                  <a:cubicBezTo>
                    <a:pt x="3072" y="9181"/>
                    <a:pt x="3120" y="9157"/>
                    <a:pt x="3144" y="9133"/>
                  </a:cubicBezTo>
                  <a:lnTo>
                    <a:pt x="3835" y="8443"/>
                  </a:lnTo>
                  <a:cubicBezTo>
                    <a:pt x="4073" y="8204"/>
                    <a:pt x="4120" y="7823"/>
                    <a:pt x="3906" y="7538"/>
                  </a:cubicBezTo>
                  <a:cubicBezTo>
                    <a:pt x="3906" y="7538"/>
                    <a:pt x="3906" y="7538"/>
                    <a:pt x="3930" y="7514"/>
                  </a:cubicBezTo>
                  <a:lnTo>
                    <a:pt x="4168" y="7276"/>
                  </a:lnTo>
                  <a:lnTo>
                    <a:pt x="4192" y="7276"/>
                  </a:lnTo>
                  <a:cubicBezTo>
                    <a:pt x="4239" y="7323"/>
                    <a:pt x="4311" y="7371"/>
                    <a:pt x="4406" y="7371"/>
                  </a:cubicBezTo>
                  <a:cubicBezTo>
                    <a:pt x="4478" y="7371"/>
                    <a:pt x="4549" y="7323"/>
                    <a:pt x="4620" y="7276"/>
                  </a:cubicBezTo>
                  <a:lnTo>
                    <a:pt x="5073" y="6823"/>
                  </a:lnTo>
                  <a:lnTo>
                    <a:pt x="5168" y="6823"/>
                  </a:lnTo>
                  <a:cubicBezTo>
                    <a:pt x="5240" y="6823"/>
                    <a:pt x="5311" y="6799"/>
                    <a:pt x="5382" y="6728"/>
                  </a:cubicBezTo>
                  <a:lnTo>
                    <a:pt x="5573" y="6537"/>
                  </a:lnTo>
                  <a:cubicBezTo>
                    <a:pt x="5692" y="6418"/>
                    <a:pt x="5692" y="6228"/>
                    <a:pt x="5573" y="6109"/>
                  </a:cubicBezTo>
                  <a:lnTo>
                    <a:pt x="4430" y="4966"/>
                  </a:lnTo>
                  <a:lnTo>
                    <a:pt x="4739" y="4656"/>
                  </a:lnTo>
                  <a:lnTo>
                    <a:pt x="4787" y="4656"/>
                  </a:lnTo>
                  <a:lnTo>
                    <a:pt x="4978" y="4704"/>
                  </a:lnTo>
                  <a:lnTo>
                    <a:pt x="5025" y="4704"/>
                  </a:lnTo>
                  <a:cubicBezTo>
                    <a:pt x="5121" y="4704"/>
                    <a:pt x="5216" y="4680"/>
                    <a:pt x="5263" y="4608"/>
                  </a:cubicBezTo>
                  <a:lnTo>
                    <a:pt x="6049" y="3823"/>
                  </a:lnTo>
                  <a:cubicBezTo>
                    <a:pt x="6264" y="3775"/>
                    <a:pt x="6478" y="3656"/>
                    <a:pt x="6645" y="3489"/>
                  </a:cubicBezTo>
                  <a:cubicBezTo>
                    <a:pt x="6692" y="3442"/>
                    <a:pt x="6692" y="3346"/>
                    <a:pt x="6645" y="3299"/>
                  </a:cubicBezTo>
                  <a:cubicBezTo>
                    <a:pt x="6618" y="3259"/>
                    <a:pt x="6578" y="3242"/>
                    <a:pt x="6539" y="3242"/>
                  </a:cubicBezTo>
                  <a:cubicBezTo>
                    <a:pt x="6507" y="3242"/>
                    <a:pt x="6476" y="3253"/>
                    <a:pt x="6454" y="3275"/>
                  </a:cubicBezTo>
                  <a:lnTo>
                    <a:pt x="6430" y="3275"/>
                  </a:lnTo>
                  <a:cubicBezTo>
                    <a:pt x="6311" y="3394"/>
                    <a:pt x="6192" y="3465"/>
                    <a:pt x="6049" y="3513"/>
                  </a:cubicBezTo>
                  <a:lnTo>
                    <a:pt x="5668" y="3132"/>
                  </a:lnTo>
                  <a:cubicBezTo>
                    <a:pt x="5716" y="2989"/>
                    <a:pt x="5787" y="2870"/>
                    <a:pt x="5906" y="2775"/>
                  </a:cubicBezTo>
                  <a:lnTo>
                    <a:pt x="6478" y="2203"/>
                  </a:lnTo>
                  <a:lnTo>
                    <a:pt x="7002" y="2727"/>
                  </a:lnTo>
                  <a:lnTo>
                    <a:pt x="6907" y="2822"/>
                  </a:lnTo>
                  <a:cubicBezTo>
                    <a:pt x="6835" y="2870"/>
                    <a:pt x="6835" y="2965"/>
                    <a:pt x="6907" y="3013"/>
                  </a:cubicBezTo>
                  <a:cubicBezTo>
                    <a:pt x="6930" y="3049"/>
                    <a:pt x="6966" y="3066"/>
                    <a:pt x="7002" y="3066"/>
                  </a:cubicBezTo>
                  <a:cubicBezTo>
                    <a:pt x="7038" y="3066"/>
                    <a:pt x="7073" y="3049"/>
                    <a:pt x="7097" y="3013"/>
                  </a:cubicBezTo>
                  <a:lnTo>
                    <a:pt x="7192" y="2918"/>
                  </a:lnTo>
                  <a:cubicBezTo>
                    <a:pt x="7240" y="2941"/>
                    <a:pt x="7264" y="2941"/>
                    <a:pt x="7288" y="2941"/>
                  </a:cubicBezTo>
                  <a:cubicBezTo>
                    <a:pt x="7311" y="2941"/>
                    <a:pt x="7359" y="2941"/>
                    <a:pt x="7383" y="2894"/>
                  </a:cubicBezTo>
                  <a:cubicBezTo>
                    <a:pt x="7454" y="2846"/>
                    <a:pt x="7454" y="2751"/>
                    <a:pt x="7383" y="2703"/>
                  </a:cubicBezTo>
                  <a:lnTo>
                    <a:pt x="7288" y="2608"/>
                  </a:lnTo>
                  <a:lnTo>
                    <a:pt x="7669" y="2203"/>
                  </a:lnTo>
                  <a:lnTo>
                    <a:pt x="7835" y="2370"/>
                  </a:lnTo>
                  <a:cubicBezTo>
                    <a:pt x="7907" y="2441"/>
                    <a:pt x="7978" y="2465"/>
                    <a:pt x="8074" y="2465"/>
                  </a:cubicBezTo>
                  <a:cubicBezTo>
                    <a:pt x="8145" y="2465"/>
                    <a:pt x="8240" y="2441"/>
                    <a:pt x="8288" y="2370"/>
                  </a:cubicBezTo>
                  <a:lnTo>
                    <a:pt x="10098" y="584"/>
                  </a:lnTo>
                  <a:cubicBezTo>
                    <a:pt x="10145" y="536"/>
                    <a:pt x="10145" y="441"/>
                    <a:pt x="10098" y="369"/>
                  </a:cubicBezTo>
                  <a:cubicBezTo>
                    <a:pt x="10062" y="346"/>
                    <a:pt x="10020" y="334"/>
                    <a:pt x="9982" y="334"/>
                  </a:cubicBezTo>
                  <a:cubicBezTo>
                    <a:pt x="9943" y="334"/>
                    <a:pt x="9907" y="346"/>
                    <a:pt x="9883" y="369"/>
                  </a:cubicBezTo>
                  <a:lnTo>
                    <a:pt x="9407" y="870"/>
                  </a:lnTo>
                  <a:lnTo>
                    <a:pt x="9169" y="631"/>
                  </a:lnTo>
                  <a:cubicBezTo>
                    <a:pt x="9145" y="608"/>
                    <a:pt x="9109" y="596"/>
                    <a:pt x="9074" y="596"/>
                  </a:cubicBezTo>
                  <a:cubicBezTo>
                    <a:pt x="9038" y="596"/>
                    <a:pt x="9002" y="608"/>
                    <a:pt x="8978" y="631"/>
                  </a:cubicBezTo>
                  <a:cubicBezTo>
                    <a:pt x="8907" y="703"/>
                    <a:pt x="8907" y="798"/>
                    <a:pt x="8978" y="846"/>
                  </a:cubicBezTo>
                  <a:lnTo>
                    <a:pt x="9193" y="1060"/>
                  </a:lnTo>
                  <a:lnTo>
                    <a:pt x="8955" y="1298"/>
                  </a:lnTo>
                  <a:lnTo>
                    <a:pt x="8740" y="1084"/>
                  </a:lnTo>
                  <a:cubicBezTo>
                    <a:pt x="8705" y="1060"/>
                    <a:pt x="8663" y="1048"/>
                    <a:pt x="8624" y="1048"/>
                  </a:cubicBezTo>
                  <a:cubicBezTo>
                    <a:pt x="8586" y="1048"/>
                    <a:pt x="8550" y="1060"/>
                    <a:pt x="8526" y="1084"/>
                  </a:cubicBezTo>
                  <a:cubicBezTo>
                    <a:pt x="8455" y="1132"/>
                    <a:pt x="8455" y="1227"/>
                    <a:pt x="8526" y="1298"/>
                  </a:cubicBezTo>
                  <a:lnTo>
                    <a:pt x="8740" y="1513"/>
                  </a:lnTo>
                  <a:lnTo>
                    <a:pt x="8502" y="1751"/>
                  </a:lnTo>
                  <a:lnTo>
                    <a:pt x="8026" y="1274"/>
                  </a:lnTo>
                  <a:cubicBezTo>
                    <a:pt x="8002" y="1251"/>
                    <a:pt x="7966" y="1239"/>
                    <a:pt x="7928" y="1239"/>
                  </a:cubicBezTo>
                  <a:cubicBezTo>
                    <a:pt x="7889" y="1239"/>
                    <a:pt x="7847" y="1251"/>
                    <a:pt x="7812" y="1274"/>
                  </a:cubicBezTo>
                  <a:cubicBezTo>
                    <a:pt x="7764" y="1322"/>
                    <a:pt x="7764" y="1417"/>
                    <a:pt x="7812" y="1489"/>
                  </a:cubicBezTo>
                  <a:lnTo>
                    <a:pt x="8288" y="1965"/>
                  </a:lnTo>
                  <a:lnTo>
                    <a:pt x="8097" y="2179"/>
                  </a:lnTo>
                  <a:lnTo>
                    <a:pt x="8050" y="2179"/>
                  </a:lnTo>
                  <a:lnTo>
                    <a:pt x="7026" y="1155"/>
                  </a:lnTo>
                  <a:cubicBezTo>
                    <a:pt x="7026" y="1132"/>
                    <a:pt x="7026" y="1108"/>
                    <a:pt x="7026" y="1108"/>
                  </a:cubicBezTo>
                  <a:lnTo>
                    <a:pt x="7883" y="250"/>
                  </a:lnTo>
                  <a:cubicBezTo>
                    <a:pt x="7931" y="203"/>
                    <a:pt x="7931" y="108"/>
                    <a:pt x="7883" y="36"/>
                  </a:cubicBezTo>
                  <a:cubicBezTo>
                    <a:pt x="7847" y="12"/>
                    <a:pt x="7806" y="0"/>
                    <a:pt x="7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666991" y="1186810"/>
              <a:ext cx="27298" cy="25885"/>
            </a:xfrm>
            <a:custGeom>
              <a:avLst/>
              <a:gdLst/>
              <a:ahLst/>
              <a:cxnLst/>
              <a:rect l="l" t="t" r="r" b="b"/>
              <a:pathLst>
                <a:path w="811" h="769" extrusionOk="0">
                  <a:moveTo>
                    <a:pt x="641" y="1"/>
                  </a:moveTo>
                  <a:cubicBezTo>
                    <a:pt x="602" y="1"/>
                    <a:pt x="560" y="19"/>
                    <a:pt x="524" y="54"/>
                  </a:cubicBezTo>
                  <a:lnTo>
                    <a:pt x="72" y="531"/>
                  </a:lnTo>
                  <a:cubicBezTo>
                    <a:pt x="1" y="578"/>
                    <a:pt x="1" y="673"/>
                    <a:pt x="72" y="721"/>
                  </a:cubicBezTo>
                  <a:cubicBezTo>
                    <a:pt x="96" y="769"/>
                    <a:pt x="120" y="769"/>
                    <a:pt x="167" y="769"/>
                  </a:cubicBezTo>
                  <a:cubicBezTo>
                    <a:pt x="215" y="769"/>
                    <a:pt x="239" y="769"/>
                    <a:pt x="262" y="721"/>
                  </a:cubicBezTo>
                  <a:lnTo>
                    <a:pt x="739" y="245"/>
                  </a:lnTo>
                  <a:cubicBezTo>
                    <a:pt x="810" y="197"/>
                    <a:pt x="810" y="102"/>
                    <a:pt x="739" y="54"/>
                  </a:cubicBezTo>
                  <a:cubicBezTo>
                    <a:pt x="715" y="19"/>
                    <a:pt x="679" y="1"/>
                    <a:pt x="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3907326" y="4649429"/>
            <a:ext cx="588911" cy="467989"/>
            <a:chOff x="713100" y="1221480"/>
            <a:chExt cx="340707" cy="271771"/>
          </a:xfrm>
        </p:grpSpPr>
        <p:sp>
          <p:nvSpPr>
            <p:cNvPr id="1102" name="Google Shape;1102;p39"/>
            <p:cNvSpPr/>
            <p:nvPr/>
          </p:nvSpPr>
          <p:spPr>
            <a:xfrm>
              <a:off x="785233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1" y="1"/>
                  </a:moveTo>
                  <a:lnTo>
                    <a:pt x="1" y="6168"/>
                  </a:lnTo>
                  <a:cubicBezTo>
                    <a:pt x="1" y="6478"/>
                    <a:pt x="263" y="6740"/>
                    <a:pt x="572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785233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1" y="1"/>
                  </a:moveTo>
                  <a:lnTo>
                    <a:pt x="1" y="501"/>
                  </a:lnTo>
                  <a:lnTo>
                    <a:pt x="358" y="501"/>
                  </a:lnTo>
                  <a:cubicBezTo>
                    <a:pt x="477" y="501"/>
                    <a:pt x="548" y="572"/>
                    <a:pt x="548" y="691"/>
                  </a:cubicBezTo>
                  <a:lnTo>
                    <a:pt x="548" y="1882"/>
                  </a:lnTo>
                  <a:lnTo>
                    <a:pt x="1" y="1882"/>
                  </a:lnTo>
                  <a:lnTo>
                    <a:pt x="1" y="2525"/>
                  </a:lnTo>
                  <a:lnTo>
                    <a:pt x="358" y="2525"/>
                  </a:lnTo>
                  <a:cubicBezTo>
                    <a:pt x="477" y="2525"/>
                    <a:pt x="548" y="2596"/>
                    <a:pt x="548" y="2715"/>
                  </a:cubicBezTo>
                  <a:lnTo>
                    <a:pt x="548" y="6168"/>
                  </a:lnTo>
                  <a:cubicBezTo>
                    <a:pt x="548" y="6383"/>
                    <a:pt x="453" y="6550"/>
                    <a:pt x="286" y="6645"/>
                  </a:cubicBezTo>
                  <a:cubicBezTo>
                    <a:pt x="358" y="6716"/>
                    <a:pt x="453" y="6740"/>
                    <a:pt x="572" y="6740"/>
                  </a:cubicBezTo>
                  <a:cubicBezTo>
                    <a:pt x="858" y="6716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785233" y="1397825"/>
              <a:ext cx="37699" cy="55371"/>
            </a:xfrm>
            <a:custGeom>
              <a:avLst/>
              <a:gdLst/>
              <a:ahLst/>
              <a:cxnLst/>
              <a:rect l="l" t="t" r="r" b="b"/>
              <a:pathLst>
                <a:path w="1120" h="1645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382"/>
                    <a:pt x="263" y="1644"/>
                    <a:pt x="572" y="1644"/>
                  </a:cubicBezTo>
                  <a:cubicBezTo>
                    <a:pt x="715" y="1644"/>
                    <a:pt x="858" y="1573"/>
                    <a:pt x="953" y="1477"/>
                  </a:cubicBezTo>
                  <a:cubicBezTo>
                    <a:pt x="1048" y="1382"/>
                    <a:pt x="1120" y="1239"/>
                    <a:pt x="1120" y="107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E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794860" y="1397825"/>
              <a:ext cx="28072" cy="55371"/>
            </a:xfrm>
            <a:custGeom>
              <a:avLst/>
              <a:gdLst/>
              <a:ahLst/>
              <a:cxnLst/>
              <a:rect l="l" t="t" r="r" b="b"/>
              <a:pathLst>
                <a:path w="834" h="1645" extrusionOk="0">
                  <a:moveTo>
                    <a:pt x="286" y="1"/>
                  </a:moveTo>
                  <a:lnTo>
                    <a:pt x="286" y="1072"/>
                  </a:lnTo>
                  <a:cubicBezTo>
                    <a:pt x="286" y="1287"/>
                    <a:pt x="167" y="1477"/>
                    <a:pt x="0" y="1573"/>
                  </a:cubicBezTo>
                  <a:cubicBezTo>
                    <a:pt x="72" y="1620"/>
                    <a:pt x="167" y="1644"/>
                    <a:pt x="286" y="1644"/>
                  </a:cubicBezTo>
                  <a:cubicBezTo>
                    <a:pt x="429" y="1644"/>
                    <a:pt x="572" y="1573"/>
                    <a:pt x="667" y="1477"/>
                  </a:cubicBezTo>
                  <a:cubicBezTo>
                    <a:pt x="762" y="1382"/>
                    <a:pt x="834" y="1239"/>
                    <a:pt x="834" y="1072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FE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864604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0" y="1"/>
                  </a:moveTo>
                  <a:lnTo>
                    <a:pt x="0" y="6168"/>
                  </a:lnTo>
                  <a:cubicBezTo>
                    <a:pt x="0" y="6478"/>
                    <a:pt x="262" y="6740"/>
                    <a:pt x="548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864604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0" y="1"/>
                  </a:moveTo>
                  <a:lnTo>
                    <a:pt x="0" y="501"/>
                  </a:lnTo>
                  <a:lnTo>
                    <a:pt x="357" y="501"/>
                  </a:lnTo>
                  <a:cubicBezTo>
                    <a:pt x="477" y="501"/>
                    <a:pt x="548" y="572"/>
                    <a:pt x="548" y="691"/>
                  </a:cubicBezTo>
                  <a:lnTo>
                    <a:pt x="548" y="1882"/>
                  </a:lnTo>
                  <a:lnTo>
                    <a:pt x="0" y="1882"/>
                  </a:lnTo>
                  <a:lnTo>
                    <a:pt x="0" y="2525"/>
                  </a:lnTo>
                  <a:lnTo>
                    <a:pt x="357" y="2525"/>
                  </a:lnTo>
                  <a:cubicBezTo>
                    <a:pt x="477" y="2525"/>
                    <a:pt x="548" y="2596"/>
                    <a:pt x="548" y="2715"/>
                  </a:cubicBezTo>
                  <a:lnTo>
                    <a:pt x="548" y="6168"/>
                  </a:lnTo>
                  <a:cubicBezTo>
                    <a:pt x="548" y="6383"/>
                    <a:pt x="453" y="6550"/>
                    <a:pt x="286" y="6645"/>
                  </a:cubicBezTo>
                  <a:cubicBezTo>
                    <a:pt x="357" y="6716"/>
                    <a:pt x="453" y="6740"/>
                    <a:pt x="572" y="6740"/>
                  </a:cubicBezTo>
                  <a:cubicBezTo>
                    <a:pt x="858" y="6716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864604" y="1320070"/>
              <a:ext cx="37699" cy="133125"/>
            </a:xfrm>
            <a:custGeom>
              <a:avLst/>
              <a:gdLst/>
              <a:ahLst/>
              <a:cxnLst/>
              <a:rect l="l" t="t" r="r" b="b"/>
              <a:pathLst>
                <a:path w="1120" h="3955" extrusionOk="0">
                  <a:moveTo>
                    <a:pt x="0" y="1"/>
                  </a:moveTo>
                  <a:lnTo>
                    <a:pt x="0" y="3382"/>
                  </a:lnTo>
                  <a:cubicBezTo>
                    <a:pt x="0" y="3692"/>
                    <a:pt x="262" y="3954"/>
                    <a:pt x="548" y="3954"/>
                  </a:cubicBezTo>
                  <a:cubicBezTo>
                    <a:pt x="715" y="3954"/>
                    <a:pt x="858" y="3883"/>
                    <a:pt x="953" y="3787"/>
                  </a:cubicBezTo>
                  <a:cubicBezTo>
                    <a:pt x="1048" y="3692"/>
                    <a:pt x="1120" y="3549"/>
                    <a:pt x="1120" y="338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74197" y="1320070"/>
              <a:ext cx="28106" cy="133125"/>
            </a:xfrm>
            <a:custGeom>
              <a:avLst/>
              <a:gdLst/>
              <a:ahLst/>
              <a:cxnLst/>
              <a:rect l="l" t="t" r="r" b="b"/>
              <a:pathLst>
                <a:path w="835" h="3955" extrusionOk="0">
                  <a:moveTo>
                    <a:pt x="263" y="1"/>
                  </a:moveTo>
                  <a:lnTo>
                    <a:pt x="263" y="3382"/>
                  </a:lnTo>
                  <a:cubicBezTo>
                    <a:pt x="263" y="3597"/>
                    <a:pt x="168" y="3787"/>
                    <a:pt x="1" y="3883"/>
                  </a:cubicBezTo>
                  <a:cubicBezTo>
                    <a:pt x="72" y="3930"/>
                    <a:pt x="168" y="3954"/>
                    <a:pt x="263" y="3954"/>
                  </a:cubicBezTo>
                  <a:cubicBezTo>
                    <a:pt x="430" y="3954"/>
                    <a:pt x="573" y="3883"/>
                    <a:pt x="668" y="3787"/>
                  </a:cubicBezTo>
                  <a:cubicBezTo>
                    <a:pt x="763" y="3692"/>
                    <a:pt x="835" y="3549"/>
                    <a:pt x="835" y="3382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943940" y="1226293"/>
              <a:ext cx="37733" cy="226902"/>
            </a:xfrm>
            <a:custGeom>
              <a:avLst/>
              <a:gdLst/>
              <a:ahLst/>
              <a:cxnLst/>
              <a:rect l="l" t="t" r="r" b="b"/>
              <a:pathLst>
                <a:path w="1121" h="6741" extrusionOk="0">
                  <a:moveTo>
                    <a:pt x="1" y="1"/>
                  </a:moveTo>
                  <a:lnTo>
                    <a:pt x="1" y="6168"/>
                  </a:lnTo>
                  <a:cubicBezTo>
                    <a:pt x="1" y="6478"/>
                    <a:pt x="239" y="6740"/>
                    <a:pt x="549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943940" y="1226293"/>
              <a:ext cx="37733" cy="226902"/>
            </a:xfrm>
            <a:custGeom>
              <a:avLst/>
              <a:gdLst/>
              <a:ahLst/>
              <a:cxnLst/>
              <a:rect l="l" t="t" r="r" b="b"/>
              <a:pathLst>
                <a:path w="1121" h="6741" extrusionOk="0">
                  <a:moveTo>
                    <a:pt x="1" y="1"/>
                  </a:moveTo>
                  <a:lnTo>
                    <a:pt x="1" y="501"/>
                  </a:lnTo>
                  <a:lnTo>
                    <a:pt x="358" y="501"/>
                  </a:lnTo>
                  <a:cubicBezTo>
                    <a:pt x="477" y="501"/>
                    <a:pt x="549" y="572"/>
                    <a:pt x="549" y="691"/>
                  </a:cubicBezTo>
                  <a:lnTo>
                    <a:pt x="549" y="1882"/>
                  </a:lnTo>
                  <a:lnTo>
                    <a:pt x="1" y="1882"/>
                  </a:lnTo>
                  <a:lnTo>
                    <a:pt x="1" y="2525"/>
                  </a:lnTo>
                  <a:lnTo>
                    <a:pt x="358" y="2525"/>
                  </a:lnTo>
                  <a:cubicBezTo>
                    <a:pt x="477" y="2525"/>
                    <a:pt x="549" y="2596"/>
                    <a:pt x="549" y="2715"/>
                  </a:cubicBezTo>
                  <a:lnTo>
                    <a:pt x="549" y="6168"/>
                  </a:lnTo>
                  <a:cubicBezTo>
                    <a:pt x="549" y="6383"/>
                    <a:pt x="430" y="6550"/>
                    <a:pt x="263" y="6645"/>
                  </a:cubicBezTo>
                  <a:cubicBezTo>
                    <a:pt x="358" y="6692"/>
                    <a:pt x="453" y="6740"/>
                    <a:pt x="549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43940" y="1360967"/>
              <a:ext cx="37733" cy="92228"/>
            </a:xfrm>
            <a:custGeom>
              <a:avLst/>
              <a:gdLst/>
              <a:ahLst/>
              <a:cxnLst/>
              <a:rect l="l" t="t" r="r" b="b"/>
              <a:pathLst>
                <a:path w="1121" h="2740" extrusionOk="0">
                  <a:moveTo>
                    <a:pt x="1" y="0"/>
                  </a:moveTo>
                  <a:lnTo>
                    <a:pt x="1" y="2167"/>
                  </a:lnTo>
                  <a:cubicBezTo>
                    <a:pt x="1" y="2477"/>
                    <a:pt x="239" y="2739"/>
                    <a:pt x="549" y="2739"/>
                  </a:cubicBezTo>
                  <a:cubicBezTo>
                    <a:pt x="715" y="2739"/>
                    <a:pt x="858" y="2668"/>
                    <a:pt x="953" y="2572"/>
                  </a:cubicBezTo>
                  <a:cubicBezTo>
                    <a:pt x="1049" y="2477"/>
                    <a:pt x="1120" y="2334"/>
                    <a:pt x="1120" y="216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953567" y="1360967"/>
              <a:ext cx="28106" cy="92228"/>
            </a:xfrm>
            <a:custGeom>
              <a:avLst/>
              <a:gdLst/>
              <a:ahLst/>
              <a:cxnLst/>
              <a:rect l="l" t="t" r="r" b="b"/>
              <a:pathLst>
                <a:path w="835" h="2740" extrusionOk="0">
                  <a:moveTo>
                    <a:pt x="263" y="0"/>
                  </a:moveTo>
                  <a:lnTo>
                    <a:pt x="263" y="2167"/>
                  </a:lnTo>
                  <a:cubicBezTo>
                    <a:pt x="263" y="2382"/>
                    <a:pt x="167" y="2572"/>
                    <a:pt x="1" y="2668"/>
                  </a:cubicBezTo>
                  <a:cubicBezTo>
                    <a:pt x="72" y="2715"/>
                    <a:pt x="167" y="2739"/>
                    <a:pt x="263" y="2739"/>
                  </a:cubicBezTo>
                  <a:cubicBezTo>
                    <a:pt x="429" y="2739"/>
                    <a:pt x="572" y="2668"/>
                    <a:pt x="667" y="2572"/>
                  </a:cubicBezTo>
                  <a:cubicBezTo>
                    <a:pt x="763" y="2477"/>
                    <a:pt x="834" y="2334"/>
                    <a:pt x="834" y="2167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741947" y="1453162"/>
              <a:ext cx="283013" cy="22451"/>
            </a:xfrm>
            <a:custGeom>
              <a:avLst/>
              <a:gdLst/>
              <a:ahLst/>
              <a:cxnLst/>
              <a:rect l="l" t="t" r="r" b="b"/>
              <a:pathLst>
                <a:path w="840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8407" y="667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1000859" y="1453162"/>
              <a:ext cx="24101" cy="22451"/>
            </a:xfrm>
            <a:custGeom>
              <a:avLst/>
              <a:gdLst/>
              <a:ahLst/>
              <a:cxnLst/>
              <a:rect l="l" t="t" r="r" b="b"/>
              <a:pathLst>
                <a:path w="716" h="667" extrusionOk="0">
                  <a:moveTo>
                    <a:pt x="1" y="0"/>
                  </a:moveTo>
                  <a:lnTo>
                    <a:pt x="1" y="667"/>
                  </a:lnTo>
                  <a:lnTo>
                    <a:pt x="715" y="66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741947" y="1276009"/>
              <a:ext cx="283013" cy="20869"/>
            </a:xfrm>
            <a:custGeom>
              <a:avLst/>
              <a:gdLst/>
              <a:ahLst/>
              <a:cxnLst/>
              <a:rect l="l" t="t" r="r" b="b"/>
              <a:pathLst>
                <a:path w="8408" h="620" extrusionOk="0">
                  <a:moveTo>
                    <a:pt x="1" y="0"/>
                  </a:moveTo>
                  <a:lnTo>
                    <a:pt x="1" y="619"/>
                  </a:lnTo>
                  <a:lnTo>
                    <a:pt x="8407" y="619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000859" y="1276009"/>
              <a:ext cx="24101" cy="20869"/>
            </a:xfrm>
            <a:custGeom>
              <a:avLst/>
              <a:gdLst/>
              <a:ahLst/>
              <a:cxnLst/>
              <a:rect l="l" t="t" r="r" b="b"/>
              <a:pathLst>
                <a:path w="716" h="620" extrusionOk="0">
                  <a:moveTo>
                    <a:pt x="1" y="0"/>
                  </a:moveTo>
                  <a:lnTo>
                    <a:pt x="1" y="619"/>
                  </a:lnTo>
                  <a:lnTo>
                    <a:pt x="715" y="6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717913" y="1253558"/>
              <a:ext cx="28072" cy="234879"/>
            </a:xfrm>
            <a:custGeom>
              <a:avLst/>
              <a:gdLst/>
              <a:ahLst/>
              <a:cxnLst/>
              <a:rect l="l" t="t" r="r" b="b"/>
              <a:pathLst>
                <a:path w="834" h="6978" extrusionOk="0">
                  <a:moveTo>
                    <a:pt x="215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6764"/>
                  </a:lnTo>
                  <a:cubicBezTo>
                    <a:pt x="0" y="6883"/>
                    <a:pt x="95" y="6978"/>
                    <a:pt x="215" y="6978"/>
                  </a:cubicBezTo>
                  <a:lnTo>
                    <a:pt x="643" y="6978"/>
                  </a:lnTo>
                  <a:cubicBezTo>
                    <a:pt x="738" y="6978"/>
                    <a:pt x="834" y="6883"/>
                    <a:pt x="834" y="6764"/>
                  </a:cubicBezTo>
                  <a:lnTo>
                    <a:pt x="834" y="215"/>
                  </a:lnTo>
                  <a:cubicBezTo>
                    <a:pt x="834" y="96"/>
                    <a:pt x="738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1020921" y="1253558"/>
              <a:ext cx="28072" cy="234879"/>
            </a:xfrm>
            <a:custGeom>
              <a:avLst/>
              <a:gdLst/>
              <a:ahLst/>
              <a:cxnLst/>
              <a:rect l="l" t="t" r="r" b="b"/>
              <a:pathLst>
                <a:path w="834" h="6978" extrusionOk="0">
                  <a:moveTo>
                    <a:pt x="191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6764"/>
                  </a:lnTo>
                  <a:cubicBezTo>
                    <a:pt x="0" y="6883"/>
                    <a:pt x="95" y="6978"/>
                    <a:pt x="191" y="6978"/>
                  </a:cubicBezTo>
                  <a:lnTo>
                    <a:pt x="619" y="6978"/>
                  </a:lnTo>
                  <a:cubicBezTo>
                    <a:pt x="738" y="6978"/>
                    <a:pt x="834" y="6883"/>
                    <a:pt x="834" y="6764"/>
                  </a:cubicBezTo>
                  <a:lnTo>
                    <a:pt x="834" y="215"/>
                  </a:lnTo>
                  <a:cubicBezTo>
                    <a:pt x="834" y="96"/>
                    <a:pt x="738" y="0"/>
                    <a:pt x="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713100" y="1221480"/>
              <a:ext cx="340707" cy="271771"/>
            </a:xfrm>
            <a:custGeom>
              <a:avLst/>
              <a:gdLst/>
              <a:ahLst/>
              <a:cxnLst/>
              <a:rect l="l" t="t" r="r" b="b"/>
              <a:pathLst>
                <a:path w="10122" h="8074" extrusionOk="0">
                  <a:moveTo>
                    <a:pt x="3120" y="310"/>
                  </a:moveTo>
                  <a:lnTo>
                    <a:pt x="3120" y="1477"/>
                  </a:lnTo>
                  <a:lnTo>
                    <a:pt x="2286" y="1477"/>
                  </a:lnTo>
                  <a:lnTo>
                    <a:pt x="2286" y="310"/>
                  </a:lnTo>
                  <a:close/>
                  <a:moveTo>
                    <a:pt x="5478" y="310"/>
                  </a:moveTo>
                  <a:lnTo>
                    <a:pt x="5478" y="1477"/>
                  </a:lnTo>
                  <a:lnTo>
                    <a:pt x="4644" y="1477"/>
                  </a:lnTo>
                  <a:lnTo>
                    <a:pt x="4644" y="310"/>
                  </a:lnTo>
                  <a:close/>
                  <a:moveTo>
                    <a:pt x="7835" y="310"/>
                  </a:moveTo>
                  <a:lnTo>
                    <a:pt x="7835" y="1477"/>
                  </a:lnTo>
                  <a:lnTo>
                    <a:pt x="7002" y="1477"/>
                  </a:lnTo>
                  <a:lnTo>
                    <a:pt x="7002" y="310"/>
                  </a:lnTo>
                  <a:close/>
                  <a:moveTo>
                    <a:pt x="5478" y="2382"/>
                  </a:moveTo>
                  <a:lnTo>
                    <a:pt x="5478" y="2787"/>
                  </a:lnTo>
                  <a:lnTo>
                    <a:pt x="4644" y="2787"/>
                  </a:lnTo>
                  <a:lnTo>
                    <a:pt x="4644" y="2382"/>
                  </a:lnTo>
                  <a:close/>
                  <a:moveTo>
                    <a:pt x="7811" y="2382"/>
                  </a:moveTo>
                  <a:lnTo>
                    <a:pt x="7811" y="4002"/>
                  </a:lnTo>
                  <a:lnTo>
                    <a:pt x="7002" y="4002"/>
                  </a:lnTo>
                  <a:lnTo>
                    <a:pt x="7002" y="2382"/>
                  </a:lnTo>
                  <a:close/>
                  <a:moveTo>
                    <a:pt x="2001" y="2382"/>
                  </a:moveTo>
                  <a:lnTo>
                    <a:pt x="2001" y="6311"/>
                  </a:lnTo>
                  <a:cubicBezTo>
                    <a:pt x="2001" y="6478"/>
                    <a:pt x="2048" y="6621"/>
                    <a:pt x="2144" y="6716"/>
                  </a:cubicBezTo>
                  <a:lnTo>
                    <a:pt x="1120" y="6716"/>
                  </a:lnTo>
                  <a:lnTo>
                    <a:pt x="1120" y="2382"/>
                  </a:lnTo>
                  <a:close/>
                  <a:moveTo>
                    <a:pt x="5478" y="3073"/>
                  </a:moveTo>
                  <a:lnTo>
                    <a:pt x="5478" y="6311"/>
                  </a:lnTo>
                  <a:cubicBezTo>
                    <a:pt x="5478" y="6550"/>
                    <a:pt x="5287" y="6716"/>
                    <a:pt x="5049" y="6716"/>
                  </a:cubicBezTo>
                  <a:cubicBezTo>
                    <a:pt x="4835" y="6716"/>
                    <a:pt x="4644" y="6550"/>
                    <a:pt x="4644" y="6311"/>
                  </a:cubicBezTo>
                  <a:lnTo>
                    <a:pt x="4644" y="3073"/>
                  </a:lnTo>
                  <a:close/>
                  <a:moveTo>
                    <a:pt x="7811" y="4287"/>
                  </a:moveTo>
                  <a:lnTo>
                    <a:pt x="7811" y="6311"/>
                  </a:lnTo>
                  <a:cubicBezTo>
                    <a:pt x="7811" y="6550"/>
                    <a:pt x="7645" y="6716"/>
                    <a:pt x="7407" y="6716"/>
                  </a:cubicBezTo>
                  <a:cubicBezTo>
                    <a:pt x="7192" y="6716"/>
                    <a:pt x="7002" y="6550"/>
                    <a:pt x="7002" y="6311"/>
                  </a:cubicBezTo>
                  <a:lnTo>
                    <a:pt x="7002" y="4287"/>
                  </a:lnTo>
                  <a:close/>
                  <a:moveTo>
                    <a:pt x="9002" y="2382"/>
                  </a:moveTo>
                  <a:lnTo>
                    <a:pt x="9002" y="6716"/>
                  </a:lnTo>
                  <a:lnTo>
                    <a:pt x="7978" y="6716"/>
                  </a:lnTo>
                  <a:cubicBezTo>
                    <a:pt x="8073" y="6621"/>
                    <a:pt x="8121" y="6478"/>
                    <a:pt x="8121" y="6311"/>
                  </a:cubicBezTo>
                  <a:lnTo>
                    <a:pt x="8121" y="2382"/>
                  </a:lnTo>
                  <a:close/>
                  <a:moveTo>
                    <a:pt x="3120" y="5407"/>
                  </a:moveTo>
                  <a:lnTo>
                    <a:pt x="3120" y="6311"/>
                  </a:lnTo>
                  <a:cubicBezTo>
                    <a:pt x="3120" y="6550"/>
                    <a:pt x="2929" y="6740"/>
                    <a:pt x="2715" y="6740"/>
                  </a:cubicBezTo>
                  <a:cubicBezTo>
                    <a:pt x="2477" y="6716"/>
                    <a:pt x="2286" y="6550"/>
                    <a:pt x="2286" y="6311"/>
                  </a:cubicBezTo>
                  <a:lnTo>
                    <a:pt x="2286" y="5407"/>
                  </a:lnTo>
                  <a:close/>
                  <a:moveTo>
                    <a:pt x="4358" y="2382"/>
                  </a:moveTo>
                  <a:lnTo>
                    <a:pt x="4358" y="6311"/>
                  </a:lnTo>
                  <a:cubicBezTo>
                    <a:pt x="4358" y="6478"/>
                    <a:pt x="4406" y="6621"/>
                    <a:pt x="4477" y="6740"/>
                  </a:cubicBezTo>
                  <a:lnTo>
                    <a:pt x="3287" y="6740"/>
                  </a:lnTo>
                  <a:cubicBezTo>
                    <a:pt x="3358" y="6621"/>
                    <a:pt x="3406" y="6478"/>
                    <a:pt x="3406" y="6311"/>
                  </a:cubicBezTo>
                  <a:lnTo>
                    <a:pt x="3406" y="3859"/>
                  </a:lnTo>
                  <a:cubicBezTo>
                    <a:pt x="3406" y="3787"/>
                    <a:pt x="3334" y="3716"/>
                    <a:pt x="3263" y="3716"/>
                  </a:cubicBezTo>
                  <a:cubicBezTo>
                    <a:pt x="3168" y="3716"/>
                    <a:pt x="3120" y="3787"/>
                    <a:pt x="3120" y="3859"/>
                  </a:cubicBezTo>
                  <a:lnTo>
                    <a:pt x="3120" y="5097"/>
                  </a:lnTo>
                  <a:lnTo>
                    <a:pt x="2286" y="5097"/>
                  </a:lnTo>
                  <a:lnTo>
                    <a:pt x="2286" y="2382"/>
                  </a:lnTo>
                  <a:lnTo>
                    <a:pt x="3120" y="2382"/>
                  </a:lnTo>
                  <a:lnTo>
                    <a:pt x="3120" y="3192"/>
                  </a:lnTo>
                  <a:cubicBezTo>
                    <a:pt x="3120" y="3287"/>
                    <a:pt x="3168" y="3335"/>
                    <a:pt x="3263" y="3335"/>
                  </a:cubicBezTo>
                  <a:cubicBezTo>
                    <a:pt x="3334" y="3335"/>
                    <a:pt x="3406" y="3287"/>
                    <a:pt x="3406" y="3192"/>
                  </a:cubicBezTo>
                  <a:lnTo>
                    <a:pt x="3406" y="2382"/>
                  </a:lnTo>
                  <a:close/>
                  <a:moveTo>
                    <a:pt x="6716" y="2382"/>
                  </a:moveTo>
                  <a:lnTo>
                    <a:pt x="6716" y="6311"/>
                  </a:lnTo>
                  <a:cubicBezTo>
                    <a:pt x="6716" y="6478"/>
                    <a:pt x="6764" y="6621"/>
                    <a:pt x="6835" y="6740"/>
                  </a:cubicBezTo>
                  <a:lnTo>
                    <a:pt x="5644" y="6740"/>
                  </a:lnTo>
                  <a:cubicBezTo>
                    <a:pt x="5716" y="6621"/>
                    <a:pt x="5763" y="6478"/>
                    <a:pt x="5763" y="6311"/>
                  </a:cubicBezTo>
                  <a:lnTo>
                    <a:pt x="5763" y="2382"/>
                  </a:lnTo>
                  <a:close/>
                  <a:moveTo>
                    <a:pt x="786" y="1096"/>
                  </a:moveTo>
                  <a:cubicBezTo>
                    <a:pt x="810" y="1096"/>
                    <a:pt x="834" y="1120"/>
                    <a:pt x="834" y="1168"/>
                  </a:cubicBezTo>
                  <a:lnTo>
                    <a:pt x="834" y="7717"/>
                  </a:lnTo>
                  <a:cubicBezTo>
                    <a:pt x="834" y="7740"/>
                    <a:pt x="810" y="7764"/>
                    <a:pt x="786" y="7764"/>
                  </a:cubicBezTo>
                  <a:lnTo>
                    <a:pt x="334" y="7764"/>
                  </a:lnTo>
                  <a:cubicBezTo>
                    <a:pt x="310" y="7764"/>
                    <a:pt x="286" y="7764"/>
                    <a:pt x="286" y="7717"/>
                  </a:cubicBezTo>
                  <a:lnTo>
                    <a:pt x="286" y="1168"/>
                  </a:lnTo>
                  <a:cubicBezTo>
                    <a:pt x="286" y="1120"/>
                    <a:pt x="310" y="1096"/>
                    <a:pt x="334" y="1096"/>
                  </a:cubicBezTo>
                  <a:close/>
                  <a:moveTo>
                    <a:pt x="9764" y="1096"/>
                  </a:moveTo>
                  <a:cubicBezTo>
                    <a:pt x="9812" y="1096"/>
                    <a:pt x="9836" y="1120"/>
                    <a:pt x="9836" y="1168"/>
                  </a:cubicBezTo>
                  <a:lnTo>
                    <a:pt x="9836" y="7717"/>
                  </a:lnTo>
                  <a:cubicBezTo>
                    <a:pt x="9836" y="7740"/>
                    <a:pt x="9812" y="7764"/>
                    <a:pt x="9764" y="7764"/>
                  </a:cubicBezTo>
                  <a:lnTo>
                    <a:pt x="9336" y="7764"/>
                  </a:lnTo>
                  <a:cubicBezTo>
                    <a:pt x="9312" y="7764"/>
                    <a:pt x="9288" y="7764"/>
                    <a:pt x="9288" y="7717"/>
                  </a:cubicBezTo>
                  <a:lnTo>
                    <a:pt x="9288" y="1168"/>
                  </a:lnTo>
                  <a:cubicBezTo>
                    <a:pt x="9288" y="1120"/>
                    <a:pt x="9312" y="1096"/>
                    <a:pt x="9336" y="1096"/>
                  </a:cubicBezTo>
                  <a:close/>
                  <a:moveTo>
                    <a:pt x="1929" y="1"/>
                  </a:moveTo>
                  <a:cubicBezTo>
                    <a:pt x="1834" y="1"/>
                    <a:pt x="1786" y="72"/>
                    <a:pt x="1786" y="144"/>
                  </a:cubicBezTo>
                  <a:cubicBezTo>
                    <a:pt x="1786" y="239"/>
                    <a:pt x="1834" y="310"/>
                    <a:pt x="1929" y="310"/>
                  </a:cubicBezTo>
                  <a:lnTo>
                    <a:pt x="2001" y="310"/>
                  </a:lnTo>
                  <a:lnTo>
                    <a:pt x="2001" y="1477"/>
                  </a:lnTo>
                  <a:lnTo>
                    <a:pt x="1120" y="1477"/>
                  </a:lnTo>
                  <a:lnTo>
                    <a:pt x="1120" y="1168"/>
                  </a:lnTo>
                  <a:cubicBezTo>
                    <a:pt x="1120" y="977"/>
                    <a:pt x="953" y="810"/>
                    <a:pt x="762" y="810"/>
                  </a:cubicBezTo>
                  <a:lnTo>
                    <a:pt x="334" y="810"/>
                  </a:lnTo>
                  <a:cubicBezTo>
                    <a:pt x="143" y="810"/>
                    <a:pt x="0" y="977"/>
                    <a:pt x="0" y="1168"/>
                  </a:cubicBezTo>
                  <a:lnTo>
                    <a:pt x="0" y="7717"/>
                  </a:lnTo>
                  <a:cubicBezTo>
                    <a:pt x="0" y="7907"/>
                    <a:pt x="143" y="8074"/>
                    <a:pt x="334" y="8074"/>
                  </a:cubicBezTo>
                  <a:lnTo>
                    <a:pt x="762" y="8074"/>
                  </a:lnTo>
                  <a:cubicBezTo>
                    <a:pt x="953" y="8074"/>
                    <a:pt x="1120" y="7907"/>
                    <a:pt x="1120" y="7717"/>
                  </a:cubicBezTo>
                  <a:lnTo>
                    <a:pt x="1120" y="7693"/>
                  </a:lnTo>
                  <a:lnTo>
                    <a:pt x="6216" y="7693"/>
                  </a:lnTo>
                  <a:cubicBezTo>
                    <a:pt x="6311" y="7693"/>
                    <a:pt x="6383" y="7621"/>
                    <a:pt x="6383" y="7550"/>
                  </a:cubicBezTo>
                  <a:cubicBezTo>
                    <a:pt x="6383" y="7455"/>
                    <a:pt x="6311" y="7407"/>
                    <a:pt x="6216" y="7407"/>
                  </a:cubicBezTo>
                  <a:lnTo>
                    <a:pt x="1120" y="7407"/>
                  </a:lnTo>
                  <a:lnTo>
                    <a:pt x="1120" y="7026"/>
                  </a:lnTo>
                  <a:lnTo>
                    <a:pt x="9002" y="7026"/>
                  </a:lnTo>
                  <a:lnTo>
                    <a:pt x="9002" y="7407"/>
                  </a:lnTo>
                  <a:lnTo>
                    <a:pt x="6906" y="7407"/>
                  </a:lnTo>
                  <a:cubicBezTo>
                    <a:pt x="6811" y="7407"/>
                    <a:pt x="6764" y="7455"/>
                    <a:pt x="6764" y="7550"/>
                  </a:cubicBezTo>
                  <a:cubicBezTo>
                    <a:pt x="6764" y="7621"/>
                    <a:pt x="6811" y="7693"/>
                    <a:pt x="6906" y="7693"/>
                  </a:cubicBezTo>
                  <a:lnTo>
                    <a:pt x="9002" y="7693"/>
                  </a:lnTo>
                  <a:lnTo>
                    <a:pt x="9002" y="7717"/>
                  </a:lnTo>
                  <a:cubicBezTo>
                    <a:pt x="9002" y="7907"/>
                    <a:pt x="9145" y="8074"/>
                    <a:pt x="9336" y="8074"/>
                  </a:cubicBezTo>
                  <a:lnTo>
                    <a:pt x="9764" y="8074"/>
                  </a:lnTo>
                  <a:cubicBezTo>
                    <a:pt x="9955" y="8074"/>
                    <a:pt x="10121" y="7907"/>
                    <a:pt x="10121" y="7717"/>
                  </a:cubicBezTo>
                  <a:lnTo>
                    <a:pt x="10121" y="1168"/>
                  </a:lnTo>
                  <a:cubicBezTo>
                    <a:pt x="10121" y="977"/>
                    <a:pt x="9955" y="810"/>
                    <a:pt x="9764" y="810"/>
                  </a:cubicBezTo>
                  <a:lnTo>
                    <a:pt x="9336" y="810"/>
                  </a:lnTo>
                  <a:cubicBezTo>
                    <a:pt x="9145" y="810"/>
                    <a:pt x="9002" y="977"/>
                    <a:pt x="9002" y="1168"/>
                  </a:cubicBezTo>
                  <a:lnTo>
                    <a:pt x="9002" y="1477"/>
                  </a:lnTo>
                  <a:lnTo>
                    <a:pt x="8121" y="1477"/>
                  </a:lnTo>
                  <a:lnTo>
                    <a:pt x="8121" y="310"/>
                  </a:lnTo>
                  <a:lnTo>
                    <a:pt x="8192" y="310"/>
                  </a:lnTo>
                  <a:cubicBezTo>
                    <a:pt x="8264" y="310"/>
                    <a:pt x="8335" y="239"/>
                    <a:pt x="8335" y="144"/>
                  </a:cubicBezTo>
                  <a:cubicBezTo>
                    <a:pt x="8335" y="72"/>
                    <a:pt x="8264" y="1"/>
                    <a:pt x="8192" y="1"/>
                  </a:cubicBezTo>
                  <a:lnTo>
                    <a:pt x="6645" y="1"/>
                  </a:lnTo>
                  <a:cubicBezTo>
                    <a:pt x="6549" y="1"/>
                    <a:pt x="6502" y="72"/>
                    <a:pt x="6502" y="144"/>
                  </a:cubicBezTo>
                  <a:cubicBezTo>
                    <a:pt x="6502" y="239"/>
                    <a:pt x="6549" y="310"/>
                    <a:pt x="6645" y="310"/>
                  </a:cubicBezTo>
                  <a:lnTo>
                    <a:pt x="6716" y="310"/>
                  </a:lnTo>
                  <a:lnTo>
                    <a:pt x="6716" y="1477"/>
                  </a:lnTo>
                  <a:lnTo>
                    <a:pt x="6549" y="1477"/>
                  </a:lnTo>
                  <a:cubicBezTo>
                    <a:pt x="6478" y="1477"/>
                    <a:pt x="6406" y="1549"/>
                    <a:pt x="6406" y="1620"/>
                  </a:cubicBezTo>
                  <a:cubicBezTo>
                    <a:pt x="6406" y="1715"/>
                    <a:pt x="6478" y="1787"/>
                    <a:pt x="6549" y="1787"/>
                  </a:cubicBezTo>
                  <a:lnTo>
                    <a:pt x="8978" y="1787"/>
                  </a:lnTo>
                  <a:lnTo>
                    <a:pt x="8978" y="2096"/>
                  </a:lnTo>
                  <a:lnTo>
                    <a:pt x="1120" y="2096"/>
                  </a:lnTo>
                  <a:lnTo>
                    <a:pt x="1120" y="1787"/>
                  </a:lnTo>
                  <a:lnTo>
                    <a:pt x="5882" y="1787"/>
                  </a:lnTo>
                  <a:cubicBezTo>
                    <a:pt x="5978" y="1787"/>
                    <a:pt x="6049" y="1715"/>
                    <a:pt x="6049" y="1620"/>
                  </a:cubicBezTo>
                  <a:cubicBezTo>
                    <a:pt x="6049" y="1549"/>
                    <a:pt x="5978" y="1477"/>
                    <a:pt x="5882" y="1477"/>
                  </a:cubicBezTo>
                  <a:lnTo>
                    <a:pt x="5763" y="1477"/>
                  </a:lnTo>
                  <a:lnTo>
                    <a:pt x="5763" y="310"/>
                  </a:lnTo>
                  <a:lnTo>
                    <a:pt x="5835" y="310"/>
                  </a:lnTo>
                  <a:cubicBezTo>
                    <a:pt x="5906" y="310"/>
                    <a:pt x="5978" y="239"/>
                    <a:pt x="5978" y="144"/>
                  </a:cubicBezTo>
                  <a:cubicBezTo>
                    <a:pt x="5978" y="72"/>
                    <a:pt x="5906" y="1"/>
                    <a:pt x="5835" y="1"/>
                  </a:cubicBezTo>
                  <a:lnTo>
                    <a:pt x="4287" y="1"/>
                  </a:lnTo>
                  <a:cubicBezTo>
                    <a:pt x="4215" y="1"/>
                    <a:pt x="4144" y="72"/>
                    <a:pt x="4144" y="144"/>
                  </a:cubicBezTo>
                  <a:cubicBezTo>
                    <a:pt x="4144" y="239"/>
                    <a:pt x="4215" y="310"/>
                    <a:pt x="4287" y="310"/>
                  </a:cubicBezTo>
                  <a:lnTo>
                    <a:pt x="4358" y="310"/>
                  </a:lnTo>
                  <a:lnTo>
                    <a:pt x="4358" y="1477"/>
                  </a:lnTo>
                  <a:lnTo>
                    <a:pt x="3406" y="1477"/>
                  </a:lnTo>
                  <a:lnTo>
                    <a:pt x="3406" y="310"/>
                  </a:lnTo>
                  <a:lnTo>
                    <a:pt x="3477" y="310"/>
                  </a:lnTo>
                  <a:cubicBezTo>
                    <a:pt x="3549" y="310"/>
                    <a:pt x="3620" y="239"/>
                    <a:pt x="3620" y="144"/>
                  </a:cubicBezTo>
                  <a:cubicBezTo>
                    <a:pt x="3620" y="72"/>
                    <a:pt x="3549" y="1"/>
                    <a:pt x="3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452766F-48CC-4142-BE74-E747B5C7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0" y="1034594"/>
            <a:ext cx="7589506" cy="34294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9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Create a Google Cloud Bucket-01 </a:t>
            </a:r>
            <a:endParaRPr dirty="0"/>
          </a:p>
        </p:txBody>
      </p:sp>
      <p:grpSp>
        <p:nvGrpSpPr>
          <p:cNvPr id="1057" name="Google Shape;1057;p39"/>
          <p:cNvGrpSpPr/>
          <p:nvPr/>
        </p:nvGrpSpPr>
        <p:grpSpPr>
          <a:xfrm>
            <a:off x="8849544" y="4649429"/>
            <a:ext cx="588911" cy="498362"/>
            <a:chOff x="2075017" y="1212661"/>
            <a:chExt cx="340707" cy="289409"/>
          </a:xfrm>
        </p:grpSpPr>
        <p:sp>
          <p:nvSpPr>
            <p:cNvPr id="1058" name="Google Shape;1058;p39"/>
            <p:cNvSpPr/>
            <p:nvPr/>
          </p:nvSpPr>
          <p:spPr>
            <a:xfrm>
              <a:off x="2131903" y="1406644"/>
              <a:ext cx="252551" cy="89839"/>
            </a:xfrm>
            <a:custGeom>
              <a:avLst/>
              <a:gdLst/>
              <a:ahLst/>
              <a:cxnLst/>
              <a:rect l="l" t="t" r="r" b="b"/>
              <a:pathLst>
                <a:path w="7503" h="2669" extrusionOk="0">
                  <a:moveTo>
                    <a:pt x="430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2239"/>
                  </a:lnTo>
                  <a:cubicBezTo>
                    <a:pt x="1" y="2478"/>
                    <a:pt x="191" y="2668"/>
                    <a:pt x="430" y="2668"/>
                  </a:cubicBezTo>
                  <a:lnTo>
                    <a:pt x="6050" y="2668"/>
                  </a:lnTo>
                  <a:cubicBezTo>
                    <a:pt x="6240" y="2668"/>
                    <a:pt x="6431" y="2620"/>
                    <a:pt x="6574" y="2501"/>
                  </a:cubicBezTo>
                  <a:cubicBezTo>
                    <a:pt x="6788" y="2382"/>
                    <a:pt x="7026" y="2287"/>
                    <a:pt x="7264" y="2287"/>
                  </a:cubicBezTo>
                  <a:lnTo>
                    <a:pt x="7502" y="2287"/>
                  </a:lnTo>
                  <a:lnTo>
                    <a:pt x="7502" y="406"/>
                  </a:lnTo>
                  <a:lnTo>
                    <a:pt x="7264" y="406"/>
                  </a:lnTo>
                  <a:cubicBezTo>
                    <a:pt x="7026" y="406"/>
                    <a:pt x="6788" y="310"/>
                    <a:pt x="6574" y="168"/>
                  </a:cubicBezTo>
                  <a:cubicBezTo>
                    <a:pt x="6431" y="72"/>
                    <a:pt x="6240" y="1"/>
                    <a:pt x="6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2131903" y="1417886"/>
              <a:ext cx="252551" cy="78731"/>
            </a:xfrm>
            <a:custGeom>
              <a:avLst/>
              <a:gdLst/>
              <a:ahLst/>
              <a:cxnLst/>
              <a:rect l="l" t="t" r="r" b="b"/>
              <a:pathLst>
                <a:path w="7503" h="2339" extrusionOk="0">
                  <a:moveTo>
                    <a:pt x="6883" y="0"/>
                  </a:moveTo>
                  <a:lnTo>
                    <a:pt x="6883" y="881"/>
                  </a:lnTo>
                  <a:cubicBezTo>
                    <a:pt x="6883" y="1119"/>
                    <a:pt x="6764" y="1334"/>
                    <a:pt x="6574" y="1477"/>
                  </a:cubicBezTo>
                  <a:cubicBezTo>
                    <a:pt x="6431" y="1572"/>
                    <a:pt x="6240" y="1643"/>
                    <a:pt x="6050" y="1643"/>
                  </a:cubicBezTo>
                  <a:lnTo>
                    <a:pt x="430" y="1643"/>
                  </a:lnTo>
                  <a:cubicBezTo>
                    <a:pt x="191" y="1643"/>
                    <a:pt x="1" y="1453"/>
                    <a:pt x="1" y="1215"/>
                  </a:cubicBezTo>
                  <a:lnTo>
                    <a:pt x="1" y="1905"/>
                  </a:lnTo>
                  <a:cubicBezTo>
                    <a:pt x="1" y="2144"/>
                    <a:pt x="191" y="2334"/>
                    <a:pt x="430" y="2334"/>
                  </a:cubicBezTo>
                  <a:lnTo>
                    <a:pt x="6050" y="2334"/>
                  </a:lnTo>
                  <a:cubicBezTo>
                    <a:pt x="6075" y="2337"/>
                    <a:pt x="6100" y="2339"/>
                    <a:pt x="6125" y="2339"/>
                  </a:cubicBezTo>
                  <a:cubicBezTo>
                    <a:pt x="6290" y="2339"/>
                    <a:pt x="6450" y="2274"/>
                    <a:pt x="6574" y="2191"/>
                  </a:cubicBezTo>
                  <a:cubicBezTo>
                    <a:pt x="6788" y="2048"/>
                    <a:pt x="7026" y="1953"/>
                    <a:pt x="7264" y="1953"/>
                  </a:cubicBezTo>
                  <a:lnTo>
                    <a:pt x="7502" y="1953"/>
                  </a:lnTo>
                  <a:lnTo>
                    <a:pt x="7502" y="72"/>
                  </a:lnTo>
                  <a:lnTo>
                    <a:pt x="7264" y="72"/>
                  </a:lnTo>
                  <a:cubicBezTo>
                    <a:pt x="7145" y="72"/>
                    <a:pt x="7002" y="48"/>
                    <a:pt x="6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2131903" y="1449930"/>
              <a:ext cx="252551" cy="47326"/>
            </a:xfrm>
            <a:custGeom>
              <a:avLst/>
              <a:gdLst/>
              <a:ahLst/>
              <a:cxnLst/>
              <a:rect l="l" t="t" r="r" b="b"/>
              <a:pathLst>
                <a:path w="7503" h="1406" extrusionOk="0">
                  <a:moveTo>
                    <a:pt x="1" y="1"/>
                  </a:moveTo>
                  <a:lnTo>
                    <a:pt x="1" y="953"/>
                  </a:lnTo>
                  <a:cubicBezTo>
                    <a:pt x="1" y="1192"/>
                    <a:pt x="191" y="1406"/>
                    <a:pt x="430" y="1406"/>
                  </a:cubicBezTo>
                  <a:lnTo>
                    <a:pt x="6050" y="1406"/>
                  </a:lnTo>
                  <a:cubicBezTo>
                    <a:pt x="6240" y="1406"/>
                    <a:pt x="6431" y="1334"/>
                    <a:pt x="6574" y="1239"/>
                  </a:cubicBezTo>
                  <a:cubicBezTo>
                    <a:pt x="6788" y="1096"/>
                    <a:pt x="7026" y="1001"/>
                    <a:pt x="7264" y="1001"/>
                  </a:cubicBezTo>
                  <a:lnTo>
                    <a:pt x="7502" y="1001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131903" y="1449930"/>
              <a:ext cx="252551" cy="47326"/>
            </a:xfrm>
            <a:custGeom>
              <a:avLst/>
              <a:gdLst/>
              <a:ahLst/>
              <a:cxnLst/>
              <a:rect l="l" t="t" r="r" b="b"/>
              <a:pathLst>
                <a:path w="7503" h="1406" extrusionOk="0">
                  <a:moveTo>
                    <a:pt x="6883" y="1"/>
                  </a:moveTo>
                  <a:cubicBezTo>
                    <a:pt x="6859" y="215"/>
                    <a:pt x="6740" y="406"/>
                    <a:pt x="6574" y="525"/>
                  </a:cubicBezTo>
                  <a:cubicBezTo>
                    <a:pt x="6431" y="644"/>
                    <a:pt x="6240" y="691"/>
                    <a:pt x="6050" y="691"/>
                  </a:cubicBezTo>
                  <a:lnTo>
                    <a:pt x="430" y="691"/>
                  </a:lnTo>
                  <a:cubicBezTo>
                    <a:pt x="191" y="691"/>
                    <a:pt x="1" y="501"/>
                    <a:pt x="1" y="263"/>
                  </a:cubicBezTo>
                  <a:lnTo>
                    <a:pt x="1" y="953"/>
                  </a:lnTo>
                  <a:cubicBezTo>
                    <a:pt x="1" y="1192"/>
                    <a:pt x="191" y="1406"/>
                    <a:pt x="430" y="1406"/>
                  </a:cubicBezTo>
                  <a:lnTo>
                    <a:pt x="6050" y="1406"/>
                  </a:lnTo>
                  <a:cubicBezTo>
                    <a:pt x="6240" y="1406"/>
                    <a:pt x="6431" y="1334"/>
                    <a:pt x="6574" y="1239"/>
                  </a:cubicBezTo>
                  <a:cubicBezTo>
                    <a:pt x="6788" y="1096"/>
                    <a:pt x="7026" y="1001"/>
                    <a:pt x="7264" y="1001"/>
                  </a:cubicBezTo>
                  <a:lnTo>
                    <a:pt x="7502" y="1001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131903" y="1406644"/>
              <a:ext cx="137939" cy="89839"/>
            </a:xfrm>
            <a:custGeom>
              <a:avLst/>
              <a:gdLst/>
              <a:ahLst/>
              <a:cxnLst/>
              <a:rect l="l" t="t" r="r" b="b"/>
              <a:pathLst>
                <a:path w="4098" h="2669" extrusionOk="0">
                  <a:moveTo>
                    <a:pt x="430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2239"/>
                  </a:lnTo>
                  <a:cubicBezTo>
                    <a:pt x="1" y="2478"/>
                    <a:pt x="191" y="2668"/>
                    <a:pt x="430" y="2668"/>
                  </a:cubicBezTo>
                  <a:lnTo>
                    <a:pt x="4097" y="2668"/>
                  </a:lnTo>
                  <a:lnTo>
                    <a:pt x="40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131903" y="1458749"/>
              <a:ext cx="137939" cy="38507"/>
            </a:xfrm>
            <a:custGeom>
              <a:avLst/>
              <a:gdLst/>
              <a:ahLst/>
              <a:cxnLst/>
              <a:rect l="l" t="t" r="r" b="b"/>
              <a:pathLst>
                <a:path w="4098" h="1144" extrusionOk="0">
                  <a:moveTo>
                    <a:pt x="1" y="1"/>
                  </a:moveTo>
                  <a:lnTo>
                    <a:pt x="1" y="691"/>
                  </a:lnTo>
                  <a:cubicBezTo>
                    <a:pt x="1" y="930"/>
                    <a:pt x="191" y="1144"/>
                    <a:pt x="430" y="1144"/>
                  </a:cubicBezTo>
                  <a:lnTo>
                    <a:pt x="4097" y="1144"/>
                  </a:lnTo>
                  <a:lnTo>
                    <a:pt x="4097" y="429"/>
                  </a:lnTo>
                  <a:lnTo>
                    <a:pt x="430" y="429"/>
                  </a:lnTo>
                  <a:cubicBezTo>
                    <a:pt x="191" y="429"/>
                    <a:pt x="1" y="23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2379607" y="1406644"/>
              <a:ext cx="31304" cy="90613"/>
            </a:xfrm>
            <a:custGeom>
              <a:avLst/>
              <a:gdLst/>
              <a:ahLst/>
              <a:cxnLst/>
              <a:rect l="l" t="t" r="r" b="b"/>
              <a:pathLst>
                <a:path w="930" h="269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2454"/>
                  </a:lnTo>
                  <a:cubicBezTo>
                    <a:pt x="1" y="2573"/>
                    <a:pt x="96" y="2692"/>
                    <a:pt x="215" y="2692"/>
                  </a:cubicBezTo>
                  <a:lnTo>
                    <a:pt x="715" y="2692"/>
                  </a:lnTo>
                  <a:cubicBezTo>
                    <a:pt x="834" y="2692"/>
                    <a:pt x="929" y="2573"/>
                    <a:pt x="929" y="2454"/>
                  </a:cubicBezTo>
                  <a:lnTo>
                    <a:pt x="929" y="215"/>
                  </a:lnTo>
                  <a:cubicBezTo>
                    <a:pt x="929" y="96"/>
                    <a:pt x="834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379607" y="1466760"/>
              <a:ext cx="31304" cy="30496"/>
            </a:xfrm>
            <a:custGeom>
              <a:avLst/>
              <a:gdLst/>
              <a:ahLst/>
              <a:cxnLst/>
              <a:rect l="l" t="t" r="r" b="b"/>
              <a:pathLst>
                <a:path w="930" h="906" extrusionOk="0">
                  <a:moveTo>
                    <a:pt x="1" y="1"/>
                  </a:moveTo>
                  <a:lnTo>
                    <a:pt x="1" y="668"/>
                  </a:lnTo>
                  <a:cubicBezTo>
                    <a:pt x="1" y="787"/>
                    <a:pt x="96" y="906"/>
                    <a:pt x="215" y="906"/>
                  </a:cubicBezTo>
                  <a:lnTo>
                    <a:pt x="715" y="906"/>
                  </a:lnTo>
                  <a:cubicBezTo>
                    <a:pt x="834" y="906"/>
                    <a:pt x="929" y="787"/>
                    <a:pt x="929" y="668"/>
                  </a:cubicBezTo>
                  <a:lnTo>
                    <a:pt x="929" y="1"/>
                  </a:lnTo>
                  <a:cubicBezTo>
                    <a:pt x="929" y="120"/>
                    <a:pt x="834" y="215"/>
                    <a:pt x="715" y="215"/>
                  </a:cubicBezTo>
                  <a:lnTo>
                    <a:pt x="215" y="215"/>
                  </a:lnTo>
                  <a:cubicBezTo>
                    <a:pt x="96" y="215"/>
                    <a:pt x="1" y="12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143953" y="1243931"/>
              <a:ext cx="89805" cy="252551"/>
            </a:xfrm>
            <a:custGeom>
              <a:avLst/>
              <a:gdLst/>
              <a:ahLst/>
              <a:cxnLst/>
              <a:rect l="l" t="t" r="r" b="b"/>
              <a:pathLst>
                <a:path w="2668" h="7503" extrusionOk="0">
                  <a:moveTo>
                    <a:pt x="381" y="0"/>
                  </a:moveTo>
                  <a:lnTo>
                    <a:pt x="381" y="239"/>
                  </a:lnTo>
                  <a:cubicBezTo>
                    <a:pt x="381" y="501"/>
                    <a:pt x="310" y="739"/>
                    <a:pt x="167" y="929"/>
                  </a:cubicBezTo>
                  <a:cubicBezTo>
                    <a:pt x="48" y="1096"/>
                    <a:pt x="0" y="1263"/>
                    <a:pt x="0" y="1453"/>
                  </a:cubicBezTo>
                  <a:lnTo>
                    <a:pt x="0" y="7073"/>
                  </a:lnTo>
                  <a:cubicBezTo>
                    <a:pt x="0" y="7312"/>
                    <a:pt x="191" y="7502"/>
                    <a:pt x="429" y="7502"/>
                  </a:cubicBezTo>
                  <a:lnTo>
                    <a:pt x="2239" y="7502"/>
                  </a:lnTo>
                  <a:cubicBezTo>
                    <a:pt x="2477" y="7502"/>
                    <a:pt x="2667" y="7312"/>
                    <a:pt x="2667" y="7073"/>
                  </a:cubicBezTo>
                  <a:lnTo>
                    <a:pt x="2667" y="1453"/>
                  </a:lnTo>
                  <a:cubicBezTo>
                    <a:pt x="2667" y="1263"/>
                    <a:pt x="2596" y="1096"/>
                    <a:pt x="2501" y="929"/>
                  </a:cubicBezTo>
                  <a:cubicBezTo>
                    <a:pt x="2358" y="739"/>
                    <a:pt x="2263" y="501"/>
                    <a:pt x="2263" y="239"/>
                  </a:cubicBezTo>
                  <a:lnTo>
                    <a:pt x="2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2154354" y="1243931"/>
              <a:ext cx="79404" cy="252551"/>
            </a:xfrm>
            <a:custGeom>
              <a:avLst/>
              <a:gdLst/>
              <a:ahLst/>
              <a:cxnLst/>
              <a:rect l="l" t="t" r="r" b="b"/>
              <a:pathLst>
                <a:path w="2359" h="7503" extrusionOk="0">
                  <a:moveTo>
                    <a:pt x="72" y="0"/>
                  </a:moveTo>
                  <a:lnTo>
                    <a:pt x="72" y="239"/>
                  </a:lnTo>
                  <a:cubicBezTo>
                    <a:pt x="72" y="382"/>
                    <a:pt x="48" y="501"/>
                    <a:pt x="1" y="620"/>
                  </a:cubicBezTo>
                  <a:lnTo>
                    <a:pt x="882" y="620"/>
                  </a:lnTo>
                  <a:cubicBezTo>
                    <a:pt x="1120" y="620"/>
                    <a:pt x="1334" y="739"/>
                    <a:pt x="1477" y="929"/>
                  </a:cubicBezTo>
                  <a:cubicBezTo>
                    <a:pt x="1596" y="1096"/>
                    <a:pt x="1644" y="1263"/>
                    <a:pt x="1644" y="1453"/>
                  </a:cubicBezTo>
                  <a:lnTo>
                    <a:pt x="1644" y="7073"/>
                  </a:lnTo>
                  <a:cubicBezTo>
                    <a:pt x="1644" y="7312"/>
                    <a:pt x="1453" y="7502"/>
                    <a:pt x="1215" y="7502"/>
                  </a:cubicBezTo>
                  <a:lnTo>
                    <a:pt x="1906" y="7502"/>
                  </a:lnTo>
                  <a:cubicBezTo>
                    <a:pt x="2168" y="7502"/>
                    <a:pt x="2358" y="7312"/>
                    <a:pt x="2358" y="7073"/>
                  </a:cubicBezTo>
                  <a:lnTo>
                    <a:pt x="2358" y="1453"/>
                  </a:lnTo>
                  <a:cubicBezTo>
                    <a:pt x="2358" y="1263"/>
                    <a:pt x="2287" y="1096"/>
                    <a:pt x="2192" y="929"/>
                  </a:cubicBezTo>
                  <a:cubicBezTo>
                    <a:pt x="2049" y="739"/>
                    <a:pt x="1954" y="501"/>
                    <a:pt x="1954" y="239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2143953" y="1376181"/>
              <a:ext cx="89805" cy="120301"/>
            </a:xfrm>
            <a:custGeom>
              <a:avLst/>
              <a:gdLst/>
              <a:ahLst/>
              <a:cxnLst/>
              <a:rect l="l" t="t" r="r" b="b"/>
              <a:pathLst>
                <a:path w="2668" h="3574" extrusionOk="0">
                  <a:moveTo>
                    <a:pt x="0" y="1"/>
                  </a:moveTo>
                  <a:lnTo>
                    <a:pt x="0" y="3144"/>
                  </a:lnTo>
                  <a:cubicBezTo>
                    <a:pt x="0" y="3383"/>
                    <a:pt x="191" y="3573"/>
                    <a:pt x="429" y="3573"/>
                  </a:cubicBezTo>
                  <a:lnTo>
                    <a:pt x="2239" y="3573"/>
                  </a:lnTo>
                  <a:cubicBezTo>
                    <a:pt x="2477" y="3573"/>
                    <a:pt x="2667" y="3383"/>
                    <a:pt x="2667" y="3144"/>
                  </a:cubicBezTo>
                  <a:lnTo>
                    <a:pt x="2667" y="1"/>
                  </a:ln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2195251" y="1376181"/>
              <a:ext cx="38507" cy="120301"/>
            </a:xfrm>
            <a:custGeom>
              <a:avLst/>
              <a:gdLst/>
              <a:ahLst/>
              <a:cxnLst/>
              <a:rect l="l" t="t" r="r" b="b"/>
              <a:pathLst>
                <a:path w="1144" h="3574" extrusionOk="0">
                  <a:moveTo>
                    <a:pt x="429" y="1"/>
                  </a:moveTo>
                  <a:lnTo>
                    <a:pt x="429" y="3144"/>
                  </a:lnTo>
                  <a:cubicBezTo>
                    <a:pt x="429" y="3383"/>
                    <a:pt x="238" y="3573"/>
                    <a:pt x="0" y="3573"/>
                  </a:cubicBezTo>
                  <a:lnTo>
                    <a:pt x="715" y="3573"/>
                  </a:lnTo>
                  <a:cubicBezTo>
                    <a:pt x="953" y="3573"/>
                    <a:pt x="1143" y="3383"/>
                    <a:pt x="1143" y="3144"/>
                  </a:cubicBezTo>
                  <a:lnTo>
                    <a:pt x="1143" y="1"/>
                  </a:ln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2143953" y="1376181"/>
              <a:ext cx="89805" cy="60150"/>
            </a:xfrm>
            <a:custGeom>
              <a:avLst/>
              <a:gdLst/>
              <a:ahLst/>
              <a:cxnLst/>
              <a:rect l="l" t="t" r="r" b="b"/>
              <a:pathLst>
                <a:path w="2668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2667" y="178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2209657" y="1376181"/>
              <a:ext cx="24101" cy="60150"/>
            </a:xfrm>
            <a:custGeom>
              <a:avLst/>
              <a:gdLst/>
              <a:ahLst/>
              <a:cxnLst/>
              <a:rect l="l" t="t" r="r" b="b"/>
              <a:pathLst>
                <a:path w="716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715" y="178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143953" y="1218282"/>
              <a:ext cx="89805" cy="31304"/>
            </a:xfrm>
            <a:custGeom>
              <a:avLst/>
              <a:gdLst/>
              <a:ahLst/>
              <a:cxnLst/>
              <a:rect l="l" t="t" r="r" b="b"/>
              <a:pathLst>
                <a:path w="2668" h="930" extrusionOk="0">
                  <a:moveTo>
                    <a:pt x="214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715"/>
                  </a:lnTo>
                  <a:cubicBezTo>
                    <a:pt x="0" y="834"/>
                    <a:pt x="95" y="929"/>
                    <a:pt x="214" y="929"/>
                  </a:cubicBezTo>
                  <a:lnTo>
                    <a:pt x="2453" y="929"/>
                  </a:lnTo>
                  <a:cubicBezTo>
                    <a:pt x="2572" y="929"/>
                    <a:pt x="2667" y="834"/>
                    <a:pt x="2667" y="715"/>
                  </a:cubicBezTo>
                  <a:lnTo>
                    <a:pt x="2667" y="215"/>
                  </a:lnTo>
                  <a:cubicBezTo>
                    <a:pt x="2667" y="96"/>
                    <a:pt x="2572" y="0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203262" y="1218282"/>
              <a:ext cx="30496" cy="31304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0" y="0"/>
                  </a:moveTo>
                  <a:cubicBezTo>
                    <a:pt x="119" y="0"/>
                    <a:pt x="215" y="96"/>
                    <a:pt x="215" y="215"/>
                  </a:cubicBezTo>
                  <a:lnTo>
                    <a:pt x="215" y="715"/>
                  </a:lnTo>
                  <a:cubicBezTo>
                    <a:pt x="215" y="810"/>
                    <a:pt x="119" y="929"/>
                    <a:pt x="0" y="929"/>
                  </a:cubicBezTo>
                  <a:lnTo>
                    <a:pt x="691" y="929"/>
                  </a:lnTo>
                  <a:cubicBezTo>
                    <a:pt x="810" y="929"/>
                    <a:pt x="905" y="834"/>
                    <a:pt x="905" y="715"/>
                  </a:cubicBezTo>
                  <a:lnTo>
                    <a:pt x="905" y="215"/>
                  </a:lnTo>
                  <a:cubicBezTo>
                    <a:pt x="905" y="96"/>
                    <a:pt x="81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079797" y="1243931"/>
              <a:ext cx="90646" cy="252551"/>
            </a:xfrm>
            <a:custGeom>
              <a:avLst/>
              <a:gdLst/>
              <a:ahLst/>
              <a:cxnLst/>
              <a:rect l="l" t="t" r="r" b="b"/>
              <a:pathLst>
                <a:path w="2693" h="7503" extrusionOk="0">
                  <a:moveTo>
                    <a:pt x="406" y="0"/>
                  </a:moveTo>
                  <a:lnTo>
                    <a:pt x="406" y="239"/>
                  </a:lnTo>
                  <a:cubicBezTo>
                    <a:pt x="406" y="501"/>
                    <a:pt x="311" y="739"/>
                    <a:pt x="168" y="929"/>
                  </a:cubicBezTo>
                  <a:cubicBezTo>
                    <a:pt x="72" y="1096"/>
                    <a:pt x="1" y="1263"/>
                    <a:pt x="1" y="1453"/>
                  </a:cubicBezTo>
                  <a:lnTo>
                    <a:pt x="1" y="7073"/>
                  </a:lnTo>
                  <a:cubicBezTo>
                    <a:pt x="1" y="7312"/>
                    <a:pt x="192" y="7502"/>
                    <a:pt x="453" y="7502"/>
                  </a:cubicBezTo>
                  <a:lnTo>
                    <a:pt x="2240" y="7502"/>
                  </a:lnTo>
                  <a:cubicBezTo>
                    <a:pt x="2478" y="7502"/>
                    <a:pt x="2692" y="7312"/>
                    <a:pt x="2692" y="7073"/>
                  </a:cubicBezTo>
                  <a:lnTo>
                    <a:pt x="2692" y="1453"/>
                  </a:lnTo>
                  <a:cubicBezTo>
                    <a:pt x="2692" y="1263"/>
                    <a:pt x="2621" y="1096"/>
                    <a:pt x="2525" y="929"/>
                  </a:cubicBezTo>
                  <a:cubicBezTo>
                    <a:pt x="2382" y="739"/>
                    <a:pt x="2287" y="501"/>
                    <a:pt x="2287" y="239"/>
                  </a:cubicBezTo>
                  <a:lnTo>
                    <a:pt x="2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091039" y="1243931"/>
              <a:ext cx="79404" cy="252551"/>
            </a:xfrm>
            <a:custGeom>
              <a:avLst/>
              <a:gdLst/>
              <a:ahLst/>
              <a:cxnLst/>
              <a:rect l="l" t="t" r="r" b="b"/>
              <a:pathLst>
                <a:path w="2359" h="7503" extrusionOk="0">
                  <a:moveTo>
                    <a:pt x="72" y="0"/>
                  </a:moveTo>
                  <a:lnTo>
                    <a:pt x="72" y="239"/>
                  </a:lnTo>
                  <a:cubicBezTo>
                    <a:pt x="72" y="382"/>
                    <a:pt x="48" y="501"/>
                    <a:pt x="0" y="620"/>
                  </a:cubicBezTo>
                  <a:lnTo>
                    <a:pt x="882" y="620"/>
                  </a:lnTo>
                  <a:cubicBezTo>
                    <a:pt x="1120" y="620"/>
                    <a:pt x="1334" y="739"/>
                    <a:pt x="1477" y="929"/>
                  </a:cubicBezTo>
                  <a:cubicBezTo>
                    <a:pt x="1572" y="1096"/>
                    <a:pt x="1644" y="1263"/>
                    <a:pt x="1644" y="1453"/>
                  </a:cubicBezTo>
                  <a:lnTo>
                    <a:pt x="1644" y="7073"/>
                  </a:lnTo>
                  <a:cubicBezTo>
                    <a:pt x="1644" y="7312"/>
                    <a:pt x="1453" y="7502"/>
                    <a:pt x="1215" y="7502"/>
                  </a:cubicBezTo>
                  <a:lnTo>
                    <a:pt x="1906" y="7502"/>
                  </a:lnTo>
                  <a:cubicBezTo>
                    <a:pt x="2144" y="7502"/>
                    <a:pt x="2334" y="7312"/>
                    <a:pt x="2334" y="7073"/>
                  </a:cubicBezTo>
                  <a:lnTo>
                    <a:pt x="2334" y="1453"/>
                  </a:lnTo>
                  <a:cubicBezTo>
                    <a:pt x="2358" y="1263"/>
                    <a:pt x="2287" y="1096"/>
                    <a:pt x="2191" y="929"/>
                  </a:cubicBezTo>
                  <a:cubicBezTo>
                    <a:pt x="2048" y="739"/>
                    <a:pt x="1953" y="50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079797" y="1338516"/>
              <a:ext cx="90646" cy="158741"/>
            </a:xfrm>
            <a:custGeom>
              <a:avLst/>
              <a:gdLst/>
              <a:ahLst/>
              <a:cxnLst/>
              <a:rect l="l" t="t" r="r" b="b"/>
              <a:pathLst>
                <a:path w="2693" h="4716" extrusionOk="0">
                  <a:moveTo>
                    <a:pt x="1" y="1"/>
                  </a:moveTo>
                  <a:lnTo>
                    <a:pt x="1" y="4263"/>
                  </a:lnTo>
                  <a:cubicBezTo>
                    <a:pt x="1" y="4502"/>
                    <a:pt x="215" y="4716"/>
                    <a:pt x="453" y="4716"/>
                  </a:cubicBezTo>
                  <a:lnTo>
                    <a:pt x="2240" y="4716"/>
                  </a:lnTo>
                  <a:cubicBezTo>
                    <a:pt x="2478" y="4716"/>
                    <a:pt x="2692" y="4502"/>
                    <a:pt x="2692" y="4263"/>
                  </a:cubicBezTo>
                  <a:lnTo>
                    <a:pt x="269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31903" y="1338516"/>
              <a:ext cx="38541" cy="158741"/>
            </a:xfrm>
            <a:custGeom>
              <a:avLst/>
              <a:gdLst/>
              <a:ahLst/>
              <a:cxnLst/>
              <a:rect l="l" t="t" r="r" b="b"/>
              <a:pathLst>
                <a:path w="1145" h="4716" extrusionOk="0">
                  <a:moveTo>
                    <a:pt x="430" y="1"/>
                  </a:moveTo>
                  <a:lnTo>
                    <a:pt x="430" y="4263"/>
                  </a:lnTo>
                  <a:cubicBezTo>
                    <a:pt x="430" y="4502"/>
                    <a:pt x="239" y="4716"/>
                    <a:pt x="1" y="4716"/>
                  </a:cubicBezTo>
                  <a:lnTo>
                    <a:pt x="692" y="4716"/>
                  </a:lnTo>
                  <a:cubicBezTo>
                    <a:pt x="930" y="4716"/>
                    <a:pt x="1144" y="4502"/>
                    <a:pt x="1144" y="4263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79797" y="1376181"/>
              <a:ext cx="90646" cy="60150"/>
            </a:xfrm>
            <a:custGeom>
              <a:avLst/>
              <a:gdLst/>
              <a:ahLst/>
              <a:cxnLst/>
              <a:rect l="l" t="t" r="r" b="b"/>
              <a:pathLst>
                <a:path w="2693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2692" y="1787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146343" y="1376181"/>
              <a:ext cx="24101" cy="60150"/>
            </a:xfrm>
            <a:custGeom>
              <a:avLst/>
              <a:gdLst/>
              <a:ahLst/>
              <a:cxnLst/>
              <a:rect l="l" t="t" r="r" b="b"/>
              <a:pathLst>
                <a:path w="716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715" y="178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79797" y="1218282"/>
              <a:ext cx="90646" cy="31304"/>
            </a:xfrm>
            <a:custGeom>
              <a:avLst/>
              <a:gdLst/>
              <a:ahLst/>
              <a:cxnLst/>
              <a:rect l="l" t="t" r="r" b="b"/>
              <a:pathLst>
                <a:path w="2693" h="930" extrusionOk="0">
                  <a:moveTo>
                    <a:pt x="239" y="0"/>
                  </a:moveTo>
                  <a:cubicBezTo>
                    <a:pt x="120" y="0"/>
                    <a:pt x="1" y="96"/>
                    <a:pt x="1" y="215"/>
                  </a:cubicBezTo>
                  <a:lnTo>
                    <a:pt x="1" y="715"/>
                  </a:lnTo>
                  <a:cubicBezTo>
                    <a:pt x="1" y="834"/>
                    <a:pt x="120" y="929"/>
                    <a:pt x="239" y="929"/>
                  </a:cubicBezTo>
                  <a:lnTo>
                    <a:pt x="2478" y="929"/>
                  </a:lnTo>
                  <a:cubicBezTo>
                    <a:pt x="2597" y="929"/>
                    <a:pt x="2692" y="834"/>
                    <a:pt x="2692" y="715"/>
                  </a:cubicBezTo>
                  <a:lnTo>
                    <a:pt x="2692" y="215"/>
                  </a:lnTo>
                  <a:cubicBezTo>
                    <a:pt x="2692" y="96"/>
                    <a:pt x="2597" y="0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139947" y="1218282"/>
              <a:ext cx="30496" cy="31304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0" y="0"/>
                  </a:moveTo>
                  <a:cubicBezTo>
                    <a:pt x="119" y="0"/>
                    <a:pt x="214" y="96"/>
                    <a:pt x="214" y="215"/>
                  </a:cubicBezTo>
                  <a:lnTo>
                    <a:pt x="214" y="715"/>
                  </a:lnTo>
                  <a:cubicBezTo>
                    <a:pt x="214" y="810"/>
                    <a:pt x="119" y="929"/>
                    <a:pt x="0" y="929"/>
                  </a:cubicBezTo>
                  <a:lnTo>
                    <a:pt x="691" y="929"/>
                  </a:lnTo>
                  <a:cubicBezTo>
                    <a:pt x="786" y="929"/>
                    <a:pt x="905" y="834"/>
                    <a:pt x="905" y="715"/>
                  </a:cubicBezTo>
                  <a:lnTo>
                    <a:pt x="905" y="215"/>
                  </a:lnTo>
                  <a:cubicBezTo>
                    <a:pt x="905" y="96"/>
                    <a:pt x="81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075017" y="1212661"/>
              <a:ext cx="340707" cy="289409"/>
            </a:xfrm>
            <a:custGeom>
              <a:avLst/>
              <a:gdLst/>
              <a:ahLst/>
              <a:cxnLst/>
              <a:rect l="l" t="t" r="r" b="b"/>
              <a:pathLst>
                <a:path w="10122" h="8598" extrusionOk="0">
                  <a:moveTo>
                    <a:pt x="4501" y="310"/>
                  </a:moveTo>
                  <a:cubicBezTo>
                    <a:pt x="4525" y="310"/>
                    <a:pt x="4572" y="334"/>
                    <a:pt x="4572" y="382"/>
                  </a:cubicBezTo>
                  <a:lnTo>
                    <a:pt x="4572" y="882"/>
                  </a:lnTo>
                  <a:cubicBezTo>
                    <a:pt x="4572" y="906"/>
                    <a:pt x="4525" y="929"/>
                    <a:pt x="4501" y="929"/>
                  </a:cubicBezTo>
                  <a:lnTo>
                    <a:pt x="2977" y="929"/>
                  </a:lnTo>
                  <a:cubicBezTo>
                    <a:pt x="2977" y="906"/>
                    <a:pt x="2977" y="882"/>
                    <a:pt x="2977" y="882"/>
                  </a:cubicBezTo>
                  <a:lnTo>
                    <a:pt x="2977" y="382"/>
                  </a:lnTo>
                  <a:cubicBezTo>
                    <a:pt x="2977" y="358"/>
                    <a:pt x="2977" y="334"/>
                    <a:pt x="2977" y="310"/>
                  </a:cubicBezTo>
                  <a:close/>
                  <a:moveTo>
                    <a:pt x="2596" y="310"/>
                  </a:moveTo>
                  <a:cubicBezTo>
                    <a:pt x="2644" y="310"/>
                    <a:pt x="2667" y="334"/>
                    <a:pt x="2667" y="382"/>
                  </a:cubicBezTo>
                  <a:lnTo>
                    <a:pt x="2667" y="882"/>
                  </a:lnTo>
                  <a:cubicBezTo>
                    <a:pt x="2667" y="906"/>
                    <a:pt x="2644" y="929"/>
                    <a:pt x="2596" y="929"/>
                  </a:cubicBezTo>
                  <a:lnTo>
                    <a:pt x="357" y="929"/>
                  </a:lnTo>
                  <a:cubicBezTo>
                    <a:pt x="353" y="934"/>
                    <a:pt x="348" y="936"/>
                    <a:pt x="344" y="936"/>
                  </a:cubicBezTo>
                  <a:cubicBezTo>
                    <a:pt x="325" y="936"/>
                    <a:pt x="310" y="901"/>
                    <a:pt x="310" y="882"/>
                  </a:cubicBezTo>
                  <a:lnTo>
                    <a:pt x="310" y="382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2667" y="3906"/>
                  </a:moveTo>
                  <a:lnTo>
                    <a:pt x="2667" y="4716"/>
                  </a:lnTo>
                  <a:lnTo>
                    <a:pt x="310" y="4716"/>
                  </a:lnTo>
                  <a:lnTo>
                    <a:pt x="310" y="3906"/>
                  </a:lnTo>
                  <a:close/>
                  <a:moveTo>
                    <a:pt x="4168" y="1239"/>
                  </a:moveTo>
                  <a:cubicBezTo>
                    <a:pt x="4191" y="1501"/>
                    <a:pt x="4263" y="1739"/>
                    <a:pt x="4430" y="1954"/>
                  </a:cubicBezTo>
                  <a:cubicBezTo>
                    <a:pt x="4525" y="2096"/>
                    <a:pt x="4572" y="2239"/>
                    <a:pt x="4572" y="2382"/>
                  </a:cubicBezTo>
                  <a:lnTo>
                    <a:pt x="4572" y="4716"/>
                  </a:lnTo>
                  <a:lnTo>
                    <a:pt x="2977" y="4716"/>
                  </a:lnTo>
                  <a:lnTo>
                    <a:pt x="2977" y="3216"/>
                  </a:lnTo>
                  <a:cubicBezTo>
                    <a:pt x="2977" y="3144"/>
                    <a:pt x="2905" y="3073"/>
                    <a:pt x="2810" y="3073"/>
                  </a:cubicBezTo>
                  <a:cubicBezTo>
                    <a:pt x="2739" y="3073"/>
                    <a:pt x="2667" y="3144"/>
                    <a:pt x="2667" y="3216"/>
                  </a:cubicBezTo>
                  <a:lnTo>
                    <a:pt x="2667" y="3597"/>
                  </a:lnTo>
                  <a:lnTo>
                    <a:pt x="286" y="3597"/>
                  </a:lnTo>
                  <a:lnTo>
                    <a:pt x="286" y="2382"/>
                  </a:lnTo>
                  <a:cubicBezTo>
                    <a:pt x="310" y="2239"/>
                    <a:pt x="357" y="2073"/>
                    <a:pt x="429" y="1954"/>
                  </a:cubicBezTo>
                  <a:cubicBezTo>
                    <a:pt x="595" y="1739"/>
                    <a:pt x="691" y="1501"/>
                    <a:pt x="691" y="1239"/>
                  </a:cubicBezTo>
                  <a:lnTo>
                    <a:pt x="2286" y="1239"/>
                  </a:lnTo>
                  <a:cubicBezTo>
                    <a:pt x="2286" y="1501"/>
                    <a:pt x="2382" y="1739"/>
                    <a:pt x="2548" y="1954"/>
                  </a:cubicBezTo>
                  <a:cubicBezTo>
                    <a:pt x="2620" y="2073"/>
                    <a:pt x="2667" y="2239"/>
                    <a:pt x="2667" y="2382"/>
                  </a:cubicBezTo>
                  <a:lnTo>
                    <a:pt x="2667" y="2549"/>
                  </a:lnTo>
                  <a:cubicBezTo>
                    <a:pt x="2667" y="2644"/>
                    <a:pt x="2739" y="2716"/>
                    <a:pt x="2834" y="2716"/>
                  </a:cubicBezTo>
                  <a:cubicBezTo>
                    <a:pt x="2905" y="2716"/>
                    <a:pt x="2977" y="2644"/>
                    <a:pt x="2977" y="2549"/>
                  </a:cubicBezTo>
                  <a:lnTo>
                    <a:pt x="2977" y="2382"/>
                  </a:lnTo>
                  <a:cubicBezTo>
                    <a:pt x="2977" y="2168"/>
                    <a:pt x="2905" y="1954"/>
                    <a:pt x="2786" y="1787"/>
                  </a:cubicBezTo>
                  <a:cubicBezTo>
                    <a:pt x="2667" y="1620"/>
                    <a:pt x="2596" y="1430"/>
                    <a:pt x="2572" y="1239"/>
                  </a:cubicBezTo>
                  <a:close/>
                  <a:moveTo>
                    <a:pt x="2667" y="5002"/>
                  </a:moveTo>
                  <a:lnTo>
                    <a:pt x="2667" y="6502"/>
                  </a:lnTo>
                  <a:lnTo>
                    <a:pt x="310" y="6502"/>
                  </a:lnTo>
                  <a:lnTo>
                    <a:pt x="310" y="5002"/>
                  </a:lnTo>
                  <a:close/>
                  <a:moveTo>
                    <a:pt x="2667" y="6788"/>
                  </a:moveTo>
                  <a:lnTo>
                    <a:pt x="2667" y="8002"/>
                  </a:lnTo>
                  <a:cubicBezTo>
                    <a:pt x="2667" y="8169"/>
                    <a:pt x="2548" y="8288"/>
                    <a:pt x="2382" y="8288"/>
                  </a:cubicBezTo>
                  <a:lnTo>
                    <a:pt x="595" y="8288"/>
                  </a:lnTo>
                  <a:cubicBezTo>
                    <a:pt x="429" y="8288"/>
                    <a:pt x="310" y="8169"/>
                    <a:pt x="310" y="8002"/>
                  </a:cubicBezTo>
                  <a:lnTo>
                    <a:pt x="310" y="6788"/>
                  </a:lnTo>
                  <a:close/>
                  <a:moveTo>
                    <a:pt x="4572" y="5002"/>
                  </a:moveTo>
                  <a:lnTo>
                    <a:pt x="4572" y="6502"/>
                  </a:lnTo>
                  <a:lnTo>
                    <a:pt x="3953" y="6502"/>
                  </a:lnTo>
                  <a:cubicBezTo>
                    <a:pt x="3882" y="6502"/>
                    <a:pt x="3810" y="6573"/>
                    <a:pt x="3810" y="6645"/>
                  </a:cubicBezTo>
                  <a:cubicBezTo>
                    <a:pt x="3810" y="6740"/>
                    <a:pt x="3882" y="6788"/>
                    <a:pt x="3953" y="6788"/>
                  </a:cubicBezTo>
                  <a:lnTo>
                    <a:pt x="4572" y="6788"/>
                  </a:lnTo>
                  <a:lnTo>
                    <a:pt x="4572" y="8002"/>
                  </a:lnTo>
                  <a:cubicBezTo>
                    <a:pt x="4572" y="8169"/>
                    <a:pt x="4430" y="8288"/>
                    <a:pt x="4287" y="8288"/>
                  </a:cubicBezTo>
                  <a:lnTo>
                    <a:pt x="2905" y="8288"/>
                  </a:lnTo>
                  <a:cubicBezTo>
                    <a:pt x="2953" y="8217"/>
                    <a:pt x="2977" y="8121"/>
                    <a:pt x="2977" y="8002"/>
                  </a:cubicBezTo>
                  <a:lnTo>
                    <a:pt x="2977" y="6788"/>
                  </a:lnTo>
                  <a:lnTo>
                    <a:pt x="3286" y="6788"/>
                  </a:lnTo>
                  <a:cubicBezTo>
                    <a:pt x="3382" y="6788"/>
                    <a:pt x="3429" y="6740"/>
                    <a:pt x="3429" y="6645"/>
                  </a:cubicBezTo>
                  <a:cubicBezTo>
                    <a:pt x="3429" y="6573"/>
                    <a:pt x="3382" y="6502"/>
                    <a:pt x="3286" y="6502"/>
                  </a:cubicBezTo>
                  <a:lnTo>
                    <a:pt x="2977" y="6502"/>
                  </a:lnTo>
                  <a:lnTo>
                    <a:pt x="2977" y="6145"/>
                  </a:lnTo>
                  <a:lnTo>
                    <a:pt x="4215" y="6145"/>
                  </a:lnTo>
                  <a:cubicBezTo>
                    <a:pt x="4311" y="6145"/>
                    <a:pt x="4358" y="6073"/>
                    <a:pt x="4358" y="6002"/>
                  </a:cubicBezTo>
                  <a:cubicBezTo>
                    <a:pt x="4358" y="5907"/>
                    <a:pt x="4311" y="5835"/>
                    <a:pt x="4215" y="5835"/>
                  </a:cubicBezTo>
                  <a:lnTo>
                    <a:pt x="2977" y="5835"/>
                  </a:lnTo>
                  <a:lnTo>
                    <a:pt x="2977" y="5002"/>
                  </a:lnTo>
                  <a:close/>
                  <a:moveTo>
                    <a:pt x="5644" y="5907"/>
                  </a:moveTo>
                  <a:lnTo>
                    <a:pt x="5644" y="8288"/>
                  </a:lnTo>
                  <a:lnTo>
                    <a:pt x="4787" y="8288"/>
                  </a:lnTo>
                  <a:cubicBezTo>
                    <a:pt x="4834" y="8217"/>
                    <a:pt x="4858" y="8121"/>
                    <a:pt x="4858" y="8002"/>
                  </a:cubicBezTo>
                  <a:lnTo>
                    <a:pt x="4858" y="5907"/>
                  </a:lnTo>
                  <a:close/>
                  <a:moveTo>
                    <a:pt x="8883" y="7193"/>
                  </a:moveTo>
                  <a:lnTo>
                    <a:pt x="8883" y="7907"/>
                  </a:lnTo>
                  <a:cubicBezTo>
                    <a:pt x="8645" y="7907"/>
                    <a:pt x="8383" y="8002"/>
                    <a:pt x="8168" y="8169"/>
                  </a:cubicBezTo>
                  <a:cubicBezTo>
                    <a:pt x="8049" y="8241"/>
                    <a:pt x="7907" y="8288"/>
                    <a:pt x="7740" y="8288"/>
                  </a:cubicBezTo>
                  <a:lnTo>
                    <a:pt x="5930" y="8288"/>
                  </a:lnTo>
                  <a:lnTo>
                    <a:pt x="5930" y="7193"/>
                  </a:lnTo>
                  <a:close/>
                  <a:moveTo>
                    <a:pt x="9764" y="5931"/>
                  </a:moveTo>
                  <a:cubicBezTo>
                    <a:pt x="9788" y="5931"/>
                    <a:pt x="9835" y="5954"/>
                    <a:pt x="9835" y="5978"/>
                  </a:cubicBezTo>
                  <a:lnTo>
                    <a:pt x="9835" y="8217"/>
                  </a:lnTo>
                  <a:cubicBezTo>
                    <a:pt x="9835" y="8264"/>
                    <a:pt x="9788" y="8288"/>
                    <a:pt x="9764" y="8288"/>
                  </a:cubicBezTo>
                  <a:lnTo>
                    <a:pt x="9264" y="8288"/>
                  </a:lnTo>
                  <a:cubicBezTo>
                    <a:pt x="9216" y="8288"/>
                    <a:pt x="9192" y="8264"/>
                    <a:pt x="9192" y="8217"/>
                  </a:cubicBezTo>
                  <a:lnTo>
                    <a:pt x="9192" y="5978"/>
                  </a:lnTo>
                  <a:cubicBezTo>
                    <a:pt x="9192" y="5954"/>
                    <a:pt x="9216" y="5931"/>
                    <a:pt x="9264" y="5931"/>
                  </a:cubicBezTo>
                  <a:close/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lnTo>
                    <a:pt x="0" y="882"/>
                  </a:lnTo>
                  <a:cubicBezTo>
                    <a:pt x="0" y="1072"/>
                    <a:pt x="167" y="1239"/>
                    <a:pt x="381" y="1239"/>
                  </a:cubicBezTo>
                  <a:lnTo>
                    <a:pt x="405" y="1239"/>
                  </a:lnTo>
                  <a:cubicBezTo>
                    <a:pt x="381" y="1430"/>
                    <a:pt x="334" y="1620"/>
                    <a:pt x="214" y="1787"/>
                  </a:cubicBezTo>
                  <a:cubicBezTo>
                    <a:pt x="72" y="1954"/>
                    <a:pt x="0" y="2168"/>
                    <a:pt x="0" y="2382"/>
                  </a:cubicBezTo>
                  <a:lnTo>
                    <a:pt x="0" y="8002"/>
                  </a:lnTo>
                  <a:cubicBezTo>
                    <a:pt x="0" y="8336"/>
                    <a:pt x="262" y="8598"/>
                    <a:pt x="595" y="8598"/>
                  </a:cubicBezTo>
                  <a:lnTo>
                    <a:pt x="7764" y="8598"/>
                  </a:lnTo>
                  <a:cubicBezTo>
                    <a:pt x="7978" y="8598"/>
                    <a:pt x="8192" y="8526"/>
                    <a:pt x="8359" y="8407"/>
                  </a:cubicBezTo>
                  <a:cubicBezTo>
                    <a:pt x="8526" y="8288"/>
                    <a:pt x="8716" y="8217"/>
                    <a:pt x="8907" y="8193"/>
                  </a:cubicBezTo>
                  <a:lnTo>
                    <a:pt x="8907" y="8217"/>
                  </a:lnTo>
                  <a:cubicBezTo>
                    <a:pt x="8907" y="8431"/>
                    <a:pt x="9073" y="8598"/>
                    <a:pt x="9264" y="8598"/>
                  </a:cubicBezTo>
                  <a:lnTo>
                    <a:pt x="9764" y="8598"/>
                  </a:lnTo>
                  <a:cubicBezTo>
                    <a:pt x="9978" y="8598"/>
                    <a:pt x="10121" y="8431"/>
                    <a:pt x="10121" y="8217"/>
                  </a:cubicBezTo>
                  <a:lnTo>
                    <a:pt x="10121" y="5978"/>
                  </a:lnTo>
                  <a:cubicBezTo>
                    <a:pt x="10121" y="5788"/>
                    <a:pt x="9955" y="5621"/>
                    <a:pt x="9764" y="5621"/>
                  </a:cubicBezTo>
                  <a:lnTo>
                    <a:pt x="9264" y="5621"/>
                  </a:lnTo>
                  <a:cubicBezTo>
                    <a:pt x="9050" y="5621"/>
                    <a:pt x="8883" y="5788"/>
                    <a:pt x="8883" y="5978"/>
                  </a:cubicBezTo>
                  <a:lnTo>
                    <a:pt x="8883" y="6026"/>
                  </a:lnTo>
                  <a:cubicBezTo>
                    <a:pt x="8716" y="6002"/>
                    <a:pt x="8526" y="5931"/>
                    <a:pt x="8359" y="5811"/>
                  </a:cubicBezTo>
                  <a:cubicBezTo>
                    <a:pt x="8168" y="5692"/>
                    <a:pt x="7954" y="5621"/>
                    <a:pt x="7740" y="5621"/>
                  </a:cubicBezTo>
                  <a:lnTo>
                    <a:pt x="7049" y="5621"/>
                  </a:lnTo>
                  <a:cubicBezTo>
                    <a:pt x="6954" y="5621"/>
                    <a:pt x="6882" y="5692"/>
                    <a:pt x="6882" y="5764"/>
                  </a:cubicBezTo>
                  <a:cubicBezTo>
                    <a:pt x="6882" y="5859"/>
                    <a:pt x="6954" y="5931"/>
                    <a:pt x="7049" y="5931"/>
                  </a:cubicBezTo>
                  <a:lnTo>
                    <a:pt x="7740" y="5931"/>
                  </a:lnTo>
                  <a:cubicBezTo>
                    <a:pt x="7907" y="5931"/>
                    <a:pt x="8049" y="5978"/>
                    <a:pt x="8192" y="6050"/>
                  </a:cubicBezTo>
                  <a:cubicBezTo>
                    <a:pt x="8407" y="6216"/>
                    <a:pt x="8645" y="6288"/>
                    <a:pt x="8907" y="6312"/>
                  </a:cubicBezTo>
                  <a:lnTo>
                    <a:pt x="8907" y="6907"/>
                  </a:lnTo>
                  <a:lnTo>
                    <a:pt x="5930" y="6907"/>
                  </a:lnTo>
                  <a:lnTo>
                    <a:pt x="5930" y="5907"/>
                  </a:lnTo>
                  <a:lnTo>
                    <a:pt x="6382" y="5907"/>
                  </a:lnTo>
                  <a:cubicBezTo>
                    <a:pt x="6454" y="5907"/>
                    <a:pt x="6525" y="5859"/>
                    <a:pt x="6525" y="5764"/>
                  </a:cubicBezTo>
                  <a:cubicBezTo>
                    <a:pt x="6525" y="5692"/>
                    <a:pt x="6454" y="5621"/>
                    <a:pt x="6382" y="5621"/>
                  </a:cubicBezTo>
                  <a:lnTo>
                    <a:pt x="4858" y="5621"/>
                  </a:lnTo>
                  <a:lnTo>
                    <a:pt x="4858" y="2382"/>
                  </a:lnTo>
                  <a:cubicBezTo>
                    <a:pt x="4858" y="2168"/>
                    <a:pt x="4811" y="1954"/>
                    <a:pt x="4668" y="1787"/>
                  </a:cubicBezTo>
                  <a:cubicBezTo>
                    <a:pt x="4549" y="1620"/>
                    <a:pt x="4477" y="1430"/>
                    <a:pt x="4477" y="1239"/>
                  </a:cubicBezTo>
                  <a:lnTo>
                    <a:pt x="4501" y="1239"/>
                  </a:lnTo>
                  <a:cubicBezTo>
                    <a:pt x="4715" y="1239"/>
                    <a:pt x="4858" y="1072"/>
                    <a:pt x="4858" y="882"/>
                  </a:cubicBezTo>
                  <a:lnTo>
                    <a:pt x="4858" y="382"/>
                  </a:lnTo>
                  <a:cubicBezTo>
                    <a:pt x="4858" y="167"/>
                    <a:pt x="4715" y="1"/>
                    <a:pt x="4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094237" y="1389006"/>
              <a:ext cx="19287" cy="9660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167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67" y="287"/>
                  </a:cubicBezTo>
                  <a:lnTo>
                    <a:pt x="429" y="287"/>
                  </a:lnTo>
                  <a:cubicBezTo>
                    <a:pt x="525" y="287"/>
                    <a:pt x="572" y="215"/>
                    <a:pt x="572" y="144"/>
                  </a:cubicBezTo>
                  <a:cubicBezTo>
                    <a:pt x="572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101440" y="1409875"/>
              <a:ext cx="56953" cy="9627"/>
            </a:xfrm>
            <a:custGeom>
              <a:avLst/>
              <a:gdLst/>
              <a:ahLst/>
              <a:cxnLst/>
              <a:rect l="l" t="t" r="r" b="b"/>
              <a:pathLst>
                <a:path w="1692" h="286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68" y="286"/>
                  </a:cubicBezTo>
                  <a:lnTo>
                    <a:pt x="1549" y="286"/>
                  </a:lnTo>
                  <a:cubicBezTo>
                    <a:pt x="1620" y="286"/>
                    <a:pt x="1692" y="214"/>
                    <a:pt x="1692" y="143"/>
                  </a:cubicBezTo>
                  <a:cubicBezTo>
                    <a:pt x="1692" y="48"/>
                    <a:pt x="1620" y="0"/>
                    <a:pt x="15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9"/>
          <p:cNvGrpSpPr/>
          <p:nvPr/>
        </p:nvGrpSpPr>
        <p:grpSpPr>
          <a:xfrm>
            <a:off x="-165644" y="4551124"/>
            <a:ext cx="590308" cy="587044"/>
            <a:chOff x="1395254" y="1186810"/>
            <a:chExt cx="341514" cy="340908"/>
          </a:xfrm>
        </p:grpSpPr>
        <p:sp>
          <p:nvSpPr>
            <p:cNvPr id="1086" name="Google Shape;1086;p39"/>
            <p:cNvSpPr/>
            <p:nvPr/>
          </p:nvSpPr>
          <p:spPr>
            <a:xfrm>
              <a:off x="1400875" y="1384226"/>
              <a:ext cx="137905" cy="138679"/>
            </a:xfrm>
            <a:custGeom>
              <a:avLst/>
              <a:gdLst/>
              <a:ahLst/>
              <a:cxnLst/>
              <a:rect l="l" t="t" r="r" b="b"/>
              <a:pathLst>
                <a:path w="4097" h="4120" extrusionOk="0">
                  <a:moveTo>
                    <a:pt x="2048" y="0"/>
                  </a:moveTo>
                  <a:lnTo>
                    <a:pt x="1596" y="452"/>
                  </a:lnTo>
                  <a:cubicBezTo>
                    <a:pt x="1566" y="482"/>
                    <a:pt x="1519" y="502"/>
                    <a:pt x="1475" y="502"/>
                  </a:cubicBezTo>
                  <a:cubicBezTo>
                    <a:pt x="1449" y="502"/>
                    <a:pt x="1423" y="494"/>
                    <a:pt x="1405" y="476"/>
                  </a:cubicBezTo>
                  <a:cubicBezTo>
                    <a:pt x="1303" y="415"/>
                    <a:pt x="1188" y="384"/>
                    <a:pt x="1075" y="384"/>
                  </a:cubicBezTo>
                  <a:cubicBezTo>
                    <a:pt x="924" y="384"/>
                    <a:pt x="776" y="439"/>
                    <a:pt x="667" y="548"/>
                  </a:cubicBezTo>
                  <a:lnTo>
                    <a:pt x="0" y="1238"/>
                  </a:lnTo>
                  <a:lnTo>
                    <a:pt x="2882" y="4120"/>
                  </a:lnTo>
                  <a:lnTo>
                    <a:pt x="3548" y="3429"/>
                  </a:lnTo>
                  <a:cubicBezTo>
                    <a:pt x="3763" y="3239"/>
                    <a:pt x="3787" y="2929"/>
                    <a:pt x="3620" y="2715"/>
                  </a:cubicBezTo>
                  <a:cubicBezTo>
                    <a:pt x="3596" y="2643"/>
                    <a:pt x="3596" y="2572"/>
                    <a:pt x="3644" y="2501"/>
                  </a:cubicBezTo>
                  <a:lnTo>
                    <a:pt x="4096" y="207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456986" y="1384226"/>
              <a:ext cx="81794" cy="138679"/>
            </a:xfrm>
            <a:custGeom>
              <a:avLst/>
              <a:gdLst/>
              <a:ahLst/>
              <a:cxnLst/>
              <a:rect l="l" t="t" r="r" b="b"/>
              <a:pathLst>
                <a:path w="2430" h="4120" extrusionOk="0">
                  <a:moveTo>
                    <a:pt x="381" y="0"/>
                  </a:moveTo>
                  <a:lnTo>
                    <a:pt x="0" y="381"/>
                  </a:lnTo>
                  <a:lnTo>
                    <a:pt x="1572" y="1953"/>
                  </a:lnTo>
                  <a:cubicBezTo>
                    <a:pt x="1643" y="2024"/>
                    <a:pt x="1643" y="2143"/>
                    <a:pt x="1572" y="2215"/>
                  </a:cubicBezTo>
                  <a:lnTo>
                    <a:pt x="1477" y="2334"/>
                  </a:lnTo>
                  <a:cubicBezTo>
                    <a:pt x="1429" y="2381"/>
                    <a:pt x="1405" y="2453"/>
                    <a:pt x="1453" y="2524"/>
                  </a:cubicBezTo>
                  <a:cubicBezTo>
                    <a:pt x="1596" y="2762"/>
                    <a:pt x="1572" y="3072"/>
                    <a:pt x="1381" y="3263"/>
                  </a:cubicBezTo>
                  <a:lnTo>
                    <a:pt x="857" y="3763"/>
                  </a:lnTo>
                  <a:lnTo>
                    <a:pt x="1215" y="4120"/>
                  </a:lnTo>
                  <a:lnTo>
                    <a:pt x="1881" y="3453"/>
                  </a:lnTo>
                  <a:cubicBezTo>
                    <a:pt x="2072" y="3239"/>
                    <a:pt x="2120" y="2929"/>
                    <a:pt x="1953" y="2715"/>
                  </a:cubicBezTo>
                  <a:cubicBezTo>
                    <a:pt x="1929" y="2643"/>
                    <a:pt x="1929" y="2572"/>
                    <a:pt x="1977" y="2524"/>
                  </a:cubicBezTo>
                  <a:lnTo>
                    <a:pt x="2429" y="207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460992" y="1355346"/>
              <a:ext cx="106635" cy="106837"/>
            </a:xfrm>
            <a:custGeom>
              <a:avLst/>
              <a:gdLst/>
              <a:ahLst/>
              <a:cxnLst/>
              <a:rect l="l" t="t" r="r" b="b"/>
              <a:pathLst>
                <a:path w="3168" h="3174" extrusionOk="0">
                  <a:moveTo>
                    <a:pt x="667" y="1"/>
                  </a:moveTo>
                  <a:lnTo>
                    <a:pt x="72" y="620"/>
                  </a:lnTo>
                  <a:cubicBezTo>
                    <a:pt x="0" y="691"/>
                    <a:pt x="0" y="787"/>
                    <a:pt x="72" y="834"/>
                  </a:cubicBezTo>
                  <a:lnTo>
                    <a:pt x="2334" y="3120"/>
                  </a:lnTo>
                  <a:cubicBezTo>
                    <a:pt x="2370" y="3156"/>
                    <a:pt x="2411" y="3174"/>
                    <a:pt x="2453" y="3174"/>
                  </a:cubicBezTo>
                  <a:cubicBezTo>
                    <a:pt x="2495" y="3174"/>
                    <a:pt x="2536" y="3156"/>
                    <a:pt x="2572" y="3120"/>
                  </a:cubicBezTo>
                  <a:lnTo>
                    <a:pt x="3168" y="25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472200" y="1355346"/>
              <a:ext cx="95426" cy="106265"/>
            </a:xfrm>
            <a:custGeom>
              <a:avLst/>
              <a:gdLst/>
              <a:ahLst/>
              <a:cxnLst/>
              <a:rect l="l" t="t" r="r" b="b"/>
              <a:pathLst>
                <a:path w="2835" h="3157" extrusionOk="0">
                  <a:moveTo>
                    <a:pt x="1644" y="2739"/>
                  </a:moveTo>
                  <a:cubicBezTo>
                    <a:pt x="1651" y="2750"/>
                    <a:pt x="1659" y="2759"/>
                    <a:pt x="1669" y="2766"/>
                  </a:cubicBezTo>
                  <a:lnTo>
                    <a:pt x="1669" y="2766"/>
                  </a:lnTo>
                  <a:lnTo>
                    <a:pt x="1644" y="2739"/>
                  </a:lnTo>
                  <a:close/>
                  <a:moveTo>
                    <a:pt x="334" y="1"/>
                  </a:moveTo>
                  <a:lnTo>
                    <a:pt x="1" y="358"/>
                  </a:lnTo>
                  <a:lnTo>
                    <a:pt x="1953" y="2334"/>
                  </a:lnTo>
                  <a:cubicBezTo>
                    <a:pt x="2049" y="2406"/>
                    <a:pt x="2049" y="2549"/>
                    <a:pt x="1953" y="2644"/>
                  </a:cubicBezTo>
                  <a:lnTo>
                    <a:pt x="1858" y="2739"/>
                  </a:lnTo>
                  <a:cubicBezTo>
                    <a:pt x="1834" y="2775"/>
                    <a:pt x="1793" y="2793"/>
                    <a:pt x="1751" y="2793"/>
                  </a:cubicBezTo>
                  <a:cubicBezTo>
                    <a:pt x="1722" y="2793"/>
                    <a:pt x="1692" y="2784"/>
                    <a:pt x="1669" y="2766"/>
                  </a:cubicBezTo>
                  <a:lnTo>
                    <a:pt x="1669" y="2766"/>
                  </a:lnTo>
                  <a:lnTo>
                    <a:pt x="2001" y="3120"/>
                  </a:lnTo>
                  <a:cubicBezTo>
                    <a:pt x="2037" y="3144"/>
                    <a:pt x="2078" y="3156"/>
                    <a:pt x="2120" y="3156"/>
                  </a:cubicBezTo>
                  <a:cubicBezTo>
                    <a:pt x="2162" y="3156"/>
                    <a:pt x="2203" y="3144"/>
                    <a:pt x="2239" y="3120"/>
                  </a:cubicBezTo>
                  <a:lnTo>
                    <a:pt x="2835" y="250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1478629" y="1342319"/>
              <a:ext cx="102629" cy="101653"/>
            </a:xfrm>
            <a:custGeom>
              <a:avLst/>
              <a:gdLst/>
              <a:ahLst/>
              <a:cxnLst/>
              <a:rect l="l" t="t" r="r" b="b"/>
              <a:pathLst>
                <a:path w="3049" h="3020" extrusionOk="0">
                  <a:moveTo>
                    <a:pt x="378" y="1"/>
                  </a:moveTo>
                  <a:cubicBezTo>
                    <a:pt x="339" y="1"/>
                    <a:pt x="298" y="19"/>
                    <a:pt x="262" y="54"/>
                  </a:cubicBezTo>
                  <a:lnTo>
                    <a:pt x="72" y="245"/>
                  </a:lnTo>
                  <a:cubicBezTo>
                    <a:pt x="0" y="316"/>
                    <a:pt x="0" y="412"/>
                    <a:pt x="72" y="459"/>
                  </a:cubicBezTo>
                  <a:lnTo>
                    <a:pt x="2572" y="2983"/>
                  </a:lnTo>
                  <a:cubicBezTo>
                    <a:pt x="2608" y="3007"/>
                    <a:pt x="2649" y="3019"/>
                    <a:pt x="2688" y="3019"/>
                  </a:cubicBezTo>
                  <a:cubicBezTo>
                    <a:pt x="2727" y="3019"/>
                    <a:pt x="2763" y="3007"/>
                    <a:pt x="2786" y="2983"/>
                  </a:cubicBezTo>
                  <a:lnTo>
                    <a:pt x="3001" y="2769"/>
                  </a:lnTo>
                  <a:cubicBezTo>
                    <a:pt x="3048" y="2721"/>
                    <a:pt x="3048" y="2602"/>
                    <a:pt x="3001" y="2555"/>
                  </a:cubicBezTo>
                  <a:lnTo>
                    <a:pt x="476" y="54"/>
                  </a:lnTo>
                  <a:cubicBezTo>
                    <a:pt x="453" y="19"/>
                    <a:pt x="417" y="1"/>
                    <a:pt x="378" y="1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1553961" y="1417078"/>
              <a:ext cx="27298" cy="26894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29" y="0"/>
                  </a:moveTo>
                  <a:lnTo>
                    <a:pt x="429" y="0"/>
                  </a:lnTo>
                  <a:cubicBezTo>
                    <a:pt x="477" y="72"/>
                    <a:pt x="477" y="167"/>
                    <a:pt x="429" y="239"/>
                  </a:cubicBezTo>
                  <a:lnTo>
                    <a:pt x="239" y="429"/>
                  </a:lnTo>
                  <a:cubicBezTo>
                    <a:pt x="203" y="453"/>
                    <a:pt x="161" y="465"/>
                    <a:pt x="120" y="465"/>
                  </a:cubicBezTo>
                  <a:cubicBezTo>
                    <a:pt x="78" y="465"/>
                    <a:pt x="36" y="453"/>
                    <a:pt x="1" y="429"/>
                  </a:cubicBezTo>
                  <a:lnTo>
                    <a:pt x="1" y="429"/>
                  </a:lnTo>
                  <a:lnTo>
                    <a:pt x="334" y="762"/>
                  </a:lnTo>
                  <a:cubicBezTo>
                    <a:pt x="370" y="786"/>
                    <a:pt x="411" y="798"/>
                    <a:pt x="450" y="798"/>
                  </a:cubicBezTo>
                  <a:cubicBezTo>
                    <a:pt x="489" y="798"/>
                    <a:pt x="525" y="786"/>
                    <a:pt x="548" y="762"/>
                  </a:cubicBezTo>
                  <a:lnTo>
                    <a:pt x="739" y="548"/>
                  </a:lnTo>
                  <a:cubicBezTo>
                    <a:pt x="810" y="500"/>
                    <a:pt x="810" y="405"/>
                    <a:pt x="739" y="334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1550763" y="1322494"/>
              <a:ext cx="50524" cy="50052"/>
            </a:xfrm>
            <a:custGeom>
              <a:avLst/>
              <a:gdLst/>
              <a:ahLst/>
              <a:cxnLst/>
              <a:rect l="l" t="t" r="r" b="b"/>
              <a:pathLst>
                <a:path w="1501" h="1487" extrusionOk="0">
                  <a:moveTo>
                    <a:pt x="1001" y="0"/>
                  </a:moveTo>
                  <a:lnTo>
                    <a:pt x="48" y="953"/>
                  </a:lnTo>
                  <a:cubicBezTo>
                    <a:pt x="0" y="977"/>
                    <a:pt x="0" y="1048"/>
                    <a:pt x="0" y="1096"/>
                  </a:cubicBezTo>
                  <a:lnTo>
                    <a:pt x="48" y="1310"/>
                  </a:lnTo>
                  <a:cubicBezTo>
                    <a:pt x="48" y="1382"/>
                    <a:pt x="119" y="1429"/>
                    <a:pt x="191" y="1453"/>
                  </a:cubicBezTo>
                  <a:lnTo>
                    <a:pt x="381" y="1477"/>
                  </a:lnTo>
                  <a:cubicBezTo>
                    <a:pt x="394" y="1483"/>
                    <a:pt x="409" y="1486"/>
                    <a:pt x="424" y="1486"/>
                  </a:cubicBezTo>
                  <a:cubicBezTo>
                    <a:pt x="466" y="1486"/>
                    <a:pt x="513" y="1464"/>
                    <a:pt x="548" y="1429"/>
                  </a:cubicBezTo>
                  <a:lnTo>
                    <a:pt x="1501" y="47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1585231" y="1322494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1613269" y="1266382"/>
              <a:ext cx="44128" cy="43320"/>
            </a:xfrm>
            <a:custGeom>
              <a:avLst/>
              <a:gdLst/>
              <a:ahLst/>
              <a:cxnLst/>
              <a:rect l="l" t="t" r="r" b="b"/>
              <a:pathLst>
                <a:path w="1311" h="1287" extrusionOk="0">
                  <a:moveTo>
                    <a:pt x="834" y="0"/>
                  </a:moveTo>
                  <a:lnTo>
                    <a:pt x="1" y="810"/>
                  </a:lnTo>
                  <a:lnTo>
                    <a:pt x="501" y="1286"/>
                  </a:lnTo>
                  <a:lnTo>
                    <a:pt x="1311" y="47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1625320" y="1191826"/>
              <a:ext cx="105827" cy="105255"/>
            </a:xfrm>
            <a:custGeom>
              <a:avLst/>
              <a:gdLst/>
              <a:ahLst/>
              <a:cxnLst/>
              <a:rect l="l" t="t" r="r" b="b"/>
              <a:pathLst>
                <a:path w="3144" h="3127" extrusionOk="0">
                  <a:moveTo>
                    <a:pt x="1882" y="1"/>
                  </a:moveTo>
                  <a:lnTo>
                    <a:pt x="72" y="1810"/>
                  </a:lnTo>
                  <a:cubicBezTo>
                    <a:pt x="0" y="1882"/>
                    <a:pt x="0" y="1977"/>
                    <a:pt x="72" y="2049"/>
                  </a:cubicBezTo>
                  <a:lnTo>
                    <a:pt x="1096" y="3073"/>
                  </a:lnTo>
                  <a:cubicBezTo>
                    <a:pt x="1131" y="3108"/>
                    <a:pt x="1179" y="3126"/>
                    <a:pt x="1227" y="3126"/>
                  </a:cubicBezTo>
                  <a:cubicBezTo>
                    <a:pt x="1274" y="3126"/>
                    <a:pt x="1322" y="3108"/>
                    <a:pt x="1358" y="3073"/>
                  </a:cubicBezTo>
                  <a:lnTo>
                    <a:pt x="3144" y="1287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648545" y="1220672"/>
              <a:ext cx="82602" cy="76408"/>
            </a:xfrm>
            <a:custGeom>
              <a:avLst/>
              <a:gdLst/>
              <a:ahLst/>
              <a:cxnLst/>
              <a:rect l="l" t="t" r="r" b="b"/>
              <a:pathLst>
                <a:path w="2454" h="2270" extrusionOk="0">
                  <a:moveTo>
                    <a:pt x="2049" y="1"/>
                  </a:moveTo>
                  <a:lnTo>
                    <a:pt x="239" y="1811"/>
                  </a:lnTo>
                  <a:cubicBezTo>
                    <a:pt x="215" y="1846"/>
                    <a:pt x="173" y="1864"/>
                    <a:pt x="129" y="1864"/>
                  </a:cubicBezTo>
                  <a:cubicBezTo>
                    <a:pt x="84" y="1864"/>
                    <a:pt x="37" y="1846"/>
                    <a:pt x="1" y="1811"/>
                  </a:cubicBezTo>
                  <a:lnTo>
                    <a:pt x="1" y="1811"/>
                  </a:lnTo>
                  <a:lnTo>
                    <a:pt x="406" y="2216"/>
                  </a:lnTo>
                  <a:cubicBezTo>
                    <a:pt x="441" y="2251"/>
                    <a:pt x="489" y="2269"/>
                    <a:pt x="537" y="2269"/>
                  </a:cubicBezTo>
                  <a:cubicBezTo>
                    <a:pt x="584" y="2269"/>
                    <a:pt x="632" y="2251"/>
                    <a:pt x="668" y="2216"/>
                  </a:cubicBezTo>
                  <a:lnTo>
                    <a:pt x="2454" y="43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1579609" y="1285602"/>
              <a:ext cx="57761" cy="57761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1001" y="1"/>
                  </a:moveTo>
                  <a:lnTo>
                    <a:pt x="310" y="691"/>
                  </a:lnTo>
                  <a:cubicBezTo>
                    <a:pt x="167" y="834"/>
                    <a:pt x="72" y="1001"/>
                    <a:pt x="1" y="1192"/>
                  </a:cubicBezTo>
                  <a:lnTo>
                    <a:pt x="525" y="1715"/>
                  </a:lnTo>
                  <a:cubicBezTo>
                    <a:pt x="715" y="1644"/>
                    <a:pt x="906" y="1549"/>
                    <a:pt x="1049" y="1406"/>
                  </a:cubicBezTo>
                  <a:lnTo>
                    <a:pt x="1715" y="739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1586039" y="1299235"/>
              <a:ext cx="51332" cy="44128"/>
            </a:xfrm>
            <a:custGeom>
              <a:avLst/>
              <a:gdLst/>
              <a:ahLst/>
              <a:cxnLst/>
              <a:rect l="l" t="t" r="r" b="b"/>
              <a:pathLst>
                <a:path w="1525" h="1311" extrusionOk="0">
                  <a:moveTo>
                    <a:pt x="1191" y="1"/>
                  </a:moveTo>
                  <a:lnTo>
                    <a:pt x="524" y="667"/>
                  </a:lnTo>
                  <a:cubicBezTo>
                    <a:pt x="381" y="810"/>
                    <a:pt x="191" y="929"/>
                    <a:pt x="0" y="977"/>
                  </a:cubicBezTo>
                  <a:lnTo>
                    <a:pt x="334" y="1310"/>
                  </a:lnTo>
                  <a:cubicBezTo>
                    <a:pt x="524" y="1263"/>
                    <a:pt x="715" y="1144"/>
                    <a:pt x="858" y="1001"/>
                  </a:cubicBezTo>
                  <a:lnTo>
                    <a:pt x="1524" y="334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1395254" y="1218686"/>
              <a:ext cx="341514" cy="309032"/>
            </a:xfrm>
            <a:custGeom>
              <a:avLst/>
              <a:gdLst/>
              <a:ahLst/>
              <a:cxnLst/>
              <a:rect l="l" t="t" r="r" b="b"/>
              <a:pathLst>
                <a:path w="10146" h="9181" extrusionOk="0">
                  <a:moveTo>
                    <a:pt x="7192" y="1727"/>
                  </a:moveTo>
                  <a:lnTo>
                    <a:pt x="7454" y="2013"/>
                  </a:lnTo>
                  <a:lnTo>
                    <a:pt x="7073" y="2394"/>
                  </a:lnTo>
                  <a:lnTo>
                    <a:pt x="6788" y="2108"/>
                  </a:lnTo>
                  <a:lnTo>
                    <a:pt x="7192" y="1727"/>
                  </a:lnTo>
                  <a:close/>
                  <a:moveTo>
                    <a:pt x="5502" y="3418"/>
                  </a:moveTo>
                  <a:lnTo>
                    <a:pt x="5787" y="3703"/>
                  </a:lnTo>
                  <a:lnTo>
                    <a:pt x="5049" y="4418"/>
                  </a:lnTo>
                  <a:lnTo>
                    <a:pt x="5025" y="4418"/>
                  </a:lnTo>
                  <a:lnTo>
                    <a:pt x="4835" y="4394"/>
                  </a:lnTo>
                  <a:cubicBezTo>
                    <a:pt x="4811" y="4394"/>
                    <a:pt x="4811" y="4370"/>
                    <a:pt x="4811" y="4370"/>
                  </a:cubicBezTo>
                  <a:lnTo>
                    <a:pt x="4763" y="4156"/>
                  </a:lnTo>
                  <a:cubicBezTo>
                    <a:pt x="4763" y="4156"/>
                    <a:pt x="4763" y="4132"/>
                    <a:pt x="4787" y="4132"/>
                  </a:cubicBezTo>
                  <a:lnTo>
                    <a:pt x="5502" y="3418"/>
                  </a:lnTo>
                  <a:close/>
                  <a:moveTo>
                    <a:pt x="2549" y="4346"/>
                  </a:moveTo>
                  <a:lnTo>
                    <a:pt x="4835" y="6656"/>
                  </a:lnTo>
                  <a:lnTo>
                    <a:pt x="4406" y="7085"/>
                  </a:lnTo>
                  <a:lnTo>
                    <a:pt x="4382" y="7085"/>
                  </a:lnTo>
                  <a:lnTo>
                    <a:pt x="2120" y="4799"/>
                  </a:lnTo>
                  <a:lnTo>
                    <a:pt x="2549" y="4346"/>
                  </a:lnTo>
                  <a:close/>
                  <a:moveTo>
                    <a:pt x="7767" y="0"/>
                  </a:moveTo>
                  <a:cubicBezTo>
                    <a:pt x="7728" y="0"/>
                    <a:pt x="7692" y="12"/>
                    <a:pt x="7669" y="36"/>
                  </a:cubicBezTo>
                  <a:lnTo>
                    <a:pt x="6811" y="893"/>
                  </a:lnTo>
                  <a:cubicBezTo>
                    <a:pt x="6764" y="965"/>
                    <a:pt x="6716" y="1036"/>
                    <a:pt x="6716" y="1132"/>
                  </a:cubicBezTo>
                  <a:cubicBezTo>
                    <a:pt x="6716" y="1203"/>
                    <a:pt x="6764" y="1298"/>
                    <a:pt x="6811" y="1370"/>
                  </a:cubicBezTo>
                  <a:lnTo>
                    <a:pt x="6978" y="1513"/>
                  </a:lnTo>
                  <a:lnTo>
                    <a:pt x="6597" y="1894"/>
                  </a:lnTo>
                  <a:lnTo>
                    <a:pt x="6502" y="1798"/>
                  </a:lnTo>
                  <a:cubicBezTo>
                    <a:pt x="6466" y="1775"/>
                    <a:pt x="6424" y="1763"/>
                    <a:pt x="6386" y="1763"/>
                  </a:cubicBezTo>
                  <a:cubicBezTo>
                    <a:pt x="6347" y="1763"/>
                    <a:pt x="6311" y="1775"/>
                    <a:pt x="6287" y="1798"/>
                  </a:cubicBezTo>
                  <a:cubicBezTo>
                    <a:pt x="6240" y="1846"/>
                    <a:pt x="6240" y="1941"/>
                    <a:pt x="6264" y="1989"/>
                  </a:cubicBezTo>
                  <a:lnTo>
                    <a:pt x="5692" y="2560"/>
                  </a:lnTo>
                  <a:cubicBezTo>
                    <a:pt x="5525" y="2727"/>
                    <a:pt x="5406" y="2918"/>
                    <a:pt x="5359" y="3132"/>
                  </a:cubicBezTo>
                  <a:lnTo>
                    <a:pt x="4573" y="3918"/>
                  </a:lnTo>
                  <a:cubicBezTo>
                    <a:pt x="4501" y="3989"/>
                    <a:pt x="4478" y="4108"/>
                    <a:pt x="4478" y="4204"/>
                  </a:cubicBezTo>
                  <a:lnTo>
                    <a:pt x="4525" y="4418"/>
                  </a:lnTo>
                  <a:cubicBezTo>
                    <a:pt x="4525" y="4418"/>
                    <a:pt x="4525" y="4442"/>
                    <a:pt x="4525" y="4442"/>
                  </a:cubicBezTo>
                  <a:lnTo>
                    <a:pt x="4216" y="4775"/>
                  </a:lnTo>
                  <a:lnTo>
                    <a:pt x="3882" y="4442"/>
                  </a:lnTo>
                  <a:cubicBezTo>
                    <a:pt x="3858" y="4418"/>
                    <a:pt x="3823" y="4406"/>
                    <a:pt x="3787" y="4406"/>
                  </a:cubicBezTo>
                  <a:cubicBezTo>
                    <a:pt x="3751" y="4406"/>
                    <a:pt x="3715" y="4418"/>
                    <a:pt x="3692" y="4442"/>
                  </a:cubicBezTo>
                  <a:cubicBezTo>
                    <a:pt x="3620" y="4489"/>
                    <a:pt x="3620" y="4585"/>
                    <a:pt x="3692" y="4656"/>
                  </a:cubicBezTo>
                  <a:lnTo>
                    <a:pt x="5359" y="6323"/>
                  </a:lnTo>
                  <a:cubicBezTo>
                    <a:pt x="5359" y="6323"/>
                    <a:pt x="5359" y="6347"/>
                    <a:pt x="5359" y="6347"/>
                  </a:cubicBezTo>
                  <a:lnTo>
                    <a:pt x="5168" y="6537"/>
                  </a:lnTo>
                  <a:lnTo>
                    <a:pt x="2668" y="4037"/>
                  </a:lnTo>
                  <a:cubicBezTo>
                    <a:pt x="2668" y="4037"/>
                    <a:pt x="2644" y="4037"/>
                    <a:pt x="2644" y="4013"/>
                  </a:cubicBezTo>
                  <a:lnTo>
                    <a:pt x="2668" y="4013"/>
                  </a:lnTo>
                  <a:lnTo>
                    <a:pt x="2858" y="3823"/>
                  </a:lnTo>
                  <a:lnTo>
                    <a:pt x="3215" y="4180"/>
                  </a:lnTo>
                  <a:cubicBezTo>
                    <a:pt x="3239" y="4204"/>
                    <a:pt x="3275" y="4215"/>
                    <a:pt x="3314" y="4215"/>
                  </a:cubicBezTo>
                  <a:cubicBezTo>
                    <a:pt x="3352" y="4215"/>
                    <a:pt x="3394" y="4204"/>
                    <a:pt x="3430" y="4180"/>
                  </a:cubicBezTo>
                  <a:cubicBezTo>
                    <a:pt x="3477" y="4108"/>
                    <a:pt x="3477" y="4013"/>
                    <a:pt x="3430" y="3965"/>
                  </a:cubicBezTo>
                  <a:lnTo>
                    <a:pt x="3072" y="3608"/>
                  </a:lnTo>
                  <a:cubicBezTo>
                    <a:pt x="3013" y="3549"/>
                    <a:pt x="2936" y="3519"/>
                    <a:pt x="2858" y="3519"/>
                  </a:cubicBezTo>
                  <a:cubicBezTo>
                    <a:pt x="2781" y="3519"/>
                    <a:pt x="2703" y="3549"/>
                    <a:pt x="2644" y="3608"/>
                  </a:cubicBezTo>
                  <a:lnTo>
                    <a:pt x="2453" y="3799"/>
                  </a:lnTo>
                  <a:cubicBezTo>
                    <a:pt x="2382" y="3870"/>
                    <a:pt x="2358" y="3942"/>
                    <a:pt x="2358" y="4013"/>
                  </a:cubicBezTo>
                  <a:cubicBezTo>
                    <a:pt x="2358" y="4061"/>
                    <a:pt x="2358" y="4085"/>
                    <a:pt x="2358" y="4108"/>
                  </a:cubicBezTo>
                  <a:lnTo>
                    <a:pt x="1906" y="4561"/>
                  </a:lnTo>
                  <a:cubicBezTo>
                    <a:pt x="1787" y="4680"/>
                    <a:pt x="1787" y="4870"/>
                    <a:pt x="1906" y="4989"/>
                  </a:cubicBezTo>
                  <a:lnTo>
                    <a:pt x="1929" y="5013"/>
                  </a:lnTo>
                  <a:lnTo>
                    <a:pt x="1667" y="5251"/>
                  </a:lnTo>
                  <a:cubicBezTo>
                    <a:pt x="1667" y="5275"/>
                    <a:pt x="1644" y="5275"/>
                    <a:pt x="1644" y="5275"/>
                  </a:cubicBezTo>
                  <a:cubicBezTo>
                    <a:pt x="1520" y="5193"/>
                    <a:pt x="1378" y="5150"/>
                    <a:pt x="1237" y="5150"/>
                  </a:cubicBezTo>
                  <a:cubicBezTo>
                    <a:pt x="1054" y="5150"/>
                    <a:pt x="873" y="5222"/>
                    <a:pt x="739" y="5370"/>
                  </a:cubicBezTo>
                  <a:lnTo>
                    <a:pt x="48" y="6037"/>
                  </a:lnTo>
                  <a:cubicBezTo>
                    <a:pt x="0" y="6085"/>
                    <a:pt x="0" y="6180"/>
                    <a:pt x="48" y="6252"/>
                  </a:cubicBezTo>
                  <a:cubicBezTo>
                    <a:pt x="96" y="6275"/>
                    <a:pt x="119" y="6299"/>
                    <a:pt x="167" y="6299"/>
                  </a:cubicBezTo>
                  <a:cubicBezTo>
                    <a:pt x="191" y="6299"/>
                    <a:pt x="239" y="6275"/>
                    <a:pt x="262" y="6252"/>
                  </a:cubicBezTo>
                  <a:lnTo>
                    <a:pt x="929" y="5561"/>
                  </a:lnTo>
                  <a:cubicBezTo>
                    <a:pt x="1024" y="5480"/>
                    <a:pt x="1134" y="5437"/>
                    <a:pt x="1242" y="5437"/>
                  </a:cubicBezTo>
                  <a:cubicBezTo>
                    <a:pt x="1324" y="5437"/>
                    <a:pt x="1405" y="5462"/>
                    <a:pt x="1477" y="5513"/>
                  </a:cubicBezTo>
                  <a:cubicBezTo>
                    <a:pt x="1533" y="5542"/>
                    <a:pt x="1590" y="5555"/>
                    <a:pt x="1643" y="5555"/>
                  </a:cubicBezTo>
                  <a:cubicBezTo>
                    <a:pt x="1725" y="5555"/>
                    <a:pt x="1800" y="5523"/>
                    <a:pt x="1858" y="5466"/>
                  </a:cubicBezTo>
                  <a:lnTo>
                    <a:pt x="2120" y="5204"/>
                  </a:lnTo>
                  <a:lnTo>
                    <a:pt x="2953" y="6037"/>
                  </a:lnTo>
                  <a:lnTo>
                    <a:pt x="1929" y="7037"/>
                  </a:lnTo>
                  <a:cubicBezTo>
                    <a:pt x="1882" y="7109"/>
                    <a:pt x="1882" y="7204"/>
                    <a:pt x="1929" y="7252"/>
                  </a:cubicBezTo>
                  <a:cubicBezTo>
                    <a:pt x="1953" y="7276"/>
                    <a:pt x="2001" y="7299"/>
                    <a:pt x="2025" y="7299"/>
                  </a:cubicBezTo>
                  <a:cubicBezTo>
                    <a:pt x="2072" y="7299"/>
                    <a:pt x="2120" y="7276"/>
                    <a:pt x="2144" y="7252"/>
                  </a:cubicBezTo>
                  <a:lnTo>
                    <a:pt x="3144" y="6228"/>
                  </a:lnTo>
                  <a:lnTo>
                    <a:pt x="3977" y="7061"/>
                  </a:lnTo>
                  <a:lnTo>
                    <a:pt x="3715" y="7323"/>
                  </a:lnTo>
                  <a:cubicBezTo>
                    <a:pt x="3620" y="7419"/>
                    <a:pt x="3596" y="7585"/>
                    <a:pt x="3668" y="7704"/>
                  </a:cubicBezTo>
                  <a:cubicBezTo>
                    <a:pt x="3787" y="7871"/>
                    <a:pt x="3763" y="8085"/>
                    <a:pt x="3620" y="8252"/>
                  </a:cubicBezTo>
                  <a:lnTo>
                    <a:pt x="2930" y="8919"/>
                  </a:lnTo>
                  <a:cubicBezTo>
                    <a:pt x="2882" y="8966"/>
                    <a:pt x="2882" y="9062"/>
                    <a:pt x="2930" y="9133"/>
                  </a:cubicBezTo>
                  <a:cubicBezTo>
                    <a:pt x="2977" y="9157"/>
                    <a:pt x="3001" y="9181"/>
                    <a:pt x="3049" y="9181"/>
                  </a:cubicBezTo>
                  <a:cubicBezTo>
                    <a:pt x="3072" y="9181"/>
                    <a:pt x="3120" y="9157"/>
                    <a:pt x="3144" y="9133"/>
                  </a:cubicBezTo>
                  <a:lnTo>
                    <a:pt x="3835" y="8443"/>
                  </a:lnTo>
                  <a:cubicBezTo>
                    <a:pt x="4073" y="8204"/>
                    <a:pt x="4120" y="7823"/>
                    <a:pt x="3906" y="7538"/>
                  </a:cubicBezTo>
                  <a:cubicBezTo>
                    <a:pt x="3906" y="7538"/>
                    <a:pt x="3906" y="7538"/>
                    <a:pt x="3930" y="7514"/>
                  </a:cubicBezTo>
                  <a:lnTo>
                    <a:pt x="4168" y="7276"/>
                  </a:lnTo>
                  <a:lnTo>
                    <a:pt x="4192" y="7276"/>
                  </a:lnTo>
                  <a:cubicBezTo>
                    <a:pt x="4239" y="7323"/>
                    <a:pt x="4311" y="7371"/>
                    <a:pt x="4406" y="7371"/>
                  </a:cubicBezTo>
                  <a:cubicBezTo>
                    <a:pt x="4478" y="7371"/>
                    <a:pt x="4549" y="7323"/>
                    <a:pt x="4620" y="7276"/>
                  </a:cubicBezTo>
                  <a:lnTo>
                    <a:pt x="5073" y="6823"/>
                  </a:lnTo>
                  <a:lnTo>
                    <a:pt x="5168" y="6823"/>
                  </a:lnTo>
                  <a:cubicBezTo>
                    <a:pt x="5240" y="6823"/>
                    <a:pt x="5311" y="6799"/>
                    <a:pt x="5382" y="6728"/>
                  </a:cubicBezTo>
                  <a:lnTo>
                    <a:pt x="5573" y="6537"/>
                  </a:lnTo>
                  <a:cubicBezTo>
                    <a:pt x="5692" y="6418"/>
                    <a:pt x="5692" y="6228"/>
                    <a:pt x="5573" y="6109"/>
                  </a:cubicBezTo>
                  <a:lnTo>
                    <a:pt x="4430" y="4966"/>
                  </a:lnTo>
                  <a:lnTo>
                    <a:pt x="4739" y="4656"/>
                  </a:lnTo>
                  <a:lnTo>
                    <a:pt x="4787" y="4656"/>
                  </a:lnTo>
                  <a:lnTo>
                    <a:pt x="4978" y="4704"/>
                  </a:lnTo>
                  <a:lnTo>
                    <a:pt x="5025" y="4704"/>
                  </a:lnTo>
                  <a:cubicBezTo>
                    <a:pt x="5121" y="4704"/>
                    <a:pt x="5216" y="4680"/>
                    <a:pt x="5263" y="4608"/>
                  </a:cubicBezTo>
                  <a:lnTo>
                    <a:pt x="6049" y="3823"/>
                  </a:lnTo>
                  <a:cubicBezTo>
                    <a:pt x="6264" y="3775"/>
                    <a:pt x="6478" y="3656"/>
                    <a:pt x="6645" y="3489"/>
                  </a:cubicBezTo>
                  <a:cubicBezTo>
                    <a:pt x="6692" y="3442"/>
                    <a:pt x="6692" y="3346"/>
                    <a:pt x="6645" y="3299"/>
                  </a:cubicBezTo>
                  <a:cubicBezTo>
                    <a:pt x="6618" y="3259"/>
                    <a:pt x="6578" y="3242"/>
                    <a:pt x="6539" y="3242"/>
                  </a:cubicBezTo>
                  <a:cubicBezTo>
                    <a:pt x="6507" y="3242"/>
                    <a:pt x="6476" y="3253"/>
                    <a:pt x="6454" y="3275"/>
                  </a:cubicBezTo>
                  <a:lnTo>
                    <a:pt x="6430" y="3275"/>
                  </a:lnTo>
                  <a:cubicBezTo>
                    <a:pt x="6311" y="3394"/>
                    <a:pt x="6192" y="3465"/>
                    <a:pt x="6049" y="3513"/>
                  </a:cubicBezTo>
                  <a:lnTo>
                    <a:pt x="5668" y="3132"/>
                  </a:lnTo>
                  <a:cubicBezTo>
                    <a:pt x="5716" y="2989"/>
                    <a:pt x="5787" y="2870"/>
                    <a:pt x="5906" y="2775"/>
                  </a:cubicBezTo>
                  <a:lnTo>
                    <a:pt x="6478" y="2203"/>
                  </a:lnTo>
                  <a:lnTo>
                    <a:pt x="7002" y="2727"/>
                  </a:lnTo>
                  <a:lnTo>
                    <a:pt x="6907" y="2822"/>
                  </a:lnTo>
                  <a:cubicBezTo>
                    <a:pt x="6835" y="2870"/>
                    <a:pt x="6835" y="2965"/>
                    <a:pt x="6907" y="3013"/>
                  </a:cubicBezTo>
                  <a:cubicBezTo>
                    <a:pt x="6930" y="3049"/>
                    <a:pt x="6966" y="3066"/>
                    <a:pt x="7002" y="3066"/>
                  </a:cubicBezTo>
                  <a:cubicBezTo>
                    <a:pt x="7038" y="3066"/>
                    <a:pt x="7073" y="3049"/>
                    <a:pt x="7097" y="3013"/>
                  </a:cubicBezTo>
                  <a:lnTo>
                    <a:pt x="7192" y="2918"/>
                  </a:lnTo>
                  <a:cubicBezTo>
                    <a:pt x="7240" y="2941"/>
                    <a:pt x="7264" y="2941"/>
                    <a:pt x="7288" y="2941"/>
                  </a:cubicBezTo>
                  <a:cubicBezTo>
                    <a:pt x="7311" y="2941"/>
                    <a:pt x="7359" y="2941"/>
                    <a:pt x="7383" y="2894"/>
                  </a:cubicBezTo>
                  <a:cubicBezTo>
                    <a:pt x="7454" y="2846"/>
                    <a:pt x="7454" y="2751"/>
                    <a:pt x="7383" y="2703"/>
                  </a:cubicBezTo>
                  <a:lnTo>
                    <a:pt x="7288" y="2608"/>
                  </a:lnTo>
                  <a:lnTo>
                    <a:pt x="7669" y="2203"/>
                  </a:lnTo>
                  <a:lnTo>
                    <a:pt x="7835" y="2370"/>
                  </a:lnTo>
                  <a:cubicBezTo>
                    <a:pt x="7907" y="2441"/>
                    <a:pt x="7978" y="2465"/>
                    <a:pt x="8074" y="2465"/>
                  </a:cubicBezTo>
                  <a:cubicBezTo>
                    <a:pt x="8145" y="2465"/>
                    <a:pt x="8240" y="2441"/>
                    <a:pt x="8288" y="2370"/>
                  </a:cubicBezTo>
                  <a:lnTo>
                    <a:pt x="10098" y="584"/>
                  </a:lnTo>
                  <a:cubicBezTo>
                    <a:pt x="10145" y="536"/>
                    <a:pt x="10145" y="441"/>
                    <a:pt x="10098" y="369"/>
                  </a:cubicBezTo>
                  <a:cubicBezTo>
                    <a:pt x="10062" y="346"/>
                    <a:pt x="10020" y="334"/>
                    <a:pt x="9982" y="334"/>
                  </a:cubicBezTo>
                  <a:cubicBezTo>
                    <a:pt x="9943" y="334"/>
                    <a:pt x="9907" y="346"/>
                    <a:pt x="9883" y="369"/>
                  </a:cubicBezTo>
                  <a:lnTo>
                    <a:pt x="9407" y="870"/>
                  </a:lnTo>
                  <a:lnTo>
                    <a:pt x="9169" y="631"/>
                  </a:lnTo>
                  <a:cubicBezTo>
                    <a:pt x="9145" y="608"/>
                    <a:pt x="9109" y="596"/>
                    <a:pt x="9074" y="596"/>
                  </a:cubicBezTo>
                  <a:cubicBezTo>
                    <a:pt x="9038" y="596"/>
                    <a:pt x="9002" y="608"/>
                    <a:pt x="8978" y="631"/>
                  </a:cubicBezTo>
                  <a:cubicBezTo>
                    <a:pt x="8907" y="703"/>
                    <a:pt x="8907" y="798"/>
                    <a:pt x="8978" y="846"/>
                  </a:cubicBezTo>
                  <a:lnTo>
                    <a:pt x="9193" y="1060"/>
                  </a:lnTo>
                  <a:lnTo>
                    <a:pt x="8955" y="1298"/>
                  </a:lnTo>
                  <a:lnTo>
                    <a:pt x="8740" y="1084"/>
                  </a:lnTo>
                  <a:cubicBezTo>
                    <a:pt x="8705" y="1060"/>
                    <a:pt x="8663" y="1048"/>
                    <a:pt x="8624" y="1048"/>
                  </a:cubicBezTo>
                  <a:cubicBezTo>
                    <a:pt x="8586" y="1048"/>
                    <a:pt x="8550" y="1060"/>
                    <a:pt x="8526" y="1084"/>
                  </a:cubicBezTo>
                  <a:cubicBezTo>
                    <a:pt x="8455" y="1132"/>
                    <a:pt x="8455" y="1227"/>
                    <a:pt x="8526" y="1298"/>
                  </a:cubicBezTo>
                  <a:lnTo>
                    <a:pt x="8740" y="1513"/>
                  </a:lnTo>
                  <a:lnTo>
                    <a:pt x="8502" y="1751"/>
                  </a:lnTo>
                  <a:lnTo>
                    <a:pt x="8026" y="1274"/>
                  </a:lnTo>
                  <a:cubicBezTo>
                    <a:pt x="8002" y="1251"/>
                    <a:pt x="7966" y="1239"/>
                    <a:pt x="7928" y="1239"/>
                  </a:cubicBezTo>
                  <a:cubicBezTo>
                    <a:pt x="7889" y="1239"/>
                    <a:pt x="7847" y="1251"/>
                    <a:pt x="7812" y="1274"/>
                  </a:cubicBezTo>
                  <a:cubicBezTo>
                    <a:pt x="7764" y="1322"/>
                    <a:pt x="7764" y="1417"/>
                    <a:pt x="7812" y="1489"/>
                  </a:cubicBezTo>
                  <a:lnTo>
                    <a:pt x="8288" y="1965"/>
                  </a:lnTo>
                  <a:lnTo>
                    <a:pt x="8097" y="2179"/>
                  </a:lnTo>
                  <a:lnTo>
                    <a:pt x="8050" y="2179"/>
                  </a:lnTo>
                  <a:lnTo>
                    <a:pt x="7026" y="1155"/>
                  </a:lnTo>
                  <a:cubicBezTo>
                    <a:pt x="7026" y="1132"/>
                    <a:pt x="7026" y="1108"/>
                    <a:pt x="7026" y="1108"/>
                  </a:cubicBezTo>
                  <a:lnTo>
                    <a:pt x="7883" y="250"/>
                  </a:lnTo>
                  <a:cubicBezTo>
                    <a:pt x="7931" y="203"/>
                    <a:pt x="7931" y="108"/>
                    <a:pt x="7883" y="36"/>
                  </a:cubicBezTo>
                  <a:cubicBezTo>
                    <a:pt x="7847" y="12"/>
                    <a:pt x="7806" y="0"/>
                    <a:pt x="7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666991" y="1186810"/>
              <a:ext cx="27298" cy="25885"/>
            </a:xfrm>
            <a:custGeom>
              <a:avLst/>
              <a:gdLst/>
              <a:ahLst/>
              <a:cxnLst/>
              <a:rect l="l" t="t" r="r" b="b"/>
              <a:pathLst>
                <a:path w="811" h="769" extrusionOk="0">
                  <a:moveTo>
                    <a:pt x="641" y="1"/>
                  </a:moveTo>
                  <a:cubicBezTo>
                    <a:pt x="602" y="1"/>
                    <a:pt x="560" y="19"/>
                    <a:pt x="524" y="54"/>
                  </a:cubicBezTo>
                  <a:lnTo>
                    <a:pt x="72" y="531"/>
                  </a:lnTo>
                  <a:cubicBezTo>
                    <a:pt x="1" y="578"/>
                    <a:pt x="1" y="673"/>
                    <a:pt x="72" y="721"/>
                  </a:cubicBezTo>
                  <a:cubicBezTo>
                    <a:pt x="96" y="769"/>
                    <a:pt x="120" y="769"/>
                    <a:pt x="167" y="769"/>
                  </a:cubicBezTo>
                  <a:cubicBezTo>
                    <a:pt x="215" y="769"/>
                    <a:pt x="239" y="769"/>
                    <a:pt x="262" y="721"/>
                  </a:cubicBezTo>
                  <a:lnTo>
                    <a:pt x="739" y="245"/>
                  </a:lnTo>
                  <a:cubicBezTo>
                    <a:pt x="810" y="197"/>
                    <a:pt x="810" y="102"/>
                    <a:pt x="739" y="54"/>
                  </a:cubicBezTo>
                  <a:cubicBezTo>
                    <a:pt x="715" y="19"/>
                    <a:pt x="679" y="1"/>
                    <a:pt x="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3907326" y="4649429"/>
            <a:ext cx="588911" cy="467989"/>
            <a:chOff x="713100" y="1221480"/>
            <a:chExt cx="340707" cy="271771"/>
          </a:xfrm>
        </p:grpSpPr>
        <p:sp>
          <p:nvSpPr>
            <p:cNvPr id="1102" name="Google Shape;1102;p39"/>
            <p:cNvSpPr/>
            <p:nvPr/>
          </p:nvSpPr>
          <p:spPr>
            <a:xfrm>
              <a:off x="785233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1" y="1"/>
                  </a:moveTo>
                  <a:lnTo>
                    <a:pt x="1" y="6168"/>
                  </a:lnTo>
                  <a:cubicBezTo>
                    <a:pt x="1" y="6478"/>
                    <a:pt x="263" y="6740"/>
                    <a:pt x="572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785233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1" y="1"/>
                  </a:moveTo>
                  <a:lnTo>
                    <a:pt x="1" y="501"/>
                  </a:lnTo>
                  <a:lnTo>
                    <a:pt x="358" y="501"/>
                  </a:lnTo>
                  <a:cubicBezTo>
                    <a:pt x="477" y="501"/>
                    <a:pt x="548" y="572"/>
                    <a:pt x="548" y="691"/>
                  </a:cubicBezTo>
                  <a:lnTo>
                    <a:pt x="548" y="1882"/>
                  </a:lnTo>
                  <a:lnTo>
                    <a:pt x="1" y="1882"/>
                  </a:lnTo>
                  <a:lnTo>
                    <a:pt x="1" y="2525"/>
                  </a:lnTo>
                  <a:lnTo>
                    <a:pt x="358" y="2525"/>
                  </a:lnTo>
                  <a:cubicBezTo>
                    <a:pt x="477" y="2525"/>
                    <a:pt x="548" y="2596"/>
                    <a:pt x="548" y="2715"/>
                  </a:cubicBezTo>
                  <a:lnTo>
                    <a:pt x="548" y="6168"/>
                  </a:lnTo>
                  <a:cubicBezTo>
                    <a:pt x="548" y="6383"/>
                    <a:pt x="453" y="6550"/>
                    <a:pt x="286" y="6645"/>
                  </a:cubicBezTo>
                  <a:cubicBezTo>
                    <a:pt x="358" y="6716"/>
                    <a:pt x="453" y="6740"/>
                    <a:pt x="572" y="6740"/>
                  </a:cubicBezTo>
                  <a:cubicBezTo>
                    <a:pt x="858" y="6716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785233" y="1397825"/>
              <a:ext cx="37699" cy="55371"/>
            </a:xfrm>
            <a:custGeom>
              <a:avLst/>
              <a:gdLst/>
              <a:ahLst/>
              <a:cxnLst/>
              <a:rect l="l" t="t" r="r" b="b"/>
              <a:pathLst>
                <a:path w="1120" h="1645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382"/>
                    <a:pt x="263" y="1644"/>
                    <a:pt x="572" y="1644"/>
                  </a:cubicBezTo>
                  <a:cubicBezTo>
                    <a:pt x="715" y="1644"/>
                    <a:pt x="858" y="1573"/>
                    <a:pt x="953" y="1477"/>
                  </a:cubicBezTo>
                  <a:cubicBezTo>
                    <a:pt x="1048" y="1382"/>
                    <a:pt x="1120" y="1239"/>
                    <a:pt x="1120" y="107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E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794860" y="1397825"/>
              <a:ext cx="28072" cy="55371"/>
            </a:xfrm>
            <a:custGeom>
              <a:avLst/>
              <a:gdLst/>
              <a:ahLst/>
              <a:cxnLst/>
              <a:rect l="l" t="t" r="r" b="b"/>
              <a:pathLst>
                <a:path w="834" h="1645" extrusionOk="0">
                  <a:moveTo>
                    <a:pt x="286" y="1"/>
                  </a:moveTo>
                  <a:lnTo>
                    <a:pt x="286" y="1072"/>
                  </a:lnTo>
                  <a:cubicBezTo>
                    <a:pt x="286" y="1287"/>
                    <a:pt x="167" y="1477"/>
                    <a:pt x="0" y="1573"/>
                  </a:cubicBezTo>
                  <a:cubicBezTo>
                    <a:pt x="72" y="1620"/>
                    <a:pt x="167" y="1644"/>
                    <a:pt x="286" y="1644"/>
                  </a:cubicBezTo>
                  <a:cubicBezTo>
                    <a:pt x="429" y="1644"/>
                    <a:pt x="572" y="1573"/>
                    <a:pt x="667" y="1477"/>
                  </a:cubicBezTo>
                  <a:cubicBezTo>
                    <a:pt x="762" y="1382"/>
                    <a:pt x="834" y="1239"/>
                    <a:pt x="834" y="1072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FE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864604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0" y="1"/>
                  </a:moveTo>
                  <a:lnTo>
                    <a:pt x="0" y="6168"/>
                  </a:lnTo>
                  <a:cubicBezTo>
                    <a:pt x="0" y="6478"/>
                    <a:pt x="262" y="6740"/>
                    <a:pt x="548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864604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0" y="1"/>
                  </a:moveTo>
                  <a:lnTo>
                    <a:pt x="0" y="501"/>
                  </a:lnTo>
                  <a:lnTo>
                    <a:pt x="357" y="501"/>
                  </a:lnTo>
                  <a:cubicBezTo>
                    <a:pt x="477" y="501"/>
                    <a:pt x="548" y="572"/>
                    <a:pt x="548" y="691"/>
                  </a:cubicBezTo>
                  <a:lnTo>
                    <a:pt x="548" y="1882"/>
                  </a:lnTo>
                  <a:lnTo>
                    <a:pt x="0" y="1882"/>
                  </a:lnTo>
                  <a:lnTo>
                    <a:pt x="0" y="2525"/>
                  </a:lnTo>
                  <a:lnTo>
                    <a:pt x="357" y="2525"/>
                  </a:lnTo>
                  <a:cubicBezTo>
                    <a:pt x="477" y="2525"/>
                    <a:pt x="548" y="2596"/>
                    <a:pt x="548" y="2715"/>
                  </a:cubicBezTo>
                  <a:lnTo>
                    <a:pt x="548" y="6168"/>
                  </a:lnTo>
                  <a:cubicBezTo>
                    <a:pt x="548" y="6383"/>
                    <a:pt x="453" y="6550"/>
                    <a:pt x="286" y="6645"/>
                  </a:cubicBezTo>
                  <a:cubicBezTo>
                    <a:pt x="357" y="6716"/>
                    <a:pt x="453" y="6740"/>
                    <a:pt x="572" y="6740"/>
                  </a:cubicBezTo>
                  <a:cubicBezTo>
                    <a:pt x="858" y="6716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864604" y="1320070"/>
              <a:ext cx="37699" cy="133125"/>
            </a:xfrm>
            <a:custGeom>
              <a:avLst/>
              <a:gdLst/>
              <a:ahLst/>
              <a:cxnLst/>
              <a:rect l="l" t="t" r="r" b="b"/>
              <a:pathLst>
                <a:path w="1120" h="3955" extrusionOk="0">
                  <a:moveTo>
                    <a:pt x="0" y="1"/>
                  </a:moveTo>
                  <a:lnTo>
                    <a:pt x="0" y="3382"/>
                  </a:lnTo>
                  <a:cubicBezTo>
                    <a:pt x="0" y="3692"/>
                    <a:pt x="262" y="3954"/>
                    <a:pt x="548" y="3954"/>
                  </a:cubicBezTo>
                  <a:cubicBezTo>
                    <a:pt x="715" y="3954"/>
                    <a:pt x="858" y="3883"/>
                    <a:pt x="953" y="3787"/>
                  </a:cubicBezTo>
                  <a:cubicBezTo>
                    <a:pt x="1048" y="3692"/>
                    <a:pt x="1120" y="3549"/>
                    <a:pt x="1120" y="338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74197" y="1320070"/>
              <a:ext cx="28106" cy="133125"/>
            </a:xfrm>
            <a:custGeom>
              <a:avLst/>
              <a:gdLst/>
              <a:ahLst/>
              <a:cxnLst/>
              <a:rect l="l" t="t" r="r" b="b"/>
              <a:pathLst>
                <a:path w="835" h="3955" extrusionOk="0">
                  <a:moveTo>
                    <a:pt x="263" y="1"/>
                  </a:moveTo>
                  <a:lnTo>
                    <a:pt x="263" y="3382"/>
                  </a:lnTo>
                  <a:cubicBezTo>
                    <a:pt x="263" y="3597"/>
                    <a:pt x="168" y="3787"/>
                    <a:pt x="1" y="3883"/>
                  </a:cubicBezTo>
                  <a:cubicBezTo>
                    <a:pt x="72" y="3930"/>
                    <a:pt x="168" y="3954"/>
                    <a:pt x="263" y="3954"/>
                  </a:cubicBezTo>
                  <a:cubicBezTo>
                    <a:pt x="430" y="3954"/>
                    <a:pt x="573" y="3883"/>
                    <a:pt x="668" y="3787"/>
                  </a:cubicBezTo>
                  <a:cubicBezTo>
                    <a:pt x="763" y="3692"/>
                    <a:pt x="835" y="3549"/>
                    <a:pt x="835" y="3382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943940" y="1226293"/>
              <a:ext cx="37733" cy="226902"/>
            </a:xfrm>
            <a:custGeom>
              <a:avLst/>
              <a:gdLst/>
              <a:ahLst/>
              <a:cxnLst/>
              <a:rect l="l" t="t" r="r" b="b"/>
              <a:pathLst>
                <a:path w="1121" h="6741" extrusionOk="0">
                  <a:moveTo>
                    <a:pt x="1" y="1"/>
                  </a:moveTo>
                  <a:lnTo>
                    <a:pt x="1" y="6168"/>
                  </a:lnTo>
                  <a:cubicBezTo>
                    <a:pt x="1" y="6478"/>
                    <a:pt x="239" y="6740"/>
                    <a:pt x="549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943940" y="1226293"/>
              <a:ext cx="37733" cy="226902"/>
            </a:xfrm>
            <a:custGeom>
              <a:avLst/>
              <a:gdLst/>
              <a:ahLst/>
              <a:cxnLst/>
              <a:rect l="l" t="t" r="r" b="b"/>
              <a:pathLst>
                <a:path w="1121" h="6741" extrusionOk="0">
                  <a:moveTo>
                    <a:pt x="1" y="1"/>
                  </a:moveTo>
                  <a:lnTo>
                    <a:pt x="1" y="501"/>
                  </a:lnTo>
                  <a:lnTo>
                    <a:pt x="358" y="501"/>
                  </a:lnTo>
                  <a:cubicBezTo>
                    <a:pt x="477" y="501"/>
                    <a:pt x="549" y="572"/>
                    <a:pt x="549" y="691"/>
                  </a:cubicBezTo>
                  <a:lnTo>
                    <a:pt x="549" y="1882"/>
                  </a:lnTo>
                  <a:lnTo>
                    <a:pt x="1" y="1882"/>
                  </a:lnTo>
                  <a:lnTo>
                    <a:pt x="1" y="2525"/>
                  </a:lnTo>
                  <a:lnTo>
                    <a:pt x="358" y="2525"/>
                  </a:lnTo>
                  <a:cubicBezTo>
                    <a:pt x="477" y="2525"/>
                    <a:pt x="549" y="2596"/>
                    <a:pt x="549" y="2715"/>
                  </a:cubicBezTo>
                  <a:lnTo>
                    <a:pt x="549" y="6168"/>
                  </a:lnTo>
                  <a:cubicBezTo>
                    <a:pt x="549" y="6383"/>
                    <a:pt x="430" y="6550"/>
                    <a:pt x="263" y="6645"/>
                  </a:cubicBezTo>
                  <a:cubicBezTo>
                    <a:pt x="358" y="6692"/>
                    <a:pt x="453" y="6740"/>
                    <a:pt x="549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43940" y="1360967"/>
              <a:ext cx="37733" cy="92228"/>
            </a:xfrm>
            <a:custGeom>
              <a:avLst/>
              <a:gdLst/>
              <a:ahLst/>
              <a:cxnLst/>
              <a:rect l="l" t="t" r="r" b="b"/>
              <a:pathLst>
                <a:path w="1121" h="2740" extrusionOk="0">
                  <a:moveTo>
                    <a:pt x="1" y="0"/>
                  </a:moveTo>
                  <a:lnTo>
                    <a:pt x="1" y="2167"/>
                  </a:lnTo>
                  <a:cubicBezTo>
                    <a:pt x="1" y="2477"/>
                    <a:pt x="239" y="2739"/>
                    <a:pt x="549" y="2739"/>
                  </a:cubicBezTo>
                  <a:cubicBezTo>
                    <a:pt x="715" y="2739"/>
                    <a:pt x="858" y="2668"/>
                    <a:pt x="953" y="2572"/>
                  </a:cubicBezTo>
                  <a:cubicBezTo>
                    <a:pt x="1049" y="2477"/>
                    <a:pt x="1120" y="2334"/>
                    <a:pt x="1120" y="216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953567" y="1360967"/>
              <a:ext cx="28106" cy="92228"/>
            </a:xfrm>
            <a:custGeom>
              <a:avLst/>
              <a:gdLst/>
              <a:ahLst/>
              <a:cxnLst/>
              <a:rect l="l" t="t" r="r" b="b"/>
              <a:pathLst>
                <a:path w="835" h="2740" extrusionOk="0">
                  <a:moveTo>
                    <a:pt x="263" y="0"/>
                  </a:moveTo>
                  <a:lnTo>
                    <a:pt x="263" y="2167"/>
                  </a:lnTo>
                  <a:cubicBezTo>
                    <a:pt x="263" y="2382"/>
                    <a:pt x="167" y="2572"/>
                    <a:pt x="1" y="2668"/>
                  </a:cubicBezTo>
                  <a:cubicBezTo>
                    <a:pt x="72" y="2715"/>
                    <a:pt x="167" y="2739"/>
                    <a:pt x="263" y="2739"/>
                  </a:cubicBezTo>
                  <a:cubicBezTo>
                    <a:pt x="429" y="2739"/>
                    <a:pt x="572" y="2668"/>
                    <a:pt x="667" y="2572"/>
                  </a:cubicBezTo>
                  <a:cubicBezTo>
                    <a:pt x="763" y="2477"/>
                    <a:pt x="834" y="2334"/>
                    <a:pt x="834" y="2167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741947" y="1453162"/>
              <a:ext cx="283013" cy="22451"/>
            </a:xfrm>
            <a:custGeom>
              <a:avLst/>
              <a:gdLst/>
              <a:ahLst/>
              <a:cxnLst/>
              <a:rect l="l" t="t" r="r" b="b"/>
              <a:pathLst>
                <a:path w="840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8407" y="667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1000859" y="1453162"/>
              <a:ext cx="24101" cy="22451"/>
            </a:xfrm>
            <a:custGeom>
              <a:avLst/>
              <a:gdLst/>
              <a:ahLst/>
              <a:cxnLst/>
              <a:rect l="l" t="t" r="r" b="b"/>
              <a:pathLst>
                <a:path w="716" h="667" extrusionOk="0">
                  <a:moveTo>
                    <a:pt x="1" y="0"/>
                  </a:moveTo>
                  <a:lnTo>
                    <a:pt x="1" y="667"/>
                  </a:lnTo>
                  <a:lnTo>
                    <a:pt x="715" y="66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741947" y="1276009"/>
              <a:ext cx="283013" cy="20869"/>
            </a:xfrm>
            <a:custGeom>
              <a:avLst/>
              <a:gdLst/>
              <a:ahLst/>
              <a:cxnLst/>
              <a:rect l="l" t="t" r="r" b="b"/>
              <a:pathLst>
                <a:path w="8408" h="620" extrusionOk="0">
                  <a:moveTo>
                    <a:pt x="1" y="0"/>
                  </a:moveTo>
                  <a:lnTo>
                    <a:pt x="1" y="619"/>
                  </a:lnTo>
                  <a:lnTo>
                    <a:pt x="8407" y="619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000859" y="1276009"/>
              <a:ext cx="24101" cy="20869"/>
            </a:xfrm>
            <a:custGeom>
              <a:avLst/>
              <a:gdLst/>
              <a:ahLst/>
              <a:cxnLst/>
              <a:rect l="l" t="t" r="r" b="b"/>
              <a:pathLst>
                <a:path w="716" h="620" extrusionOk="0">
                  <a:moveTo>
                    <a:pt x="1" y="0"/>
                  </a:moveTo>
                  <a:lnTo>
                    <a:pt x="1" y="619"/>
                  </a:lnTo>
                  <a:lnTo>
                    <a:pt x="715" y="6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717913" y="1253558"/>
              <a:ext cx="28072" cy="234879"/>
            </a:xfrm>
            <a:custGeom>
              <a:avLst/>
              <a:gdLst/>
              <a:ahLst/>
              <a:cxnLst/>
              <a:rect l="l" t="t" r="r" b="b"/>
              <a:pathLst>
                <a:path w="834" h="6978" extrusionOk="0">
                  <a:moveTo>
                    <a:pt x="215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6764"/>
                  </a:lnTo>
                  <a:cubicBezTo>
                    <a:pt x="0" y="6883"/>
                    <a:pt x="95" y="6978"/>
                    <a:pt x="215" y="6978"/>
                  </a:cubicBezTo>
                  <a:lnTo>
                    <a:pt x="643" y="6978"/>
                  </a:lnTo>
                  <a:cubicBezTo>
                    <a:pt x="738" y="6978"/>
                    <a:pt x="834" y="6883"/>
                    <a:pt x="834" y="6764"/>
                  </a:cubicBezTo>
                  <a:lnTo>
                    <a:pt x="834" y="215"/>
                  </a:lnTo>
                  <a:cubicBezTo>
                    <a:pt x="834" y="96"/>
                    <a:pt x="738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1020921" y="1253558"/>
              <a:ext cx="28072" cy="234879"/>
            </a:xfrm>
            <a:custGeom>
              <a:avLst/>
              <a:gdLst/>
              <a:ahLst/>
              <a:cxnLst/>
              <a:rect l="l" t="t" r="r" b="b"/>
              <a:pathLst>
                <a:path w="834" h="6978" extrusionOk="0">
                  <a:moveTo>
                    <a:pt x="191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6764"/>
                  </a:lnTo>
                  <a:cubicBezTo>
                    <a:pt x="0" y="6883"/>
                    <a:pt x="95" y="6978"/>
                    <a:pt x="191" y="6978"/>
                  </a:cubicBezTo>
                  <a:lnTo>
                    <a:pt x="619" y="6978"/>
                  </a:lnTo>
                  <a:cubicBezTo>
                    <a:pt x="738" y="6978"/>
                    <a:pt x="834" y="6883"/>
                    <a:pt x="834" y="6764"/>
                  </a:cubicBezTo>
                  <a:lnTo>
                    <a:pt x="834" y="215"/>
                  </a:lnTo>
                  <a:cubicBezTo>
                    <a:pt x="834" y="96"/>
                    <a:pt x="738" y="0"/>
                    <a:pt x="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713100" y="1221480"/>
              <a:ext cx="340707" cy="271771"/>
            </a:xfrm>
            <a:custGeom>
              <a:avLst/>
              <a:gdLst/>
              <a:ahLst/>
              <a:cxnLst/>
              <a:rect l="l" t="t" r="r" b="b"/>
              <a:pathLst>
                <a:path w="10122" h="8074" extrusionOk="0">
                  <a:moveTo>
                    <a:pt x="3120" y="310"/>
                  </a:moveTo>
                  <a:lnTo>
                    <a:pt x="3120" y="1477"/>
                  </a:lnTo>
                  <a:lnTo>
                    <a:pt x="2286" y="1477"/>
                  </a:lnTo>
                  <a:lnTo>
                    <a:pt x="2286" y="310"/>
                  </a:lnTo>
                  <a:close/>
                  <a:moveTo>
                    <a:pt x="5478" y="310"/>
                  </a:moveTo>
                  <a:lnTo>
                    <a:pt x="5478" y="1477"/>
                  </a:lnTo>
                  <a:lnTo>
                    <a:pt x="4644" y="1477"/>
                  </a:lnTo>
                  <a:lnTo>
                    <a:pt x="4644" y="310"/>
                  </a:lnTo>
                  <a:close/>
                  <a:moveTo>
                    <a:pt x="7835" y="310"/>
                  </a:moveTo>
                  <a:lnTo>
                    <a:pt x="7835" y="1477"/>
                  </a:lnTo>
                  <a:lnTo>
                    <a:pt x="7002" y="1477"/>
                  </a:lnTo>
                  <a:lnTo>
                    <a:pt x="7002" y="310"/>
                  </a:lnTo>
                  <a:close/>
                  <a:moveTo>
                    <a:pt x="5478" y="2382"/>
                  </a:moveTo>
                  <a:lnTo>
                    <a:pt x="5478" y="2787"/>
                  </a:lnTo>
                  <a:lnTo>
                    <a:pt x="4644" y="2787"/>
                  </a:lnTo>
                  <a:lnTo>
                    <a:pt x="4644" y="2382"/>
                  </a:lnTo>
                  <a:close/>
                  <a:moveTo>
                    <a:pt x="7811" y="2382"/>
                  </a:moveTo>
                  <a:lnTo>
                    <a:pt x="7811" y="4002"/>
                  </a:lnTo>
                  <a:lnTo>
                    <a:pt x="7002" y="4002"/>
                  </a:lnTo>
                  <a:lnTo>
                    <a:pt x="7002" y="2382"/>
                  </a:lnTo>
                  <a:close/>
                  <a:moveTo>
                    <a:pt x="2001" y="2382"/>
                  </a:moveTo>
                  <a:lnTo>
                    <a:pt x="2001" y="6311"/>
                  </a:lnTo>
                  <a:cubicBezTo>
                    <a:pt x="2001" y="6478"/>
                    <a:pt x="2048" y="6621"/>
                    <a:pt x="2144" y="6716"/>
                  </a:cubicBezTo>
                  <a:lnTo>
                    <a:pt x="1120" y="6716"/>
                  </a:lnTo>
                  <a:lnTo>
                    <a:pt x="1120" y="2382"/>
                  </a:lnTo>
                  <a:close/>
                  <a:moveTo>
                    <a:pt x="5478" y="3073"/>
                  </a:moveTo>
                  <a:lnTo>
                    <a:pt x="5478" y="6311"/>
                  </a:lnTo>
                  <a:cubicBezTo>
                    <a:pt x="5478" y="6550"/>
                    <a:pt x="5287" y="6716"/>
                    <a:pt x="5049" y="6716"/>
                  </a:cubicBezTo>
                  <a:cubicBezTo>
                    <a:pt x="4835" y="6716"/>
                    <a:pt x="4644" y="6550"/>
                    <a:pt x="4644" y="6311"/>
                  </a:cubicBezTo>
                  <a:lnTo>
                    <a:pt x="4644" y="3073"/>
                  </a:lnTo>
                  <a:close/>
                  <a:moveTo>
                    <a:pt x="7811" y="4287"/>
                  </a:moveTo>
                  <a:lnTo>
                    <a:pt x="7811" y="6311"/>
                  </a:lnTo>
                  <a:cubicBezTo>
                    <a:pt x="7811" y="6550"/>
                    <a:pt x="7645" y="6716"/>
                    <a:pt x="7407" y="6716"/>
                  </a:cubicBezTo>
                  <a:cubicBezTo>
                    <a:pt x="7192" y="6716"/>
                    <a:pt x="7002" y="6550"/>
                    <a:pt x="7002" y="6311"/>
                  </a:cubicBezTo>
                  <a:lnTo>
                    <a:pt x="7002" y="4287"/>
                  </a:lnTo>
                  <a:close/>
                  <a:moveTo>
                    <a:pt x="9002" y="2382"/>
                  </a:moveTo>
                  <a:lnTo>
                    <a:pt x="9002" y="6716"/>
                  </a:lnTo>
                  <a:lnTo>
                    <a:pt x="7978" y="6716"/>
                  </a:lnTo>
                  <a:cubicBezTo>
                    <a:pt x="8073" y="6621"/>
                    <a:pt x="8121" y="6478"/>
                    <a:pt x="8121" y="6311"/>
                  </a:cubicBezTo>
                  <a:lnTo>
                    <a:pt x="8121" y="2382"/>
                  </a:lnTo>
                  <a:close/>
                  <a:moveTo>
                    <a:pt x="3120" y="5407"/>
                  </a:moveTo>
                  <a:lnTo>
                    <a:pt x="3120" y="6311"/>
                  </a:lnTo>
                  <a:cubicBezTo>
                    <a:pt x="3120" y="6550"/>
                    <a:pt x="2929" y="6740"/>
                    <a:pt x="2715" y="6740"/>
                  </a:cubicBezTo>
                  <a:cubicBezTo>
                    <a:pt x="2477" y="6716"/>
                    <a:pt x="2286" y="6550"/>
                    <a:pt x="2286" y="6311"/>
                  </a:cubicBezTo>
                  <a:lnTo>
                    <a:pt x="2286" y="5407"/>
                  </a:lnTo>
                  <a:close/>
                  <a:moveTo>
                    <a:pt x="4358" y="2382"/>
                  </a:moveTo>
                  <a:lnTo>
                    <a:pt x="4358" y="6311"/>
                  </a:lnTo>
                  <a:cubicBezTo>
                    <a:pt x="4358" y="6478"/>
                    <a:pt x="4406" y="6621"/>
                    <a:pt x="4477" y="6740"/>
                  </a:cubicBezTo>
                  <a:lnTo>
                    <a:pt x="3287" y="6740"/>
                  </a:lnTo>
                  <a:cubicBezTo>
                    <a:pt x="3358" y="6621"/>
                    <a:pt x="3406" y="6478"/>
                    <a:pt x="3406" y="6311"/>
                  </a:cubicBezTo>
                  <a:lnTo>
                    <a:pt x="3406" y="3859"/>
                  </a:lnTo>
                  <a:cubicBezTo>
                    <a:pt x="3406" y="3787"/>
                    <a:pt x="3334" y="3716"/>
                    <a:pt x="3263" y="3716"/>
                  </a:cubicBezTo>
                  <a:cubicBezTo>
                    <a:pt x="3168" y="3716"/>
                    <a:pt x="3120" y="3787"/>
                    <a:pt x="3120" y="3859"/>
                  </a:cubicBezTo>
                  <a:lnTo>
                    <a:pt x="3120" y="5097"/>
                  </a:lnTo>
                  <a:lnTo>
                    <a:pt x="2286" y="5097"/>
                  </a:lnTo>
                  <a:lnTo>
                    <a:pt x="2286" y="2382"/>
                  </a:lnTo>
                  <a:lnTo>
                    <a:pt x="3120" y="2382"/>
                  </a:lnTo>
                  <a:lnTo>
                    <a:pt x="3120" y="3192"/>
                  </a:lnTo>
                  <a:cubicBezTo>
                    <a:pt x="3120" y="3287"/>
                    <a:pt x="3168" y="3335"/>
                    <a:pt x="3263" y="3335"/>
                  </a:cubicBezTo>
                  <a:cubicBezTo>
                    <a:pt x="3334" y="3335"/>
                    <a:pt x="3406" y="3287"/>
                    <a:pt x="3406" y="3192"/>
                  </a:cubicBezTo>
                  <a:lnTo>
                    <a:pt x="3406" y="2382"/>
                  </a:lnTo>
                  <a:close/>
                  <a:moveTo>
                    <a:pt x="6716" y="2382"/>
                  </a:moveTo>
                  <a:lnTo>
                    <a:pt x="6716" y="6311"/>
                  </a:lnTo>
                  <a:cubicBezTo>
                    <a:pt x="6716" y="6478"/>
                    <a:pt x="6764" y="6621"/>
                    <a:pt x="6835" y="6740"/>
                  </a:cubicBezTo>
                  <a:lnTo>
                    <a:pt x="5644" y="6740"/>
                  </a:lnTo>
                  <a:cubicBezTo>
                    <a:pt x="5716" y="6621"/>
                    <a:pt x="5763" y="6478"/>
                    <a:pt x="5763" y="6311"/>
                  </a:cubicBezTo>
                  <a:lnTo>
                    <a:pt x="5763" y="2382"/>
                  </a:lnTo>
                  <a:close/>
                  <a:moveTo>
                    <a:pt x="786" y="1096"/>
                  </a:moveTo>
                  <a:cubicBezTo>
                    <a:pt x="810" y="1096"/>
                    <a:pt x="834" y="1120"/>
                    <a:pt x="834" y="1168"/>
                  </a:cubicBezTo>
                  <a:lnTo>
                    <a:pt x="834" y="7717"/>
                  </a:lnTo>
                  <a:cubicBezTo>
                    <a:pt x="834" y="7740"/>
                    <a:pt x="810" y="7764"/>
                    <a:pt x="786" y="7764"/>
                  </a:cubicBezTo>
                  <a:lnTo>
                    <a:pt x="334" y="7764"/>
                  </a:lnTo>
                  <a:cubicBezTo>
                    <a:pt x="310" y="7764"/>
                    <a:pt x="286" y="7764"/>
                    <a:pt x="286" y="7717"/>
                  </a:cubicBezTo>
                  <a:lnTo>
                    <a:pt x="286" y="1168"/>
                  </a:lnTo>
                  <a:cubicBezTo>
                    <a:pt x="286" y="1120"/>
                    <a:pt x="310" y="1096"/>
                    <a:pt x="334" y="1096"/>
                  </a:cubicBezTo>
                  <a:close/>
                  <a:moveTo>
                    <a:pt x="9764" y="1096"/>
                  </a:moveTo>
                  <a:cubicBezTo>
                    <a:pt x="9812" y="1096"/>
                    <a:pt x="9836" y="1120"/>
                    <a:pt x="9836" y="1168"/>
                  </a:cubicBezTo>
                  <a:lnTo>
                    <a:pt x="9836" y="7717"/>
                  </a:lnTo>
                  <a:cubicBezTo>
                    <a:pt x="9836" y="7740"/>
                    <a:pt x="9812" y="7764"/>
                    <a:pt x="9764" y="7764"/>
                  </a:cubicBezTo>
                  <a:lnTo>
                    <a:pt x="9336" y="7764"/>
                  </a:lnTo>
                  <a:cubicBezTo>
                    <a:pt x="9312" y="7764"/>
                    <a:pt x="9288" y="7764"/>
                    <a:pt x="9288" y="7717"/>
                  </a:cubicBezTo>
                  <a:lnTo>
                    <a:pt x="9288" y="1168"/>
                  </a:lnTo>
                  <a:cubicBezTo>
                    <a:pt x="9288" y="1120"/>
                    <a:pt x="9312" y="1096"/>
                    <a:pt x="9336" y="1096"/>
                  </a:cubicBezTo>
                  <a:close/>
                  <a:moveTo>
                    <a:pt x="1929" y="1"/>
                  </a:moveTo>
                  <a:cubicBezTo>
                    <a:pt x="1834" y="1"/>
                    <a:pt x="1786" y="72"/>
                    <a:pt x="1786" y="144"/>
                  </a:cubicBezTo>
                  <a:cubicBezTo>
                    <a:pt x="1786" y="239"/>
                    <a:pt x="1834" y="310"/>
                    <a:pt x="1929" y="310"/>
                  </a:cubicBezTo>
                  <a:lnTo>
                    <a:pt x="2001" y="310"/>
                  </a:lnTo>
                  <a:lnTo>
                    <a:pt x="2001" y="1477"/>
                  </a:lnTo>
                  <a:lnTo>
                    <a:pt x="1120" y="1477"/>
                  </a:lnTo>
                  <a:lnTo>
                    <a:pt x="1120" y="1168"/>
                  </a:lnTo>
                  <a:cubicBezTo>
                    <a:pt x="1120" y="977"/>
                    <a:pt x="953" y="810"/>
                    <a:pt x="762" y="810"/>
                  </a:cubicBezTo>
                  <a:lnTo>
                    <a:pt x="334" y="810"/>
                  </a:lnTo>
                  <a:cubicBezTo>
                    <a:pt x="143" y="810"/>
                    <a:pt x="0" y="977"/>
                    <a:pt x="0" y="1168"/>
                  </a:cubicBezTo>
                  <a:lnTo>
                    <a:pt x="0" y="7717"/>
                  </a:lnTo>
                  <a:cubicBezTo>
                    <a:pt x="0" y="7907"/>
                    <a:pt x="143" y="8074"/>
                    <a:pt x="334" y="8074"/>
                  </a:cubicBezTo>
                  <a:lnTo>
                    <a:pt x="762" y="8074"/>
                  </a:lnTo>
                  <a:cubicBezTo>
                    <a:pt x="953" y="8074"/>
                    <a:pt x="1120" y="7907"/>
                    <a:pt x="1120" y="7717"/>
                  </a:cubicBezTo>
                  <a:lnTo>
                    <a:pt x="1120" y="7693"/>
                  </a:lnTo>
                  <a:lnTo>
                    <a:pt x="6216" y="7693"/>
                  </a:lnTo>
                  <a:cubicBezTo>
                    <a:pt x="6311" y="7693"/>
                    <a:pt x="6383" y="7621"/>
                    <a:pt x="6383" y="7550"/>
                  </a:cubicBezTo>
                  <a:cubicBezTo>
                    <a:pt x="6383" y="7455"/>
                    <a:pt x="6311" y="7407"/>
                    <a:pt x="6216" y="7407"/>
                  </a:cubicBezTo>
                  <a:lnTo>
                    <a:pt x="1120" y="7407"/>
                  </a:lnTo>
                  <a:lnTo>
                    <a:pt x="1120" y="7026"/>
                  </a:lnTo>
                  <a:lnTo>
                    <a:pt x="9002" y="7026"/>
                  </a:lnTo>
                  <a:lnTo>
                    <a:pt x="9002" y="7407"/>
                  </a:lnTo>
                  <a:lnTo>
                    <a:pt x="6906" y="7407"/>
                  </a:lnTo>
                  <a:cubicBezTo>
                    <a:pt x="6811" y="7407"/>
                    <a:pt x="6764" y="7455"/>
                    <a:pt x="6764" y="7550"/>
                  </a:cubicBezTo>
                  <a:cubicBezTo>
                    <a:pt x="6764" y="7621"/>
                    <a:pt x="6811" y="7693"/>
                    <a:pt x="6906" y="7693"/>
                  </a:cubicBezTo>
                  <a:lnTo>
                    <a:pt x="9002" y="7693"/>
                  </a:lnTo>
                  <a:lnTo>
                    <a:pt x="9002" y="7717"/>
                  </a:lnTo>
                  <a:cubicBezTo>
                    <a:pt x="9002" y="7907"/>
                    <a:pt x="9145" y="8074"/>
                    <a:pt x="9336" y="8074"/>
                  </a:cubicBezTo>
                  <a:lnTo>
                    <a:pt x="9764" y="8074"/>
                  </a:lnTo>
                  <a:cubicBezTo>
                    <a:pt x="9955" y="8074"/>
                    <a:pt x="10121" y="7907"/>
                    <a:pt x="10121" y="7717"/>
                  </a:cubicBezTo>
                  <a:lnTo>
                    <a:pt x="10121" y="1168"/>
                  </a:lnTo>
                  <a:cubicBezTo>
                    <a:pt x="10121" y="977"/>
                    <a:pt x="9955" y="810"/>
                    <a:pt x="9764" y="810"/>
                  </a:cubicBezTo>
                  <a:lnTo>
                    <a:pt x="9336" y="810"/>
                  </a:lnTo>
                  <a:cubicBezTo>
                    <a:pt x="9145" y="810"/>
                    <a:pt x="9002" y="977"/>
                    <a:pt x="9002" y="1168"/>
                  </a:cubicBezTo>
                  <a:lnTo>
                    <a:pt x="9002" y="1477"/>
                  </a:lnTo>
                  <a:lnTo>
                    <a:pt x="8121" y="1477"/>
                  </a:lnTo>
                  <a:lnTo>
                    <a:pt x="8121" y="310"/>
                  </a:lnTo>
                  <a:lnTo>
                    <a:pt x="8192" y="310"/>
                  </a:lnTo>
                  <a:cubicBezTo>
                    <a:pt x="8264" y="310"/>
                    <a:pt x="8335" y="239"/>
                    <a:pt x="8335" y="144"/>
                  </a:cubicBezTo>
                  <a:cubicBezTo>
                    <a:pt x="8335" y="72"/>
                    <a:pt x="8264" y="1"/>
                    <a:pt x="8192" y="1"/>
                  </a:cubicBezTo>
                  <a:lnTo>
                    <a:pt x="6645" y="1"/>
                  </a:lnTo>
                  <a:cubicBezTo>
                    <a:pt x="6549" y="1"/>
                    <a:pt x="6502" y="72"/>
                    <a:pt x="6502" y="144"/>
                  </a:cubicBezTo>
                  <a:cubicBezTo>
                    <a:pt x="6502" y="239"/>
                    <a:pt x="6549" y="310"/>
                    <a:pt x="6645" y="310"/>
                  </a:cubicBezTo>
                  <a:lnTo>
                    <a:pt x="6716" y="310"/>
                  </a:lnTo>
                  <a:lnTo>
                    <a:pt x="6716" y="1477"/>
                  </a:lnTo>
                  <a:lnTo>
                    <a:pt x="6549" y="1477"/>
                  </a:lnTo>
                  <a:cubicBezTo>
                    <a:pt x="6478" y="1477"/>
                    <a:pt x="6406" y="1549"/>
                    <a:pt x="6406" y="1620"/>
                  </a:cubicBezTo>
                  <a:cubicBezTo>
                    <a:pt x="6406" y="1715"/>
                    <a:pt x="6478" y="1787"/>
                    <a:pt x="6549" y="1787"/>
                  </a:cubicBezTo>
                  <a:lnTo>
                    <a:pt x="8978" y="1787"/>
                  </a:lnTo>
                  <a:lnTo>
                    <a:pt x="8978" y="2096"/>
                  </a:lnTo>
                  <a:lnTo>
                    <a:pt x="1120" y="2096"/>
                  </a:lnTo>
                  <a:lnTo>
                    <a:pt x="1120" y="1787"/>
                  </a:lnTo>
                  <a:lnTo>
                    <a:pt x="5882" y="1787"/>
                  </a:lnTo>
                  <a:cubicBezTo>
                    <a:pt x="5978" y="1787"/>
                    <a:pt x="6049" y="1715"/>
                    <a:pt x="6049" y="1620"/>
                  </a:cubicBezTo>
                  <a:cubicBezTo>
                    <a:pt x="6049" y="1549"/>
                    <a:pt x="5978" y="1477"/>
                    <a:pt x="5882" y="1477"/>
                  </a:cubicBezTo>
                  <a:lnTo>
                    <a:pt x="5763" y="1477"/>
                  </a:lnTo>
                  <a:lnTo>
                    <a:pt x="5763" y="310"/>
                  </a:lnTo>
                  <a:lnTo>
                    <a:pt x="5835" y="310"/>
                  </a:lnTo>
                  <a:cubicBezTo>
                    <a:pt x="5906" y="310"/>
                    <a:pt x="5978" y="239"/>
                    <a:pt x="5978" y="144"/>
                  </a:cubicBezTo>
                  <a:cubicBezTo>
                    <a:pt x="5978" y="72"/>
                    <a:pt x="5906" y="1"/>
                    <a:pt x="5835" y="1"/>
                  </a:cubicBezTo>
                  <a:lnTo>
                    <a:pt x="4287" y="1"/>
                  </a:lnTo>
                  <a:cubicBezTo>
                    <a:pt x="4215" y="1"/>
                    <a:pt x="4144" y="72"/>
                    <a:pt x="4144" y="144"/>
                  </a:cubicBezTo>
                  <a:cubicBezTo>
                    <a:pt x="4144" y="239"/>
                    <a:pt x="4215" y="310"/>
                    <a:pt x="4287" y="310"/>
                  </a:cubicBezTo>
                  <a:lnTo>
                    <a:pt x="4358" y="310"/>
                  </a:lnTo>
                  <a:lnTo>
                    <a:pt x="4358" y="1477"/>
                  </a:lnTo>
                  <a:lnTo>
                    <a:pt x="3406" y="1477"/>
                  </a:lnTo>
                  <a:lnTo>
                    <a:pt x="3406" y="310"/>
                  </a:lnTo>
                  <a:lnTo>
                    <a:pt x="3477" y="310"/>
                  </a:lnTo>
                  <a:cubicBezTo>
                    <a:pt x="3549" y="310"/>
                    <a:pt x="3620" y="239"/>
                    <a:pt x="3620" y="144"/>
                  </a:cubicBezTo>
                  <a:cubicBezTo>
                    <a:pt x="3620" y="72"/>
                    <a:pt x="3549" y="1"/>
                    <a:pt x="3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576FAA6-D19F-45AE-8C31-09D09083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2" y="1014423"/>
            <a:ext cx="8002407" cy="35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8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9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Create a Google Cloud Bucket-02</a:t>
            </a:r>
            <a:endParaRPr dirty="0"/>
          </a:p>
        </p:txBody>
      </p:sp>
      <p:grpSp>
        <p:nvGrpSpPr>
          <p:cNvPr id="1057" name="Google Shape;1057;p39"/>
          <p:cNvGrpSpPr/>
          <p:nvPr/>
        </p:nvGrpSpPr>
        <p:grpSpPr>
          <a:xfrm>
            <a:off x="8849544" y="4649429"/>
            <a:ext cx="588911" cy="498362"/>
            <a:chOff x="2075017" y="1212661"/>
            <a:chExt cx="340707" cy="289409"/>
          </a:xfrm>
        </p:grpSpPr>
        <p:sp>
          <p:nvSpPr>
            <p:cNvPr id="1058" name="Google Shape;1058;p39"/>
            <p:cNvSpPr/>
            <p:nvPr/>
          </p:nvSpPr>
          <p:spPr>
            <a:xfrm>
              <a:off x="2131903" y="1406644"/>
              <a:ext cx="252551" cy="89839"/>
            </a:xfrm>
            <a:custGeom>
              <a:avLst/>
              <a:gdLst/>
              <a:ahLst/>
              <a:cxnLst/>
              <a:rect l="l" t="t" r="r" b="b"/>
              <a:pathLst>
                <a:path w="7503" h="2669" extrusionOk="0">
                  <a:moveTo>
                    <a:pt x="430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2239"/>
                  </a:lnTo>
                  <a:cubicBezTo>
                    <a:pt x="1" y="2478"/>
                    <a:pt x="191" y="2668"/>
                    <a:pt x="430" y="2668"/>
                  </a:cubicBezTo>
                  <a:lnTo>
                    <a:pt x="6050" y="2668"/>
                  </a:lnTo>
                  <a:cubicBezTo>
                    <a:pt x="6240" y="2668"/>
                    <a:pt x="6431" y="2620"/>
                    <a:pt x="6574" y="2501"/>
                  </a:cubicBezTo>
                  <a:cubicBezTo>
                    <a:pt x="6788" y="2382"/>
                    <a:pt x="7026" y="2287"/>
                    <a:pt x="7264" y="2287"/>
                  </a:cubicBezTo>
                  <a:lnTo>
                    <a:pt x="7502" y="2287"/>
                  </a:lnTo>
                  <a:lnTo>
                    <a:pt x="7502" y="406"/>
                  </a:lnTo>
                  <a:lnTo>
                    <a:pt x="7264" y="406"/>
                  </a:lnTo>
                  <a:cubicBezTo>
                    <a:pt x="7026" y="406"/>
                    <a:pt x="6788" y="310"/>
                    <a:pt x="6574" y="168"/>
                  </a:cubicBezTo>
                  <a:cubicBezTo>
                    <a:pt x="6431" y="72"/>
                    <a:pt x="6240" y="1"/>
                    <a:pt x="6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2131903" y="1417886"/>
              <a:ext cx="252551" cy="78731"/>
            </a:xfrm>
            <a:custGeom>
              <a:avLst/>
              <a:gdLst/>
              <a:ahLst/>
              <a:cxnLst/>
              <a:rect l="l" t="t" r="r" b="b"/>
              <a:pathLst>
                <a:path w="7503" h="2339" extrusionOk="0">
                  <a:moveTo>
                    <a:pt x="6883" y="0"/>
                  </a:moveTo>
                  <a:lnTo>
                    <a:pt x="6883" y="881"/>
                  </a:lnTo>
                  <a:cubicBezTo>
                    <a:pt x="6883" y="1119"/>
                    <a:pt x="6764" y="1334"/>
                    <a:pt x="6574" y="1477"/>
                  </a:cubicBezTo>
                  <a:cubicBezTo>
                    <a:pt x="6431" y="1572"/>
                    <a:pt x="6240" y="1643"/>
                    <a:pt x="6050" y="1643"/>
                  </a:cubicBezTo>
                  <a:lnTo>
                    <a:pt x="430" y="1643"/>
                  </a:lnTo>
                  <a:cubicBezTo>
                    <a:pt x="191" y="1643"/>
                    <a:pt x="1" y="1453"/>
                    <a:pt x="1" y="1215"/>
                  </a:cubicBezTo>
                  <a:lnTo>
                    <a:pt x="1" y="1905"/>
                  </a:lnTo>
                  <a:cubicBezTo>
                    <a:pt x="1" y="2144"/>
                    <a:pt x="191" y="2334"/>
                    <a:pt x="430" y="2334"/>
                  </a:cubicBezTo>
                  <a:lnTo>
                    <a:pt x="6050" y="2334"/>
                  </a:lnTo>
                  <a:cubicBezTo>
                    <a:pt x="6075" y="2337"/>
                    <a:pt x="6100" y="2339"/>
                    <a:pt x="6125" y="2339"/>
                  </a:cubicBezTo>
                  <a:cubicBezTo>
                    <a:pt x="6290" y="2339"/>
                    <a:pt x="6450" y="2274"/>
                    <a:pt x="6574" y="2191"/>
                  </a:cubicBezTo>
                  <a:cubicBezTo>
                    <a:pt x="6788" y="2048"/>
                    <a:pt x="7026" y="1953"/>
                    <a:pt x="7264" y="1953"/>
                  </a:cubicBezTo>
                  <a:lnTo>
                    <a:pt x="7502" y="1953"/>
                  </a:lnTo>
                  <a:lnTo>
                    <a:pt x="7502" y="72"/>
                  </a:lnTo>
                  <a:lnTo>
                    <a:pt x="7264" y="72"/>
                  </a:lnTo>
                  <a:cubicBezTo>
                    <a:pt x="7145" y="72"/>
                    <a:pt x="7002" y="48"/>
                    <a:pt x="6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2131903" y="1449930"/>
              <a:ext cx="252551" cy="47326"/>
            </a:xfrm>
            <a:custGeom>
              <a:avLst/>
              <a:gdLst/>
              <a:ahLst/>
              <a:cxnLst/>
              <a:rect l="l" t="t" r="r" b="b"/>
              <a:pathLst>
                <a:path w="7503" h="1406" extrusionOk="0">
                  <a:moveTo>
                    <a:pt x="1" y="1"/>
                  </a:moveTo>
                  <a:lnTo>
                    <a:pt x="1" y="953"/>
                  </a:lnTo>
                  <a:cubicBezTo>
                    <a:pt x="1" y="1192"/>
                    <a:pt x="191" y="1406"/>
                    <a:pt x="430" y="1406"/>
                  </a:cubicBezTo>
                  <a:lnTo>
                    <a:pt x="6050" y="1406"/>
                  </a:lnTo>
                  <a:cubicBezTo>
                    <a:pt x="6240" y="1406"/>
                    <a:pt x="6431" y="1334"/>
                    <a:pt x="6574" y="1239"/>
                  </a:cubicBezTo>
                  <a:cubicBezTo>
                    <a:pt x="6788" y="1096"/>
                    <a:pt x="7026" y="1001"/>
                    <a:pt x="7264" y="1001"/>
                  </a:cubicBezTo>
                  <a:lnTo>
                    <a:pt x="7502" y="1001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131903" y="1449930"/>
              <a:ext cx="252551" cy="47326"/>
            </a:xfrm>
            <a:custGeom>
              <a:avLst/>
              <a:gdLst/>
              <a:ahLst/>
              <a:cxnLst/>
              <a:rect l="l" t="t" r="r" b="b"/>
              <a:pathLst>
                <a:path w="7503" h="1406" extrusionOk="0">
                  <a:moveTo>
                    <a:pt x="6883" y="1"/>
                  </a:moveTo>
                  <a:cubicBezTo>
                    <a:pt x="6859" y="215"/>
                    <a:pt x="6740" y="406"/>
                    <a:pt x="6574" y="525"/>
                  </a:cubicBezTo>
                  <a:cubicBezTo>
                    <a:pt x="6431" y="644"/>
                    <a:pt x="6240" y="691"/>
                    <a:pt x="6050" y="691"/>
                  </a:cubicBezTo>
                  <a:lnTo>
                    <a:pt x="430" y="691"/>
                  </a:lnTo>
                  <a:cubicBezTo>
                    <a:pt x="191" y="691"/>
                    <a:pt x="1" y="501"/>
                    <a:pt x="1" y="263"/>
                  </a:cubicBezTo>
                  <a:lnTo>
                    <a:pt x="1" y="953"/>
                  </a:lnTo>
                  <a:cubicBezTo>
                    <a:pt x="1" y="1192"/>
                    <a:pt x="191" y="1406"/>
                    <a:pt x="430" y="1406"/>
                  </a:cubicBezTo>
                  <a:lnTo>
                    <a:pt x="6050" y="1406"/>
                  </a:lnTo>
                  <a:cubicBezTo>
                    <a:pt x="6240" y="1406"/>
                    <a:pt x="6431" y="1334"/>
                    <a:pt x="6574" y="1239"/>
                  </a:cubicBezTo>
                  <a:cubicBezTo>
                    <a:pt x="6788" y="1096"/>
                    <a:pt x="7026" y="1001"/>
                    <a:pt x="7264" y="1001"/>
                  </a:cubicBezTo>
                  <a:lnTo>
                    <a:pt x="7502" y="1001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131903" y="1406644"/>
              <a:ext cx="137939" cy="89839"/>
            </a:xfrm>
            <a:custGeom>
              <a:avLst/>
              <a:gdLst/>
              <a:ahLst/>
              <a:cxnLst/>
              <a:rect l="l" t="t" r="r" b="b"/>
              <a:pathLst>
                <a:path w="4098" h="2669" extrusionOk="0">
                  <a:moveTo>
                    <a:pt x="430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2239"/>
                  </a:lnTo>
                  <a:cubicBezTo>
                    <a:pt x="1" y="2478"/>
                    <a:pt x="191" y="2668"/>
                    <a:pt x="430" y="2668"/>
                  </a:cubicBezTo>
                  <a:lnTo>
                    <a:pt x="4097" y="2668"/>
                  </a:lnTo>
                  <a:lnTo>
                    <a:pt x="40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131903" y="1458749"/>
              <a:ext cx="137939" cy="38507"/>
            </a:xfrm>
            <a:custGeom>
              <a:avLst/>
              <a:gdLst/>
              <a:ahLst/>
              <a:cxnLst/>
              <a:rect l="l" t="t" r="r" b="b"/>
              <a:pathLst>
                <a:path w="4098" h="1144" extrusionOk="0">
                  <a:moveTo>
                    <a:pt x="1" y="1"/>
                  </a:moveTo>
                  <a:lnTo>
                    <a:pt x="1" y="691"/>
                  </a:lnTo>
                  <a:cubicBezTo>
                    <a:pt x="1" y="930"/>
                    <a:pt x="191" y="1144"/>
                    <a:pt x="430" y="1144"/>
                  </a:cubicBezTo>
                  <a:lnTo>
                    <a:pt x="4097" y="1144"/>
                  </a:lnTo>
                  <a:lnTo>
                    <a:pt x="4097" y="429"/>
                  </a:lnTo>
                  <a:lnTo>
                    <a:pt x="430" y="429"/>
                  </a:lnTo>
                  <a:cubicBezTo>
                    <a:pt x="191" y="429"/>
                    <a:pt x="1" y="23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2379607" y="1406644"/>
              <a:ext cx="31304" cy="90613"/>
            </a:xfrm>
            <a:custGeom>
              <a:avLst/>
              <a:gdLst/>
              <a:ahLst/>
              <a:cxnLst/>
              <a:rect l="l" t="t" r="r" b="b"/>
              <a:pathLst>
                <a:path w="930" h="269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2454"/>
                  </a:lnTo>
                  <a:cubicBezTo>
                    <a:pt x="1" y="2573"/>
                    <a:pt x="96" y="2692"/>
                    <a:pt x="215" y="2692"/>
                  </a:cubicBezTo>
                  <a:lnTo>
                    <a:pt x="715" y="2692"/>
                  </a:lnTo>
                  <a:cubicBezTo>
                    <a:pt x="834" y="2692"/>
                    <a:pt x="929" y="2573"/>
                    <a:pt x="929" y="2454"/>
                  </a:cubicBezTo>
                  <a:lnTo>
                    <a:pt x="929" y="215"/>
                  </a:lnTo>
                  <a:cubicBezTo>
                    <a:pt x="929" y="96"/>
                    <a:pt x="834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379607" y="1466760"/>
              <a:ext cx="31304" cy="30496"/>
            </a:xfrm>
            <a:custGeom>
              <a:avLst/>
              <a:gdLst/>
              <a:ahLst/>
              <a:cxnLst/>
              <a:rect l="l" t="t" r="r" b="b"/>
              <a:pathLst>
                <a:path w="930" h="906" extrusionOk="0">
                  <a:moveTo>
                    <a:pt x="1" y="1"/>
                  </a:moveTo>
                  <a:lnTo>
                    <a:pt x="1" y="668"/>
                  </a:lnTo>
                  <a:cubicBezTo>
                    <a:pt x="1" y="787"/>
                    <a:pt x="96" y="906"/>
                    <a:pt x="215" y="906"/>
                  </a:cubicBezTo>
                  <a:lnTo>
                    <a:pt x="715" y="906"/>
                  </a:lnTo>
                  <a:cubicBezTo>
                    <a:pt x="834" y="906"/>
                    <a:pt x="929" y="787"/>
                    <a:pt x="929" y="668"/>
                  </a:cubicBezTo>
                  <a:lnTo>
                    <a:pt x="929" y="1"/>
                  </a:lnTo>
                  <a:cubicBezTo>
                    <a:pt x="929" y="120"/>
                    <a:pt x="834" y="215"/>
                    <a:pt x="715" y="215"/>
                  </a:cubicBezTo>
                  <a:lnTo>
                    <a:pt x="215" y="215"/>
                  </a:lnTo>
                  <a:cubicBezTo>
                    <a:pt x="96" y="215"/>
                    <a:pt x="1" y="12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143953" y="1243931"/>
              <a:ext cx="89805" cy="252551"/>
            </a:xfrm>
            <a:custGeom>
              <a:avLst/>
              <a:gdLst/>
              <a:ahLst/>
              <a:cxnLst/>
              <a:rect l="l" t="t" r="r" b="b"/>
              <a:pathLst>
                <a:path w="2668" h="7503" extrusionOk="0">
                  <a:moveTo>
                    <a:pt x="381" y="0"/>
                  </a:moveTo>
                  <a:lnTo>
                    <a:pt x="381" y="239"/>
                  </a:lnTo>
                  <a:cubicBezTo>
                    <a:pt x="381" y="501"/>
                    <a:pt x="310" y="739"/>
                    <a:pt x="167" y="929"/>
                  </a:cubicBezTo>
                  <a:cubicBezTo>
                    <a:pt x="48" y="1096"/>
                    <a:pt x="0" y="1263"/>
                    <a:pt x="0" y="1453"/>
                  </a:cubicBezTo>
                  <a:lnTo>
                    <a:pt x="0" y="7073"/>
                  </a:lnTo>
                  <a:cubicBezTo>
                    <a:pt x="0" y="7312"/>
                    <a:pt x="191" y="7502"/>
                    <a:pt x="429" y="7502"/>
                  </a:cubicBezTo>
                  <a:lnTo>
                    <a:pt x="2239" y="7502"/>
                  </a:lnTo>
                  <a:cubicBezTo>
                    <a:pt x="2477" y="7502"/>
                    <a:pt x="2667" y="7312"/>
                    <a:pt x="2667" y="7073"/>
                  </a:cubicBezTo>
                  <a:lnTo>
                    <a:pt x="2667" y="1453"/>
                  </a:lnTo>
                  <a:cubicBezTo>
                    <a:pt x="2667" y="1263"/>
                    <a:pt x="2596" y="1096"/>
                    <a:pt x="2501" y="929"/>
                  </a:cubicBezTo>
                  <a:cubicBezTo>
                    <a:pt x="2358" y="739"/>
                    <a:pt x="2263" y="501"/>
                    <a:pt x="2263" y="239"/>
                  </a:cubicBezTo>
                  <a:lnTo>
                    <a:pt x="2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2154354" y="1243931"/>
              <a:ext cx="79404" cy="252551"/>
            </a:xfrm>
            <a:custGeom>
              <a:avLst/>
              <a:gdLst/>
              <a:ahLst/>
              <a:cxnLst/>
              <a:rect l="l" t="t" r="r" b="b"/>
              <a:pathLst>
                <a:path w="2359" h="7503" extrusionOk="0">
                  <a:moveTo>
                    <a:pt x="72" y="0"/>
                  </a:moveTo>
                  <a:lnTo>
                    <a:pt x="72" y="239"/>
                  </a:lnTo>
                  <a:cubicBezTo>
                    <a:pt x="72" y="382"/>
                    <a:pt x="48" y="501"/>
                    <a:pt x="1" y="620"/>
                  </a:cubicBezTo>
                  <a:lnTo>
                    <a:pt x="882" y="620"/>
                  </a:lnTo>
                  <a:cubicBezTo>
                    <a:pt x="1120" y="620"/>
                    <a:pt x="1334" y="739"/>
                    <a:pt x="1477" y="929"/>
                  </a:cubicBezTo>
                  <a:cubicBezTo>
                    <a:pt x="1596" y="1096"/>
                    <a:pt x="1644" y="1263"/>
                    <a:pt x="1644" y="1453"/>
                  </a:cubicBezTo>
                  <a:lnTo>
                    <a:pt x="1644" y="7073"/>
                  </a:lnTo>
                  <a:cubicBezTo>
                    <a:pt x="1644" y="7312"/>
                    <a:pt x="1453" y="7502"/>
                    <a:pt x="1215" y="7502"/>
                  </a:cubicBezTo>
                  <a:lnTo>
                    <a:pt x="1906" y="7502"/>
                  </a:lnTo>
                  <a:cubicBezTo>
                    <a:pt x="2168" y="7502"/>
                    <a:pt x="2358" y="7312"/>
                    <a:pt x="2358" y="7073"/>
                  </a:cubicBezTo>
                  <a:lnTo>
                    <a:pt x="2358" y="1453"/>
                  </a:lnTo>
                  <a:cubicBezTo>
                    <a:pt x="2358" y="1263"/>
                    <a:pt x="2287" y="1096"/>
                    <a:pt x="2192" y="929"/>
                  </a:cubicBezTo>
                  <a:cubicBezTo>
                    <a:pt x="2049" y="739"/>
                    <a:pt x="1954" y="501"/>
                    <a:pt x="1954" y="239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2143953" y="1376181"/>
              <a:ext cx="89805" cy="120301"/>
            </a:xfrm>
            <a:custGeom>
              <a:avLst/>
              <a:gdLst/>
              <a:ahLst/>
              <a:cxnLst/>
              <a:rect l="l" t="t" r="r" b="b"/>
              <a:pathLst>
                <a:path w="2668" h="3574" extrusionOk="0">
                  <a:moveTo>
                    <a:pt x="0" y="1"/>
                  </a:moveTo>
                  <a:lnTo>
                    <a:pt x="0" y="3144"/>
                  </a:lnTo>
                  <a:cubicBezTo>
                    <a:pt x="0" y="3383"/>
                    <a:pt x="191" y="3573"/>
                    <a:pt x="429" y="3573"/>
                  </a:cubicBezTo>
                  <a:lnTo>
                    <a:pt x="2239" y="3573"/>
                  </a:lnTo>
                  <a:cubicBezTo>
                    <a:pt x="2477" y="3573"/>
                    <a:pt x="2667" y="3383"/>
                    <a:pt x="2667" y="3144"/>
                  </a:cubicBezTo>
                  <a:lnTo>
                    <a:pt x="2667" y="1"/>
                  </a:ln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2195251" y="1376181"/>
              <a:ext cx="38507" cy="120301"/>
            </a:xfrm>
            <a:custGeom>
              <a:avLst/>
              <a:gdLst/>
              <a:ahLst/>
              <a:cxnLst/>
              <a:rect l="l" t="t" r="r" b="b"/>
              <a:pathLst>
                <a:path w="1144" h="3574" extrusionOk="0">
                  <a:moveTo>
                    <a:pt x="429" y="1"/>
                  </a:moveTo>
                  <a:lnTo>
                    <a:pt x="429" y="3144"/>
                  </a:lnTo>
                  <a:cubicBezTo>
                    <a:pt x="429" y="3383"/>
                    <a:pt x="238" y="3573"/>
                    <a:pt x="0" y="3573"/>
                  </a:cubicBezTo>
                  <a:lnTo>
                    <a:pt x="715" y="3573"/>
                  </a:lnTo>
                  <a:cubicBezTo>
                    <a:pt x="953" y="3573"/>
                    <a:pt x="1143" y="3383"/>
                    <a:pt x="1143" y="3144"/>
                  </a:cubicBezTo>
                  <a:lnTo>
                    <a:pt x="1143" y="1"/>
                  </a:ln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2143953" y="1376181"/>
              <a:ext cx="89805" cy="60150"/>
            </a:xfrm>
            <a:custGeom>
              <a:avLst/>
              <a:gdLst/>
              <a:ahLst/>
              <a:cxnLst/>
              <a:rect l="l" t="t" r="r" b="b"/>
              <a:pathLst>
                <a:path w="2668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2667" y="178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2209657" y="1376181"/>
              <a:ext cx="24101" cy="60150"/>
            </a:xfrm>
            <a:custGeom>
              <a:avLst/>
              <a:gdLst/>
              <a:ahLst/>
              <a:cxnLst/>
              <a:rect l="l" t="t" r="r" b="b"/>
              <a:pathLst>
                <a:path w="716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715" y="178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143953" y="1218282"/>
              <a:ext cx="89805" cy="31304"/>
            </a:xfrm>
            <a:custGeom>
              <a:avLst/>
              <a:gdLst/>
              <a:ahLst/>
              <a:cxnLst/>
              <a:rect l="l" t="t" r="r" b="b"/>
              <a:pathLst>
                <a:path w="2668" h="930" extrusionOk="0">
                  <a:moveTo>
                    <a:pt x="214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715"/>
                  </a:lnTo>
                  <a:cubicBezTo>
                    <a:pt x="0" y="834"/>
                    <a:pt x="95" y="929"/>
                    <a:pt x="214" y="929"/>
                  </a:cubicBezTo>
                  <a:lnTo>
                    <a:pt x="2453" y="929"/>
                  </a:lnTo>
                  <a:cubicBezTo>
                    <a:pt x="2572" y="929"/>
                    <a:pt x="2667" y="834"/>
                    <a:pt x="2667" y="715"/>
                  </a:cubicBezTo>
                  <a:lnTo>
                    <a:pt x="2667" y="215"/>
                  </a:lnTo>
                  <a:cubicBezTo>
                    <a:pt x="2667" y="96"/>
                    <a:pt x="2572" y="0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203262" y="1218282"/>
              <a:ext cx="30496" cy="31304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0" y="0"/>
                  </a:moveTo>
                  <a:cubicBezTo>
                    <a:pt x="119" y="0"/>
                    <a:pt x="215" y="96"/>
                    <a:pt x="215" y="215"/>
                  </a:cubicBezTo>
                  <a:lnTo>
                    <a:pt x="215" y="715"/>
                  </a:lnTo>
                  <a:cubicBezTo>
                    <a:pt x="215" y="810"/>
                    <a:pt x="119" y="929"/>
                    <a:pt x="0" y="929"/>
                  </a:cubicBezTo>
                  <a:lnTo>
                    <a:pt x="691" y="929"/>
                  </a:lnTo>
                  <a:cubicBezTo>
                    <a:pt x="810" y="929"/>
                    <a:pt x="905" y="834"/>
                    <a:pt x="905" y="715"/>
                  </a:cubicBezTo>
                  <a:lnTo>
                    <a:pt x="905" y="215"/>
                  </a:lnTo>
                  <a:cubicBezTo>
                    <a:pt x="905" y="96"/>
                    <a:pt x="81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079797" y="1243931"/>
              <a:ext cx="90646" cy="252551"/>
            </a:xfrm>
            <a:custGeom>
              <a:avLst/>
              <a:gdLst/>
              <a:ahLst/>
              <a:cxnLst/>
              <a:rect l="l" t="t" r="r" b="b"/>
              <a:pathLst>
                <a:path w="2693" h="7503" extrusionOk="0">
                  <a:moveTo>
                    <a:pt x="406" y="0"/>
                  </a:moveTo>
                  <a:lnTo>
                    <a:pt x="406" y="239"/>
                  </a:lnTo>
                  <a:cubicBezTo>
                    <a:pt x="406" y="501"/>
                    <a:pt x="311" y="739"/>
                    <a:pt x="168" y="929"/>
                  </a:cubicBezTo>
                  <a:cubicBezTo>
                    <a:pt x="72" y="1096"/>
                    <a:pt x="1" y="1263"/>
                    <a:pt x="1" y="1453"/>
                  </a:cubicBezTo>
                  <a:lnTo>
                    <a:pt x="1" y="7073"/>
                  </a:lnTo>
                  <a:cubicBezTo>
                    <a:pt x="1" y="7312"/>
                    <a:pt x="192" y="7502"/>
                    <a:pt x="453" y="7502"/>
                  </a:cubicBezTo>
                  <a:lnTo>
                    <a:pt x="2240" y="7502"/>
                  </a:lnTo>
                  <a:cubicBezTo>
                    <a:pt x="2478" y="7502"/>
                    <a:pt x="2692" y="7312"/>
                    <a:pt x="2692" y="7073"/>
                  </a:cubicBezTo>
                  <a:lnTo>
                    <a:pt x="2692" y="1453"/>
                  </a:lnTo>
                  <a:cubicBezTo>
                    <a:pt x="2692" y="1263"/>
                    <a:pt x="2621" y="1096"/>
                    <a:pt x="2525" y="929"/>
                  </a:cubicBezTo>
                  <a:cubicBezTo>
                    <a:pt x="2382" y="739"/>
                    <a:pt x="2287" y="501"/>
                    <a:pt x="2287" y="239"/>
                  </a:cubicBezTo>
                  <a:lnTo>
                    <a:pt x="2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091039" y="1243931"/>
              <a:ext cx="79404" cy="252551"/>
            </a:xfrm>
            <a:custGeom>
              <a:avLst/>
              <a:gdLst/>
              <a:ahLst/>
              <a:cxnLst/>
              <a:rect l="l" t="t" r="r" b="b"/>
              <a:pathLst>
                <a:path w="2359" h="7503" extrusionOk="0">
                  <a:moveTo>
                    <a:pt x="72" y="0"/>
                  </a:moveTo>
                  <a:lnTo>
                    <a:pt x="72" y="239"/>
                  </a:lnTo>
                  <a:cubicBezTo>
                    <a:pt x="72" y="382"/>
                    <a:pt x="48" y="501"/>
                    <a:pt x="0" y="620"/>
                  </a:cubicBezTo>
                  <a:lnTo>
                    <a:pt x="882" y="620"/>
                  </a:lnTo>
                  <a:cubicBezTo>
                    <a:pt x="1120" y="620"/>
                    <a:pt x="1334" y="739"/>
                    <a:pt x="1477" y="929"/>
                  </a:cubicBezTo>
                  <a:cubicBezTo>
                    <a:pt x="1572" y="1096"/>
                    <a:pt x="1644" y="1263"/>
                    <a:pt x="1644" y="1453"/>
                  </a:cubicBezTo>
                  <a:lnTo>
                    <a:pt x="1644" y="7073"/>
                  </a:lnTo>
                  <a:cubicBezTo>
                    <a:pt x="1644" y="7312"/>
                    <a:pt x="1453" y="7502"/>
                    <a:pt x="1215" y="7502"/>
                  </a:cubicBezTo>
                  <a:lnTo>
                    <a:pt x="1906" y="7502"/>
                  </a:lnTo>
                  <a:cubicBezTo>
                    <a:pt x="2144" y="7502"/>
                    <a:pt x="2334" y="7312"/>
                    <a:pt x="2334" y="7073"/>
                  </a:cubicBezTo>
                  <a:lnTo>
                    <a:pt x="2334" y="1453"/>
                  </a:lnTo>
                  <a:cubicBezTo>
                    <a:pt x="2358" y="1263"/>
                    <a:pt x="2287" y="1096"/>
                    <a:pt x="2191" y="929"/>
                  </a:cubicBezTo>
                  <a:cubicBezTo>
                    <a:pt x="2048" y="739"/>
                    <a:pt x="1953" y="50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079797" y="1338516"/>
              <a:ext cx="90646" cy="158741"/>
            </a:xfrm>
            <a:custGeom>
              <a:avLst/>
              <a:gdLst/>
              <a:ahLst/>
              <a:cxnLst/>
              <a:rect l="l" t="t" r="r" b="b"/>
              <a:pathLst>
                <a:path w="2693" h="4716" extrusionOk="0">
                  <a:moveTo>
                    <a:pt x="1" y="1"/>
                  </a:moveTo>
                  <a:lnTo>
                    <a:pt x="1" y="4263"/>
                  </a:lnTo>
                  <a:cubicBezTo>
                    <a:pt x="1" y="4502"/>
                    <a:pt x="215" y="4716"/>
                    <a:pt x="453" y="4716"/>
                  </a:cubicBezTo>
                  <a:lnTo>
                    <a:pt x="2240" y="4716"/>
                  </a:lnTo>
                  <a:cubicBezTo>
                    <a:pt x="2478" y="4716"/>
                    <a:pt x="2692" y="4502"/>
                    <a:pt x="2692" y="4263"/>
                  </a:cubicBezTo>
                  <a:lnTo>
                    <a:pt x="269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31903" y="1338516"/>
              <a:ext cx="38541" cy="158741"/>
            </a:xfrm>
            <a:custGeom>
              <a:avLst/>
              <a:gdLst/>
              <a:ahLst/>
              <a:cxnLst/>
              <a:rect l="l" t="t" r="r" b="b"/>
              <a:pathLst>
                <a:path w="1145" h="4716" extrusionOk="0">
                  <a:moveTo>
                    <a:pt x="430" y="1"/>
                  </a:moveTo>
                  <a:lnTo>
                    <a:pt x="430" y="4263"/>
                  </a:lnTo>
                  <a:cubicBezTo>
                    <a:pt x="430" y="4502"/>
                    <a:pt x="239" y="4716"/>
                    <a:pt x="1" y="4716"/>
                  </a:cubicBezTo>
                  <a:lnTo>
                    <a:pt x="692" y="4716"/>
                  </a:lnTo>
                  <a:cubicBezTo>
                    <a:pt x="930" y="4716"/>
                    <a:pt x="1144" y="4502"/>
                    <a:pt x="1144" y="4263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79797" y="1376181"/>
              <a:ext cx="90646" cy="60150"/>
            </a:xfrm>
            <a:custGeom>
              <a:avLst/>
              <a:gdLst/>
              <a:ahLst/>
              <a:cxnLst/>
              <a:rect l="l" t="t" r="r" b="b"/>
              <a:pathLst>
                <a:path w="2693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2692" y="1787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146343" y="1376181"/>
              <a:ext cx="24101" cy="60150"/>
            </a:xfrm>
            <a:custGeom>
              <a:avLst/>
              <a:gdLst/>
              <a:ahLst/>
              <a:cxnLst/>
              <a:rect l="l" t="t" r="r" b="b"/>
              <a:pathLst>
                <a:path w="716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715" y="178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79797" y="1218282"/>
              <a:ext cx="90646" cy="31304"/>
            </a:xfrm>
            <a:custGeom>
              <a:avLst/>
              <a:gdLst/>
              <a:ahLst/>
              <a:cxnLst/>
              <a:rect l="l" t="t" r="r" b="b"/>
              <a:pathLst>
                <a:path w="2693" h="930" extrusionOk="0">
                  <a:moveTo>
                    <a:pt x="239" y="0"/>
                  </a:moveTo>
                  <a:cubicBezTo>
                    <a:pt x="120" y="0"/>
                    <a:pt x="1" y="96"/>
                    <a:pt x="1" y="215"/>
                  </a:cubicBezTo>
                  <a:lnTo>
                    <a:pt x="1" y="715"/>
                  </a:lnTo>
                  <a:cubicBezTo>
                    <a:pt x="1" y="834"/>
                    <a:pt x="120" y="929"/>
                    <a:pt x="239" y="929"/>
                  </a:cubicBezTo>
                  <a:lnTo>
                    <a:pt x="2478" y="929"/>
                  </a:lnTo>
                  <a:cubicBezTo>
                    <a:pt x="2597" y="929"/>
                    <a:pt x="2692" y="834"/>
                    <a:pt x="2692" y="715"/>
                  </a:cubicBezTo>
                  <a:lnTo>
                    <a:pt x="2692" y="215"/>
                  </a:lnTo>
                  <a:cubicBezTo>
                    <a:pt x="2692" y="96"/>
                    <a:pt x="2597" y="0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139947" y="1218282"/>
              <a:ext cx="30496" cy="31304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0" y="0"/>
                  </a:moveTo>
                  <a:cubicBezTo>
                    <a:pt x="119" y="0"/>
                    <a:pt x="214" y="96"/>
                    <a:pt x="214" y="215"/>
                  </a:cubicBezTo>
                  <a:lnTo>
                    <a:pt x="214" y="715"/>
                  </a:lnTo>
                  <a:cubicBezTo>
                    <a:pt x="214" y="810"/>
                    <a:pt x="119" y="929"/>
                    <a:pt x="0" y="929"/>
                  </a:cubicBezTo>
                  <a:lnTo>
                    <a:pt x="691" y="929"/>
                  </a:lnTo>
                  <a:cubicBezTo>
                    <a:pt x="786" y="929"/>
                    <a:pt x="905" y="834"/>
                    <a:pt x="905" y="715"/>
                  </a:cubicBezTo>
                  <a:lnTo>
                    <a:pt x="905" y="215"/>
                  </a:lnTo>
                  <a:cubicBezTo>
                    <a:pt x="905" y="96"/>
                    <a:pt x="81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075017" y="1212661"/>
              <a:ext cx="340707" cy="289409"/>
            </a:xfrm>
            <a:custGeom>
              <a:avLst/>
              <a:gdLst/>
              <a:ahLst/>
              <a:cxnLst/>
              <a:rect l="l" t="t" r="r" b="b"/>
              <a:pathLst>
                <a:path w="10122" h="8598" extrusionOk="0">
                  <a:moveTo>
                    <a:pt x="4501" y="310"/>
                  </a:moveTo>
                  <a:cubicBezTo>
                    <a:pt x="4525" y="310"/>
                    <a:pt x="4572" y="334"/>
                    <a:pt x="4572" y="382"/>
                  </a:cubicBezTo>
                  <a:lnTo>
                    <a:pt x="4572" y="882"/>
                  </a:lnTo>
                  <a:cubicBezTo>
                    <a:pt x="4572" y="906"/>
                    <a:pt x="4525" y="929"/>
                    <a:pt x="4501" y="929"/>
                  </a:cubicBezTo>
                  <a:lnTo>
                    <a:pt x="2977" y="929"/>
                  </a:lnTo>
                  <a:cubicBezTo>
                    <a:pt x="2977" y="906"/>
                    <a:pt x="2977" y="882"/>
                    <a:pt x="2977" y="882"/>
                  </a:cubicBezTo>
                  <a:lnTo>
                    <a:pt x="2977" y="382"/>
                  </a:lnTo>
                  <a:cubicBezTo>
                    <a:pt x="2977" y="358"/>
                    <a:pt x="2977" y="334"/>
                    <a:pt x="2977" y="310"/>
                  </a:cubicBezTo>
                  <a:close/>
                  <a:moveTo>
                    <a:pt x="2596" y="310"/>
                  </a:moveTo>
                  <a:cubicBezTo>
                    <a:pt x="2644" y="310"/>
                    <a:pt x="2667" y="334"/>
                    <a:pt x="2667" y="382"/>
                  </a:cubicBezTo>
                  <a:lnTo>
                    <a:pt x="2667" y="882"/>
                  </a:lnTo>
                  <a:cubicBezTo>
                    <a:pt x="2667" y="906"/>
                    <a:pt x="2644" y="929"/>
                    <a:pt x="2596" y="929"/>
                  </a:cubicBezTo>
                  <a:lnTo>
                    <a:pt x="357" y="929"/>
                  </a:lnTo>
                  <a:cubicBezTo>
                    <a:pt x="353" y="934"/>
                    <a:pt x="348" y="936"/>
                    <a:pt x="344" y="936"/>
                  </a:cubicBezTo>
                  <a:cubicBezTo>
                    <a:pt x="325" y="936"/>
                    <a:pt x="310" y="901"/>
                    <a:pt x="310" y="882"/>
                  </a:cubicBezTo>
                  <a:lnTo>
                    <a:pt x="310" y="382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2667" y="3906"/>
                  </a:moveTo>
                  <a:lnTo>
                    <a:pt x="2667" y="4716"/>
                  </a:lnTo>
                  <a:lnTo>
                    <a:pt x="310" y="4716"/>
                  </a:lnTo>
                  <a:lnTo>
                    <a:pt x="310" y="3906"/>
                  </a:lnTo>
                  <a:close/>
                  <a:moveTo>
                    <a:pt x="4168" y="1239"/>
                  </a:moveTo>
                  <a:cubicBezTo>
                    <a:pt x="4191" y="1501"/>
                    <a:pt x="4263" y="1739"/>
                    <a:pt x="4430" y="1954"/>
                  </a:cubicBezTo>
                  <a:cubicBezTo>
                    <a:pt x="4525" y="2096"/>
                    <a:pt x="4572" y="2239"/>
                    <a:pt x="4572" y="2382"/>
                  </a:cubicBezTo>
                  <a:lnTo>
                    <a:pt x="4572" y="4716"/>
                  </a:lnTo>
                  <a:lnTo>
                    <a:pt x="2977" y="4716"/>
                  </a:lnTo>
                  <a:lnTo>
                    <a:pt x="2977" y="3216"/>
                  </a:lnTo>
                  <a:cubicBezTo>
                    <a:pt x="2977" y="3144"/>
                    <a:pt x="2905" y="3073"/>
                    <a:pt x="2810" y="3073"/>
                  </a:cubicBezTo>
                  <a:cubicBezTo>
                    <a:pt x="2739" y="3073"/>
                    <a:pt x="2667" y="3144"/>
                    <a:pt x="2667" y="3216"/>
                  </a:cubicBezTo>
                  <a:lnTo>
                    <a:pt x="2667" y="3597"/>
                  </a:lnTo>
                  <a:lnTo>
                    <a:pt x="286" y="3597"/>
                  </a:lnTo>
                  <a:lnTo>
                    <a:pt x="286" y="2382"/>
                  </a:lnTo>
                  <a:cubicBezTo>
                    <a:pt x="310" y="2239"/>
                    <a:pt x="357" y="2073"/>
                    <a:pt x="429" y="1954"/>
                  </a:cubicBezTo>
                  <a:cubicBezTo>
                    <a:pt x="595" y="1739"/>
                    <a:pt x="691" y="1501"/>
                    <a:pt x="691" y="1239"/>
                  </a:cubicBezTo>
                  <a:lnTo>
                    <a:pt x="2286" y="1239"/>
                  </a:lnTo>
                  <a:cubicBezTo>
                    <a:pt x="2286" y="1501"/>
                    <a:pt x="2382" y="1739"/>
                    <a:pt x="2548" y="1954"/>
                  </a:cubicBezTo>
                  <a:cubicBezTo>
                    <a:pt x="2620" y="2073"/>
                    <a:pt x="2667" y="2239"/>
                    <a:pt x="2667" y="2382"/>
                  </a:cubicBezTo>
                  <a:lnTo>
                    <a:pt x="2667" y="2549"/>
                  </a:lnTo>
                  <a:cubicBezTo>
                    <a:pt x="2667" y="2644"/>
                    <a:pt x="2739" y="2716"/>
                    <a:pt x="2834" y="2716"/>
                  </a:cubicBezTo>
                  <a:cubicBezTo>
                    <a:pt x="2905" y="2716"/>
                    <a:pt x="2977" y="2644"/>
                    <a:pt x="2977" y="2549"/>
                  </a:cubicBezTo>
                  <a:lnTo>
                    <a:pt x="2977" y="2382"/>
                  </a:lnTo>
                  <a:cubicBezTo>
                    <a:pt x="2977" y="2168"/>
                    <a:pt x="2905" y="1954"/>
                    <a:pt x="2786" y="1787"/>
                  </a:cubicBezTo>
                  <a:cubicBezTo>
                    <a:pt x="2667" y="1620"/>
                    <a:pt x="2596" y="1430"/>
                    <a:pt x="2572" y="1239"/>
                  </a:cubicBezTo>
                  <a:close/>
                  <a:moveTo>
                    <a:pt x="2667" y="5002"/>
                  </a:moveTo>
                  <a:lnTo>
                    <a:pt x="2667" y="6502"/>
                  </a:lnTo>
                  <a:lnTo>
                    <a:pt x="310" y="6502"/>
                  </a:lnTo>
                  <a:lnTo>
                    <a:pt x="310" y="5002"/>
                  </a:lnTo>
                  <a:close/>
                  <a:moveTo>
                    <a:pt x="2667" y="6788"/>
                  </a:moveTo>
                  <a:lnTo>
                    <a:pt x="2667" y="8002"/>
                  </a:lnTo>
                  <a:cubicBezTo>
                    <a:pt x="2667" y="8169"/>
                    <a:pt x="2548" y="8288"/>
                    <a:pt x="2382" y="8288"/>
                  </a:cubicBezTo>
                  <a:lnTo>
                    <a:pt x="595" y="8288"/>
                  </a:lnTo>
                  <a:cubicBezTo>
                    <a:pt x="429" y="8288"/>
                    <a:pt x="310" y="8169"/>
                    <a:pt x="310" y="8002"/>
                  </a:cubicBezTo>
                  <a:lnTo>
                    <a:pt x="310" y="6788"/>
                  </a:lnTo>
                  <a:close/>
                  <a:moveTo>
                    <a:pt x="4572" y="5002"/>
                  </a:moveTo>
                  <a:lnTo>
                    <a:pt x="4572" y="6502"/>
                  </a:lnTo>
                  <a:lnTo>
                    <a:pt x="3953" y="6502"/>
                  </a:lnTo>
                  <a:cubicBezTo>
                    <a:pt x="3882" y="6502"/>
                    <a:pt x="3810" y="6573"/>
                    <a:pt x="3810" y="6645"/>
                  </a:cubicBezTo>
                  <a:cubicBezTo>
                    <a:pt x="3810" y="6740"/>
                    <a:pt x="3882" y="6788"/>
                    <a:pt x="3953" y="6788"/>
                  </a:cubicBezTo>
                  <a:lnTo>
                    <a:pt x="4572" y="6788"/>
                  </a:lnTo>
                  <a:lnTo>
                    <a:pt x="4572" y="8002"/>
                  </a:lnTo>
                  <a:cubicBezTo>
                    <a:pt x="4572" y="8169"/>
                    <a:pt x="4430" y="8288"/>
                    <a:pt x="4287" y="8288"/>
                  </a:cubicBezTo>
                  <a:lnTo>
                    <a:pt x="2905" y="8288"/>
                  </a:lnTo>
                  <a:cubicBezTo>
                    <a:pt x="2953" y="8217"/>
                    <a:pt x="2977" y="8121"/>
                    <a:pt x="2977" y="8002"/>
                  </a:cubicBezTo>
                  <a:lnTo>
                    <a:pt x="2977" y="6788"/>
                  </a:lnTo>
                  <a:lnTo>
                    <a:pt x="3286" y="6788"/>
                  </a:lnTo>
                  <a:cubicBezTo>
                    <a:pt x="3382" y="6788"/>
                    <a:pt x="3429" y="6740"/>
                    <a:pt x="3429" y="6645"/>
                  </a:cubicBezTo>
                  <a:cubicBezTo>
                    <a:pt x="3429" y="6573"/>
                    <a:pt x="3382" y="6502"/>
                    <a:pt x="3286" y="6502"/>
                  </a:cubicBezTo>
                  <a:lnTo>
                    <a:pt x="2977" y="6502"/>
                  </a:lnTo>
                  <a:lnTo>
                    <a:pt x="2977" y="6145"/>
                  </a:lnTo>
                  <a:lnTo>
                    <a:pt x="4215" y="6145"/>
                  </a:lnTo>
                  <a:cubicBezTo>
                    <a:pt x="4311" y="6145"/>
                    <a:pt x="4358" y="6073"/>
                    <a:pt x="4358" y="6002"/>
                  </a:cubicBezTo>
                  <a:cubicBezTo>
                    <a:pt x="4358" y="5907"/>
                    <a:pt x="4311" y="5835"/>
                    <a:pt x="4215" y="5835"/>
                  </a:cubicBezTo>
                  <a:lnTo>
                    <a:pt x="2977" y="5835"/>
                  </a:lnTo>
                  <a:lnTo>
                    <a:pt x="2977" y="5002"/>
                  </a:lnTo>
                  <a:close/>
                  <a:moveTo>
                    <a:pt x="5644" y="5907"/>
                  </a:moveTo>
                  <a:lnTo>
                    <a:pt x="5644" y="8288"/>
                  </a:lnTo>
                  <a:lnTo>
                    <a:pt x="4787" y="8288"/>
                  </a:lnTo>
                  <a:cubicBezTo>
                    <a:pt x="4834" y="8217"/>
                    <a:pt x="4858" y="8121"/>
                    <a:pt x="4858" y="8002"/>
                  </a:cubicBezTo>
                  <a:lnTo>
                    <a:pt x="4858" y="5907"/>
                  </a:lnTo>
                  <a:close/>
                  <a:moveTo>
                    <a:pt x="8883" y="7193"/>
                  </a:moveTo>
                  <a:lnTo>
                    <a:pt x="8883" y="7907"/>
                  </a:lnTo>
                  <a:cubicBezTo>
                    <a:pt x="8645" y="7907"/>
                    <a:pt x="8383" y="8002"/>
                    <a:pt x="8168" y="8169"/>
                  </a:cubicBezTo>
                  <a:cubicBezTo>
                    <a:pt x="8049" y="8241"/>
                    <a:pt x="7907" y="8288"/>
                    <a:pt x="7740" y="8288"/>
                  </a:cubicBezTo>
                  <a:lnTo>
                    <a:pt x="5930" y="8288"/>
                  </a:lnTo>
                  <a:lnTo>
                    <a:pt x="5930" y="7193"/>
                  </a:lnTo>
                  <a:close/>
                  <a:moveTo>
                    <a:pt x="9764" y="5931"/>
                  </a:moveTo>
                  <a:cubicBezTo>
                    <a:pt x="9788" y="5931"/>
                    <a:pt x="9835" y="5954"/>
                    <a:pt x="9835" y="5978"/>
                  </a:cubicBezTo>
                  <a:lnTo>
                    <a:pt x="9835" y="8217"/>
                  </a:lnTo>
                  <a:cubicBezTo>
                    <a:pt x="9835" y="8264"/>
                    <a:pt x="9788" y="8288"/>
                    <a:pt x="9764" y="8288"/>
                  </a:cubicBezTo>
                  <a:lnTo>
                    <a:pt x="9264" y="8288"/>
                  </a:lnTo>
                  <a:cubicBezTo>
                    <a:pt x="9216" y="8288"/>
                    <a:pt x="9192" y="8264"/>
                    <a:pt x="9192" y="8217"/>
                  </a:cubicBezTo>
                  <a:lnTo>
                    <a:pt x="9192" y="5978"/>
                  </a:lnTo>
                  <a:cubicBezTo>
                    <a:pt x="9192" y="5954"/>
                    <a:pt x="9216" y="5931"/>
                    <a:pt x="9264" y="5931"/>
                  </a:cubicBezTo>
                  <a:close/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lnTo>
                    <a:pt x="0" y="882"/>
                  </a:lnTo>
                  <a:cubicBezTo>
                    <a:pt x="0" y="1072"/>
                    <a:pt x="167" y="1239"/>
                    <a:pt x="381" y="1239"/>
                  </a:cubicBezTo>
                  <a:lnTo>
                    <a:pt x="405" y="1239"/>
                  </a:lnTo>
                  <a:cubicBezTo>
                    <a:pt x="381" y="1430"/>
                    <a:pt x="334" y="1620"/>
                    <a:pt x="214" y="1787"/>
                  </a:cubicBezTo>
                  <a:cubicBezTo>
                    <a:pt x="72" y="1954"/>
                    <a:pt x="0" y="2168"/>
                    <a:pt x="0" y="2382"/>
                  </a:cubicBezTo>
                  <a:lnTo>
                    <a:pt x="0" y="8002"/>
                  </a:lnTo>
                  <a:cubicBezTo>
                    <a:pt x="0" y="8336"/>
                    <a:pt x="262" y="8598"/>
                    <a:pt x="595" y="8598"/>
                  </a:cubicBezTo>
                  <a:lnTo>
                    <a:pt x="7764" y="8598"/>
                  </a:lnTo>
                  <a:cubicBezTo>
                    <a:pt x="7978" y="8598"/>
                    <a:pt x="8192" y="8526"/>
                    <a:pt x="8359" y="8407"/>
                  </a:cubicBezTo>
                  <a:cubicBezTo>
                    <a:pt x="8526" y="8288"/>
                    <a:pt x="8716" y="8217"/>
                    <a:pt x="8907" y="8193"/>
                  </a:cubicBezTo>
                  <a:lnTo>
                    <a:pt x="8907" y="8217"/>
                  </a:lnTo>
                  <a:cubicBezTo>
                    <a:pt x="8907" y="8431"/>
                    <a:pt x="9073" y="8598"/>
                    <a:pt x="9264" y="8598"/>
                  </a:cubicBezTo>
                  <a:lnTo>
                    <a:pt x="9764" y="8598"/>
                  </a:lnTo>
                  <a:cubicBezTo>
                    <a:pt x="9978" y="8598"/>
                    <a:pt x="10121" y="8431"/>
                    <a:pt x="10121" y="8217"/>
                  </a:cubicBezTo>
                  <a:lnTo>
                    <a:pt x="10121" y="5978"/>
                  </a:lnTo>
                  <a:cubicBezTo>
                    <a:pt x="10121" y="5788"/>
                    <a:pt x="9955" y="5621"/>
                    <a:pt x="9764" y="5621"/>
                  </a:cubicBezTo>
                  <a:lnTo>
                    <a:pt x="9264" y="5621"/>
                  </a:lnTo>
                  <a:cubicBezTo>
                    <a:pt x="9050" y="5621"/>
                    <a:pt x="8883" y="5788"/>
                    <a:pt x="8883" y="5978"/>
                  </a:cubicBezTo>
                  <a:lnTo>
                    <a:pt x="8883" y="6026"/>
                  </a:lnTo>
                  <a:cubicBezTo>
                    <a:pt x="8716" y="6002"/>
                    <a:pt x="8526" y="5931"/>
                    <a:pt x="8359" y="5811"/>
                  </a:cubicBezTo>
                  <a:cubicBezTo>
                    <a:pt x="8168" y="5692"/>
                    <a:pt x="7954" y="5621"/>
                    <a:pt x="7740" y="5621"/>
                  </a:cubicBezTo>
                  <a:lnTo>
                    <a:pt x="7049" y="5621"/>
                  </a:lnTo>
                  <a:cubicBezTo>
                    <a:pt x="6954" y="5621"/>
                    <a:pt x="6882" y="5692"/>
                    <a:pt x="6882" y="5764"/>
                  </a:cubicBezTo>
                  <a:cubicBezTo>
                    <a:pt x="6882" y="5859"/>
                    <a:pt x="6954" y="5931"/>
                    <a:pt x="7049" y="5931"/>
                  </a:cubicBezTo>
                  <a:lnTo>
                    <a:pt x="7740" y="5931"/>
                  </a:lnTo>
                  <a:cubicBezTo>
                    <a:pt x="7907" y="5931"/>
                    <a:pt x="8049" y="5978"/>
                    <a:pt x="8192" y="6050"/>
                  </a:cubicBezTo>
                  <a:cubicBezTo>
                    <a:pt x="8407" y="6216"/>
                    <a:pt x="8645" y="6288"/>
                    <a:pt x="8907" y="6312"/>
                  </a:cubicBezTo>
                  <a:lnTo>
                    <a:pt x="8907" y="6907"/>
                  </a:lnTo>
                  <a:lnTo>
                    <a:pt x="5930" y="6907"/>
                  </a:lnTo>
                  <a:lnTo>
                    <a:pt x="5930" y="5907"/>
                  </a:lnTo>
                  <a:lnTo>
                    <a:pt x="6382" y="5907"/>
                  </a:lnTo>
                  <a:cubicBezTo>
                    <a:pt x="6454" y="5907"/>
                    <a:pt x="6525" y="5859"/>
                    <a:pt x="6525" y="5764"/>
                  </a:cubicBezTo>
                  <a:cubicBezTo>
                    <a:pt x="6525" y="5692"/>
                    <a:pt x="6454" y="5621"/>
                    <a:pt x="6382" y="5621"/>
                  </a:cubicBezTo>
                  <a:lnTo>
                    <a:pt x="4858" y="5621"/>
                  </a:lnTo>
                  <a:lnTo>
                    <a:pt x="4858" y="2382"/>
                  </a:lnTo>
                  <a:cubicBezTo>
                    <a:pt x="4858" y="2168"/>
                    <a:pt x="4811" y="1954"/>
                    <a:pt x="4668" y="1787"/>
                  </a:cubicBezTo>
                  <a:cubicBezTo>
                    <a:pt x="4549" y="1620"/>
                    <a:pt x="4477" y="1430"/>
                    <a:pt x="4477" y="1239"/>
                  </a:cubicBezTo>
                  <a:lnTo>
                    <a:pt x="4501" y="1239"/>
                  </a:lnTo>
                  <a:cubicBezTo>
                    <a:pt x="4715" y="1239"/>
                    <a:pt x="4858" y="1072"/>
                    <a:pt x="4858" y="882"/>
                  </a:cubicBezTo>
                  <a:lnTo>
                    <a:pt x="4858" y="382"/>
                  </a:lnTo>
                  <a:cubicBezTo>
                    <a:pt x="4858" y="167"/>
                    <a:pt x="4715" y="1"/>
                    <a:pt x="4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094237" y="1389006"/>
              <a:ext cx="19287" cy="9660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167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67" y="287"/>
                  </a:cubicBezTo>
                  <a:lnTo>
                    <a:pt x="429" y="287"/>
                  </a:lnTo>
                  <a:cubicBezTo>
                    <a:pt x="525" y="287"/>
                    <a:pt x="572" y="215"/>
                    <a:pt x="572" y="144"/>
                  </a:cubicBezTo>
                  <a:cubicBezTo>
                    <a:pt x="572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101440" y="1409875"/>
              <a:ext cx="56953" cy="9627"/>
            </a:xfrm>
            <a:custGeom>
              <a:avLst/>
              <a:gdLst/>
              <a:ahLst/>
              <a:cxnLst/>
              <a:rect l="l" t="t" r="r" b="b"/>
              <a:pathLst>
                <a:path w="1692" h="286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68" y="286"/>
                  </a:cubicBezTo>
                  <a:lnTo>
                    <a:pt x="1549" y="286"/>
                  </a:lnTo>
                  <a:cubicBezTo>
                    <a:pt x="1620" y="286"/>
                    <a:pt x="1692" y="214"/>
                    <a:pt x="1692" y="143"/>
                  </a:cubicBezTo>
                  <a:cubicBezTo>
                    <a:pt x="1692" y="48"/>
                    <a:pt x="1620" y="0"/>
                    <a:pt x="15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9"/>
          <p:cNvGrpSpPr/>
          <p:nvPr/>
        </p:nvGrpSpPr>
        <p:grpSpPr>
          <a:xfrm>
            <a:off x="-165644" y="4551124"/>
            <a:ext cx="590308" cy="587044"/>
            <a:chOff x="1395254" y="1186810"/>
            <a:chExt cx="341514" cy="340908"/>
          </a:xfrm>
        </p:grpSpPr>
        <p:sp>
          <p:nvSpPr>
            <p:cNvPr id="1086" name="Google Shape;1086;p39"/>
            <p:cNvSpPr/>
            <p:nvPr/>
          </p:nvSpPr>
          <p:spPr>
            <a:xfrm>
              <a:off x="1400875" y="1384226"/>
              <a:ext cx="137905" cy="138679"/>
            </a:xfrm>
            <a:custGeom>
              <a:avLst/>
              <a:gdLst/>
              <a:ahLst/>
              <a:cxnLst/>
              <a:rect l="l" t="t" r="r" b="b"/>
              <a:pathLst>
                <a:path w="4097" h="4120" extrusionOk="0">
                  <a:moveTo>
                    <a:pt x="2048" y="0"/>
                  </a:moveTo>
                  <a:lnTo>
                    <a:pt x="1596" y="452"/>
                  </a:lnTo>
                  <a:cubicBezTo>
                    <a:pt x="1566" y="482"/>
                    <a:pt x="1519" y="502"/>
                    <a:pt x="1475" y="502"/>
                  </a:cubicBezTo>
                  <a:cubicBezTo>
                    <a:pt x="1449" y="502"/>
                    <a:pt x="1423" y="494"/>
                    <a:pt x="1405" y="476"/>
                  </a:cubicBezTo>
                  <a:cubicBezTo>
                    <a:pt x="1303" y="415"/>
                    <a:pt x="1188" y="384"/>
                    <a:pt x="1075" y="384"/>
                  </a:cubicBezTo>
                  <a:cubicBezTo>
                    <a:pt x="924" y="384"/>
                    <a:pt x="776" y="439"/>
                    <a:pt x="667" y="548"/>
                  </a:cubicBezTo>
                  <a:lnTo>
                    <a:pt x="0" y="1238"/>
                  </a:lnTo>
                  <a:lnTo>
                    <a:pt x="2882" y="4120"/>
                  </a:lnTo>
                  <a:lnTo>
                    <a:pt x="3548" y="3429"/>
                  </a:lnTo>
                  <a:cubicBezTo>
                    <a:pt x="3763" y="3239"/>
                    <a:pt x="3787" y="2929"/>
                    <a:pt x="3620" y="2715"/>
                  </a:cubicBezTo>
                  <a:cubicBezTo>
                    <a:pt x="3596" y="2643"/>
                    <a:pt x="3596" y="2572"/>
                    <a:pt x="3644" y="2501"/>
                  </a:cubicBezTo>
                  <a:lnTo>
                    <a:pt x="4096" y="207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456986" y="1384226"/>
              <a:ext cx="81794" cy="138679"/>
            </a:xfrm>
            <a:custGeom>
              <a:avLst/>
              <a:gdLst/>
              <a:ahLst/>
              <a:cxnLst/>
              <a:rect l="l" t="t" r="r" b="b"/>
              <a:pathLst>
                <a:path w="2430" h="4120" extrusionOk="0">
                  <a:moveTo>
                    <a:pt x="381" y="0"/>
                  </a:moveTo>
                  <a:lnTo>
                    <a:pt x="0" y="381"/>
                  </a:lnTo>
                  <a:lnTo>
                    <a:pt x="1572" y="1953"/>
                  </a:lnTo>
                  <a:cubicBezTo>
                    <a:pt x="1643" y="2024"/>
                    <a:pt x="1643" y="2143"/>
                    <a:pt x="1572" y="2215"/>
                  </a:cubicBezTo>
                  <a:lnTo>
                    <a:pt x="1477" y="2334"/>
                  </a:lnTo>
                  <a:cubicBezTo>
                    <a:pt x="1429" y="2381"/>
                    <a:pt x="1405" y="2453"/>
                    <a:pt x="1453" y="2524"/>
                  </a:cubicBezTo>
                  <a:cubicBezTo>
                    <a:pt x="1596" y="2762"/>
                    <a:pt x="1572" y="3072"/>
                    <a:pt x="1381" y="3263"/>
                  </a:cubicBezTo>
                  <a:lnTo>
                    <a:pt x="857" y="3763"/>
                  </a:lnTo>
                  <a:lnTo>
                    <a:pt x="1215" y="4120"/>
                  </a:lnTo>
                  <a:lnTo>
                    <a:pt x="1881" y="3453"/>
                  </a:lnTo>
                  <a:cubicBezTo>
                    <a:pt x="2072" y="3239"/>
                    <a:pt x="2120" y="2929"/>
                    <a:pt x="1953" y="2715"/>
                  </a:cubicBezTo>
                  <a:cubicBezTo>
                    <a:pt x="1929" y="2643"/>
                    <a:pt x="1929" y="2572"/>
                    <a:pt x="1977" y="2524"/>
                  </a:cubicBezTo>
                  <a:lnTo>
                    <a:pt x="2429" y="207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460992" y="1355346"/>
              <a:ext cx="106635" cy="106837"/>
            </a:xfrm>
            <a:custGeom>
              <a:avLst/>
              <a:gdLst/>
              <a:ahLst/>
              <a:cxnLst/>
              <a:rect l="l" t="t" r="r" b="b"/>
              <a:pathLst>
                <a:path w="3168" h="3174" extrusionOk="0">
                  <a:moveTo>
                    <a:pt x="667" y="1"/>
                  </a:moveTo>
                  <a:lnTo>
                    <a:pt x="72" y="620"/>
                  </a:lnTo>
                  <a:cubicBezTo>
                    <a:pt x="0" y="691"/>
                    <a:pt x="0" y="787"/>
                    <a:pt x="72" y="834"/>
                  </a:cubicBezTo>
                  <a:lnTo>
                    <a:pt x="2334" y="3120"/>
                  </a:lnTo>
                  <a:cubicBezTo>
                    <a:pt x="2370" y="3156"/>
                    <a:pt x="2411" y="3174"/>
                    <a:pt x="2453" y="3174"/>
                  </a:cubicBezTo>
                  <a:cubicBezTo>
                    <a:pt x="2495" y="3174"/>
                    <a:pt x="2536" y="3156"/>
                    <a:pt x="2572" y="3120"/>
                  </a:cubicBezTo>
                  <a:lnTo>
                    <a:pt x="3168" y="25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472200" y="1355346"/>
              <a:ext cx="95426" cy="106265"/>
            </a:xfrm>
            <a:custGeom>
              <a:avLst/>
              <a:gdLst/>
              <a:ahLst/>
              <a:cxnLst/>
              <a:rect l="l" t="t" r="r" b="b"/>
              <a:pathLst>
                <a:path w="2835" h="3157" extrusionOk="0">
                  <a:moveTo>
                    <a:pt x="1644" y="2739"/>
                  </a:moveTo>
                  <a:cubicBezTo>
                    <a:pt x="1651" y="2750"/>
                    <a:pt x="1659" y="2759"/>
                    <a:pt x="1669" y="2766"/>
                  </a:cubicBezTo>
                  <a:lnTo>
                    <a:pt x="1669" y="2766"/>
                  </a:lnTo>
                  <a:lnTo>
                    <a:pt x="1644" y="2739"/>
                  </a:lnTo>
                  <a:close/>
                  <a:moveTo>
                    <a:pt x="334" y="1"/>
                  </a:moveTo>
                  <a:lnTo>
                    <a:pt x="1" y="358"/>
                  </a:lnTo>
                  <a:lnTo>
                    <a:pt x="1953" y="2334"/>
                  </a:lnTo>
                  <a:cubicBezTo>
                    <a:pt x="2049" y="2406"/>
                    <a:pt x="2049" y="2549"/>
                    <a:pt x="1953" y="2644"/>
                  </a:cubicBezTo>
                  <a:lnTo>
                    <a:pt x="1858" y="2739"/>
                  </a:lnTo>
                  <a:cubicBezTo>
                    <a:pt x="1834" y="2775"/>
                    <a:pt x="1793" y="2793"/>
                    <a:pt x="1751" y="2793"/>
                  </a:cubicBezTo>
                  <a:cubicBezTo>
                    <a:pt x="1722" y="2793"/>
                    <a:pt x="1692" y="2784"/>
                    <a:pt x="1669" y="2766"/>
                  </a:cubicBezTo>
                  <a:lnTo>
                    <a:pt x="1669" y="2766"/>
                  </a:lnTo>
                  <a:lnTo>
                    <a:pt x="2001" y="3120"/>
                  </a:lnTo>
                  <a:cubicBezTo>
                    <a:pt x="2037" y="3144"/>
                    <a:pt x="2078" y="3156"/>
                    <a:pt x="2120" y="3156"/>
                  </a:cubicBezTo>
                  <a:cubicBezTo>
                    <a:pt x="2162" y="3156"/>
                    <a:pt x="2203" y="3144"/>
                    <a:pt x="2239" y="3120"/>
                  </a:cubicBezTo>
                  <a:lnTo>
                    <a:pt x="2835" y="250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1478629" y="1342319"/>
              <a:ext cx="102629" cy="101653"/>
            </a:xfrm>
            <a:custGeom>
              <a:avLst/>
              <a:gdLst/>
              <a:ahLst/>
              <a:cxnLst/>
              <a:rect l="l" t="t" r="r" b="b"/>
              <a:pathLst>
                <a:path w="3049" h="3020" extrusionOk="0">
                  <a:moveTo>
                    <a:pt x="378" y="1"/>
                  </a:moveTo>
                  <a:cubicBezTo>
                    <a:pt x="339" y="1"/>
                    <a:pt x="298" y="19"/>
                    <a:pt x="262" y="54"/>
                  </a:cubicBezTo>
                  <a:lnTo>
                    <a:pt x="72" y="245"/>
                  </a:lnTo>
                  <a:cubicBezTo>
                    <a:pt x="0" y="316"/>
                    <a:pt x="0" y="412"/>
                    <a:pt x="72" y="459"/>
                  </a:cubicBezTo>
                  <a:lnTo>
                    <a:pt x="2572" y="2983"/>
                  </a:lnTo>
                  <a:cubicBezTo>
                    <a:pt x="2608" y="3007"/>
                    <a:pt x="2649" y="3019"/>
                    <a:pt x="2688" y="3019"/>
                  </a:cubicBezTo>
                  <a:cubicBezTo>
                    <a:pt x="2727" y="3019"/>
                    <a:pt x="2763" y="3007"/>
                    <a:pt x="2786" y="2983"/>
                  </a:cubicBezTo>
                  <a:lnTo>
                    <a:pt x="3001" y="2769"/>
                  </a:lnTo>
                  <a:cubicBezTo>
                    <a:pt x="3048" y="2721"/>
                    <a:pt x="3048" y="2602"/>
                    <a:pt x="3001" y="2555"/>
                  </a:cubicBezTo>
                  <a:lnTo>
                    <a:pt x="476" y="54"/>
                  </a:lnTo>
                  <a:cubicBezTo>
                    <a:pt x="453" y="19"/>
                    <a:pt x="417" y="1"/>
                    <a:pt x="378" y="1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1553961" y="1417078"/>
              <a:ext cx="27298" cy="26894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29" y="0"/>
                  </a:moveTo>
                  <a:lnTo>
                    <a:pt x="429" y="0"/>
                  </a:lnTo>
                  <a:cubicBezTo>
                    <a:pt x="477" y="72"/>
                    <a:pt x="477" y="167"/>
                    <a:pt x="429" y="239"/>
                  </a:cubicBezTo>
                  <a:lnTo>
                    <a:pt x="239" y="429"/>
                  </a:lnTo>
                  <a:cubicBezTo>
                    <a:pt x="203" y="453"/>
                    <a:pt x="161" y="465"/>
                    <a:pt x="120" y="465"/>
                  </a:cubicBezTo>
                  <a:cubicBezTo>
                    <a:pt x="78" y="465"/>
                    <a:pt x="36" y="453"/>
                    <a:pt x="1" y="429"/>
                  </a:cubicBezTo>
                  <a:lnTo>
                    <a:pt x="1" y="429"/>
                  </a:lnTo>
                  <a:lnTo>
                    <a:pt x="334" y="762"/>
                  </a:lnTo>
                  <a:cubicBezTo>
                    <a:pt x="370" y="786"/>
                    <a:pt x="411" y="798"/>
                    <a:pt x="450" y="798"/>
                  </a:cubicBezTo>
                  <a:cubicBezTo>
                    <a:pt x="489" y="798"/>
                    <a:pt x="525" y="786"/>
                    <a:pt x="548" y="762"/>
                  </a:cubicBezTo>
                  <a:lnTo>
                    <a:pt x="739" y="548"/>
                  </a:lnTo>
                  <a:cubicBezTo>
                    <a:pt x="810" y="500"/>
                    <a:pt x="810" y="405"/>
                    <a:pt x="739" y="334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1550763" y="1322494"/>
              <a:ext cx="50524" cy="50052"/>
            </a:xfrm>
            <a:custGeom>
              <a:avLst/>
              <a:gdLst/>
              <a:ahLst/>
              <a:cxnLst/>
              <a:rect l="l" t="t" r="r" b="b"/>
              <a:pathLst>
                <a:path w="1501" h="1487" extrusionOk="0">
                  <a:moveTo>
                    <a:pt x="1001" y="0"/>
                  </a:moveTo>
                  <a:lnTo>
                    <a:pt x="48" y="953"/>
                  </a:lnTo>
                  <a:cubicBezTo>
                    <a:pt x="0" y="977"/>
                    <a:pt x="0" y="1048"/>
                    <a:pt x="0" y="1096"/>
                  </a:cubicBezTo>
                  <a:lnTo>
                    <a:pt x="48" y="1310"/>
                  </a:lnTo>
                  <a:cubicBezTo>
                    <a:pt x="48" y="1382"/>
                    <a:pt x="119" y="1429"/>
                    <a:pt x="191" y="1453"/>
                  </a:cubicBezTo>
                  <a:lnTo>
                    <a:pt x="381" y="1477"/>
                  </a:lnTo>
                  <a:cubicBezTo>
                    <a:pt x="394" y="1483"/>
                    <a:pt x="409" y="1486"/>
                    <a:pt x="424" y="1486"/>
                  </a:cubicBezTo>
                  <a:cubicBezTo>
                    <a:pt x="466" y="1486"/>
                    <a:pt x="513" y="1464"/>
                    <a:pt x="548" y="1429"/>
                  </a:cubicBezTo>
                  <a:lnTo>
                    <a:pt x="1501" y="47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1585231" y="1322494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1613269" y="1266382"/>
              <a:ext cx="44128" cy="43320"/>
            </a:xfrm>
            <a:custGeom>
              <a:avLst/>
              <a:gdLst/>
              <a:ahLst/>
              <a:cxnLst/>
              <a:rect l="l" t="t" r="r" b="b"/>
              <a:pathLst>
                <a:path w="1311" h="1287" extrusionOk="0">
                  <a:moveTo>
                    <a:pt x="834" y="0"/>
                  </a:moveTo>
                  <a:lnTo>
                    <a:pt x="1" y="810"/>
                  </a:lnTo>
                  <a:lnTo>
                    <a:pt x="501" y="1286"/>
                  </a:lnTo>
                  <a:lnTo>
                    <a:pt x="1311" y="47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1625320" y="1191826"/>
              <a:ext cx="105827" cy="105255"/>
            </a:xfrm>
            <a:custGeom>
              <a:avLst/>
              <a:gdLst/>
              <a:ahLst/>
              <a:cxnLst/>
              <a:rect l="l" t="t" r="r" b="b"/>
              <a:pathLst>
                <a:path w="3144" h="3127" extrusionOk="0">
                  <a:moveTo>
                    <a:pt x="1882" y="1"/>
                  </a:moveTo>
                  <a:lnTo>
                    <a:pt x="72" y="1810"/>
                  </a:lnTo>
                  <a:cubicBezTo>
                    <a:pt x="0" y="1882"/>
                    <a:pt x="0" y="1977"/>
                    <a:pt x="72" y="2049"/>
                  </a:cubicBezTo>
                  <a:lnTo>
                    <a:pt x="1096" y="3073"/>
                  </a:lnTo>
                  <a:cubicBezTo>
                    <a:pt x="1131" y="3108"/>
                    <a:pt x="1179" y="3126"/>
                    <a:pt x="1227" y="3126"/>
                  </a:cubicBezTo>
                  <a:cubicBezTo>
                    <a:pt x="1274" y="3126"/>
                    <a:pt x="1322" y="3108"/>
                    <a:pt x="1358" y="3073"/>
                  </a:cubicBezTo>
                  <a:lnTo>
                    <a:pt x="3144" y="1287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648545" y="1220672"/>
              <a:ext cx="82602" cy="76408"/>
            </a:xfrm>
            <a:custGeom>
              <a:avLst/>
              <a:gdLst/>
              <a:ahLst/>
              <a:cxnLst/>
              <a:rect l="l" t="t" r="r" b="b"/>
              <a:pathLst>
                <a:path w="2454" h="2270" extrusionOk="0">
                  <a:moveTo>
                    <a:pt x="2049" y="1"/>
                  </a:moveTo>
                  <a:lnTo>
                    <a:pt x="239" y="1811"/>
                  </a:lnTo>
                  <a:cubicBezTo>
                    <a:pt x="215" y="1846"/>
                    <a:pt x="173" y="1864"/>
                    <a:pt x="129" y="1864"/>
                  </a:cubicBezTo>
                  <a:cubicBezTo>
                    <a:pt x="84" y="1864"/>
                    <a:pt x="37" y="1846"/>
                    <a:pt x="1" y="1811"/>
                  </a:cubicBezTo>
                  <a:lnTo>
                    <a:pt x="1" y="1811"/>
                  </a:lnTo>
                  <a:lnTo>
                    <a:pt x="406" y="2216"/>
                  </a:lnTo>
                  <a:cubicBezTo>
                    <a:pt x="441" y="2251"/>
                    <a:pt x="489" y="2269"/>
                    <a:pt x="537" y="2269"/>
                  </a:cubicBezTo>
                  <a:cubicBezTo>
                    <a:pt x="584" y="2269"/>
                    <a:pt x="632" y="2251"/>
                    <a:pt x="668" y="2216"/>
                  </a:cubicBezTo>
                  <a:lnTo>
                    <a:pt x="2454" y="43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1579609" y="1285602"/>
              <a:ext cx="57761" cy="57761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1001" y="1"/>
                  </a:moveTo>
                  <a:lnTo>
                    <a:pt x="310" y="691"/>
                  </a:lnTo>
                  <a:cubicBezTo>
                    <a:pt x="167" y="834"/>
                    <a:pt x="72" y="1001"/>
                    <a:pt x="1" y="1192"/>
                  </a:cubicBezTo>
                  <a:lnTo>
                    <a:pt x="525" y="1715"/>
                  </a:lnTo>
                  <a:cubicBezTo>
                    <a:pt x="715" y="1644"/>
                    <a:pt x="906" y="1549"/>
                    <a:pt x="1049" y="1406"/>
                  </a:cubicBezTo>
                  <a:lnTo>
                    <a:pt x="1715" y="739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1586039" y="1299235"/>
              <a:ext cx="51332" cy="44128"/>
            </a:xfrm>
            <a:custGeom>
              <a:avLst/>
              <a:gdLst/>
              <a:ahLst/>
              <a:cxnLst/>
              <a:rect l="l" t="t" r="r" b="b"/>
              <a:pathLst>
                <a:path w="1525" h="1311" extrusionOk="0">
                  <a:moveTo>
                    <a:pt x="1191" y="1"/>
                  </a:moveTo>
                  <a:lnTo>
                    <a:pt x="524" y="667"/>
                  </a:lnTo>
                  <a:cubicBezTo>
                    <a:pt x="381" y="810"/>
                    <a:pt x="191" y="929"/>
                    <a:pt x="0" y="977"/>
                  </a:cubicBezTo>
                  <a:lnTo>
                    <a:pt x="334" y="1310"/>
                  </a:lnTo>
                  <a:cubicBezTo>
                    <a:pt x="524" y="1263"/>
                    <a:pt x="715" y="1144"/>
                    <a:pt x="858" y="1001"/>
                  </a:cubicBezTo>
                  <a:lnTo>
                    <a:pt x="1524" y="334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1395254" y="1218686"/>
              <a:ext cx="341514" cy="309032"/>
            </a:xfrm>
            <a:custGeom>
              <a:avLst/>
              <a:gdLst/>
              <a:ahLst/>
              <a:cxnLst/>
              <a:rect l="l" t="t" r="r" b="b"/>
              <a:pathLst>
                <a:path w="10146" h="9181" extrusionOk="0">
                  <a:moveTo>
                    <a:pt x="7192" y="1727"/>
                  </a:moveTo>
                  <a:lnTo>
                    <a:pt x="7454" y="2013"/>
                  </a:lnTo>
                  <a:lnTo>
                    <a:pt x="7073" y="2394"/>
                  </a:lnTo>
                  <a:lnTo>
                    <a:pt x="6788" y="2108"/>
                  </a:lnTo>
                  <a:lnTo>
                    <a:pt x="7192" y="1727"/>
                  </a:lnTo>
                  <a:close/>
                  <a:moveTo>
                    <a:pt x="5502" y="3418"/>
                  </a:moveTo>
                  <a:lnTo>
                    <a:pt x="5787" y="3703"/>
                  </a:lnTo>
                  <a:lnTo>
                    <a:pt x="5049" y="4418"/>
                  </a:lnTo>
                  <a:lnTo>
                    <a:pt x="5025" y="4418"/>
                  </a:lnTo>
                  <a:lnTo>
                    <a:pt x="4835" y="4394"/>
                  </a:lnTo>
                  <a:cubicBezTo>
                    <a:pt x="4811" y="4394"/>
                    <a:pt x="4811" y="4370"/>
                    <a:pt x="4811" y="4370"/>
                  </a:cubicBezTo>
                  <a:lnTo>
                    <a:pt x="4763" y="4156"/>
                  </a:lnTo>
                  <a:cubicBezTo>
                    <a:pt x="4763" y="4156"/>
                    <a:pt x="4763" y="4132"/>
                    <a:pt x="4787" y="4132"/>
                  </a:cubicBezTo>
                  <a:lnTo>
                    <a:pt x="5502" y="3418"/>
                  </a:lnTo>
                  <a:close/>
                  <a:moveTo>
                    <a:pt x="2549" y="4346"/>
                  </a:moveTo>
                  <a:lnTo>
                    <a:pt x="4835" y="6656"/>
                  </a:lnTo>
                  <a:lnTo>
                    <a:pt x="4406" y="7085"/>
                  </a:lnTo>
                  <a:lnTo>
                    <a:pt x="4382" y="7085"/>
                  </a:lnTo>
                  <a:lnTo>
                    <a:pt x="2120" y="4799"/>
                  </a:lnTo>
                  <a:lnTo>
                    <a:pt x="2549" y="4346"/>
                  </a:lnTo>
                  <a:close/>
                  <a:moveTo>
                    <a:pt x="7767" y="0"/>
                  </a:moveTo>
                  <a:cubicBezTo>
                    <a:pt x="7728" y="0"/>
                    <a:pt x="7692" y="12"/>
                    <a:pt x="7669" y="36"/>
                  </a:cubicBezTo>
                  <a:lnTo>
                    <a:pt x="6811" y="893"/>
                  </a:lnTo>
                  <a:cubicBezTo>
                    <a:pt x="6764" y="965"/>
                    <a:pt x="6716" y="1036"/>
                    <a:pt x="6716" y="1132"/>
                  </a:cubicBezTo>
                  <a:cubicBezTo>
                    <a:pt x="6716" y="1203"/>
                    <a:pt x="6764" y="1298"/>
                    <a:pt x="6811" y="1370"/>
                  </a:cubicBezTo>
                  <a:lnTo>
                    <a:pt x="6978" y="1513"/>
                  </a:lnTo>
                  <a:lnTo>
                    <a:pt x="6597" y="1894"/>
                  </a:lnTo>
                  <a:lnTo>
                    <a:pt x="6502" y="1798"/>
                  </a:lnTo>
                  <a:cubicBezTo>
                    <a:pt x="6466" y="1775"/>
                    <a:pt x="6424" y="1763"/>
                    <a:pt x="6386" y="1763"/>
                  </a:cubicBezTo>
                  <a:cubicBezTo>
                    <a:pt x="6347" y="1763"/>
                    <a:pt x="6311" y="1775"/>
                    <a:pt x="6287" y="1798"/>
                  </a:cubicBezTo>
                  <a:cubicBezTo>
                    <a:pt x="6240" y="1846"/>
                    <a:pt x="6240" y="1941"/>
                    <a:pt x="6264" y="1989"/>
                  </a:cubicBezTo>
                  <a:lnTo>
                    <a:pt x="5692" y="2560"/>
                  </a:lnTo>
                  <a:cubicBezTo>
                    <a:pt x="5525" y="2727"/>
                    <a:pt x="5406" y="2918"/>
                    <a:pt x="5359" y="3132"/>
                  </a:cubicBezTo>
                  <a:lnTo>
                    <a:pt x="4573" y="3918"/>
                  </a:lnTo>
                  <a:cubicBezTo>
                    <a:pt x="4501" y="3989"/>
                    <a:pt x="4478" y="4108"/>
                    <a:pt x="4478" y="4204"/>
                  </a:cubicBezTo>
                  <a:lnTo>
                    <a:pt x="4525" y="4418"/>
                  </a:lnTo>
                  <a:cubicBezTo>
                    <a:pt x="4525" y="4418"/>
                    <a:pt x="4525" y="4442"/>
                    <a:pt x="4525" y="4442"/>
                  </a:cubicBezTo>
                  <a:lnTo>
                    <a:pt x="4216" y="4775"/>
                  </a:lnTo>
                  <a:lnTo>
                    <a:pt x="3882" y="4442"/>
                  </a:lnTo>
                  <a:cubicBezTo>
                    <a:pt x="3858" y="4418"/>
                    <a:pt x="3823" y="4406"/>
                    <a:pt x="3787" y="4406"/>
                  </a:cubicBezTo>
                  <a:cubicBezTo>
                    <a:pt x="3751" y="4406"/>
                    <a:pt x="3715" y="4418"/>
                    <a:pt x="3692" y="4442"/>
                  </a:cubicBezTo>
                  <a:cubicBezTo>
                    <a:pt x="3620" y="4489"/>
                    <a:pt x="3620" y="4585"/>
                    <a:pt x="3692" y="4656"/>
                  </a:cubicBezTo>
                  <a:lnTo>
                    <a:pt x="5359" y="6323"/>
                  </a:lnTo>
                  <a:cubicBezTo>
                    <a:pt x="5359" y="6323"/>
                    <a:pt x="5359" y="6347"/>
                    <a:pt x="5359" y="6347"/>
                  </a:cubicBezTo>
                  <a:lnTo>
                    <a:pt x="5168" y="6537"/>
                  </a:lnTo>
                  <a:lnTo>
                    <a:pt x="2668" y="4037"/>
                  </a:lnTo>
                  <a:cubicBezTo>
                    <a:pt x="2668" y="4037"/>
                    <a:pt x="2644" y="4037"/>
                    <a:pt x="2644" y="4013"/>
                  </a:cubicBezTo>
                  <a:lnTo>
                    <a:pt x="2668" y="4013"/>
                  </a:lnTo>
                  <a:lnTo>
                    <a:pt x="2858" y="3823"/>
                  </a:lnTo>
                  <a:lnTo>
                    <a:pt x="3215" y="4180"/>
                  </a:lnTo>
                  <a:cubicBezTo>
                    <a:pt x="3239" y="4204"/>
                    <a:pt x="3275" y="4215"/>
                    <a:pt x="3314" y="4215"/>
                  </a:cubicBezTo>
                  <a:cubicBezTo>
                    <a:pt x="3352" y="4215"/>
                    <a:pt x="3394" y="4204"/>
                    <a:pt x="3430" y="4180"/>
                  </a:cubicBezTo>
                  <a:cubicBezTo>
                    <a:pt x="3477" y="4108"/>
                    <a:pt x="3477" y="4013"/>
                    <a:pt x="3430" y="3965"/>
                  </a:cubicBezTo>
                  <a:lnTo>
                    <a:pt x="3072" y="3608"/>
                  </a:lnTo>
                  <a:cubicBezTo>
                    <a:pt x="3013" y="3549"/>
                    <a:pt x="2936" y="3519"/>
                    <a:pt x="2858" y="3519"/>
                  </a:cubicBezTo>
                  <a:cubicBezTo>
                    <a:pt x="2781" y="3519"/>
                    <a:pt x="2703" y="3549"/>
                    <a:pt x="2644" y="3608"/>
                  </a:cubicBezTo>
                  <a:lnTo>
                    <a:pt x="2453" y="3799"/>
                  </a:lnTo>
                  <a:cubicBezTo>
                    <a:pt x="2382" y="3870"/>
                    <a:pt x="2358" y="3942"/>
                    <a:pt x="2358" y="4013"/>
                  </a:cubicBezTo>
                  <a:cubicBezTo>
                    <a:pt x="2358" y="4061"/>
                    <a:pt x="2358" y="4085"/>
                    <a:pt x="2358" y="4108"/>
                  </a:cubicBezTo>
                  <a:lnTo>
                    <a:pt x="1906" y="4561"/>
                  </a:lnTo>
                  <a:cubicBezTo>
                    <a:pt x="1787" y="4680"/>
                    <a:pt x="1787" y="4870"/>
                    <a:pt x="1906" y="4989"/>
                  </a:cubicBezTo>
                  <a:lnTo>
                    <a:pt x="1929" y="5013"/>
                  </a:lnTo>
                  <a:lnTo>
                    <a:pt x="1667" y="5251"/>
                  </a:lnTo>
                  <a:cubicBezTo>
                    <a:pt x="1667" y="5275"/>
                    <a:pt x="1644" y="5275"/>
                    <a:pt x="1644" y="5275"/>
                  </a:cubicBezTo>
                  <a:cubicBezTo>
                    <a:pt x="1520" y="5193"/>
                    <a:pt x="1378" y="5150"/>
                    <a:pt x="1237" y="5150"/>
                  </a:cubicBezTo>
                  <a:cubicBezTo>
                    <a:pt x="1054" y="5150"/>
                    <a:pt x="873" y="5222"/>
                    <a:pt x="739" y="5370"/>
                  </a:cubicBezTo>
                  <a:lnTo>
                    <a:pt x="48" y="6037"/>
                  </a:lnTo>
                  <a:cubicBezTo>
                    <a:pt x="0" y="6085"/>
                    <a:pt x="0" y="6180"/>
                    <a:pt x="48" y="6252"/>
                  </a:cubicBezTo>
                  <a:cubicBezTo>
                    <a:pt x="96" y="6275"/>
                    <a:pt x="119" y="6299"/>
                    <a:pt x="167" y="6299"/>
                  </a:cubicBezTo>
                  <a:cubicBezTo>
                    <a:pt x="191" y="6299"/>
                    <a:pt x="239" y="6275"/>
                    <a:pt x="262" y="6252"/>
                  </a:cubicBezTo>
                  <a:lnTo>
                    <a:pt x="929" y="5561"/>
                  </a:lnTo>
                  <a:cubicBezTo>
                    <a:pt x="1024" y="5480"/>
                    <a:pt x="1134" y="5437"/>
                    <a:pt x="1242" y="5437"/>
                  </a:cubicBezTo>
                  <a:cubicBezTo>
                    <a:pt x="1324" y="5437"/>
                    <a:pt x="1405" y="5462"/>
                    <a:pt x="1477" y="5513"/>
                  </a:cubicBezTo>
                  <a:cubicBezTo>
                    <a:pt x="1533" y="5542"/>
                    <a:pt x="1590" y="5555"/>
                    <a:pt x="1643" y="5555"/>
                  </a:cubicBezTo>
                  <a:cubicBezTo>
                    <a:pt x="1725" y="5555"/>
                    <a:pt x="1800" y="5523"/>
                    <a:pt x="1858" y="5466"/>
                  </a:cubicBezTo>
                  <a:lnTo>
                    <a:pt x="2120" y="5204"/>
                  </a:lnTo>
                  <a:lnTo>
                    <a:pt x="2953" y="6037"/>
                  </a:lnTo>
                  <a:lnTo>
                    <a:pt x="1929" y="7037"/>
                  </a:lnTo>
                  <a:cubicBezTo>
                    <a:pt x="1882" y="7109"/>
                    <a:pt x="1882" y="7204"/>
                    <a:pt x="1929" y="7252"/>
                  </a:cubicBezTo>
                  <a:cubicBezTo>
                    <a:pt x="1953" y="7276"/>
                    <a:pt x="2001" y="7299"/>
                    <a:pt x="2025" y="7299"/>
                  </a:cubicBezTo>
                  <a:cubicBezTo>
                    <a:pt x="2072" y="7299"/>
                    <a:pt x="2120" y="7276"/>
                    <a:pt x="2144" y="7252"/>
                  </a:cubicBezTo>
                  <a:lnTo>
                    <a:pt x="3144" y="6228"/>
                  </a:lnTo>
                  <a:lnTo>
                    <a:pt x="3977" y="7061"/>
                  </a:lnTo>
                  <a:lnTo>
                    <a:pt x="3715" y="7323"/>
                  </a:lnTo>
                  <a:cubicBezTo>
                    <a:pt x="3620" y="7419"/>
                    <a:pt x="3596" y="7585"/>
                    <a:pt x="3668" y="7704"/>
                  </a:cubicBezTo>
                  <a:cubicBezTo>
                    <a:pt x="3787" y="7871"/>
                    <a:pt x="3763" y="8085"/>
                    <a:pt x="3620" y="8252"/>
                  </a:cubicBezTo>
                  <a:lnTo>
                    <a:pt x="2930" y="8919"/>
                  </a:lnTo>
                  <a:cubicBezTo>
                    <a:pt x="2882" y="8966"/>
                    <a:pt x="2882" y="9062"/>
                    <a:pt x="2930" y="9133"/>
                  </a:cubicBezTo>
                  <a:cubicBezTo>
                    <a:pt x="2977" y="9157"/>
                    <a:pt x="3001" y="9181"/>
                    <a:pt x="3049" y="9181"/>
                  </a:cubicBezTo>
                  <a:cubicBezTo>
                    <a:pt x="3072" y="9181"/>
                    <a:pt x="3120" y="9157"/>
                    <a:pt x="3144" y="9133"/>
                  </a:cubicBezTo>
                  <a:lnTo>
                    <a:pt x="3835" y="8443"/>
                  </a:lnTo>
                  <a:cubicBezTo>
                    <a:pt x="4073" y="8204"/>
                    <a:pt x="4120" y="7823"/>
                    <a:pt x="3906" y="7538"/>
                  </a:cubicBezTo>
                  <a:cubicBezTo>
                    <a:pt x="3906" y="7538"/>
                    <a:pt x="3906" y="7538"/>
                    <a:pt x="3930" y="7514"/>
                  </a:cubicBezTo>
                  <a:lnTo>
                    <a:pt x="4168" y="7276"/>
                  </a:lnTo>
                  <a:lnTo>
                    <a:pt x="4192" y="7276"/>
                  </a:lnTo>
                  <a:cubicBezTo>
                    <a:pt x="4239" y="7323"/>
                    <a:pt x="4311" y="7371"/>
                    <a:pt x="4406" y="7371"/>
                  </a:cubicBezTo>
                  <a:cubicBezTo>
                    <a:pt x="4478" y="7371"/>
                    <a:pt x="4549" y="7323"/>
                    <a:pt x="4620" y="7276"/>
                  </a:cubicBezTo>
                  <a:lnTo>
                    <a:pt x="5073" y="6823"/>
                  </a:lnTo>
                  <a:lnTo>
                    <a:pt x="5168" y="6823"/>
                  </a:lnTo>
                  <a:cubicBezTo>
                    <a:pt x="5240" y="6823"/>
                    <a:pt x="5311" y="6799"/>
                    <a:pt x="5382" y="6728"/>
                  </a:cubicBezTo>
                  <a:lnTo>
                    <a:pt x="5573" y="6537"/>
                  </a:lnTo>
                  <a:cubicBezTo>
                    <a:pt x="5692" y="6418"/>
                    <a:pt x="5692" y="6228"/>
                    <a:pt x="5573" y="6109"/>
                  </a:cubicBezTo>
                  <a:lnTo>
                    <a:pt x="4430" y="4966"/>
                  </a:lnTo>
                  <a:lnTo>
                    <a:pt x="4739" y="4656"/>
                  </a:lnTo>
                  <a:lnTo>
                    <a:pt x="4787" y="4656"/>
                  </a:lnTo>
                  <a:lnTo>
                    <a:pt x="4978" y="4704"/>
                  </a:lnTo>
                  <a:lnTo>
                    <a:pt x="5025" y="4704"/>
                  </a:lnTo>
                  <a:cubicBezTo>
                    <a:pt x="5121" y="4704"/>
                    <a:pt x="5216" y="4680"/>
                    <a:pt x="5263" y="4608"/>
                  </a:cubicBezTo>
                  <a:lnTo>
                    <a:pt x="6049" y="3823"/>
                  </a:lnTo>
                  <a:cubicBezTo>
                    <a:pt x="6264" y="3775"/>
                    <a:pt x="6478" y="3656"/>
                    <a:pt x="6645" y="3489"/>
                  </a:cubicBezTo>
                  <a:cubicBezTo>
                    <a:pt x="6692" y="3442"/>
                    <a:pt x="6692" y="3346"/>
                    <a:pt x="6645" y="3299"/>
                  </a:cubicBezTo>
                  <a:cubicBezTo>
                    <a:pt x="6618" y="3259"/>
                    <a:pt x="6578" y="3242"/>
                    <a:pt x="6539" y="3242"/>
                  </a:cubicBezTo>
                  <a:cubicBezTo>
                    <a:pt x="6507" y="3242"/>
                    <a:pt x="6476" y="3253"/>
                    <a:pt x="6454" y="3275"/>
                  </a:cubicBezTo>
                  <a:lnTo>
                    <a:pt x="6430" y="3275"/>
                  </a:lnTo>
                  <a:cubicBezTo>
                    <a:pt x="6311" y="3394"/>
                    <a:pt x="6192" y="3465"/>
                    <a:pt x="6049" y="3513"/>
                  </a:cubicBezTo>
                  <a:lnTo>
                    <a:pt x="5668" y="3132"/>
                  </a:lnTo>
                  <a:cubicBezTo>
                    <a:pt x="5716" y="2989"/>
                    <a:pt x="5787" y="2870"/>
                    <a:pt x="5906" y="2775"/>
                  </a:cubicBezTo>
                  <a:lnTo>
                    <a:pt x="6478" y="2203"/>
                  </a:lnTo>
                  <a:lnTo>
                    <a:pt x="7002" y="2727"/>
                  </a:lnTo>
                  <a:lnTo>
                    <a:pt x="6907" y="2822"/>
                  </a:lnTo>
                  <a:cubicBezTo>
                    <a:pt x="6835" y="2870"/>
                    <a:pt x="6835" y="2965"/>
                    <a:pt x="6907" y="3013"/>
                  </a:cubicBezTo>
                  <a:cubicBezTo>
                    <a:pt x="6930" y="3049"/>
                    <a:pt x="6966" y="3066"/>
                    <a:pt x="7002" y="3066"/>
                  </a:cubicBezTo>
                  <a:cubicBezTo>
                    <a:pt x="7038" y="3066"/>
                    <a:pt x="7073" y="3049"/>
                    <a:pt x="7097" y="3013"/>
                  </a:cubicBezTo>
                  <a:lnTo>
                    <a:pt x="7192" y="2918"/>
                  </a:lnTo>
                  <a:cubicBezTo>
                    <a:pt x="7240" y="2941"/>
                    <a:pt x="7264" y="2941"/>
                    <a:pt x="7288" y="2941"/>
                  </a:cubicBezTo>
                  <a:cubicBezTo>
                    <a:pt x="7311" y="2941"/>
                    <a:pt x="7359" y="2941"/>
                    <a:pt x="7383" y="2894"/>
                  </a:cubicBezTo>
                  <a:cubicBezTo>
                    <a:pt x="7454" y="2846"/>
                    <a:pt x="7454" y="2751"/>
                    <a:pt x="7383" y="2703"/>
                  </a:cubicBezTo>
                  <a:lnTo>
                    <a:pt x="7288" y="2608"/>
                  </a:lnTo>
                  <a:lnTo>
                    <a:pt x="7669" y="2203"/>
                  </a:lnTo>
                  <a:lnTo>
                    <a:pt x="7835" y="2370"/>
                  </a:lnTo>
                  <a:cubicBezTo>
                    <a:pt x="7907" y="2441"/>
                    <a:pt x="7978" y="2465"/>
                    <a:pt x="8074" y="2465"/>
                  </a:cubicBezTo>
                  <a:cubicBezTo>
                    <a:pt x="8145" y="2465"/>
                    <a:pt x="8240" y="2441"/>
                    <a:pt x="8288" y="2370"/>
                  </a:cubicBezTo>
                  <a:lnTo>
                    <a:pt x="10098" y="584"/>
                  </a:lnTo>
                  <a:cubicBezTo>
                    <a:pt x="10145" y="536"/>
                    <a:pt x="10145" y="441"/>
                    <a:pt x="10098" y="369"/>
                  </a:cubicBezTo>
                  <a:cubicBezTo>
                    <a:pt x="10062" y="346"/>
                    <a:pt x="10020" y="334"/>
                    <a:pt x="9982" y="334"/>
                  </a:cubicBezTo>
                  <a:cubicBezTo>
                    <a:pt x="9943" y="334"/>
                    <a:pt x="9907" y="346"/>
                    <a:pt x="9883" y="369"/>
                  </a:cubicBezTo>
                  <a:lnTo>
                    <a:pt x="9407" y="870"/>
                  </a:lnTo>
                  <a:lnTo>
                    <a:pt x="9169" y="631"/>
                  </a:lnTo>
                  <a:cubicBezTo>
                    <a:pt x="9145" y="608"/>
                    <a:pt x="9109" y="596"/>
                    <a:pt x="9074" y="596"/>
                  </a:cubicBezTo>
                  <a:cubicBezTo>
                    <a:pt x="9038" y="596"/>
                    <a:pt x="9002" y="608"/>
                    <a:pt x="8978" y="631"/>
                  </a:cubicBezTo>
                  <a:cubicBezTo>
                    <a:pt x="8907" y="703"/>
                    <a:pt x="8907" y="798"/>
                    <a:pt x="8978" y="846"/>
                  </a:cubicBezTo>
                  <a:lnTo>
                    <a:pt x="9193" y="1060"/>
                  </a:lnTo>
                  <a:lnTo>
                    <a:pt x="8955" y="1298"/>
                  </a:lnTo>
                  <a:lnTo>
                    <a:pt x="8740" y="1084"/>
                  </a:lnTo>
                  <a:cubicBezTo>
                    <a:pt x="8705" y="1060"/>
                    <a:pt x="8663" y="1048"/>
                    <a:pt x="8624" y="1048"/>
                  </a:cubicBezTo>
                  <a:cubicBezTo>
                    <a:pt x="8586" y="1048"/>
                    <a:pt x="8550" y="1060"/>
                    <a:pt x="8526" y="1084"/>
                  </a:cubicBezTo>
                  <a:cubicBezTo>
                    <a:pt x="8455" y="1132"/>
                    <a:pt x="8455" y="1227"/>
                    <a:pt x="8526" y="1298"/>
                  </a:cubicBezTo>
                  <a:lnTo>
                    <a:pt x="8740" y="1513"/>
                  </a:lnTo>
                  <a:lnTo>
                    <a:pt x="8502" y="1751"/>
                  </a:lnTo>
                  <a:lnTo>
                    <a:pt x="8026" y="1274"/>
                  </a:lnTo>
                  <a:cubicBezTo>
                    <a:pt x="8002" y="1251"/>
                    <a:pt x="7966" y="1239"/>
                    <a:pt x="7928" y="1239"/>
                  </a:cubicBezTo>
                  <a:cubicBezTo>
                    <a:pt x="7889" y="1239"/>
                    <a:pt x="7847" y="1251"/>
                    <a:pt x="7812" y="1274"/>
                  </a:cubicBezTo>
                  <a:cubicBezTo>
                    <a:pt x="7764" y="1322"/>
                    <a:pt x="7764" y="1417"/>
                    <a:pt x="7812" y="1489"/>
                  </a:cubicBezTo>
                  <a:lnTo>
                    <a:pt x="8288" y="1965"/>
                  </a:lnTo>
                  <a:lnTo>
                    <a:pt x="8097" y="2179"/>
                  </a:lnTo>
                  <a:lnTo>
                    <a:pt x="8050" y="2179"/>
                  </a:lnTo>
                  <a:lnTo>
                    <a:pt x="7026" y="1155"/>
                  </a:lnTo>
                  <a:cubicBezTo>
                    <a:pt x="7026" y="1132"/>
                    <a:pt x="7026" y="1108"/>
                    <a:pt x="7026" y="1108"/>
                  </a:cubicBezTo>
                  <a:lnTo>
                    <a:pt x="7883" y="250"/>
                  </a:lnTo>
                  <a:cubicBezTo>
                    <a:pt x="7931" y="203"/>
                    <a:pt x="7931" y="108"/>
                    <a:pt x="7883" y="36"/>
                  </a:cubicBezTo>
                  <a:cubicBezTo>
                    <a:pt x="7847" y="12"/>
                    <a:pt x="7806" y="0"/>
                    <a:pt x="7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666991" y="1186810"/>
              <a:ext cx="27298" cy="25885"/>
            </a:xfrm>
            <a:custGeom>
              <a:avLst/>
              <a:gdLst/>
              <a:ahLst/>
              <a:cxnLst/>
              <a:rect l="l" t="t" r="r" b="b"/>
              <a:pathLst>
                <a:path w="811" h="769" extrusionOk="0">
                  <a:moveTo>
                    <a:pt x="641" y="1"/>
                  </a:moveTo>
                  <a:cubicBezTo>
                    <a:pt x="602" y="1"/>
                    <a:pt x="560" y="19"/>
                    <a:pt x="524" y="54"/>
                  </a:cubicBezTo>
                  <a:lnTo>
                    <a:pt x="72" y="531"/>
                  </a:lnTo>
                  <a:cubicBezTo>
                    <a:pt x="1" y="578"/>
                    <a:pt x="1" y="673"/>
                    <a:pt x="72" y="721"/>
                  </a:cubicBezTo>
                  <a:cubicBezTo>
                    <a:pt x="96" y="769"/>
                    <a:pt x="120" y="769"/>
                    <a:pt x="167" y="769"/>
                  </a:cubicBezTo>
                  <a:cubicBezTo>
                    <a:pt x="215" y="769"/>
                    <a:pt x="239" y="769"/>
                    <a:pt x="262" y="721"/>
                  </a:cubicBezTo>
                  <a:lnTo>
                    <a:pt x="739" y="245"/>
                  </a:lnTo>
                  <a:cubicBezTo>
                    <a:pt x="810" y="197"/>
                    <a:pt x="810" y="102"/>
                    <a:pt x="739" y="54"/>
                  </a:cubicBezTo>
                  <a:cubicBezTo>
                    <a:pt x="715" y="19"/>
                    <a:pt x="679" y="1"/>
                    <a:pt x="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3907326" y="4649429"/>
            <a:ext cx="588911" cy="467989"/>
            <a:chOff x="713100" y="1221480"/>
            <a:chExt cx="340707" cy="271771"/>
          </a:xfrm>
        </p:grpSpPr>
        <p:sp>
          <p:nvSpPr>
            <p:cNvPr id="1102" name="Google Shape;1102;p39"/>
            <p:cNvSpPr/>
            <p:nvPr/>
          </p:nvSpPr>
          <p:spPr>
            <a:xfrm>
              <a:off x="785233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1" y="1"/>
                  </a:moveTo>
                  <a:lnTo>
                    <a:pt x="1" y="6168"/>
                  </a:lnTo>
                  <a:cubicBezTo>
                    <a:pt x="1" y="6478"/>
                    <a:pt x="263" y="6740"/>
                    <a:pt x="572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785233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1" y="1"/>
                  </a:moveTo>
                  <a:lnTo>
                    <a:pt x="1" y="501"/>
                  </a:lnTo>
                  <a:lnTo>
                    <a:pt x="358" y="501"/>
                  </a:lnTo>
                  <a:cubicBezTo>
                    <a:pt x="477" y="501"/>
                    <a:pt x="548" y="572"/>
                    <a:pt x="548" y="691"/>
                  </a:cubicBezTo>
                  <a:lnTo>
                    <a:pt x="548" y="1882"/>
                  </a:lnTo>
                  <a:lnTo>
                    <a:pt x="1" y="1882"/>
                  </a:lnTo>
                  <a:lnTo>
                    <a:pt x="1" y="2525"/>
                  </a:lnTo>
                  <a:lnTo>
                    <a:pt x="358" y="2525"/>
                  </a:lnTo>
                  <a:cubicBezTo>
                    <a:pt x="477" y="2525"/>
                    <a:pt x="548" y="2596"/>
                    <a:pt x="548" y="2715"/>
                  </a:cubicBezTo>
                  <a:lnTo>
                    <a:pt x="548" y="6168"/>
                  </a:lnTo>
                  <a:cubicBezTo>
                    <a:pt x="548" y="6383"/>
                    <a:pt x="453" y="6550"/>
                    <a:pt x="286" y="6645"/>
                  </a:cubicBezTo>
                  <a:cubicBezTo>
                    <a:pt x="358" y="6716"/>
                    <a:pt x="453" y="6740"/>
                    <a:pt x="572" y="6740"/>
                  </a:cubicBezTo>
                  <a:cubicBezTo>
                    <a:pt x="858" y="6716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785233" y="1397825"/>
              <a:ext cx="37699" cy="55371"/>
            </a:xfrm>
            <a:custGeom>
              <a:avLst/>
              <a:gdLst/>
              <a:ahLst/>
              <a:cxnLst/>
              <a:rect l="l" t="t" r="r" b="b"/>
              <a:pathLst>
                <a:path w="1120" h="1645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382"/>
                    <a:pt x="263" y="1644"/>
                    <a:pt x="572" y="1644"/>
                  </a:cubicBezTo>
                  <a:cubicBezTo>
                    <a:pt x="715" y="1644"/>
                    <a:pt x="858" y="1573"/>
                    <a:pt x="953" y="1477"/>
                  </a:cubicBezTo>
                  <a:cubicBezTo>
                    <a:pt x="1048" y="1382"/>
                    <a:pt x="1120" y="1239"/>
                    <a:pt x="1120" y="107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E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794860" y="1397825"/>
              <a:ext cx="28072" cy="55371"/>
            </a:xfrm>
            <a:custGeom>
              <a:avLst/>
              <a:gdLst/>
              <a:ahLst/>
              <a:cxnLst/>
              <a:rect l="l" t="t" r="r" b="b"/>
              <a:pathLst>
                <a:path w="834" h="1645" extrusionOk="0">
                  <a:moveTo>
                    <a:pt x="286" y="1"/>
                  </a:moveTo>
                  <a:lnTo>
                    <a:pt x="286" y="1072"/>
                  </a:lnTo>
                  <a:cubicBezTo>
                    <a:pt x="286" y="1287"/>
                    <a:pt x="167" y="1477"/>
                    <a:pt x="0" y="1573"/>
                  </a:cubicBezTo>
                  <a:cubicBezTo>
                    <a:pt x="72" y="1620"/>
                    <a:pt x="167" y="1644"/>
                    <a:pt x="286" y="1644"/>
                  </a:cubicBezTo>
                  <a:cubicBezTo>
                    <a:pt x="429" y="1644"/>
                    <a:pt x="572" y="1573"/>
                    <a:pt x="667" y="1477"/>
                  </a:cubicBezTo>
                  <a:cubicBezTo>
                    <a:pt x="762" y="1382"/>
                    <a:pt x="834" y="1239"/>
                    <a:pt x="834" y="1072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FE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864604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0" y="1"/>
                  </a:moveTo>
                  <a:lnTo>
                    <a:pt x="0" y="6168"/>
                  </a:lnTo>
                  <a:cubicBezTo>
                    <a:pt x="0" y="6478"/>
                    <a:pt x="262" y="6740"/>
                    <a:pt x="548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864604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0" y="1"/>
                  </a:moveTo>
                  <a:lnTo>
                    <a:pt x="0" y="501"/>
                  </a:lnTo>
                  <a:lnTo>
                    <a:pt x="357" y="501"/>
                  </a:lnTo>
                  <a:cubicBezTo>
                    <a:pt x="477" y="501"/>
                    <a:pt x="548" y="572"/>
                    <a:pt x="548" y="691"/>
                  </a:cubicBezTo>
                  <a:lnTo>
                    <a:pt x="548" y="1882"/>
                  </a:lnTo>
                  <a:lnTo>
                    <a:pt x="0" y="1882"/>
                  </a:lnTo>
                  <a:lnTo>
                    <a:pt x="0" y="2525"/>
                  </a:lnTo>
                  <a:lnTo>
                    <a:pt x="357" y="2525"/>
                  </a:lnTo>
                  <a:cubicBezTo>
                    <a:pt x="477" y="2525"/>
                    <a:pt x="548" y="2596"/>
                    <a:pt x="548" y="2715"/>
                  </a:cubicBezTo>
                  <a:lnTo>
                    <a:pt x="548" y="6168"/>
                  </a:lnTo>
                  <a:cubicBezTo>
                    <a:pt x="548" y="6383"/>
                    <a:pt x="453" y="6550"/>
                    <a:pt x="286" y="6645"/>
                  </a:cubicBezTo>
                  <a:cubicBezTo>
                    <a:pt x="357" y="6716"/>
                    <a:pt x="453" y="6740"/>
                    <a:pt x="572" y="6740"/>
                  </a:cubicBezTo>
                  <a:cubicBezTo>
                    <a:pt x="858" y="6716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864604" y="1320070"/>
              <a:ext cx="37699" cy="133125"/>
            </a:xfrm>
            <a:custGeom>
              <a:avLst/>
              <a:gdLst/>
              <a:ahLst/>
              <a:cxnLst/>
              <a:rect l="l" t="t" r="r" b="b"/>
              <a:pathLst>
                <a:path w="1120" h="3955" extrusionOk="0">
                  <a:moveTo>
                    <a:pt x="0" y="1"/>
                  </a:moveTo>
                  <a:lnTo>
                    <a:pt x="0" y="3382"/>
                  </a:lnTo>
                  <a:cubicBezTo>
                    <a:pt x="0" y="3692"/>
                    <a:pt x="262" y="3954"/>
                    <a:pt x="548" y="3954"/>
                  </a:cubicBezTo>
                  <a:cubicBezTo>
                    <a:pt x="715" y="3954"/>
                    <a:pt x="858" y="3883"/>
                    <a:pt x="953" y="3787"/>
                  </a:cubicBezTo>
                  <a:cubicBezTo>
                    <a:pt x="1048" y="3692"/>
                    <a:pt x="1120" y="3549"/>
                    <a:pt x="1120" y="338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74197" y="1320070"/>
              <a:ext cx="28106" cy="133125"/>
            </a:xfrm>
            <a:custGeom>
              <a:avLst/>
              <a:gdLst/>
              <a:ahLst/>
              <a:cxnLst/>
              <a:rect l="l" t="t" r="r" b="b"/>
              <a:pathLst>
                <a:path w="835" h="3955" extrusionOk="0">
                  <a:moveTo>
                    <a:pt x="263" y="1"/>
                  </a:moveTo>
                  <a:lnTo>
                    <a:pt x="263" y="3382"/>
                  </a:lnTo>
                  <a:cubicBezTo>
                    <a:pt x="263" y="3597"/>
                    <a:pt x="168" y="3787"/>
                    <a:pt x="1" y="3883"/>
                  </a:cubicBezTo>
                  <a:cubicBezTo>
                    <a:pt x="72" y="3930"/>
                    <a:pt x="168" y="3954"/>
                    <a:pt x="263" y="3954"/>
                  </a:cubicBezTo>
                  <a:cubicBezTo>
                    <a:pt x="430" y="3954"/>
                    <a:pt x="573" y="3883"/>
                    <a:pt x="668" y="3787"/>
                  </a:cubicBezTo>
                  <a:cubicBezTo>
                    <a:pt x="763" y="3692"/>
                    <a:pt x="835" y="3549"/>
                    <a:pt x="835" y="3382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943940" y="1226293"/>
              <a:ext cx="37733" cy="226902"/>
            </a:xfrm>
            <a:custGeom>
              <a:avLst/>
              <a:gdLst/>
              <a:ahLst/>
              <a:cxnLst/>
              <a:rect l="l" t="t" r="r" b="b"/>
              <a:pathLst>
                <a:path w="1121" h="6741" extrusionOk="0">
                  <a:moveTo>
                    <a:pt x="1" y="1"/>
                  </a:moveTo>
                  <a:lnTo>
                    <a:pt x="1" y="6168"/>
                  </a:lnTo>
                  <a:cubicBezTo>
                    <a:pt x="1" y="6478"/>
                    <a:pt x="239" y="6740"/>
                    <a:pt x="549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943940" y="1226293"/>
              <a:ext cx="37733" cy="226902"/>
            </a:xfrm>
            <a:custGeom>
              <a:avLst/>
              <a:gdLst/>
              <a:ahLst/>
              <a:cxnLst/>
              <a:rect l="l" t="t" r="r" b="b"/>
              <a:pathLst>
                <a:path w="1121" h="6741" extrusionOk="0">
                  <a:moveTo>
                    <a:pt x="1" y="1"/>
                  </a:moveTo>
                  <a:lnTo>
                    <a:pt x="1" y="501"/>
                  </a:lnTo>
                  <a:lnTo>
                    <a:pt x="358" y="501"/>
                  </a:lnTo>
                  <a:cubicBezTo>
                    <a:pt x="477" y="501"/>
                    <a:pt x="549" y="572"/>
                    <a:pt x="549" y="691"/>
                  </a:cubicBezTo>
                  <a:lnTo>
                    <a:pt x="549" y="1882"/>
                  </a:lnTo>
                  <a:lnTo>
                    <a:pt x="1" y="1882"/>
                  </a:lnTo>
                  <a:lnTo>
                    <a:pt x="1" y="2525"/>
                  </a:lnTo>
                  <a:lnTo>
                    <a:pt x="358" y="2525"/>
                  </a:lnTo>
                  <a:cubicBezTo>
                    <a:pt x="477" y="2525"/>
                    <a:pt x="549" y="2596"/>
                    <a:pt x="549" y="2715"/>
                  </a:cubicBezTo>
                  <a:lnTo>
                    <a:pt x="549" y="6168"/>
                  </a:lnTo>
                  <a:cubicBezTo>
                    <a:pt x="549" y="6383"/>
                    <a:pt x="430" y="6550"/>
                    <a:pt x="263" y="6645"/>
                  </a:cubicBezTo>
                  <a:cubicBezTo>
                    <a:pt x="358" y="6692"/>
                    <a:pt x="453" y="6740"/>
                    <a:pt x="549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43940" y="1360967"/>
              <a:ext cx="37733" cy="92228"/>
            </a:xfrm>
            <a:custGeom>
              <a:avLst/>
              <a:gdLst/>
              <a:ahLst/>
              <a:cxnLst/>
              <a:rect l="l" t="t" r="r" b="b"/>
              <a:pathLst>
                <a:path w="1121" h="2740" extrusionOk="0">
                  <a:moveTo>
                    <a:pt x="1" y="0"/>
                  </a:moveTo>
                  <a:lnTo>
                    <a:pt x="1" y="2167"/>
                  </a:lnTo>
                  <a:cubicBezTo>
                    <a:pt x="1" y="2477"/>
                    <a:pt x="239" y="2739"/>
                    <a:pt x="549" y="2739"/>
                  </a:cubicBezTo>
                  <a:cubicBezTo>
                    <a:pt x="715" y="2739"/>
                    <a:pt x="858" y="2668"/>
                    <a:pt x="953" y="2572"/>
                  </a:cubicBezTo>
                  <a:cubicBezTo>
                    <a:pt x="1049" y="2477"/>
                    <a:pt x="1120" y="2334"/>
                    <a:pt x="1120" y="216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953567" y="1360967"/>
              <a:ext cx="28106" cy="92228"/>
            </a:xfrm>
            <a:custGeom>
              <a:avLst/>
              <a:gdLst/>
              <a:ahLst/>
              <a:cxnLst/>
              <a:rect l="l" t="t" r="r" b="b"/>
              <a:pathLst>
                <a:path w="835" h="2740" extrusionOk="0">
                  <a:moveTo>
                    <a:pt x="263" y="0"/>
                  </a:moveTo>
                  <a:lnTo>
                    <a:pt x="263" y="2167"/>
                  </a:lnTo>
                  <a:cubicBezTo>
                    <a:pt x="263" y="2382"/>
                    <a:pt x="167" y="2572"/>
                    <a:pt x="1" y="2668"/>
                  </a:cubicBezTo>
                  <a:cubicBezTo>
                    <a:pt x="72" y="2715"/>
                    <a:pt x="167" y="2739"/>
                    <a:pt x="263" y="2739"/>
                  </a:cubicBezTo>
                  <a:cubicBezTo>
                    <a:pt x="429" y="2739"/>
                    <a:pt x="572" y="2668"/>
                    <a:pt x="667" y="2572"/>
                  </a:cubicBezTo>
                  <a:cubicBezTo>
                    <a:pt x="763" y="2477"/>
                    <a:pt x="834" y="2334"/>
                    <a:pt x="834" y="2167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741947" y="1453162"/>
              <a:ext cx="283013" cy="22451"/>
            </a:xfrm>
            <a:custGeom>
              <a:avLst/>
              <a:gdLst/>
              <a:ahLst/>
              <a:cxnLst/>
              <a:rect l="l" t="t" r="r" b="b"/>
              <a:pathLst>
                <a:path w="840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8407" y="667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1000859" y="1453162"/>
              <a:ext cx="24101" cy="22451"/>
            </a:xfrm>
            <a:custGeom>
              <a:avLst/>
              <a:gdLst/>
              <a:ahLst/>
              <a:cxnLst/>
              <a:rect l="l" t="t" r="r" b="b"/>
              <a:pathLst>
                <a:path w="716" h="667" extrusionOk="0">
                  <a:moveTo>
                    <a:pt x="1" y="0"/>
                  </a:moveTo>
                  <a:lnTo>
                    <a:pt x="1" y="667"/>
                  </a:lnTo>
                  <a:lnTo>
                    <a:pt x="715" y="66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741947" y="1276009"/>
              <a:ext cx="283013" cy="20869"/>
            </a:xfrm>
            <a:custGeom>
              <a:avLst/>
              <a:gdLst/>
              <a:ahLst/>
              <a:cxnLst/>
              <a:rect l="l" t="t" r="r" b="b"/>
              <a:pathLst>
                <a:path w="8408" h="620" extrusionOk="0">
                  <a:moveTo>
                    <a:pt x="1" y="0"/>
                  </a:moveTo>
                  <a:lnTo>
                    <a:pt x="1" y="619"/>
                  </a:lnTo>
                  <a:lnTo>
                    <a:pt x="8407" y="619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000859" y="1276009"/>
              <a:ext cx="24101" cy="20869"/>
            </a:xfrm>
            <a:custGeom>
              <a:avLst/>
              <a:gdLst/>
              <a:ahLst/>
              <a:cxnLst/>
              <a:rect l="l" t="t" r="r" b="b"/>
              <a:pathLst>
                <a:path w="716" h="620" extrusionOk="0">
                  <a:moveTo>
                    <a:pt x="1" y="0"/>
                  </a:moveTo>
                  <a:lnTo>
                    <a:pt x="1" y="619"/>
                  </a:lnTo>
                  <a:lnTo>
                    <a:pt x="715" y="6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717913" y="1253558"/>
              <a:ext cx="28072" cy="234879"/>
            </a:xfrm>
            <a:custGeom>
              <a:avLst/>
              <a:gdLst/>
              <a:ahLst/>
              <a:cxnLst/>
              <a:rect l="l" t="t" r="r" b="b"/>
              <a:pathLst>
                <a:path w="834" h="6978" extrusionOk="0">
                  <a:moveTo>
                    <a:pt x="215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6764"/>
                  </a:lnTo>
                  <a:cubicBezTo>
                    <a:pt x="0" y="6883"/>
                    <a:pt x="95" y="6978"/>
                    <a:pt x="215" y="6978"/>
                  </a:cubicBezTo>
                  <a:lnTo>
                    <a:pt x="643" y="6978"/>
                  </a:lnTo>
                  <a:cubicBezTo>
                    <a:pt x="738" y="6978"/>
                    <a:pt x="834" y="6883"/>
                    <a:pt x="834" y="6764"/>
                  </a:cubicBezTo>
                  <a:lnTo>
                    <a:pt x="834" y="215"/>
                  </a:lnTo>
                  <a:cubicBezTo>
                    <a:pt x="834" y="96"/>
                    <a:pt x="738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1020921" y="1253558"/>
              <a:ext cx="28072" cy="234879"/>
            </a:xfrm>
            <a:custGeom>
              <a:avLst/>
              <a:gdLst/>
              <a:ahLst/>
              <a:cxnLst/>
              <a:rect l="l" t="t" r="r" b="b"/>
              <a:pathLst>
                <a:path w="834" h="6978" extrusionOk="0">
                  <a:moveTo>
                    <a:pt x="191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6764"/>
                  </a:lnTo>
                  <a:cubicBezTo>
                    <a:pt x="0" y="6883"/>
                    <a:pt x="95" y="6978"/>
                    <a:pt x="191" y="6978"/>
                  </a:cubicBezTo>
                  <a:lnTo>
                    <a:pt x="619" y="6978"/>
                  </a:lnTo>
                  <a:cubicBezTo>
                    <a:pt x="738" y="6978"/>
                    <a:pt x="834" y="6883"/>
                    <a:pt x="834" y="6764"/>
                  </a:cubicBezTo>
                  <a:lnTo>
                    <a:pt x="834" y="215"/>
                  </a:lnTo>
                  <a:cubicBezTo>
                    <a:pt x="834" y="96"/>
                    <a:pt x="738" y="0"/>
                    <a:pt x="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713100" y="1221480"/>
              <a:ext cx="340707" cy="271771"/>
            </a:xfrm>
            <a:custGeom>
              <a:avLst/>
              <a:gdLst/>
              <a:ahLst/>
              <a:cxnLst/>
              <a:rect l="l" t="t" r="r" b="b"/>
              <a:pathLst>
                <a:path w="10122" h="8074" extrusionOk="0">
                  <a:moveTo>
                    <a:pt x="3120" y="310"/>
                  </a:moveTo>
                  <a:lnTo>
                    <a:pt x="3120" y="1477"/>
                  </a:lnTo>
                  <a:lnTo>
                    <a:pt x="2286" y="1477"/>
                  </a:lnTo>
                  <a:lnTo>
                    <a:pt x="2286" y="310"/>
                  </a:lnTo>
                  <a:close/>
                  <a:moveTo>
                    <a:pt x="5478" y="310"/>
                  </a:moveTo>
                  <a:lnTo>
                    <a:pt x="5478" y="1477"/>
                  </a:lnTo>
                  <a:lnTo>
                    <a:pt x="4644" y="1477"/>
                  </a:lnTo>
                  <a:lnTo>
                    <a:pt x="4644" y="310"/>
                  </a:lnTo>
                  <a:close/>
                  <a:moveTo>
                    <a:pt x="7835" y="310"/>
                  </a:moveTo>
                  <a:lnTo>
                    <a:pt x="7835" y="1477"/>
                  </a:lnTo>
                  <a:lnTo>
                    <a:pt x="7002" y="1477"/>
                  </a:lnTo>
                  <a:lnTo>
                    <a:pt x="7002" y="310"/>
                  </a:lnTo>
                  <a:close/>
                  <a:moveTo>
                    <a:pt x="5478" y="2382"/>
                  </a:moveTo>
                  <a:lnTo>
                    <a:pt x="5478" y="2787"/>
                  </a:lnTo>
                  <a:lnTo>
                    <a:pt x="4644" y="2787"/>
                  </a:lnTo>
                  <a:lnTo>
                    <a:pt x="4644" y="2382"/>
                  </a:lnTo>
                  <a:close/>
                  <a:moveTo>
                    <a:pt x="7811" y="2382"/>
                  </a:moveTo>
                  <a:lnTo>
                    <a:pt x="7811" y="4002"/>
                  </a:lnTo>
                  <a:lnTo>
                    <a:pt x="7002" y="4002"/>
                  </a:lnTo>
                  <a:lnTo>
                    <a:pt x="7002" y="2382"/>
                  </a:lnTo>
                  <a:close/>
                  <a:moveTo>
                    <a:pt x="2001" y="2382"/>
                  </a:moveTo>
                  <a:lnTo>
                    <a:pt x="2001" y="6311"/>
                  </a:lnTo>
                  <a:cubicBezTo>
                    <a:pt x="2001" y="6478"/>
                    <a:pt x="2048" y="6621"/>
                    <a:pt x="2144" y="6716"/>
                  </a:cubicBezTo>
                  <a:lnTo>
                    <a:pt x="1120" y="6716"/>
                  </a:lnTo>
                  <a:lnTo>
                    <a:pt x="1120" y="2382"/>
                  </a:lnTo>
                  <a:close/>
                  <a:moveTo>
                    <a:pt x="5478" y="3073"/>
                  </a:moveTo>
                  <a:lnTo>
                    <a:pt x="5478" y="6311"/>
                  </a:lnTo>
                  <a:cubicBezTo>
                    <a:pt x="5478" y="6550"/>
                    <a:pt x="5287" y="6716"/>
                    <a:pt x="5049" y="6716"/>
                  </a:cubicBezTo>
                  <a:cubicBezTo>
                    <a:pt x="4835" y="6716"/>
                    <a:pt x="4644" y="6550"/>
                    <a:pt x="4644" y="6311"/>
                  </a:cubicBezTo>
                  <a:lnTo>
                    <a:pt x="4644" y="3073"/>
                  </a:lnTo>
                  <a:close/>
                  <a:moveTo>
                    <a:pt x="7811" y="4287"/>
                  </a:moveTo>
                  <a:lnTo>
                    <a:pt x="7811" y="6311"/>
                  </a:lnTo>
                  <a:cubicBezTo>
                    <a:pt x="7811" y="6550"/>
                    <a:pt x="7645" y="6716"/>
                    <a:pt x="7407" y="6716"/>
                  </a:cubicBezTo>
                  <a:cubicBezTo>
                    <a:pt x="7192" y="6716"/>
                    <a:pt x="7002" y="6550"/>
                    <a:pt x="7002" y="6311"/>
                  </a:cubicBezTo>
                  <a:lnTo>
                    <a:pt x="7002" y="4287"/>
                  </a:lnTo>
                  <a:close/>
                  <a:moveTo>
                    <a:pt x="9002" y="2382"/>
                  </a:moveTo>
                  <a:lnTo>
                    <a:pt x="9002" y="6716"/>
                  </a:lnTo>
                  <a:lnTo>
                    <a:pt x="7978" y="6716"/>
                  </a:lnTo>
                  <a:cubicBezTo>
                    <a:pt x="8073" y="6621"/>
                    <a:pt x="8121" y="6478"/>
                    <a:pt x="8121" y="6311"/>
                  </a:cubicBezTo>
                  <a:lnTo>
                    <a:pt x="8121" y="2382"/>
                  </a:lnTo>
                  <a:close/>
                  <a:moveTo>
                    <a:pt x="3120" y="5407"/>
                  </a:moveTo>
                  <a:lnTo>
                    <a:pt x="3120" y="6311"/>
                  </a:lnTo>
                  <a:cubicBezTo>
                    <a:pt x="3120" y="6550"/>
                    <a:pt x="2929" y="6740"/>
                    <a:pt x="2715" y="6740"/>
                  </a:cubicBezTo>
                  <a:cubicBezTo>
                    <a:pt x="2477" y="6716"/>
                    <a:pt x="2286" y="6550"/>
                    <a:pt x="2286" y="6311"/>
                  </a:cubicBezTo>
                  <a:lnTo>
                    <a:pt x="2286" y="5407"/>
                  </a:lnTo>
                  <a:close/>
                  <a:moveTo>
                    <a:pt x="4358" y="2382"/>
                  </a:moveTo>
                  <a:lnTo>
                    <a:pt x="4358" y="6311"/>
                  </a:lnTo>
                  <a:cubicBezTo>
                    <a:pt x="4358" y="6478"/>
                    <a:pt x="4406" y="6621"/>
                    <a:pt x="4477" y="6740"/>
                  </a:cubicBezTo>
                  <a:lnTo>
                    <a:pt x="3287" y="6740"/>
                  </a:lnTo>
                  <a:cubicBezTo>
                    <a:pt x="3358" y="6621"/>
                    <a:pt x="3406" y="6478"/>
                    <a:pt x="3406" y="6311"/>
                  </a:cubicBezTo>
                  <a:lnTo>
                    <a:pt x="3406" y="3859"/>
                  </a:lnTo>
                  <a:cubicBezTo>
                    <a:pt x="3406" y="3787"/>
                    <a:pt x="3334" y="3716"/>
                    <a:pt x="3263" y="3716"/>
                  </a:cubicBezTo>
                  <a:cubicBezTo>
                    <a:pt x="3168" y="3716"/>
                    <a:pt x="3120" y="3787"/>
                    <a:pt x="3120" y="3859"/>
                  </a:cubicBezTo>
                  <a:lnTo>
                    <a:pt x="3120" y="5097"/>
                  </a:lnTo>
                  <a:lnTo>
                    <a:pt x="2286" y="5097"/>
                  </a:lnTo>
                  <a:lnTo>
                    <a:pt x="2286" y="2382"/>
                  </a:lnTo>
                  <a:lnTo>
                    <a:pt x="3120" y="2382"/>
                  </a:lnTo>
                  <a:lnTo>
                    <a:pt x="3120" y="3192"/>
                  </a:lnTo>
                  <a:cubicBezTo>
                    <a:pt x="3120" y="3287"/>
                    <a:pt x="3168" y="3335"/>
                    <a:pt x="3263" y="3335"/>
                  </a:cubicBezTo>
                  <a:cubicBezTo>
                    <a:pt x="3334" y="3335"/>
                    <a:pt x="3406" y="3287"/>
                    <a:pt x="3406" y="3192"/>
                  </a:cubicBezTo>
                  <a:lnTo>
                    <a:pt x="3406" y="2382"/>
                  </a:lnTo>
                  <a:close/>
                  <a:moveTo>
                    <a:pt x="6716" y="2382"/>
                  </a:moveTo>
                  <a:lnTo>
                    <a:pt x="6716" y="6311"/>
                  </a:lnTo>
                  <a:cubicBezTo>
                    <a:pt x="6716" y="6478"/>
                    <a:pt x="6764" y="6621"/>
                    <a:pt x="6835" y="6740"/>
                  </a:cubicBezTo>
                  <a:lnTo>
                    <a:pt x="5644" y="6740"/>
                  </a:lnTo>
                  <a:cubicBezTo>
                    <a:pt x="5716" y="6621"/>
                    <a:pt x="5763" y="6478"/>
                    <a:pt x="5763" y="6311"/>
                  </a:cubicBezTo>
                  <a:lnTo>
                    <a:pt x="5763" y="2382"/>
                  </a:lnTo>
                  <a:close/>
                  <a:moveTo>
                    <a:pt x="786" y="1096"/>
                  </a:moveTo>
                  <a:cubicBezTo>
                    <a:pt x="810" y="1096"/>
                    <a:pt x="834" y="1120"/>
                    <a:pt x="834" y="1168"/>
                  </a:cubicBezTo>
                  <a:lnTo>
                    <a:pt x="834" y="7717"/>
                  </a:lnTo>
                  <a:cubicBezTo>
                    <a:pt x="834" y="7740"/>
                    <a:pt x="810" y="7764"/>
                    <a:pt x="786" y="7764"/>
                  </a:cubicBezTo>
                  <a:lnTo>
                    <a:pt x="334" y="7764"/>
                  </a:lnTo>
                  <a:cubicBezTo>
                    <a:pt x="310" y="7764"/>
                    <a:pt x="286" y="7764"/>
                    <a:pt x="286" y="7717"/>
                  </a:cubicBezTo>
                  <a:lnTo>
                    <a:pt x="286" y="1168"/>
                  </a:lnTo>
                  <a:cubicBezTo>
                    <a:pt x="286" y="1120"/>
                    <a:pt x="310" y="1096"/>
                    <a:pt x="334" y="1096"/>
                  </a:cubicBezTo>
                  <a:close/>
                  <a:moveTo>
                    <a:pt x="9764" y="1096"/>
                  </a:moveTo>
                  <a:cubicBezTo>
                    <a:pt x="9812" y="1096"/>
                    <a:pt x="9836" y="1120"/>
                    <a:pt x="9836" y="1168"/>
                  </a:cubicBezTo>
                  <a:lnTo>
                    <a:pt x="9836" y="7717"/>
                  </a:lnTo>
                  <a:cubicBezTo>
                    <a:pt x="9836" y="7740"/>
                    <a:pt x="9812" y="7764"/>
                    <a:pt x="9764" y="7764"/>
                  </a:cubicBezTo>
                  <a:lnTo>
                    <a:pt x="9336" y="7764"/>
                  </a:lnTo>
                  <a:cubicBezTo>
                    <a:pt x="9312" y="7764"/>
                    <a:pt x="9288" y="7764"/>
                    <a:pt x="9288" y="7717"/>
                  </a:cubicBezTo>
                  <a:lnTo>
                    <a:pt x="9288" y="1168"/>
                  </a:lnTo>
                  <a:cubicBezTo>
                    <a:pt x="9288" y="1120"/>
                    <a:pt x="9312" y="1096"/>
                    <a:pt x="9336" y="1096"/>
                  </a:cubicBezTo>
                  <a:close/>
                  <a:moveTo>
                    <a:pt x="1929" y="1"/>
                  </a:moveTo>
                  <a:cubicBezTo>
                    <a:pt x="1834" y="1"/>
                    <a:pt x="1786" y="72"/>
                    <a:pt x="1786" y="144"/>
                  </a:cubicBezTo>
                  <a:cubicBezTo>
                    <a:pt x="1786" y="239"/>
                    <a:pt x="1834" y="310"/>
                    <a:pt x="1929" y="310"/>
                  </a:cubicBezTo>
                  <a:lnTo>
                    <a:pt x="2001" y="310"/>
                  </a:lnTo>
                  <a:lnTo>
                    <a:pt x="2001" y="1477"/>
                  </a:lnTo>
                  <a:lnTo>
                    <a:pt x="1120" y="1477"/>
                  </a:lnTo>
                  <a:lnTo>
                    <a:pt x="1120" y="1168"/>
                  </a:lnTo>
                  <a:cubicBezTo>
                    <a:pt x="1120" y="977"/>
                    <a:pt x="953" y="810"/>
                    <a:pt x="762" y="810"/>
                  </a:cubicBezTo>
                  <a:lnTo>
                    <a:pt x="334" y="810"/>
                  </a:lnTo>
                  <a:cubicBezTo>
                    <a:pt x="143" y="810"/>
                    <a:pt x="0" y="977"/>
                    <a:pt x="0" y="1168"/>
                  </a:cubicBezTo>
                  <a:lnTo>
                    <a:pt x="0" y="7717"/>
                  </a:lnTo>
                  <a:cubicBezTo>
                    <a:pt x="0" y="7907"/>
                    <a:pt x="143" y="8074"/>
                    <a:pt x="334" y="8074"/>
                  </a:cubicBezTo>
                  <a:lnTo>
                    <a:pt x="762" y="8074"/>
                  </a:lnTo>
                  <a:cubicBezTo>
                    <a:pt x="953" y="8074"/>
                    <a:pt x="1120" y="7907"/>
                    <a:pt x="1120" y="7717"/>
                  </a:cubicBezTo>
                  <a:lnTo>
                    <a:pt x="1120" y="7693"/>
                  </a:lnTo>
                  <a:lnTo>
                    <a:pt x="6216" y="7693"/>
                  </a:lnTo>
                  <a:cubicBezTo>
                    <a:pt x="6311" y="7693"/>
                    <a:pt x="6383" y="7621"/>
                    <a:pt x="6383" y="7550"/>
                  </a:cubicBezTo>
                  <a:cubicBezTo>
                    <a:pt x="6383" y="7455"/>
                    <a:pt x="6311" y="7407"/>
                    <a:pt x="6216" y="7407"/>
                  </a:cubicBezTo>
                  <a:lnTo>
                    <a:pt x="1120" y="7407"/>
                  </a:lnTo>
                  <a:lnTo>
                    <a:pt x="1120" y="7026"/>
                  </a:lnTo>
                  <a:lnTo>
                    <a:pt x="9002" y="7026"/>
                  </a:lnTo>
                  <a:lnTo>
                    <a:pt x="9002" y="7407"/>
                  </a:lnTo>
                  <a:lnTo>
                    <a:pt x="6906" y="7407"/>
                  </a:lnTo>
                  <a:cubicBezTo>
                    <a:pt x="6811" y="7407"/>
                    <a:pt x="6764" y="7455"/>
                    <a:pt x="6764" y="7550"/>
                  </a:cubicBezTo>
                  <a:cubicBezTo>
                    <a:pt x="6764" y="7621"/>
                    <a:pt x="6811" y="7693"/>
                    <a:pt x="6906" y="7693"/>
                  </a:cubicBezTo>
                  <a:lnTo>
                    <a:pt x="9002" y="7693"/>
                  </a:lnTo>
                  <a:lnTo>
                    <a:pt x="9002" y="7717"/>
                  </a:lnTo>
                  <a:cubicBezTo>
                    <a:pt x="9002" y="7907"/>
                    <a:pt x="9145" y="8074"/>
                    <a:pt x="9336" y="8074"/>
                  </a:cubicBezTo>
                  <a:lnTo>
                    <a:pt x="9764" y="8074"/>
                  </a:lnTo>
                  <a:cubicBezTo>
                    <a:pt x="9955" y="8074"/>
                    <a:pt x="10121" y="7907"/>
                    <a:pt x="10121" y="7717"/>
                  </a:cubicBezTo>
                  <a:lnTo>
                    <a:pt x="10121" y="1168"/>
                  </a:lnTo>
                  <a:cubicBezTo>
                    <a:pt x="10121" y="977"/>
                    <a:pt x="9955" y="810"/>
                    <a:pt x="9764" y="810"/>
                  </a:cubicBezTo>
                  <a:lnTo>
                    <a:pt x="9336" y="810"/>
                  </a:lnTo>
                  <a:cubicBezTo>
                    <a:pt x="9145" y="810"/>
                    <a:pt x="9002" y="977"/>
                    <a:pt x="9002" y="1168"/>
                  </a:cubicBezTo>
                  <a:lnTo>
                    <a:pt x="9002" y="1477"/>
                  </a:lnTo>
                  <a:lnTo>
                    <a:pt x="8121" y="1477"/>
                  </a:lnTo>
                  <a:lnTo>
                    <a:pt x="8121" y="310"/>
                  </a:lnTo>
                  <a:lnTo>
                    <a:pt x="8192" y="310"/>
                  </a:lnTo>
                  <a:cubicBezTo>
                    <a:pt x="8264" y="310"/>
                    <a:pt x="8335" y="239"/>
                    <a:pt x="8335" y="144"/>
                  </a:cubicBezTo>
                  <a:cubicBezTo>
                    <a:pt x="8335" y="72"/>
                    <a:pt x="8264" y="1"/>
                    <a:pt x="8192" y="1"/>
                  </a:cubicBezTo>
                  <a:lnTo>
                    <a:pt x="6645" y="1"/>
                  </a:lnTo>
                  <a:cubicBezTo>
                    <a:pt x="6549" y="1"/>
                    <a:pt x="6502" y="72"/>
                    <a:pt x="6502" y="144"/>
                  </a:cubicBezTo>
                  <a:cubicBezTo>
                    <a:pt x="6502" y="239"/>
                    <a:pt x="6549" y="310"/>
                    <a:pt x="6645" y="310"/>
                  </a:cubicBezTo>
                  <a:lnTo>
                    <a:pt x="6716" y="310"/>
                  </a:lnTo>
                  <a:lnTo>
                    <a:pt x="6716" y="1477"/>
                  </a:lnTo>
                  <a:lnTo>
                    <a:pt x="6549" y="1477"/>
                  </a:lnTo>
                  <a:cubicBezTo>
                    <a:pt x="6478" y="1477"/>
                    <a:pt x="6406" y="1549"/>
                    <a:pt x="6406" y="1620"/>
                  </a:cubicBezTo>
                  <a:cubicBezTo>
                    <a:pt x="6406" y="1715"/>
                    <a:pt x="6478" y="1787"/>
                    <a:pt x="6549" y="1787"/>
                  </a:cubicBezTo>
                  <a:lnTo>
                    <a:pt x="8978" y="1787"/>
                  </a:lnTo>
                  <a:lnTo>
                    <a:pt x="8978" y="2096"/>
                  </a:lnTo>
                  <a:lnTo>
                    <a:pt x="1120" y="2096"/>
                  </a:lnTo>
                  <a:lnTo>
                    <a:pt x="1120" y="1787"/>
                  </a:lnTo>
                  <a:lnTo>
                    <a:pt x="5882" y="1787"/>
                  </a:lnTo>
                  <a:cubicBezTo>
                    <a:pt x="5978" y="1787"/>
                    <a:pt x="6049" y="1715"/>
                    <a:pt x="6049" y="1620"/>
                  </a:cubicBezTo>
                  <a:cubicBezTo>
                    <a:pt x="6049" y="1549"/>
                    <a:pt x="5978" y="1477"/>
                    <a:pt x="5882" y="1477"/>
                  </a:cubicBezTo>
                  <a:lnTo>
                    <a:pt x="5763" y="1477"/>
                  </a:lnTo>
                  <a:lnTo>
                    <a:pt x="5763" y="310"/>
                  </a:lnTo>
                  <a:lnTo>
                    <a:pt x="5835" y="310"/>
                  </a:lnTo>
                  <a:cubicBezTo>
                    <a:pt x="5906" y="310"/>
                    <a:pt x="5978" y="239"/>
                    <a:pt x="5978" y="144"/>
                  </a:cubicBezTo>
                  <a:cubicBezTo>
                    <a:pt x="5978" y="72"/>
                    <a:pt x="5906" y="1"/>
                    <a:pt x="5835" y="1"/>
                  </a:cubicBezTo>
                  <a:lnTo>
                    <a:pt x="4287" y="1"/>
                  </a:lnTo>
                  <a:cubicBezTo>
                    <a:pt x="4215" y="1"/>
                    <a:pt x="4144" y="72"/>
                    <a:pt x="4144" y="144"/>
                  </a:cubicBezTo>
                  <a:cubicBezTo>
                    <a:pt x="4144" y="239"/>
                    <a:pt x="4215" y="310"/>
                    <a:pt x="4287" y="310"/>
                  </a:cubicBezTo>
                  <a:lnTo>
                    <a:pt x="4358" y="310"/>
                  </a:lnTo>
                  <a:lnTo>
                    <a:pt x="4358" y="1477"/>
                  </a:lnTo>
                  <a:lnTo>
                    <a:pt x="3406" y="1477"/>
                  </a:lnTo>
                  <a:lnTo>
                    <a:pt x="3406" y="310"/>
                  </a:lnTo>
                  <a:lnTo>
                    <a:pt x="3477" y="310"/>
                  </a:lnTo>
                  <a:cubicBezTo>
                    <a:pt x="3549" y="310"/>
                    <a:pt x="3620" y="239"/>
                    <a:pt x="3620" y="144"/>
                  </a:cubicBezTo>
                  <a:cubicBezTo>
                    <a:pt x="3620" y="72"/>
                    <a:pt x="3549" y="1"/>
                    <a:pt x="3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DA0824-2F8A-4902-B334-7F371D1F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8" y="1149709"/>
            <a:ext cx="8385681" cy="33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9"/>
          <p:cNvSpPr txBox="1">
            <a:spLocks noGrp="1"/>
          </p:cNvSpPr>
          <p:nvPr>
            <p:ph type="title"/>
          </p:nvPr>
        </p:nvSpPr>
        <p:spPr>
          <a:xfrm>
            <a:off x="713100" y="463325"/>
            <a:ext cx="77178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Create a Google Cloud Bucket-03 </a:t>
            </a:r>
            <a:endParaRPr dirty="0"/>
          </a:p>
        </p:txBody>
      </p:sp>
      <p:grpSp>
        <p:nvGrpSpPr>
          <p:cNvPr id="1057" name="Google Shape;1057;p39"/>
          <p:cNvGrpSpPr/>
          <p:nvPr/>
        </p:nvGrpSpPr>
        <p:grpSpPr>
          <a:xfrm>
            <a:off x="8849544" y="4649429"/>
            <a:ext cx="588911" cy="498362"/>
            <a:chOff x="2075017" y="1212661"/>
            <a:chExt cx="340707" cy="289409"/>
          </a:xfrm>
        </p:grpSpPr>
        <p:sp>
          <p:nvSpPr>
            <p:cNvPr id="1058" name="Google Shape;1058;p39"/>
            <p:cNvSpPr/>
            <p:nvPr/>
          </p:nvSpPr>
          <p:spPr>
            <a:xfrm>
              <a:off x="2131903" y="1406644"/>
              <a:ext cx="252551" cy="89839"/>
            </a:xfrm>
            <a:custGeom>
              <a:avLst/>
              <a:gdLst/>
              <a:ahLst/>
              <a:cxnLst/>
              <a:rect l="l" t="t" r="r" b="b"/>
              <a:pathLst>
                <a:path w="7503" h="2669" extrusionOk="0">
                  <a:moveTo>
                    <a:pt x="430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2239"/>
                  </a:lnTo>
                  <a:cubicBezTo>
                    <a:pt x="1" y="2478"/>
                    <a:pt x="191" y="2668"/>
                    <a:pt x="430" y="2668"/>
                  </a:cubicBezTo>
                  <a:lnTo>
                    <a:pt x="6050" y="2668"/>
                  </a:lnTo>
                  <a:cubicBezTo>
                    <a:pt x="6240" y="2668"/>
                    <a:pt x="6431" y="2620"/>
                    <a:pt x="6574" y="2501"/>
                  </a:cubicBezTo>
                  <a:cubicBezTo>
                    <a:pt x="6788" y="2382"/>
                    <a:pt x="7026" y="2287"/>
                    <a:pt x="7264" y="2287"/>
                  </a:cubicBezTo>
                  <a:lnTo>
                    <a:pt x="7502" y="2287"/>
                  </a:lnTo>
                  <a:lnTo>
                    <a:pt x="7502" y="406"/>
                  </a:lnTo>
                  <a:lnTo>
                    <a:pt x="7264" y="406"/>
                  </a:lnTo>
                  <a:cubicBezTo>
                    <a:pt x="7026" y="406"/>
                    <a:pt x="6788" y="310"/>
                    <a:pt x="6574" y="168"/>
                  </a:cubicBezTo>
                  <a:cubicBezTo>
                    <a:pt x="6431" y="72"/>
                    <a:pt x="6240" y="1"/>
                    <a:pt x="6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2131903" y="1417886"/>
              <a:ext cx="252551" cy="78731"/>
            </a:xfrm>
            <a:custGeom>
              <a:avLst/>
              <a:gdLst/>
              <a:ahLst/>
              <a:cxnLst/>
              <a:rect l="l" t="t" r="r" b="b"/>
              <a:pathLst>
                <a:path w="7503" h="2339" extrusionOk="0">
                  <a:moveTo>
                    <a:pt x="6883" y="0"/>
                  </a:moveTo>
                  <a:lnTo>
                    <a:pt x="6883" y="881"/>
                  </a:lnTo>
                  <a:cubicBezTo>
                    <a:pt x="6883" y="1119"/>
                    <a:pt x="6764" y="1334"/>
                    <a:pt x="6574" y="1477"/>
                  </a:cubicBezTo>
                  <a:cubicBezTo>
                    <a:pt x="6431" y="1572"/>
                    <a:pt x="6240" y="1643"/>
                    <a:pt x="6050" y="1643"/>
                  </a:cubicBezTo>
                  <a:lnTo>
                    <a:pt x="430" y="1643"/>
                  </a:lnTo>
                  <a:cubicBezTo>
                    <a:pt x="191" y="1643"/>
                    <a:pt x="1" y="1453"/>
                    <a:pt x="1" y="1215"/>
                  </a:cubicBezTo>
                  <a:lnTo>
                    <a:pt x="1" y="1905"/>
                  </a:lnTo>
                  <a:cubicBezTo>
                    <a:pt x="1" y="2144"/>
                    <a:pt x="191" y="2334"/>
                    <a:pt x="430" y="2334"/>
                  </a:cubicBezTo>
                  <a:lnTo>
                    <a:pt x="6050" y="2334"/>
                  </a:lnTo>
                  <a:cubicBezTo>
                    <a:pt x="6075" y="2337"/>
                    <a:pt x="6100" y="2339"/>
                    <a:pt x="6125" y="2339"/>
                  </a:cubicBezTo>
                  <a:cubicBezTo>
                    <a:pt x="6290" y="2339"/>
                    <a:pt x="6450" y="2274"/>
                    <a:pt x="6574" y="2191"/>
                  </a:cubicBezTo>
                  <a:cubicBezTo>
                    <a:pt x="6788" y="2048"/>
                    <a:pt x="7026" y="1953"/>
                    <a:pt x="7264" y="1953"/>
                  </a:cubicBezTo>
                  <a:lnTo>
                    <a:pt x="7502" y="1953"/>
                  </a:lnTo>
                  <a:lnTo>
                    <a:pt x="7502" y="72"/>
                  </a:lnTo>
                  <a:lnTo>
                    <a:pt x="7264" y="72"/>
                  </a:lnTo>
                  <a:cubicBezTo>
                    <a:pt x="7145" y="72"/>
                    <a:pt x="7002" y="48"/>
                    <a:pt x="6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2131903" y="1449930"/>
              <a:ext cx="252551" cy="47326"/>
            </a:xfrm>
            <a:custGeom>
              <a:avLst/>
              <a:gdLst/>
              <a:ahLst/>
              <a:cxnLst/>
              <a:rect l="l" t="t" r="r" b="b"/>
              <a:pathLst>
                <a:path w="7503" h="1406" extrusionOk="0">
                  <a:moveTo>
                    <a:pt x="1" y="1"/>
                  </a:moveTo>
                  <a:lnTo>
                    <a:pt x="1" y="953"/>
                  </a:lnTo>
                  <a:cubicBezTo>
                    <a:pt x="1" y="1192"/>
                    <a:pt x="191" y="1406"/>
                    <a:pt x="430" y="1406"/>
                  </a:cubicBezTo>
                  <a:lnTo>
                    <a:pt x="6050" y="1406"/>
                  </a:lnTo>
                  <a:cubicBezTo>
                    <a:pt x="6240" y="1406"/>
                    <a:pt x="6431" y="1334"/>
                    <a:pt x="6574" y="1239"/>
                  </a:cubicBezTo>
                  <a:cubicBezTo>
                    <a:pt x="6788" y="1096"/>
                    <a:pt x="7026" y="1001"/>
                    <a:pt x="7264" y="1001"/>
                  </a:cubicBezTo>
                  <a:lnTo>
                    <a:pt x="7502" y="1001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131903" y="1449930"/>
              <a:ext cx="252551" cy="47326"/>
            </a:xfrm>
            <a:custGeom>
              <a:avLst/>
              <a:gdLst/>
              <a:ahLst/>
              <a:cxnLst/>
              <a:rect l="l" t="t" r="r" b="b"/>
              <a:pathLst>
                <a:path w="7503" h="1406" extrusionOk="0">
                  <a:moveTo>
                    <a:pt x="6883" y="1"/>
                  </a:moveTo>
                  <a:cubicBezTo>
                    <a:pt x="6859" y="215"/>
                    <a:pt x="6740" y="406"/>
                    <a:pt x="6574" y="525"/>
                  </a:cubicBezTo>
                  <a:cubicBezTo>
                    <a:pt x="6431" y="644"/>
                    <a:pt x="6240" y="691"/>
                    <a:pt x="6050" y="691"/>
                  </a:cubicBezTo>
                  <a:lnTo>
                    <a:pt x="430" y="691"/>
                  </a:lnTo>
                  <a:cubicBezTo>
                    <a:pt x="191" y="691"/>
                    <a:pt x="1" y="501"/>
                    <a:pt x="1" y="263"/>
                  </a:cubicBezTo>
                  <a:lnTo>
                    <a:pt x="1" y="953"/>
                  </a:lnTo>
                  <a:cubicBezTo>
                    <a:pt x="1" y="1192"/>
                    <a:pt x="191" y="1406"/>
                    <a:pt x="430" y="1406"/>
                  </a:cubicBezTo>
                  <a:lnTo>
                    <a:pt x="6050" y="1406"/>
                  </a:lnTo>
                  <a:cubicBezTo>
                    <a:pt x="6240" y="1406"/>
                    <a:pt x="6431" y="1334"/>
                    <a:pt x="6574" y="1239"/>
                  </a:cubicBezTo>
                  <a:cubicBezTo>
                    <a:pt x="6788" y="1096"/>
                    <a:pt x="7026" y="1001"/>
                    <a:pt x="7264" y="1001"/>
                  </a:cubicBezTo>
                  <a:lnTo>
                    <a:pt x="7502" y="1001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131903" y="1406644"/>
              <a:ext cx="137939" cy="89839"/>
            </a:xfrm>
            <a:custGeom>
              <a:avLst/>
              <a:gdLst/>
              <a:ahLst/>
              <a:cxnLst/>
              <a:rect l="l" t="t" r="r" b="b"/>
              <a:pathLst>
                <a:path w="4098" h="2669" extrusionOk="0">
                  <a:moveTo>
                    <a:pt x="430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2239"/>
                  </a:lnTo>
                  <a:cubicBezTo>
                    <a:pt x="1" y="2478"/>
                    <a:pt x="191" y="2668"/>
                    <a:pt x="430" y="2668"/>
                  </a:cubicBezTo>
                  <a:lnTo>
                    <a:pt x="4097" y="2668"/>
                  </a:lnTo>
                  <a:lnTo>
                    <a:pt x="40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131903" y="1458749"/>
              <a:ext cx="137939" cy="38507"/>
            </a:xfrm>
            <a:custGeom>
              <a:avLst/>
              <a:gdLst/>
              <a:ahLst/>
              <a:cxnLst/>
              <a:rect l="l" t="t" r="r" b="b"/>
              <a:pathLst>
                <a:path w="4098" h="1144" extrusionOk="0">
                  <a:moveTo>
                    <a:pt x="1" y="1"/>
                  </a:moveTo>
                  <a:lnTo>
                    <a:pt x="1" y="691"/>
                  </a:lnTo>
                  <a:cubicBezTo>
                    <a:pt x="1" y="930"/>
                    <a:pt x="191" y="1144"/>
                    <a:pt x="430" y="1144"/>
                  </a:cubicBezTo>
                  <a:lnTo>
                    <a:pt x="4097" y="1144"/>
                  </a:lnTo>
                  <a:lnTo>
                    <a:pt x="4097" y="429"/>
                  </a:lnTo>
                  <a:lnTo>
                    <a:pt x="430" y="429"/>
                  </a:lnTo>
                  <a:cubicBezTo>
                    <a:pt x="191" y="429"/>
                    <a:pt x="1" y="23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2379607" y="1406644"/>
              <a:ext cx="31304" cy="90613"/>
            </a:xfrm>
            <a:custGeom>
              <a:avLst/>
              <a:gdLst/>
              <a:ahLst/>
              <a:cxnLst/>
              <a:rect l="l" t="t" r="r" b="b"/>
              <a:pathLst>
                <a:path w="930" h="269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2454"/>
                  </a:lnTo>
                  <a:cubicBezTo>
                    <a:pt x="1" y="2573"/>
                    <a:pt x="96" y="2692"/>
                    <a:pt x="215" y="2692"/>
                  </a:cubicBezTo>
                  <a:lnTo>
                    <a:pt x="715" y="2692"/>
                  </a:lnTo>
                  <a:cubicBezTo>
                    <a:pt x="834" y="2692"/>
                    <a:pt x="929" y="2573"/>
                    <a:pt x="929" y="2454"/>
                  </a:cubicBezTo>
                  <a:lnTo>
                    <a:pt x="929" y="215"/>
                  </a:lnTo>
                  <a:cubicBezTo>
                    <a:pt x="929" y="96"/>
                    <a:pt x="834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379607" y="1466760"/>
              <a:ext cx="31304" cy="30496"/>
            </a:xfrm>
            <a:custGeom>
              <a:avLst/>
              <a:gdLst/>
              <a:ahLst/>
              <a:cxnLst/>
              <a:rect l="l" t="t" r="r" b="b"/>
              <a:pathLst>
                <a:path w="930" h="906" extrusionOk="0">
                  <a:moveTo>
                    <a:pt x="1" y="1"/>
                  </a:moveTo>
                  <a:lnTo>
                    <a:pt x="1" y="668"/>
                  </a:lnTo>
                  <a:cubicBezTo>
                    <a:pt x="1" y="787"/>
                    <a:pt x="96" y="906"/>
                    <a:pt x="215" y="906"/>
                  </a:cubicBezTo>
                  <a:lnTo>
                    <a:pt x="715" y="906"/>
                  </a:lnTo>
                  <a:cubicBezTo>
                    <a:pt x="834" y="906"/>
                    <a:pt x="929" y="787"/>
                    <a:pt x="929" y="668"/>
                  </a:cubicBezTo>
                  <a:lnTo>
                    <a:pt x="929" y="1"/>
                  </a:lnTo>
                  <a:cubicBezTo>
                    <a:pt x="929" y="120"/>
                    <a:pt x="834" y="215"/>
                    <a:pt x="715" y="215"/>
                  </a:cubicBezTo>
                  <a:lnTo>
                    <a:pt x="215" y="215"/>
                  </a:lnTo>
                  <a:cubicBezTo>
                    <a:pt x="96" y="215"/>
                    <a:pt x="1" y="12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143953" y="1243931"/>
              <a:ext cx="89805" cy="252551"/>
            </a:xfrm>
            <a:custGeom>
              <a:avLst/>
              <a:gdLst/>
              <a:ahLst/>
              <a:cxnLst/>
              <a:rect l="l" t="t" r="r" b="b"/>
              <a:pathLst>
                <a:path w="2668" h="7503" extrusionOk="0">
                  <a:moveTo>
                    <a:pt x="381" y="0"/>
                  </a:moveTo>
                  <a:lnTo>
                    <a:pt x="381" y="239"/>
                  </a:lnTo>
                  <a:cubicBezTo>
                    <a:pt x="381" y="501"/>
                    <a:pt x="310" y="739"/>
                    <a:pt x="167" y="929"/>
                  </a:cubicBezTo>
                  <a:cubicBezTo>
                    <a:pt x="48" y="1096"/>
                    <a:pt x="0" y="1263"/>
                    <a:pt x="0" y="1453"/>
                  </a:cubicBezTo>
                  <a:lnTo>
                    <a:pt x="0" y="7073"/>
                  </a:lnTo>
                  <a:cubicBezTo>
                    <a:pt x="0" y="7312"/>
                    <a:pt x="191" y="7502"/>
                    <a:pt x="429" y="7502"/>
                  </a:cubicBezTo>
                  <a:lnTo>
                    <a:pt x="2239" y="7502"/>
                  </a:lnTo>
                  <a:cubicBezTo>
                    <a:pt x="2477" y="7502"/>
                    <a:pt x="2667" y="7312"/>
                    <a:pt x="2667" y="7073"/>
                  </a:cubicBezTo>
                  <a:lnTo>
                    <a:pt x="2667" y="1453"/>
                  </a:lnTo>
                  <a:cubicBezTo>
                    <a:pt x="2667" y="1263"/>
                    <a:pt x="2596" y="1096"/>
                    <a:pt x="2501" y="929"/>
                  </a:cubicBezTo>
                  <a:cubicBezTo>
                    <a:pt x="2358" y="739"/>
                    <a:pt x="2263" y="501"/>
                    <a:pt x="2263" y="239"/>
                  </a:cubicBezTo>
                  <a:lnTo>
                    <a:pt x="2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2154354" y="1243931"/>
              <a:ext cx="79404" cy="252551"/>
            </a:xfrm>
            <a:custGeom>
              <a:avLst/>
              <a:gdLst/>
              <a:ahLst/>
              <a:cxnLst/>
              <a:rect l="l" t="t" r="r" b="b"/>
              <a:pathLst>
                <a:path w="2359" h="7503" extrusionOk="0">
                  <a:moveTo>
                    <a:pt x="72" y="0"/>
                  </a:moveTo>
                  <a:lnTo>
                    <a:pt x="72" y="239"/>
                  </a:lnTo>
                  <a:cubicBezTo>
                    <a:pt x="72" y="382"/>
                    <a:pt x="48" y="501"/>
                    <a:pt x="1" y="620"/>
                  </a:cubicBezTo>
                  <a:lnTo>
                    <a:pt x="882" y="620"/>
                  </a:lnTo>
                  <a:cubicBezTo>
                    <a:pt x="1120" y="620"/>
                    <a:pt x="1334" y="739"/>
                    <a:pt x="1477" y="929"/>
                  </a:cubicBezTo>
                  <a:cubicBezTo>
                    <a:pt x="1596" y="1096"/>
                    <a:pt x="1644" y="1263"/>
                    <a:pt x="1644" y="1453"/>
                  </a:cubicBezTo>
                  <a:lnTo>
                    <a:pt x="1644" y="7073"/>
                  </a:lnTo>
                  <a:cubicBezTo>
                    <a:pt x="1644" y="7312"/>
                    <a:pt x="1453" y="7502"/>
                    <a:pt x="1215" y="7502"/>
                  </a:cubicBezTo>
                  <a:lnTo>
                    <a:pt x="1906" y="7502"/>
                  </a:lnTo>
                  <a:cubicBezTo>
                    <a:pt x="2168" y="7502"/>
                    <a:pt x="2358" y="7312"/>
                    <a:pt x="2358" y="7073"/>
                  </a:cubicBezTo>
                  <a:lnTo>
                    <a:pt x="2358" y="1453"/>
                  </a:lnTo>
                  <a:cubicBezTo>
                    <a:pt x="2358" y="1263"/>
                    <a:pt x="2287" y="1096"/>
                    <a:pt x="2192" y="929"/>
                  </a:cubicBezTo>
                  <a:cubicBezTo>
                    <a:pt x="2049" y="739"/>
                    <a:pt x="1954" y="501"/>
                    <a:pt x="1954" y="239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2143953" y="1376181"/>
              <a:ext cx="89805" cy="120301"/>
            </a:xfrm>
            <a:custGeom>
              <a:avLst/>
              <a:gdLst/>
              <a:ahLst/>
              <a:cxnLst/>
              <a:rect l="l" t="t" r="r" b="b"/>
              <a:pathLst>
                <a:path w="2668" h="3574" extrusionOk="0">
                  <a:moveTo>
                    <a:pt x="0" y="1"/>
                  </a:moveTo>
                  <a:lnTo>
                    <a:pt x="0" y="3144"/>
                  </a:lnTo>
                  <a:cubicBezTo>
                    <a:pt x="0" y="3383"/>
                    <a:pt x="191" y="3573"/>
                    <a:pt x="429" y="3573"/>
                  </a:cubicBezTo>
                  <a:lnTo>
                    <a:pt x="2239" y="3573"/>
                  </a:lnTo>
                  <a:cubicBezTo>
                    <a:pt x="2477" y="3573"/>
                    <a:pt x="2667" y="3383"/>
                    <a:pt x="2667" y="3144"/>
                  </a:cubicBezTo>
                  <a:lnTo>
                    <a:pt x="2667" y="1"/>
                  </a:ln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2195251" y="1376181"/>
              <a:ext cx="38507" cy="120301"/>
            </a:xfrm>
            <a:custGeom>
              <a:avLst/>
              <a:gdLst/>
              <a:ahLst/>
              <a:cxnLst/>
              <a:rect l="l" t="t" r="r" b="b"/>
              <a:pathLst>
                <a:path w="1144" h="3574" extrusionOk="0">
                  <a:moveTo>
                    <a:pt x="429" y="1"/>
                  </a:moveTo>
                  <a:lnTo>
                    <a:pt x="429" y="3144"/>
                  </a:lnTo>
                  <a:cubicBezTo>
                    <a:pt x="429" y="3383"/>
                    <a:pt x="238" y="3573"/>
                    <a:pt x="0" y="3573"/>
                  </a:cubicBezTo>
                  <a:lnTo>
                    <a:pt x="715" y="3573"/>
                  </a:lnTo>
                  <a:cubicBezTo>
                    <a:pt x="953" y="3573"/>
                    <a:pt x="1143" y="3383"/>
                    <a:pt x="1143" y="3144"/>
                  </a:cubicBezTo>
                  <a:lnTo>
                    <a:pt x="1143" y="1"/>
                  </a:lnTo>
                  <a:close/>
                </a:path>
              </a:pathLst>
            </a:custGeom>
            <a:solidFill>
              <a:srgbClr val="FFC9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2143953" y="1376181"/>
              <a:ext cx="89805" cy="60150"/>
            </a:xfrm>
            <a:custGeom>
              <a:avLst/>
              <a:gdLst/>
              <a:ahLst/>
              <a:cxnLst/>
              <a:rect l="l" t="t" r="r" b="b"/>
              <a:pathLst>
                <a:path w="2668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2667" y="178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2209657" y="1376181"/>
              <a:ext cx="24101" cy="60150"/>
            </a:xfrm>
            <a:custGeom>
              <a:avLst/>
              <a:gdLst/>
              <a:ahLst/>
              <a:cxnLst/>
              <a:rect l="l" t="t" r="r" b="b"/>
              <a:pathLst>
                <a:path w="716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715" y="178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143953" y="1218282"/>
              <a:ext cx="89805" cy="31304"/>
            </a:xfrm>
            <a:custGeom>
              <a:avLst/>
              <a:gdLst/>
              <a:ahLst/>
              <a:cxnLst/>
              <a:rect l="l" t="t" r="r" b="b"/>
              <a:pathLst>
                <a:path w="2668" h="930" extrusionOk="0">
                  <a:moveTo>
                    <a:pt x="214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715"/>
                  </a:lnTo>
                  <a:cubicBezTo>
                    <a:pt x="0" y="834"/>
                    <a:pt x="95" y="929"/>
                    <a:pt x="214" y="929"/>
                  </a:cubicBezTo>
                  <a:lnTo>
                    <a:pt x="2453" y="929"/>
                  </a:lnTo>
                  <a:cubicBezTo>
                    <a:pt x="2572" y="929"/>
                    <a:pt x="2667" y="834"/>
                    <a:pt x="2667" y="715"/>
                  </a:cubicBezTo>
                  <a:lnTo>
                    <a:pt x="2667" y="215"/>
                  </a:lnTo>
                  <a:cubicBezTo>
                    <a:pt x="2667" y="96"/>
                    <a:pt x="2572" y="0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203262" y="1218282"/>
              <a:ext cx="30496" cy="31304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0" y="0"/>
                  </a:moveTo>
                  <a:cubicBezTo>
                    <a:pt x="119" y="0"/>
                    <a:pt x="215" y="96"/>
                    <a:pt x="215" y="215"/>
                  </a:cubicBezTo>
                  <a:lnTo>
                    <a:pt x="215" y="715"/>
                  </a:lnTo>
                  <a:cubicBezTo>
                    <a:pt x="215" y="810"/>
                    <a:pt x="119" y="929"/>
                    <a:pt x="0" y="929"/>
                  </a:cubicBezTo>
                  <a:lnTo>
                    <a:pt x="691" y="929"/>
                  </a:lnTo>
                  <a:cubicBezTo>
                    <a:pt x="810" y="929"/>
                    <a:pt x="905" y="834"/>
                    <a:pt x="905" y="715"/>
                  </a:cubicBezTo>
                  <a:lnTo>
                    <a:pt x="905" y="215"/>
                  </a:lnTo>
                  <a:cubicBezTo>
                    <a:pt x="905" y="96"/>
                    <a:pt x="81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079797" y="1243931"/>
              <a:ext cx="90646" cy="252551"/>
            </a:xfrm>
            <a:custGeom>
              <a:avLst/>
              <a:gdLst/>
              <a:ahLst/>
              <a:cxnLst/>
              <a:rect l="l" t="t" r="r" b="b"/>
              <a:pathLst>
                <a:path w="2693" h="7503" extrusionOk="0">
                  <a:moveTo>
                    <a:pt x="406" y="0"/>
                  </a:moveTo>
                  <a:lnTo>
                    <a:pt x="406" y="239"/>
                  </a:lnTo>
                  <a:cubicBezTo>
                    <a:pt x="406" y="501"/>
                    <a:pt x="311" y="739"/>
                    <a:pt x="168" y="929"/>
                  </a:cubicBezTo>
                  <a:cubicBezTo>
                    <a:pt x="72" y="1096"/>
                    <a:pt x="1" y="1263"/>
                    <a:pt x="1" y="1453"/>
                  </a:cubicBezTo>
                  <a:lnTo>
                    <a:pt x="1" y="7073"/>
                  </a:lnTo>
                  <a:cubicBezTo>
                    <a:pt x="1" y="7312"/>
                    <a:pt x="192" y="7502"/>
                    <a:pt x="453" y="7502"/>
                  </a:cubicBezTo>
                  <a:lnTo>
                    <a:pt x="2240" y="7502"/>
                  </a:lnTo>
                  <a:cubicBezTo>
                    <a:pt x="2478" y="7502"/>
                    <a:pt x="2692" y="7312"/>
                    <a:pt x="2692" y="7073"/>
                  </a:cubicBezTo>
                  <a:lnTo>
                    <a:pt x="2692" y="1453"/>
                  </a:lnTo>
                  <a:cubicBezTo>
                    <a:pt x="2692" y="1263"/>
                    <a:pt x="2621" y="1096"/>
                    <a:pt x="2525" y="929"/>
                  </a:cubicBezTo>
                  <a:cubicBezTo>
                    <a:pt x="2382" y="739"/>
                    <a:pt x="2287" y="501"/>
                    <a:pt x="2287" y="239"/>
                  </a:cubicBezTo>
                  <a:lnTo>
                    <a:pt x="2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091039" y="1243931"/>
              <a:ext cx="79404" cy="252551"/>
            </a:xfrm>
            <a:custGeom>
              <a:avLst/>
              <a:gdLst/>
              <a:ahLst/>
              <a:cxnLst/>
              <a:rect l="l" t="t" r="r" b="b"/>
              <a:pathLst>
                <a:path w="2359" h="7503" extrusionOk="0">
                  <a:moveTo>
                    <a:pt x="72" y="0"/>
                  </a:moveTo>
                  <a:lnTo>
                    <a:pt x="72" y="239"/>
                  </a:lnTo>
                  <a:cubicBezTo>
                    <a:pt x="72" y="382"/>
                    <a:pt x="48" y="501"/>
                    <a:pt x="0" y="620"/>
                  </a:cubicBezTo>
                  <a:lnTo>
                    <a:pt x="882" y="620"/>
                  </a:lnTo>
                  <a:cubicBezTo>
                    <a:pt x="1120" y="620"/>
                    <a:pt x="1334" y="739"/>
                    <a:pt x="1477" y="929"/>
                  </a:cubicBezTo>
                  <a:cubicBezTo>
                    <a:pt x="1572" y="1096"/>
                    <a:pt x="1644" y="1263"/>
                    <a:pt x="1644" y="1453"/>
                  </a:cubicBezTo>
                  <a:lnTo>
                    <a:pt x="1644" y="7073"/>
                  </a:lnTo>
                  <a:cubicBezTo>
                    <a:pt x="1644" y="7312"/>
                    <a:pt x="1453" y="7502"/>
                    <a:pt x="1215" y="7502"/>
                  </a:cubicBezTo>
                  <a:lnTo>
                    <a:pt x="1906" y="7502"/>
                  </a:lnTo>
                  <a:cubicBezTo>
                    <a:pt x="2144" y="7502"/>
                    <a:pt x="2334" y="7312"/>
                    <a:pt x="2334" y="7073"/>
                  </a:cubicBezTo>
                  <a:lnTo>
                    <a:pt x="2334" y="1453"/>
                  </a:lnTo>
                  <a:cubicBezTo>
                    <a:pt x="2358" y="1263"/>
                    <a:pt x="2287" y="1096"/>
                    <a:pt x="2191" y="929"/>
                  </a:cubicBezTo>
                  <a:cubicBezTo>
                    <a:pt x="2048" y="739"/>
                    <a:pt x="1953" y="50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079797" y="1338516"/>
              <a:ext cx="90646" cy="158741"/>
            </a:xfrm>
            <a:custGeom>
              <a:avLst/>
              <a:gdLst/>
              <a:ahLst/>
              <a:cxnLst/>
              <a:rect l="l" t="t" r="r" b="b"/>
              <a:pathLst>
                <a:path w="2693" h="4716" extrusionOk="0">
                  <a:moveTo>
                    <a:pt x="1" y="1"/>
                  </a:moveTo>
                  <a:lnTo>
                    <a:pt x="1" y="4263"/>
                  </a:lnTo>
                  <a:cubicBezTo>
                    <a:pt x="1" y="4502"/>
                    <a:pt x="215" y="4716"/>
                    <a:pt x="453" y="4716"/>
                  </a:cubicBezTo>
                  <a:lnTo>
                    <a:pt x="2240" y="4716"/>
                  </a:lnTo>
                  <a:cubicBezTo>
                    <a:pt x="2478" y="4716"/>
                    <a:pt x="2692" y="4502"/>
                    <a:pt x="2692" y="4263"/>
                  </a:cubicBezTo>
                  <a:lnTo>
                    <a:pt x="2692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31903" y="1338516"/>
              <a:ext cx="38541" cy="158741"/>
            </a:xfrm>
            <a:custGeom>
              <a:avLst/>
              <a:gdLst/>
              <a:ahLst/>
              <a:cxnLst/>
              <a:rect l="l" t="t" r="r" b="b"/>
              <a:pathLst>
                <a:path w="1145" h="4716" extrusionOk="0">
                  <a:moveTo>
                    <a:pt x="430" y="1"/>
                  </a:moveTo>
                  <a:lnTo>
                    <a:pt x="430" y="4263"/>
                  </a:lnTo>
                  <a:cubicBezTo>
                    <a:pt x="430" y="4502"/>
                    <a:pt x="239" y="4716"/>
                    <a:pt x="1" y="4716"/>
                  </a:cubicBezTo>
                  <a:lnTo>
                    <a:pt x="692" y="4716"/>
                  </a:lnTo>
                  <a:cubicBezTo>
                    <a:pt x="930" y="4716"/>
                    <a:pt x="1144" y="4502"/>
                    <a:pt x="1144" y="4263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79797" y="1376181"/>
              <a:ext cx="90646" cy="60150"/>
            </a:xfrm>
            <a:custGeom>
              <a:avLst/>
              <a:gdLst/>
              <a:ahLst/>
              <a:cxnLst/>
              <a:rect l="l" t="t" r="r" b="b"/>
              <a:pathLst>
                <a:path w="2693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2692" y="1787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146343" y="1376181"/>
              <a:ext cx="24101" cy="60150"/>
            </a:xfrm>
            <a:custGeom>
              <a:avLst/>
              <a:gdLst/>
              <a:ahLst/>
              <a:cxnLst/>
              <a:rect l="l" t="t" r="r" b="b"/>
              <a:pathLst>
                <a:path w="716" h="1787" extrusionOk="0">
                  <a:moveTo>
                    <a:pt x="1" y="1"/>
                  </a:moveTo>
                  <a:lnTo>
                    <a:pt x="1" y="1787"/>
                  </a:lnTo>
                  <a:lnTo>
                    <a:pt x="715" y="178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79797" y="1218282"/>
              <a:ext cx="90646" cy="31304"/>
            </a:xfrm>
            <a:custGeom>
              <a:avLst/>
              <a:gdLst/>
              <a:ahLst/>
              <a:cxnLst/>
              <a:rect l="l" t="t" r="r" b="b"/>
              <a:pathLst>
                <a:path w="2693" h="930" extrusionOk="0">
                  <a:moveTo>
                    <a:pt x="239" y="0"/>
                  </a:moveTo>
                  <a:cubicBezTo>
                    <a:pt x="120" y="0"/>
                    <a:pt x="1" y="96"/>
                    <a:pt x="1" y="215"/>
                  </a:cubicBezTo>
                  <a:lnTo>
                    <a:pt x="1" y="715"/>
                  </a:lnTo>
                  <a:cubicBezTo>
                    <a:pt x="1" y="834"/>
                    <a:pt x="120" y="929"/>
                    <a:pt x="239" y="929"/>
                  </a:cubicBezTo>
                  <a:lnTo>
                    <a:pt x="2478" y="929"/>
                  </a:lnTo>
                  <a:cubicBezTo>
                    <a:pt x="2597" y="929"/>
                    <a:pt x="2692" y="834"/>
                    <a:pt x="2692" y="715"/>
                  </a:cubicBezTo>
                  <a:lnTo>
                    <a:pt x="2692" y="215"/>
                  </a:lnTo>
                  <a:cubicBezTo>
                    <a:pt x="2692" y="96"/>
                    <a:pt x="2597" y="0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139947" y="1218282"/>
              <a:ext cx="30496" cy="31304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0" y="0"/>
                  </a:moveTo>
                  <a:cubicBezTo>
                    <a:pt x="119" y="0"/>
                    <a:pt x="214" y="96"/>
                    <a:pt x="214" y="215"/>
                  </a:cubicBezTo>
                  <a:lnTo>
                    <a:pt x="214" y="715"/>
                  </a:lnTo>
                  <a:cubicBezTo>
                    <a:pt x="214" y="810"/>
                    <a:pt x="119" y="929"/>
                    <a:pt x="0" y="929"/>
                  </a:cubicBezTo>
                  <a:lnTo>
                    <a:pt x="691" y="929"/>
                  </a:lnTo>
                  <a:cubicBezTo>
                    <a:pt x="786" y="929"/>
                    <a:pt x="905" y="834"/>
                    <a:pt x="905" y="715"/>
                  </a:cubicBezTo>
                  <a:lnTo>
                    <a:pt x="905" y="215"/>
                  </a:lnTo>
                  <a:cubicBezTo>
                    <a:pt x="905" y="96"/>
                    <a:pt x="810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075017" y="1212661"/>
              <a:ext cx="340707" cy="289409"/>
            </a:xfrm>
            <a:custGeom>
              <a:avLst/>
              <a:gdLst/>
              <a:ahLst/>
              <a:cxnLst/>
              <a:rect l="l" t="t" r="r" b="b"/>
              <a:pathLst>
                <a:path w="10122" h="8598" extrusionOk="0">
                  <a:moveTo>
                    <a:pt x="4501" y="310"/>
                  </a:moveTo>
                  <a:cubicBezTo>
                    <a:pt x="4525" y="310"/>
                    <a:pt x="4572" y="334"/>
                    <a:pt x="4572" y="382"/>
                  </a:cubicBezTo>
                  <a:lnTo>
                    <a:pt x="4572" y="882"/>
                  </a:lnTo>
                  <a:cubicBezTo>
                    <a:pt x="4572" y="906"/>
                    <a:pt x="4525" y="929"/>
                    <a:pt x="4501" y="929"/>
                  </a:cubicBezTo>
                  <a:lnTo>
                    <a:pt x="2977" y="929"/>
                  </a:lnTo>
                  <a:cubicBezTo>
                    <a:pt x="2977" y="906"/>
                    <a:pt x="2977" y="882"/>
                    <a:pt x="2977" y="882"/>
                  </a:cubicBezTo>
                  <a:lnTo>
                    <a:pt x="2977" y="382"/>
                  </a:lnTo>
                  <a:cubicBezTo>
                    <a:pt x="2977" y="358"/>
                    <a:pt x="2977" y="334"/>
                    <a:pt x="2977" y="310"/>
                  </a:cubicBezTo>
                  <a:close/>
                  <a:moveTo>
                    <a:pt x="2596" y="310"/>
                  </a:moveTo>
                  <a:cubicBezTo>
                    <a:pt x="2644" y="310"/>
                    <a:pt x="2667" y="334"/>
                    <a:pt x="2667" y="382"/>
                  </a:cubicBezTo>
                  <a:lnTo>
                    <a:pt x="2667" y="882"/>
                  </a:lnTo>
                  <a:cubicBezTo>
                    <a:pt x="2667" y="906"/>
                    <a:pt x="2644" y="929"/>
                    <a:pt x="2596" y="929"/>
                  </a:cubicBezTo>
                  <a:lnTo>
                    <a:pt x="357" y="929"/>
                  </a:lnTo>
                  <a:cubicBezTo>
                    <a:pt x="353" y="934"/>
                    <a:pt x="348" y="936"/>
                    <a:pt x="344" y="936"/>
                  </a:cubicBezTo>
                  <a:cubicBezTo>
                    <a:pt x="325" y="936"/>
                    <a:pt x="310" y="901"/>
                    <a:pt x="310" y="882"/>
                  </a:cubicBezTo>
                  <a:lnTo>
                    <a:pt x="310" y="382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2667" y="3906"/>
                  </a:moveTo>
                  <a:lnTo>
                    <a:pt x="2667" y="4716"/>
                  </a:lnTo>
                  <a:lnTo>
                    <a:pt x="310" y="4716"/>
                  </a:lnTo>
                  <a:lnTo>
                    <a:pt x="310" y="3906"/>
                  </a:lnTo>
                  <a:close/>
                  <a:moveTo>
                    <a:pt x="4168" y="1239"/>
                  </a:moveTo>
                  <a:cubicBezTo>
                    <a:pt x="4191" y="1501"/>
                    <a:pt x="4263" y="1739"/>
                    <a:pt x="4430" y="1954"/>
                  </a:cubicBezTo>
                  <a:cubicBezTo>
                    <a:pt x="4525" y="2096"/>
                    <a:pt x="4572" y="2239"/>
                    <a:pt x="4572" y="2382"/>
                  </a:cubicBezTo>
                  <a:lnTo>
                    <a:pt x="4572" y="4716"/>
                  </a:lnTo>
                  <a:lnTo>
                    <a:pt x="2977" y="4716"/>
                  </a:lnTo>
                  <a:lnTo>
                    <a:pt x="2977" y="3216"/>
                  </a:lnTo>
                  <a:cubicBezTo>
                    <a:pt x="2977" y="3144"/>
                    <a:pt x="2905" y="3073"/>
                    <a:pt x="2810" y="3073"/>
                  </a:cubicBezTo>
                  <a:cubicBezTo>
                    <a:pt x="2739" y="3073"/>
                    <a:pt x="2667" y="3144"/>
                    <a:pt x="2667" y="3216"/>
                  </a:cubicBezTo>
                  <a:lnTo>
                    <a:pt x="2667" y="3597"/>
                  </a:lnTo>
                  <a:lnTo>
                    <a:pt x="286" y="3597"/>
                  </a:lnTo>
                  <a:lnTo>
                    <a:pt x="286" y="2382"/>
                  </a:lnTo>
                  <a:cubicBezTo>
                    <a:pt x="310" y="2239"/>
                    <a:pt x="357" y="2073"/>
                    <a:pt x="429" y="1954"/>
                  </a:cubicBezTo>
                  <a:cubicBezTo>
                    <a:pt x="595" y="1739"/>
                    <a:pt x="691" y="1501"/>
                    <a:pt x="691" y="1239"/>
                  </a:cubicBezTo>
                  <a:lnTo>
                    <a:pt x="2286" y="1239"/>
                  </a:lnTo>
                  <a:cubicBezTo>
                    <a:pt x="2286" y="1501"/>
                    <a:pt x="2382" y="1739"/>
                    <a:pt x="2548" y="1954"/>
                  </a:cubicBezTo>
                  <a:cubicBezTo>
                    <a:pt x="2620" y="2073"/>
                    <a:pt x="2667" y="2239"/>
                    <a:pt x="2667" y="2382"/>
                  </a:cubicBezTo>
                  <a:lnTo>
                    <a:pt x="2667" y="2549"/>
                  </a:lnTo>
                  <a:cubicBezTo>
                    <a:pt x="2667" y="2644"/>
                    <a:pt x="2739" y="2716"/>
                    <a:pt x="2834" y="2716"/>
                  </a:cubicBezTo>
                  <a:cubicBezTo>
                    <a:pt x="2905" y="2716"/>
                    <a:pt x="2977" y="2644"/>
                    <a:pt x="2977" y="2549"/>
                  </a:cubicBezTo>
                  <a:lnTo>
                    <a:pt x="2977" y="2382"/>
                  </a:lnTo>
                  <a:cubicBezTo>
                    <a:pt x="2977" y="2168"/>
                    <a:pt x="2905" y="1954"/>
                    <a:pt x="2786" y="1787"/>
                  </a:cubicBezTo>
                  <a:cubicBezTo>
                    <a:pt x="2667" y="1620"/>
                    <a:pt x="2596" y="1430"/>
                    <a:pt x="2572" y="1239"/>
                  </a:cubicBezTo>
                  <a:close/>
                  <a:moveTo>
                    <a:pt x="2667" y="5002"/>
                  </a:moveTo>
                  <a:lnTo>
                    <a:pt x="2667" y="6502"/>
                  </a:lnTo>
                  <a:lnTo>
                    <a:pt x="310" y="6502"/>
                  </a:lnTo>
                  <a:lnTo>
                    <a:pt x="310" y="5002"/>
                  </a:lnTo>
                  <a:close/>
                  <a:moveTo>
                    <a:pt x="2667" y="6788"/>
                  </a:moveTo>
                  <a:lnTo>
                    <a:pt x="2667" y="8002"/>
                  </a:lnTo>
                  <a:cubicBezTo>
                    <a:pt x="2667" y="8169"/>
                    <a:pt x="2548" y="8288"/>
                    <a:pt x="2382" y="8288"/>
                  </a:cubicBezTo>
                  <a:lnTo>
                    <a:pt x="595" y="8288"/>
                  </a:lnTo>
                  <a:cubicBezTo>
                    <a:pt x="429" y="8288"/>
                    <a:pt x="310" y="8169"/>
                    <a:pt x="310" y="8002"/>
                  </a:cubicBezTo>
                  <a:lnTo>
                    <a:pt x="310" y="6788"/>
                  </a:lnTo>
                  <a:close/>
                  <a:moveTo>
                    <a:pt x="4572" y="5002"/>
                  </a:moveTo>
                  <a:lnTo>
                    <a:pt x="4572" y="6502"/>
                  </a:lnTo>
                  <a:lnTo>
                    <a:pt x="3953" y="6502"/>
                  </a:lnTo>
                  <a:cubicBezTo>
                    <a:pt x="3882" y="6502"/>
                    <a:pt x="3810" y="6573"/>
                    <a:pt x="3810" y="6645"/>
                  </a:cubicBezTo>
                  <a:cubicBezTo>
                    <a:pt x="3810" y="6740"/>
                    <a:pt x="3882" y="6788"/>
                    <a:pt x="3953" y="6788"/>
                  </a:cubicBezTo>
                  <a:lnTo>
                    <a:pt x="4572" y="6788"/>
                  </a:lnTo>
                  <a:lnTo>
                    <a:pt x="4572" y="8002"/>
                  </a:lnTo>
                  <a:cubicBezTo>
                    <a:pt x="4572" y="8169"/>
                    <a:pt x="4430" y="8288"/>
                    <a:pt x="4287" y="8288"/>
                  </a:cubicBezTo>
                  <a:lnTo>
                    <a:pt x="2905" y="8288"/>
                  </a:lnTo>
                  <a:cubicBezTo>
                    <a:pt x="2953" y="8217"/>
                    <a:pt x="2977" y="8121"/>
                    <a:pt x="2977" y="8002"/>
                  </a:cubicBezTo>
                  <a:lnTo>
                    <a:pt x="2977" y="6788"/>
                  </a:lnTo>
                  <a:lnTo>
                    <a:pt x="3286" y="6788"/>
                  </a:lnTo>
                  <a:cubicBezTo>
                    <a:pt x="3382" y="6788"/>
                    <a:pt x="3429" y="6740"/>
                    <a:pt x="3429" y="6645"/>
                  </a:cubicBezTo>
                  <a:cubicBezTo>
                    <a:pt x="3429" y="6573"/>
                    <a:pt x="3382" y="6502"/>
                    <a:pt x="3286" y="6502"/>
                  </a:cubicBezTo>
                  <a:lnTo>
                    <a:pt x="2977" y="6502"/>
                  </a:lnTo>
                  <a:lnTo>
                    <a:pt x="2977" y="6145"/>
                  </a:lnTo>
                  <a:lnTo>
                    <a:pt x="4215" y="6145"/>
                  </a:lnTo>
                  <a:cubicBezTo>
                    <a:pt x="4311" y="6145"/>
                    <a:pt x="4358" y="6073"/>
                    <a:pt x="4358" y="6002"/>
                  </a:cubicBezTo>
                  <a:cubicBezTo>
                    <a:pt x="4358" y="5907"/>
                    <a:pt x="4311" y="5835"/>
                    <a:pt x="4215" y="5835"/>
                  </a:cubicBezTo>
                  <a:lnTo>
                    <a:pt x="2977" y="5835"/>
                  </a:lnTo>
                  <a:lnTo>
                    <a:pt x="2977" y="5002"/>
                  </a:lnTo>
                  <a:close/>
                  <a:moveTo>
                    <a:pt x="5644" y="5907"/>
                  </a:moveTo>
                  <a:lnTo>
                    <a:pt x="5644" y="8288"/>
                  </a:lnTo>
                  <a:lnTo>
                    <a:pt x="4787" y="8288"/>
                  </a:lnTo>
                  <a:cubicBezTo>
                    <a:pt x="4834" y="8217"/>
                    <a:pt x="4858" y="8121"/>
                    <a:pt x="4858" y="8002"/>
                  </a:cubicBezTo>
                  <a:lnTo>
                    <a:pt x="4858" y="5907"/>
                  </a:lnTo>
                  <a:close/>
                  <a:moveTo>
                    <a:pt x="8883" y="7193"/>
                  </a:moveTo>
                  <a:lnTo>
                    <a:pt x="8883" y="7907"/>
                  </a:lnTo>
                  <a:cubicBezTo>
                    <a:pt x="8645" y="7907"/>
                    <a:pt x="8383" y="8002"/>
                    <a:pt x="8168" y="8169"/>
                  </a:cubicBezTo>
                  <a:cubicBezTo>
                    <a:pt x="8049" y="8241"/>
                    <a:pt x="7907" y="8288"/>
                    <a:pt x="7740" y="8288"/>
                  </a:cubicBezTo>
                  <a:lnTo>
                    <a:pt x="5930" y="8288"/>
                  </a:lnTo>
                  <a:lnTo>
                    <a:pt x="5930" y="7193"/>
                  </a:lnTo>
                  <a:close/>
                  <a:moveTo>
                    <a:pt x="9764" y="5931"/>
                  </a:moveTo>
                  <a:cubicBezTo>
                    <a:pt x="9788" y="5931"/>
                    <a:pt x="9835" y="5954"/>
                    <a:pt x="9835" y="5978"/>
                  </a:cubicBezTo>
                  <a:lnTo>
                    <a:pt x="9835" y="8217"/>
                  </a:lnTo>
                  <a:cubicBezTo>
                    <a:pt x="9835" y="8264"/>
                    <a:pt x="9788" y="8288"/>
                    <a:pt x="9764" y="8288"/>
                  </a:cubicBezTo>
                  <a:lnTo>
                    <a:pt x="9264" y="8288"/>
                  </a:lnTo>
                  <a:cubicBezTo>
                    <a:pt x="9216" y="8288"/>
                    <a:pt x="9192" y="8264"/>
                    <a:pt x="9192" y="8217"/>
                  </a:cubicBezTo>
                  <a:lnTo>
                    <a:pt x="9192" y="5978"/>
                  </a:lnTo>
                  <a:cubicBezTo>
                    <a:pt x="9192" y="5954"/>
                    <a:pt x="9216" y="5931"/>
                    <a:pt x="9264" y="5931"/>
                  </a:cubicBezTo>
                  <a:close/>
                  <a:moveTo>
                    <a:pt x="381" y="1"/>
                  </a:moveTo>
                  <a:cubicBezTo>
                    <a:pt x="167" y="1"/>
                    <a:pt x="0" y="167"/>
                    <a:pt x="0" y="382"/>
                  </a:cubicBezTo>
                  <a:lnTo>
                    <a:pt x="0" y="882"/>
                  </a:lnTo>
                  <a:cubicBezTo>
                    <a:pt x="0" y="1072"/>
                    <a:pt x="167" y="1239"/>
                    <a:pt x="381" y="1239"/>
                  </a:cubicBezTo>
                  <a:lnTo>
                    <a:pt x="405" y="1239"/>
                  </a:lnTo>
                  <a:cubicBezTo>
                    <a:pt x="381" y="1430"/>
                    <a:pt x="334" y="1620"/>
                    <a:pt x="214" y="1787"/>
                  </a:cubicBezTo>
                  <a:cubicBezTo>
                    <a:pt x="72" y="1954"/>
                    <a:pt x="0" y="2168"/>
                    <a:pt x="0" y="2382"/>
                  </a:cubicBezTo>
                  <a:lnTo>
                    <a:pt x="0" y="8002"/>
                  </a:lnTo>
                  <a:cubicBezTo>
                    <a:pt x="0" y="8336"/>
                    <a:pt x="262" y="8598"/>
                    <a:pt x="595" y="8598"/>
                  </a:cubicBezTo>
                  <a:lnTo>
                    <a:pt x="7764" y="8598"/>
                  </a:lnTo>
                  <a:cubicBezTo>
                    <a:pt x="7978" y="8598"/>
                    <a:pt x="8192" y="8526"/>
                    <a:pt x="8359" y="8407"/>
                  </a:cubicBezTo>
                  <a:cubicBezTo>
                    <a:pt x="8526" y="8288"/>
                    <a:pt x="8716" y="8217"/>
                    <a:pt x="8907" y="8193"/>
                  </a:cubicBezTo>
                  <a:lnTo>
                    <a:pt x="8907" y="8217"/>
                  </a:lnTo>
                  <a:cubicBezTo>
                    <a:pt x="8907" y="8431"/>
                    <a:pt x="9073" y="8598"/>
                    <a:pt x="9264" y="8598"/>
                  </a:cubicBezTo>
                  <a:lnTo>
                    <a:pt x="9764" y="8598"/>
                  </a:lnTo>
                  <a:cubicBezTo>
                    <a:pt x="9978" y="8598"/>
                    <a:pt x="10121" y="8431"/>
                    <a:pt x="10121" y="8217"/>
                  </a:cubicBezTo>
                  <a:lnTo>
                    <a:pt x="10121" y="5978"/>
                  </a:lnTo>
                  <a:cubicBezTo>
                    <a:pt x="10121" y="5788"/>
                    <a:pt x="9955" y="5621"/>
                    <a:pt x="9764" y="5621"/>
                  </a:cubicBezTo>
                  <a:lnTo>
                    <a:pt x="9264" y="5621"/>
                  </a:lnTo>
                  <a:cubicBezTo>
                    <a:pt x="9050" y="5621"/>
                    <a:pt x="8883" y="5788"/>
                    <a:pt x="8883" y="5978"/>
                  </a:cubicBezTo>
                  <a:lnTo>
                    <a:pt x="8883" y="6026"/>
                  </a:lnTo>
                  <a:cubicBezTo>
                    <a:pt x="8716" y="6002"/>
                    <a:pt x="8526" y="5931"/>
                    <a:pt x="8359" y="5811"/>
                  </a:cubicBezTo>
                  <a:cubicBezTo>
                    <a:pt x="8168" y="5692"/>
                    <a:pt x="7954" y="5621"/>
                    <a:pt x="7740" y="5621"/>
                  </a:cubicBezTo>
                  <a:lnTo>
                    <a:pt x="7049" y="5621"/>
                  </a:lnTo>
                  <a:cubicBezTo>
                    <a:pt x="6954" y="5621"/>
                    <a:pt x="6882" y="5692"/>
                    <a:pt x="6882" y="5764"/>
                  </a:cubicBezTo>
                  <a:cubicBezTo>
                    <a:pt x="6882" y="5859"/>
                    <a:pt x="6954" y="5931"/>
                    <a:pt x="7049" y="5931"/>
                  </a:cubicBezTo>
                  <a:lnTo>
                    <a:pt x="7740" y="5931"/>
                  </a:lnTo>
                  <a:cubicBezTo>
                    <a:pt x="7907" y="5931"/>
                    <a:pt x="8049" y="5978"/>
                    <a:pt x="8192" y="6050"/>
                  </a:cubicBezTo>
                  <a:cubicBezTo>
                    <a:pt x="8407" y="6216"/>
                    <a:pt x="8645" y="6288"/>
                    <a:pt x="8907" y="6312"/>
                  </a:cubicBezTo>
                  <a:lnTo>
                    <a:pt x="8907" y="6907"/>
                  </a:lnTo>
                  <a:lnTo>
                    <a:pt x="5930" y="6907"/>
                  </a:lnTo>
                  <a:lnTo>
                    <a:pt x="5930" y="5907"/>
                  </a:lnTo>
                  <a:lnTo>
                    <a:pt x="6382" y="5907"/>
                  </a:lnTo>
                  <a:cubicBezTo>
                    <a:pt x="6454" y="5907"/>
                    <a:pt x="6525" y="5859"/>
                    <a:pt x="6525" y="5764"/>
                  </a:cubicBezTo>
                  <a:cubicBezTo>
                    <a:pt x="6525" y="5692"/>
                    <a:pt x="6454" y="5621"/>
                    <a:pt x="6382" y="5621"/>
                  </a:cubicBezTo>
                  <a:lnTo>
                    <a:pt x="4858" y="5621"/>
                  </a:lnTo>
                  <a:lnTo>
                    <a:pt x="4858" y="2382"/>
                  </a:lnTo>
                  <a:cubicBezTo>
                    <a:pt x="4858" y="2168"/>
                    <a:pt x="4811" y="1954"/>
                    <a:pt x="4668" y="1787"/>
                  </a:cubicBezTo>
                  <a:cubicBezTo>
                    <a:pt x="4549" y="1620"/>
                    <a:pt x="4477" y="1430"/>
                    <a:pt x="4477" y="1239"/>
                  </a:cubicBezTo>
                  <a:lnTo>
                    <a:pt x="4501" y="1239"/>
                  </a:lnTo>
                  <a:cubicBezTo>
                    <a:pt x="4715" y="1239"/>
                    <a:pt x="4858" y="1072"/>
                    <a:pt x="4858" y="882"/>
                  </a:cubicBezTo>
                  <a:lnTo>
                    <a:pt x="4858" y="382"/>
                  </a:lnTo>
                  <a:cubicBezTo>
                    <a:pt x="4858" y="167"/>
                    <a:pt x="4715" y="1"/>
                    <a:pt x="4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094237" y="1389006"/>
              <a:ext cx="19287" cy="9660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167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67" y="287"/>
                  </a:cubicBezTo>
                  <a:lnTo>
                    <a:pt x="429" y="287"/>
                  </a:lnTo>
                  <a:cubicBezTo>
                    <a:pt x="525" y="287"/>
                    <a:pt x="572" y="215"/>
                    <a:pt x="572" y="144"/>
                  </a:cubicBezTo>
                  <a:cubicBezTo>
                    <a:pt x="572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101440" y="1409875"/>
              <a:ext cx="56953" cy="9627"/>
            </a:xfrm>
            <a:custGeom>
              <a:avLst/>
              <a:gdLst/>
              <a:ahLst/>
              <a:cxnLst/>
              <a:rect l="l" t="t" r="r" b="b"/>
              <a:pathLst>
                <a:path w="1692" h="286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68" y="286"/>
                  </a:cubicBezTo>
                  <a:lnTo>
                    <a:pt x="1549" y="286"/>
                  </a:lnTo>
                  <a:cubicBezTo>
                    <a:pt x="1620" y="286"/>
                    <a:pt x="1692" y="214"/>
                    <a:pt x="1692" y="143"/>
                  </a:cubicBezTo>
                  <a:cubicBezTo>
                    <a:pt x="1692" y="48"/>
                    <a:pt x="1620" y="0"/>
                    <a:pt x="15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9"/>
          <p:cNvGrpSpPr/>
          <p:nvPr/>
        </p:nvGrpSpPr>
        <p:grpSpPr>
          <a:xfrm>
            <a:off x="-165644" y="4551124"/>
            <a:ext cx="590308" cy="587044"/>
            <a:chOff x="1395254" y="1186810"/>
            <a:chExt cx="341514" cy="340908"/>
          </a:xfrm>
        </p:grpSpPr>
        <p:sp>
          <p:nvSpPr>
            <p:cNvPr id="1086" name="Google Shape;1086;p39"/>
            <p:cNvSpPr/>
            <p:nvPr/>
          </p:nvSpPr>
          <p:spPr>
            <a:xfrm>
              <a:off x="1400875" y="1384226"/>
              <a:ext cx="137905" cy="138679"/>
            </a:xfrm>
            <a:custGeom>
              <a:avLst/>
              <a:gdLst/>
              <a:ahLst/>
              <a:cxnLst/>
              <a:rect l="l" t="t" r="r" b="b"/>
              <a:pathLst>
                <a:path w="4097" h="4120" extrusionOk="0">
                  <a:moveTo>
                    <a:pt x="2048" y="0"/>
                  </a:moveTo>
                  <a:lnTo>
                    <a:pt x="1596" y="452"/>
                  </a:lnTo>
                  <a:cubicBezTo>
                    <a:pt x="1566" y="482"/>
                    <a:pt x="1519" y="502"/>
                    <a:pt x="1475" y="502"/>
                  </a:cubicBezTo>
                  <a:cubicBezTo>
                    <a:pt x="1449" y="502"/>
                    <a:pt x="1423" y="494"/>
                    <a:pt x="1405" y="476"/>
                  </a:cubicBezTo>
                  <a:cubicBezTo>
                    <a:pt x="1303" y="415"/>
                    <a:pt x="1188" y="384"/>
                    <a:pt x="1075" y="384"/>
                  </a:cubicBezTo>
                  <a:cubicBezTo>
                    <a:pt x="924" y="384"/>
                    <a:pt x="776" y="439"/>
                    <a:pt x="667" y="548"/>
                  </a:cubicBezTo>
                  <a:lnTo>
                    <a:pt x="0" y="1238"/>
                  </a:lnTo>
                  <a:lnTo>
                    <a:pt x="2882" y="4120"/>
                  </a:lnTo>
                  <a:lnTo>
                    <a:pt x="3548" y="3429"/>
                  </a:lnTo>
                  <a:cubicBezTo>
                    <a:pt x="3763" y="3239"/>
                    <a:pt x="3787" y="2929"/>
                    <a:pt x="3620" y="2715"/>
                  </a:cubicBezTo>
                  <a:cubicBezTo>
                    <a:pt x="3596" y="2643"/>
                    <a:pt x="3596" y="2572"/>
                    <a:pt x="3644" y="2501"/>
                  </a:cubicBezTo>
                  <a:lnTo>
                    <a:pt x="4096" y="2072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456986" y="1384226"/>
              <a:ext cx="81794" cy="138679"/>
            </a:xfrm>
            <a:custGeom>
              <a:avLst/>
              <a:gdLst/>
              <a:ahLst/>
              <a:cxnLst/>
              <a:rect l="l" t="t" r="r" b="b"/>
              <a:pathLst>
                <a:path w="2430" h="4120" extrusionOk="0">
                  <a:moveTo>
                    <a:pt x="381" y="0"/>
                  </a:moveTo>
                  <a:lnTo>
                    <a:pt x="0" y="381"/>
                  </a:lnTo>
                  <a:lnTo>
                    <a:pt x="1572" y="1953"/>
                  </a:lnTo>
                  <a:cubicBezTo>
                    <a:pt x="1643" y="2024"/>
                    <a:pt x="1643" y="2143"/>
                    <a:pt x="1572" y="2215"/>
                  </a:cubicBezTo>
                  <a:lnTo>
                    <a:pt x="1477" y="2334"/>
                  </a:lnTo>
                  <a:cubicBezTo>
                    <a:pt x="1429" y="2381"/>
                    <a:pt x="1405" y="2453"/>
                    <a:pt x="1453" y="2524"/>
                  </a:cubicBezTo>
                  <a:cubicBezTo>
                    <a:pt x="1596" y="2762"/>
                    <a:pt x="1572" y="3072"/>
                    <a:pt x="1381" y="3263"/>
                  </a:cubicBezTo>
                  <a:lnTo>
                    <a:pt x="857" y="3763"/>
                  </a:lnTo>
                  <a:lnTo>
                    <a:pt x="1215" y="4120"/>
                  </a:lnTo>
                  <a:lnTo>
                    <a:pt x="1881" y="3453"/>
                  </a:lnTo>
                  <a:cubicBezTo>
                    <a:pt x="2072" y="3239"/>
                    <a:pt x="2120" y="2929"/>
                    <a:pt x="1953" y="2715"/>
                  </a:cubicBezTo>
                  <a:cubicBezTo>
                    <a:pt x="1929" y="2643"/>
                    <a:pt x="1929" y="2572"/>
                    <a:pt x="1977" y="2524"/>
                  </a:cubicBezTo>
                  <a:lnTo>
                    <a:pt x="2429" y="207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460992" y="1355346"/>
              <a:ext cx="106635" cy="106837"/>
            </a:xfrm>
            <a:custGeom>
              <a:avLst/>
              <a:gdLst/>
              <a:ahLst/>
              <a:cxnLst/>
              <a:rect l="l" t="t" r="r" b="b"/>
              <a:pathLst>
                <a:path w="3168" h="3174" extrusionOk="0">
                  <a:moveTo>
                    <a:pt x="667" y="1"/>
                  </a:moveTo>
                  <a:lnTo>
                    <a:pt x="72" y="620"/>
                  </a:lnTo>
                  <a:cubicBezTo>
                    <a:pt x="0" y="691"/>
                    <a:pt x="0" y="787"/>
                    <a:pt x="72" y="834"/>
                  </a:cubicBezTo>
                  <a:lnTo>
                    <a:pt x="2334" y="3120"/>
                  </a:lnTo>
                  <a:cubicBezTo>
                    <a:pt x="2370" y="3156"/>
                    <a:pt x="2411" y="3174"/>
                    <a:pt x="2453" y="3174"/>
                  </a:cubicBezTo>
                  <a:cubicBezTo>
                    <a:pt x="2495" y="3174"/>
                    <a:pt x="2536" y="3156"/>
                    <a:pt x="2572" y="3120"/>
                  </a:cubicBezTo>
                  <a:lnTo>
                    <a:pt x="3168" y="250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1472200" y="1355346"/>
              <a:ext cx="95426" cy="106265"/>
            </a:xfrm>
            <a:custGeom>
              <a:avLst/>
              <a:gdLst/>
              <a:ahLst/>
              <a:cxnLst/>
              <a:rect l="l" t="t" r="r" b="b"/>
              <a:pathLst>
                <a:path w="2835" h="3157" extrusionOk="0">
                  <a:moveTo>
                    <a:pt x="1644" y="2739"/>
                  </a:moveTo>
                  <a:cubicBezTo>
                    <a:pt x="1651" y="2750"/>
                    <a:pt x="1659" y="2759"/>
                    <a:pt x="1669" y="2766"/>
                  </a:cubicBezTo>
                  <a:lnTo>
                    <a:pt x="1669" y="2766"/>
                  </a:lnTo>
                  <a:lnTo>
                    <a:pt x="1644" y="2739"/>
                  </a:lnTo>
                  <a:close/>
                  <a:moveTo>
                    <a:pt x="334" y="1"/>
                  </a:moveTo>
                  <a:lnTo>
                    <a:pt x="1" y="358"/>
                  </a:lnTo>
                  <a:lnTo>
                    <a:pt x="1953" y="2334"/>
                  </a:lnTo>
                  <a:cubicBezTo>
                    <a:pt x="2049" y="2406"/>
                    <a:pt x="2049" y="2549"/>
                    <a:pt x="1953" y="2644"/>
                  </a:cubicBezTo>
                  <a:lnTo>
                    <a:pt x="1858" y="2739"/>
                  </a:lnTo>
                  <a:cubicBezTo>
                    <a:pt x="1834" y="2775"/>
                    <a:pt x="1793" y="2793"/>
                    <a:pt x="1751" y="2793"/>
                  </a:cubicBezTo>
                  <a:cubicBezTo>
                    <a:pt x="1722" y="2793"/>
                    <a:pt x="1692" y="2784"/>
                    <a:pt x="1669" y="2766"/>
                  </a:cubicBezTo>
                  <a:lnTo>
                    <a:pt x="1669" y="2766"/>
                  </a:lnTo>
                  <a:lnTo>
                    <a:pt x="2001" y="3120"/>
                  </a:lnTo>
                  <a:cubicBezTo>
                    <a:pt x="2037" y="3144"/>
                    <a:pt x="2078" y="3156"/>
                    <a:pt x="2120" y="3156"/>
                  </a:cubicBezTo>
                  <a:cubicBezTo>
                    <a:pt x="2162" y="3156"/>
                    <a:pt x="2203" y="3144"/>
                    <a:pt x="2239" y="3120"/>
                  </a:cubicBezTo>
                  <a:lnTo>
                    <a:pt x="2835" y="250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1478629" y="1342319"/>
              <a:ext cx="102629" cy="101653"/>
            </a:xfrm>
            <a:custGeom>
              <a:avLst/>
              <a:gdLst/>
              <a:ahLst/>
              <a:cxnLst/>
              <a:rect l="l" t="t" r="r" b="b"/>
              <a:pathLst>
                <a:path w="3049" h="3020" extrusionOk="0">
                  <a:moveTo>
                    <a:pt x="378" y="1"/>
                  </a:moveTo>
                  <a:cubicBezTo>
                    <a:pt x="339" y="1"/>
                    <a:pt x="298" y="19"/>
                    <a:pt x="262" y="54"/>
                  </a:cubicBezTo>
                  <a:lnTo>
                    <a:pt x="72" y="245"/>
                  </a:lnTo>
                  <a:cubicBezTo>
                    <a:pt x="0" y="316"/>
                    <a:pt x="0" y="412"/>
                    <a:pt x="72" y="459"/>
                  </a:cubicBezTo>
                  <a:lnTo>
                    <a:pt x="2572" y="2983"/>
                  </a:lnTo>
                  <a:cubicBezTo>
                    <a:pt x="2608" y="3007"/>
                    <a:pt x="2649" y="3019"/>
                    <a:pt x="2688" y="3019"/>
                  </a:cubicBezTo>
                  <a:cubicBezTo>
                    <a:pt x="2727" y="3019"/>
                    <a:pt x="2763" y="3007"/>
                    <a:pt x="2786" y="2983"/>
                  </a:cubicBezTo>
                  <a:lnTo>
                    <a:pt x="3001" y="2769"/>
                  </a:lnTo>
                  <a:cubicBezTo>
                    <a:pt x="3048" y="2721"/>
                    <a:pt x="3048" y="2602"/>
                    <a:pt x="3001" y="2555"/>
                  </a:cubicBezTo>
                  <a:lnTo>
                    <a:pt x="476" y="54"/>
                  </a:lnTo>
                  <a:cubicBezTo>
                    <a:pt x="453" y="19"/>
                    <a:pt x="417" y="1"/>
                    <a:pt x="378" y="1"/>
                  </a:cubicBez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1553961" y="1417078"/>
              <a:ext cx="27298" cy="26894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29" y="0"/>
                  </a:moveTo>
                  <a:lnTo>
                    <a:pt x="429" y="0"/>
                  </a:lnTo>
                  <a:cubicBezTo>
                    <a:pt x="477" y="72"/>
                    <a:pt x="477" y="167"/>
                    <a:pt x="429" y="239"/>
                  </a:cubicBezTo>
                  <a:lnTo>
                    <a:pt x="239" y="429"/>
                  </a:lnTo>
                  <a:cubicBezTo>
                    <a:pt x="203" y="453"/>
                    <a:pt x="161" y="465"/>
                    <a:pt x="120" y="465"/>
                  </a:cubicBezTo>
                  <a:cubicBezTo>
                    <a:pt x="78" y="465"/>
                    <a:pt x="36" y="453"/>
                    <a:pt x="1" y="429"/>
                  </a:cubicBezTo>
                  <a:lnTo>
                    <a:pt x="1" y="429"/>
                  </a:lnTo>
                  <a:lnTo>
                    <a:pt x="334" y="762"/>
                  </a:lnTo>
                  <a:cubicBezTo>
                    <a:pt x="370" y="786"/>
                    <a:pt x="411" y="798"/>
                    <a:pt x="450" y="798"/>
                  </a:cubicBezTo>
                  <a:cubicBezTo>
                    <a:pt x="489" y="798"/>
                    <a:pt x="525" y="786"/>
                    <a:pt x="548" y="762"/>
                  </a:cubicBezTo>
                  <a:lnTo>
                    <a:pt x="739" y="548"/>
                  </a:lnTo>
                  <a:cubicBezTo>
                    <a:pt x="810" y="500"/>
                    <a:pt x="810" y="405"/>
                    <a:pt x="739" y="334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1550763" y="1322494"/>
              <a:ext cx="50524" cy="50052"/>
            </a:xfrm>
            <a:custGeom>
              <a:avLst/>
              <a:gdLst/>
              <a:ahLst/>
              <a:cxnLst/>
              <a:rect l="l" t="t" r="r" b="b"/>
              <a:pathLst>
                <a:path w="1501" h="1487" extrusionOk="0">
                  <a:moveTo>
                    <a:pt x="1001" y="0"/>
                  </a:moveTo>
                  <a:lnTo>
                    <a:pt x="48" y="953"/>
                  </a:lnTo>
                  <a:cubicBezTo>
                    <a:pt x="0" y="977"/>
                    <a:pt x="0" y="1048"/>
                    <a:pt x="0" y="1096"/>
                  </a:cubicBezTo>
                  <a:lnTo>
                    <a:pt x="48" y="1310"/>
                  </a:lnTo>
                  <a:cubicBezTo>
                    <a:pt x="48" y="1382"/>
                    <a:pt x="119" y="1429"/>
                    <a:pt x="191" y="1453"/>
                  </a:cubicBezTo>
                  <a:lnTo>
                    <a:pt x="381" y="1477"/>
                  </a:lnTo>
                  <a:cubicBezTo>
                    <a:pt x="394" y="1483"/>
                    <a:pt x="409" y="1486"/>
                    <a:pt x="424" y="1486"/>
                  </a:cubicBezTo>
                  <a:cubicBezTo>
                    <a:pt x="466" y="1486"/>
                    <a:pt x="513" y="1464"/>
                    <a:pt x="548" y="1429"/>
                  </a:cubicBezTo>
                  <a:lnTo>
                    <a:pt x="1501" y="47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1585231" y="1322494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1613269" y="1266382"/>
              <a:ext cx="44128" cy="43320"/>
            </a:xfrm>
            <a:custGeom>
              <a:avLst/>
              <a:gdLst/>
              <a:ahLst/>
              <a:cxnLst/>
              <a:rect l="l" t="t" r="r" b="b"/>
              <a:pathLst>
                <a:path w="1311" h="1287" extrusionOk="0">
                  <a:moveTo>
                    <a:pt x="834" y="0"/>
                  </a:moveTo>
                  <a:lnTo>
                    <a:pt x="1" y="810"/>
                  </a:lnTo>
                  <a:lnTo>
                    <a:pt x="501" y="1286"/>
                  </a:lnTo>
                  <a:lnTo>
                    <a:pt x="1311" y="47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185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1625320" y="1191826"/>
              <a:ext cx="105827" cy="105255"/>
            </a:xfrm>
            <a:custGeom>
              <a:avLst/>
              <a:gdLst/>
              <a:ahLst/>
              <a:cxnLst/>
              <a:rect l="l" t="t" r="r" b="b"/>
              <a:pathLst>
                <a:path w="3144" h="3127" extrusionOk="0">
                  <a:moveTo>
                    <a:pt x="1882" y="1"/>
                  </a:moveTo>
                  <a:lnTo>
                    <a:pt x="72" y="1810"/>
                  </a:lnTo>
                  <a:cubicBezTo>
                    <a:pt x="0" y="1882"/>
                    <a:pt x="0" y="1977"/>
                    <a:pt x="72" y="2049"/>
                  </a:cubicBezTo>
                  <a:lnTo>
                    <a:pt x="1096" y="3073"/>
                  </a:lnTo>
                  <a:cubicBezTo>
                    <a:pt x="1131" y="3108"/>
                    <a:pt x="1179" y="3126"/>
                    <a:pt x="1227" y="3126"/>
                  </a:cubicBezTo>
                  <a:cubicBezTo>
                    <a:pt x="1274" y="3126"/>
                    <a:pt x="1322" y="3108"/>
                    <a:pt x="1358" y="3073"/>
                  </a:cubicBezTo>
                  <a:lnTo>
                    <a:pt x="3144" y="1287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1648545" y="1220672"/>
              <a:ext cx="82602" cy="76408"/>
            </a:xfrm>
            <a:custGeom>
              <a:avLst/>
              <a:gdLst/>
              <a:ahLst/>
              <a:cxnLst/>
              <a:rect l="l" t="t" r="r" b="b"/>
              <a:pathLst>
                <a:path w="2454" h="2270" extrusionOk="0">
                  <a:moveTo>
                    <a:pt x="2049" y="1"/>
                  </a:moveTo>
                  <a:lnTo>
                    <a:pt x="239" y="1811"/>
                  </a:lnTo>
                  <a:cubicBezTo>
                    <a:pt x="215" y="1846"/>
                    <a:pt x="173" y="1864"/>
                    <a:pt x="129" y="1864"/>
                  </a:cubicBezTo>
                  <a:cubicBezTo>
                    <a:pt x="84" y="1864"/>
                    <a:pt x="37" y="1846"/>
                    <a:pt x="1" y="1811"/>
                  </a:cubicBezTo>
                  <a:lnTo>
                    <a:pt x="1" y="1811"/>
                  </a:lnTo>
                  <a:lnTo>
                    <a:pt x="406" y="2216"/>
                  </a:lnTo>
                  <a:cubicBezTo>
                    <a:pt x="441" y="2251"/>
                    <a:pt x="489" y="2269"/>
                    <a:pt x="537" y="2269"/>
                  </a:cubicBezTo>
                  <a:cubicBezTo>
                    <a:pt x="584" y="2269"/>
                    <a:pt x="632" y="2251"/>
                    <a:pt x="668" y="2216"/>
                  </a:cubicBezTo>
                  <a:lnTo>
                    <a:pt x="2454" y="43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1579609" y="1285602"/>
              <a:ext cx="57761" cy="57761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1001" y="1"/>
                  </a:moveTo>
                  <a:lnTo>
                    <a:pt x="310" y="691"/>
                  </a:lnTo>
                  <a:cubicBezTo>
                    <a:pt x="167" y="834"/>
                    <a:pt x="72" y="1001"/>
                    <a:pt x="1" y="1192"/>
                  </a:cubicBezTo>
                  <a:lnTo>
                    <a:pt x="525" y="1715"/>
                  </a:lnTo>
                  <a:cubicBezTo>
                    <a:pt x="715" y="1644"/>
                    <a:pt x="906" y="1549"/>
                    <a:pt x="1049" y="1406"/>
                  </a:cubicBezTo>
                  <a:lnTo>
                    <a:pt x="1715" y="739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1586039" y="1299235"/>
              <a:ext cx="51332" cy="44128"/>
            </a:xfrm>
            <a:custGeom>
              <a:avLst/>
              <a:gdLst/>
              <a:ahLst/>
              <a:cxnLst/>
              <a:rect l="l" t="t" r="r" b="b"/>
              <a:pathLst>
                <a:path w="1525" h="1311" extrusionOk="0">
                  <a:moveTo>
                    <a:pt x="1191" y="1"/>
                  </a:moveTo>
                  <a:lnTo>
                    <a:pt x="524" y="667"/>
                  </a:lnTo>
                  <a:cubicBezTo>
                    <a:pt x="381" y="810"/>
                    <a:pt x="191" y="929"/>
                    <a:pt x="0" y="977"/>
                  </a:cubicBezTo>
                  <a:lnTo>
                    <a:pt x="334" y="1310"/>
                  </a:lnTo>
                  <a:cubicBezTo>
                    <a:pt x="524" y="1263"/>
                    <a:pt x="715" y="1144"/>
                    <a:pt x="858" y="1001"/>
                  </a:cubicBezTo>
                  <a:lnTo>
                    <a:pt x="1524" y="334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1395254" y="1218686"/>
              <a:ext cx="341514" cy="309032"/>
            </a:xfrm>
            <a:custGeom>
              <a:avLst/>
              <a:gdLst/>
              <a:ahLst/>
              <a:cxnLst/>
              <a:rect l="l" t="t" r="r" b="b"/>
              <a:pathLst>
                <a:path w="10146" h="9181" extrusionOk="0">
                  <a:moveTo>
                    <a:pt x="7192" y="1727"/>
                  </a:moveTo>
                  <a:lnTo>
                    <a:pt x="7454" y="2013"/>
                  </a:lnTo>
                  <a:lnTo>
                    <a:pt x="7073" y="2394"/>
                  </a:lnTo>
                  <a:lnTo>
                    <a:pt x="6788" y="2108"/>
                  </a:lnTo>
                  <a:lnTo>
                    <a:pt x="7192" y="1727"/>
                  </a:lnTo>
                  <a:close/>
                  <a:moveTo>
                    <a:pt x="5502" y="3418"/>
                  </a:moveTo>
                  <a:lnTo>
                    <a:pt x="5787" y="3703"/>
                  </a:lnTo>
                  <a:lnTo>
                    <a:pt x="5049" y="4418"/>
                  </a:lnTo>
                  <a:lnTo>
                    <a:pt x="5025" y="4418"/>
                  </a:lnTo>
                  <a:lnTo>
                    <a:pt x="4835" y="4394"/>
                  </a:lnTo>
                  <a:cubicBezTo>
                    <a:pt x="4811" y="4394"/>
                    <a:pt x="4811" y="4370"/>
                    <a:pt x="4811" y="4370"/>
                  </a:cubicBezTo>
                  <a:lnTo>
                    <a:pt x="4763" y="4156"/>
                  </a:lnTo>
                  <a:cubicBezTo>
                    <a:pt x="4763" y="4156"/>
                    <a:pt x="4763" y="4132"/>
                    <a:pt x="4787" y="4132"/>
                  </a:cubicBezTo>
                  <a:lnTo>
                    <a:pt x="5502" y="3418"/>
                  </a:lnTo>
                  <a:close/>
                  <a:moveTo>
                    <a:pt x="2549" y="4346"/>
                  </a:moveTo>
                  <a:lnTo>
                    <a:pt x="4835" y="6656"/>
                  </a:lnTo>
                  <a:lnTo>
                    <a:pt x="4406" y="7085"/>
                  </a:lnTo>
                  <a:lnTo>
                    <a:pt x="4382" y="7085"/>
                  </a:lnTo>
                  <a:lnTo>
                    <a:pt x="2120" y="4799"/>
                  </a:lnTo>
                  <a:lnTo>
                    <a:pt x="2549" y="4346"/>
                  </a:lnTo>
                  <a:close/>
                  <a:moveTo>
                    <a:pt x="7767" y="0"/>
                  </a:moveTo>
                  <a:cubicBezTo>
                    <a:pt x="7728" y="0"/>
                    <a:pt x="7692" y="12"/>
                    <a:pt x="7669" y="36"/>
                  </a:cubicBezTo>
                  <a:lnTo>
                    <a:pt x="6811" y="893"/>
                  </a:lnTo>
                  <a:cubicBezTo>
                    <a:pt x="6764" y="965"/>
                    <a:pt x="6716" y="1036"/>
                    <a:pt x="6716" y="1132"/>
                  </a:cubicBezTo>
                  <a:cubicBezTo>
                    <a:pt x="6716" y="1203"/>
                    <a:pt x="6764" y="1298"/>
                    <a:pt x="6811" y="1370"/>
                  </a:cubicBezTo>
                  <a:lnTo>
                    <a:pt x="6978" y="1513"/>
                  </a:lnTo>
                  <a:lnTo>
                    <a:pt x="6597" y="1894"/>
                  </a:lnTo>
                  <a:lnTo>
                    <a:pt x="6502" y="1798"/>
                  </a:lnTo>
                  <a:cubicBezTo>
                    <a:pt x="6466" y="1775"/>
                    <a:pt x="6424" y="1763"/>
                    <a:pt x="6386" y="1763"/>
                  </a:cubicBezTo>
                  <a:cubicBezTo>
                    <a:pt x="6347" y="1763"/>
                    <a:pt x="6311" y="1775"/>
                    <a:pt x="6287" y="1798"/>
                  </a:cubicBezTo>
                  <a:cubicBezTo>
                    <a:pt x="6240" y="1846"/>
                    <a:pt x="6240" y="1941"/>
                    <a:pt x="6264" y="1989"/>
                  </a:cubicBezTo>
                  <a:lnTo>
                    <a:pt x="5692" y="2560"/>
                  </a:lnTo>
                  <a:cubicBezTo>
                    <a:pt x="5525" y="2727"/>
                    <a:pt x="5406" y="2918"/>
                    <a:pt x="5359" y="3132"/>
                  </a:cubicBezTo>
                  <a:lnTo>
                    <a:pt x="4573" y="3918"/>
                  </a:lnTo>
                  <a:cubicBezTo>
                    <a:pt x="4501" y="3989"/>
                    <a:pt x="4478" y="4108"/>
                    <a:pt x="4478" y="4204"/>
                  </a:cubicBezTo>
                  <a:lnTo>
                    <a:pt x="4525" y="4418"/>
                  </a:lnTo>
                  <a:cubicBezTo>
                    <a:pt x="4525" y="4418"/>
                    <a:pt x="4525" y="4442"/>
                    <a:pt x="4525" y="4442"/>
                  </a:cubicBezTo>
                  <a:lnTo>
                    <a:pt x="4216" y="4775"/>
                  </a:lnTo>
                  <a:lnTo>
                    <a:pt x="3882" y="4442"/>
                  </a:lnTo>
                  <a:cubicBezTo>
                    <a:pt x="3858" y="4418"/>
                    <a:pt x="3823" y="4406"/>
                    <a:pt x="3787" y="4406"/>
                  </a:cubicBezTo>
                  <a:cubicBezTo>
                    <a:pt x="3751" y="4406"/>
                    <a:pt x="3715" y="4418"/>
                    <a:pt x="3692" y="4442"/>
                  </a:cubicBezTo>
                  <a:cubicBezTo>
                    <a:pt x="3620" y="4489"/>
                    <a:pt x="3620" y="4585"/>
                    <a:pt x="3692" y="4656"/>
                  </a:cubicBezTo>
                  <a:lnTo>
                    <a:pt x="5359" y="6323"/>
                  </a:lnTo>
                  <a:cubicBezTo>
                    <a:pt x="5359" y="6323"/>
                    <a:pt x="5359" y="6347"/>
                    <a:pt x="5359" y="6347"/>
                  </a:cubicBezTo>
                  <a:lnTo>
                    <a:pt x="5168" y="6537"/>
                  </a:lnTo>
                  <a:lnTo>
                    <a:pt x="2668" y="4037"/>
                  </a:lnTo>
                  <a:cubicBezTo>
                    <a:pt x="2668" y="4037"/>
                    <a:pt x="2644" y="4037"/>
                    <a:pt x="2644" y="4013"/>
                  </a:cubicBezTo>
                  <a:lnTo>
                    <a:pt x="2668" y="4013"/>
                  </a:lnTo>
                  <a:lnTo>
                    <a:pt x="2858" y="3823"/>
                  </a:lnTo>
                  <a:lnTo>
                    <a:pt x="3215" y="4180"/>
                  </a:lnTo>
                  <a:cubicBezTo>
                    <a:pt x="3239" y="4204"/>
                    <a:pt x="3275" y="4215"/>
                    <a:pt x="3314" y="4215"/>
                  </a:cubicBezTo>
                  <a:cubicBezTo>
                    <a:pt x="3352" y="4215"/>
                    <a:pt x="3394" y="4204"/>
                    <a:pt x="3430" y="4180"/>
                  </a:cubicBezTo>
                  <a:cubicBezTo>
                    <a:pt x="3477" y="4108"/>
                    <a:pt x="3477" y="4013"/>
                    <a:pt x="3430" y="3965"/>
                  </a:cubicBezTo>
                  <a:lnTo>
                    <a:pt x="3072" y="3608"/>
                  </a:lnTo>
                  <a:cubicBezTo>
                    <a:pt x="3013" y="3549"/>
                    <a:pt x="2936" y="3519"/>
                    <a:pt x="2858" y="3519"/>
                  </a:cubicBezTo>
                  <a:cubicBezTo>
                    <a:pt x="2781" y="3519"/>
                    <a:pt x="2703" y="3549"/>
                    <a:pt x="2644" y="3608"/>
                  </a:cubicBezTo>
                  <a:lnTo>
                    <a:pt x="2453" y="3799"/>
                  </a:lnTo>
                  <a:cubicBezTo>
                    <a:pt x="2382" y="3870"/>
                    <a:pt x="2358" y="3942"/>
                    <a:pt x="2358" y="4013"/>
                  </a:cubicBezTo>
                  <a:cubicBezTo>
                    <a:pt x="2358" y="4061"/>
                    <a:pt x="2358" y="4085"/>
                    <a:pt x="2358" y="4108"/>
                  </a:cubicBezTo>
                  <a:lnTo>
                    <a:pt x="1906" y="4561"/>
                  </a:lnTo>
                  <a:cubicBezTo>
                    <a:pt x="1787" y="4680"/>
                    <a:pt x="1787" y="4870"/>
                    <a:pt x="1906" y="4989"/>
                  </a:cubicBezTo>
                  <a:lnTo>
                    <a:pt x="1929" y="5013"/>
                  </a:lnTo>
                  <a:lnTo>
                    <a:pt x="1667" y="5251"/>
                  </a:lnTo>
                  <a:cubicBezTo>
                    <a:pt x="1667" y="5275"/>
                    <a:pt x="1644" y="5275"/>
                    <a:pt x="1644" y="5275"/>
                  </a:cubicBezTo>
                  <a:cubicBezTo>
                    <a:pt x="1520" y="5193"/>
                    <a:pt x="1378" y="5150"/>
                    <a:pt x="1237" y="5150"/>
                  </a:cubicBezTo>
                  <a:cubicBezTo>
                    <a:pt x="1054" y="5150"/>
                    <a:pt x="873" y="5222"/>
                    <a:pt x="739" y="5370"/>
                  </a:cubicBezTo>
                  <a:lnTo>
                    <a:pt x="48" y="6037"/>
                  </a:lnTo>
                  <a:cubicBezTo>
                    <a:pt x="0" y="6085"/>
                    <a:pt x="0" y="6180"/>
                    <a:pt x="48" y="6252"/>
                  </a:cubicBezTo>
                  <a:cubicBezTo>
                    <a:pt x="96" y="6275"/>
                    <a:pt x="119" y="6299"/>
                    <a:pt x="167" y="6299"/>
                  </a:cubicBezTo>
                  <a:cubicBezTo>
                    <a:pt x="191" y="6299"/>
                    <a:pt x="239" y="6275"/>
                    <a:pt x="262" y="6252"/>
                  </a:cubicBezTo>
                  <a:lnTo>
                    <a:pt x="929" y="5561"/>
                  </a:lnTo>
                  <a:cubicBezTo>
                    <a:pt x="1024" y="5480"/>
                    <a:pt x="1134" y="5437"/>
                    <a:pt x="1242" y="5437"/>
                  </a:cubicBezTo>
                  <a:cubicBezTo>
                    <a:pt x="1324" y="5437"/>
                    <a:pt x="1405" y="5462"/>
                    <a:pt x="1477" y="5513"/>
                  </a:cubicBezTo>
                  <a:cubicBezTo>
                    <a:pt x="1533" y="5542"/>
                    <a:pt x="1590" y="5555"/>
                    <a:pt x="1643" y="5555"/>
                  </a:cubicBezTo>
                  <a:cubicBezTo>
                    <a:pt x="1725" y="5555"/>
                    <a:pt x="1800" y="5523"/>
                    <a:pt x="1858" y="5466"/>
                  </a:cubicBezTo>
                  <a:lnTo>
                    <a:pt x="2120" y="5204"/>
                  </a:lnTo>
                  <a:lnTo>
                    <a:pt x="2953" y="6037"/>
                  </a:lnTo>
                  <a:lnTo>
                    <a:pt x="1929" y="7037"/>
                  </a:lnTo>
                  <a:cubicBezTo>
                    <a:pt x="1882" y="7109"/>
                    <a:pt x="1882" y="7204"/>
                    <a:pt x="1929" y="7252"/>
                  </a:cubicBezTo>
                  <a:cubicBezTo>
                    <a:pt x="1953" y="7276"/>
                    <a:pt x="2001" y="7299"/>
                    <a:pt x="2025" y="7299"/>
                  </a:cubicBezTo>
                  <a:cubicBezTo>
                    <a:pt x="2072" y="7299"/>
                    <a:pt x="2120" y="7276"/>
                    <a:pt x="2144" y="7252"/>
                  </a:cubicBezTo>
                  <a:lnTo>
                    <a:pt x="3144" y="6228"/>
                  </a:lnTo>
                  <a:lnTo>
                    <a:pt x="3977" y="7061"/>
                  </a:lnTo>
                  <a:lnTo>
                    <a:pt x="3715" y="7323"/>
                  </a:lnTo>
                  <a:cubicBezTo>
                    <a:pt x="3620" y="7419"/>
                    <a:pt x="3596" y="7585"/>
                    <a:pt x="3668" y="7704"/>
                  </a:cubicBezTo>
                  <a:cubicBezTo>
                    <a:pt x="3787" y="7871"/>
                    <a:pt x="3763" y="8085"/>
                    <a:pt x="3620" y="8252"/>
                  </a:cubicBezTo>
                  <a:lnTo>
                    <a:pt x="2930" y="8919"/>
                  </a:lnTo>
                  <a:cubicBezTo>
                    <a:pt x="2882" y="8966"/>
                    <a:pt x="2882" y="9062"/>
                    <a:pt x="2930" y="9133"/>
                  </a:cubicBezTo>
                  <a:cubicBezTo>
                    <a:pt x="2977" y="9157"/>
                    <a:pt x="3001" y="9181"/>
                    <a:pt x="3049" y="9181"/>
                  </a:cubicBezTo>
                  <a:cubicBezTo>
                    <a:pt x="3072" y="9181"/>
                    <a:pt x="3120" y="9157"/>
                    <a:pt x="3144" y="9133"/>
                  </a:cubicBezTo>
                  <a:lnTo>
                    <a:pt x="3835" y="8443"/>
                  </a:lnTo>
                  <a:cubicBezTo>
                    <a:pt x="4073" y="8204"/>
                    <a:pt x="4120" y="7823"/>
                    <a:pt x="3906" y="7538"/>
                  </a:cubicBezTo>
                  <a:cubicBezTo>
                    <a:pt x="3906" y="7538"/>
                    <a:pt x="3906" y="7538"/>
                    <a:pt x="3930" y="7514"/>
                  </a:cubicBezTo>
                  <a:lnTo>
                    <a:pt x="4168" y="7276"/>
                  </a:lnTo>
                  <a:lnTo>
                    <a:pt x="4192" y="7276"/>
                  </a:lnTo>
                  <a:cubicBezTo>
                    <a:pt x="4239" y="7323"/>
                    <a:pt x="4311" y="7371"/>
                    <a:pt x="4406" y="7371"/>
                  </a:cubicBezTo>
                  <a:cubicBezTo>
                    <a:pt x="4478" y="7371"/>
                    <a:pt x="4549" y="7323"/>
                    <a:pt x="4620" y="7276"/>
                  </a:cubicBezTo>
                  <a:lnTo>
                    <a:pt x="5073" y="6823"/>
                  </a:lnTo>
                  <a:lnTo>
                    <a:pt x="5168" y="6823"/>
                  </a:lnTo>
                  <a:cubicBezTo>
                    <a:pt x="5240" y="6823"/>
                    <a:pt x="5311" y="6799"/>
                    <a:pt x="5382" y="6728"/>
                  </a:cubicBezTo>
                  <a:lnTo>
                    <a:pt x="5573" y="6537"/>
                  </a:lnTo>
                  <a:cubicBezTo>
                    <a:pt x="5692" y="6418"/>
                    <a:pt x="5692" y="6228"/>
                    <a:pt x="5573" y="6109"/>
                  </a:cubicBezTo>
                  <a:lnTo>
                    <a:pt x="4430" y="4966"/>
                  </a:lnTo>
                  <a:lnTo>
                    <a:pt x="4739" y="4656"/>
                  </a:lnTo>
                  <a:lnTo>
                    <a:pt x="4787" y="4656"/>
                  </a:lnTo>
                  <a:lnTo>
                    <a:pt x="4978" y="4704"/>
                  </a:lnTo>
                  <a:lnTo>
                    <a:pt x="5025" y="4704"/>
                  </a:lnTo>
                  <a:cubicBezTo>
                    <a:pt x="5121" y="4704"/>
                    <a:pt x="5216" y="4680"/>
                    <a:pt x="5263" y="4608"/>
                  </a:cubicBezTo>
                  <a:lnTo>
                    <a:pt x="6049" y="3823"/>
                  </a:lnTo>
                  <a:cubicBezTo>
                    <a:pt x="6264" y="3775"/>
                    <a:pt x="6478" y="3656"/>
                    <a:pt x="6645" y="3489"/>
                  </a:cubicBezTo>
                  <a:cubicBezTo>
                    <a:pt x="6692" y="3442"/>
                    <a:pt x="6692" y="3346"/>
                    <a:pt x="6645" y="3299"/>
                  </a:cubicBezTo>
                  <a:cubicBezTo>
                    <a:pt x="6618" y="3259"/>
                    <a:pt x="6578" y="3242"/>
                    <a:pt x="6539" y="3242"/>
                  </a:cubicBezTo>
                  <a:cubicBezTo>
                    <a:pt x="6507" y="3242"/>
                    <a:pt x="6476" y="3253"/>
                    <a:pt x="6454" y="3275"/>
                  </a:cubicBezTo>
                  <a:lnTo>
                    <a:pt x="6430" y="3275"/>
                  </a:lnTo>
                  <a:cubicBezTo>
                    <a:pt x="6311" y="3394"/>
                    <a:pt x="6192" y="3465"/>
                    <a:pt x="6049" y="3513"/>
                  </a:cubicBezTo>
                  <a:lnTo>
                    <a:pt x="5668" y="3132"/>
                  </a:lnTo>
                  <a:cubicBezTo>
                    <a:pt x="5716" y="2989"/>
                    <a:pt x="5787" y="2870"/>
                    <a:pt x="5906" y="2775"/>
                  </a:cubicBezTo>
                  <a:lnTo>
                    <a:pt x="6478" y="2203"/>
                  </a:lnTo>
                  <a:lnTo>
                    <a:pt x="7002" y="2727"/>
                  </a:lnTo>
                  <a:lnTo>
                    <a:pt x="6907" y="2822"/>
                  </a:lnTo>
                  <a:cubicBezTo>
                    <a:pt x="6835" y="2870"/>
                    <a:pt x="6835" y="2965"/>
                    <a:pt x="6907" y="3013"/>
                  </a:cubicBezTo>
                  <a:cubicBezTo>
                    <a:pt x="6930" y="3049"/>
                    <a:pt x="6966" y="3066"/>
                    <a:pt x="7002" y="3066"/>
                  </a:cubicBezTo>
                  <a:cubicBezTo>
                    <a:pt x="7038" y="3066"/>
                    <a:pt x="7073" y="3049"/>
                    <a:pt x="7097" y="3013"/>
                  </a:cubicBezTo>
                  <a:lnTo>
                    <a:pt x="7192" y="2918"/>
                  </a:lnTo>
                  <a:cubicBezTo>
                    <a:pt x="7240" y="2941"/>
                    <a:pt x="7264" y="2941"/>
                    <a:pt x="7288" y="2941"/>
                  </a:cubicBezTo>
                  <a:cubicBezTo>
                    <a:pt x="7311" y="2941"/>
                    <a:pt x="7359" y="2941"/>
                    <a:pt x="7383" y="2894"/>
                  </a:cubicBezTo>
                  <a:cubicBezTo>
                    <a:pt x="7454" y="2846"/>
                    <a:pt x="7454" y="2751"/>
                    <a:pt x="7383" y="2703"/>
                  </a:cubicBezTo>
                  <a:lnTo>
                    <a:pt x="7288" y="2608"/>
                  </a:lnTo>
                  <a:lnTo>
                    <a:pt x="7669" y="2203"/>
                  </a:lnTo>
                  <a:lnTo>
                    <a:pt x="7835" y="2370"/>
                  </a:lnTo>
                  <a:cubicBezTo>
                    <a:pt x="7907" y="2441"/>
                    <a:pt x="7978" y="2465"/>
                    <a:pt x="8074" y="2465"/>
                  </a:cubicBezTo>
                  <a:cubicBezTo>
                    <a:pt x="8145" y="2465"/>
                    <a:pt x="8240" y="2441"/>
                    <a:pt x="8288" y="2370"/>
                  </a:cubicBezTo>
                  <a:lnTo>
                    <a:pt x="10098" y="584"/>
                  </a:lnTo>
                  <a:cubicBezTo>
                    <a:pt x="10145" y="536"/>
                    <a:pt x="10145" y="441"/>
                    <a:pt x="10098" y="369"/>
                  </a:cubicBezTo>
                  <a:cubicBezTo>
                    <a:pt x="10062" y="346"/>
                    <a:pt x="10020" y="334"/>
                    <a:pt x="9982" y="334"/>
                  </a:cubicBezTo>
                  <a:cubicBezTo>
                    <a:pt x="9943" y="334"/>
                    <a:pt x="9907" y="346"/>
                    <a:pt x="9883" y="369"/>
                  </a:cubicBezTo>
                  <a:lnTo>
                    <a:pt x="9407" y="870"/>
                  </a:lnTo>
                  <a:lnTo>
                    <a:pt x="9169" y="631"/>
                  </a:lnTo>
                  <a:cubicBezTo>
                    <a:pt x="9145" y="608"/>
                    <a:pt x="9109" y="596"/>
                    <a:pt x="9074" y="596"/>
                  </a:cubicBezTo>
                  <a:cubicBezTo>
                    <a:pt x="9038" y="596"/>
                    <a:pt x="9002" y="608"/>
                    <a:pt x="8978" y="631"/>
                  </a:cubicBezTo>
                  <a:cubicBezTo>
                    <a:pt x="8907" y="703"/>
                    <a:pt x="8907" y="798"/>
                    <a:pt x="8978" y="846"/>
                  </a:cubicBezTo>
                  <a:lnTo>
                    <a:pt x="9193" y="1060"/>
                  </a:lnTo>
                  <a:lnTo>
                    <a:pt x="8955" y="1298"/>
                  </a:lnTo>
                  <a:lnTo>
                    <a:pt x="8740" y="1084"/>
                  </a:lnTo>
                  <a:cubicBezTo>
                    <a:pt x="8705" y="1060"/>
                    <a:pt x="8663" y="1048"/>
                    <a:pt x="8624" y="1048"/>
                  </a:cubicBezTo>
                  <a:cubicBezTo>
                    <a:pt x="8586" y="1048"/>
                    <a:pt x="8550" y="1060"/>
                    <a:pt x="8526" y="1084"/>
                  </a:cubicBezTo>
                  <a:cubicBezTo>
                    <a:pt x="8455" y="1132"/>
                    <a:pt x="8455" y="1227"/>
                    <a:pt x="8526" y="1298"/>
                  </a:cubicBezTo>
                  <a:lnTo>
                    <a:pt x="8740" y="1513"/>
                  </a:lnTo>
                  <a:lnTo>
                    <a:pt x="8502" y="1751"/>
                  </a:lnTo>
                  <a:lnTo>
                    <a:pt x="8026" y="1274"/>
                  </a:lnTo>
                  <a:cubicBezTo>
                    <a:pt x="8002" y="1251"/>
                    <a:pt x="7966" y="1239"/>
                    <a:pt x="7928" y="1239"/>
                  </a:cubicBezTo>
                  <a:cubicBezTo>
                    <a:pt x="7889" y="1239"/>
                    <a:pt x="7847" y="1251"/>
                    <a:pt x="7812" y="1274"/>
                  </a:cubicBezTo>
                  <a:cubicBezTo>
                    <a:pt x="7764" y="1322"/>
                    <a:pt x="7764" y="1417"/>
                    <a:pt x="7812" y="1489"/>
                  </a:cubicBezTo>
                  <a:lnTo>
                    <a:pt x="8288" y="1965"/>
                  </a:lnTo>
                  <a:lnTo>
                    <a:pt x="8097" y="2179"/>
                  </a:lnTo>
                  <a:lnTo>
                    <a:pt x="8050" y="2179"/>
                  </a:lnTo>
                  <a:lnTo>
                    <a:pt x="7026" y="1155"/>
                  </a:lnTo>
                  <a:cubicBezTo>
                    <a:pt x="7026" y="1132"/>
                    <a:pt x="7026" y="1108"/>
                    <a:pt x="7026" y="1108"/>
                  </a:cubicBezTo>
                  <a:lnTo>
                    <a:pt x="7883" y="250"/>
                  </a:lnTo>
                  <a:cubicBezTo>
                    <a:pt x="7931" y="203"/>
                    <a:pt x="7931" y="108"/>
                    <a:pt x="7883" y="36"/>
                  </a:cubicBezTo>
                  <a:cubicBezTo>
                    <a:pt x="7847" y="12"/>
                    <a:pt x="7806" y="0"/>
                    <a:pt x="7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666991" y="1186810"/>
              <a:ext cx="27298" cy="25885"/>
            </a:xfrm>
            <a:custGeom>
              <a:avLst/>
              <a:gdLst/>
              <a:ahLst/>
              <a:cxnLst/>
              <a:rect l="l" t="t" r="r" b="b"/>
              <a:pathLst>
                <a:path w="811" h="769" extrusionOk="0">
                  <a:moveTo>
                    <a:pt x="641" y="1"/>
                  </a:moveTo>
                  <a:cubicBezTo>
                    <a:pt x="602" y="1"/>
                    <a:pt x="560" y="19"/>
                    <a:pt x="524" y="54"/>
                  </a:cubicBezTo>
                  <a:lnTo>
                    <a:pt x="72" y="531"/>
                  </a:lnTo>
                  <a:cubicBezTo>
                    <a:pt x="1" y="578"/>
                    <a:pt x="1" y="673"/>
                    <a:pt x="72" y="721"/>
                  </a:cubicBezTo>
                  <a:cubicBezTo>
                    <a:pt x="96" y="769"/>
                    <a:pt x="120" y="769"/>
                    <a:pt x="167" y="769"/>
                  </a:cubicBezTo>
                  <a:cubicBezTo>
                    <a:pt x="215" y="769"/>
                    <a:pt x="239" y="769"/>
                    <a:pt x="262" y="721"/>
                  </a:cubicBezTo>
                  <a:lnTo>
                    <a:pt x="739" y="245"/>
                  </a:lnTo>
                  <a:cubicBezTo>
                    <a:pt x="810" y="197"/>
                    <a:pt x="810" y="102"/>
                    <a:pt x="739" y="54"/>
                  </a:cubicBezTo>
                  <a:cubicBezTo>
                    <a:pt x="715" y="19"/>
                    <a:pt x="679" y="1"/>
                    <a:pt x="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3907326" y="4649429"/>
            <a:ext cx="588911" cy="467989"/>
            <a:chOff x="713100" y="1221480"/>
            <a:chExt cx="340707" cy="271771"/>
          </a:xfrm>
        </p:grpSpPr>
        <p:sp>
          <p:nvSpPr>
            <p:cNvPr id="1102" name="Google Shape;1102;p39"/>
            <p:cNvSpPr/>
            <p:nvPr/>
          </p:nvSpPr>
          <p:spPr>
            <a:xfrm>
              <a:off x="785233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1" y="1"/>
                  </a:moveTo>
                  <a:lnTo>
                    <a:pt x="1" y="6168"/>
                  </a:lnTo>
                  <a:cubicBezTo>
                    <a:pt x="1" y="6478"/>
                    <a:pt x="263" y="6740"/>
                    <a:pt x="572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785233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1" y="1"/>
                  </a:moveTo>
                  <a:lnTo>
                    <a:pt x="1" y="501"/>
                  </a:lnTo>
                  <a:lnTo>
                    <a:pt x="358" y="501"/>
                  </a:lnTo>
                  <a:cubicBezTo>
                    <a:pt x="477" y="501"/>
                    <a:pt x="548" y="572"/>
                    <a:pt x="548" y="691"/>
                  </a:cubicBezTo>
                  <a:lnTo>
                    <a:pt x="548" y="1882"/>
                  </a:lnTo>
                  <a:lnTo>
                    <a:pt x="1" y="1882"/>
                  </a:lnTo>
                  <a:lnTo>
                    <a:pt x="1" y="2525"/>
                  </a:lnTo>
                  <a:lnTo>
                    <a:pt x="358" y="2525"/>
                  </a:lnTo>
                  <a:cubicBezTo>
                    <a:pt x="477" y="2525"/>
                    <a:pt x="548" y="2596"/>
                    <a:pt x="548" y="2715"/>
                  </a:cubicBezTo>
                  <a:lnTo>
                    <a:pt x="548" y="6168"/>
                  </a:lnTo>
                  <a:cubicBezTo>
                    <a:pt x="548" y="6383"/>
                    <a:pt x="453" y="6550"/>
                    <a:pt x="286" y="6645"/>
                  </a:cubicBezTo>
                  <a:cubicBezTo>
                    <a:pt x="358" y="6716"/>
                    <a:pt x="453" y="6740"/>
                    <a:pt x="572" y="6740"/>
                  </a:cubicBezTo>
                  <a:cubicBezTo>
                    <a:pt x="858" y="6716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785233" y="1397825"/>
              <a:ext cx="37699" cy="55371"/>
            </a:xfrm>
            <a:custGeom>
              <a:avLst/>
              <a:gdLst/>
              <a:ahLst/>
              <a:cxnLst/>
              <a:rect l="l" t="t" r="r" b="b"/>
              <a:pathLst>
                <a:path w="1120" h="1645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382"/>
                    <a:pt x="263" y="1644"/>
                    <a:pt x="572" y="1644"/>
                  </a:cubicBezTo>
                  <a:cubicBezTo>
                    <a:pt x="715" y="1644"/>
                    <a:pt x="858" y="1573"/>
                    <a:pt x="953" y="1477"/>
                  </a:cubicBezTo>
                  <a:cubicBezTo>
                    <a:pt x="1048" y="1382"/>
                    <a:pt x="1120" y="1239"/>
                    <a:pt x="1120" y="107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E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794860" y="1397825"/>
              <a:ext cx="28072" cy="55371"/>
            </a:xfrm>
            <a:custGeom>
              <a:avLst/>
              <a:gdLst/>
              <a:ahLst/>
              <a:cxnLst/>
              <a:rect l="l" t="t" r="r" b="b"/>
              <a:pathLst>
                <a:path w="834" h="1645" extrusionOk="0">
                  <a:moveTo>
                    <a:pt x="286" y="1"/>
                  </a:moveTo>
                  <a:lnTo>
                    <a:pt x="286" y="1072"/>
                  </a:lnTo>
                  <a:cubicBezTo>
                    <a:pt x="286" y="1287"/>
                    <a:pt x="167" y="1477"/>
                    <a:pt x="0" y="1573"/>
                  </a:cubicBezTo>
                  <a:cubicBezTo>
                    <a:pt x="72" y="1620"/>
                    <a:pt x="167" y="1644"/>
                    <a:pt x="286" y="1644"/>
                  </a:cubicBezTo>
                  <a:cubicBezTo>
                    <a:pt x="429" y="1644"/>
                    <a:pt x="572" y="1573"/>
                    <a:pt x="667" y="1477"/>
                  </a:cubicBezTo>
                  <a:cubicBezTo>
                    <a:pt x="762" y="1382"/>
                    <a:pt x="834" y="1239"/>
                    <a:pt x="834" y="1072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rgbClr val="FFE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864604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0" y="1"/>
                  </a:moveTo>
                  <a:lnTo>
                    <a:pt x="0" y="6168"/>
                  </a:lnTo>
                  <a:cubicBezTo>
                    <a:pt x="0" y="6478"/>
                    <a:pt x="262" y="6740"/>
                    <a:pt x="548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864604" y="1226293"/>
              <a:ext cx="37699" cy="226902"/>
            </a:xfrm>
            <a:custGeom>
              <a:avLst/>
              <a:gdLst/>
              <a:ahLst/>
              <a:cxnLst/>
              <a:rect l="l" t="t" r="r" b="b"/>
              <a:pathLst>
                <a:path w="1120" h="6741" extrusionOk="0">
                  <a:moveTo>
                    <a:pt x="0" y="1"/>
                  </a:moveTo>
                  <a:lnTo>
                    <a:pt x="0" y="501"/>
                  </a:lnTo>
                  <a:lnTo>
                    <a:pt x="357" y="501"/>
                  </a:lnTo>
                  <a:cubicBezTo>
                    <a:pt x="477" y="501"/>
                    <a:pt x="548" y="572"/>
                    <a:pt x="548" y="691"/>
                  </a:cubicBezTo>
                  <a:lnTo>
                    <a:pt x="548" y="1882"/>
                  </a:lnTo>
                  <a:lnTo>
                    <a:pt x="0" y="1882"/>
                  </a:lnTo>
                  <a:lnTo>
                    <a:pt x="0" y="2525"/>
                  </a:lnTo>
                  <a:lnTo>
                    <a:pt x="357" y="2525"/>
                  </a:lnTo>
                  <a:cubicBezTo>
                    <a:pt x="477" y="2525"/>
                    <a:pt x="548" y="2596"/>
                    <a:pt x="548" y="2715"/>
                  </a:cubicBezTo>
                  <a:lnTo>
                    <a:pt x="548" y="6168"/>
                  </a:lnTo>
                  <a:cubicBezTo>
                    <a:pt x="548" y="6383"/>
                    <a:pt x="453" y="6550"/>
                    <a:pt x="286" y="6645"/>
                  </a:cubicBezTo>
                  <a:cubicBezTo>
                    <a:pt x="357" y="6716"/>
                    <a:pt x="453" y="6740"/>
                    <a:pt x="572" y="6740"/>
                  </a:cubicBezTo>
                  <a:cubicBezTo>
                    <a:pt x="858" y="6716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864604" y="1320070"/>
              <a:ext cx="37699" cy="133125"/>
            </a:xfrm>
            <a:custGeom>
              <a:avLst/>
              <a:gdLst/>
              <a:ahLst/>
              <a:cxnLst/>
              <a:rect l="l" t="t" r="r" b="b"/>
              <a:pathLst>
                <a:path w="1120" h="3955" extrusionOk="0">
                  <a:moveTo>
                    <a:pt x="0" y="1"/>
                  </a:moveTo>
                  <a:lnTo>
                    <a:pt x="0" y="3382"/>
                  </a:lnTo>
                  <a:cubicBezTo>
                    <a:pt x="0" y="3692"/>
                    <a:pt x="262" y="3954"/>
                    <a:pt x="548" y="3954"/>
                  </a:cubicBezTo>
                  <a:cubicBezTo>
                    <a:pt x="715" y="3954"/>
                    <a:pt x="858" y="3883"/>
                    <a:pt x="953" y="3787"/>
                  </a:cubicBezTo>
                  <a:cubicBezTo>
                    <a:pt x="1048" y="3692"/>
                    <a:pt x="1120" y="3549"/>
                    <a:pt x="1120" y="3382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74197" y="1320070"/>
              <a:ext cx="28106" cy="133125"/>
            </a:xfrm>
            <a:custGeom>
              <a:avLst/>
              <a:gdLst/>
              <a:ahLst/>
              <a:cxnLst/>
              <a:rect l="l" t="t" r="r" b="b"/>
              <a:pathLst>
                <a:path w="835" h="3955" extrusionOk="0">
                  <a:moveTo>
                    <a:pt x="263" y="1"/>
                  </a:moveTo>
                  <a:lnTo>
                    <a:pt x="263" y="3382"/>
                  </a:lnTo>
                  <a:cubicBezTo>
                    <a:pt x="263" y="3597"/>
                    <a:pt x="168" y="3787"/>
                    <a:pt x="1" y="3883"/>
                  </a:cubicBezTo>
                  <a:cubicBezTo>
                    <a:pt x="72" y="3930"/>
                    <a:pt x="168" y="3954"/>
                    <a:pt x="263" y="3954"/>
                  </a:cubicBezTo>
                  <a:cubicBezTo>
                    <a:pt x="430" y="3954"/>
                    <a:pt x="573" y="3883"/>
                    <a:pt x="668" y="3787"/>
                  </a:cubicBezTo>
                  <a:cubicBezTo>
                    <a:pt x="763" y="3692"/>
                    <a:pt x="835" y="3549"/>
                    <a:pt x="835" y="3382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409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943940" y="1226293"/>
              <a:ext cx="37733" cy="226902"/>
            </a:xfrm>
            <a:custGeom>
              <a:avLst/>
              <a:gdLst/>
              <a:ahLst/>
              <a:cxnLst/>
              <a:rect l="l" t="t" r="r" b="b"/>
              <a:pathLst>
                <a:path w="1121" h="6741" extrusionOk="0">
                  <a:moveTo>
                    <a:pt x="1" y="1"/>
                  </a:moveTo>
                  <a:lnTo>
                    <a:pt x="1" y="6168"/>
                  </a:lnTo>
                  <a:cubicBezTo>
                    <a:pt x="1" y="6478"/>
                    <a:pt x="239" y="6740"/>
                    <a:pt x="549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943940" y="1226293"/>
              <a:ext cx="37733" cy="226902"/>
            </a:xfrm>
            <a:custGeom>
              <a:avLst/>
              <a:gdLst/>
              <a:ahLst/>
              <a:cxnLst/>
              <a:rect l="l" t="t" r="r" b="b"/>
              <a:pathLst>
                <a:path w="1121" h="6741" extrusionOk="0">
                  <a:moveTo>
                    <a:pt x="1" y="1"/>
                  </a:moveTo>
                  <a:lnTo>
                    <a:pt x="1" y="501"/>
                  </a:lnTo>
                  <a:lnTo>
                    <a:pt x="358" y="501"/>
                  </a:lnTo>
                  <a:cubicBezTo>
                    <a:pt x="477" y="501"/>
                    <a:pt x="549" y="572"/>
                    <a:pt x="549" y="691"/>
                  </a:cubicBezTo>
                  <a:lnTo>
                    <a:pt x="549" y="1882"/>
                  </a:lnTo>
                  <a:lnTo>
                    <a:pt x="1" y="1882"/>
                  </a:lnTo>
                  <a:lnTo>
                    <a:pt x="1" y="2525"/>
                  </a:lnTo>
                  <a:lnTo>
                    <a:pt x="358" y="2525"/>
                  </a:lnTo>
                  <a:cubicBezTo>
                    <a:pt x="477" y="2525"/>
                    <a:pt x="549" y="2596"/>
                    <a:pt x="549" y="2715"/>
                  </a:cubicBezTo>
                  <a:lnTo>
                    <a:pt x="549" y="6168"/>
                  </a:lnTo>
                  <a:cubicBezTo>
                    <a:pt x="549" y="6383"/>
                    <a:pt x="430" y="6550"/>
                    <a:pt x="263" y="6645"/>
                  </a:cubicBezTo>
                  <a:cubicBezTo>
                    <a:pt x="358" y="6692"/>
                    <a:pt x="453" y="6740"/>
                    <a:pt x="549" y="6740"/>
                  </a:cubicBezTo>
                  <a:cubicBezTo>
                    <a:pt x="858" y="6740"/>
                    <a:pt x="1120" y="6478"/>
                    <a:pt x="1120" y="616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43940" y="1360967"/>
              <a:ext cx="37733" cy="92228"/>
            </a:xfrm>
            <a:custGeom>
              <a:avLst/>
              <a:gdLst/>
              <a:ahLst/>
              <a:cxnLst/>
              <a:rect l="l" t="t" r="r" b="b"/>
              <a:pathLst>
                <a:path w="1121" h="2740" extrusionOk="0">
                  <a:moveTo>
                    <a:pt x="1" y="0"/>
                  </a:moveTo>
                  <a:lnTo>
                    <a:pt x="1" y="2167"/>
                  </a:lnTo>
                  <a:cubicBezTo>
                    <a:pt x="1" y="2477"/>
                    <a:pt x="239" y="2739"/>
                    <a:pt x="549" y="2739"/>
                  </a:cubicBezTo>
                  <a:cubicBezTo>
                    <a:pt x="715" y="2739"/>
                    <a:pt x="858" y="2668"/>
                    <a:pt x="953" y="2572"/>
                  </a:cubicBezTo>
                  <a:cubicBezTo>
                    <a:pt x="1049" y="2477"/>
                    <a:pt x="1120" y="2334"/>
                    <a:pt x="1120" y="2167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953567" y="1360967"/>
              <a:ext cx="28106" cy="92228"/>
            </a:xfrm>
            <a:custGeom>
              <a:avLst/>
              <a:gdLst/>
              <a:ahLst/>
              <a:cxnLst/>
              <a:rect l="l" t="t" r="r" b="b"/>
              <a:pathLst>
                <a:path w="835" h="2740" extrusionOk="0">
                  <a:moveTo>
                    <a:pt x="263" y="0"/>
                  </a:moveTo>
                  <a:lnTo>
                    <a:pt x="263" y="2167"/>
                  </a:lnTo>
                  <a:cubicBezTo>
                    <a:pt x="263" y="2382"/>
                    <a:pt x="167" y="2572"/>
                    <a:pt x="1" y="2668"/>
                  </a:cubicBezTo>
                  <a:cubicBezTo>
                    <a:pt x="72" y="2715"/>
                    <a:pt x="167" y="2739"/>
                    <a:pt x="263" y="2739"/>
                  </a:cubicBezTo>
                  <a:cubicBezTo>
                    <a:pt x="429" y="2739"/>
                    <a:pt x="572" y="2668"/>
                    <a:pt x="667" y="2572"/>
                  </a:cubicBezTo>
                  <a:cubicBezTo>
                    <a:pt x="763" y="2477"/>
                    <a:pt x="834" y="2334"/>
                    <a:pt x="834" y="2167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54B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741947" y="1453162"/>
              <a:ext cx="283013" cy="22451"/>
            </a:xfrm>
            <a:custGeom>
              <a:avLst/>
              <a:gdLst/>
              <a:ahLst/>
              <a:cxnLst/>
              <a:rect l="l" t="t" r="r" b="b"/>
              <a:pathLst>
                <a:path w="840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8407" y="667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1000859" y="1453162"/>
              <a:ext cx="24101" cy="22451"/>
            </a:xfrm>
            <a:custGeom>
              <a:avLst/>
              <a:gdLst/>
              <a:ahLst/>
              <a:cxnLst/>
              <a:rect l="l" t="t" r="r" b="b"/>
              <a:pathLst>
                <a:path w="716" h="667" extrusionOk="0">
                  <a:moveTo>
                    <a:pt x="1" y="0"/>
                  </a:moveTo>
                  <a:lnTo>
                    <a:pt x="1" y="667"/>
                  </a:lnTo>
                  <a:lnTo>
                    <a:pt x="715" y="66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741947" y="1276009"/>
              <a:ext cx="283013" cy="20869"/>
            </a:xfrm>
            <a:custGeom>
              <a:avLst/>
              <a:gdLst/>
              <a:ahLst/>
              <a:cxnLst/>
              <a:rect l="l" t="t" r="r" b="b"/>
              <a:pathLst>
                <a:path w="8408" h="620" extrusionOk="0">
                  <a:moveTo>
                    <a:pt x="1" y="0"/>
                  </a:moveTo>
                  <a:lnTo>
                    <a:pt x="1" y="619"/>
                  </a:lnTo>
                  <a:lnTo>
                    <a:pt x="8407" y="619"/>
                  </a:lnTo>
                  <a:lnTo>
                    <a:pt x="8407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1000859" y="1276009"/>
              <a:ext cx="24101" cy="20869"/>
            </a:xfrm>
            <a:custGeom>
              <a:avLst/>
              <a:gdLst/>
              <a:ahLst/>
              <a:cxnLst/>
              <a:rect l="l" t="t" r="r" b="b"/>
              <a:pathLst>
                <a:path w="716" h="620" extrusionOk="0">
                  <a:moveTo>
                    <a:pt x="1" y="0"/>
                  </a:moveTo>
                  <a:lnTo>
                    <a:pt x="1" y="619"/>
                  </a:lnTo>
                  <a:lnTo>
                    <a:pt x="715" y="619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ED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717913" y="1253558"/>
              <a:ext cx="28072" cy="234879"/>
            </a:xfrm>
            <a:custGeom>
              <a:avLst/>
              <a:gdLst/>
              <a:ahLst/>
              <a:cxnLst/>
              <a:rect l="l" t="t" r="r" b="b"/>
              <a:pathLst>
                <a:path w="834" h="6978" extrusionOk="0">
                  <a:moveTo>
                    <a:pt x="215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6764"/>
                  </a:lnTo>
                  <a:cubicBezTo>
                    <a:pt x="0" y="6883"/>
                    <a:pt x="95" y="6978"/>
                    <a:pt x="215" y="6978"/>
                  </a:cubicBezTo>
                  <a:lnTo>
                    <a:pt x="643" y="6978"/>
                  </a:lnTo>
                  <a:cubicBezTo>
                    <a:pt x="738" y="6978"/>
                    <a:pt x="834" y="6883"/>
                    <a:pt x="834" y="6764"/>
                  </a:cubicBezTo>
                  <a:lnTo>
                    <a:pt x="834" y="215"/>
                  </a:lnTo>
                  <a:cubicBezTo>
                    <a:pt x="834" y="96"/>
                    <a:pt x="738" y="0"/>
                    <a:pt x="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1020921" y="1253558"/>
              <a:ext cx="28072" cy="234879"/>
            </a:xfrm>
            <a:custGeom>
              <a:avLst/>
              <a:gdLst/>
              <a:ahLst/>
              <a:cxnLst/>
              <a:rect l="l" t="t" r="r" b="b"/>
              <a:pathLst>
                <a:path w="834" h="6978" extrusionOk="0">
                  <a:moveTo>
                    <a:pt x="191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6764"/>
                  </a:lnTo>
                  <a:cubicBezTo>
                    <a:pt x="0" y="6883"/>
                    <a:pt x="95" y="6978"/>
                    <a:pt x="191" y="6978"/>
                  </a:cubicBezTo>
                  <a:lnTo>
                    <a:pt x="619" y="6978"/>
                  </a:lnTo>
                  <a:cubicBezTo>
                    <a:pt x="738" y="6978"/>
                    <a:pt x="834" y="6883"/>
                    <a:pt x="834" y="6764"/>
                  </a:cubicBezTo>
                  <a:lnTo>
                    <a:pt x="834" y="215"/>
                  </a:lnTo>
                  <a:cubicBezTo>
                    <a:pt x="834" y="96"/>
                    <a:pt x="738" y="0"/>
                    <a:pt x="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713100" y="1221480"/>
              <a:ext cx="340707" cy="271771"/>
            </a:xfrm>
            <a:custGeom>
              <a:avLst/>
              <a:gdLst/>
              <a:ahLst/>
              <a:cxnLst/>
              <a:rect l="l" t="t" r="r" b="b"/>
              <a:pathLst>
                <a:path w="10122" h="8074" extrusionOk="0">
                  <a:moveTo>
                    <a:pt x="3120" y="310"/>
                  </a:moveTo>
                  <a:lnTo>
                    <a:pt x="3120" y="1477"/>
                  </a:lnTo>
                  <a:lnTo>
                    <a:pt x="2286" y="1477"/>
                  </a:lnTo>
                  <a:lnTo>
                    <a:pt x="2286" y="310"/>
                  </a:lnTo>
                  <a:close/>
                  <a:moveTo>
                    <a:pt x="5478" y="310"/>
                  </a:moveTo>
                  <a:lnTo>
                    <a:pt x="5478" y="1477"/>
                  </a:lnTo>
                  <a:lnTo>
                    <a:pt x="4644" y="1477"/>
                  </a:lnTo>
                  <a:lnTo>
                    <a:pt x="4644" y="310"/>
                  </a:lnTo>
                  <a:close/>
                  <a:moveTo>
                    <a:pt x="7835" y="310"/>
                  </a:moveTo>
                  <a:lnTo>
                    <a:pt x="7835" y="1477"/>
                  </a:lnTo>
                  <a:lnTo>
                    <a:pt x="7002" y="1477"/>
                  </a:lnTo>
                  <a:lnTo>
                    <a:pt x="7002" y="310"/>
                  </a:lnTo>
                  <a:close/>
                  <a:moveTo>
                    <a:pt x="5478" y="2382"/>
                  </a:moveTo>
                  <a:lnTo>
                    <a:pt x="5478" y="2787"/>
                  </a:lnTo>
                  <a:lnTo>
                    <a:pt x="4644" y="2787"/>
                  </a:lnTo>
                  <a:lnTo>
                    <a:pt x="4644" y="2382"/>
                  </a:lnTo>
                  <a:close/>
                  <a:moveTo>
                    <a:pt x="7811" y="2382"/>
                  </a:moveTo>
                  <a:lnTo>
                    <a:pt x="7811" y="4002"/>
                  </a:lnTo>
                  <a:lnTo>
                    <a:pt x="7002" y="4002"/>
                  </a:lnTo>
                  <a:lnTo>
                    <a:pt x="7002" y="2382"/>
                  </a:lnTo>
                  <a:close/>
                  <a:moveTo>
                    <a:pt x="2001" y="2382"/>
                  </a:moveTo>
                  <a:lnTo>
                    <a:pt x="2001" y="6311"/>
                  </a:lnTo>
                  <a:cubicBezTo>
                    <a:pt x="2001" y="6478"/>
                    <a:pt x="2048" y="6621"/>
                    <a:pt x="2144" y="6716"/>
                  </a:cubicBezTo>
                  <a:lnTo>
                    <a:pt x="1120" y="6716"/>
                  </a:lnTo>
                  <a:lnTo>
                    <a:pt x="1120" y="2382"/>
                  </a:lnTo>
                  <a:close/>
                  <a:moveTo>
                    <a:pt x="5478" y="3073"/>
                  </a:moveTo>
                  <a:lnTo>
                    <a:pt x="5478" y="6311"/>
                  </a:lnTo>
                  <a:cubicBezTo>
                    <a:pt x="5478" y="6550"/>
                    <a:pt x="5287" y="6716"/>
                    <a:pt x="5049" y="6716"/>
                  </a:cubicBezTo>
                  <a:cubicBezTo>
                    <a:pt x="4835" y="6716"/>
                    <a:pt x="4644" y="6550"/>
                    <a:pt x="4644" y="6311"/>
                  </a:cubicBezTo>
                  <a:lnTo>
                    <a:pt x="4644" y="3073"/>
                  </a:lnTo>
                  <a:close/>
                  <a:moveTo>
                    <a:pt x="7811" y="4287"/>
                  </a:moveTo>
                  <a:lnTo>
                    <a:pt x="7811" y="6311"/>
                  </a:lnTo>
                  <a:cubicBezTo>
                    <a:pt x="7811" y="6550"/>
                    <a:pt x="7645" y="6716"/>
                    <a:pt x="7407" y="6716"/>
                  </a:cubicBezTo>
                  <a:cubicBezTo>
                    <a:pt x="7192" y="6716"/>
                    <a:pt x="7002" y="6550"/>
                    <a:pt x="7002" y="6311"/>
                  </a:cubicBezTo>
                  <a:lnTo>
                    <a:pt x="7002" y="4287"/>
                  </a:lnTo>
                  <a:close/>
                  <a:moveTo>
                    <a:pt x="9002" y="2382"/>
                  </a:moveTo>
                  <a:lnTo>
                    <a:pt x="9002" y="6716"/>
                  </a:lnTo>
                  <a:lnTo>
                    <a:pt x="7978" y="6716"/>
                  </a:lnTo>
                  <a:cubicBezTo>
                    <a:pt x="8073" y="6621"/>
                    <a:pt x="8121" y="6478"/>
                    <a:pt x="8121" y="6311"/>
                  </a:cubicBezTo>
                  <a:lnTo>
                    <a:pt x="8121" y="2382"/>
                  </a:lnTo>
                  <a:close/>
                  <a:moveTo>
                    <a:pt x="3120" y="5407"/>
                  </a:moveTo>
                  <a:lnTo>
                    <a:pt x="3120" y="6311"/>
                  </a:lnTo>
                  <a:cubicBezTo>
                    <a:pt x="3120" y="6550"/>
                    <a:pt x="2929" y="6740"/>
                    <a:pt x="2715" y="6740"/>
                  </a:cubicBezTo>
                  <a:cubicBezTo>
                    <a:pt x="2477" y="6716"/>
                    <a:pt x="2286" y="6550"/>
                    <a:pt x="2286" y="6311"/>
                  </a:cubicBezTo>
                  <a:lnTo>
                    <a:pt x="2286" y="5407"/>
                  </a:lnTo>
                  <a:close/>
                  <a:moveTo>
                    <a:pt x="4358" y="2382"/>
                  </a:moveTo>
                  <a:lnTo>
                    <a:pt x="4358" y="6311"/>
                  </a:lnTo>
                  <a:cubicBezTo>
                    <a:pt x="4358" y="6478"/>
                    <a:pt x="4406" y="6621"/>
                    <a:pt x="4477" y="6740"/>
                  </a:cubicBezTo>
                  <a:lnTo>
                    <a:pt x="3287" y="6740"/>
                  </a:lnTo>
                  <a:cubicBezTo>
                    <a:pt x="3358" y="6621"/>
                    <a:pt x="3406" y="6478"/>
                    <a:pt x="3406" y="6311"/>
                  </a:cubicBezTo>
                  <a:lnTo>
                    <a:pt x="3406" y="3859"/>
                  </a:lnTo>
                  <a:cubicBezTo>
                    <a:pt x="3406" y="3787"/>
                    <a:pt x="3334" y="3716"/>
                    <a:pt x="3263" y="3716"/>
                  </a:cubicBezTo>
                  <a:cubicBezTo>
                    <a:pt x="3168" y="3716"/>
                    <a:pt x="3120" y="3787"/>
                    <a:pt x="3120" y="3859"/>
                  </a:cubicBezTo>
                  <a:lnTo>
                    <a:pt x="3120" y="5097"/>
                  </a:lnTo>
                  <a:lnTo>
                    <a:pt x="2286" y="5097"/>
                  </a:lnTo>
                  <a:lnTo>
                    <a:pt x="2286" y="2382"/>
                  </a:lnTo>
                  <a:lnTo>
                    <a:pt x="3120" y="2382"/>
                  </a:lnTo>
                  <a:lnTo>
                    <a:pt x="3120" y="3192"/>
                  </a:lnTo>
                  <a:cubicBezTo>
                    <a:pt x="3120" y="3287"/>
                    <a:pt x="3168" y="3335"/>
                    <a:pt x="3263" y="3335"/>
                  </a:cubicBezTo>
                  <a:cubicBezTo>
                    <a:pt x="3334" y="3335"/>
                    <a:pt x="3406" y="3287"/>
                    <a:pt x="3406" y="3192"/>
                  </a:cubicBezTo>
                  <a:lnTo>
                    <a:pt x="3406" y="2382"/>
                  </a:lnTo>
                  <a:close/>
                  <a:moveTo>
                    <a:pt x="6716" y="2382"/>
                  </a:moveTo>
                  <a:lnTo>
                    <a:pt x="6716" y="6311"/>
                  </a:lnTo>
                  <a:cubicBezTo>
                    <a:pt x="6716" y="6478"/>
                    <a:pt x="6764" y="6621"/>
                    <a:pt x="6835" y="6740"/>
                  </a:cubicBezTo>
                  <a:lnTo>
                    <a:pt x="5644" y="6740"/>
                  </a:lnTo>
                  <a:cubicBezTo>
                    <a:pt x="5716" y="6621"/>
                    <a:pt x="5763" y="6478"/>
                    <a:pt x="5763" y="6311"/>
                  </a:cubicBezTo>
                  <a:lnTo>
                    <a:pt x="5763" y="2382"/>
                  </a:lnTo>
                  <a:close/>
                  <a:moveTo>
                    <a:pt x="786" y="1096"/>
                  </a:moveTo>
                  <a:cubicBezTo>
                    <a:pt x="810" y="1096"/>
                    <a:pt x="834" y="1120"/>
                    <a:pt x="834" y="1168"/>
                  </a:cubicBezTo>
                  <a:lnTo>
                    <a:pt x="834" y="7717"/>
                  </a:lnTo>
                  <a:cubicBezTo>
                    <a:pt x="834" y="7740"/>
                    <a:pt x="810" y="7764"/>
                    <a:pt x="786" y="7764"/>
                  </a:cubicBezTo>
                  <a:lnTo>
                    <a:pt x="334" y="7764"/>
                  </a:lnTo>
                  <a:cubicBezTo>
                    <a:pt x="310" y="7764"/>
                    <a:pt x="286" y="7764"/>
                    <a:pt x="286" y="7717"/>
                  </a:cubicBezTo>
                  <a:lnTo>
                    <a:pt x="286" y="1168"/>
                  </a:lnTo>
                  <a:cubicBezTo>
                    <a:pt x="286" y="1120"/>
                    <a:pt x="310" y="1096"/>
                    <a:pt x="334" y="1096"/>
                  </a:cubicBezTo>
                  <a:close/>
                  <a:moveTo>
                    <a:pt x="9764" y="1096"/>
                  </a:moveTo>
                  <a:cubicBezTo>
                    <a:pt x="9812" y="1096"/>
                    <a:pt x="9836" y="1120"/>
                    <a:pt x="9836" y="1168"/>
                  </a:cubicBezTo>
                  <a:lnTo>
                    <a:pt x="9836" y="7717"/>
                  </a:lnTo>
                  <a:cubicBezTo>
                    <a:pt x="9836" y="7740"/>
                    <a:pt x="9812" y="7764"/>
                    <a:pt x="9764" y="7764"/>
                  </a:cubicBezTo>
                  <a:lnTo>
                    <a:pt x="9336" y="7764"/>
                  </a:lnTo>
                  <a:cubicBezTo>
                    <a:pt x="9312" y="7764"/>
                    <a:pt x="9288" y="7764"/>
                    <a:pt x="9288" y="7717"/>
                  </a:cubicBezTo>
                  <a:lnTo>
                    <a:pt x="9288" y="1168"/>
                  </a:lnTo>
                  <a:cubicBezTo>
                    <a:pt x="9288" y="1120"/>
                    <a:pt x="9312" y="1096"/>
                    <a:pt x="9336" y="1096"/>
                  </a:cubicBezTo>
                  <a:close/>
                  <a:moveTo>
                    <a:pt x="1929" y="1"/>
                  </a:moveTo>
                  <a:cubicBezTo>
                    <a:pt x="1834" y="1"/>
                    <a:pt x="1786" y="72"/>
                    <a:pt x="1786" y="144"/>
                  </a:cubicBezTo>
                  <a:cubicBezTo>
                    <a:pt x="1786" y="239"/>
                    <a:pt x="1834" y="310"/>
                    <a:pt x="1929" y="310"/>
                  </a:cubicBezTo>
                  <a:lnTo>
                    <a:pt x="2001" y="310"/>
                  </a:lnTo>
                  <a:lnTo>
                    <a:pt x="2001" y="1477"/>
                  </a:lnTo>
                  <a:lnTo>
                    <a:pt x="1120" y="1477"/>
                  </a:lnTo>
                  <a:lnTo>
                    <a:pt x="1120" y="1168"/>
                  </a:lnTo>
                  <a:cubicBezTo>
                    <a:pt x="1120" y="977"/>
                    <a:pt x="953" y="810"/>
                    <a:pt x="762" y="810"/>
                  </a:cubicBezTo>
                  <a:lnTo>
                    <a:pt x="334" y="810"/>
                  </a:lnTo>
                  <a:cubicBezTo>
                    <a:pt x="143" y="810"/>
                    <a:pt x="0" y="977"/>
                    <a:pt x="0" y="1168"/>
                  </a:cubicBezTo>
                  <a:lnTo>
                    <a:pt x="0" y="7717"/>
                  </a:lnTo>
                  <a:cubicBezTo>
                    <a:pt x="0" y="7907"/>
                    <a:pt x="143" y="8074"/>
                    <a:pt x="334" y="8074"/>
                  </a:cubicBezTo>
                  <a:lnTo>
                    <a:pt x="762" y="8074"/>
                  </a:lnTo>
                  <a:cubicBezTo>
                    <a:pt x="953" y="8074"/>
                    <a:pt x="1120" y="7907"/>
                    <a:pt x="1120" y="7717"/>
                  </a:cubicBezTo>
                  <a:lnTo>
                    <a:pt x="1120" y="7693"/>
                  </a:lnTo>
                  <a:lnTo>
                    <a:pt x="6216" y="7693"/>
                  </a:lnTo>
                  <a:cubicBezTo>
                    <a:pt x="6311" y="7693"/>
                    <a:pt x="6383" y="7621"/>
                    <a:pt x="6383" y="7550"/>
                  </a:cubicBezTo>
                  <a:cubicBezTo>
                    <a:pt x="6383" y="7455"/>
                    <a:pt x="6311" y="7407"/>
                    <a:pt x="6216" y="7407"/>
                  </a:cubicBezTo>
                  <a:lnTo>
                    <a:pt x="1120" y="7407"/>
                  </a:lnTo>
                  <a:lnTo>
                    <a:pt x="1120" y="7026"/>
                  </a:lnTo>
                  <a:lnTo>
                    <a:pt x="9002" y="7026"/>
                  </a:lnTo>
                  <a:lnTo>
                    <a:pt x="9002" y="7407"/>
                  </a:lnTo>
                  <a:lnTo>
                    <a:pt x="6906" y="7407"/>
                  </a:lnTo>
                  <a:cubicBezTo>
                    <a:pt x="6811" y="7407"/>
                    <a:pt x="6764" y="7455"/>
                    <a:pt x="6764" y="7550"/>
                  </a:cubicBezTo>
                  <a:cubicBezTo>
                    <a:pt x="6764" y="7621"/>
                    <a:pt x="6811" y="7693"/>
                    <a:pt x="6906" y="7693"/>
                  </a:cubicBezTo>
                  <a:lnTo>
                    <a:pt x="9002" y="7693"/>
                  </a:lnTo>
                  <a:lnTo>
                    <a:pt x="9002" y="7717"/>
                  </a:lnTo>
                  <a:cubicBezTo>
                    <a:pt x="9002" y="7907"/>
                    <a:pt x="9145" y="8074"/>
                    <a:pt x="9336" y="8074"/>
                  </a:cubicBezTo>
                  <a:lnTo>
                    <a:pt x="9764" y="8074"/>
                  </a:lnTo>
                  <a:cubicBezTo>
                    <a:pt x="9955" y="8074"/>
                    <a:pt x="10121" y="7907"/>
                    <a:pt x="10121" y="7717"/>
                  </a:cubicBezTo>
                  <a:lnTo>
                    <a:pt x="10121" y="1168"/>
                  </a:lnTo>
                  <a:cubicBezTo>
                    <a:pt x="10121" y="977"/>
                    <a:pt x="9955" y="810"/>
                    <a:pt x="9764" y="810"/>
                  </a:cubicBezTo>
                  <a:lnTo>
                    <a:pt x="9336" y="810"/>
                  </a:lnTo>
                  <a:cubicBezTo>
                    <a:pt x="9145" y="810"/>
                    <a:pt x="9002" y="977"/>
                    <a:pt x="9002" y="1168"/>
                  </a:cubicBezTo>
                  <a:lnTo>
                    <a:pt x="9002" y="1477"/>
                  </a:lnTo>
                  <a:lnTo>
                    <a:pt x="8121" y="1477"/>
                  </a:lnTo>
                  <a:lnTo>
                    <a:pt x="8121" y="310"/>
                  </a:lnTo>
                  <a:lnTo>
                    <a:pt x="8192" y="310"/>
                  </a:lnTo>
                  <a:cubicBezTo>
                    <a:pt x="8264" y="310"/>
                    <a:pt x="8335" y="239"/>
                    <a:pt x="8335" y="144"/>
                  </a:cubicBezTo>
                  <a:cubicBezTo>
                    <a:pt x="8335" y="72"/>
                    <a:pt x="8264" y="1"/>
                    <a:pt x="8192" y="1"/>
                  </a:cubicBezTo>
                  <a:lnTo>
                    <a:pt x="6645" y="1"/>
                  </a:lnTo>
                  <a:cubicBezTo>
                    <a:pt x="6549" y="1"/>
                    <a:pt x="6502" y="72"/>
                    <a:pt x="6502" y="144"/>
                  </a:cubicBezTo>
                  <a:cubicBezTo>
                    <a:pt x="6502" y="239"/>
                    <a:pt x="6549" y="310"/>
                    <a:pt x="6645" y="310"/>
                  </a:cubicBezTo>
                  <a:lnTo>
                    <a:pt x="6716" y="310"/>
                  </a:lnTo>
                  <a:lnTo>
                    <a:pt x="6716" y="1477"/>
                  </a:lnTo>
                  <a:lnTo>
                    <a:pt x="6549" y="1477"/>
                  </a:lnTo>
                  <a:cubicBezTo>
                    <a:pt x="6478" y="1477"/>
                    <a:pt x="6406" y="1549"/>
                    <a:pt x="6406" y="1620"/>
                  </a:cubicBezTo>
                  <a:cubicBezTo>
                    <a:pt x="6406" y="1715"/>
                    <a:pt x="6478" y="1787"/>
                    <a:pt x="6549" y="1787"/>
                  </a:cubicBezTo>
                  <a:lnTo>
                    <a:pt x="8978" y="1787"/>
                  </a:lnTo>
                  <a:lnTo>
                    <a:pt x="8978" y="2096"/>
                  </a:lnTo>
                  <a:lnTo>
                    <a:pt x="1120" y="2096"/>
                  </a:lnTo>
                  <a:lnTo>
                    <a:pt x="1120" y="1787"/>
                  </a:lnTo>
                  <a:lnTo>
                    <a:pt x="5882" y="1787"/>
                  </a:lnTo>
                  <a:cubicBezTo>
                    <a:pt x="5978" y="1787"/>
                    <a:pt x="6049" y="1715"/>
                    <a:pt x="6049" y="1620"/>
                  </a:cubicBezTo>
                  <a:cubicBezTo>
                    <a:pt x="6049" y="1549"/>
                    <a:pt x="5978" y="1477"/>
                    <a:pt x="5882" y="1477"/>
                  </a:cubicBezTo>
                  <a:lnTo>
                    <a:pt x="5763" y="1477"/>
                  </a:lnTo>
                  <a:lnTo>
                    <a:pt x="5763" y="310"/>
                  </a:lnTo>
                  <a:lnTo>
                    <a:pt x="5835" y="310"/>
                  </a:lnTo>
                  <a:cubicBezTo>
                    <a:pt x="5906" y="310"/>
                    <a:pt x="5978" y="239"/>
                    <a:pt x="5978" y="144"/>
                  </a:cubicBezTo>
                  <a:cubicBezTo>
                    <a:pt x="5978" y="72"/>
                    <a:pt x="5906" y="1"/>
                    <a:pt x="5835" y="1"/>
                  </a:cubicBezTo>
                  <a:lnTo>
                    <a:pt x="4287" y="1"/>
                  </a:lnTo>
                  <a:cubicBezTo>
                    <a:pt x="4215" y="1"/>
                    <a:pt x="4144" y="72"/>
                    <a:pt x="4144" y="144"/>
                  </a:cubicBezTo>
                  <a:cubicBezTo>
                    <a:pt x="4144" y="239"/>
                    <a:pt x="4215" y="310"/>
                    <a:pt x="4287" y="310"/>
                  </a:cubicBezTo>
                  <a:lnTo>
                    <a:pt x="4358" y="310"/>
                  </a:lnTo>
                  <a:lnTo>
                    <a:pt x="4358" y="1477"/>
                  </a:lnTo>
                  <a:lnTo>
                    <a:pt x="3406" y="1477"/>
                  </a:lnTo>
                  <a:lnTo>
                    <a:pt x="3406" y="310"/>
                  </a:lnTo>
                  <a:lnTo>
                    <a:pt x="3477" y="310"/>
                  </a:lnTo>
                  <a:cubicBezTo>
                    <a:pt x="3549" y="310"/>
                    <a:pt x="3620" y="239"/>
                    <a:pt x="3620" y="144"/>
                  </a:cubicBezTo>
                  <a:cubicBezTo>
                    <a:pt x="3620" y="72"/>
                    <a:pt x="3549" y="1"/>
                    <a:pt x="3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81DED5-D3C9-49C0-877F-1B47B15D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7" y="1363050"/>
            <a:ext cx="8629139" cy="29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9"/>
          <p:cNvSpPr txBox="1">
            <a:spLocks noGrp="1"/>
          </p:cNvSpPr>
          <p:nvPr>
            <p:ph type="title"/>
          </p:nvPr>
        </p:nvSpPr>
        <p:spPr>
          <a:xfrm>
            <a:off x="490936" y="2176108"/>
            <a:ext cx="6955847" cy="9393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t-IT" dirty="0"/>
              <a:t>DATA INGESTION</a:t>
            </a:r>
            <a:endParaRPr dirty="0"/>
          </a:p>
        </p:txBody>
      </p:sp>
      <p:sp>
        <p:nvSpPr>
          <p:cNvPr id="1879" name="Google Shape;1879;p49"/>
          <p:cNvSpPr txBox="1">
            <a:spLocks noGrp="1"/>
          </p:cNvSpPr>
          <p:nvPr>
            <p:ph type="title" idx="2"/>
          </p:nvPr>
        </p:nvSpPr>
        <p:spPr>
          <a:xfrm>
            <a:off x="713100" y="1248581"/>
            <a:ext cx="146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882" name="Google Shape;1882;p49"/>
          <p:cNvGrpSpPr/>
          <p:nvPr/>
        </p:nvGrpSpPr>
        <p:grpSpPr>
          <a:xfrm>
            <a:off x="1450417" y="82286"/>
            <a:ext cx="947642" cy="914426"/>
            <a:chOff x="4464792" y="1820248"/>
            <a:chExt cx="947642" cy="914426"/>
          </a:xfrm>
        </p:grpSpPr>
        <p:sp>
          <p:nvSpPr>
            <p:cNvPr id="1883" name="Google Shape;188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4" name="Google Shape;188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885" name="Google Shape;188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oogle Shape;1927;p49"/>
          <p:cNvGrpSpPr/>
          <p:nvPr/>
        </p:nvGrpSpPr>
        <p:grpSpPr>
          <a:xfrm>
            <a:off x="6516917" y="3862023"/>
            <a:ext cx="947642" cy="914426"/>
            <a:chOff x="4464792" y="1820248"/>
            <a:chExt cx="947642" cy="914426"/>
          </a:xfrm>
        </p:grpSpPr>
        <p:sp>
          <p:nvSpPr>
            <p:cNvPr id="1928" name="Google Shape;192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9" name="Google Shape;192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30" name="Google Shape;193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2" name="Google Shape;1972;p49"/>
          <p:cNvGrpSpPr/>
          <p:nvPr/>
        </p:nvGrpSpPr>
        <p:grpSpPr>
          <a:xfrm>
            <a:off x="410167" y="4203111"/>
            <a:ext cx="763989" cy="731541"/>
            <a:chOff x="4464792" y="1820248"/>
            <a:chExt cx="947642" cy="914426"/>
          </a:xfrm>
        </p:grpSpPr>
        <p:sp>
          <p:nvSpPr>
            <p:cNvPr id="1973" name="Google Shape;1973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4" name="Google Shape;1974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1975" name="Google Shape;1975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5043892" y="482019"/>
            <a:ext cx="1329353" cy="1280196"/>
            <a:chOff x="4464792" y="1820248"/>
            <a:chExt cx="947642" cy="914426"/>
          </a:xfrm>
        </p:grpSpPr>
        <p:sp>
          <p:nvSpPr>
            <p:cNvPr id="2018" name="Google Shape;2018;p49"/>
            <p:cNvSpPr/>
            <p:nvPr/>
          </p:nvSpPr>
          <p:spPr>
            <a:xfrm>
              <a:off x="4464792" y="1820248"/>
              <a:ext cx="947642" cy="914426"/>
            </a:xfrm>
            <a:custGeom>
              <a:avLst/>
              <a:gdLst/>
              <a:ahLst/>
              <a:cxnLst/>
              <a:rect l="l" t="t" r="r" b="b"/>
              <a:pathLst>
                <a:path w="22448" h="21888" extrusionOk="0">
                  <a:moveTo>
                    <a:pt x="8516" y="0"/>
                  </a:moveTo>
                  <a:cubicBezTo>
                    <a:pt x="8240" y="0"/>
                    <a:pt x="7964" y="54"/>
                    <a:pt x="7699" y="162"/>
                  </a:cubicBezTo>
                  <a:lnTo>
                    <a:pt x="6133" y="809"/>
                  </a:lnTo>
                  <a:cubicBezTo>
                    <a:pt x="5599" y="1028"/>
                    <a:pt x="5184" y="1444"/>
                    <a:pt x="4961" y="1972"/>
                  </a:cubicBezTo>
                  <a:cubicBezTo>
                    <a:pt x="4742" y="2506"/>
                    <a:pt x="4742" y="3090"/>
                    <a:pt x="4957" y="3618"/>
                  </a:cubicBezTo>
                  <a:cubicBezTo>
                    <a:pt x="4996" y="3708"/>
                    <a:pt x="5039" y="3795"/>
                    <a:pt x="5086" y="3877"/>
                  </a:cubicBezTo>
                  <a:lnTo>
                    <a:pt x="4690" y="4269"/>
                  </a:lnTo>
                  <a:cubicBezTo>
                    <a:pt x="4671" y="4285"/>
                    <a:pt x="4655" y="4303"/>
                    <a:pt x="4636" y="4319"/>
                  </a:cubicBezTo>
                  <a:cubicBezTo>
                    <a:pt x="4624" y="4335"/>
                    <a:pt x="4608" y="4347"/>
                    <a:pt x="4596" y="4363"/>
                  </a:cubicBezTo>
                  <a:lnTo>
                    <a:pt x="4169" y="4782"/>
                  </a:lnTo>
                  <a:cubicBezTo>
                    <a:pt x="4091" y="4735"/>
                    <a:pt x="4005" y="4692"/>
                    <a:pt x="3914" y="4656"/>
                  </a:cubicBezTo>
                  <a:cubicBezTo>
                    <a:pt x="3648" y="4546"/>
                    <a:pt x="3371" y="4494"/>
                    <a:pt x="3098" y="4494"/>
                  </a:cubicBezTo>
                  <a:cubicBezTo>
                    <a:pt x="2254" y="4494"/>
                    <a:pt x="1450" y="4993"/>
                    <a:pt x="1109" y="5816"/>
                  </a:cubicBezTo>
                  <a:lnTo>
                    <a:pt x="455" y="7383"/>
                  </a:lnTo>
                  <a:cubicBezTo>
                    <a:pt x="1" y="8477"/>
                    <a:pt x="518" y="9739"/>
                    <a:pt x="1611" y="10197"/>
                  </a:cubicBezTo>
                  <a:cubicBezTo>
                    <a:pt x="1701" y="10232"/>
                    <a:pt x="1791" y="10263"/>
                    <a:pt x="1885" y="10291"/>
                  </a:cubicBezTo>
                  <a:lnTo>
                    <a:pt x="1881" y="11572"/>
                  </a:lnTo>
                  <a:cubicBezTo>
                    <a:pt x="1791" y="11596"/>
                    <a:pt x="1701" y="11627"/>
                    <a:pt x="1615" y="11662"/>
                  </a:cubicBezTo>
                  <a:cubicBezTo>
                    <a:pt x="1082" y="11882"/>
                    <a:pt x="670" y="12292"/>
                    <a:pt x="447" y="12826"/>
                  </a:cubicBezTo>
                  <a:cubicBezTo>
                    <a:pt x="228" y="13354"/>
                    <a:pt x="224" y="13942"/>
                    <a:pt x="444" y="14471"/>
                  </a:cubicBezTo>
                  <a:lnTo>
                    <a:pt x="741" y="15192"/>
                  </a:lnTo>
                  <a:cubicBezTo>
                    <a:pt x="749" y="15208"/>
                    <a:pt x="753" y="15220"/>
                    <a:pt x="757" y="15235"/>
                  </a:cubicBezTo>
                  <a:cubicBezTo>
                    <a:pt x="764" y="15251"/>
                    <a:pt x="773" y="15267"/>
                    <a:pt x="777" y="15282"/>
                  </a:cubicBezTo>
                  <a:cubicBezTo>
                    <a:pt x="784" y="15294"/>
                    <a:pt x="788" y="15302"/>
                    <a:pt x="793" y="15314"/>
                  </a:cubicBezTo>
                  <a:lnTo>
                    <a:pt x="1090" y="16039"/>
                  </a:lnTo>
                  <a:cubicBezTo>
                    <a:pt x="1423" y="16849"/>
                    <a:pt x="2203" y="17374"/>
                    <a:pt x="3080" y="17374"/>
                  </a:cubicBezTo>
                  <a:cubicBezTo>
                    <a:pt x="3362" y="17374"/>
                    <a:pt x="3641" y="17319"/>
                    <a:pt x="3896" y="17214"/>
                  </a:cubicBezTo>
                  <a:cubicBezTo>
                    <a:pt x="3985" y="17175"/>
                    <a:pt x="4071" y="17135"/>
                    <a:pt x="4154" y="17084"/>
                  </a:cubicBezTo>
                  <a:lnTo>
                    <a:pt x="5059" y="17997"/>
                  </a:lnTo>
                  <a:cubicBezTo>
                    <a:pt x="5012" y="18079"/>
                    <a:pt x="4972" y="18162"/>
                    <a:pt x="4937" y="18249"/>
                  </a:cubicBezTo>
                  <a:cubicBezTo>
                    <a:pt x="4479" y="19341"/>
                    <a:pt x="4996" y="20603"/>
                    <a:pt x="6093" y="21061"/>
                  </a:cubicBezTo>
                  <a:lnTo>
                    <a:pt x="7661" y="21716"/>
                  </a:lnTo>
                  <a:cubicBezTo>
                    <a:pt x="7927" y="21826"/>
                    <a:pt x="8205" y="21880"/>
                    <a:pt x="8487" y="21880"/>
                  </a:cubicBezTo>
                  <a:cubicBezTo>
                    <a:pt x="9361" y="21880"/>
                    <a:pt x="10137" y="21363"/>
                    <a:pt x="10473" y="20560"/>
                  </a:cubicBezTo>
                  <a:cubicBezTo>
                    <a:pt x="10509" y="20470"/>
                    <a:pt x="10540" y="20379"/>
                    <a:pt x="10567" y="20285"/>
                  </a:cubicBezTo>
                  <a:lnTo>
                    <a:pt x="11849" y="20289"/>
                  </a:lnTo>
                  <a:cubicBezTo>
                    <a:pt x="11872" y="20379"/>
                    <a:pt x="11903" y="20466"/>
                    <a:pt x="11939" y="20552"/>
                  </a:cubicBezTo>
                  <a:cubicBezTo>
                    <a:pt x="12272" y="21363"/>
                    <a:pt x="13052" y="21888"/>
                    <a:pt x="13929" y="21888"/>
                  </a:cubicBezTo>
                  <a:cubicBezTo>
                    <a:pt x="14211" y="21888"/>
                    <a:pt x="14489" y="21833"/>
                    <a:pt x="14748" y="21728"/>
                  </a:cubicBezTo>
                  <a:lnTo>
                    <a:pt x="15446" y="21437"/>
                  </a:lnTo>
                  <a:cubicBezTo>
                    <a:pt x="15465" y="21433"/>
                    <a:pt x="15480" y="21426"/>
                    <a:pt x="15500" y="21417"/>
                  </a:cubicBezTo>
                  <a:cubicBezTo>
                    <a:pt x="15516" y="21414"/>
                    <a:pt x="15527" y="21406"/>
                    <a:pt x="15543" y="21402"/>
                  </a:cubicBezTo>
                  <a:cubicBezTo>
                    <a:pt x="15571" y="21390"/>
                    <a:pt x="15598" y="21379"/>
                    <a:pt x="15626" y="21363"/>
                  </a:cubicBezTo>
                  <a:lnTo>
                    <a:pt x="16315" y="21081"/>
                  </a:lnTo>
                  <a:cubicBezTo>
                    <a:pt x="16849" y="20862"/>
                    <a:pt x="17263" y="20450"/>
                    <a:pt x="17487" y="19918"/>
                  </a:cubicBezTo>
                  <a:cubicBezTo>
                    <a:pt x="17706" y="19384"/>
                    <a:pt x="17706" y="18800"/>
                    <a:pt x="17491" y="18276"/>
                  </a:cubicBezTo>
                  <a:cubicBezTo>
                    <a:pt x="17455" y="18186"/>
                    <a:pt x="17413" y="18099"/>
                    <a:pt x="17361" y="18017"/>
                  </a:cubicBezTo>
                  <a:lnTo>
                    <a:pt x="18274" y="17108"/>
                  </a:lnTo>
                  <a:cubicBezTo>
                    <a:pt x="18353" y="17155"/>
                    <a:pt x="18439" y="17198"/>
                    <a:pt x="18525" y="17238"/>
                  </a:cubicBezTo>
                  <a:cubicBezTo>
                    <a:pt x="18791" y="17347"/>
                    <a:pt x="19070" y="17402"/>
                    <a:pt x="19355" y="17402"/>
                  </a:cubicBezTo>
                  <a:cubicBezTo>
                    <a:pt x="20225" y="17402"/>
                    <a:pt x="21001" y="16880"/>
                    <a:pt x="21339" y="16077"/>
                  </a:cubicBezTo>
                  <a:lnTo>
                    <a:pt x="21636" y="15365"/>
                  </a:lnTo>
                  <a:cubicBezTo>
                    <a:pt x="21652" y="15334"/>
                    <a:pt x="21663" y="15298"/>
                    <a:pt x="21679" y="15267"/>
                  </a:cubicBezTo>
                  <a:cubicBezTo>
                    <a:pt x="21683" y="15251"/>
                    <a:pt x="21691" y="15239"/>
                    <a:pt x="21695" y="15223"/>
                  </a:cubicBezTo>
                  <a:lnTo>
                    <a:pt x="21695" y="15220"/>
                  </a:lnTo>
                  <a:lnTo>
                    <a:pt x="21992" y="14511"/>
                  </a:lnTo>
                  <a:cubicBezTo>
                    <a:pt x="22447" y="13417"/>
                    <a:pt x="21930" y="12155"/>
                    <a:pt x="20849" y="11701"/>
                  </a:cubicBezTo>
                  <a:cubicBezTo>
                    <a:pt x="20755" y="11662"/>
                    <a:pt x="20661" y="11631"/>
                    <a:pt x="20567" y="11603"/>
                  </a:cubicBezTo>
                  <a:lnTo>
                    <a:pt x="20567" y="11055"/>
                  </a:lnTo>
                  <a:cubicBezTo>
                    <a:pt x="20567" y="11027"/>
                    <a:pt x="20570" y="11000"/>
                    <a:pt x="20570" y="10969"/>
                  </a:cubicBezTo>
                  <a:cubicBezTo>
                    <a:pt x="20570" y="10941"/>
                    <a:pt x="20570" y="10918"/>
                    <a:pt x="20567" y="10890"/>
                  </a:cubicBezTo>
                  <a:lnTo>
                    <a:pt x="20570" y="10318"/>
                  </a:lnTo>
                  <a:cubicBezTo>
                    <a:pt x="20661" y="10294"/>
                    <a:pt x="20751" y="10263"/>
                    <a:pt x="20840" y="10224"/>
                  </a:cubicBezTo>
                  <a:cubicBezTo>
                    <a:pt x="21370" y="10005"/>
                    <a:pt x="21785" y="9593"/>
                    <a:pt x="22004" y="9064"/>
                  </a:cubicBezTo>
                  <a:cubicBezTo>
                    <a:pt x="22223" y="8531"/>
                    <a:pt x="22223" y="7947"/>
                    <a:pt x="22004" y="7419"/>
                  </a:cubicBezTo>
                  <a:lnTo>
                    <a:pt x="21357" y="5847"/>
                  </a:lnTo>
                  <a:cubicBezTo>
                    <a:pt x="21016" y="5020"/>
                    <a:pt x="20212" y="4520"/>
                    <a:pt x="19367" y="4520"/>
                  </a:cubicBezTo>
                  <a:cubicBezTo>
                    <a:pt x="19097" y="4520"/>
                    <a:pt x="18822" y="4571"/>
                    <a:pt x="18556" y="4680"/>
                  </a:cubicBezTo>
                  <a:cubicBezTo>
                    <a:pt x="18552" y="4680"/>
                    <a:pt x="18552" y="4684"/>
                    <a:pt x="18549" y="4684"/>
                  </a:cubicBezTo>
                  <a:cubicBezTo>
                    <a:pt x="18462" y="4719"/>
                    <a:pt x="18377" y="4762"/>
                    <a:pt x="18298" y="4809"/>
                  </a:cubicBezTo>
                  <a:lnTo>
                    <a:pt x="17921" y="4433"/>
                  </a:lnTo>
                  <a:cubicBezTo>
                    <a:pt x="17898" y="4406"/>
                    <a:pt x="17874" y="4382"/>
                    <a:pt x="17851" y="4355"/>
                  </a:cubicBezTo>
                  <a:cubicBezTo>
                    <a:pt x="17827" y="4335"/>
                    <a:pt x="17804" y="4312"/>
                    <a:pt x="17784" y="4292"/>
                  </a:cubicBezTo>
                  <a:lnTo>
                    <a:pt x="17389" y="3896"/>
                  </a:lnTo>
                  <a:cubicBezTo>
                    <a:pt x="17436" y="3815"/>
                    <a:pt x="17475" y="3732"/>
                    <a:pt x="17511" y="3645"/>
                  </a:cubicBezTo>
                  <a:cubicBezTo>
                    <a:pt x="17968" y="2553"/>
                    <a:pt x="17451" y="1291"/>
                    <a:pt x="16355" y="833"/>
                  </a:cubicBezTo>
                  <a:lnTo>
                    <a:pt x="15641" y="535"/>
                  </a:lnTo>
                  <a:cubicBezTo>
                    <a:pt x="15598" y="515"/>
                    <a:pt x="15551" y="495"/>
                    <a:pt x="15500" y="476"/>
                  </a:cubicBezTo>
                  <a:lnTo>
                    <a:pt x="15496" y="476"/>
                  </a:lnTo>
                  <a:lnTo>
                    <a:pt x="14791" y="182"/>
                  </a:lnTo>
                  <a:cubicBezTo>
                    <a:pt x="14523" y="69"/>
                    <a:pt x="14240" y="12"/>
                    <a:pt x="13957" y="12"/>
                  </a:cubicBezTo>
                  <a:cubicBezTo>
                    <a:pt x="13681" y="12"/>
                    <a:pt x="13405" y="66"/>
                    <a:pt x="13142" y="174"/>
                  </a:cubicBezTo>
                  <a:cubicBezTo>
                    <a:pt x="12609" y="390"/>
                    <a:pt x="12194" y="805"/>
                    <a:pt x="11974" y="1334"/>
                  </a:cubicBezTo>
                  <a:cubicBezTo>
                    <a:pt x="11939" y="1424"/>
                    <a:pt x="11907" y="1514"/>
                    <a:pt x="11884" y="1605"/>
                  </a:cubicBezTo>
                  <a:lnTo>
                    <a:pt x="10599" y="1600"/>
                  </a:lnTo>
                  <a:cubicBezTo>
                    <a:pt x="10576" y="1511"/>
                    <a:pt x="10544" y="1424"/>
                    <a:pt x="10509" y="1338"/>
                  </a:cubicBezTo>
                  <a:cubicBezTo>
                    <a:pt x="10294" y="805"/>
                    <a:pt x="9882" y="390"/>
                    <a:pt x="9349" y="171"/>
                  </a:cubicBezTo>
                  <a:cubicBezTo>
                    <a:pt x="9081" y="57"/>
                    <a:pt x="8799" y="0"/>
                    <a:pt x="8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9" name="Google Shape;2019;p49"/>
            <p:cNvGrpSpPr/>
            <p:nvPr/>
          </p:nvGrpSpPr>
          <p:grpSpPr>
            <a:xfrm>
              <a:off x="4550464" y="1893588"/>
              <a:ext cx="775916" cy="767964"/>
              <a:chOff x="1368075" y="1017775"/>
              <a:chExt cx="487875" cy="487875"/>
            </a:xfrm>
          </p:grpSpPr>
          <p:sp>
            <p:nvSpPr>
              <p:cNvPr id="2020" name="Google Shape;2020;p49"/>
              <p:cNvSpPr/>
              <p:nvPr/>
            </p:nvSpPr>
            <p:spPr>
              <a:xfrm>
                <a:off x="1475225" y="1141725"/>
                <a:ext cx="273575" cy="2407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9630" extrusionOk="0">
                    <a:moveTo>
                      <a:pt x="5489" y="1"/>
                    </a:moveTo>
                    <a:cubicBezTo>
                      <a:pt x="3592" y="1"/>
                      <a:pt x="1792" y="1115"/>
                      <a:pt x="1034" y="2976"/>
                    </a:cubicBezTo>
                    <a:cubicBezTo>
                      <a:pt x="0" y="5408"/>
                      <a:pt x="1155" y="8234"/>
                      <a:pt x="3617" y="9268"/>
                    </a:cubicBezTo>
                    <a:cubicBezTo>
                      <a:pt x="4218" y="9513"/>
                      <a:pt x="4839" y="9629"/>
                      <a:pt x="5450" y="9629"/>
                    </a:cubicBezTo>
                    <a:cubicBezTo>
                      <a:pt x="7340" y="9629"/>
                      <a:pt x="9128" y="8515"/>
                      <a:pt x="9909" y="6654"/>
                    </a:cubicBezTo>
                    <a:cubicBezTo>
                      <a:pt x="10943" y="4222"/>
                      <a:pt x="9757" y="1395"/>
                      <a:pt x="7326" y="362"/>
                    </a:cubicBezTo>
                    <a:cubicBezTo>
                      <a:pt x="6724" y="117"/>
                      <a:pt x="6102" y="1"/>
                      <a:pt x="5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>
                <a:off x="1523850" y="1282275"/>
                <a:ext cx="64625" cy="569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276" extrusionOk="0">
                    <a:moveTo>
                      <a:pt x="1295" y="1"/>
                    </a:moveTo>
                    <a:cubicBezTo>
                      <a:pt x="850" y="1"/>
                      <a:pt x="427" y="263"/>
                      <a:pt x="244" y="698"/>
                    </a:cubicBezTo>
                    <a:cubicBezTo>
                      <a:pt x="1" y="1275"/>
                      <a:pt x="274" y="1944"/>
                      <a:pt x="852" y="2187"/>
                    </a:cubicBezTo>
                    <a:cubicBezTo>
                      <a:pt x="995" y="2247"/>
                      <a:pt x="1144" y="2276"/>
                      <a:pt x="1290" y="2276"/>
                    </a:cubicBezTo>
                    <a:cubicBezTo>
                      <a:pt x="1735" y="2276"/>
                      <a:pt x="2158" y="2013"/>
                      <a:pt x="2341" y="1579"/>
                    </a:cubicBezTo>
                    <a:cubicBezTo>
                      <a:pt x="2584" y="1002"/>
                      <a:pt x="2311" y="333"/>
                      <a:pt x="1733" y="90"/>
                    </a:cubicBezTo>
                    <a:cubicBezTo>
                      <a:pt x="1590" y="29"/>
                      <a:pt x="1441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>
                <a:off x="1536775" y="1174550"/>
                <a:ext cx="1064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738" extrusionOk="0">
                    <a:moveTo>
                      <a:pt x="2120" y="1"/>
                    </a:moveTo>
                    <a:cubicBezTo>
                      <a:pt x="1391" y="1"/>
                      <a:pt x="694" y="435"/>
                      <a:pt x="395" y="1146"/>
                    </a:cubicBezTo>
                    <a:cubicBezTo>
                      <a:pt x="0" y="2089"/>
                      <a:pt x="456" y="3183"/>
                      <a:pt x="1398" y="3578"/>
                    </a:cubicBezTo>
                    <a:cubicBezTo>
                      <a:pt x="1639" y="3686"/>
                      <a:pt x="1889" y="3738"/>
                      <a:pt x="2134" y="3738"/>
                    </a:cubicBezTo>
                    <a:cubicBezTo>
                      <a:pt x="2853" y="3738"/>
                      <a:pt x="3536" y="3300"/>
                      <a:pt x="3830" y="2575"/>
                    </a:cubicBezTo>
                    <a:cubicBezTo>
                      <a:pt x="4256" y="1633"/>
                      <a:pt x="3800" y="538"/>
                      <a:pt x="2827" y="143"/>
                    </a:cubicBezTo>
                    <a:cubicBezTo>
                      <a:pt x="2596" y="46"/>
                      <a:pt x="2356" y="1"/>
                      <a:pt x="2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9"/>
              <p:cNvSpPr/>
              <p:nvPr/>
            </p:nvSpPr>
            <p:spPr>
              <a:xfrm>
                <a:off x="1599850" y="1271625"/>
                <a:ext cx="881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098" extrusionOk="0">
                    <a:moveTo>
                      <a:pt x="1781" y="1"/>
                    </a:moveTo>
                    <a:cubicBezTo>
                      <a:pt x="1170" y="1"/>
                      <a:pt x="587" y="367"/>
                      <a:pt x="334" y="941"/>
                    </a:cubicBezTo>
                    <a:cubicBezTo>
                      <a:pt x="0" y="1731"/>
                      <a:pt x="395" y="2643"/>
                      <a:pt x="1186" y="2978"/>
                    </a:cubicBezTo>
                    <a:cubicBezTo>
                      <a:pt x="1370" y="3059"/>
                      <a:pt x="1563" y="3097"/>
                      <a:pt x="1755" y="3097"/>
                    </a:cubicBezTo>
                    <a:cubicBezTo>
                      <a:pt x="2354" y="3097"/>
                      <a:pt x="2938" y="2725"/>
                      <a:pt x="3192" y="2127"/>
                    </a:cubicBezTo>
                    <a:cubicBezTo>
                      <a:pt x="3526" y="1336"/>
                      <a:pt x="3131" y="455"/>
                      <a:pt x="2371" y="121"/>
                    </a:cubicBezTo>
                    <a:cubicBezTo>
                      <a:pt x="2178" y="39"/>
                      <a:pt x="1978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9"/>
              <p:cNvSpPr/>
              <p:nvPr/>
            </p:nvSpPr>
            <p:spPr>
              <a:xfrm>
                <a:off x="1655300" y="1212200"/>
                <a:ext cx="5170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803" extrusionOk="0">
                    <a:moveTo>
                      <a:pt x="1033" y="1"/>
                    </a:moveTo>
                    <a:cubicBezTo>
                      <a:pt x="682" y="1"/>
                      <a:pt x="352" y="207"/>
                      <a:pt x="214" y="552"/>
                    </a:cubicBezTo>
                    <a:cubicBezTo>
                      <a:pt x="1" y="1008"/>
                      <a:pt x="214" y="1525"/>
                      <a:pt x="700" y="1738"/>
                    </a:cubicBezTo>
                    <a:cubicBezTo>
                      <a:pt x="810" y="1782"/>
                      <a:pt x="924" y="1803"/>
                      <a:pt x="1036" y="1803"/>
                    </a:cubicBezTo>
                    <a:cubicBezTo>
                      <a:pt x="1387" y="1803"/>
                      <a:pt x="1717" y="1597"/>
                      <a:pt x="1855" y="1251"/>
                    </a:cubicBezTo>
                    <a:cubicBezTo>
                      <a:pt x="2068" y="795"/>
                      <a:pt x="1855" y="248"/>
                      <a:pt x="1369" y="66"/>
                    </a:cubicBezTo>
                    <a:cubicBezTo>
                      <a:pt x="1258" y="22"/>
                      <a:pt x="1145" y="1"/>
                      <a:pt x="1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9"/>
              <p:cNvSpPr/>
              <p:nvPr/>
            </p:nvSpPr>
            <p:spPr>
              <a:xfrm>
                <a:off x="1475225" y="1125675"/>
                <a:ext cx="2735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0913" fill="none" extrusionOk="0">
                    <a:moveTo>
                      <a:pt x="9909" y="7296"/>
                    </a:moveTo>
                    <a:cubicBezTo>
                      <a:pt x="8876" y="9758"/>
                      <a:pt x="6079" y="10913"/>
                      <a:pt x="3617" y="9910"/>
                    </a:cubicBezTo>
                    <a:cubicBezTo>
                      <a:pt x="1155" y="8876"/>
                      <a:pt x="0" y="6050"/>
                      <a:pt x="1034" y="3618"/>
                    </a:cubicBezTo>
                    <a:cubicBezTo>
                      <a:pt x="2037" y="1156"/>
                      <a:pt x="4864" y="1"/>
                      <a:pt x="7326" y="1004"/>
                    </a:cubicBezTo>
                    <a:cubicBezTo>
                      <a:pt x="9757" y="2037"/>
                      <a:pt x="10943" y="4864"/>
                      <a:pt x="9909" y="729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1658350" y="1027650"/>
                <a:ext cx="5095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926" fill="none" extrusionOk="0">
                    <a:moveTo>
                      <a:pt x="1" y="4925"/>
                    </a:moveTo>
                    <a:lnTo>
                      <a:pt x="2037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9"/>
              <p:cNvSpPr/>
              <p:nvPr/>
            </p:nvSpPr>
            <p:spPr>
              <a:xfrm>
                <a:off x="1688000" y="101855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0" y="0"/>
                    </a:moveTo>
                    <a:lnTo>
                      <a:pt x="1733" y="73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9"/>
              <p:cNvSpPr/>
              <p:nvPr/>
            </p:nvSpPr>
            <p:spPr>
              <a:xfrm>
                <a:off x="1722950" y="1165200"/>
                <a:ext cx="123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38" fill="none" extrusionOk="0">
                    <a:moveTo>
                      <a:pt x="0" y="2037"/>
                    </a:moveTo>
                    <a:lnTo>
                      <a:pt x="4955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9"/>
              <p:cNvSpPr/>
              <p:nvPr/>
            </p:nvSpPr>
            <p:spPr>
              <a:xfrm>
                <a:off x="1837675" y="1143175"/>
                <a:ext cx="182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764" fill="none" extrusionOk="0">
                    <a:moveTo>
                      <a:pt x="1" y="0"/>
                    </a:moveTo>
                    <a:lnTo>
                      <a:pt x="730" y="176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9"/>
              <p:cNvSpPr/>
              <p:nvPr/>
            </p:nvSpPr>
            <p:spPr>
              <a:xfrm>
                <a:off x="1722950" y="13080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0" y="1"/>
                    </a:moveTo>
                    <a:lnTo>
                      <a:pt x="4955" y="2068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9"/>
              <p:cNvSpPr/>
              <p:nvPr/>
            </p:nvSpPr>
            <p:spPr>
              <a:xfrm>
                <a:off x="1837675" y="1337700"/>
                <a:ext cx="175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733" fill="none" extrusionOk="0">
                    <a:moveTo>
                      <a:pt x="700" y="0"/>
                    </a:moveTo>
                    <a:lnTo>
                      <a:pt x="1" y="1733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9"/>
              <p:cNvSpPr/>
              <p:nvPr/>
            </p:nvSpPr>
            <p:spPr>
              <a:xfrm>
                <a:off x="1657600" y="1373400"/>
                <a:ext cx="50925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4956" fill="none" extrusionOk="0">
                    <a:moveTo>
                      <a:pt x="0" y="1"/>
                    </a:moveTo>
                    <a:lnTo>
                      <a:pt x="2037" y="495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9"/>
              <p:cNvSpPr/>
              <p:nvPr/>
            </p:nvSpPr>
            <p:spPr>
              <a:xfrm>
                <a:off x="1687225" y="1488150"/>
                <a:ext cx="43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00" fill="none" extrusionOk="0">
                    <a:moveTo>
                      <a:pt x="1733" y="1"/>
                    </a:moveTo>
                    <a:lnTo>
                      <a:pt x="1" y="70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9"/>
              <p:cNvSpPr/>
              <p:nvPr/>
            </p:nvSpPr>
            <p:spPr>
              <a:xfrm>
                <a:off x="1513975" y="1373400"/>
                <a:ext cx="51700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26" fill="none" extrusionOk="0">
                    <a:moveTo>
                      <a:pt x="2067" y="1"/>
                    </a:moveTo>
                    <a:lnTo>
                      <a:pt x="0" y="492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9"/>
              <p:cNvSpPr/>
              <p:nvPr/>
            </p:nvSpPr>
            <p:spPr>
              <a:xfrm>
                <a:off x="1492700" y="1487400"/>
                <a:ext cx="433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730" fill="none" extrusionOk="0">
                    <a:moveTo>
                      <a:pt x="1733" y="73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9"/>
              <p:cNvSpPr/>
              <p:nvPr/>
            </p:nvSpPr>
            <p:spPr>
              <a:xfrm>
                <a:off x="1377200" y="1308050"/>
                <a:ext cx="1231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038" fill="none" extrusionOk="0">
                    <a:moveTo>
                      <a:pt x="4924" y="1"/>
                    </a:moveTo>
                    <a:lnTo>
                      <a:pt x="0" y="203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9"/>
              <p:cNvSpPr/>
              <p:nvPr/>
            </p:nvSpPr>
            <p:spPr>
              <a:xfrm>
                <a:off x="1368075" y="1336925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730" y="1764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9"/>
              <p:cNvSpPr/>
              <p:nvPr/>
            </p:nvSpPr>
            <p:spPr>
              <a:xfrm>
                <a:off x="1377200" y="1164450"/>
                <a:ext cx="1238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2068" fill="none" extrusionOk="0">
                    <a:moveTo>
                      <a:pt x="4955" y="206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9"/>
              <p:cNvSpPr/>
              <p:nvPr/>
            </p:nvSpPr>
            <p:spPr>
              <a:xfrm>
                <a:off x="1368075" y="1142400"/>
                <a:ext cx="182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764" fill="none" extrusionOk="0">
                    <a:moveTo>
                      <a:pt x="0" y="1764"/>
                    </a:moveTo>
                    <a:lnTo>
                      <a:pt x="73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9"/>
              <p:cNvSpPr/>
              <p:nvPr/>
            </p:nvSpPr>
            <p:spPr>
              <a:xfrm>
                <a:off x="1514725" y="1026900"/>
                <a:ext cx="517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956" fill="none" extrusionOk="0">
                    <a:moveTo>
                      <a:pt x="2068" y="495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9"/>
              <p:cNvSpPr/>
              <p:nvPr/>
            </p:nvSpPr>
            <p:spPr>
              <a:xfrm>
                <a:off x="1493450" y="1017775"/>
                <a:ext cx="433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731" fill="none" extrusionOk="0">
                    <a:moveTo>
                      <a:pt x="1" y="730"/>
                    </a:moveTo>
                    <a:lnTo>
                      <a:pt x="1733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9"/>
              <p:cNvSpPr/>
              <p:nvPr/>
            </p:nvSpPr>
            <p:spPr>
              <a:xfrm>
                <a:off x="1612000" y="1062625"/>
                <a:ext cx="7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62" fill="none" extrusionOk="0">
                    <a:moveTo>
                      <a:pt x="0" y="3161"/>
                    </a:moveTo>
                    <a:lnTo>
                      <a:pt x="31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9"/>
              <p:cNvSpPr/>
              <p:nvPr/>
            </p:nvSpPr>
            <p:spPr>
              <a:xfrm>
                <a:off x="1589200" y="1062625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" y="0"/>
                    </a:moveTo>
                    <a:lnTo>
                      <a:pt x="1885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49"/>
              <p:cNvSpPr/>
              <p:nvPr/>
            </p:nvSpPr>
            <p:spPr>
              <a:xfrm>
                <a:off x="1697100" y="1121125"/>
                <a:ext cx="56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250" fill="none" extrusionOk="0">
                    <a:moveTo>
                      <a:pt x="1" y="2250"/>
                    </a:moveTo>
                    <a:lnTo>
                      <a:pt x="225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49"/>
              <p:cNvSpPr/>
              <p:nvPr/>
            </p:nvSpPr>
            <p:spPr>
              <a:xfrm>
                <a:off x="1736625" y="1105175"/>
                <a:ext cx="334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08" fill="none" extrusionOk="0">
                    <a:moveTo>
                      <a:pt x="0" y="0"/>
                    </a:moveTo>
                    <a:lnTo>
                      <a:pt x="1338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49"/>
              <p:cNvSpPr/>
              <p:nvPr/>
            </p:nvSpPr>
            <p:spPr>
              <a:xfrm>
                <a:off x="1732050" y="1262475"/>
                <a:ext cx="79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" fill="none" extrusionOk="0">
                    <a:moveTo>
                      <a:pt x="1" y="0"/>
                    </a:moveTo>
                    <a:lnTo>
                      <a:pt x="3162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49"/>
              <p:cNvSpPr/>
              <p:nvPr/>
            </p:nvSpPr>
            <p:spPr>
              <a:xfrm>
                <a:off x="1811100" y="123890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"/>
                    </a:moveTo>
                    <a:lnTo>
                      <a:pt x="0" y="1885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49"/>
              <p:cNvSpPr/>
              <p:nvPr/>
            </p:nvSpPr>
            <p:spPr>
              <a:xfrm>
                <a:off x="1696350" y="1347575"/>
                <a:ext cx="562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50" fill="none" extrusionOk="0">
                    <a:moveTo>
                      <a:pt x="0" y="0"/>
                    </a:moveTo>
                    <a:lnTo>
                      <a:pt x="2250" y="225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49"/>
              <p:cNvSpPr/>
              <p:nvPr/>
            </p:nvSpPr>
            <p:spPr>
              <a:xfrm>
                <a:off x="1735850" y="1387100"/>
                <a:ext cx="334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08" fill="none" extrusionOk="0">
                    <a:moveTo>
                      <a:pt x="1338" y="0"/>
                    </a:moveTo>
                    <a:lnTo>
                      <a:pt x="1" y="1307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49"/>
              <p:cNvSpPr/>
              <p:nvPr/>
            </p:nvSpPr>
            <p:spPr>
              <a:xfrm>
                <a:off x="1611250" y="1382525"/>
                <a:ext cx="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162" fill="none" extrusionOk="0">
                    <a:moveTo>
                      <a:pt x="0" y="1"/>
                    </a:moveTo>
                    <a:lnTo>
                      <a:pt x="0" y="3162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49"/>
              <p:cNvSpPr/>
              <p:nvPr/>
            </p:nvSpPr>
            <p:spPr>
              <a:xfrm>
                <a:off x="1587675" y="1461550"/>
                <a:ext cx="471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" fill="none" extrusionOk="0">
                    <a:moveTo>
                      <a:pt x="1885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9"/>
              <p:cNvSpPr/>
              <p:nvPr/>
            </p:nvSpPr>
            <p:spPr>
              <a:xfrm>
                <a:off x="1470650" y="1346825"/>
                <a:ext cx="555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19" fill="none" extrusionOk="0">
                    <a:moveTo>
                      <a:pt x="2220" y="0"/>
                    </a:moveTo>
                    <a:lnTo>
                      <a:pt x="1" y="2219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9"/>
              <p:cNvSpPr/>
              <p:nvPr/>
            </p:nvSpPr>
            <p:spPr>
              <a:xfrm>
                <a:off x="1453950" y="1385575"/>
                <a:ext cx="327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38" fill="none" extrusionOk="0">
                    <a:moveTo>
                      <a:pt x="1307" y="133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49"/>
              <p:cNvSpPr/>
              <p:nvPr/>
            </p:nvSpPr>
            <p:spPr>
              <a:xfrm>
                <a:off x="1412150" y="1260950"/>
                <a:ext cx="798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1" fill="none" extrusionOk="0">
                    <a:moveTo>
                      <a:pt x="3192" y="31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49"/>
              <p:cNvSpPr/>
              <p:nvPr/>
            </p:nvSpPr>
            <p:spPr>
              <a:xfrm>
                <a:off x="1412150" y="1238150"/>
                <a:ext cx="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886" fill="none" extrusionOk="0">
                    <a:moveTo>
                      <a:pt x="0" y="188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49"/>
              <p:cNvSpPr/>
              <p:nvPr/>
            </p:nvSpPr>
            <p:spPr>
              <a:xfrm>
                <a:off x="1471425" y="1120375"/>
                <a:ext cx="5550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50" fill="none" extrusionOk="0">
                    <a:moveTo>
                      <a:pt x="2219" y="224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49"/>
              <p:cNvSpPr/>
              <p:nvPr/>
            </p:nvSpPr>
            <p:spPr>
              <a:xfrm>
                <a:off x="1454700" y="1103650"/>
                <a:ext cx="33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8" fill="none" extrusionOk="0">
                    <a:moveTo>
                      <a:pt x="1" y="1338"/>
                    </a:moveTo>
                    <a:lnTo>
                      <a:pt x="1338" y="1"/>
                    </a:lnTo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49"/>
              <p:cNvSpPr/>
              <p:nvPr/>
            </p:nvSpPr>
            <p:spPr>
              <a:xfrm>
                <a:off x="1523850" y="1278425"/>
                <a:ext cx="64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5" fill="none" extrusionOk="0">
                    <a:moveTo>
                      <a:pt x="2341" y="1733"/>
                    </a:moveTo>
                    <a:cubicBezTo>
                      <a:pt x="2098" y="2311"/>
                      <a:pt x="1429" y="2584"/>
                      <a:pt x="852" y="2341"/>
                    </a:cubicBezTo>
                    <a:cubicBezTo>
                      <a:pt x="274" y="2098"/>
                      <a:pt x="1" y="1429"/>
                      <a:pt x="244" y="852"/>
                    </a:cubicBezTo>
                    <a:cubicBezTo>
                      <a:pt x="487" y="274"/>
                      <a:pt x="1156" y="0"/>
                      <a:pt x="1733" y="244"/>
                    </a:cubicBezTo>
                    <a:cubicBezTo>
                      <a:pt x="2311" y="487"/>
                      <a:pt x="2584" y="1156"/>
                      <a:pt x="2341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1536775" y="1168250"/>
                <a:ext cx="106400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256" fill="none" extrusionOk="0">
                    <a:moveTo>
                      <a:pt x="3830" y="2827"/>
                    </a:moveTo>
                    <a:cubicBezTo>
                      <a:pt x="3435" y="3800"/>
                      <a:pt x="2341" y="4256"/>
                      <a:pt x="1398" y="3830"/>
                    </a:cubicBezTo>
                    <a:cubicBezTo>
                      <a:pt x="456" y="3435"/>
                      <a:pt x="0" y="2341"/>
                      <a:pt x="395" y="1398"/>
                    </a:cubicBezTo>
                    <a:cubicBezTo>
                      <a:pt x="791" y="456"/>
                      <a:pt x="1885" y="0"/>
                      <a:pt x="2827" y="395"/>
                    </a:cubicBezTo>
                    <a:cubicBezTo>
                      <a:pt x="3800" y="790"/>
                      <a:pt x="4256" y="1885"/>
                      <a:pt x="3830" y="282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1599850" y="1266275"/>
                <a:ext cx="8815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527" fill="none" extrusionOk="0">
                    <a:moveTo>
                      <a:pt x="3192" y="2341"/>
                    </a:moveTo>
                    <a:cubicBezTo>
                      <a:pt x="2857" y="3131"/>
                      <a:pt x="1945" y="3526"/>
                      <a:pt x="1186" y="3192"/>
                    </a:cubicBezTo>
                    <a:cubicBezTo>
                      <a:pt x="395" y="2857"/>
                      <a:pt x="0" y="1945"/>
                      <a:pt x="334" y="1155"/>
                    </a:cubicBezTo>
                    <a:cubicBezTo>
                      <a:pt x="669" y="395"/>
                      <a:pt x="1581" y="0"/>
                      <a:pt x="2371" y="335"/>
                    </a:cubicBezTo>
                    <a:cubicBezTo>
                      <a:pt x="3131" y="669"/>
                      <a:pt x="3526" y="1550"/>
                      <a:pt x="3192" y="234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9"/>
              <p:cNvSpPr/>
              <p:nvPr/>
            </p:nvSpPr>
            <p:spPr>
              <a:xfrm>
                <a:off x="1655300" y="1209275"/>
                <a:ext cx="517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38" fill="none" extrusionOk="0">
                    <a:moveTo>
                      <a:pt x="1855" y="1368"/>
                    </a:moveTo>
                    <a:cubicBezTo>
                      <a:pt x="1673" y="1824"/>
                      <a:pt x="1156" y="2037"/>
                      <a:pt x="700" y="1855"/>
                    </a:cubicBezTo>
                    <a:cubicBezTo>
                      <a:pt x="214" y="1642"/>
                      <a:pt x="1" y="1125"/>
                      <a:pt x="214" y="669"/>
                    </a:cubicBezTo>
                    <a:cubicBezTo>
                      <a:pt x="396" y="213"/>
                      <a:pt x="913" y="1"/>
                      <a:pt x="1369" y="183"/>
                    </a:cubicBezTo>
                    <a:cubicBezTo>
                      <a:pt x="1855" y="365"/>
                      <a:pt x="2068" y="912"/>
                      <a:pt x="1855" y="136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2" name="Google Shape;2062;p49"/>
          <p:cNvGrpSpPr/>
          <p:nvPr/>
        </p:nvGrpSpPr>
        <p:grpSpPr>
          <a:xfrm>
            <a:off x="7401367" y="-328237"/>
            <a:ext cx="2059068" cy="2644025"/>
            <a:chOff x="6657355" y="221675"/>
            <a:chExt cx="2059068" cy="2644025"/>
          </a:xfrm>
        </p:grpSpPr>
        <p:sp>
          <p:nvSpPr>
            <p:cNvPr id="2063" name="Google Shape;2063;p49"/>
            <p:cNvSpPr/>
            <p:nvPr/>
          </p:nvSpPr>
          <p:spPr>
            <a:xfrm>
              <a:off x="6657355" y="221675"/>
              <a:ext cx="2059068" cy="2644025"/>
            </a:xfrm>
            <a:custGeom>
              <a:avLst/>
              <a:gdLst/>
              <a:ahLst/>
              <a:cxnLst/>
              <a:rect l="l" t="t" r="r" b="b"/>
              <a:pathLst>
                <a:path w="36105" h="46362" extrusionOk="0">
                  <a:moveTo>
                    <a:pt x="25664" y="1"/>
                  </a:moveTo>
                  <a:cubicBezTo>
                    <a:pt x="24812" y="1"/>
                    <a:pt x="23976" y="404"/>
                    <a:pt x="23457" y="1155"/>
                  </a:cubicBezTo>
                  <a:lnTo>
                    <a:pt x="23195" y="1535"/>
                  </a:lnTo>
                  <a:cubicBezTo>
                    <a:pt x="22784" y="2119"/>
                    <a:pt x="22627" y="2828"/>
                    <a:pt x="22752" y="3529"/>
                  </a:cubicBezTo>
                  <a:cubicBezTo>
                    <a:pt x="22339" y="3311"/>
                    <a:pt x="21885" y="3198"/>
                    <a:pt x="21423" y="3198"/>
                  </a:cubicBezTo>
                  <a:cubicBezTo>
                    <a:pt x="21254" y="3198"/>
                    <a:pt x="21084" y="3213"/>
                    <a:pt x="20915" y="3243"/>
                  </a:cubicBezTo>
                  <a:cubicBezTo>
                    <a:pt x="20159" y="3381"/>
                    <a:pt x="19504" y="3800"/>
                    <a:pt x="19074" y="4423"/>
                  </a:cubicBezTo>
                  <a:lnTo>
                    <a:pt x="18717" y="4940"/>
                  </a:lnTo>
                  <a:cubicBezTo>
                    <a:pt x="18274" y="5567"/>
                    <a:pt x="18106" y="6327"/>
                    <a:pt x="18239" y="7083"/>
                  </a:cubicBezTo>
                  <a:cubicBezTo>
                    <a:pt x="18305" y="7455"/>
                    <a:pt x="18443" y="7804"/>
                    <a:pt x="18638" y="8113"/>
                  </a:cubicBezTo>
                  <a:lnTo>
                    <a:pt x="17404" y="9884"/>
                  </a:lnTo>
                  <a:cubicBezTo>
                    <a:pt x="17330" y="9967"/>
                    <a:pt x="17263" y="10045"/>
                    <a:pt x="17213" y="10124"/>
                  </a:cubicBezTo>
                  <a:lnTo>
                    <a:pt x="16428" y="11244"/>
                  </a:lnTo>
                  <a:cubicBezTo>
                    <a:pt x="16370" y="11330"/>
                    <a:pt x="16315" y="11420"/>
                    <a:pt x="16272" y="11514"/>
                  </a:cubicBezTo>
                  <a:lnTo>
                    <a:pt x="7605" y="23954"/>
                  </a:lnTo>
                  <a:cubicBezTo>
                    <a:pt x="6246" y="25909"/>
                    <a:pt x="6328" y="28484"/>
                    <a:pt x="7636" y="30345"/>
                  </a:cubicBezTo>
                  <a:lnTo>
                    <a:pt x="7511" y="30611"/>
                  </a:lnTo>
                  <a:cubicBezTo>
                    <a:pt x="7151" y="31359"/>
                    <a:pt x="7131" y="32189"/>
                    <a:pt x="7405" y="32911"/>
                  </a:cubicBezTo>
                  <a:lnTo>
                    <a:pt x="451" y="42902"/>
                  </a:lnTo>
                  <a:cubicBezTo>
                    <a:pt x="130" y="43368"/>
                    <a:pt x="0" y="43956"/>
                    <a:pt x="102" y="44512"/>
                  </a:cubicBezTo>
                  <a:cubicBezTo>
                    <a:pt x="204" y="45076"/>
                    <a:pt x="522" y="45566"/>
                    <a:pt x="992" y="45895"/>
                  </a:cubicBezTo>
                  <a:cubicBezTo>
                    <a:pt x="1434" y="46200"/>
                    <a:pt x="1951" y="46361"/>
                    <a:pt x="2484" y="46361"/>
                  </a:cubicBezTo>
                  <a:cubicBezTo>
                    <a:pt x="2638" y="46361"/>
                    <a:pt x="2790" y="46350"/>
                    <a:pt x="2943" y="46322"/>
                  </a:cubicBezTo>
                  <a:cubicBezTo>
                    <a:pt x="3636" y="46197"/>
                    <a:pt x="4240" y="45813"/>
                    <a:pt x="4636" y="45240"/>
                  </a:cubicBezTo>
                  <a:lnTo>
                    <a:pt x="11323" y="35638"/>
                  </a:lnTo>
                  <a:cubicBezTo>
                    <a:pt x="11336" y="35638"/>
                    <a:pt x="11349" y="35638"/>
                    <a:pt x="11362" y="35638"/>
                  </a:cubicBezTo>
                  <a:cubicBezTo>
                    <a:pt x="12133" y="35638"/>
                    <a:pt x="12908" y="35307"/>
                    <a:pt x="13451" y="34741"/>
                  </a:cubicBezTo>
                  <a:lnTo>
                    <a:pt x="13651" y="34533"/>
                  </a:lnTo>
                  <a:cubicBezTo>
                    <a:pt x="14113" y="34659"/>
                    <a:pt x="14596" y="34722"/>
                    <a:pt x="15081" y="34722"/>
                  </a:cubicBezTo>
                  <a:cubicBezTo>
                    <a:pt x="15411" y="34722"/>
                    <a:pt x="15742" y="34693"/>
                    <a:pt x="16068" y="34634"/>
                  </a:cubicBezTo>
                  <a:cubicBezTo>
                    <a:pt x="17530" y="34372"/>
                    <a:pt x="18803" y="33557"/>
                    <a:pt x="19649" y="32339"/>
                  </a:cubicBezTo>
                  <a:lnTo>
                    <a:pt x="20088" y="31712"/>
                  </a:lnTo>
                  <a:cubicBezTo>
                    <a:pt x="20092" y="31708"/>
                    <a:pt x="20096" y="31700"/>
                    <a:pt x="20099" y="31696"/>
                  </a:cubicBezTo>
                  <a:lnTo>
                    <a:pt x="21471" y="29725"/>
                  </a:lnTo>
                  <a:cubicBezTo>
                    <a:pt x="21491" y="29701"/>
                    <a:pt x="21506" y="29674"/>
                    <a:pt x="21522" y="29651"/>
                  </a:cubicBezTo>
                  <a:cubicBezTo>
                    <a:pt x="21526" y="29647"/>
                    <a:pt x="21526" y="29647"/>
                    <a:pt x="21526" y="29643"/>
                  </a:cubicBezTo>
                  <a:lnTo>
                    <a:pt x="28336" y="19867"/>
                  </a:lnTo>
                  <a:cubicBezTo>
                    <a:pt x="28398" y="19801"/>
                    <a:pt x="28453" y="19730"/>
                    <a:pt x="28508" y="19652"/>
                  </a:cubicBezTo>
                  <a:lnTo>
                    <a:pt x="29284" y="18535"/>
                  </a:lnTo>
                  <a:cubicBezTo>
                    <a:pt x="29338" y="18461"/>
                    <a:pt x="29385" y="18383"/>
                    <a:pt x="29428" y="18300"/>
                  </a:cubicBezTo>
                  <a:lnTo>
                    <a:pt x="30683" y="16498"/>
                  </a:lnTo>
                  <a:cubicBezTo>
                    <a:pt x="30876" y="16541"/>
                    <a:pt x="31077" y="16561"/>
                    <a:pt x="31278" y="16561"/>
                  </a:cubicBezTo>
                  <a:cubicBezTo>
                    <a:pt x="31448" y="16561"/>
                    <a:pt x="31618" y="16546"/>
                    <a:pt x="31783" y="16518"/>
                  </a:cubicBezTo>
                  <a:cubicBezTo>
                    <a:pt x="32540" y="16384"/>
                    <a:pt x="33193" y="15961"/>
                    <a:pt x="33625" y="15338"/>
                  </a:cubicBezTo>
                  <a:lnTo>
                    <a:pt x="33993" y="14809"/>
                  </a:lnTo>
                  <a:cubicBezTo>
                    <a:pt x="34428" y="14182"/>
                    <a:pt x="34589" y="13426"/>
                    <a:pt x="34455" y="12674"/>
                  </a:cubicBezTo>
                  <a:cubicBezTo>
                    <a:pt x="34342" y="12039"/>
                    <a:pt x="34025" y="11475"/>
                    <a:pt x="33551" y="11052"/>
                  </a:cubicBezTo>
                  <a:cubicBezTo>
                    <a:pt x="34251" y="10927"/>
                    <a:pt x="34859" y="10535"/>
                    <a:pt x="35274" y="9943"/>
                  </a:cubicBezTo>
                  <a:lnTo>
                    <a:pt x="35537" y="9563"/>
                  </a:lnTo>
                  <a:cubicBezTo>
                    <a:pt x="35949" y="8976"/>
                    <a:pt x="36105" y="8258"/>
                    <a:pt x="35980" y="7553"/>
                  </a:cubicBezTo>
                  <a:cubicBezTo>
                    <a:pt x="35850" y="6848"/>
                    <a:pt x="35459" y="6236"/>
                    <a:pt x="34871" y="5826"/>
                  </a:cubicBezTo>
                  <a:lnTo>
                    <a:pt x="27188" y="477"/>
                  </a:lnTo>
                  <a:cubicBezTo>
                    <a:pt x="26722" y="155"/>
                    <a:pt x="26190" y="1"/>
                    <a:pt x="25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4" name="Google Shape;2064;p49"/>
            <p:cNvGrpSpPr/>
            <p:nvPr/>
          </p:nvGrpSpPr>
          <p:grpSpPr>
            <a:xfrm>
              <a:off x="6773261" y="340218"/>
              <a:ext cx="1827180" cy="2431077"/>
              <a:chOff x="591475" y="580850"/>
              <a:chExt cx="879975" cy="1170250"/>
            </a:xfrm>
          </p:grpSpPr>
          <p:sp>
            <p:nvSpPr>
              <p:cNvPr id="2065" name="Google Shape;2065;p49"/>
              <p:cNvSpPr/>
              <p:nvPr/>
            </p:nvSpPr>
            <p:spPr>
              <a:xfrm>
                <a:off x="760150" y="738900"/>
                <a:ext cx="601875" cy="68780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7512" extrusionOk="0">
                    <a:moveTo>
                      <a:pt x="14652" y="1"/>
                    </a:moveTo>
                    <a:lnTo>
                      <a:pt x="1186" y="19302"/>
                    </a:lnTo>
                    <a:cubicBezTo>
                      <a:pt x="1" y="21034"/>
                      <a:pt x="396" y="23375"/>
                      <a:pt x="2129" y="24591"/>
                    </a:cubicBezTo>
                    <a:lnTo>
                      <a:pt x="5350" y="26840"/>
                    </a:lnTo>
                    <a:cubicBezTo>
                      <a:pt x="6014" y="27294"/>
                      <a:pt x="6767" y="27512"/>
                      <a:pt x="7512" y="27512"/>
                    </a:cubicBezTo>
                    <a:cubicBezTo>
                      <a:pt x="8711" y="27512"/>
                      <a:pt x="9889" y="26948"/>
                      <a:pt x="10639" y="25898"/>
                    </a:cubicBezTo>
                    <a:lnTo>
                      <a:pt x="24074" y="6566"/>
                    </a:lnTo>
                    <a:lnTo>
                      <a:pt x="146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9"/>
              <p:cNvSpPr/>
              <p:nvPr/>
            </p:nvSpPr>
            <p:spPr>
              <a:xfrm>
                <a:off x="1056525" y="738150"/>
                <a:ext cx="305500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10578" extrusionOk="0">
                    <a:moveTo>
                      <a:pt x="2797" y="0"/>
                    </a:moveTo>
                    <a:lnTo>
                      <a:pt x="0" y="4012"/>
                    </a:lnTo>
                    <a:lnTo>
                      <a:pt x="9453" y="10578"/>
                    </a:lnTo>
                    <a:lnTo>
                      <a:pt x="12219" y="6596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1091475" y="671675"/>
                <a:ext cx="338175" cy="25150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060" extrusionOk="0">
                    <a:moveTo>
                      <a:pt x="1289" y="1"/>
                    </a:moveTo>
                    <a:cubicBezTo>
                      <a:pt x="1036" y="1"/>
                      <a:pt x="790" y="122"/>
                      <a:pt x="639" y="349"/>
                    </a:cubicBezTo>
                    <a:lnTo>
                      <a:pt x="244" y="927"/>
                    </a:lnTo>
                    <a:cubicBezTo>
                      <a:pt x="0" y="1291"/>
                      <a:pt x="92" y="1778"/>
                      <a:pt x="426" y="2021"/>
                    </a:cubicBezTo>
                    <a:lnTo>
                      <a:pt x="11764" y="9924"/>
                    </a:lnTo>
                    <a:cubicBezTo>
                      <a:pt x="11901" y="10015"/>
                      <a:pt x="12055" y="10060"/>
                      <a:pt x="12208" y="10060"/>
                    </a:cubicBezTo>
                    <a:cubicBezTo>
                      <a:pt x="12460" y="10060"/>
                      <a:pt x="12706" y="9938"/>
                      <a:pt x="12858" y="9711"/>
                    </a:cubicBezTo>
                    <a:lnTo>
                      <a:pt x="13283" y="9134"/>
                    </a:lnTo>
                    <a:cubicBezTo>
                      <a:pt x="13526" y="8799"/>
                      <a:pt x="13435" y="8282"/>
                      <a:pt x="13071" y="8039"/>
                    </a:cubicBezTo>
                    <a:lnTo>
                      <a:pt x="1733" y="136"/>
                    </a:lnTo>
                    <a:cubicBezTo>
                      <a:pt x="1596" y="45"/>
                      <a:pt x="1441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1216850" y="582800"/>
                <a:ext cx="254600" cy="1889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557" extrusionOk="0">
                    <a:moveTo>
                      <a:pt x="989" y="0"/>
                    </a:moveTo>
                    <a:cubicBezTo>
                      <a:pt x="807" y="0"/>
                      <a:pt x="618" y="88"/>
                      <a:pt x="487" y="257"/>
                    </a:cubicBezTo>
                    <a:lnTo>
                      <a:pt x="213" y="713"/>
                    </a:lnTo>
                    <a:cubicBezTo>
                      <a:pt x="1" y="956"/>
                      <a:pt x="92" y="1321"/>
                      <a:pt x="335" y="1533"/>
                    </a:cubicBezTo>
                    <a:lnTo>
                      <a:pt x="8876" y="7460"/>
                    </a:lnTo>
                    <a:cubicBezTo>
                      <a:pt x="8964" y="7527"/>
                      <a:pt x="9069" y="7557"/>
                      <a:pt x="9176" y="7557"/>
                    </a:cubicBezTo>
                    <a:cubicBezTo>
                      <a:pt x="9364" y="7557"/>
                      <a:pt x="9561" y="7463"/>
                      <a:pt x="9697" y="7308"/>
                    </a:cubicBezTo>
                    <a:lnTo>
                      <a:pt x="9970" y="6853"/>
                    </a:lnTo>
                    <a:cubicBezTo>
                      <a:pt x="10183" y="6609"/>
                      <a:pt x="10092" y="6245"/>
                      <a:pt x="9849" y="6032"/>
                    </a:cubicBezTo>
                    <a:lnTo>
                      <a:pt x="1308" y="105"/>
                    </a:lnTo>
                    <a:cubicBezTo>
                      <a:pt x="1214" y="35"/>
                      <a:pt x="1103" y="0"/>
                      <a:pt x="9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extrusionOk="0">
                    <a:moveTo>
                      <a:pt x="2219" y="0"/>
                    </a:moveTo>
                    <a:lnTo>
                      <a:pt x="1" y="3161"/>
                    </a:lnTo>
                    <a:lnTo>
                      <a:pt x="3253" y="5410"/>
                    </a:lnTo>
                    <a:lnTo>
                      <a:pt x="5472" y="2249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extrusionOk="0">
                    <a:moveTo>
                      <a:pt x="2797" y="0"/>
                    </a:moveTo>
                    <a:lnTo>
                      <a:pt x="1" y="4013"/>
                    </a:lnTo>
                    <a:lnTo>
                      <a:pt x="6566" y="8572"/>
                    </a:lnTo>
                    <a:lnTo>
                      <a:pt x="9363" y="4590"/>
                    </a:lnTo>
                    <a:lnTo>
                      <a:pt x="27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extrusionOk="0">
                    <a:moveTo>
                      <a:pt x="852" y="0"/>
                    </a:moveTo>
                    <a:lnTo>
                      <a:pt x="1" y="1247"/>
                    </a:lnTo>
                    <a:lnTo>
                      <a:pt x="9484" y="7843"/>
                    </a:lnTo>
                    <a:lnTo>
                      <a:pt x="10335" y="659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787525" y="1353650"/>
                <a:ext cx="106400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3932" extrusionOk="0">
                    <a:moveTo>
                      <a:pt x="1034" y="1"/>
                    </a:moveTo>
                    <a:lnTo>
                      <a:pt x="182" y="1764"/>
                    </a:lnTo>
                    <a:cubicBezTo>
                      <a:pt x="0" y="2159"/>
                      <a:pt x="122" y="2615"/>
                      <a:pt x="456" y="2858"/>
                    </a:cubicBezTo>
                    <a:lnTo>
                      <a:pt x="1793" y="3770"/>
                    </a:lnTo>
                    <a:cubicBezTo>
                      <a:pt x="1942" y="3878"/>
                      <a:pt x="2115" y="3932"/>
                      <a:pt x="2287" y="3932"/>
                    </a:cubicBezTo>
                    <a:cubicBezTo>
                      <a:pt x="2503" y="3932"/>
                      <a:pt x="2719" y="3847"/>
                      <a:pt x="2888" y="3679"/>
                    </a:cubicBezTo>
                    <a:lnTo>
                      <a:pt x="4255" y="2250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591475" y="1432675"/>
                <a:ext cx="229500" cy="3167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669" extrusionOk="0">
                    <a:moveTo>
                      <a:pt x="8754" y="1"/>
                    </a:moveTo>
                    <a:lnTo>
                      <a:pt x="0" y="12585"/>
                    </a:lnTo>
                    <a:cubicBezTo>
                      <a:pt x="92" y="12642"/>
                      <a:pt x="192" y="12669"/>
                      <a:pt x="292" y="12669"/>
                    </a:cubicBezTo>
                    <a:cubicBezTo>
                      <a:pt x="455" y="12669"/>
                      <a:pt x="616" y="12595"/>
                      <a:pt x="729" y="12463"/>
                    </a:cubicBezTo>
                    <a:lnTo>
                      <a:pt x="9180" y="305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extrusionOk="0">
                    <a:moveTo>
                      <a:pt x="821" y="0"/>
                    </a:moveTo>
                    <a:cubicBezTo>
                      <a:pt x="365" y="0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21" y="0"/>
                    </a:moveTo>
                    <a:cubicBezTo>
                      <a:pt x="366" y="0"/>
                      <a:pt x="1" y="396"/>
                      <a:pt x="1" y="851"/>
                    </a:cubicBezTo>
                    <a:cubicBezTo>
                      <a:pt x="1" y="1307"/>
                      <a:pt x="366" y="1672"/>
                      <a:pt x="821" y="1672"/>
                    </a:cubicBezTo>
                    <a:cubicBezTo>
                      <a:pt x="1277" y="1672"/>
                      <a:pt x="1673" y="1307"/>
                      <a:pt x="1673" y="851"/>
                    </a:cubicBezTo>
                    <a:cubicBezTo>
                      <a:pt x="1673" y="396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extrusionOk="0">
                    <a:moveTo>
                      <a:pt x="426" y="0"/>
                    </a:moveTo>
                    <a:cubicBezTo>
                      <a:pt x="182" y="0"/>
                      <a:pt x="0" y="183"/>
                      <a:pt x="0" y="426"/>
                    </a:cubicBezTo>
                    <a:cubicBezTo>
                      <a:pt x="0" y="639"/>
                      <a:pt x="182" y="821"/>
                      <a:pt x="426" y="821"/>
                    </a:cubicBezTo>
                    <a:cubicBezTo>
                      <a:pt x="669" y="821"/>
                      <a:pt x="851" y="639"/>
                      <a:pt x="851" y="426"/>
                    </a:cubicBezTo>
                    <a:cubicBezTo>
                      <a:pt x="851" y="183"/>
                      <a:pt x="669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426" y="1"/>
                    </a:moveTo>
                    <a:cubicBezTo>
                      <a:pt x="183" y="1"/>
                      <a:pt x="1" y="183"/>
                      <a:pt x="1" y="396"/>
                    </a:cubicBezTo>
                    <a:cubicBezTo>
                      <a:pt x="1" y="639"/>
                      <a:pt x="183" y="822"/>
                      <a:pt x="426" y="822"/>
                    </a:cubicBezTo>
                    <a:cubicBezTo>
                      <a:pt x="639" y="822"/>
                      <a:pt x="821" y="639"/>
                      <a:pt x="821" y="396"/>
                    </a:cubicBezTo>
                    <a:cubicBezTo>
                      <a:pt x="821" y="183"/>
                      <a:pt x="639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extrusionOk="0">
                    <a:moveTo>
                      <a:pt x="426" y="1"/>
                    </a:moveTo>
                    <a:cubicBezTo>
                      <a:pt x="182" y="1"/>
                      <a:pt x="0" y="183"/>
                      <a:pt x="0" y="426"/>
                    </a:cubicBezTo>
                    <a:cubicBezTo>
                      <a:pt x="0" y="669"/>
                      <a:pt x="182" y="852"/>
                      <a:pt x="426" y="852"/>
                    </a:cubicBezTo>
                    <a:cubicBezTo>
                      <a:pt x="638" y="852"/>
                      <a:pt x="821" y="669"/>
                      <a:pt x="821" y="426"/>
                    </a:cubicBezTo>
                    <a:cubicBezTo>
                      <a:pt x="821" y="183"/>
                      <a:pt x="638" y="1"/>
                      <a:pt x="4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21" y="0"/>
                    </a:moveTo>
                    <a:cubicBezTo>
                      <a:pt x="365" y="0"/>
                      <a:pt x="0" y="395"/>
                      <a:pt x="0" y="85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307"/>
                      <a:pt x="1672" y="851"/>
                    </a:cubicBezTo>
                    <a:cubicBezTo>
                      <a:pt x="1672" y="39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extrusionOk="0">
                    <a:moveTo>
                      <a:pt x="821" y="1"/>
                    </a:moveTo>
                    <a:cubicBezTo>
                      <a:pt x="365" y="1"/>
                      <a:pt x="1" y="366"/>
                      <a:pt x="1" y="821"/>
                    </a:cubicBezTo>
                    <a:cubicBezTo>
                      <a:pt x="1" y="1277"/>
                      <a:pt x="365" y="1673"/>
                      <a:pt x="821" y="1673"/>
                    </a:cubicBezTo>
                    <a:cubicBezTo>
                      <a:pt x="1277" y="1673"/>
                      <a:pt x="1642" y="1277"/>
                      <a:pt x="1642" y="821"/>
                    </a:cubicBezTo>
                    <a:cubicBezTo>
                      <a:pt x="1642" y="366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9"/>
              <p:cNvSpPr/>
              <p:nvPr/>
            </p:nvSpPr>
            <p:spPr>
              <a:xfrm>
                <a:off x="760150" y="738900"/>
                <a:ext cx="601875" cy="700650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28026" fill="none" extrusionOk="0">
                    <a:moveTo>
                      <a:pt x="14652" y="1"/>
                    </a:moveTo>
                    <a:lnTo>
                      <a:pt x="24074" y="6566"/>
                    </a:lnTo>
                    <a:lnTo>
                      <a:pt x="10639" y="25898"/>
                    </a:lnTo>
                    <a:cubicBezTo>
                      <a:pt x="9424" y="27600"/>
                      <a:pt x="7083" y="28025"/>
                      <a:pt x="5350" y="26840"/>
                    </a:cubicBezTo>
                    <a:lnTo>
                      <a:pt x="2129" y="24591"/>
                    </a:lnTo>
                    <a:cubicBezTo>
                      <a:pt x="396" y="23375"/>
                      <a:pt x="1" y="21034"/>
                      <a:pt x="1186" y="1930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9"/>
              <p:cNvSpPr/>
              <p:nvPr/>
            </p:nvSpPr>
            <p:spPr>
              <a:xfrm>
                <a:off x="1091475" y="669000"/>
                <a:ext cx="338175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0274" fill="none" extrusionOk="0">
                    <a:moveTo>
                      <a:pt x="1733" y="243"/>
                    </a:moveTo>
                    <a:lnTo>
                      <a:pt x="13071" y="8146"/>
                    </a:lnTo>
                    <a:cubicBezTo>
                      <a:pt x="13435" y="8389"/>
                      <a:pt x="13526" y="8906"/>
                      <a:pt x="13283" y="9241"/>
                    </a:cubicBezTo>
                    <a:lnTo>
                      <a:pt x="12858" y="9818"/>
                    </a:lnTo>
                    <a:cubicBezTo>
                      <a:pt x="12615" y="10183"/>
                      <a:pt x="12128" y="10274"/>
                      <a:pt x="11764" y="10031"/>
                    </a:cubicBezTo>
                    <a:lnTo>
                      <a:pt x="426" y="2128"/>
                    </a:lnTo>
                    <a:cubicBezTo>
                      <a:pt x="92" y="1885"/>
                      <a:pt x="0" y="1398"/>
                      <a:pt x="244" y="1034"/>
                    </a:cubicBezTo>
                    <a:lnTo>
                      <a:pt x="639" y="456"/>
                    </a:lnTo>
                    <a:cubicBezTo>
                      <a:pt x="882" y="91"/>
                      <a:pt x="1368" y="0"/>
                      <a:pt x="1733" y="24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9"/>
              <p:cNvSpPr/>
              <p:nvPr/>
            </p:nvSpPr>
            <p:spPr>
              <a:xfrm>
                <a:off x="1216850" y="580850"/>
                <a:ext cx="25460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7721" fill="none" extrusionOk="0">
                    <a:moveTo>
                      <a:pt x="1308" y="183"/>
                    </a:moveTo>
                    <a:lnTo>
                      <a:pt x="9849" y="6110"/>
                    </a:lnTo>
                    <a:cubicBezTo>
                      <a:pt x="10092" y="6323"/>
                      <a:pt x="10183" y="6687"/>
                      <a:pt x="9970" y="6931"/>
                    </a:cubicBezTo>
                    <a:lnTo>
                      <a:pt x="9697" y="7386"/>
                    </a:lnTo>
                    <a:cubicBezTo>
                      <a:pt x="9484" y="7630"/>
                      <a:pt x="9119" y="7721"/>
                      <a:pt x="8876" y="7538"/>
                    </a:cubicBezTo>
                    <a:lnTo>
                      <a:pt x="335" y="1611"/>
                    </a:lnTo>
                    <a:cubicBezTo>
                      <a:pt x="92" y="1399"/>
                      <a:pt x="1" y="1034"/>
                      <a:pt x="213" y="791"/>
                    </a:cubicBezTo>
                    <a:lnTo>
                      <a:pt x="487" y="335"/>
                    </a:lnTo>
                    <a:cubicBezTo>
                      <a:pt x="700" y="61"/>
                      <a:pt x="1065" y="0"/>
                      <a:pt x="1308" y="1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9"/>
              <p:cNvSpPr/>
              <p:nvPr/>
            </p:nvSpPr>
            <p:spPr>
              <a:xfrm>
                <a:off x="1235850" y="666725"/>
                <a:ext cx="136800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5411" fill="none" extrusionOk="0">
                    <a:moveTo>
                      <a:pt x="3253" y="5410"/>
                    </a:moveTo>
                    <a:lnTo>
                      <a:pt x="1" y="3161"/>
                    </a:lnTo>
                    <a:lnTo>
                      <a:pt x="2219" y="0"/>
                    </a:lnTo>
                    <a:lnTo>
                      <a:pt x="5472" y="2249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9"/>
              <p:cNvSpPr/>
              <p:nvPr/>
            </p:nvSpPr>
            <p:spPr>
              <a:xfrm>
                <a:off x="1092225" y="763225"/>
                <a:ext cx="2340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8572" fill="none" extrusionOk="0">
                    <a:moveTo>
                      <a:pt x="6566" y="8572"/>
                    </a:moveTo>
                    <a:lnTo>
                      <a:pt x="1" y="4013"/>
                    </a:lnTo>
                    <a:lnTo>
                      <a:pt x="2797" y="0"/>
                    </a:lnTo>
                    <a:lnTo>
                      <a:pt x="9363" y="459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9"/>
              <p:cNvSpPr/>
              <p:nvPr/>
            </p:nvSpPr>
            <p:spPr>
              <a:xfrm>
                <a:off x="1034475" y="838450"/>
                <a:ext cx="258400" cy="19607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7843" fill="none" extrusionOk="0">
                    <a:moveTo>
                      <a:pt x="9484" y="7843"/>
                    </a:moveTo>
                    <a:lnTo>
                      <a:pt x="1" y="1247"/>
                    </a:lnTo>
                    <a:lnTo>
                      <a:pt x="852" y="0"/>
                    </a:lnTo>
                    <a:lnTo>
                      <a:pt x="10335" y="6596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9"/>
              <p:cNvSpPr/>
              <p:nvPr/>
            </p:nvSpPr>
            <p:spPr>
              <a:xfrm>
                <a:off x="964575" y="1317175"/>
                <a:ext cx="7372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8" fill="none" extrusionOk="0">
                    <a:moveTo>
                      <a:pt x="2949" y="2037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9"/>
              <p:cNvSpPr/>
              <p:nvPr/>
            </p:nvSpPr>
            <p:spPr>
              <a:xfrm>
                <a:off x="1003325" y="1260950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9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9"/>
              <p:cNvSpPr/>
              <p:nvPr/>
            </p:nvSpPr>
            <p:spPr>
              <a:xfrm>
                <a:off x="1042075" y="1205475"/>
                <a:ext cx="7375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38" fill="none" extrusionOk="0">
                    <a:moveTo>
                      <a:pt x="2949" y="2037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9"/>
              <p:cNvSpPr/>
              <p:nvPr/>
            </p:nvSpPr>
            <p:spPr>
              <a:xfrm>
                <a:off x="1080825" y="1149250"/>
                <a:ext cx="7375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068" fill="none" extrusionOk="0">
                    <a:moveTo>
                      <a:pt x="2949" y="206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9"/>
              <p:cNvSpPr/>
              <p:nvPr/>
            </p:nvSpPr>
            <p:spPr>
              <a:xfrm>
                <a:off x="1119600" y="1093775"/>
                <a:ext cx="737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68" fill="none" extrusionOk="0">
                    <a:moveTo>
                      <a:pt x="2948" y="206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9"/>
              <p:cNvSpPr/>
              <p:nvPr/>
            </p:nvSpPr>
            <p:spPr>
              <a:xfrm>
                <a:off x="1158350" y="1038300"/>
                <a:ext cx="737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037" fill="none" extrusionOk="0">
                    <a:moveTo>
                      <a:pt x="2949" y="203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9"/>
              <p:cNvSpPr/>
              <p:nvPr/>
            </p:nvSpPr>
            <p:spPr>
              <a:xfrm>
                <a:off x="787525" y="1353650"/>
                <a:ext cx="1064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4013" fill="none" extrusionOk="0">
                    <a:moveTo>
                      <a:pt x="1034" y="1"/>
                    </a:moveTo>
                    <a:lnTo>
                      <a:pt x="4255" y="2250"/>
                    </a:lnTo>
                    <a:lnTo>
                      <a:pt x="2888" y="3679"/>
                    </a:lnTo>
                    <a:cubicBezTo>
                      <a:pt x="2584" y="3982"/>
                      <a:pt x="2128" y="4013"/>
                      <a:pt x="1793" y="3770"/>
                    </a:cubicBezTo>
                    <a:lnTo>
                      <a:pt x="456" y="2858"/>
                    </a:lnTo>
                    <a:cubicBezTo>
                      <a:pt x="122" y="2615"/>
                      <a:pt x="0" y="2159"/>
                      <a:pt x="182" y="17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9"/>
              <p:cNvSpPr/>
              <p:nvPr/>
            </p:nvSpPr>
            <p:spPr>
              <a:xfrm>
                <a:off x="591475" y="1432675"/>
                <a:ext cx="229500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12737" fill="none" extrusionOk="0">
                    <a:moveTo>
                      <a:pt x="8754" y="1"/>
                    </a:moveTo>
                    <a:lnTo>
                      <a:pt x="9180" y="305"/>
                    </a:lnTo>
                    <a:lnTo>
                      <a:pt x="729" y="12463"/>
                    </a:lnTo>
                    <a:cubicBezTo>
                      <a:pt x="547" y="12676"/>
                      <a:pt x="243" y="12737"/>
                      <a:pt x="0" y="12585"/>
                    </a:cubicBezTo>
                    <a:lnTo>
                      <a:pt x="0" y="12585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9"/>
              <p:cNvSpPr/>
              <p:nvPr/>
            </p:nvSpPr>
            <p:spPr>
              <a:xfrm>
                <a:off x="863500" y="1301225"/>
                <a:ext cx="4182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2" fill="none" extrusionOk="0">
                    <a:moveTo>
                      <a:pt x="1672" y="821"/>
                    </a:moveTo>
                    <a:cubicBezTo>
                      <a:pt x="1672" y="1277"/>
                      <a:pt x="1277" y="1642"/>
                      <a:pt x="821" y="1642"/>
                    </a:cubicBezTo>
                    <a:cubicBezTo>
                      <a:pt x="365" y="1642"/>
                      <a:pt x="1" y="1277"/>
                      <a:pt x="1" y="821"/>
                    </a:cubicBezTo>
                    <a:cubicBezTo>
                      <a:pt x="1" y="365"/>
                      <a:pt x="365" y="0"/>
                      <a:pt x="821" y="0"/>
                    </a:cubicBezTo>
                    <a:cubicBezTo>
                      <a:pt x="1277" y="0"/>
                      <a:pt x="1672" y="365"/>
                      <a:pt x="167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9"/>
              <p:cNvSpPr/>
              <p:nvPr/>
            </p:nvSpPr>
            <p:spPr>
              <a:xfrm>
                <a:off x="873375" y="1159125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fill="none" extrusionOk="0">
                    <a:moveTo>
                      <a:pt x="1673" y="851"/>
                    </a:moveTo>
                    <a:cubicBezTo>
                      <a:pt x="1673" y="1307"/>
                      <a:pt x="1277" y="1672"/>
                      <a:pt x="821" y="1672"/>
                    </a:cubicBezTo>
                    <a:cubicBezTo>
                      <a:pt x="366" y="1672"/>
                      <a:pt x="1" y="1307"/>
                      <a:pt x="1" y="851"/>
                    </a:cubicBezTo>
                    <a:cubicBezTo>
                      <a:pt x="1" y="396"/>
                      <a:pt x="366" y="0"/>
                      <a:pt x="821" y="0"/>
                    </a:cubicBezTo>
                    <a:cubicBezTo>
                      <a:pt x="1277" y="0"/>
                      <a:pt x="1673" y="396"/>
                      <a:pt x="1673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9"/>
              <p:cNvSpPr/>
              <p:nvPr/>
            </p:nvSpPr>
            <p:spPr>
              <a:xfrm>
                <a:off x="969900" y="1180400"/>
                <a:ext cx="21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22" fill="none" extrusionOk="0">
                    <a:moveTo>
                      <a:pt x="851" y="426"/>
                    </a:moveTo>
                    <a:cubicBezTo>
                      <a:pt x="851" y="639"/>
                      <a:pt x="669" y="821"/>
                      <a:pt x="426" y="821"/>
                    </a:cubicBezTo>
                    <a:cubicBezTo>
                      <a:pt x="182" y="821"/>
                      <a:pt x="0" y="639"/>
                      <a:pt x="0" y="426"/>
                    </a:cubicBezTo>
                    <a:cubicBezTo>
                      <a:pt x="0" y="183"/>
                      <a:pt x="182" y="0"/>
                      <a:pt x="426" y="0"/>
                    </a:cubicBezTo>
                    <a:cubicBezTo>
                      <a:pt x="669" y="0"/>
                      <a:pt x="851" y="183"/>
                      <a:pt x="85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9"/>
              <p:cNvSpPr/>
              <p:nvPr/>
            </p:nvSpPr>
            <p:spPr>
              <a:xfrm>
                <a:off x="980525" y="10428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fill="none" extrusionOk="0">
                    <a:moveTo>
                      <a:pt x="821" y="396"/>
                    </a:moveTo>
                    <a:cubicBezTo>
                      <a:pt x="821" y="639"/>
                      <a:pt x="639" y="822"/>
                      <a:pt x="426" y="822"/>
                    </a:cubicBezTo>
                    <a:cubicBezTo>
                      <a:pt x="183" y="822"/>
                      <a:pt x="1" y="639"/>
                      <a:pt x="1" y="396"/>
                    </a:cubicBezTo>
                    <a:cubicBezTo>
                      <a:pt x="1" y="183"/>
                      <a:pt x="183" y="1"/>
                      <a:pt x="426" y="1"/>
                    </a:cubicBezTo>
                    <a:cubicBezTo>
                      <a:pt x="639" y="1"/>
                      <a:pt x="821" y="183"/>
                      <a:pt x="821" y="39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9"/>
              <p:cNvSpPr/>
              <p:nvPr/>
            </p:nvSpPr>
            <p:spPr>
              <a:xfrm>
                <a:off x="831600" y="1234350"/>
                <a:ext cx="20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52" fill="none" extrusionOk="0">
                    <a:moveTo>
                      <a:pt x="821" y="426"/>
                    </a:moveTo>
                    <a:cubicBezTo>
                      <a:pt x="821" y="669"/>
                      <a:pt x="638" y="852"/>
                      <a:pt x="426" y="852"/>
                    </a:cubicBezTo>
                    <a:cubicBezTo>
                      <a:pt x="182" y="852"/>
                      <a:pt x="0" y="669"/>
                      <a:pt x="0" y="426"/>
                    </a:cubicBezTo>
                    <a:cubicBezTo>
                      <a:pt x="0" y="183"/>
                      <a:pt x="182" y="1"/>
                      <a:pt x="426" y="1"/>
                    </a:cubicBezTo>
                    <a:cubicBezTo>
                      <a:pt x="638" y="1"/>
                      <a:pt x="821" y="183"/>
                      <a:pt x="821" y="42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9"/>
              <p:cNvSpPr/>
              <p:nvPr/>
            </p:nvSpPr>
            <p:spPr>
              <a:xfrm>
                <a:off x="1037525" y="1052750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fill="none" extrusionOk="0">
                    <a:moveTo>
                      <a:pt x="1672" y="851"/>
                    </a:moveTo>
                    <a:cubicBezTo>
                      <a:pt x="1672" y="1307"/>
                      <a:pt x="1277" y="1672"/>
                      <a:pt x="821" y="1672"/>
                    </a:cubicBezTo>
                    <a:cubicBezTo>
                      <a:pt x="365" y="1672"/>
                      <a:pt x="0" y="1277"/>
                      <a:pt x="0" y="851"/>
                    </a:cubicBezTo>
                    <a:cubicBezTo>
                      <a:pt x="0" y="395"/>
                      <a:pt x="365" y="0"/>
                      <a:pt x="821" y="0"/>
                    </a:cubicBezTo>
                    <a:cubicBezTo>
                      <a:pt x="1277" y="0"/>
                      <a:pt x="1672" y="395"/>
                      <a:pt x="1672" y="85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9"/>
              <p:cNvSpPr/>
              <p:nvPr/>
            </p:nvSpPr>
            <p:spPr>
              <a:xfrm>
                <a:off x="1028400" y="948625"/>
                <a:ext cx="410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73" fill="none" extrusionOk="0">
                    <a:moveTo>
                      <a:pt x="1642" y="821"/>
                    </a:moveTo>
                    <a:cubicBezTo>
                      <a:pt x="1642" y="1277"/>
                      <a:pt x="1277" y="1673"/>
                      <a:pt x="821" y="1673"/>
                    </a:cubicBezTo>
                    <a:cubicBezTo>
                      <a:pt x="365" y="1673"/>
                      <a:pt x="1" y="1277"/>
                      <a:pt x="1" y="821"/>
                    </a:cubicBezTo>
                    <a:cubicBezTo>
                      <a:pt x="1" y="366"/>
                      <a:pt x="365" y="1"/>
                      <a:pt x="821" y="1"/>
                    </a:cubicBezTo>
                    <a:cubicBezTo>
                      <a:pt x="1277" y="1"/>
                      <a:pt x="1642" y="366"/>
                      <a:pt x="1642" y="82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OVID-19 Vaccine Breakthrough: Case Investigation and Reporting by Slidesgo">
  <a:themeElements>
    <a:clrScheme name="Simple Light">
      <a:dk1>
        <a:srgbClr val="000000"/>
      </a:dk1>
      <a:lt1>
        <a:srgbClr val="FFFFFF"/>
      </a:lt1>
      <a:dk2>
        <a:srgbClr val="185ADB"/>
      </a:dk2>
      <a:lt2>
        <a:srgbClr val="409FF4"/>
      </a:lt2>
      <a:accent1>
        <a:srgbClr val="54BCFC"/>
      </a:accent1>
      <a:accent2>
        <a:srgbClr val="FFC947"/>
      </a:accent2>
      <a:accent3>
        <a:srgbClr val="FFE05C"/>
      </a:accent3>
      <a:accent4>
        <a:srgbClr val="FEDDB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736</Words>
  <Application>Microsoft Office PowerPoint</Application>
  <PresentationFormat>On-screen Show (16:9)</PresentationFormat>
  <Paragraphs>119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Poppins</vt:lpstr>
      <vt:lpstr>Arial</vt:lpstr>
      <vt:lpstr>Albert Sans Medium</vt:lpstr>
      <vt:lpstr>Josefin Sans</vt:lpstr>
      <vt:lpstr>COVID-19 Vaccine Breakthrough: Case Investigation and Reporting by Slidesgo</vt:lpstr>
      <vt:lpstr>COVID-19 World Vaccination Progress</vt:lpstr>
      <vt:lpstr>Table of contents</vt:lpstr>
      <vt:lpstr>Contents of this Report</vt:lpstr>
      <vt:lpstr>CLOUD SETUP</vt:lpstr>
      <vt:lpstr>Create a Google Cloud project</vt:lpstr>
      <vt:lpstr>Create a Google Cloud Bucket-01 </vt:lpstr>
      <vt:lpstr>Create a Google Cloud Bucket-02</vt:lpstr>
      <vt:lpstr>Create a Google Cloud Bucket-03 </vt:lpstr>
      <vt:lpstr>DATA INGESTION</vt:lpstr>
      <vt:lpstr>COVID-19 World Vaccination Progress dataset</vt:lpstr>
      <vt:lpstr>COVID-19 World Vaccination Progress dataset</vt:lpstr>
      <vt:lpstr>COVID-19 World Vaccination Progress dataset</vt:lpstr>
      <vt:lpstr>Upload dataset to Google Cloud Storage</vt:lpstr>
      <vt:lpstr>Checking If the File uploaded</vt:lpstr>
      <vt:lpstr>Load the dataset</vt:lpstr>
      <vt:lpstr>Data preview</vt:lpstr>
      <vt:lpstr>03 DATA MANIPULATION USING DATABASES</vt:lpstr>
      <vt:lpstr>Big Query Console</vt:lpstr>
      <vt:lpstr>QUESTIONS </vt:lpstr>
      <vt:lpstr>Executing queries on Big Query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Executing the queries on Jupyter notebook</vt:lpstr>
      <vt:lpstr>: Creating the JSON key </vt:lpstr>
      <vt:lpstr>Uploading the Jason Key</vt:lpstr>
      <vt:lpstr>Which country has the highest total vaccinations?</vt:lpstr>
      <vt:lpstr>What is the daily vaccination trend globally?</vt:lpstr>
      <vt:lpstr>Which vaccine types are most commonly used worldwide?</vt:lpstr>
      <vt:lpstr>What percentage of the population has been fully vaccinated in each country?</vt:lpstr>
      <vt:lpstr>What is the relationship between daily vaccinations and the number of people fully vaccinated per country?</vt:lpstr>
      <vt:lpstr>Exporting The Query Result To the Bucket-1</vt:lpstr>
      <vt:lpstr>Exporting The Query Result To the Bucket-2</vt:lpstr>
      <vt:lpstr>Exporting The Query Result To the Bucket-3</vt:lpstr>
      <vt:lpstr>Git repository</vt:lpstr>
      <vt:lpstr>DATA ANALYSIS USING SPARK NOTEBOOKS</vt:lpstr>
      <vt:lpstr>PowerPoint Presentation</vt:lpstr>
      <vt:lpstr>DATA ENRICHMENT</vt:lpstr>
      <vt:lpstr>PowerPoint Presentation</vt:lpstr>
      <vt:lpstr>DATA VISUALIZATION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World Vaccination Progress</dc:title>
  <dc:creator>root</dc:creator>
  <cp:lastModifiedBy>MAHTAB ALGHASI</cp:lastModifiedBy>
  <cp:revision>43</cp:revision>
  <dcterms:modified xsi:type="dcterms:W3CDTF">2024-12-06T16:15:02Z</dcterms:modified>
</cp:coreProperties>
</file>