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0" r:id="rId2"/>
  </p:sldMasterIdLst>
  <p:notesMasterIdLst>
    <p:notesMasterId r:id="rId54"/>
  </p:notesMasterIdLst>
  <p:handoutMasterIdLst>
    <p:handoutMasterId r:id="rId55"/>
  </p:handoutMasterIdLst>
  <p:sldIdLst>
    <p:sldId id="270" r:id="rId3"/>
    <p:sldId id="537" r:id="rId4"/>
    <p:sldId id="539" r:id="rId5"/>
    <p:sldId id="538" r:id="rId6"/>
    <p:sldId id="540" r:id="rId7"/>
    <p:sldId id="560" r:id="rId8"/>
    <p:sldId id="561" r:id="rId9"/>
    <p:sldId id="526" r:id="rId10"/>
    <p:sldId id="527" r:id="rId11"/>
    <p:sldId id="528" r:id="rId12"/>
    <p:sldId id="529" r:id="rId13"/>
    <p:sldId id="530" r:id="rId14"/>
    <p:sldId id="531" r:id="rId15"/>
    <p:sldId id="532" r:id="rId16"/>
    <p:sldId id="533" r:id="rId17"/>
    <p:sldId id="534" r:id="rId18"/>
    <p:sldId id="535" r:id="rId19"/>
    <p:sldId id="536" r:id="rId20"/>
    <p:sldId id="461" r:id="rId21"/>
    <p:sldId id="501" r:id="rId22"/>
    <p:sldId id="562" r:id="rId23"/>
    <p:sldId id="563" r:id="rId24"/>
    <p:sldId id="564" r:id="rId25"/>
    <p:sldId id="516" r:id="rId26"/>
    <p:sldId id="515" r:id="rId27"/>
    <p:sldId id="517" r:id="rId28"/>
    <p:sldId id="518" r:id="rId29"/>
    <p:sldId id="519" r:id="rId30"/>
    <p:sldId id="520" r:id="rId31"/>
    <p:sldId id="521" r:id="rId32"/>
    <p:sldId id="522" r:id="rId33"/>
    <p:sldId id="523" r:id="rId34"/>
    <p:sldId id="541" r:id="rId35"/>
    <p:sldId id="545" r:id="rId36"/>
    <p:sldId id="546" r:id="rId37"/>
    <p:sldId id="547" r:id="rId38"/>
    <p:sldId id="548" r:id="rId39"/>
    <p:sldId id="549" r:id="rId40"/>
    <p:sldId id="550" r:id="rId41"/>
    <p:sldId id="551" r:id="rId42"/>
    <p:sldId id="552" r:id="rId43"/>
    <p:sldId id="553" r:id="rId44"/>
    <p:sldId id="554" r:id="rId45"/>
    <p:sldId id="542" r:id="rId46"/>
    <p:sldId id="543" r:id="rId47"/>
    <p:sldId id="544" r:id="rId48"/>
    <p:sldId id="555" r:id="rId49"/>
    <p:sldId id="556" r:id="rId50"/>
    <p:sldId id="557" r:id="rId51"/>
    <p:sldId id="558" r:id="rId52"/>
    <p:sldId id="338"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ZANNE MCCORMAC"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FFFF"/>
    <a:srgbClr val="8C9092"/>
    <a:srgbClr val="89C4B6"/>
    <a:srgbClr val="82D2BF"/>
    <a:srgbClr val="412587"/>
    <a:srgbClr val="2F1B6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34" autoAdjust="0"/>
    <p:restoredTop sz="84604" autoAdjust="0"/>
  </p:normalViewPr>
  <p:slideViewPr>
    <p:cSldViewPr snapToGrid="0" snapToObjects="1">
      <p:cViewPr>
        <p:scale>
          <a:sx n="75" d="100"/>
          <a:sy n="75" d="100"/>
        </p:scale>
        <p:origin x="-2320" y="-264"/>
      </p:cViewPr>
      <p:guideLst>
        <p:guide orient="horz" pos="4236"/>
        <p:guide pos="969"/>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72" d="100"/>
          <a:sy n="72" d="100"/>
        </p:scale>
        <p:origin x="-35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commentAuthors" Target="commentAuthors.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64E541-A83E-BE4A-97CF-169CE5ADC203}" type="datetimeFigureOut">
              <a:rPr lang="en-US" smtClean="0"/>
              <a:t>23/03/15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CD26FF-8939-EF44-AA4C-7363C7821403}" type="slidenum">
              <a:rPr lang="en-US" smtClean="0"/>
              <a:t>‹#›</a:t>
            </a:fld>
            <a:endParaRPr lang="en-US" dirty="0"/>
          </a:p>
        </p:txBody>
      </p:sp>
    </p:spTree>
    <p:extLst>
      <p:ext uri="{BB962C8B-B14F-4D97-AF65-F5344CB8AC3E}">
        <p14:creationId xmlns:p14="http://schemas.microsoft.com/office/powerpoint/2010/main" val="37926467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9D46C-38D8-7640-85C9-56BD7CCCEB7F}" type="datetimeFigureOut">
              <a:rPr lang="en-US" smtClean="0"/>
              <a:t>23/03/15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9FD14F-BDE7-4C4E-9C8A-28E2F7F64256}" type="slidenum">
              <a:rPr lang="en-US" smtClean="0"/>
              <a:t>‹#›</a:t>
            </a:fld>
            <a:endParaRPr lang="en-US" dirty="0"/>
          </a:p>
        </p:txBody>
      </p:sp>
    </p:spTree>
    <p:extLst>
      <p:ext uri="{BB962C8B-B14F-4D97-AF65-F5344CB8AC3E}">
        <p14:creationId xmlns:p14="http://schemas.microsoft.com/office/powerpoint/2010/main" val="146227772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 Id="rId3" Type="http://schemas.openxmlformats.org/officeDocument/2006/relationships/hyperlink" Target="http://www.oracle.com/technetwork/java/javase/gc-tuning-6-140523.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hyperlink" Target="https://spark.apache.org/docs/1.1.1/programming-guide.html%23broadcast-variabl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Added date</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B9FD14F-BDE7-4C4E-9C8A-28E2F7F64256}" type="slidenum">
              <a:rPr lang="en-US" smtClean="0"/>
              <a:t>1</a:t>
            </a:fld>
            <a:endParaRPr lang="en-US" dirty="0"/>
          </a:p>
        </p:txBody>
      </p:sp>
    </p:spTree>
    <p:extLst>
      <p:ext uri="{BB962C8B-B14F-4D97-AF65-F5344CB8AC3E}">
        <p14:creationId xmlns:p14="http://schemas.microsoft.com/office/powerpoint/2010/main" val="2666155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objects are large, you may also need to increase the </a:t>
            </a:r>
            <a:r>
              <a:rPr lang="en-US" dirty="0" err="1" smtClean="0"/>
              <a:t>spark.kryoserializer.buffer.mb</a:t>
            </a:r>
            <a:r>
              <a:rPr lang="en-US" dirty="0" smtClean="0"/>
              <a:t> </a:t>
            </a:r>
            <a:r>
              <a:rPr lang="en-US" dirty="0" err="1" smtClean="0"/>
              <a:t>config</a:t>
            </a:r>
            <a:r>
              <a:rPr lang="en-US" dirty="0" smtClean="0"/>
              <a:t> property. The default is 2, but this value needs to be large enough to hold the </a:t>
            </a:r>
            <a:r>
              <a:rPr lang="en-US" i="1" dirty="0" smtClean="0"/>
              <a:t>largest</a:t>
            </a:r>
            <a:r>
              <a:rPr lang="en-US" dirty="0" smtClean="0"/>
              <a:t> object you will serialize.</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Finally, if you don’t register your custom classes, </a:t>
            </a:r>
            <a:r>
              <a:rPr lang="en-US" dirty="0" err="1" smtClean="0"/>
              <a:t>Kryo</a:t>
            </a:r>
            <a:r>
              <a:rPr lang="en-US" dirty="0" smtClean="0"/>
              <a:t> will still work, but it will have to store the full class name with each object, which is wasteful.</a:t>
            </a:r>
          </a:p>
          <a:p>
            <a:endParaRPr lang="en-US" dirty="0"/>
          </a:p>
        </p:txBody>
      </p:sp>
      <p:sp>
        <p:nvSpPr>
          <p:cNvPr id="4" name="Slide Number Placeholder 3"/>
          <p:cNvSpPr>
            <a:spLocks noGrp="1"/>
          </p:cNvSpPr>
          <p:nvPr>
            <p:ph type="sldNum" sz="quarter" idx="10"/>
          </p:nvPr>
        </p:nvSpPr>
        <p:spPr/>
        <p:txBody>
          <a:bodyPr/>
          <a:lstStyle/>
          <a:p>
            <a:fld id="{4B9FD14F-BDE7-4C4E-9C8A-28E2F7F64256}" type="slidenum">
              <a:rPr lang="en-US" smtClean="0"/>
              <a:t>20</a:t>
            </a:fld>
            <a:endParaRPr lang="en-US" dirty="0"/>
          </a:p>
        </p:txBody>
      </p:sp>
    </p:spTree>
    <p:extLst>
      <p:ext uri="{BB962C8B-B14F-4D97-AF65-F5344CB8AC3E}">
        <p14:creationId xmlns:p14="http://schemas.microsoft.com/office/powerpoint/2010/main" val="1842886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distinct Java object has an “object header”, which is about 16 bytes and contains information such as a pointer to its class. For an object with very little data in it (say one </a:t>
            </a:r>
            <a:r>
              <a:rPr lang="en-US" dirty="0" err="1" smtClean="0"/>
              <a:t>Int</a:t>
            </a:r>
            <a:r>
              <a:rPr lang="en-US" dirty="0" smtClean="0"/>
              <a:t> field), this can be bigger than the data.</a:t>
            </a:r>
          </a:p>
          <a:p>
            <a:r>
              <a:rPr lang="en-US" dirty="0" smtClean="0"/>
              <a:t>Java Strings have about 40 bytes of overhead over the raw string data (since they store it in an array of Chars and keep extra data such as the length), and store each character as </a:t>
            </a:r>
            <a:r>
              <a:rPr lang="en-US" i="1" dirty="0" smtClean="0"/>
              <a:t>two</a:t>
            </a:r>
            <a:r>
              <a:rPr lang="en-US" dirty="0" smtClean="0"/>
              <a:t> bytes due to String’s internal usage of UTF-16 encoding. Thus a 10-character string can easily consume 60 bytes.</a:t>
            </a:r>
          </a:p>
          <a:p>
            <a:r>
              <a:rPr lang="en-US" dirty="0" smtClean="0"/>
              <a:t>Common collection classes, such as </a:t>
            </a:r>
            <a:r>
              <a:rPr lang="en-US" dirty="0" err="1" smtClean="0"/>
              <a:t>HashMap</a:t>
            </a:r>
            <a:r>
              <a:rPr lang="en-US" dirty="0" smtClean="0"/>
              <a:t> and </a:t>
            </a:r>
            <a:r>
              <a:rPr lang="en-US" dirty="0" err="1" smtClean="0"/>
              <a:t>LinkedList</a:t>
            </a:r>
            <a:r>
              <a:rPr lang="en-US" dirty="0" smtClean="0"/>
              <a:t>, use linked data structures, where there is a “wrapper” object for each entry (e.g. </a:t>
            </a:r>
            <a:r>
              <a:rPr lang="en-US" dirty="0" err="1" smtClean="0"/>
              <a:t>Map.Entry</a:t>
            </a:r>
            <a:r>
              <a:rPr lang="en-US" dirty="0" smtClean="0"/>
              <a:t>). This object not only has a header, but also pointers (typically 8 bytes each) to the next object in the list.</a:t>
            </a:r>
          </a:p>
          <a:p>
            <a:r>
              <a:rPr lang="en-US" dirty="0" smtClean="0"/>
              <a:t>Collections of primitive types often store them as “boxed” objects such as </a:t>
            </a:r>
            <a:r>
              <a:rPr lang="en-US" dirty="0" err="1" smtClean="0"/>
              <a:t>java.lang.Integer</a:t>
            </a:r>
            <a:r>
              <a:rPr lang="en-US" dirty="0" smtClean="0"/>
              <a:t>.</a:t>
            </a:r>
          </a:p>
          <a:p>
            <a:endParaRPr lang="en-US" dirty="0"/>
          </a:p>
        </p:txBody>
      </p:sp>
      <p:sp>
        <p:nvSpPr>
          <p:cNvPr id="4" name="Slide Number Placeholder 3"/>
          <p:cNvSpPr>
            <a:spLocks noGrp="1"/>
          </p:cNvSpPr>
          <p:nvPr>
            <p:ph type="sldNum" sz="quarter" idx="10"/>
          </p:nvPr>
        </p:nvSpPr>
        <p:spPr/>
        <p:txBody>
          <a:bodyPr/>
          <a:lstStyle/>
          <a:p>
            <a:fld id="{4B9FD14F-BDE7-4C4E-9C8A-28E2F7F64256}" type="slidenum">
              <a:rPr lang="en-US" smtClean="0"/>
              <a:t>25</a:t>
            </a:fld>
            <a:endParaRPr lang="en-US" dirty="0"/>
          </a:p>
        </p:txBody>
      </p:sp>
    </p:spTree>
    <p:extLst>
      <p:ext uri="{BB962C8B-B14F-4D97-AF65-F5344CB8AC3E}">
        <p14:creationId xmlns:p14="http://schemas.microsoft.com/office/powerpoint/2010/main" val="161887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Combined with the use of serialized caching, using a smaller cache should be sufficient to mitigate most of the garbage collection problems. In case you are interested in further tuning the Java GC, continue reading below.</a:t>
            </a:r>
            <a:endParaRPr lang="en-US" dirty="0"/>
          </a:p>
        </p:txBody>
      </p:sp>
      <p:sp>
        <p:nvSpPr>
          <p:cNvPr id="4" name="Slide Number Placeholder 3"/>
          <p:cNvSpPr>
            <a:spLocks noGrp="1"/>
          </p:cNvSpPr>
          <p:nvPr>
            <p:ph type="sldNum" sz="quarter" idx="10"/>
          </p:nvPr>
        </p:nvSpPr>
        <p:spPr/>
        <p:txBody>
          <a:bodyPr/>
          <a:lstStyle/>
          <a:p>
            <a:fld id="{4B9FD14F-BDE7-4C4E-9C8A-28E2F7F64256}" type="slidenum">
              <a:rPr lang="en-US" smtClean="0"/>
              <a:t>29</a:t>
            </a:fld>
            <a:endParaRPr lang="en-US" dirty="0"/>
          </a:p>
        </p:txBody>
      </p:sp>
    </p:spTree>
    <p:extLst>
      <p:ext uri="{BB962C8B-B14F-4D97-AF65-F5344CB8AC3E}">
        <p14:creationId xmlns:p14="http://schemas.microsoft.com/office/powerpoint/2010/main" val="1319227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further tune garbage collection, we first need to understand some basic information about memory management in the JVM:</a:t>
            </a:r>
          </a:p>
          <a:p>
            <a:r>
              <a:rPr lang="en-US" dirty="0" smtClean="0"/>
              <a:t>Java Heap space is divided in to two regions Young and Old. The Young generation is meant to hold short-lived objects while the Old generation is intended for objects with longer lifetimes.</a:t>
            </a:r>
          </a:p>
          <a:p>
            <a:r>
              <a:rPr lang="en-US" dirty="0" smtClean="0"/>
              <a:t>The Young generation is further divided into three regions [Eden, Survivor1, Survivor2].</a:t>
            </a:r>
          </a:p>
          <a:p>
            <a:r>
              <a:rPr lang="en-US" dirty="0" smtClean="0"/>
              <a:t>A simplified description of the garbage collection procedure: When Eden is full, a minor GC is run on Eden and objects that are alive from Eden and Survivor1 are copied to Survivor2. The Survivor regions are swapped. If an object is old enough or Survivor2 is full, it is moved to Old. Finally when Old is close to full, a full GC is invoked.</a:t>
            </a:r>
          </a:p>
          <a:p>
            <a:r>
              <a:rPr lang="en-US" dirty="0" smtClean="0"/>
              <a:t>The goal of GC tuning in Spark is to ensure that only long-lived RDDs are stored in the Old generation and that the Young generation is sufficiently sized to store short-lived objects. This will help avoid full GCs to collect temporary objects created during task execution. Some steps which may be useful are:</a:t>
            </a:r>
          </a:p>
          <a:p>
            <a:r>
              <a:rPr lang="en-US" dirty="0" smtClean="0"/>
              <a:t>Check if there are too many garbage collections by collecting GC stats. If a full GC is invoked multiple times for before a task completes, it means that there isn’t enough memory available for executing tasks.</a:t>
            </a:r>
          </a:p>
          <a:p>
            <a:r>
              <a:rPr lang="en-US" dirty="0" smtClean="0"/>
              <a:t>In the GC stats that are printed, if the </a:t>
            </a:r>
            <a:r>
              <a:rPr lang="en-US" dirty="0" err="1" smtClean="0"/>
              <a:t>OldGen</a:t>
            </a:r>
            <a:r>
              <a:rPr lang="en-US" dirty="0" smtClean="0"/>
              <a:t> is close to being full, reduce the amount of memory used for caching. This can be done using the </a:t>
            </a:r>
            <a:r>
              <a:rPr lang="en-US" dirty="0" err="1" smtClean="0"/>
              <a:t>spark.storage.memoryFraction</a:t>
            </a:r>
            <a:r>
              <a:rPr lang="en-US" dirty="0" smtClean="0"/>
              <a:t> property. It is better to cache fewer objects than to slow down task execution!</a:t>
            </a:r>
          </a:p>
          <a:p>
            <a:r>
              <a:rPr lang="en-US" dirty="0" smtClean="0"/>
              <a:t>If there are too many minor collections but not many major GCs, allocating more memory for Eden would help. You can set the size of the Eden to be an over-estimate of how much memory each task will need. If the size of Eden is determined to be E, then you can set the size of the Young generation using the option -</a:t>
            </a:r>
            <a:r>
              <a:rPr lang="en-US" dirty="0" err="1" smtClean="0"/>
              <a:t>Xmn</a:t>
            </a:r>
            <a:r>
              <a:rPr lang="en-US" dirty="0" smtClean="0"/>
              <a:t>=4/3*E. (The scaling up by 4/3 is to account for space used by survivor regions as well.)</a:t>
            </a:r>
          </a:p>
          <a:p>
            <a:r>
              <a:rPr lang="en-US" dirty="0" smtClean="0"/>
              <a:t>As an example, if your task is reading data from HDFS, the amount of memory used by the task can be estimated using the size of the data block read from HDFS. Note that the size of a decompressed block is often 2 or 3 times the size of the block. So if we wish to have 3 or 4 tasks worth of working space, and the HDFS block size is 64 MB, we can estimate size of Eden to be 4*3*64MB.</a:t>
            </a:r>
          </a:p>
          <a:p>
            <a:r>
              <a:rPr lang="en-US" dirty="0" smtClean="0"/>
              <a:t>Monitor how the frequency and time taken by garbage collection changes with the new settings.</a:t>
            </a:r>
          </a:p>
          <a:p>
            <a:r>
              <a:rPr lang="en-US" dirty="0" smtClean="0"/>
              <a:t>Our experience suggests that the effect of GC tuning depends on your application and the amount of memory available. There are </a:t>
            </a:r>
            <a:r>
              <a:rPr lang="en-US" dirty="0" smtClean="0">
                <a:hlinkClick r:id="rId3"/>
              </a:rPr>
              <a:t>many more tuning options</a:t>
            </a:r>
            <a:r>
              <a:rPr lang="en-US" dirty="0" smtClean="0"/>
              <a:t> described online, but at a high level, managing how frequently full GC takes place can help in reducing the overhead.</a:t>
            </a:r>
          </a:p>
          <a:p>
            <a:endParaRPr lang="en-US" dirty="0"/>
          </a:p>
        </p:txBody>
      </p:sp>
      <p:sp>
        <p:nvSpPr>
          <p:cNvPr id="4" name="Slide Number Placeholder 3"/>
          <p:cNvSpPr>
            <a:spLocks noGrp="1"/>
          </p:cNvSpPr>
          <p:nvPr>
            <p:ph type="sldNum" sz="quarter" idx="10"/>
          </p:nvPr>
        </p:nvSpPr>
        <p:spPr/>
        <p:txBody>
          <a:bodyPr/>
          <a:lstStyle/>
          <a:p>
            <a:fld id="{4B9FD14F-BDE7-4C4E-9C8A-28E2F7F64256}" type="slidenum">
              <a:rPr lang="en-US" smtClean="0"/>
              <a:t>30</a:t>
            </a:fld>
            <a:endParaRPr lang="en-US" dirty="0"/>
          </a:p>
        </p:txBody>
      </p:sp>
    </p:spTree>
    <p:extLst>
      <p:ext uri="{BB962C8B-B14F-4D97-AF65-F5344CB8AC3E}">
        <p14:creationId xmlns:p14="http://schemas.microsoft.com/office/powerpoint/2010/main" val="1253041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Broadcasting Large Variables</a:t>
            </a:r>
          </a:p>
          <a:p>
            <a:r>
              <a:rPr lang="en-US" dirty="0" smtClean="0"/>
              <a:t>Using the </a:t>
            </a:r>
            <a:r>
              <a:rPr lang="en-US" dirty="0" smtClean="0">
                <a:hlinkClick r:id="rId3"/>
              </a:rPr>
              <a:t>broadcast functionality</a:t>
            </a:r>
            <a:r>
              <a:rPr lang="en-US" dirty="0" smtClean="0"/>
              <a:t> available in </a:t>
            </a:r>
            <a:r>
              <a:rPr lang="en-US" dirty="0" err="1" smtClean="0"/>
              <a:t>SparkContext</a:t>
            </a:r>
            <a:r>
              <a:rPr lang="en-US" dirty="0" smtClean="0"/>
              <a:t> can greatly reduce the size of each serialized task, and the cost of launching a job over a cluster. If your tasks use any large object from the driver program inside of them (e.g. a static lookup table), consider turning it into a broadcast variable. Spark prints the serialized size of each task on the master, so you can look at that to decide whether your tasks are too large; in general tasks larger than about 20 KB are probably worth optimizing.</a:t>
            </a:r>
          </a:p>
          <a:p>
            <a:endParaRPr lang="en-US" dirty="0"/>
          </a:p>
        </p:txBody>
      </p:sp>
      <p:sp>
        <p:nvSpPr>
          <p:cNvPr id="4" name="Slide Number Placeholder 3"/>
          <p:cNvSpPr>
            <a:spLocks noGrp="1"/>
          </p:cNvSpPr>
          <p:nvPr>
            <p:ph type="sldNum" sz="quarter" idx="10"/>
          </p:nvPr>
        </p:nvSpPr>
        <p:spPr/>
        <p:txBody>
          <a:bodyPr/>
          <a:lstStyle/>
          <a:p>
            <a:fld id="{4B9FD14F-BDE7-4C4E-9C8A-28E2F7F64256}" type="slidenum">
              <a:rPr lang="en-US" smtClean="0"/>
              <a:t>32</a:t>
            </a:fld>
            <a:endParaRPr lang="en-US" dirty="0"/>
          </a:p>
        </p:txBody>
      </p:sp>
    </p:spTree>
    <p:extLst>
      <p:ext uri="{BB962C8B-B14F-4D97-AF65-F5344CB8AC3E}">
        <p14:creationId xmlns:p14="http://schemas.microsoft.com/office/powerpoint/2010/main" val="3030363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9025" y="2533859"/>
            <a:ext cx="7772400" cy="1470025"/>
          </a:xfrm>
        </p:spPr>
        <p:txBody>
          <a:bodyPr>
            <a:normAutofit/>
          </a:bodyPr>
          <a:lstStyle>
            <a:lvl1pPr algn="l">
              <a:defRPr sz="28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91554" y="3579930"/>
            <a:ext cx="7772400" cy="723153"/>
          </a:xfrm>
        </p:spPr>
        <p:txBody>
          <a:bodyPr>
            <a:normAutofit/>
          </a:bodyPr>
          <a:lstStyle>
            <a:lvl1pPr marL="0" indent="0" algn="l">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99025" y="4085310"/>
            <a:ext cx="3251200" cy="509121"/>
          </a:xfrm>
        </p:spPr>
        <p:txBody>
          <a:bodyPr/>
          <a:lstStyle>
            <a:lvl1pPr>
              <a:defRPr sz="1600">
                <a:solidFill>
                  <a:srgbClr val="FFFFFF"/>
                </a:solidFill>
              </a:defRPr>
            </a:lvl1pPr>
          </a:lstStyle>
          <a:p>
            <a:endParaRPr lang="en-US" dirty="0"/>
          </a:p>
        </p:txBody>
      </p:sp>
    </p:spTree>
    <p:extLst>
      <p:ext uri="{BB962C8B-B14F-4D97-AF65-F5344CB8AC3E}">
        <p14:creationId xmlns:p14="http://schemas.microsoft.com/office/powerpoint/2010/main" val="1313473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tatement with Insight Green backgroun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251689"/>
            <a:ext cx="8229600" cy="1143000"/>
          </a:xfrm>
        </p:spPr>
        <p:txBody>
          <a:bodyPr/>
          <a:lstStyle>
            <a:lvl1pPr algn="ctr">
              <a:defRPr>
                <a:solidFill>
                  <a:srgbClr val="FFFFFF"/>
                </a:solidFill>
              </a:defRPr>
            </a:lvl1pPr>
          </a:lstStyle>
          <a:p>
            <a:r>
              <a:rPr lang="en-US" dirty="0" smtClean="0"/>
              <a:t>Statement here</a:t>
            </a:r>
            <a:endParaRPr lang="en-US" dirty="0"/>
          </a:p>
        </p:txBody>
      </p:sp>
      <p:cxnSp>
        <p:nvCxnSpPr>
          <p:cNvPr id="5" name="Straight Connector 4"/>
          <p:cNvCxnSpPr/>
          <p:nvPr/>
        </p:nvCxnSpPr>
        <p:spPr>
          <a:xfrm>
            <a:off x="984250" y="3425977"/>
            <a:ext cx="71755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8" name="Text Placeholder 17"/>
          <p:cNvSpPr>
            <a:spLocks noGrp="1"/>
          </p:cNvSpPr>
          <p:nvPr>
            <p:ph type="body" sz="quarter" idx="11" hasCustomPrompt="1"/>
          </p:nvPr>
        </p:nvSpPr>
        <p:spPr>
          <a:xfrm>
            <a:off x="457200" y="3444573"/>
            <a:ext cx="8229600" cy="1550988"/>
          </a:xfrm>
          <a:prstGeom prst="rect">
            <a:avLst/>
          </a:prstGeom>
        </p:spPr>
        <p:txBody>
          <a:bodyPr vert="horz"/>
          <a:lstStyle>
            <a:lvl1pPr marL="0" indent="0" algn="ctr">
              <a:buNone/>
              <a:defRPr sz="4400" b="1" i="1" baseline="0">
                <a:solidFill>
                  <a:srgbClr val="FFFFFF"/>
                </a:solidFill>
                <a:latin typeface="Corbel"/>
                <a:cs typeface="Corbel"/>
              </a:defRPr>
            </a:lvl1pPr>
          </a:lstStyle>
          <a:p>
            <a:pPr lvl="0"/>
            <a:r>
              <a:rPr lang="en-US" dirty="0" smtClean="0"/>
              <a:t>and statement here</a:t>
            </a:r>
            <a:endParaRPr lang="en-US" dirty="0"/>
          </a:p>
        </p:txBody>
      </p:sp>
    </p:spTree>
    <p:extLst>
      <p:ext uri="{BB962C8B-B14F-4D97-AF65-F5344CB8AC3E}">
        <p14:creationId xmlns:p14="http://schemas.microsoft.com/office/powerpoint/2010/main" val="233694611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tatement with California Pin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251689"/>
            <a:ext cx="8229600" cy="1143000"/>
          </a:xfrm>
        </p:spPr>
        <p:txBody>
          <a:bodyPr/>
          <a:lstStyle>
            <a:lvl1pPr algn="ctr">
              <a:defRPr>
                <a:solidFill>
                  <a:srgbClr val="FFFFFF"/>
                </a:solidFill>
              </a:defRPr>
            </a:lvl1pPr>
          </a:lstStyle>
          <a:p>
            <a:r>
              <a:rPr lang="en-US" dirty="0" smtClean="0"/>
              <a:t>Statement here</a:t>
            </a:r>
            <a:endParaRPr lang="en-US" dirty="0"/>
          </a:p>
        </p:txBody>
      </p:sp>
      <p:cxnSp>
        <p:nvCxnSpPr>
          <p:cNvPr id="5" name="Straight Connector 4"/>
          <p:cNvCxnSpPr/>
          <p:nvPr/>
        </p:nvCxnSpPr>
        <p:spPr>
          <a:xfrm>
            <a:off x="984250" y="3425977"/>
            <a:ext cx="71755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8" name="Text Placeholder 17"/>
          <p:cNvSpPr>
            <a:spLocks noGrp="1"/>
          </p:cNvSpPr>
          <p:nvPr>
            <p:ph type="body" sz="quarter" idx="11" hasCustomPrompt="1"/>
          </p:nvPr>
        </p:nvSpPr>
        <p:spPr>
          <a:xfrm>
            <a:off x="457200" y="3444573"/>
            <a:ext cx="8229600" cy="1550988"/>
          </a:xfrm>
          <a:prstGeom prst="rect">
            <a:avLst/>
          </a:prstGeom>
        </p:spPr>
        <p:txBody>
          <a:bodyPr vert="horz"/>
          <a:lstStyle>
            <a:lvl1pPr marL="0" indent="0" algn="ctr">
              <a:buNone/>
              <a:defRPr sz="4400" b="1" i="1" baseline="0">
                <a:solidFill>
                  <a:srgbClr val="FFFFFF"/>
                </a:solidFill>
                <a:latin typeface="Corbel"/>
                <a:cs typeface="Corbel"/>
              </a:defRPr>
            </a:lvl1pPr>
          </a:lstStyle>
          <a:p>
            <a:pPr lvl="0"/>
            <a:r>
              <a:rPr lang="en-US" dirty="0" smtClean="0"/>
              <a:t>and statement here</a:t>
            </a:r>
            <a:endParaRPr lang="en-US" dirty="0"/>
          </a:p>
        </p:txBody>
      </p:sp>
    </p:spTree>
    <p:extLst>
      <p:ext uri="{BB962C8B-B14F-4D97-AF65-F5344CB8AC3E}">
        <p14:creationId xmlns:p14="http://schemas.microsoft.com/office/powerpoint/2010/main" val="356585402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677988" y="1577975"/>
            <a:ext cx="6014583" cy="2576739"/>
          </a:xfrm>
        </p:spPr>
        <p:txBody>
          <a:bodyPr/>
          <a:lstStyle>
            <a:lvl1pPr marL="0" indent="0">
              <a:buNone/>
              <a:defRPr b="1" i="1" baseline="0">
                <a:solidFill>
                  <a:srgbClr val="FF8300"/>
                </a:solidFill>
                <a:latin typeface="Corbel"/>
                <a:cs typeface="Corbel"/>
              </a:defRPr>
            </a:lvl1pPr>
          </a:lstStyle>
          <a:p>
            <a:pPr lvl="0"/>
            <a:r>
              <a:rPr lang="en-US" dirty="0" smtClean="0"/>
              <a:t>“quote here quote here quote here quote here quote here quote here quote here quote here quote here quote here quote here quote here quote here quote here”</a:t>
            </a:r>
          </a:p>
        </p:txBody>
      </p:sp>
      <p:cxnSp>
        <p:nvCxnSpPr>
          <p:cNvPr id="9" name="Straight Connector 8"/>
          <p:cNvCxnSpPr/>
          <p:nvPr/>
        </p:nvCxnSpPr>
        <p:spPr>
          <a:xfrm>
            <a:off x="1677988" y="5324929"/>
            <a:ext cx="60145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692571" y="5324929"/>
            <a:ext cx="1451429" cy="145142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1" hasCustomPrompt="1"/>
          </p:nvPr>
        </p:nvSpPr>
        <p:spPr>
          <a:xfrm>
            <a:off x="1677988" y="4318000"/>
            <a:ext cx="6015037" cy="681038"/>
          </a:xfrm>
        </p:spPr>
        <p:txBody>
          <a:bodyPr/>
          <a:lstStyle>
            <a:lvl1pPr marL="0" indent="0">
              <a:buNone/>
              <a:defRPr b="0" i="1" baseline="0">
                <a:solidFill>
                  <a:srgbClr val="F1F1EC"/>
                </a:solidFill>
                <a:latin typeface="Corbel"/>
                <a:cs typeface="Corbel"/>
              </a:defRPr>
            </a:lvl1pPr>
          </a:lstStyle>
          <a:p>
            <a:pPr lvl="0"/>
            <a:r>
              <a:rPr lang="en-US" b="0" i="1" dirty="0" smtClean="0">
                <a:latin typeface="Corbel"/>
                <a:cs typeface="Corbel"/>
              </a:rPr>
              <a:t>— Who said it</a:t>
            </a:r>
            <a:endParaRPr lang="en-US" dirty="0"/>
          </a:p>
        </p:txBody>
      </p:sp>
    </p:spTree>
    <p:extLst>
      <p:ext uri="{BB962C8B-B14F-4D97-AF65-F5344CB8AC3E}">
        <p14:creationId xmlns:p14="http://schemas.microsoft.com/office/powerpoint/2010/main" val="79166258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entered Title &amp; subtitl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606120"/>
            <a:ext cx="6400800" cy="1752600"/>
          </a:xfrm>
        </p:spPr>
        <p:txBody>
          <a:bodyPr/>
          <a:lstStyle>
            <a:lvl1pPr marL="0" indent="0" algn="ctr">
              <a:buNone/>
              <a:defRPr>
                <a:solidFill>
                  <a:srgbClr val="8C909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6593568"/>
            <a:ext cx="9144000" cy="2771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 </a:t>
            </a:r>
            <a:endParaRPr lang="en-US" dirty="0"/>
          </a:p>
        </p:txBody>
      </p:sp>
      <p:pic>
        <p:nvPicPr>
          <p:cNvPr id="16" name="Picture 15"/>
          <p:cNvPicPr>
            <a:picLocks noChangeAspect="1"/>
          </p:cNvPicPr>
          <p:nvPr/>
        </p:nvPicPr>
        <p:blipFill>
          <a:blip r:embed="rId2"/>
          <a:stretch>
            <a:fillRect/>
          </a:stretch>
        </p:blipFill>
        <p:spPr>
          <a:xfrm>
            <a:off x="180210" y="6680456"/>
            <a:ext cx="508000" cy="127000"/>
          </a:xfrm>
          <a:prstGeom prst="rect">
            <a:avLst/>
          </a:prstGeom>
        </p:spPr>
      </p:pic>
      <p:sp>
        <p:nvSpPr>
          <p:cNvPr id="20" name="Title Placeholder 1"/>
          <p:cNvSpPr>
            <a:spLocks noGrp="1"/>
          </p:cNvSpPr>
          <p:nvPr>
            <p:ph type="title"/>
          </p:nvPr>
        </p:nvSpPr>
        <p:spPr>
          <a:xfrm>
            <a:off x="457200" y="2430163"/>
            <a:ext cx="8229600" cy="1143000"/>
          </a:xfrm>
          <a:prstGeom prst="rect">
            <a:avLst/>
          </a:prstGeom>
        </p:spPr>
        <p:txBody>
          <a:bodyPr vert="horz" lIns="91440" tIns="45720" rIns="91440" bIns="45720" rtlCol="0" anchor="ctr">
            <a:normAutofit/>
          </a:bodyPr>
          <a:lstStyle>
            <a:lvl1pPr algn="ctr">
              <a:defRPr b="1" i="1">
                <a:solidFill>
                  <a:schemeClr val="accent1"/>
                </a:solidFill>
                <a:latin typeface="Corbel"/>
                <a:cs typeface="Corbel"/>
              </a:defRPr>
            </a:lvl1pPr>
          </a:lstStyle>
          <a:p>
            <a:r>
              <a:rPr lang="en-US" smtClean="0"/>
              <a:t>Click to edit Master title style</a:t>
            </a:r>
            <a:endParaRPr lang="en-US" dirty="0"/>
          </a:p>
        </p:txBody>
      </p:sp>
      <p:sp>
        <p:nvSpPr>
          <p:cNvPr id="22" name="Text Placeholder 21"/>
          <p:cNvSpPr>
            <a:spLocks noGrp="1"/>
          </p:cNvSpPr>
          <p:nvPr>
            <p:ph type="body" sz="quarter" idx="10" hasCustomPrompt="1"/>
          </p:nvPr>
        </p:nvSpPr>
        <p:spPr>
          <a:xfrm>
            <a:off x="3285327" y="6586344"/>
            <a:ext cx="2290997" cy="260350"/>
          </a:xfrm>
        </p:spPr>
        <p:txBody>
          <a:bodyPr>
            <a:normAutofit/>
          </a:bodyPr>
          <a:lstStyle>
            <a:lvl1pPr marL="0" indent="0" algn="r">
              <a:buNone/>
              <a:defRPr sz="1050" baseline="0">
                <a:solidFill>
                  <a:srgbClr val="8C9092"/>
                </a:solidFill>
              </a:defRPr>
            </a:lvl1pPr>
          </a:lstStyle>
          <a:p>
            <a:pPr lvl="0"/>
            <a:r>
              <a:rPr lang="en-US" dirty="0" smtClean="0"/>
              <a:t>Presentation name </a:t>
            </a:r>
            <a:endParaRPr lang="en-US" dirty="0"/>
          </a:p>
        </p:txBody>
      </p:sp>
      <p:sp>
        <p:nvSpPr>
          <p:cNvPr id="23" name="Footer Placeholder 4"/>
          <p:cNvSpPr txBox="1">
            <a:spLocks/>
          </p:cNvSpPr>
          <p:nvPr/>
        </p:nvSpPr>
        <p:spPr>
          <a:xfrm>
            <a:off x="7833090" y="6607641"/>
            <a:ext cx="810862"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aseline="0" dirty="0" smtClean="0"/>
              <a:t> </a:t>
            </a:r>
            <a:r>
              <a:rPr lang="en-US" dirty="0" smtClean="0"/>
              <a:t>»  page </a:t>
            </a:r>
            <a:fld id="{96DBCE4D-08E0-DE47-BABF-698AA4A3E104}" type="slidenum">
              <a:rPr lang="en-US" smtClean="0"/>
              <a:pPr/>
              <a:t>‹#›</a:t>
            </a:fld>
            <a:r>
              <a:rPr lang="en-US" dirty="0" smtClean="0"/>
              <a:t>   </a:t>
            </a:r>
            <a:endParaRPr lang="en-US" dirty="0"/>
          </a:p>
        </p:txBody>
      </p:sp>
      <p:sp>
        <p:nvSpPr>
          <p:cNvPr id="24" name="Footer Placeholder 4"/>
          <p:cNvSpPr txBox="1">
            <a:spLocks/>
          </p:cNvSpPr>
          <p:nvPr/>
        </p:nvSpPr>
        <p:spPr>
          <a:xfrm>
            <a:off x="5504882" y="6610606"/>
            <a:ext cx="211673"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  »    </a:t>
            </a:r>
            <a:endParaRPr lang="en-US" dirty="0"/>
          </a:p>
        </p:txBody>
      </p:sp>
      <p:sp>
        <p:nvSpPr>
          <p:cNvPr id="29" name="Text Placeholder 28"/>
          <p:cNvSpPr>
            <a:spLocks noGrp="1"/>
          </p:cNvSpPr>
          <p:nvPr>
            <p:ph type="body" sz="quarter" idx="13" hasCustomPrompt="1"/>
          </p:nvPr>
        </p:nvSpPr>
        <p:spPr>
          <a:xfrm>
            <a:off x="5659306" y="6584756"/>
            <a:ext cx="2251429" cy="254000"/>
          </a:xfrm>
        </p:spPr>
        <p:txBody>
          <a:bodyPr>
            <a:normAutofit/>
          </a:bodyPr>
          <a:lstStyle>
            <a:lvl1pPr marL="0" indent="0">
              <a:buNone/>
              <a:defRPr sz="1050">
                <a:solidFill>
                  <a:srgbClr val="8C9092"/>
                </a:solidFill>
              </a:defRPr>
            </a:lvl1pPr>
          </a:lstStyle>
          <a:p>
            <a:pPr lvl="0"/>
            <a:r>
              <a:rPr lang="en-US" dirty="0" smtClean="0"/>
              <a:t>Section name</a:t>
            </a:r>
            <a:endParaRPr lang="en-US" dirty="0"/>
          </a:p>
        </p:txBody>
      </p:sp>
      <p:sp>
        <p:nvSpPr>
          <p:cNvPr id="32" name="Footer Placeholder 4"/>
          <p:cNvSpPr txBox="1">
            <a:spLocks/>
          </p:cNvSpPr>
          <p:nvPr/>
        </p:nvSpPr>
        <p:spPr>
          <a:xfrm>
            <a:off x="8389942" y="6609425"/>
            <a:ext cx="671316"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t>  </a:t>
            </a:r>
            <a:fld id="{EF6A9A25-F516-834A-B9D7-8099F010615D}" type="datetime1">
              <a:rPr lang="en-US" smtClean="0"/>
              <a:pPr algn="r"/>
              <a:t>23/03/15</a:t>
            </a:fld>
            <a:endParaRPr lang="en-US" dirty="0"/>
          </a:p>
        </p:txBody>
      </p:sp>
    </p:spTree>
    <p:extLst>
      <p:ext uri="{BB962C8B-B14F-4D97-AF65-F5344CB8AC3E}">
        <p14:creationId xmlns:p14="http://schemas.microsoft.com/office/powerpoint/2010/main" val="56700845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b="0" i="0">
                <a:latin typeface="Corbel"/>
                <a:cs typeface="Corbe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ectangle 12"/>
          <p:cNvSpPr/>
          <p:nvPr/>
        </p:nvSpPr>
        <p:spPr>
          <a:xfrm>
            <a:off x="0" y="6593568"/>
            <a:ext cx="9144000" cy="2771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 </a:t>
            </a:r>
            <a:endParaRPr lang="en-US" dirty="0"/>
          </a:p>
        </p:txBody>
      </p:sp>
      <p:pic>
        <p:nvPicPr>
          <p:cNvPr id="14" name="Picture 13"/>
          <p:cNvPicPr>
            <a:picLocks noChangeAspect="1"/>
          </p:cNvPicPr>
          <p:nvPr/>
        </p:nvPicPr>
        <p:blipFill>
          <a:blip r:embed="rId2"/>
          <a:stretch>
            <a:fillRect/>
          </a:stretch>
        </p:blipFill>
        <p:spPr>
          <a:xfrm>
            <a:off x="180210" y="6680456"/>
            <a:ext cx="508000" cy="127000"/>
          </a:xfrm>
          <a:prstGeom prst="rect">
            <a:avLst/>
          </a:prstGeom>
        </p:spPr>
      </p:pic>
      <p:sp>
        <p:nvSpPr>
          <p:cNvPr id="16" name="Footer Placeholder 4"/>
          <p:cNvSpPr txBox="1">
            <a:spLocks/>
          </p:cNvSpPr>
          <p:nvPr/>
        </p:nvSpPr>
        <p:spPr>
          <a:xfrm>
            <a:off x="7129907" y="6607641"/>
            <a:ext cx="810862"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aseline="0" dirty="0" smtClean="0"/>
              <a:t> </a:t>
            </a:r>
            <a:r>
              <a:rPr lang="en-US" dirty="0" smtClean="0"/>
              <a:t>»  page </a:t>
            </a:r>
            <a:fld id="{96DBCE4D-08E0-DE47-BABF-698AA4A3E104}" type="slidenum">
              <a:rPr lang="en-US" smtClean="0"/>
              <a:pPr/>
              <a:t>‹#›</a:t>
            </a:fld>
            <a:r>
              <a:rPr lang="en-US" dirty="0" smtClean="0"/>
              <a:t>   </a:t>
            </a:r>
            <a:endParaRPr lang="en-US" dirty="0"/>
          </a:p>
        </p:txBody>
      </p:sp>
      <p:sp>
        <p:nvSpPr>
          <p:cNvPr id="19" name="Footer Placeholder 4"/>
          <p:cNvSpPr txBox="1">
            <a:spLocks/>
          </p:cNvSpPr>
          <p:nvPr/>
        </p:nvSpPr>
        <p:spPr>
          <a:xfrm>
            <a:off x="7709873" y="6609425"/>
            <a:ext cx="1351385" cy="239006"/>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solidFill>
                  <a:srgbClr val="8C9092"/>
                </a:solidFill>
              </a:rPr>
              <a:t>  27 January 2014</a:t>
            </a:r>
            <a:endParaRPr lang="en-US" dirty="0">
              <a:solidFill>
                <a:srgbClr val="8C9092"/>
              </a:solidFill>
            </a:endParaRPr>
          </a:p>
        </p:txBody>
      </p:sp>
      <p:sp>
        <p:nvSpPr>
          <p:cNvPr id="11" name="Footer Placeholder 3"/>
          <p:cNvSpPr>
            <a:spLocks noGrp="1"/>
          </p:cNvSpPr>
          <p:nvPr>
            <p:ph type="ftr" sz="quarter" idx="10"/>
          </p:nvPr>
        </p:nvSpPr>
        <p:spPr>
          <a:xfrm>
            <a:off x="4371968" y="6609425"/>
            <a:ext cx="2757939" cy="207543"/>
          </a:xfrm>
          <a:prstGeom prst="rect">
            <a:avLst/>
          </a:prstGeom>
        </p:spPr>
        <p:txBody>
          <a:bodyPr/>
          <a:lstStyle>
            <a:lvl1pPr algn="r">
              <a:defRPr sz="1050">
                <a:solidFill>
                  <a:srgbClr val="8C9092"/>
                </a:solidFill>
              </a:defRPr>
            </a:lvl1pPr>
          </a:lstStyle>
          <a:p>
            <a:r>
              <a:rPr lang="en-US" dirty="0" smtClean="0"/>
              <a:t>© 2014 Guavus. All rights reserved.</a:t>
            </a:r>
            <a:endParaRPr lang="en-US" dirty="0"/>
          </a:p>
        </p:txBody>
      </p:sp>
    </p:spTree>
    <p:extLst>
      <p:ext uri="{BB962C8B-B14F-4D97-AF65-F5344CB8AC3E}">
        <p14:creationId xmlns:p14="http://schemas.microsoft.com/office/powerpoint/2010/main" val="165799853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solidFill>
                  <a:srgbClr val="FF8300"/>
                </a:solidFill>
                <a:latin typeface="Corbel"/>
                <a:cs typeface="Corbe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userDrawn="1"/>
        </p:nvSpPr>
        <p:spPr>
          <a:xfrm>
            <a:off x="0" y="6593568"/>
            <a:ext cx="9144000" cy="2771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 </a:t>
            </a:r>
            <a:endParaRPr lang="en-US" dirty="0"/>
          </a:p>
        </p:txBody>
      </p:sp>
      <p:pic>
        <p:nvPicPr>
          <p:cNvPr id="13" name="Picture 12"/>
          <p:cNvPicPr>
            <a:picLocks noChangeAspect="1"/>
          </p:cNvPicPr>
          <p:nvPr/>
        </p:nvPicPr>
        <p:blipFill>
          <a:blip r:embed="rId2"/>
          <a:stretch>
            <a:fillRect/>
          </a:stretch>
        </p:blipFill>
        <p:spPr>
          <a:xfrm>
            <a:off x="180210" y="6680456"/>
            <a:ext cx="508000" cy="127000"/>
          </a:xfrm>
          <a:prstGeom prst="rect">
            <a:avLst/>
          </a:prstGeom>
        </p:spPr>
      </p:pic>
      <p:sp>
        <p:nvSpPr>
          <p:cNvPr id="19" name="Footer Placeholder 4"/>
          <p:cNvSpPr txBox="1">
            <a:spLocks/>
          </p:cNvSpPr>
          <p:nvPr userDrawn="1"/>
        </p:nvSpPr>
        <p:spPr>
          <a:xfrm>
            <a:off x="7535338" y="6607641"/>
            <a:ext cx="810862"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aseline="0" dirty="0" smtClean="0"/>
              <a:t> </a:t>
            </a:r>
            <a:r>
              <a:rPr lang="en-US" dirty="0" smtClean="0"/>
              <a:t>»  page </a:t>
            </a:r>
            <a:fld id="{96DBCE4D-08E0-DE47-BABF-698AA4A3E104}" type="slidenum">
              <a:rPr lang="en-US" smtClean="0"/>
              <a:pPr/>
              <a:t>‹#›</a:t>
            </a:fld>
            <a:r>
              <a:rPr lang="en-US" dirty="0" smtClean="0"/>
              <a:t>   </a:t>
            </a:r>
            <a:endParaRPr lang="en-US" dirty="0"/>
          </a:p>
        </p:txBody>
      </p:sp>
      <p:sp>
        <p:nvSpPr>
          <p:cNvPr id="20" name="Footer Placeholder 4"/>
          <p:cNvSpPr txBox="1">
            <a:spLocks/>
          </p:cNvSpPr>
          <p:nvPr userDrawn="1"/>
        </p:nvSpPr>
        <p:spPr>
          <a:xfrm>
            <a:off x="7709873" y="6609425"/>
            <a:ext cx="1351385" cy="239006"/>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t>  </a:t>
            </a:r>
            <a:fld id="{EF6A9A25-F516-834A-B9D7-8099F010615D}" type="datetime1">
              <a:rPr lang="en-US" smtClean="0"/>
              <a:pPr algn="r"/>
              <a:t>23/03/15</a:t>
            </a:fld>
            <a:endParaRPr lang="en-US" dirty="0"/>
          </a:p>
        </p:txBody>
      </p:sp>
    </p:spTree>
    <p:extLst>
      <p:ext uri="{BB962C8B-B14F-4D97-AF65-F5344CB8AC3E}">
        <p14:creationId xmlns:p14="http://schemas.microsoft.com/office/powerpoint/2010/main" val="97428059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73601"/>
            <a:ext cx="4040188" cy="639762"/>
          </a:xfrm>
        </p:spPr>
        <p:txBody>
          <a:bodyPr anchor="b">
            <a:normAutofit/>
          </a:bodyPr>
          <a:lstStyle>
            <a:lvl1pPr marL="0" indent="0">
              <a:buNone/>
              <a:defRPr sz="2600" b="0">
                <a:solidFill>
                  <a:srgbClr val="FF83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05803"/>
            <a:ext cx="4040188"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73601"/>
            <a:ext cx="4041775" cy="639762"/>
          </a:xfrm>
        </p:spPr>
        <p:txBody>
          <a:bodyPr anchor="b">
            <a:normAutofit/>
          </a:bodyPr>
          <a:lstStyle>
            <a:lvl1pPr marL="0" indent="0">
              <a:buNone/>
              <a:defRPr sz="26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05803"/>
            <a:ext cx="4041775" cy="3951288"/>
          </a:xfrm>
        </p:spPr>
        <p:txBody>
          <a:bodyPr/>
          <a:lstStyle>
            <a:lvl1pPr>
              <a:buClr>
                <a:schemeClr val="accent4"/>
              </a:buClr>
              <a:defRPr sz="22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Rectangle 16"/>
          <p:cNvSpPr/>
          <p:nvPr/>
        </p:nvSpPr>
        <p:spPr>
          <a:xfrm>
            <a:off x="0" y="6593568"/>
            <a:ext cx="9144000" cy="2771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 </a:t>
            </a:r>
            <a:endParaRPr lang="en-US" dirty="0"/>
          </a:p>
        </p:txBody>
      </p:sp>
      <p:pic>
        <p:nvPicPr>
          <p:cNvPr id="18" name="Picture 17"/>
          <p:cNvPicPr>
            <a:picLocks noChangeAspect="1"/>
          </p:cNvPicPr>
          <p:nvPr/>
        </p:nvPicPr>
        <p:blipFill>
          <a:blip r:embed="rId2"/>
          <a:stretch>
            <a:fillRect/>
          </a:stretch>
        </p:blipFill>
        <p:spPr>
          <a:xfrm>
            <a:off x="180210" y="6680456"/>
            <a:ext cx="508000" cy="127000"/>
          </a:xfrm>
          <a:prstGeom prst="rect">
            <a:avLst/>
          </a:prstGeom>
        </p:spPr>
      </p:pic>
      <p:sp>
        <p:nvSpPr>
          <p:cNvPr id="14" name="Footer Placeholder 4"/>
          <p:cNvSpPr txBox="1">
            <a:spLocks/>
          </p:cNvSpPr>
          <p:nvPr userDrawn="1"/>
        </p:nvSpPr>
        <p:spPr>
          <a:xfrm>
            <a:off x="7535338" y="6607641"/>
            <a:ext cx="810862"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aseline="0" dirty="0" smtClean="0"/>
              <a:t> </a:t>
            </a:r>
            <a:r>
              <a:rPr lang="en-US" dirty="0" smtClean="0"/>
              <a:t>»  page </a:t>
            </a:r>
            <a:fld id="{96DBCE4D-08E0-DE47-BABF-698AA4A3E104}" type="slidenum">
              <a:rPr lang="en-US" smtClean="0"/>
              <a:pPr/>
              <a:t>‹#›</a:t>
            </a:fld>
            <a:r>
              <a:rPr lang="en-US" dirty="0" smtClean="0"/>
              <a:t>   </a:t>
            </a:r>
            <a:endParaRPr lang="en-US" dirty="0"/>
          </a:p>
        </p:txBody>
      </p:sp>
      <p:sp>
        <p:nvSpPr>
          <p:cNvPr id="15" name="Footer Placeholder 4"/>
          <p:cNvSpPr txBox="1">
            <a:spLocks/>
          </p:cNvSpPr>
          <p:nvPr userDrawn="1"/>
        </p:nvSpPr>
        <p:spPr>
          <a:xfrm>
            <a:off x="7709873" y="6609425"/>
            <a:ext cx="1351385" cy="239006"/>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t>  </a:t>
            </a:r>
            <a:fld id="{EF6A9A25-F516-834A-B9D7-8099F010615D}" type="datetime1">
              <a:rPr lang="en-US" smtClean="0"/>
              <a:pPr algn="r"/>
              <a:t>23/03/15</a:t>
            </a:fld>
            <a:endParaRPr lang="en-US" dirty="0"/>
          </a:p>
        </p:txBody>
      </p:sp>
    </p:spTree>
    <p:extLst>
      <p:ext uri="{BB962C8B-B14F-4D97-AF65-F5344CB8AC3E}">
        <p14:creationId xmlns:p14="http://schemas.microsoft.com/office/powerpoint/2010/main" val="547158509"/>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ngle Paragraph">
    <p:spTree>
      <p:nvGrpSpPr>
        <p:cNvPr id="1" name=""/>
        <p:cNvGrpSpPr/>
        <p:nvPr/>
      </p:nvGrpSpPr>
      <p:grpSpPr>
        <a:xfrm>
          <a:off x="0" y="0"/>
          <a:ext cx="0" cy="0"/>
          <a:chOff x="0" y="0"/>
          <a:chExt cx="0" cy="0"/>
        </a:xfrm>
      </p:grpSpPr>
      <p:sp>
        <p:nvSpPr>
          <p:cNvPr id="6" name="Title 5"/>
          <p:cNvSpPr>
            <a:spLocks noGrp="1"/>
          </p:cNvSpPr>
          <p:nvPr>
            <p:ph type="title"/>
          </p:nvPr>
        </p:nvSpPr>
        <p:spPr>
          <a:xfrm>
            <a:off x="650471" y="547190"/>
            <a:ext cx="6175780" cy="2014653"/>
          </a:xfrm>
        </p:spPr>
        <p:txBody>
          <a:bodyPr anchor="b" anchorCtr="0"/>
          <a:lstStyle>
            <a:lvl1pPr>
              <a:defRPr>
                <a:solidFill>
                  <a:schemeClr val="accent1"/>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650470" y="2994080"/>
            <a:ext cx="7858530" cy="3080753"/>
          </a:xfrm>
        </p:spPr>
        <p:txBody>
          <a:bodyPr>
            <a:normAutofit/>
          </a:bodyPr>
          <a:lstStyle>
            <a:lvl1pPr marL="0" indent="0">
              <a:buNone/>
              <a:defRPr sz="1800"/>
            </a:lvl1pPr>
          </a:lstStyle>
          <a:p>
            <a:pPr lvl="0"/>
            <a:r>
              <a:rPr lang="en-US" smtClean="0"/>
              <a:t>Click to edit Master text styles</a:t>
            </a:r>
          </a:p>
        </p:txBody>
      </p:sp>
      <p:sp>
        <p:nvSpPr>
          <p:cNvPr id="12" name="Rectangle 11"/>
          <p:cNvSpPr/>
          <p:nvPr/>
        </p:nvSpPr>
        <p:spPr>
          <a:xfrm>
            <a:off x="0" y="6593568"/>
            <a:ext cx="9144000" cy="2771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 </a:t>
            </a:r>
            <a:endParaRPr lang="en-US" dirty="0"/>
          </a:p>
        </p:txBody>
      </p:sp>
      <p:pic>
        <p:nvPicPr>
          <p:cNvPr id="13" name="Picture 12"/>
          <p:cNvPicPr>
            <a:picLocks noChangeAspect="1"/>
          </p:cNvPicPr>
          <p:nvPr/>
        </p:nvPicPr>
        <p:blipFill>
          <a:blip r:embed="rId2"/>
          <a:stretch>
            <a:fillRect/>
          </a:stretch>
        </p:blipFill>
        <p:spPr>
          <a:xfrm>
            <a:off x="180210" y="6680456"/>
            <a:ext cx="508000" cy="127000"/>
          </a:xfrm>
          <a:prstGeom prst="rect">
            <a:avLst/>
          </a:prstGeom>
        </p:spPr>
      </p:pic>
      <p:sp>
        <p:nvSpPr>
          <p:cNvPr id="11" name="Footer Placeholder 4"/>
          <p:cNvSpPr txBox="1">
            <a:spLocks/>
          </p:cNvSpPr>
          <p:nvPr userDrawn="1"/>
        </p:nvSpPr>
        <p:spPr>
          <a:xfrm>
            <a:off x="7535338" y="6607641"/>
            <a:ext cx="810862"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aseline="0" dirty="0" smtClean="0"/>
              <a:t> </a:t>
            </a:r>
            <a:r>
              <a:rPr lang="en-US" dirty="0" smtClean="0"/>
              <a:t>»  page </a:t>
            </a:r>
            <a:fld id="{96DBCE4D-08E0-DE47-BABF-698AA4A3E104}" type="slidenum">
              <a:rPr lang="en-US" smtClean="0"/>
              <a:pPr/>
              <a:t>‹#›</a:t>
            </a:fld>
            <a:r>
              <a:rPr lang="en-US" dirty="0" smtClean="0"/>
              <a:t>   </a:t>
            </a:r>
            <a:endParaRPr lang="en-US" dirty="0"/>
          </a:p>
        </p:txBody>
      </p:sp>
      <p:sp>
        <p:nvSpPr>
          <p:cNvPr id="19" name="Footer Placeholder 4"/>
          <p:cNvSpPr txBox="1">
            <a:spLocks/>
          </p:cNvSpPr>
          <p:nvPr userDrawn="1"/>
        </p:nvSpPr>
        <p:spPr>
          <a:xfrm>
            <a:off x="7709873" y="6609425"/>
            <a:ext cx="1351385" cy="239006"/>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t>  </a:t>
            </a:r>
            <a:fld id="{EF6A9A25-F516-834A-B9D7-8099F010615D}" type="datetime1">
              <a:rPr lang="en-US" smtClean="0"/>
              <a:pPr algn="r"/>
              <a:t>23/03/15</a:t>
            </a:fld>
            <a:endParaRPr lang="en-US" dirty="0"/>
          </a:p>
        </p:txBody>
      </p:sp>
    </p:spTree>
    <p:extLst>
      <p:ext uri="{BB962C8B-B14F-4D97-AF65-F5344CB8AC3E}">
        <p14:creationId xmlns:p14="http://schemas.microsoft.com/office/powerpoint/2010/main" val="363764283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22804"/>
            <a:ext cx="3990445" cy="1100668"/>
          </a:xfrm>
        </p:spPr>
        <p:txBody>
          <a:bodyPr>
            <a:normAutofit/>
          </a:bodyPr>
          <a:lstStyle>
            <a:lvl1pPr>
              <a:defRPr sz="3200" baseline="0">
                <a:solidFill>
                  <a:schemeClr val="accent1"/>
                </a:solidFill>
              </a:defRPr>
            </a:lvl1pPr>
          </a:lstStyle>
          <a:p>
            <a:r>
              <a:rPr lang="en-US" dirty="0" smtClean="0"/>
              <a:t>First column title goes here</a:t>
            </a:r>
            <a:endParaRPr lang="en-US" dirty="0"/>
          </a:p>
        </p:txBody>
      </p:sp>
      <p:sp>
        <p:nvSpPr>
          <p:cNvPr id="4" name="Text Placeholder 7"/>
          <p:cNvSpPr>
            <a:spLocks noGrp="1"/>
          </p:cNvSpPr>
          <p:nvPr>
            <p:ph type="body" sz="quarter" idx="10"/>
          </p:nvPr>
        </p:nvSpPr>
        <p:spPr>
          <a:xfrm>
            <a:off x="457200" y="1852084"/>
            <a:ext cx="3990445" cy="4222750"/>
          </a:xfrm>
        </p:spPr>
        <p:txBody>
          <a:bodyPr>
            <a:normAutofit/>
          </a:bodyPr>
          <a:lstStyle>
            <a:lvl1pPr marL="0" indent="0">
              <a:buNone/>
              <a:defRPr sz="1800"/>
            </a:lvl1pPr>
          </a:lstStyle>
          <a:p>
            <a:pPr lvl="0"/>
            <a:r>
              <a:rPr lang="en-US" smtClean="0"/>
              <a:t>Click to edit Master text styles</a:t>
            </a:r>
          </a:p>
        </p:txBody>
      </p:sp>
      <p:sp>
        <p:nvSpPr>
          <p:cNvPr id="7" name="Text Placeholder 6"/>
          <p:cNvSpPr>
            <a:spLocks noGrp="1"/>
          </p:cNvSpPr>
          <p:nvPr>
            <p:ph type="body" sz="quarter" idx="11" hasCustomPrompt="1"/>
          </p:nvPr>
        </p:nvSpPr>
        <p:spPr>
          <a:xfrm>
            <a:off x="4722279" y="422804"/>
            <a:ext cx="3990445" cy="1100668"/>
          </a:xfrm>
        </p:spPr>
        <p:txBody>
          <a:bodyPr/>
          <a:lstStyle>
            <a:lvl1pPr marL="0" indent="0">
              <a:buNone/>
              <a:defRPr b="1" baseline="0">
                <a:solidFill>
                  <a:schemeClr val="accent4"/>
                </a:solidFill>
              </a:defRPr>
            </a:lvl1pPr>
          </a:lstStyle>
          <a:p>
            <a:pPr lvl="0"/>
            <a:r>
              <a:rPr lang="en-US" dirty="0" smtClean="0"/>
              <a:t>Second column title goes here</a:t>
            </a:r>
            <a:endParaRPr lang="en-US" dirty="0"/>
          </a:p>
        </p:txBody>
      </p:sp>
      <p:sp>
        <p:nvSpPr>
          <p:cNvPr id="8" name="Text Placeholder 7"/>
          <p:cNvSpPr>
            <a:spLocks noGrp="1"/>
          </p:cNvSpPr>
          <p:nvPr>
            <p:ph type="body" sz="quarter" idx="12"/>
          </p:nvPr>
        </p:nvSpPr>
        <p:spPr>
          <a:xfrm>
            <a:off x="4722279" y="1852084"/>
            <a:ext cx="3990445" cy="4222749"/>
          </a:xfrm>
        </p:spPr>
        <p:txBody>
          <a:bodyPr>
            <a:normAutofit/>
          </a:bodyPr>
          <a:lstStyle>
            <a:lvl1pPr marL="0" indent="0">
              <a:buNone/>
              <a:defRPr sz="1800"/>
            </a:lvl1pPr>
          </a:lstStyle>
          <a:p>
            <a:pPr lvl="0"/>
            <a:r>
              <a:rPr lang="en-US" smtClean="0"/>
              <a:t>Click to edit Master text styles</a:t>
            </a:r>
          </a:p>
        </p:txBody>
      </p:sp>
      <p:sp>
        <p:nvSpPr>
          <p:cNvPr id="9" name="Rectangle 8"/>
          <p:cNvSpPr/>
          <p:nvPr/>
        </p:nvSpPr>
        <p:spPr>
          <a:xfrm>
            <a:off x="0" y="6593568"/>
            <a:ext cx="9144000" cy="2771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 </a:t>
            </a:r>
            <a:endParaRPr lang="en-US" dirty="0"/>
          </a:p>
        </p:txBody>
      </p:sp>
      <p:pic>
        <p:nvPicPr>
          <p:cNvPr id="10" name="Picture 9"/>
          <p:cNvPicPr>
            <a:picLocks noChangeAspect="1"/>
          </p:cNvPicPr>
          <p:nvPr/>
        </p:nvPicPr>
        <p:blipFill>
          <a:blip r:embed="rId2"/>
          <a:stretch>
            <a:fillRect/>
          </a:stretch>
        </p:blipFill>
        <p:spPr>
          <a:xfrm>
            <a:off x="180210" y="6680456"/>
            <a:ext cx="508000" cy="127000"/>
          </a:xfrm>
          <a:prstGeom prst="rect">
            <a:avLst/>
          </a:prstGeom>
        </p:spPr>
      </p:pic>
      <p:sp>
        <p:nvSpPr>
          <p:cNvPr id="16" name="Footer Placeholder 4"/>
          <p:cNvSpPr txBox="1">
            <a:spLocks/>
          </p:cNvSpPr>
          <p:nvPr userDrawn="1"/>
        </p:nvSpPr>
        <p:spPr>
          <a:xfrm>
            <a:off x="7535338" y="6607641"/>
            <a:ext cx="810862"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aseline="0" dirty="0" smtClean="0"/>
              <a:t> </a:t>
            </a:r>
            <a:r>
              <a:rPr lang="en-US" dirty="0" smtClean="0"/>
              <a:t>»  page </a:t>
            </a:r>
            <a:fld id="{96DBCE4D-08E0-DE47-BABF-698AA4A3E104}" type="slidenum">
              <a:rPr lang="en-US" smtClean="0"/>
              <a:pPr/>
              <a:t>‹#›</a:t>
            </a:fld>
            <a:r>
              <a:rPr lang="en-US" dirty="0" smtClean="0"/>
              <a:t>   </a:t>
            </a:r>
            <a:endParaRPr lang="en-US" dirty="0"/>
          </a:p>
        </p:txBody>
      </p:sp>
      <p:sp>
        <p:nvSpPr>
          <p:cNvPr id="17" name="Footer Placeholder 4"/>
          <p:cNvSpPr txBox="1">
            <a:spLocks/>
          </p:cNvSpPr>
          <p:nvPr userDrawn="1"/>
        </p:nvSpPr>
        <p:spPr>
          <a:xfrm>
            <a:off x="7709873" y="6609425"/>
            <a:ext cx="1351385" cy="239006"/>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t>  </a:t>
            </a:r>
            <a:fld id="{EF6A9A25-F516-834A-B9D7-8099F010615D}" type="datetime1">
              <a:rPr lang="en-US" smtClean="0"/>
              <a:pPr algn="r"/>
              <a:t>23/03/15</a:t>
            </a:fld>
            <a:endParaRPr lang="en-US" dirty="0"/>
          </a:p>
        </p:txBody>
      </p:sp>
    </p:spTree>
    <p:extLst>
      <p:ext uri="{BB962C8B-B14F-4D97-AF65-F5344CB8AC3E}">
        <p14:creationId xmlns:p14="http://schemas.microsoft.com/office/powerpoint/2010/main" val="1411932583"/>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ragraph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0661" y="317500"/>
            <a:ext cx="8540261" cy="1401884"/>
          </a:xfrm>
        </p:spPr>
        <p:txBody>
          <a:bodyPr anchor="b">
            <a:normAutofit/>
          </a:bodyPr>
          <a:lstStyle>
            <a:lvl1pPr algn="l">
              <a:defRPr sz="4400" b="1">
                <a:solidFill>
                  <a:schemeClr val="accent1"/>
                </a:solidFill>
              </a:defRPr>
            </a:lvl1pPr>
          </a:lstStyle>
          <a:p>
            <a:r>
              <a:rPr lang="en-US" dirty="0" smtClean="0"/>
              <a:t>Click to edit Master title styles</a:t>
            </a:r>
            <a:endParaRPr lang="en-US" dirty="0"/>
          </a:p>
        </p:txBody>
      </p:sp>
      <p:sp>
        <p:nvSpPr>
          <p:cNvPr id="3" name="Content Placeholder 2"/>
          <p:cNvSpPr>
            <a:spLocks noGrp="1"/>
          </p:cNvSpPr>
          <p:nvPr>
            <p:ph idx="1"/>
          </p:nvPr>
        </p:nvSpPr>
        <p:spPr>
          <a:xfrm>
            <a:off x="3673231" y="2003668"/>
            <a:ext cx="5177691" cy="4426317"/>
          </a:xfrm>
        </p:spPr>
        <p:txBody>
          <a:bodyPr/>
          <a:lstStyle>
            <a:lvl1pPr>
              <a:defRPr sz="2800"/>
            </a:lvl1pPr>
            <a:lvl2pPr>
              <a:defRPr sz="2400"/>
            </a:lvl2pPr>
            <a:lvl3pPr>
              <a:defRPr sz="2000"/>
            </a:lvl3pPr>
            <a:lvl4pPr>
              <a:defRPr sz="1600"/>
            </a:lvl4pPr>
            <a:lvl5pPr>
              <a:defRPr sz="1600">
                <a:solidFill>
                  <a:srgbClr val="FF8300"/>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10661" y="2003668"/>
            <a:ext cx="3008313" cy="44263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7" name="Group 16"/>
          <p:cNvGrpSpPr/>
          <p:nvPr/>
        </p:nvGrpSpPr>
        <p:grpSpPr>
          <a:xfrm>
            <a:off x="310661" y="1876668"/>
            <a:ext cx="8921262" cy="566616"/>
            <a:chOff x="310661" y="1592384"/>
            <a:chExt cx="8921262" cy="566616"/>
          </a:xfrm>
        </p:grpSpPr>
        <p:cxnSp>
          <p:nvCxnSpPr>
            <p:cNvPr id="10" name="Straight Connector 9"/>
            <p:cNvCxnSpPr/>
            <p:nvPr userDrawn="1"/>
          </p:nvCxnSpPr>
          <p:spPr>
            <a:xfrm>
              <a:off x="310661" y="1592384"/>
              <a:ext cx="85402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8850922" y="1592385"/>
              <a:ext cx="381001" cy="56661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0" y="6593568"/>
            <a:ext cx="9144000" cy="2771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 </a:t>
            </a:r>
            <a:endParaRPr lang="en-US" dirty="0"/>
          </a:p>
        </p:txBody>
      </p:sp>
      <p:pic>
        <p:nvPicPr>
          <p:cNvPr id="19" name="Picture 18"/>
          <p:cNvPicPr>
            <a:picLocks noChangeAspect="1"/>
          </p:cNvPicPr>
          <p:nvPr/>
        </p:nvPicPr>
        <p:blipFill>
          <a:blip r:embed="rId2"/>
          <a:stretch>
            <a:fillRect/>
          </a:stretch>
        </p:blipFill>
        <p:spPr>
          <a:xfrm>
            <a:off x="180210" y="6680456"/>
            <a:ext cx="508000" cy="127000"/>
          </a:xfrm>
          <a:prstGeom prst="rect">
            <a:avLst/>
          </a:prstGeom>
        </p:spPr>
      </p:pic>
      <p:sp>
        <p:nvSpPr>
          <p:cNvPr id="20" name="Text Placeholder 21"/>
          <p:cNvSpPr>
            <a:spLocks noGrp="1"/>
          </p:cNvSpPr>
          <p:nvPr>
            <p:ph type="body" sz="quarter" idx="10" hasCustomPrompt="1"/>
          </p:nvPr>
        </p:nvSpPr>
        <p:spPr>
          <a:xfrm>
            <a:off x="3285327" y="6586344"/>
            <a:ext cx="2290997" cy="260350"/>
          </a:xfrm>
        </p:spPr>
        <p:txBody>
          <a:bodyPr>
            <a:normAutofit/>
          </a:bodyPr>
          <a:lstStyle>
            <a:lvl1pPr marL="0" indent="0" algn="r">
              <a:buNone/>
              <a:defRPr sz="1050" baseline="0">
                <a:solidFill>
                  <a:srgbClr val="8C9092"/>
                </a:solidFill>
              </a:defRPr>
            </a:lvl1pPr>
          </a:lstStyle>
          <a:p>
            <a:pPr lvl="0"/>
            <a:r>
              <a:rPr lang="en-US" dirty="0" smtClean="0"/>
              <a:t>Presentation name </a:t>
            </a:r>
            <a:endParaRPr lang="en-US" dirty="0"/>
          </a:p>
        </p:txBody>
      </p:sp>
      <p:sp>
        <p:nvSpPr>
          <p:cNvPr id="21" name="Footer Placeholder 4"/>
          <p:cNvSpPr txBox="1">
            <a:spLocks/>
          </p:cNvSpPr>
          <p:nvPr/>
        </p:nvSpPr>
        <p:spPr>
          <a:xfrm>
            <a:off x="7833090" y="6607641"/>
            <a:ext cx="810862"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aseline="0" dirty="0" smtClean="0"/>
              <a:t> </a:t>
            </a:r>
            <a:r>
              <a:rPr lang="en-US" dirty="0" smtClean="0"/>
              <a:t>»  page </a:t>
            </a:r>
            <a:fld id="{96DBCE4D-08E0-DE47-BABF-698AA4A3E104}" type="slidenum">
              <a:rPr lang="en-US" smtClean="0"/>
              <a:pPr/>
              <a:t>‹#›</a:t>
            </a:fld>
            <a:r>
              <a:rPr lang="en-US" dirty="0" smtClean="0"/>
              <a:t>   </a:t>
            </a:r>
            <a:endParaRPr lang="en-US" dirty="0"/>
          </a:p>
        </p:txBody>
      </p:sp>
      <p:sp>
        <p:nvSpPr>
          <p:cNvPr id="22" name="Footer Placeholder 4"/>
          <p:cNvSpPr txBox="1">
            <a:spLocks/>
          </p:cNvSpPr>
          <p:nvPr/>
        </p:nvSpPr>
        <p:spPr>
          <a:xfrm>
            <a:off x="5504882" y="6610606"/>
            <a:ext cx="211673"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  »    </a:t>
            </a:r>
            <a:endParaRPr lang="en-US" dirty="0"/>
          </a:p>
        </p:txBody>
      </p:sp>
      <p:sp>
        <p:nvSpPr>
          <p:cNvPr id="23" name="Text Placeholder 28"/>
          <p:cNvSpPr>
            <a:spLocks noGrp="1"/>
          </p:cNvSpPr>
          <p:nvPr>
            <p:ph type="body" sz="quarter" idx="13" hasCustomPrompt="1"/>
          </p:nvPr>
        </p:nvSpPr>
        <p:spPr>
          <a:xfrm>
            <a:off x="5659306" y="6584756"/>
            <a:ext cx="2251429" cy="254000"/>
          </a:xfrm>
        </p:spPr>
        <p:txBody>
          <a:bodyPr>
            <a:normAutofit/>
          </a:bodyPr>
          <a:lstStyle>
            <a:lvl1pPr marL="0" indent="0">
              <a:buNone/>
              <a:defRPr sz="1050">
                <a:solidFill>
                  <a:srgbClr val="8C9092"/>
                </a:solidFill>
              </a:defRPr>
            </a:lvl1pPr>
          </a:lstStyle>
          <a:p>
            <a:pPr lvl="0"/>
            <a:r>
              <a:rPr lang="en-US" dirty="0" smtClean="0"/>
              <a:t>Section name</a:t>
            </a:r>
            <a:endParaRPr lang="en-US" dirty="0"/>
          </a:p>
        </p:txBody>
      </p:sp>
      <p:sp>
        <p:nvSpPr>
          <p:cNvPr id="24" name="Footer Placeholder 4"/>
          <p:cNvSpPr txBox="1">
            <a:spLocks/>
          </p:cNvSpPr>
          <p:nvPr/>
        </p:nvSpPr>
        <p:spPr>
          <a:xfrm>
            <a:off x="8389942" y="6609425"/>
            <a:ext cx="671316"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t>  </a:t>
            </a:r>
            <a:fld id="{EF6A9A25-F516-834A-B9D7-8099F010615D}" type="datetime1">
              <a:rPr lang="en-US" smtClean="0"/>
              <a:pPr algn="r"/>
              <a:t>23/03/15</a:t>
            </a:fld>
            <a:endParaRPr lang="en-US" dirty="0"/>
          </a:p>
        </p:txBody>
      </p:sp>
    </p:spTree>
    <p:extLst>
      <p:ext uri="{BB962C8B-B14F-4D97-AF65-F5344CB8AC3E}">
        <p14:creationId xmlns:p14="http://schemas.microsoft.com/office/powerpoint/2010/main" val="230457202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ransition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9025" y="2474091"/>
            <a:ext cx="7772400" cy="1470025"/>
          </a:xfrm>
        </p:spPr>
        <p:txBody>
          <a:bodyPr>
            <a:normAutofit/>
          </a:bodyPr>
          <a:lstStyle>
            <a:lvl1pPr algn="l">
              <a:defRPr sz="24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91554" y="3520162"/>
            <a:ext cx="7772400" cy="723153"/>
          </a:xfrm>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4910071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ragraph &amp;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10661" y="317500"/>
            <a:ext cx="8540261" cy="698499"/>
          </a:xfrm>
        </p:spPr>
        <p:txBody>
          <a:bodyPr anchor="b">
            <a:normAutofit/>
          </a:bodyPr>
          <a:lstStyle>
            <a:lvl1pPr algn="l">
              <a:defRPr sz="4400" b="1">
                <a:solidFill>
                  <a:schemeClr val="accent1"/>
                </a:solidFill>
              </a:defRPr>
            </a:lvl1pPr>
          </a:lstStyle>
          <a:p>
            <a:r>
              <a:rPr lang="en-US" dirty="0" smtClean="0"/>
              <a:t>Click to edit Master title styles</a:t>
            </a:r>
            <a:endParaRPr lang="en-US" dirty="0"/>
          </a:p>
        </p:txBody>
      </p:sp>
      <p:sp>
        <p:nvSpPr>
          <p:cNvPr id="6" name="Text Placeholder 3"/>
          <p:cNvSpPr>
            <a:spLocks noGrp="1"/>
          </p:cNvSpPr>
          <p:nvPr>
            <p:ph type="body" sz="half" idx="2"/>
          </p:nvPr>
        </p:nvSpPr>
        <p:spPr>
          <a:xfrm>
            <a:off x="310661" y="1502833"/>
            <a:ext cx="2388089" cy="43239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8" name="Straight Connector 7"/>
          <p:cNvCxnSpPr/>
          <p:nvPr/>
        </p:nvCxnSpPr>
        <p:spPr>
          <a:xfrm>
            <a:off x="310661" y="-779748"/>
            <a:ext cx="8540261"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Chart Placeholder 10"/>
          <p:cNvSpPr>
            <a:spLocks noGrp="1"/>
          </p:cNvSpPr>
          <p:nvPr>
            <p:ph type="chart" sz="quarter" idx="10"/>
          </p:nvPr>
        </p:nvSpPr>
        <p:spPr>
          <a:xfrm>
            <a:off x="3005668" y="1400175"/>
            <a:ext cx="5844646" cy="4425950"/>
          </a:xfrm>
        </p:spPr>
        <p:txBody>
          <a:bodyPr/>
          <a:lstStyle/>
          <a:p>
            <a:r>
              <a:rPr lang="en-US" smtClean="0"/>
              <a:t>Click icon to add chart</a:t>
            </a:r>
            <a:endParaRPr lang="en-US"/>
          </a:p>
        </p:txBody>
      </p:sp>
      <p:sp>
        <p:nvSpPr>
          <p:cNvPr id="15" name="Rectangle 14"/>
          <p:cNvSpPr/>
          <p:nvPr/>
        </p:nvSpPr>
        <p:spPr>
          <a:xfrm>
            <a:off x="0" y="6593568"/>
            <a:ext cx="9144000" cy="2771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 </a:t>
            </a:r>
            <a:endParaRPr lang="en-US" dirty="0"/>
          </a:p>
        </p:txBody>
      </p:sp>
      <p:pic>
        <p:nvPicPr>
          <p:cNvPr id="16" name="Picture 15"/>
          <p:cNvPicPr>
            <a:picLocks noChangeAspect="1"/>
          </p:cNvPicPr>
          <p:nvPr/>
        </p:nvPicPr>
        <p:blipFill>
          <a:blip r:embed="rId2"/>
          <a:stretch>
            <a:fillRect/>
          </a:stretch>
        </p:blipFill>
        <p:spPr>
          <a:xfrm>
            <a:off x="180210" y="6680456"/>
            <a:ext cx="508000" cy="127000"/>
          </a:xfrm>
          <a:prstGeom prst="rect">
            <a:avLst/>
          </a:prstGeom>
        </p:spPr>
      </p:pic>
      <p:sp>
        <p:nvSpPr>
          <p:cNvPr id="17" name="Text Placeholder 21"/>
          <p:cNvSpPr>
            <a:spLocks noGrp="1"/>
          </p:cNvSpPr>
          <p:nvPr>
            <p:ph type="body" sz="quarter" idx="11" hasCustomPrompt="1"/>
          </p:nvPr>
        </p:nvSpPr>
        <p:spPr>
          <a:xfrm>
            <a:off x="3285327" y="6586344"/>
            <a:ext cx="2290997" cy="260350"/>
          </a:xfrm>
        </p:spPr>
        <p:txBody>
          <a:bodyPr>
            <a:normAutofit/>
          </a:bodyPr>
          <a:lstStyle>
            <a:lvl1pPr marL="0" indent="0" algn="r">
              <a:buNone/>
              <a:defRPr sz="1050" baseline="0">
                <a:solidFill>
                  <a:srgbClr val="8C9092"/>
                </a:solidFill>
              </a:defRPr>
            </a:lvl1pPr>
          </a:lstStyle>
          <a:p>
            <a:pPr lvl="0"/>
            <a:r>
              <a:rPr lang="en-US" dirty="0" smtClean="0"/>
              <a:t>Presentation name </a:t>
            </a:r>
            <a:endParaRPr lang="en-US" dirty="0"/>
          </a:p>
        </p:txBody>
      </p:sp>
      <p:sp>
        <p:nvSpPr>
          <p:cNvPr id="18" name="Footer Placeholder 4"/>
          <p:cNvSpPr txBox="1">
            <a:spLocks/>
          </p:cNvSpPr>
          <p:nvPr/>
        </p:nvSpPr>
        <p:spPr>
          <a:xfrm>
            <a:off x="7833090" y="6607641"/>
            <a:ext cx="810862"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aseline="0" dirty="0" smtClean="0"/>
              <a:t> </a:t>
            </a:r>
            <a:r>
              <a:rPr lang="en-US" dirty="0" smtClean="0"/>
              <a:t>»  page </a:t>
            </a:r>
            <a:fld id="{96DBCE4D-08E0-DE47-BABF-698AA4A3E104}" type="slidenum">
              <a:rPr lang="en-US" smtClean="0"/>
              <a:pPr/>
              <a:t>‹#›</a:t>
            </a:fld>
            <a:r>
              <a:rPr lang="en-US" dirty="0" smtClean="0"/>
              <a:t>   </a:t>
            </a:r>
            <a:endParaRPr lang="en-US" dirty="0"/>
          </a:p>
        </p:txBody>
      </p:sp>
      <p:sp>
        <p:nvSpPr>
          <p:cNvPr id="19" name="Text Placeholder 28"/>
          <p:cNvSpPr>
            <a:spLocks noGrp="1"/>
          </p:cNvSpPr>
          <p:nvPr>
            <p:ph type="body" sz="quarter" idx="13" hasCustomPrompt="1"/>
          </p:nvPr>
        </p:nvSpPr>
        <p:spPr>
          <a:xfrm>
            <a:off x="5659306" y="6584756"/>
            <a:ext cx="2251429" cy="254000"/>
          </a:xfrm>
        </p:spPr>
        <p:txBody>
          <a:bodyPr>
            <a:normAutofit/>
          </a:bodyPr>
          <a:lstStyle>
            <a:lvl1pPr marL="0" indent="0">
              <a:buNone/>
              <a:defRPr sz="1050">
                <a:solidFill>
                  <a:srgbClr val="8C9092"/>
                </a:solidFill>
              </a:defRPr>
            </a:lvl1pPr>
          </a:lstStyle>
          <a:p>
            <a:pPr lvl="0"/>
            <a:r>
              <a:rPr lang="en-US" dirty="0" smtClean="0"/>
              <a:t>Section name</a:t>
            </a:r>
            <a:endParaRPr lang="en-US" dirty="0"/>
          </a:p>
        </p:txBody>
      </p:sp>
      <p:sp>
        <p:nvSpPr>
          <p:cNvPr id="20" name="Footer Placeholder 4"/>
          <p:cNvSpPr txBox="1">
            <a:spLocks/>
          </p:cNvSpPr>
          <p:nvPr/>
        </p:nvSpPr>
        <p:spPr>
          <a:xfrm>
            <a:off x="8389942" y="6609425"/>
            <a:ext cx="671316"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t>  </a:t>
            </a:r>
            <a:fld id="{EF6A9A25-F516-834A-B9D7-8099F010615D}" type="datetime1">
              <a:rPr lang="en-US" smtClean="0"/>
              <a:pPr algn="r"/>
              <a:t>23/03/15</a:t>
            </a:fld>
            <a:endParaRPr lang="en-US" dirty="0"/>
          </a:p>
        </p:txBody>
      </p:sp>
    </p:spTree>
    <p:extLst>
      <p:ext uri="{BB962C8B-B14F-4D97-AF65-F5344CB8AC3E}">
        <p14:creationId xmlns:p14="http://schemas.microsoft.com/office/powerpoint/2010/main" val="905040582"/>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lvl1pPr>
              <a:defRPr sz="3200">
                <a:solidFill>
                  <a:schemeClr val="accent1"/>
                </a:solidFill>
              </a:defRPr>
            </a:lvl1pPr>
          </a:lstStyle>
          <a:p>
            <a:r>
              <a:rPr lang="en-US" dirty="0" smtClean="0"/>
              <a:t>Click to edit Master title style</a:t>
            </a:r>
            <a:endParaRPr lang="en-US" dirty="0"/>
          </a:p>
        </p:txBody>
      </p:sp>
      <p:sp>
        <p:nvSpPr>
          <p:cNvPr id="4" name="Table Placeholder 3"/>
          <p:cNvSpPr>
            <a:spLocks noGrp="1"/>
          </p:cNvSpPr>
          <p:nvPr>
            <p:ph type="tbl" sz="quarter" idx="10"/>
          </p:nvPr>
        </p:nvSpPr>
        <p:spPr>
          <a:xfrm>
            <a:off x="457200" y="1503363"/>
            <a:ext cx="8229600" cy="4624387"/>
          </a:xfrm>
        </p:spPr>
        <p:txBody>
          <a:bodyPr>
            <a:normAutofit/>
          </a:bodyPr>
          <a:lstStyle>
            <a:lvl1pPr>
              <a:defRPr sz="1600"/>
            </a:lvl1pPr>
          </a:lstStyle>
          <a:p>
            <a:r>
              <a:rPr lang="en-US" smtClean="0"/>
              <a:t>Click icon to add table</a:t>
            </a:r>
            <a:endParaRPr lang="en-US" dirty="0"/>
          </a:p>
        </p:txBody>
      </p:sp>
    </p:spTree>
    <p:extLst>
      <p:ext uri="{BB962C8B-B14F-4D97-AF65-F5344CB8AC3E}">
        <p14:creationId xmlns:p14="http://schemas.microsoft.com/office/powerpoint/2010/main" val="2567685915"/>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icture only">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6858000"/>
          </a:xfrm>
          <a:prstGeom prst="rect">
            <a:avLst/>
          </a:prstGeom>
        </p:spPr>
        <p:txBody>
          <a:bodyPr vert="horz"/>
          <a:lstStyle>
            <a:lvl1pPr marL="0" indent="0">
              <a:buNone/>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520809083"/>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tatement with picture">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0"/>
            <a:ext cx="9144000" cy="6858000"/>
          </a:xfrm>
          <a:prstGeom prst="rect">
            <a:avLst/>
          </a:prstGeom>
        </p:spPr>
        <p:txBody>
          <a:bodyPr vert="horz"/>
          <a:lstStyle>
            <a:lvl1pPr marL="0" indent="0">
              <a:buNone/>
              <a:defRPr/>
            </a:lvl1pPr>
          </a:lstStyle>
          <a:p>
            <a:r>
              <a:rPr lang="en-US" smtClean="0"/>
              <a:t>Drag picture to placeholder or click icon to add</a:t>
            </a:r>
            <a:endParaRPr lang="en-US" dirty="0"/>
          </a:p>
        </p:txBody>
      </p:sp>
      <p:sp>
        <p:nvSpPr>
          <p:cNvPr id="3" name="Title 1"/>
          <p:cNvSpPr>
            <a:spLocks noGrp="1"/>
          </p:cNvSpPr>
          <p:nvPr>
            <p:ph type="title" hasCustomPrompt="1"/>
          </p:nvPr>
        </p:nvSpPr>
        <p:spPr>
          <a:xfrm>
            <a:off x="457200" y="2163157"/>
            <a:ext cx="8229600" cy="2541945"/>
          </a:xfrm>
        </p:spPr>
        <p:txBody>
          <a:bodyPr>
            <a:normAutofit/>
          </a:bodyPr>
          <a:lstStyle>
            <a:lvl1pPr algn="ctr">
              <a:defRPr sz="5400" i="1">
                <a:solidFill>
                  <a:srgbClr val="FFFFFF"/>
                </a:solidFill>
              </a:defRPr>
            </a:lvl1pPr>
          </a:lstStyle>
          <a:p>
            <a:r>
              <a:rPr lang="en-US" dirty="0" smtClean="0"/>
              <a:t>Statement here</a:t>
            </a:r>
            <a:endParaRPr lang="en-US" dirty="0"/>
          </a:p>
        </p:txBody>
      </p:sp>
    </p:spTree>
    <p:extLst>
      <p:ext uri="{BB962C8B-B14F-4D97-AF65-F5344CB8AC3E}">
        <p14:creationId xmlns:p14="http://schemas.microsoft.com/office/powerpoint/2010/main" val="2170576246"/>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858000"/>
          </a:xfrm>
        </p:spPr>
        <p:txBody>
          <a:bodyPr/>
          <a:lstStyle/>
          <a:p>
            <a:r>
              <a:rPr lang="en-US" smtClean="0"/>
              <a:t>Drag picture to placeholder or click icon to add</a:t>
            </a:r>
            <a:endParaRPr lang="en-US"/>
          </a:p>
        </p:txBody>
      </p:sp>
      <p:sp>
        <p:nvSpPr>
          <p:cNvPr id="2" name="Title 1"/>
          <p:cNvSpPr>
            <a:spLocks noGrp="1"/>
          </p:cNvSpPr>
          <p:nvPr>
            <p:ph type="title"/>
          </p:nvPr>
        </p:nvSpPr>
        <p:spPr>
          <a:xfrm>
            <a:off x="457200" y="264055"/>
            <a:ext cx="8229600" cy="6250914"/>
          </a:xfrm>
        </p:spPr>
        <p:txBody>
          <a:bodyPr>
            <a:normAutofit/>
          </a:bodyPr>
          <a:lstStyle>
            <a:lvl1pPr>
              <a:defRPr sz="11000" i="1">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90210194"/>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363538" y="3615266"/>
            <a:ext cx="4155545" cy="829733"/>
          </a:xfrm>
        </p:spPr>
        <p:txBody>
          <a:bodyPr anchor="b"/>
          <a:lstStyle>
            <a:lvl1pPr algn="l">
              <a:defRPr sz="2000" b="1">
                <a:solidFill>
                  <a:srgbClr val="FF8300"/>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63538" y="369358"/>
            <a:ext cx="4155545" cy="31166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63538" y="4456906"/>
            <a:ext cx="4155545" cy="20200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Picture Placeholder 2"/>
          <p:cNvSpPr>
            <a:spLocks noGrp="1"/>
          </p:cNvSpPr>
          <p:nvPr>
            <p:ph type="pic" idx="10"/>
          </p:nvPr>
        </p:nvSpPr>
        <p:spPr>
          <a:xfrm>
            <a:off x="4660372" y="369358"/>
            <a:ext cx="4155545" cy="31166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13" name="Text Placeholder 3"/>
          <p:cNvSpPr>
            <a:spLocks noGrp="1"/>
          </p:cNvSpPr>
          <p:nvPr>
            <p:ph type="body" sz="half" idx="11"/>
          </p:nvPr>
        </p:nvSpPr>
        <p:spPr>
          <a:xfrm>
            <a:off x="4660372" y="4456906"/>
            <a:ext cx="4155545" cy="20200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Text Placeholder 14"/>
          <p:cNvSpPr>
            <a:spLocks noGrp="1"/>
          </p:cNvSpPr>
          <p:nvPr>
            <p:ph type="body" sz="quarter" idx="12" hasCustomPrompt="1"/>
          </p:nvPr>
        </p:nvSpPr>
        <p:spPr>
          <a:xfrm>
            <a:off x="4660900" y="3614738"/>
            <a:ext cx="4154488" cy="830262"/>
          </a:xfrm>
        </p:spPr>
        <p:txBody>
          <a:bodyPr anchor="b" anchorCtr="0">
            <a:normAutofit/>
          </a:bodyPr>
          <a:lstStyle>
            <a:lvl1pPr marL="0" indent="0">
              <a:buNone/>
              <a:defRPr sz="2000" b="1" i="0">
                <a:solidFill>
                  <a:srgbClr val="00956D"/>
                </a:solidFill>
                <a:latin typeface="Corbel"/>
                <a:cs typeface="Corbel"/>
              </a:defRPr>
            </a:lvl1pPr>
          </a:lstStyle>
          <a:p>
            <a:pPr lvl="0"/>
            <a:r>
              <a:rPr lang="en-US" dirty="0" smtClean="0"/>
              <a:t>Click to edit Master Title style</a:t>
            </a:r>
            <a:endParaRPr lang="en-US" dirty="0"/>
          </a:p>
        </p:txBody>
      </p:sp>
      <p:sp>
        <p:nvSpPr>
          <p:cNvPr id="16" name="Rectangle 15"/>
          <p:cNvSpPr/>
          <p:nvPr/>
        </p:nvSpPr>
        <p:spPr>
          <a:xfrm>
            <a:off x="0" y="6593568"/>
            <a:ext cx="9144000" cy="2771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 </a:t>
            </a:r>
            <a:endParaRPr lang="en-US" dirty="0"/>
          </a:p>
        </p:txBody>
      </p:sp>
      <p:pic>
        <p:nvPicPr>
          <p:cNvPr id="17" name="Picture 16"/>
          <p:cNvPicPr>
            <a:picLocks noChangeAspect="1"/>
          </p:cNvPicPr>
          <p:nvPr/>
        </p:nvPicPr>
        <p:blipFill>
          <a:blip r:embed="rId2"/>
          <a:stretch>
            <a:fillRect/>
          </a:stretch>
        </p:blipFill>
        <p:spPr>
          <a:xfrm>
            <a:off x="180210" y="6680456"/>
            <a:ext cx="508000" cy="127000"/>
          </a:xfrm>
          <a:prstGeom prst="rect">
            <a:avLst/>
          </a:prstGeom>
        </p:spPr>
      </p:pic>
      <p:sp>
        <p:nvSpPr>
          <p:cNvPr id="18" name="Text Placeholder 21"/>
          <p:cNvSpPr>
            <a:spLocks noGrp="1"/>
          </p:cNvSpPr>
          <p:nvPr>
            <p:ph type="body" sz="quarter" idx="13" hasCustomPrompt="1"/>
          </p:nvPr>
        </p:nvSpPr>
        <p:spPr>
          <a:xfrm>
            <a:off x="3285327" y="6586344"/>
            <a:ext cx="2290997" cy="260350"/>
          </a:xfrm>
        </p:spPr>
        <p:txBody>
          <a:bodyPr>
            <a:normAutofit/>
          </a:bodyPr>
          <a:lstStyle>
            <a:lvl1pPr marL="0" indent="0" algn="r">
              <a:buNone/>
              <a:defRPr sz="1050" baseline="0">
                <a:solidFill>
                  <a:srgbClr val="8C9092"/>
                </a:solidFill>
              </a:defRPr>
            </a:lvl1pPr>
          </a:lstStyle>
          <a:p>
            <a:pPr lvl="0"/>
            <a:r>
              <a:rPr lang="en-US" dirty="0" smtClean="0"/>
              <a:t>Presentation name </a:t>
            </a:r>
            <a:endParaRPr lang="en-US" dirty="0"/>
          </a:p>
        </p:txBody>
      </p:sp>
      <p:sp>
        <p:nvSpPr>
          <p:cNvPr id="19" name="Footer Placeholder 4"/>
          <p:cNvSpPr txBox="1">
            <a:spLocks/>
          </p:cNvSpPr>
          <p:nvPr/>
        </p:nvSpPr>
        <p:spPr>
          <a:xfrm>
            <a:off x="7833090" y="6607641"/>
            <a:ext cx="810862"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aseline="0" dirty="0" smtClean="0"/>
              <a:t> </a:t>
            </a:r>
            <a:r>
              <a:rPr lang="en-US" dirty="0" smtClean="0"/>
              <a:t>»  page </a:t>
            </a:r>
            <a:fld id="{96DBCE4D-08E0-DE47-BABF-698AA4A3E104}" type="slidenum">
              <a:rPr lang="en-US" smtClean="0"/>
              <a:pPr/>
              <a:t>‹#›</a:t>
            </a:fld>
            <a:r>
              <a:rPr lang="en-US" dirty="0" smtClean="0"/>
              <a:t>   </a:t>
            </a:r>
            <a:endParaRPr lang="en-US" dirty="0"/>
          </a:p>
        </p:txBody>
      </p:sp>
      <p:sp>
        <p:nvSpPr>
          <p:cNvPr id="20" name="Footer Placeholder 4"/>
          <p:cNvSpPr txBox="1">
            <a:spLocks/>
          </p:cNvSpPr>
          <p:nvPr/>
        </p:nvSpPr>
        <p:spPr>
          <a:xfrm>
            <a:off x="5504882" y="6610606"/>
            <a:ext cx="211673"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  »    </a:t>
            </a:r>
            <a:endParaRPr lang="en-US" dirty="0"/>
          </a:p>
        </p:txBody>
      </p:sp>
      <p:sp>
        <p:nvSpPr>
          <p:cNvPr id="21" name="Text Placeholder 28"/>
          <p:cNvSpPr>
            <a:spLocks noGrp="1"/>
          </p:cNvSpPr>
          <p:nvPr>
            <p:ph type="body" sz="quarter" idx="14" hasCustomPrompt="1"/>
          </p:nvPr>
        </p:nvSpPr>
        <p:spPr>
          <a:xfrm>
            <a:off x="5659306" y="6584756"/>
            <a:ext cx="2251429" cy="254000"/>
          </a:xfrm>
        </p:spPr>
        <p:txBody>
          <a:bodyPr>
            <a:normAutofit/>
          </a:bodyPr>
          <a:lstStyle>
            <a:lvl1pPr marL="0" indent="0">
              <a:buNone/>
              <a:defRPr sz="1050">
                <a:solidFill>
                  <a:srgbClr val="8C9092"/>
                </a:solidFill>
              </a:defRPr>
            </a:lvl1pPr>
          </a:lstStyle>
          <a:p>
            <a:pPr lvl="0"/>
            <a:r>
              <a:rPr lang="en-US" dirty="0" smtClean="0"/>
              <a:t>Section name</a:t>
            </a:r>
            <a:endParaRPr lang="en-US" dirty="0"/>
          </a:p>
        </p:txBody>
      </p:sp>
      <p:sp>
        <p:nvSpPr>
          <p:cNvPr id="22" name="Footer Placeholder 4"/>
          <p:cNvSpPr txBox="1">
            <a:spLocks/>
          </p:cNvSpPr>
          <p:nvPr/>
        </p:nvSpPr>
        <p:spPr>
          <a:xfrm>
            <a:off x="8389942" y="6609425"/>
            <a:ext cx="671316"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t>  </a:t>
            </a:r>
            <a:fld id="{EF6A9A25-F516-834A-B9D7-8099F010615D}" type="datetime1">
              <a:rPr lang="en-US" smtClean="0"/>
              <a:pPr algn="r"/>
              <a:t>23/03/15</a:t>
            </a:fld>
            <a:endParaRPr lang="en-US" dirty="0"/>
          </a:p>
        </p:txBody>
      </p:sp>
    </p:spTree>
    <p:extLst>
      <p:ext uri="{BB962C8B-B14F-4D97-AF65-F5344CB8AC3E}">
        <p14:creationId xmlns:p14="http://schemas.microsoft.com/office/powerpoint/2010/main" val="3638569830"/>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Pictures">
    <p:spTree>
      <p:nvGrpSpPr>
        <p:cNvPr id="1" name=""/>
        <p:cNvGrpSpPr/>
        <p:nvPr/>
      </p:nvGrpSpPr>
      <p:grpSpPr>
        <a:xfrm>
          <a:off x="0" y="0"/>
          <a:ext cx="0" cy="0"/>
          <a:chOff x="0" y="0"/>
          <a:chExt cx="0" cy="0"/>
        </a:xfrm>
      </p:grpSpPr>
      <p:sp>
        <p:nvSpPr>
          <p:cNvPr id="5" name="Picture Placeholder 2"/>
          <p:cNvSpPr>
            <a:spLocks noGrp="1"/>
          </p:cNvSpPr>
          <p:nvPr>
            <p:ph type="pic" idx="1"/>
          </p:nvPr>
        </p:nvSpPr>
        <p:spPr>
          <a:xfrm>
            <a:off x="458785" y="337609"/>
            <a:ext cx="4060295" cy="304522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3" name="Picture Placeholder 2"/>
          <p:cNvSpPr>
            <a:spLocks noGrp="1"/>
          </p:cNvSpPr>
          <p:nvPr>
            <p:ph type="pic" idx="10"/>
          </p:nvPr>
        </p:nvSpPr>
        <p:spPr>
          <a:xfrm>
            <a:off x="458785" y="3502025"/>
            <a:ext cx="4060295" cy="304522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4" name="Picture Placeholder 2"/>
          <p:cNvSpPr>
            <a:spLocks noGrp="1"/>
          </p:cNvSpPr>
          <p:nvPr>
            <p:ph type="pic" idx="11"/>
          </p:nvPr>
        </p:nvSpPr>
        <p:spPr>
          <a:xfrm>
            <a:off x="4660374" y="337609"/>
            <a:ext cx="4060295" cy="304522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5" name="Picture Placeholder 2"/>
          <p:cNvSpPr>
            <a:spLocks noGrp="1"/>
          </p:cNvSpPr>
          <p:nvPr>
            <p:ph type="pic" idx="12"/>
          </p:nvPr>
        </p:nvSpPr>
        <p:spPr>
          <a:xfrm>
            <a:off x="4660374" y="3502025"/>
            <a:ext cx="4060295" cy="304522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extLst>
      <p:ext uri="{BB962C8B-B14F-4D97-AF65-F5344CB8AC3E}">
        <p14:creationId xmlns:p14="http://schemas.microsoft.com/office/powerpoint/2010/main" val="337795686"/>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Rectangle 2"/>
          <p:cNvSpPr/>
          <p:nvPr/>
        </p:nvSpPr>
        <p:spPr>
          <a:xfrm>
            <a:off x="0" y="6593568"/>
            <a:ext cx="9144000" cy="2771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 </a:t>
            </a:r>
            <a:endParaRPr lang="en-US" dirty="0"/>
          </a:p>
        </p:txBody>
      </p:sp>
      <p:pic>
        <p:nvPicPr>
          <p:cNvPr id="4" name="Picture 3"/>
          <p:cNvPicPr>
            <a:picLocks noChangeAspect="1"/>
          </p:cNvPicPr>
          <p:nvPr/>
        </p:nvPicPr>
        <p:blipFill>
          <a:blip r:embed="rId2"/>
          <a:stretch>
            <a:fillRect/>
          </a:stretch>
        </p:blipFill>
        <p:spPr>
          <a:xfrm>
            <a:off x="180210" y="6680456"/>
            <a:ext cx="508000" cy="127000"/>
          </a:xfrm>
          <a:prstGeom prst="rect">
            <a:avLst/>
          </a:prstGeom>
        </p:spPr>
      </p:pic>
      <p:sp>
        <p:nvSpPr>
          <p:cNvPr id="5" name="Text Placeholder 21"/>
          <p:cNvSpPr>
            <a:spLocks noGrp="1"/>
          </p:cNvSpPr>
          <p:nvPr>
            <p:ph type="body" sz="quarter" idx="10" hasCustomPrompt="1"/>
          </p:nvPr>
        </p:nvSpPr>
        <p:spPr>
          <a:xfrm>
            <a:off x="3285327" y="6586344"/>
            <a:ext cx="2290997" cy="260350"/>
          </a:xfrm>
        </p:spPr>
        <p:txBody>
          <a:bodyPr>
            <a:normAutofit/>
          </a:bodyPr>
          <a:lstStyle>
            <a:lvl1pPr marL="0" indent="0" algn="r">
              <a:buNone/>
              <a:defRPr sz="1050" baseline="0">
                <a:solidFill>
                  <a:srgbClr val="8C9092"/>
                </a:solidFill>
              </a:defRPr>
            </a:lvl1pPr>
          </a:lstStyle>
          <a:p>
            <a:pPr lvl="0"/>
            <a:r>
              <a:rPr lang="en-US" dirty="0" smtClean="0"/>
              <a:t>Presentation name </a:t>
            </a:r>
            <a:endParaRPr lang="en-US" dirty="0"/>
          </a:p>
        </p:txBody>
      </p:sp>
      <p:sp>
        <p:nvSpPr>
          <p:cNvPr id="6" name="Footer Placeholder 4"/>
          <p:cNvSpPr txBox="1">
            <a:spLocks/>
          </p:cNvSpPr>
          <p:nvPr/>
        </p:nvSpPr>
        <p:spPr>
          <a:xfrm>
            <a:off x="7833090" y="6607641"/>
            <a:ext cx="810862"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aseline="0" dirty="0" smtClean="0"/>
              <a:t> </a:t>
            </a:r>
            <a:r>
              <a:rPr lang="en-US" dirty="0" smtClean="0"/>
              <a:t>»  page </a:t>
            </a:r>
            <a:fld id="{96DBCE4D-08E0-DE47-BABF-698AA4A3E104}" type="slidenum">
              <a:rPr lang="en-US" smtClean="0"/>
              <a:pPr/>
              <a:t>‹#›</a:t>
            </a:fld>
            <a:r>
              <a:rPr lang="en-US" dirty="0" smtClean="0"/>
              <a:t>   </a:t>
            </a:r>
            <a:endParaRPr lang="en-US" dirty="0"/>
          </a:p>
        </p:txBody>
      </p:sp>
      <p:sp>
        <p:nvSpPr>
          <p:cNvPr id="7" name="Footer Placeholder 4"/>
          <p:cNvSpPr txBox="1">
            <a:spLocks/>
          </p:cNvSpPr>
          <p:nvPr/>
        </p:nvSpPr>
        <p:spPr>
          <a:xfrm>
            <a:off x="5504882" y="6610606"/>
            <a:ext cx="211673"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  »    </a:t>
            </a:r>
            <a:endParaRPr lang="en-US" dirty="0"/>
          </a:p>
        </p:txBody>
      </p:sp>
      <p:sp>
        <p:nvSpPr>
          <p:cNvPr id="8" name="Text Placeholder 28"/>
          <p:cNvSpPr>
            <a:spLocks noGrp="1"/>
          </p:cNvSpPr>
          <p:nvPr>
            <p:ph type="body" sz="quarter" idx="13" hasCustomPrompt="1"/>
          </p:nvPr>
        </p:nvSpPr>
        <p:spPr>
          <a:xfrm>
            <a:off x="5659306" y="6584756"/>
            <a:ext cx="2251429" cy="254000"/>
          </a:xfrm>
        </p:spPr>
        <p:txBody>
          <a:bodyPr>
            <a:normAutofit/>
          </a:bodyPr>
          <a:lstStyle>
            <a:lvl1pPr marL="0" indent="0">
              <a:buNone/>
              <a:defRPr sz="1050">
                <a:solidFill>
                  <a:srgbClr val="8C9092"/>
                </a:solidFill>
              </a:defRPr>
            </a:lvl1pPr>
          </a:lstStyle>
          <a:p>
            <a:pPr lvl="0"/>
            <a:r>
              <a:rPr lang="en-US" dirty="0" smtClean="0"/>
              <a:t>Section name</a:t>
            </a:r>
            <a:endParaRPr lang="en-US" dirty="0"/>
          </a:p>
        </p:txBody>
      </p:sp>
      <p:sp>
        <p:nvSpPr>
          <p:cNvPr id="9" name="Footer Placeholder 4"/>
          <p:cNvSpPr txBox="1">
            <a:spLocks/>
          </p:cNvSpPr>
          <p:nvPr/>
        </p:nvSpPr>
        <p:spPr>
          <a:xfrm>
            <a:off x="8389942" y="6609425"/>
            <a:ext cx="671316" cy="240790"/>
          </a:xfrm>
          <a:prstGeom prst="rect">
            <a:avLst/>
          </a:prstGeom>
        </p:spPr>
        <p:txBody>
          <a:bodyPr vert="horz" lIns="91440" tIns="45720" rIns="91440" bIns="91440" rtlCol="0" anchor="ctr" anchorCtr="0"/>
          <a:lstStyle>
            <a:defPPr>
              <a:defRPr lang="en-US"/>
            </a:defPPr>
            <a:lvl1pPr marL="0" algn="l" defTabSz="457200" rtl="0" eaLnBrk="1" latinLnBrk="0" hangingPunct="1">
              <a:defRPr sz="1050" b="0" i="0" kern="1200">
                <a:solidFill>
                  <a:schemeClr val="tx1">
                    <a:tint val="75000"/>
                  </a:schemeClr>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t>  </a:t>
            </a:r>
            <a:fld id="{EF6A9A25-F516-834A-B9D7-8099F010615D}" type="datetime1">
              <a:rPr lang="en-US" smtClean="0"/>
              <a:pPr algn="r"/>
              <a:t>23/03/15</a:t>
            </a:fld>
            <a:endParaRPr lang="en-US" dirty="0"/>
          </a:p>
        </p:txBody>
      </p:sp>
    </p:spTree>
    <p:extLst>
      <p:ext uri="{BB962C8B-B14F-4D97-AF65-F5344CB8AC3E}">
        <p14:creationId xmlns:p14="http://schemas.microsoft.com/office/powerpoint/2010/main" val="4775409"/>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Vision Statement">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9445" y="1174755"/>
            <a:ext cx="783168" cy="783168"/>
          </a:xfrm>
          <a:prstGeom prst="rect">
            <a:avLst/>
          </a:prstGeom>
        </p:spPr>
      </p:pic>
      <p:sp>
        <p:nvSpPr>
          <p:cNvPr id="3" name="Title 2"/>
          <p:cNvSpPr>
            <a:spLocks noGrp="1"/>
          </p:cNvSpPr>
          <p:nvPr>
            <p:ph type="title" hasCustomPrompt="1"/>
          </p:nvPr>
        </p:nvSpPr>
        <p:spPr>
          <a:xfrm>
            <a:off x="1608667" y="932316"/>
            <a:ext cx="6932081" cy="1143000"/>
          </a:xfrm>
        </p:spPr>
        <p:txBody>
          <a:bodyPr/>
          <a:lstStyle>
            <a:lvl1pPr algn="l">
              <a:defRPr b="0" i="0">
                <a:solidFill>
                  <a:schemeClr val="accent1"/>
                </a:solidFill>
                <a:latin typeface="Corbel"/>
                <a:cs typeface="Corbel"/>
              </a:defRPr>
            </a:lvl1pPr>
          </a:lstStyle>
          <a:p>
            <a:r>
              <a:rPr lang="en-US" dirty="0" smtClean="0"/>
              <a:t>Vision Title Here</a:t>
            </a:r>
            <a:endParaRPr lang="en-US" dirty="0"/>
          </a:p>
        </p:txBody>
      </p:sp>
      <p:sp>
        <p:nvSpPr>
          <p:cNvPr id="5" name="Text Placeholder 7"/>
          <p:cNvSpPr>
            <a:spLocks noGrp="1"/>
          </p:cNvSpPr>
          <p:nvPr>
            <p:ph type="body" sz="quarter" idx="10"/>
          </p:nvPr>
        </p:nvSpPr>
        <p:spPr>
          <a:xfrm>
            <a:off x="1608667" y="2529417"/>
            <a:ext cx="6929308" cy="3376083"/>
          </a:xfrm>
          <a:prstGeom prst="rect">
            <a:avLst/>
          </a:prstGeom>
        </p:spPr>
        <p:txBody>
          <a:bodyPr>
            <a:normAutofit/>
          </a:bodyPr>
          <a:lstStyle>
            <a:lvl1pPr marL="0" indent="0">
              <a:buNone/>
              <a:defRPr sz="2100"/>
            </a:lvl1pPr>
          </a:lstStyle>
          <a:p>
            <a:pPr lvl="0"/>
            <a:r>
              <a:rPr lang="en-US" smtClean="0"/>
              <a:t>Click to edit Master text styles</a:t>
            </a:r>
          </a:p>
        </p:txBody>
      </p:sp>
    </p:spTree>
    <p:extLst>
      <p:ext uri="{BB962C8B-B14F-4D97-AF65-F5344CB8AC3E}">
        <p14:creationId xmlns:p14="http://schemas.microsoft.com/office/powerpoint/2010/main" val="2253491800"/>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Right Time Statement">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79445" y="1174750"/>
            <a:ext cx="791638" cy="791638"/>
          </a:xfrm>
          <a:prstGeom prst="rect">
            <a:avLst/>
          </a:prstGeom>
        </p:spPr>
      </p:pic>
      <p:sp>
        <p:nvSpPr>
          <p:cNvPr id="2" name="Title 1"/>
          <p:cNvSpPr>
            <a:spLocks noGrp="1"/>
          </p:cNvSpPr>
          <p:nvPr>
            <p:ph type="title" hasCustomPrompt="1"/>
          </p:nvPr>
        </p:nvSpPr>
        <p:spPr>
          <a:xfrm>
            <a:off x="1608666" y="932318"/>
            <a:ext cx="6929309" cy="1143000"/>
          </a:xfrm>
        </p:spPr>
        <p:txBody>
          <a:bodyPr/>
          <a:lstStyle>
            <a:lvl1pPr algn="l">
              <a:defRPr b="0" i="0" baseline="0">
                <a:solidFill>
                  <a:schemeClr val="accent4"/>
                </a:solidFill>
              </a:defRPr>
            </a:lvl1pPr>
          </a:lstStyle>
          <a:p>
            <a:r>
              <a:rPr lang="en-US" dirty="0" smtClean="0"/>
              <a:t>Right Time Experiences Title</a:t>
            </a:r>
            <a:endParaRPr lang="en-US" dirty="0"/>
          </a:p>
        </p:txBody>
      </p:sp>
      <p:sp>
        <p:nvSpPr>
          <p:cNvPr id="4" name="Text Placeholder 7"/>
          <p:cNvSpPr>
            <a:spLocks noGrp="1"/>
          </p:cNvSpPr>
          <p:nvPr>
            <p:ph type="body" sz="quarter" idx="10"/>
          </p:nvPr>
        </p:nvSpPr>
        <p:spPr>
          <a:xfrm>
            <a:off x="1608667" y="2529417"/>
            <a:ext cx="6929308" cy="3376083"/>
          </a:xfrm>
          <a:prstGeom prst="rect">
            <a:avLst/>
          </a:prstGeom>
        </p:spPr>
        <p:txBody>
          <a:bodyPr>
            <a:normAutofit/>
          </a:bodyPr>
          <a:lstStyle>
            <a:lvl1pPr marL="0" indent="0">
              <a:buNone/>
              <a:defRPr sz="2100"/>
            </a:lvl1pPr>
          </a:lstStyle>
          <a:p>
            <a:pPr lvl="0"/>
            <a:r>
              <a:rPr lang="en-US" smtClean="0"/>
              <a:t>Click to edit Master text styles</a:t>
            </a:r>
          </a:p>
        </p:txBody>
      </p:sp>
    </p:spTree>
    <p:extLst>
      <p:ext uri="{BB962C8B-B14F-4D97-AF65-F5344CB8AC3E}">
        <p14:creationId xmlns:p14="http://schemas.microsoft.com/office/powerpoint/2010/main" val="174769214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Logo Only">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9302400"/>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etter World Statement">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79445" y="1174750"/>
            <a:ext cx="791638" cy="791638"/>
          </a:xfrm>
          <a:prstGeom prst="rect">
            <a:avLst/>
          </a:prstGeom>
        </p:spPr>
      </p:pic>
      <p:sp>
        <p:nvSpPr>
          <p:cNvPr id="2" name="Title 1"/>
          <p:cNvSpPr>
            <a:spLocks noGrp="1"/>
          </p:cNvSpPr>
          <p:nvPr>
            <p:ph type="title" hasCustomPrompt="1"/>
          </p:nvPr>
        </p:nvSpPr>
        <p:spPr>
          <a:xfrm>
            <a:off x="1621360" y="939801"/>
            <a:ext cx="6916615" cy="1143000"/>
          </a:xfrm>
        </p:spPr>
        <p:txBody>
          <a:bodyPr/>
          <a:lstStyle>
            <a:lvl1pPr algn="l">
              <a:defRPr b="0" i="0" baseline="0">
                <a:solidFill>
                  <a:schemeClr val="accent3"/>
                </a:solidFill>
              </a:defRPr>
            </a:lvl1pPr>
          </a:lstStyle>
          <a:p>
            <a:r>
              <a:rPr lang="en-US" dirty="0" smtClean="0"/>
              <a:t>A Better World Title Here</a:t>
            </a:r>
            <a:endParaRPr lang="en-US" dirty="0"/>
          </a:p>
        </p:txBody>
      </p:sp>
      <p:sp>
        <p:nvSpPr>
          <p:cNvPr id="5" name="Text Placeholder 7"/>
          <p:cNvSpPr>
            <a:spLocks noGrp="1"/>
          </p:cNvSpPr>
          <p:nvPr>
            <p:ph type="body" sz="quarter" idx="10"/>
          </p:nvPr>
        </p:nvSpPr>
        <p:spPr>
          <a:xfrm>
            <a:off x="1608667" y="2529417"/>
            <a:ext cx="6929308" cy="3376083"/>
          </a:xfrm>
          <a:prstGeom prst="rect">
            <a:avLst/>
          </a:prstGeom>
        </p:spPr>
        <p:txBody>
          <a:bodyPr>
            <a:normAutofit/>
          </a:bodyPr>
          <a:lstStyle>
            <a:lvl1pPr marL="0" indent="0">
              <a:buNone/>
              <a:defRPr sz="2100"/>
            </a:lvl1pPr>
          </a:lstStyle>
          <a:p>
            <a:pPr lvl="0"/>
            <a:r>
              <a:rPr lang="en-US" smtClean="0"/>
              <a:t>Click to edit Master text styles</a:t>
            </a:r>
          </a:p>
        </p:txBody>
      </p:sp>
    </p:spTree>
    <p:extLst>
      <p:ext uri="{BB962C8B-B14F-4D97-AF65-F5344CB8AC3E}">
        <p14:creationId xmlns:p14="http://schemas.microsoft.com/office/powerpoint/2010/main" val="1381192478"/>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Picture">
    <p:spTree>
      <p:nvGrpSpPr>
        <p:cNvPr id="1" name=""/>
        <p:cNvGrpSpPr/>
        <p:nvPr/>
      </p:nvGrpSpPr>
      <p:grpSpPr>
        <a:xfrm>
          <a:off x="0" y="0"/>
          <a:ext cx="0" cy="0"/>
          <a:chOff x="0" y="0"/>
          <a:chExt cx="0" cy="0"/>
        </a:xfrm>
      </p:grpSpPr>
      <p:sp>
        <p:nvSpPr>
          <p:cNvPr id="9" name="Rectangle 8"/>
          <p:cNvSpPr/>
          <p:nvPr userDrawn="1"/>
        </p:nvSpPr>
        <p:spPr>
          <a:xfrm>
            <a:off x="0" y="6457948"/>
            <a:ext cx="9144000" cy="400051"/>
          </a:xfrm>
          <a:prstGeom prst="rect">
            <a:avLst/>
          </a:prstGeom>
          <a:solidFill>
            <a:schemeClr val="bg1"/>
          </a:solidFill>
          <a:ln>
            <a:solidFill>
              <a:schemeClr val="bg1"/>
            </a:solidFill>
          </a:ln>
          <a:effectLst>
            <a:outerShdw blurRad="206375"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211138"/>
            <a:ext cx="8229600" cy="1143000"/>
          </a:xfrm>
          <a:prstGeom prst="rect">
            <a:avLst/>
          </a:prstGeom>
        </p:spPr>
        <p:txBody>
          <a:bodyPr/>
          <a:lstStyle>
            <a:lvl1pPr>
              <a:defRPr>
                <a:solidFill>
                  <a:srgbClr val="25373E"/>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a:xfrm>
            <a:off x="5541500" y="6477940"/>
            <a:ext cx="2779603" cy="365125"/>
          </a:xfrm>
          <a:prstGeom prst="rect">
            <a:avLst/>
          </a:prstGeom>
        </p:spPr>
        <p:txBody>
          <a:bodyPr/>
          <a:lstStyle>
            <a:lvl1pPr algn="r">
              <a:defRPr sz="1050">
                <a:solidFill>
                  <a:srgbClr val="A6A6A6"/>
                </a:solidFill>
              </a:defRPr>
            </a:lvl1pPr>
          </a:lstStyle>
          <a:p>
            <a:pPr>
              <a:defRPr/>
            </a:pPr>
            <a:r>
              <a:rPr lang="en-US" dirty="0" smtClean="0">
                <a:latin typeface="Arial"/>
              </a:rPr>
              <a:t>© 2014 Guavus. All rights reserved.</a:t>
            </a:r>
            <a:endParaRPr lang="en-US" dirty="0">
              <a:latin typeface="Arial"/>
            </a:endParaRPr>
          </a:p>
        </p:txBody>
      </p:sp>
      <p:sp>
        <p:nvSpPr>
          <p:cNvPr id="5" name="Slide Number Placeholder 4"/>
          <p:cNvSpPr>
            <a:spLocks noGrp="1"/>
          </p:cNvSpPr>
          <p:nvPr>
            <p:ph type="sldNum" sz="quarter" idx="12"/>
          </p:nvPr>
        </p:nvSpPr>
        <p:spPr>
          <a:xfrm>
            <a:off x="8321104" y="6477940"/>
            <a:ext cx="731389" cy="365125"/>
          </a:xfrm>
          <a:prstGeom prst="rect">
            <a:avLst/>
          </a:prstGeom>
        </p:spPr>
        <p:txBody>
          <a:bodyPr/>
          <a:lstStyle>
            <a:lvl1pPr algn="r">
              <a:defRPr sz="1050">
                <a:solidFill>
                  <a:srgbClr val="A6A6A6"/>
                </a:solidFill>
              </a:defRPr>
            </a:lvl1pPr>
          </a:lstStyle>
          <a:p>
            <a:pPr>
              <a:defRPr/>
            </a:pPr>
            <a:fld id="{2E5ECE37-2958-4D76-BF13-D22544ABAE3F}" type="slidenum">
              <a:rPr lang="en-US" smtClean="0">
                <a:latin typeface="Arial"/>
              </a:rPr>
              <a:pPr>
                <a:defRPr/>
              </a:pPr>
              <a:t>‹#›</a:t>
            </a:fld>
            <a:endParaRPr lang="en-US" dirty="0">
              <a:latin typeface="Arial"/>
            </a:endParaRPr>
          </a:p>
        </p:txBody>
      </p:sp>
      <p:sp>
        <p:nvSpPr>
          <p:cNvPr id="6" name="Picture Placeholder 5"/>
          <p:cNvSpPr>
            <a:spLocks noGrp="1"/>
          </p:cNvSpPr>
          <p:nvPr>
            <p:ph type="pic" sz="quarter" idx="13"/>
          </p:nvPr>
        </p:nvSpPr>
        <p:spPr>
          <a:xfrm>
            <a:off x="457201" y="1419225"/>
            <a:ext cx="8229600" cy="4714875"/>
          </a:xfrm>
          <a:prstGeom prst="rect">
            <a:avLst/>
          </a:prstGeom>
        </p:spPr>
        <p:txBody>
          <a:bodyPr/>
          <a:lstStyle>
            <a:lvl1pPr>
              <a:defRPr>
                <a:solidFill>
                  <a:srgbClr val="595A5A"/>
                </a:solidFill>
              </a:defRPr>
            </a:lvl1pPr>
          </a:lstStyle>
          <a:p>
            <a:r>
              <a:rPr lang="en-US" dirty="0" smtClean="0"/>
              <a:t>Drag picture to placeholder or click icon to add</a:t>
            </a:r>
            <a:endParaRPr lang="en-US" dirty="0"/>
          </a:p>
        </p:txBody>
      </p:sp>
      <p:pic>
        <p:nvPicPr>
          <p:cNvPr id="8" name="Picture 7" descr="guavus-color-logo.eps"/>
          <p:cNvPicPr>
            <a:picLocks noChangeAspect="1"/>
          </p:cNvPicPr>
          <p:nvPr userDrawn="1"/>
        </p:nvPicPr>
        <p:blipFill rotWithShape="1">
          <a:blip r:embed="rId2">
            <a:extLst>
              <a:ext uri="{28A0092B-C50C-407E-A947-70E740481C1C}">
                <a14:useLocalDpi xmlns:a14="http://schemas.microsoft.com/office/drawing/2010/main" val="0"/>
              </a:ext>
            </a:extLst>
          </a:blip>
          <a:srcRect l="5365" t="10797" r="9618" b="15631"/>
          <a:stretch/>
        </p:blipFill>
        <p:spPr>
          <a:xfrm>
            <a:off x="490476" y="6527360"/>
            <a:ext cx="984765" cy="310561"/>
          </a:xfrm>
          <a:prstGeom prst="rect">
            <a:avLst/>
          </a:prstGeom>
        </p:spPr>
      </p:pic>
    </p:spTree>
    <p:extLst>
      <p:ext uri="{BB962C8B-B14F-4D97-AF65-F5344CB8AC3E}">
        <p14:creationId xmlns:p14="http://schemas.microsoft.com/office/powerpoint/2010/main" val="368162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Style 1">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0" y="4309618"/>
            <a:ext cx="8229600" cy="1143000"/>
          </a:xfrm>
        </p:spPr>
        <p:txBody>
          <a:bodyPr anchor="b" anchorCtr="0">
            <a:normAutofit/>
          </a:bodyPr>
          <a:lstStyle>
            <a:lvl1pPr algn="l">
              <a:defRPr sz="3200">
                <a:solidFill>
                  <a:srgbClr val="FFFFFF"/>
                </a:solidFill>
              </a:defRPr>
            </a:lvl1pPr>
          </a:lstStyle>
          <a:p>
            <a:r>
              <a:rPr lang="en-US" dirty="0" smtClean="0"/>
              <a:t>Presentation  Title Here</a:t>
            </a:r>
            <a:endParaRPr lang="en-US" dirty="0"/>
          </a:p>
        </p:txBody>
      </p:sp>
      <p:sp>
        <p:nvSpPr>
          <p:cNvPr id="11" name="Text Placeholder 17"/>
          <p:cNvSpPr>
            <a:spLocks noGrp="1"/>
          </p:cNvSpPr>
          <p:nvPr>
            <p:ph type="body" sz="quarter" idx="11" hasCustomPrompt="1"/>
          </p:nvPr>
        </p:nvSpPr>
        <p:spPr>
          <a:xfrm>
            <a:off x="457200" y="5534850"/>
            <a:ext cx="8229600" cy="992749"/>
          </a:xfrm>
          <a:prstGeom prst="rect">
            <a:avLst/>
          </a:prstGeom>
        </p:spPr>
        <p:txBody>
          <a:bodyPr vert="horz" anchor="t" anchorCtr="0">
            <a:normAutofit/>
          </a:bodyPr>
          <a:lstStyle>
            <a:lvl1pPr marL="0" indent="0" algn="l">
              <a:buNone/>
              <a:defRPr sz="2400" b="0" i="1" baseline="0">
                <a:solidFill>
                  <a:srgbClr val="FFFFFF"/>
                </a:solidFill>
                <a:latin typeface="Corbel"/>
                <a:cs typeface="Corbel"/>
              </a:defRPr>
            </a:lvl1pPr>
          </a:lstStyle>
          <a:p>
            <a:pPr lvl="0"/>
            <a:r>
              <a:rPr lang="en-US" dirty="0" smtClean="0"/>
              <a:t>Subtitle here</a:t>
            </a:r>
            <a:endParaRPr lang="en-US" dirty="0"/>
          </a:p>
        </p:txBody>
      </p:sp>
      <p:sp>
        <p:nvSpPr>
          <p:cNvPr id="7" name="Text Placeholder 17"/>
          <p:cNvSpPr>
            <a:spLocks noGrp="1"/>
          </p:cNvSpPr>
          <p:nvPr>
            <p:ph type="body" sz="quarter" idx="12" hasCustomPrompt="1"/>
          </p:nvPr>
        </p:nvSpPr>
        <p:spPr>
          <a:xfrm>
            <a:off x="457200" y="3855521"/>
            <a:ext cx="8229600" cy="359733"/>
          </a:xfrm>
          <a:prstGeom prst="rect">
            <a:avLst/>
          </a:prstGeom>
        </p:spPr>
        <p:txBody>
          <a:bodyPr vert="horz" anchor="t" anchorCtr="0">
            <a:normAutofit/>
          </a:bodyPr>
          <a:lstStyle>
            <a:lvl1pPr marL="0" indent="0" algn="l">
              <a:buNone/>
              <a:defRPr sz="1600" b="0" i="1" baseline="0">
                <a:solidFill>
                  <a:srgbClr val="FFFFFF"/>
                </a:solidFill>
                <a:latin typeface="Corbel"/>
                <a:cs typeface="Corbel"/>
              </a:defRPr>
            </a:lvl1pPr>
          </a:lstStyle>
          <a:p>
            <a:pPr lvl="0"/>
            <a:r>
              <a:rPr lang="en-US" dirty="0" smtClean="0"/>
              <a:t>Date</a:t>
            </a:r>
            <a:endParaRPr lang="en-US" dirty="0"/>
          </a:p>
        </p:txBody>
      </p:sp>
    </p:spTree>
    <p:extLst>
      <p:ext uri="{BB962C8B-B14F-4D97-AF65-F5344CB8AC3E}">
        <p14:creationId xmlns:p14="http://schemas.microsoft.com/office/powerpoint/2010/main" val="274159704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Styl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0" y="4309618"/>
            <a:ext cx="8229600" cy="1143000"/>
          </a:xfrm>
        </p:spPr>
        <p:txBody>
          <a:bodyPr anchor="b" anchorCtr="1">
            <a:normAutofit/>
          </a:bodyPr>
          <a:lstStyle>
            <a:lvl1pPr algn="ctr">
              <a:defRPr sz="3200">
                <a:solidFill>
                  <a:srgbClr val="FFFFFF"/>
                </a:solidFill>
              </a:defRPr>
            </a:lvl1pPr>
          </a:lstStyle>
          <a:p>
            <a:r>
              <a:rPr lang="en-US" dirty="0" smtClean="0"/>
              <a:t>Presentation  Title Here</a:t>
            </a:r>
            <a:endParaRPr lang="en-US" dirty="0"/>
          </a:p>
        </p:txBody>
      </p:sp>
      <p:sp>
        <p:nvSpPr>
          <p:cNvPr id="7" name="Text Placeholder 17"/>
          <p:cNvSpPr>
            <a:spLocks noGrp="1"/>
          </p:cNvSpPr>
          <p:nvPr>
            <p:ph type="body" sz="quarter" idx="12" hasCustomPrompt="1"/>
          </p:nvPr>
        </p:nvSpPr>
        <p:spPr>
          <a:xfrm>
            <a:off x="457200" y="5508937"/>
            <a:ext cx="8229600" cy="359733"/>
          </a:xfrm>
          <a:prstGeom prst="rect">
            <a:avLst/>
          </a:prstGeom>
        </p:spPr>
        <p:txBody>
          <a:bodyPr vert="horz" anchor="b" anchorCtr="1">
            <a:normAutofit/>
          </a:bodyPr>
          <a:lstStyle>
            <a:lvl1pPr marL="0" indent="0" algn="ctr">
              <a:buNone/>
              <a:defRPr sz="1600" b="0" i="1" baseline="0">
                <a:solidFill>
                  <a:schemeClr val="accent1"/>
                </a:solidFill>
                <a:latin typeface="Corbel"/>
                <a:cs typeface="Corbel"/>
              </a:defRPr>
            </a:lvl1pPr>
          </a:lstStyle>
          <a:p>
            <a:pPr lvl="0"/>
            <a:r>
              <a:rPr lang="en-US" dirty="0" smtClean="0"/>
              <a:t>Date</a:t>
            </a:r>
            <a:endParaRPr lang="en-US" dirty="0"/>
          </a:p>
        </p:txBody>
      </p:sp>
    </p:spTree>
    <p:extLst>
      <p:ext uri="{BB962C8B-B14F-4D97-AF65-F5344CB8AC3E}">
        <p14:creationId xmlns:p14="http://schemas.microsoft.com/office/powerpoint/2010/main" val="176575875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or Title Slide">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0" y="2336353"/>
            <a:ext cx="8229600" cy="1143000"/>
          </a:xfrm>
        </p:spPr>
        <p:txBody>
          <a:bodyPr/>
          <a:lstStyle>
            <a:lvl1pPr algn="ctr">
              <a:defRPr>
                <a:solidFill>
                  <a:srgbClr val="FFFFFF"/>
                </a:solidFill>
              </a:defRPr>
            </a:lvl1pPr>
          </a:lstStyle>
          <a:p>
            <a:r>
              <a:rPr lang="en-US" dirty="0" smtClean="0"/>
              <a:t>Section Title Here</a:t>
            </a:r>
            <a:endParaRPr lang="en-US" dirty="0"/>
          </a:p>
        </p:txBody>
      </p:sp>
      <p:cxnSp>
        <p:nvCxnSpPr>
          <p:cNvPr id="10" name="Straight Connector 9"/>
          <p:cNvCxnSpPr/>
          <p:nvPr/>
        </p:nvCxnSpPr>
        <p:spPr>
          <a:xfrm>
            <a:off x="984250" y="3510641"/>
            <a:ext cx="7175500"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1" name="Text Placeholder 17"/>
          <p:cNvSpPr>
            <a:spLocks noGrp="1"/>
          </p:cNvSpPr>
          <p:nvPr>
            <p:ph type="body" sz="quarter" idx="11" hasCustomPrompt="1"/>
          </p:nvPr>
        </p:nvSpPr>
        <p:spPr>
          <a:xfrm>
            <a:off x="457200" y="3529237"/>
            <a:ext cx="8229600" cy="1550988"/>
          </a:xfrm>
          <a:prstGeom prst="rect">
            <a:avLst/>
          </a:prstGeom>
        </p:spPr>
        <p:txBody>
          <a:bodyPr vert="horz"/>
          <a:lstStyle>
            <a:lvl1pPr marL="0" indent="0" algn="ctr">
              <a:buNone/>
              <a:defRPr sz="4400" b="1" i="1" baseline="0">
                <a:solidFill>
                  <a:srgbClr val="FFFFFF"/>
                </a:solidFill>
                <a:latin typeface="Corbel"/>
                <a:cs typeface="Corbel"/>
              </a:defRPr>
            </a:lvl1pPr>
          </a:lstStyle>
          <a:p>
            <a:pPr lvl="0"/>
            <a:r>
              <a:rPr lang="en-US" dirty="0" smtClean="0"/>
              <a:t>Subtitle here</a:t>
            </a:r>
            <a:endParaRPr lang="en-US" dirty="0"/>
          </a:p>
        </p:txBody>
      </p:sp>
    </p:spTree>
    <p:extLst>
      <p:ext uri="{BB962C8B-B14F-4D97-AF65-F5344CB8AC3E}">
        <p14:creationId xmlns:p14="http://schemas.microsoft.com/office/powerpoint/2010/main" val="92753218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697367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tatement with Turmeric backgroun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251689"/>
            <a:ext cx="8229600" cy="1143000"/>
          </a:xfrm>
        </p:spPr>
        <p:txBody>
          <a:bodyPr/>
          <a:lstStyle>
            <a:lvl1pPr algn="ctr">
              <a:defRPr>
                <a:solidFill>
                  <a:srgbClr val="FFFFFF"/>
                </a:solidFill>
              </a:defRPr>
            </a:lvl1pPr>
          </a:lstStyle>
          <a:p>
            <a:r>
              <a:rPr lang="en-US" dirty="0" smtClean="0"/>
              <a:t>Statement here</a:t>
            </a:r>
            <a:endParaRPr lang="en-US" dirty="0"/>
          </a:p>
        </p:txBody>
      </p:sp>
      <p:cxnSp>
        <p:nvCxnSpPr>
          <p:cNvPr id="5" name="Straight Connector 4"/>
          <p:cNvCxnSpPr/>
          <p:nvPr/>
        </p:nvCxnSpPr>
        <p:spPr>
          <a:xfrm>
            <a:off x="984250" y="3425977"/>
            <a:ext cx="71755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8" name="Text Placeholder 17"/>
          <p:cNvSpPr>
            <a:spLocks noGrp="1"/>
          </p:cNvSpPr>
          <p:nvPr>
            <p:ph type="body" sz="quarter" idx="11" hasCustomPrompt="1"/>
          </p:nvPr>
        </p:nvSpPr>
        <p:spPr>
          <a:xfrm>
            <a:off x="457200" y="3444573"/>
            <a:ext cx="8229600" cy="1550988"/>
          </a:xfrm>
          <a:prstGeom prst="rect">
            <a:avLst/>
          </a:prstGeom>
        </p:spPr>
        <p:txBody>
          <a:bodyPr vert="horz"/>
          <a:lstStyle>
            <a:lvl1pPr marL="0" indent="0" algn="ctr">
              <a:buNone/>
              <a:defRPr sz="4400" b="1" i="1" baseline="0">
                <a:solidFill>
                  <a:srgbClr val="FFFFFF"/>
                </a:solidFill>
                <a:latin typeface="Corbel"/>
                <a:cs typeface="Corbel"/>
              </a:defRPr>
            </a:lvl1pPr>
          </a:lstStyle>
          <a:p>
            <a:pPr lvl="0"/>
            <a:r>
              <a:rPr lang="en-US" dirty="0" smtClean="0"/>
              <a:t>and statement here</a:t>
            </a:r>
            <a:endParaRPr lang="en-US" dirty="0"/>
          </a:p>
        </p:txBody>
      </p:sp>
    </p:spTree>
    <p:extLst>
      <p:ext uri="{BB962C8B-B14F-4D97-AF65-F5344CB8AC3E}">
        <p14:creationId xmlns:p14="http://schemas.microsoft.com/office/powerpoint/2010/main" val="165484673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tatement with Mango backgroun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251689"/>
            <a:ext cx="8229600" cy="1143000"/>
          </a:xfrm>
        </p:spPr>
        <p:txBody>
          <a:bodyPr/>
          <a:lstStyle>
            <a:lvl1pPr algn="ctr">
              <a:defRPr>
                <a:solidFill>
                  <a:srgbClr val="FFFFFF"/>
                </a:solidFill>
              </a:defRPr>
            </a:lvl1pPr>
          </a:lstStyle>
          <a:p>
            <a:r>
              <a:rPr lang="en-US" dirty="0" smtClean="0"/>
              <a:t>Statement here</a:t>
            </a:r>
            <a:endParaRPr lang="en-US" dirty="0"/>
          </a:p>
        </p:txBody>
      </p:sp>
      <p:cxnSp>
        <p:nvCxnSpPr>
          <p:cNvPr id="5" name="Straight Connector 4"/>
          <p:cNvCxnSpPr/>
          <p:nvPr/>
        </p:nvCxnSpPr>
        <p:spPr>
          <a:xfrm>
            <a:off x="984250" y="3425977"/>
            <a:ext cx="71755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8" name="Text Placeholder 17"/>
          <p:cNvSpPr>
            <a:spLocks noGrp="1"/>
          </p:cNvSpPr>
          <p:nvPr>
            <p:ph type="body" sz="quarter" idx="11" hasCustomPrompt="1"/>
          </p:nvPr>
        </p:nvSpPr>
        <p:spPr>
          <a:xfrm>
            <a:off x="457200" y="3444573"/>
            <a:ext cx="8229600" cy="1550988"/>
          </a:xfrm>
          <a:prstGeom prst="rect">
            <a:avLst/>
          </a:prstGeom>
        </p:spPr>
        <p:txBody>
          <a:bodyPr vert="horz"/>
          <a:lstStyle>
            <a:lvl1pPr marL="0" indent="0" algn="ctr">
              <a:buNone/>
              <a:defRPr sz="4400" b="1" i="1" baseline="0">
                <a:solidFill>
                  <a:srgbClr val="FFFFFF"/>
                </a:solidFill>
                <a:latin typeface="Corbel"/>
                <a:cs typeface="Corbel"/>
              </a:defRPr>
            </a:lvl1pPr>
          </a:lstStyle>
          <a:p>
            <a:pPr lvl="0"/>
            <a:r>
              <a:rPr lang="en-US" dirty="0" smtClean="0"/>
              <a:t>and statement here</a:t>
            </a:r>
            <a:endParaRPr lang="en-US" dirty="0"/>
          </a:p>
        </p:txBody>
      </p:sp>
    </p:spTree>
    <p:extLst>
      <p:ext uri="{BB962C8B-B14F-4D97-AF65-F5344CB8AC3E}">
        <p14:creationId xmlns:p14="http://schemas.microsoft.com/office/powerpoint/2010/main" val="1720840079"/>
      </p:ext>
    </p:extLst>
  </p:cSld>
  <p:clrMapOvr>
    <a:masterClrMapping/>
  </p:clrMapOvr>
  <p:hf hdr="0" dt="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20" Type="http://schemas.openxmlformats.org/officeDocument/2006/relationships/slideLayout" Target="../slideLayouts/slideLayout22.xml"/><Relationship Id="rId21" Type="http://schemas.openxmlformats.org/officeDocument/2006/relationships/slideLayout" Target="../slideLayouts/slideLayout23.xml"/><Relationship Id="rId22" Type="http://schemas.openxmlformats.org/officeDocument/2006/relationships/slideLayout" Target="../slideLayouts/slideLayout24.xml"/><Relationship Id="rId23" Type="http://schemas.openxmlformats.org/officeDocument/2006/relationships/slideLayout" Target="../slideLayouts/slideLayout25.xml"/><Relationship Id="rId24" Type="http://schemas.openxmlformats.org/officeDocument/2006/relationships/slideLayout" Target="../slideLayouts/slideLayout26.xml"/><Relationship Id="rId25" Type="http://schemas.openxmlformats.org/officeDocument/2006/relationships/slideLayout" Target="../slideLayouts/slideLayout27.xml"/><Relationship Id="rId26" Type="http://schemas.openxmlformats.org/officeDocument/2006/relationships/slideLayout" Target="../slideLayouts/slideLayout28.xml"/><Relationship Id="rId27" Type="http://schemas.openxmlformats.org/officeDocument/2006/relationships/slideLayout" Target="../slideLayouts/slideLayout29.xml"/><Relationship Id="rId28" Type="http://schemas.openxmlformats.org/officeDocument/2006/relationships/slideLayout" Target="../slideLayouts/slideLayout30.xml"/><Relationship Id="rId29" Type="http://schemas.openxmlformats.org/officeDocument/2006/relationships/slideLayout" Target="../slideLayouts/slideLayout31.xml"/><Relationship Id="rId30" Type="http://schemas.openxmlformats.org/officeDocument/2006/relationships/theme" Target="../theme/theme2.xml"/><Relationship Id="rId10" Type="http://schemas.openxmlformats.org/officeDocument/2006/relationships/slideLayout" Target="../slideLayouts/slideLayout12.xml"/><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slideLayout" Target="../slideLayouts/slideLayout16.xml"/><Relationship Id="rId15" Type="http://schemas.openxmlformats.org/officeDocument/2006/relationships/slideLayout" Target="../slideLayouts/slideLayout17.xml"/><Relationship Id="rId16" Type="http://schemas.openxmlformats.org/officeDocument/2006/relationships/slideLayout" Target="../slideLayouts/slideLayout18.xml"/><Relationship Id="rId17" Type="http://schemas.openxmlformats.org/officeDocument/2006/relationships/slideLayout" Target="../slideLayouts/slideLayout19.xml"/><Relationship Id="rId18" Type="http://schemas.openxmlformats.org/officeDocument/2006/relationships/slideLayout" Target="../slideLayouts/slideLayout20.xml"/><Relationship Id="rId19" Type="http://schemas.openxmlformats.org/officeDocument/2006/relationships/slideLayout" Target="../slideLayouts/slideLayout21.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Tree>
    <p:extLst>
      <p:ext uri="{BB962C8B-B14F-4D97-AF65-F5344CB8AC3E}">
        <p14:creationId xmlns:p14="http://schemas.microsoft.com/office/powerpoint/2010/main" val="505937384"/>
      </p:ext>
    </p:extLst>
  </p:cSld>
  <p:clrMap bg1="lt1" tx1="dk1" bg2="lt2" tx2="dk2" accent1="accent1" accent2="accent2" accent3="accent3" accent4="accent4" accent5="accent5" accent6="accent6" hlink="hlink" folHlink="folHlink"/>
  <p:sldLayoutIdLst>
    <p:sldLayoutId id="2147483696" r:id="rId1"/>
    <p:sldLayoutId id="2147483697" r:id="rId2"/>
  </p:sldLayoutIdLst>
  <p:hf hdr="0" dt="0"/>
  <p:txStyles>
    <p:titleStyle>
      <a:lvl1pPr algn="ctr" defTabSz="4572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 Fifth level</a:t>
            </a:r>
            <a:endParaRPr lang="en-US" dirty="0"/>
          </a:p>
        </p:txBody>
      </p:sp>
      <p:sp>
        <p:nvSpPr>
          <p:cNvPr id="7" name="TextBox 6"/>
          <p:cNvSpPr txBox="1"/>
          <p:nvPr/>
        </p:nvSpPr>
        <p:spPr>
          <a:xfrm>
            <a:off x="1243845" y="648068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1839021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37" r:id="rId27"/>
    <p:sldLayoutId id="2147483738" r:id="rId28"/>
    <p:sldLayoutId id="2147483677" r:id="rId29"/>
  </p:sldLayoutIdLst>
  <p:hf hdr="0" dt="0"/>
  <p:txStyles>
    <p:titleStyle>
      <a:lvl1pPr algn="l" defTabSz="457200" rtl="0" eaLnBrk="1" latinLnBrk="0" hangingPunct="1">
        <a:spcBef>
          <a:spcPct val="0"/>
        </a:spcBef>
        <a:buNone/>
        <a:defRPr sz="4400" b="1" i="0" kern="1200">
          <a:solidFill>
            <a:schemeClr val="tx1"/>
          </a:solidFill>
          <a:latin typeface="Corbel"/>
          <a:ea typeface="+mj-ea"/>
          <a:cs typeface="Corbel"/>
        </a:defRPr>
      </a:lvl1pPr>
    </p:titleStyle>
    <p:bodyStyle>
      <a:lvl1pPr marL="342900" indent="-342900" algn="l" defTabSz="457200" rtl="0" eaLnBrk="1" latinLnBrk="0" hangingPunct="1">
        <a:spcBef>
          <a:spcPct val="20000"/>
        </a:spcBef>
        <a:buClr>
          <a:schemeClr val="accent1"/>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2800" kern="1200">
          <a:solidFill>
            <a:schemeClr val="tx2">
              <a:lumMod val="60000"/>
              <a:lumOff val="40000"/>
            </a:schemeClr>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accent1"/>
        </a:buClr>
        <a:buFont typeface="Arial"/>
        <a:buChar char="•"/>
        <a:defRPr sz="2000" kern="1200">
          <a:solidFill>
            <a:schemeClr val="tx2">
              <a:lumMod val="60000"/>
              <a:lumOff val="40000"/>
            </a:schemeClr>
          </a:solidFill>
          <a:latin typeface="+mn-lt"/>
          <a:ea typeface="+mn-ea"/>
          <a:cs typeface="+mn-cs"/>
        </a:defRPr>
      </a:lvl4pPr>
      <a:lvl5pPr marL="2057400" indent="-228600" algn="l" defTabSz="457200" rtl="0" eaLnBrk="1" latinLnBrk="0" hangingPunct="1">
        <a:spcBef>
          <a:spcPct val="20000"/>
        </a:spcBef>
        <a:buClr>
          <a:schemeClr val="accent1"/>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code.google.com/p/thrift-protobuf-compare/wiki/Benchmark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fastutil.di.unimi.i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www.oracle.com/technetwork/java/javase/gc-tuning-6-140523.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99025" y="2460385"/>
            <a:ext cx="7772400" cy="1470025"/>
          </a:xfrm>
        </p:spPr>
        <p:txBody>
          <a:bodyPr>
            <a:normAutofit/>
          </a:bodyPr>
          <a:lstStyle/>
          <a:p>
            <a:r>
              <a:rPr lang="en-US" dirty="0" smtClean="0"/>
              <a:t>Spark Performance Techniques</a:t>
            </a:r>
            <a:endParaRPr lang="en-US" dirty="0"/>
          </a:p>
        </p:txBody>
      </p:sp>
      <p:sp>
        <p:nvSpPr>
          <p:cNvPr id="2" name="Date Placeholder 1"/>
          <p:cNvSpPr>
            <a:spLocks noGrp="1"/>
          </p:cNvSpPr>
          <p:nvPr>
            <p:ph type="dt" sz="half" idx="10"/>
          </p:nvPr>
        </p:nvSpPr>
        <p:spPr>
          <a:xfrm>
            <a:off x="520015" y="3560510"/>
            <a:ext cx="3251200" cy="509121"/>
          </a:xfrm>
        </p:spPr>
        <p:txBody>
          <a:bodyPr/>
          <a:lstStyle/>
          <a:p>
            <a:endParaRPr lang="en-US" dirty="0"/>
          </a:p>
        </p:txBody>
      </p:sp>
    </p:spTree>
    <p:extLst>
      <p:ext uri="{BB962C8B-B14F-4D97-AF65-F5344CB8AC3E}">
        <p14:creationId xmlns:p14="http://schemas.microsoft.com/office/powerpoint/2010/main" val="365572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PageRank </a:t>
            </a:r>
          </a:p>
        </p:txBody>
      </p:sp>
      <p:sp>
        <p:nvSpPr>
          <p:cNvPr id="3" name="Content Placeholder 2"/>
          <p:cNvSpPr>
            <a:spLocks noGrp="1"/>
          </p:cNvSpPr>
          <p:nvPr>
            <p:ph idx="1"/>
          </p:nvPr>
        </p:nvSpPr>
        <p:spPr>
          <a:xfrm>
            <a:off x="457200" y="1269892"/>
            <a:ext cx="8229600" cy="4856272"/>
          </a:xfrm>
        </p:spPr>
        <p:txBody>
          <a:bodyPr/>
          <a:lstStyle/>
          <a:p>
            <a:r>
              <a:rPr lang="en-US" dirty="0" smtClean="0"/>
              <a:t>Start each page at a rank of 1</a:t>
            </a:r>
            <a:endParaRPr lang="en-US" dirty="0"/>
          </a:p>
          <a:p>
            <a:r>
              <a:rPr lang="en-US" dirty="0" smtClean="0"/>
              <a:t>On each iteration, have page p contribute </a:t>
            </a:r>
            <a:r>
              <a:rPr lang="en-US" dirty="0" err="1" smtClean="0"/>
              <a:t>rank</a:t>
            </a:r>
            <a:r>
              <a:rPr lang="en-US" baseline="-25000" dirty="0" err="1" smtClean="0"/>
              <a:t>p</a:t>
            </a:r>
            <a:r>
              <a:rPr lang="en-US" dirty="0" smtClean="0"/>
              <a:t> </a:t>
            </a:r>
            <a:r>
              <a:rPr lang="en-US" dirty="0"/>
              <a:t>/ |</a:t>
            </a:r>
            <a:r>
              <a:rPr lang="en-US" dirty="0" err="1" smtClean="0"/>
              <a:t>neighbors</a:t>
            </a:r>
            <a:r>
              <a:rPr lang="en-US" baseline="-25000" dirty="0" err="1" smtClean="0"/>
              <a:t>p</a:t>
            </a:r>
            <a:r>
              <a:rPr lang="en-US" dirty="0"/>
              <a:t>| to its </a:t>
            </a:r>
            <a:r>
              <a:rPr lang="en-US" dirty="0" smtClean="0"/>
              <a:t>neighbors</a:t>
            </a:r>
          </a:p>
          <a:p>
            <a:r>
              <a:rPr lang="en-US" dirty="0" smtClean="0"/>
              <a:t>Set each page’s rank to 0.15 + 0.85 × </a:t>
            </a:r>
            <a:r>
              <a:rPr lang="en-US" dirty="0" err="1" smtClean="0"/>
              <a:t>contribs</a:t>
            </a:r>
            <a:r>
              <a:rPr lang="en-US" dirty="0" smtClean="0"/>
              <a:t> </a:t>
            </a:r>
            <a:endParaRPr lang="en-US" dirty="0"/>
          </a:p>
          <a:p>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pic>
        <p:nvPicPr>
          <p:cNvPr id="5" name="Picture 4"/>
          <p:cNvPicPr>
            <a:picLocks noChangeAspect="1"/>
          </p:cNvPicPr>
          <p:nvPr/>
        </p:nvPicPr>
        <p:blipFill>
          <a:blip r:embed="rId2"/>
          <a:stretch>
            <a:fillRect/>
          </a:stretch>
        </p:blipFill>
        <p:spPr>
          <a:xfrm>
            <a:off x="0" y="3587447"/>
            <a:ext cx="9144000" cy="2951430"/>
          </a:xfrm>
          <a:prstGeom prst="rect">
            <a:avLst/>
          </a:prstGeom>
        </p:spPr>
      </p:pic>
    </p:spTree>
    <p:extLst>
      <p:ext uri="{BB962C8B-B14F-4D97-AF65-F5344CB8AC3E}">
        <p14:creationId xmlns:p14="http://schemas.microsoft.com/office/powerpoint/2010/main" val="5364876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 Execution</a:t>
            </a:r>
            <a:endParaRPr lang="en-US" dirty="0"/>
          </a:p>
        </p:txBody>
      </p:sp>
      <p:pic>
        <p:nvPicPr>
          <p:cNvPr id="6" name="Content Placeholder 5"/>
          <p:cNvPicPr>
            <a:picLocks noGrp="1" noChangeAspect="1"/>
          </p:cNvPicPr>
          <p:nvPr>
            <p:ph idx="1"/>
          </p:nvPr>
        </p:nvPicPr>
        <p:blipFill>
          <a:blip r:embed="rId2"/>
          <a:srcRect l="-3785" r="-3785"/>
          <a:stretch>
            <a:fillRect/>
          </a:stretch>
        </p:blipFill>
        <p:spPr>
          <a:xfrm>
            <a:off x="317491" y="1189958"/>
            <a:ext cx="8627542" cy="4936206"/>
          </a:xfrm>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355232649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258695" y="1269892"/>
            <a:ext cx="8607501" cy="4856272"/>
          </a:xfrm>
        </p:spPr>
        <p:txBody>
          <a:bodyPr/>
          <a:lstStyle/>
          <a:p>
            <a:r>
              <a:rPr lang="en-US" i="1" dirty="0"/>
              <a:t>Pre-partition </a:t>
            </a:r>
            <a:r>
              <a:rPr lang="en-US" dirty="0"/>
              <a:t>the links RDD so that links for URLs with the same hash code are on the same node </a:t>
            </a:r>
          </a:p>
          <a:p>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pic>
        <p:nvPicPr>
          <p:cNvPr id="5" name="Picture 4"/>
          <p:cNvPicPr>
            <a:picLocks noChangeAspect="1"/>
          </p:cNvPicPr>
          <p:nvPr/>
        </p:nvPicPr>
        <p:blipFill>
          <a:blip r:embed="rId2"/>
          <a:stretch>
            <a:fillRect/>
          </a:stretch>
        </p:blipFill>
        <p:spPr>
          <a:xfrm>
            <a:off x="386646" y="2443485"/>
            <a:ext cx="8523873" cy="3788388"/>
          </a:xfrm>
          <a:prstGeom prst="rect">
            <a:avLst/>
          </a:prstGeom>
        </p:spPr>
      </p:pic>
    </p:spTree>
    <p:extLst>
      <p:ext uri="{BB962C8B-B14F-4D97-AF65-F5344CB8AC3E}">
        <p14:creationId xmlns:p14="http://schemas.microsoft.com/office/powerpoint/2010/main" val="3228635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Execution</a:t>
            </a:r>
            <a:endParaRPr lang="en-US" dirty="0"/>
          </a:p>
        </p:txBody>
      </p:sp>
      <p:pic>
        <p:nvPicPr>
          <p:cNvPr id="5" name="Content Placeholder 4"/>
          <p:cNvPicPr>
            <a:picLocks noGrp="1" noChangeAspect="1"/>
          </p:cNvPicPr>
          <p:nvPr>
            <p:ph idx="1"/>
          </p:nvPr>
        </p:nvPicPr>
        <p:blipFill>
          <a:blip r:embed="rId2"/>
          <a:srcRect t="-6913" b="-6913"/>
          <a:stretch>
            <a:fillRect/>
          </a:stretch>
        </p:blipFill>
        <p:spPr>
          <a:xfrm>
            <a:off x="164624" y="1305166"/>
            <a:ext cx="8854130" cy="4981903"/>
          </a:xfrm>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116460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a:t>Each RDD has an optional </a:t>
            </a:r>
            <a:r>
              <a:rPr lang="en-US" i="1" dirty="0" err="1"/>
              <a:t>Partitioner</a:t>
            </a:r>
            <a:r>
              <a:rPr lang="en-US" dirty="0"/>
              <a:t> object </a:t>
            </a:r>
            <a:endParaRPr lang="en-US" dirty="0" smtClean="0"/>
          </a:p>
          <a:p>
            <a:r>
              <a:rPr lang="en-US" dirty="0" smtClean="0"/>
              <a:t>Any </a:t>
            </a:r>
            <a:r>
              <a:rPr lang="en-US" dirty="0"/>
              <a:t>shuffle operation on an RDD with </a:t>
            </a:r>
            <a:r>
              <a:rPr lang="en-US" dirty="0" smtClean="0"/>
              <a:t>a </a:t>
            </a:r>
            <a:r>
              <a:rPr lang="en-US" i="1" dirty="0" err="1" smtClean="0"/>
              <a:t>Partitioner</a:t>
            </a:r>
            <a:r>
              <a:rPr lang="en-US" dirty="0" smtClean="0"/>
              <a:t> </a:t>
            </a:r>
            <a:r>
              <a:rPr lang="en-US" dirty="0"/>
              <a:t>will respect that </a:t>
            </a:r>
            <a:r>
              <a:rPr lang="en-US" i="1" dirty="0" err="1" smtClean="0"/>
              <a:t>Partitioner</a:t>
            </a:r>
            <a:endParaRPr lang="en-US" dirty="0"/>
          </a:p>
          <a:p>
            <a:r>
              <a:rPr lang="en-US" dirty="0" smtClean="0"/>
              <a:t>Any </a:t>
            </a:r>
            <a:r>
              <a:rPr lang="en-US" dirty="0"/>
              <a:t>shuffle operation on two RDDs will take on </a:t>
            </a:r>
            <a:r>
              <a:rPr lang="en-US" dirty="0" smtClean="0"/>
              <a:t>the </a:t>
            </a:r>
            <a:r>
              <a:rPr lang="en-US" i="1" dirty="0" err="1"/>
              <a:t>Partitioner</a:t>
            </a:r>
            <a:r>
              <a:rPr lang="en-US" dirty="0"/>
              <a:t> of one of them, if one is set </a:t>
            </a:r>
            <a:endParaRPr lang="en-US" dirty="0" smtClean="0"/>
          </a:p>
          <a:p>
            <a:r>
              <a:rPr lang="en-US" dirty="0" smtClean="0"/>
              <a:t>Otherwise</a:t>
            </a:r>
            <a:r>
              <a:rPr lang="en-US" dirty="0"/>
              <a:t>, by default use </a:t>
            </a:r>
            <a:r>
              <a:rPr lang="en-US" dirty="0" err="1"/>
              <a:t>HashPartitioner</a:t>
            </a:r>
            <a:r>
              <a:rPr lang="en-US" dirty="0"/>
              <a:t> </a:t>
            </a:r>
          </a:p>
          <a:p>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3826842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5" name="Content Placeholder 4"/>
          <p:cNvPicPr>
            <a:picLocks noGrp="1" noChangeAspect="1"/>
          </p:cNvPicPr>
          <p:nvPr>
            <p:ph idx="1"/>
          </p:nvPr>
        </p:nvPicPr>
        <p:blipFill>
          <a:blip r:embed="rId2"/>
          <a:srcRect l="-6430" r="-6430"/>
          <a:stretch>
            <a:fillRect/>
          </a:stretch>
        </p:blipFill>
        <p:spPr>
          <a:xfrm>
            <a:off x="125246" y="1164068"/>
            <a:ext cx="9022624" cy="5103080"/>
          </a:xfrm>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2579182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 Performance</a:t>
            </a:r>
            <a:endParaRPr lang="en-US" dirty="0"/>
          </a:p>
        </p:txBody>
      </p:sp>
      <p:pic>
        <p:nvPicPr>
          <p:cNvPr id="5" name="Content Placeholder 4"/>
          <p:cNvPicPr>
            <a:picLocks noGrp="1" noChangeAspect="1"/>
          </p:cNvPicPr>
          <p:nvPr>
            <p:ph idx="1"/>
          </p:nvPr>
        </p:nvPicPr>
        <p:blipFill>
          <a:blip r:embed="rId2"/>
          <a:srcRect l="-2614" r="-2614"/>
          <a:stretch>
            <a:fillRect/>
          </a:stretch>
        </p:blipFill>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2749481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Telling How an RDD is Partitioned</a:t>
            </a:r>
            <a:endParaRPr lang="en-US" dirty="0"/>
          </a:p>
        </p:txBody>
      </p:sp>
      <p:pic>
        <p:nvPicPr>
          <p:cNvPr id="5" name="Content Placeholder 4"/>
          <p:cNvPicPr>
            <a:picLocks noGrp="1" noChangeAspect="1"/>
          </p:cNvPicPr>
          <p:nvPr>
            <p:ph idx="1"/>
          </p:nvPr>
        </p:nvPicPr>
        <p:blipFill>
          <a:blip r:embed="rId2"/>
          <a:srcRect t="-16977" b="-16977"/>
          <a:stretch>
            <a:fillRect/>
          </a:stretch>
        </p:blipFill>
        <p:spPr>
          <a:xfrm>
            <a:off x="125245" y="1417638"/>
            <a:ext cx="8858539" cy="4871855"/>
          </a:xfrm>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1160812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Partitioning</a:t>
            </a:r>
            <a:endParaRPr lang="en-US" dirty="0"/>
          </a:p>
        </p:txBody>
      </p:sp>
      <p:sp>
        <p:nvSpPr>
          <p:cNvPr id="3" name="Content Placeholder 2"/>
          <p:cNvSpPr>
            <a:spLocks noGrp="1"/>
          </p:cNvSpPr>
          <p:nvPr>
            <p:ph idx="1"/>
          </p:nvPr>
        </p:nvSpPr>
        <p:spPr>
          <a:xfrm>
            <a:off x="317490" y="1281650"/>
            <a:ext cx="8548706" cy="4844514"/>
          </a:xfrm>
        </p:spPr>
        <p:txBody>
          <a:bodyPr>
            <a:normAutofit/>
          </a:bodyPr>
          <a:lstStyle/>
          <a:p>
            <a:r>
              <a:rPr lang="en-US" sz="2800" dirty="0"/>
              <a:t>Can define your own subclass of </a:t>
            </a:r>
            <a:r>
              <a:rPr lang="en-US" sz="2800" i="1" dirty="0" err="1"/>
              <a:t>Partitioner</a:t>
            </a:r>
            <a:r>
              <a:rPr lang="en-US" sz="2800" dirty="0"/>
              <a:t> to leverage domain-specific knowledge </a:t>
            </a:r>
          </a:p>
          <a:p>
            <a:r>
              <a:rPr lang="en-US" sz="2800" dirty="0"/>
              <a:t>Example: in PageRank, hash URLs by domain name, because </a:t>
            </a:r>
            <a:r>
              <a:rPr lang="en-US" sz="2800" dirty="0" smtClean="0"/>
              <a:t>many </a:t>
            </a:r>
            <a:r>
              <a:rPr lang="en-US" sz="2800" dirty="0"/>
              <a:t>links are internal </a:t>
            </a:r>
          </a:p>
          <a:p>
            <a:pPr marL="0" indent="0">
              <a:buNone/>
            </a:pPr>
            <a:endParaRPr lang="en-US" sz="2800"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pic>
        <p:nvPicPr>
          <p:cNvPr id="5" name="Picture 4"/>
          <p:cNvPicPr>
            <a:picLocks noChangeAspect="1"/>
          </p:cNvPicPr>
          <p:nvPr/>
        </p:nvPicPr>
        <p:blipFill>
          <a:blip r:embed="rId2"/>
          <a:stretch>
            <a:fillRect/>
          </a:stretch>
        </p:blipFill>
        <p:spPr>
          <a:xfrm>
            <a:off x="0" y="3356459"/>
            <a:ext cx="9144000" cy="2570638"/>
          </a:xfrm>
          <a:prstGeom prst="rect">
            <a:avLst/>
          </a:prstGeom>
        </p:spPr>
      </p:pic>
    </p:spTree>
    <p:extLst>
      <p:ext uri="{BB962C8B-B14F-4D97-AF65-F5344CB8AC3E}">
        <p14:creationId xmlns:p14="http://schemas.microsoft.com/office/powerpoint/2010/main" val="3997680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Serialization</a:t>
            </a:r>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
        <p:nvSpPr>
          <p:cNvPr id="3" name="Content Placeholder 2"/>
          <p:cNvSpPr>
            <a:spLocks noGrp="1"/>
          </p:cNvSpPr>
          <p:nvPr>
            <p:ph idx="1"/>
          </p:nvPr>
        </p:nvSpPr>
        <p:spPr/>
        <p:txBody>
          <a:bodyPr>
            <a:normAutofit/>
          </a:bodyPr>
          <a:lstStyle/>
          <a:p>
            <a:r>
              <a:rPr lang="en-US" dirty="0" smtClean="0"/>
              <a:t>Store RDD’s in serialized form.</a:t>
            </a:r>
          </a:p>
          <a:p>
            <a:r>
              <a:rPr lang="en-US" dirty="0" smtClean="0"/>
              <a:t>Impacts </a:t>
            </a:r>
          </a:p>
          <a:p>
            <a:pPr lvl="1"/>
            <a:r>
              <a:rPr lang="en-US" dirty="0" smtClean="0"/>
              <a:t>Data over network </a:t>
            </a:r>
          </a:p>
          <a:p>
            <a:pPr lvl="1"/>
            <a:r>
              <a:rPr lang="en-US" dirty="0" smtClean="0"/>
              <a:t>Memory usage</a:t>
            </a:r>
          </a:p>
        </p:txBody>
      </p:sp>
    </p:spTree>
    <p:extLst>
      <p:ext uri="{BB962C8B-B14F-4D97-AF65-F5344CB8AC3E}">
        <p14:creationId xmlns:p14="http://schemas.microsoft.com/office/powerpoint/2010/main" val="24575964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Optimizations</a:t>
            </a:r>
            <a:endParaRPr lang="en-US" dirty="0"/>
          </a:p>
        </p:txBody>
      </p:sp>
      <p:pic>
        <p:nvPicPr>
          <p:cNvPr id="5" name="Content Placeholder 4"/>
          <p:cNvPicPr>
            <a:picLocks noGrp="1" noChangeAspect="1"/>
          </p:cNvPicPr>
          <p:nvPr>
            <p:ph idx="1"/>
          </p:nvPr>
        </p:nvPicPr>
        <p:blipFill>
          <a:blip r:embed="rId2"/>
          <a:srcRect t="-2506" b="-2506"/>
          <a:stretch>
            <a:fillRect/>
          </a:stretch>
        </p:blipFill>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392466044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Use </a:t>
            </a:r>
            <a:r>
              <a:rPr lang="en-US" dirty="0" err="1" smtClean="0"/>
              <a:t>Kryo</a:t>
            </a:r>
            <a:r>
              <a:rPr lang="en-US" dirty="0" smtClean="0"/>
              <a:t>: Example</a:t>
            </a:r>
            <a:endParaRPr lang="en-US" dirty="0"/>
          </a:p>
        </p:txBody>
      </p:sp>
      <p:pic>
        <p:nvPicPr>
          <p:cNvPr id="5" name="Content Placeholder 4"/>
          <p:cNvPicPr>
            <a:picLocks noGrp="1" noChangeAspect="1"/>
          </p:cNvPicPr>
          <p:nvPr>
            <p:ph idx="1"/>
          </p:nvPr>
        </p:nvPicPr>
        <p:blipFill>
          <a:blip r:embed="rId3"/>
          <a:srcRect t="-2567" b="-2567"/>
          <a:stretch>
            <a:fillRect/>
          </a:stretch>
        </p:blipFill>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23324710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Serializer</a:t>
            </a:r>
            <a:r>
              <a:rPr lang="en-US" dirty="0" smtClean="0"/>
              <a:t> Benchmark: Time</a:t>
            </a:r>
            <a:endParaRPr lang="en-US" dirty="0"/>
          </a:p>
        </p:txBody>
      </p:sp>
      <p:pic>
        <p:nvPicPr>
          <p:cNvPr id="5" name="Content Placeholder 4"/>
          <p:cNvPicPr>
            <a:picLocks noGrp="1" noChangeAspect="1"/>
          </p:cNvPicPr>
          <p:nvPr>
            <p:ph idx="1"/>
          </p:nvPr>
        </p:nvPicPr>
        <p:blipFill>
          <a:blip r:embed="rId2"/>
          <a:srcRect l="-4727" r="-4727"/>
          <a:stretch>
            <a:fillRect/>
          </a:stretch>
        </p:blipFill>
        <p:spPr>
          <a:xfrm>
            <a:off x="125245" y="1246376"/>
            <a:ext cx="8872963" cy="4879788"/>
          </a:xfrm>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15862628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Serializer</a:t>
            </a:r>
            <a:r>
              <a:rPr lang="en-US" dirty="0"/>
              <a:t> Benchmark: </a:t>
            </a:r>
            <a:r>
              <a:rPr lang="en-US" dirty="0" smtClean="0"/>
              <a:t>Space</a:t>
            </a:r>
            <a:endParaRPr lang="en-US" dirty="0"/>
          </a:p>
        </p:txBody>
      </p:sp>
      <p:pic>
        <p:nvPicPr>
          <p:cNvPr id="5" name="Content Placeholder 4"/>
          <p:cNvPicPr>
            <a:picLocks noGrp="1" noChangeAspect="1"/>
          </p:cNvPicPr>
          <p:nvPr>
            <p:ph idx="1"/>
          </p:nvPr>
        </p:nvPicPr>
        <p:blipFill>
          <a:blip r:embed="rId2"/>
          <a:srcRect l="-25785" r="-25785"/>
          <a:stretch>
            <a:fillRect/>
          </a:stretch>
        </p:blipFill>
        <p:spPr>
          <a:xfrm>
            <a:off x="125246" y="1164068"/>
            <a:ext cx="9022624" cy="4962096"/>
          </a:xfrm>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219886490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https://code.google.com/p/thrift-protobuf</a:t>
            </a:r>
            <a:r>
              <a:rPr lang="en-US">
                <a:hlinkClick r:id="rId2"/>
              </a:rPr>
              <a:t>-compare/wiki/</a:t>
            </a:r>
            <a:r>
              <a:rPr lang="en-US" smtClean="0">
                <a:hlinkClick r:id="rId2"/>
              </a:rPr>
              <a:t>Benchmarking</a:t>
            </a:r>
            <a:r>
              <a:rPr lang="en-US" smtClean="0"/>
              <a:t> </a:t>
            </a:r>
            <a:endParaRPr lang="en-US"/>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1461138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Memory Tuning</a:t>
            </a:r>
          </a:p>
        </p:txBody>
      </p:sp>
      <p:sp>
        <p:nvSpPr>
          <p:cNvPr id="6" name="Text Placeholder 5"/>
          <p:cNvSpPr>
            <a:spLocks noGrp="1"/>
          </p:cNvSpPr>
          <p:nvPr>
            <p:ph type="body" sz="quarter" idx="11"/>
          </p:nvPr>
        </p:nvSpPr>
        <p:spPr/>
        <p:txBody>
          <a:bodyPr/>
          <a:lstStyle/>
          <a:p>
            <a:endParaRPr lang="en-US" dirty="0"/>
          </a:p>
        </p:txBody>
      </p:sp>
      <p:sp>
        <p:nvSpPr>
          <p:cNvPr id="4" name="Footer Placeholder 3"/>
          <p:cNvSpPr>
            <a:spLocks noGrp="1"/>
          </p:cNvSpPr>
          <p:nvPr>
            <p:ph type="ftr" sz="quarter" idx="4294967295"/>
          </p:nvPr>
        </p:nvSpPr>
        <p:spPr>
          <a:xfrm>
            <a:off x="6386513" y="6608763"/>
            <a:ext cx="2757487" cy="207962"/>
          </a:xfrm>
          <a:prstGeom prst="rect">
            <a:avLst/>
          </a:prstGeom>
        </p:spPr>
        <p:txBody>
          <a:bodyPr/>
          <a:lstStyle/>
          <a:p>
            <a:r>
              <a:rPr lang="en-US" smtClean="0"/>
              <a:t>© 2014 Guavus. All rights reserved.</a:t>
            </a:r>
            <a:endParaRPr lang="en-US" dirty="0"/>
          </a:p>
        </p:txBody>
      </p:sp>
    </p:spTree>
    <p:extLst>
      <p:ext uri="{BB962C8B-B14F-4D97-AF65-F5344CB8AC3E}">
        <p14:creationId xmlns:p14="http://schemas.microsoft.com/office/powerpoint/2010/main" val="260751532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There are 3 considerations</a:t>
            </a:r>
            <a:r>
              <a:rPr lang="en-US" dirty="0" smtClean="0"/>
              <a:t>:</a:t>
            </a:r>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Amount of memory used by objects</a:t>
            </a:r>
          </a:p>
          <a:p>
            <a:r>
              <a:rPr lang="en-US" dirty="0" smtClean="0"/>
              <a:t>Cost of accessing these objects</a:t>
            </a:r>
          </a:p>
          <a:p>
            <a:r>
              <a:rPr lang="en-US" dirty="0" smtClean="0"/>
              <a:t>Overhead of GC</a:t>
            </a:r>
          </a:p>
          <a:p>
            <a:endParaRPr lang="en-US" dirty="0" smtClean="0"/>
          </a:p>
          <a:p>
            <a:r>
              <a:rPr lang="en-US" dirty="0" smtClean="0"/>
              <a:t>By default, java objects are fast to access</a:t>
            </a:r>
          </a:p>
          <a:p>
            <a:r>
              <a:rPr lang="en-US" dirty="0" smtClean="0"/>
              <a:t>But can consume 2-5x more space then the raw data inside the fields.</a:t>
            </a:r>
          </a:p>
          <a:p>
            <a:r>
              <a:rPr lang="en-US" dirty="0" smtClean="0"/>
              <a:t>We will see how to improve memory usage</a:t>
            </a:r>
          </a:p>
          <a:p>
            <a:pPr lvl="1"/>
            <a:r>
              <a:rPr lang="en-US" dirty="0" smtClean="0"/>
              <a:t>Either by changing Data Structure</a:t>
            </a:r>
          </a:p>
          <a:p>
            <a:pPr lvl="1"/>
            <a:r>
              <a:rPr lang="en-US" dirty="0" smtClean="0"/>
              <a:t>Or storing data as Serialized</a:t>
            </a:r>
            <a:endParaRPr lang="en-US" dirty="0"/>
          </a:p>
        </p:txBody>
      </p:sp>
    </p:spTree>
    <p:extLst>
      <p:ext uri="{BB962C8B-B14F-4D97-AF65-F5344CB8AC3E}">
        <p14:creationId xmlns:p14="http://schemas.microsoft.com/office/powerpoint/2010/main" val="1012089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Memory </a:t>
            </a:r>
            <a:r>
              <a:rPr lang="en-US" dirty="0" smtClean="0"/>
              <a:t>Consumption</a:t>
            </a:r>
            <a:endParaRPr lang="en-US" dirty="0"/>
          </a:p>
        </p:txBody>
      </p:sp>
      <p:sp>
        <p:nvSpPr>
          <p:cNvPr id="3" name="Content Placeholder 2"/>
          <p:cNvSpPr>
            <a:spLocks noGrp="1"/>
          </p:cNvSpPr>
          <p:nvPr>
            <p:ph idx="1"/>
          </p:nvPr>
        </p:nvSpPr>
        <p:spPr/>
        <p:txBody>
          <a:bodyPr/>
          <a:lstStyle/>
          <a:p>
            <a:r>
              <a:rPr lang="en-US" dirty="0" smtClean="0"/>
              <a:t>This means that partition 1 of RDD 0 consumed 717.5 KB.</a:t>
            </a:r>
          </a:p>
          <a:p>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pic>
        <p:nvPicPr>
          <p:cNvPr id="7" name="Picture 6"/>
          <p:cNvPicPr>
            <a:picLocks noChangeAspect="1"/>
          </p:cNvPicPr>
          <p:nvPr/>
        </p:nvPicPr>
        <p:blipFill>
          <a:blip r:embed="rId2"/>
          <a:stretch>
            <a:fillRect/>
          </a:stretch>
        </p:blipFill>
        <p:spPr>
          <a:xfrm>
            <a:off x="0" y="3263900"/>
            <a:ext cx="9144000" cy="322368"/>
          </a:xfrm>
          <a:prstGeom prst="rect">
            <a:avLst/>
          </a:prstGeom>
        </p:spPr>
      </p:pic>
    </p:spTree>
    <p:extLst>
      <p:ext uri="{BB962C8B-B14F-4D97-AF65-F5344CB8AC3E}">
        <p14:creationId xmlns:p14="http://schemas.microsoft.com/office/powerpoint/2010/main" val="4137173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Tuning Data </a:t>
            </a:r>
            <a:r>
              <a:rPr lang="en-US" dirty="0" smtClean="0"/>
              <a:t>Structures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Design your data structures to prefer </a:t>
            </a:r>
            <a:r>
              <a:rPr lang="en-US" dirty="0" smtClean="0"/>
              <a:t>arrays, </a:t>
            </a:r>
            <a:r>
              <a:rPr lang="en-US" dirty="0"/>
              <a:t>instead of </a:t>
            </a:r>
            <a:r>
              <a:rPr lang="en-US" dirty="0" smtClean="0"/>
              <a:t> </a:t>
            </a:r>
            <a:r>
              <a:rPr lang="en-US" dirty="0"/>
              <a:t>standard Java or </a:t>
            </a:r>
            <a:r>
              <a:rPr lang="en-US" dirty="0" err="1"/>
              <a:t>Scala</a:t>
            </a:r>
            <a:r>
              <a:rPr lang="en-US" dirty="0"/>
              <a:t> collection </a:t>
            </a:r>
            <a:r>
              <a:rPr lang="en-US" dirty="0" smtClean="0"/>
              <a:t>classes</a:t>
            </a:r>
          </a:p>
          <a:p>
            <a:r>
              <a:rPr lang="en-US" dirty="0" err="1" smtClean="0"/>
              <a:t>Fastutil</a:t>
            </a:r>
            <a:r>
              <a:rPr lang="en-US" dirty="0"/>
              <a:t> library: </a:t>
            </a:r>
            <a:r>
              <a:rPr lang="en-US" dirty="0">
                <a:hlinkClick r:id="rId2"/>
              </a:rPr>
              <a:t>http://fastutil.di.unimi.it</a:t>
            </a:r>
            <a:r>
              <a:rPr lang="en-US" dirty="0" smtClean="0">
                <a:hlinkClick r:id="rId2"/>
              </a:rPr>
              <a:t>/</a:t>
            </a:r>
            <a:r>
              <a:rPr lang="en-US" dirty="0" smtClean="0"/>
              <a:t> </a:t>
            </a:r>
          </a:p>
          <a:p>
            <a:pPr lvl="1"/>
            <a:r>
              <a:rPr lang="en-US" dirty="0" smtClean="0"/>
              <a:t>Provides collection classes for primitives.</a:t>
            </a:r>
          </a:p>
          <a:p>
            <a:r>
              <a:rPr lang="en-US" dirty="0"/>
              <a:t>Avoid nested structures </a:t>
            </a:r>
            <a:r>
              <a:rPr lang="en-US" dirty="0" smtClean="0"/>
              <a:t>when </a:t>
            </a:r>
            <a:r>
              <a:rPr lang="en-US" dirty="0"/>
              <a:t>possible</a:t>
            </a:r>
            <a:r>
              <a:rPr lang="en-US" dirty="0" smtClean="0"/>
              <a:t>.</a:t>
            </a:r>
          </a:p>
          <a:p>
            <a:r>
              <a:rPr lang="en-US" dirty="0"/>
              <a:t>Consider using numeric IDs or enumeration objects instead of strings for keys</a:t>
            </a:r>
            <a:r>
              <a:rPr lang="en-US" dirty="0" smtClean="0"/>
              <a:t>.</a:t>
            </a:r>
          </a:p>
          <a:p>
            <a:r>
              <a:rPr lang="en-US" dirty="0"/>
              <a:t>If you have less than 32 GB of RAM, </a:t>
            </a:r>
            <a:endParaRPr lang="en-US" dirty="0" smtClean="0"/>
          </a:p>
          <a:p>
            <a:pPr lvl="1"/>
            <a:r>
              <a:rPr lang="en-US" dirty="0" smtClean="0"/>
              <a:t>set </a:t>
            </a:r>
            <a:r>
              <a:rPr lang="en-US" dirty="0"/>
              <a:t>the JVM flag -XX:+</a:t>
            </a:r>
            <a:r>
              <a:rPr lang="en-US" dirty="0" err="1"/>
              <a:t>UseCompressedOops</a:t>
            </a:r>
            <a:r>
              <a:rPr lang="en-US" dirty="0"/>
              <a:t> </a:t>
            </a:r>
            <a:endParaRPr lang="en-US" dirty="0" smtClean="0"/>
          </a:p>
          <a:p>
            <a:pPr lvl="1"/>
            <a:r>
              <a:rPr lang="en-US" dirty="0" smtClean="0"/>
              <a:t>to </a:t>
            </a:r>
            <a:r>
              <a:rPr lang="en-US" dirty="0"/>
              <a:t>make pointers be </a:t>
            </a:r>
            <a:r>
              <a:rPr lang="en-US" dirty="0" smtClean="0"/>
              <a:t>4 </a:t>
            </a:r>
            <a:r>
              <a:rPr lang="en-US" dirty="0"/>
              <a:t>bytes instead of </a:t>
            </a:r>
            <a:r>
              <a:rPr lang="en-US" dirty="0" smtClean="0"/>
              <a:t>8.</a:t>
            </a:r>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2542198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Garbage Collection </a:t>
            </a:r>
            <a:r>
              <a:rPr lang="en-US" dirty="0" smtClean="0"/>
              <a:t>Tuning</a:t>
            </a:r>
            <a:endParaRPr lang="en-US" dirty="0"/>
          </a:p>
        </p:txBody>
      </p:sp>
      <p:sp>
        <p:nvSpPr>
          <p:cNvPr id="3" name="Content Placeholder 2"/>
          <p:cNvSpPr>
            <a:spLocks noGrp="1"/>
          </p:cNvSpPr>
          <p:nvPr>
            <p:ph idx="1"/>
          </p:nvPr>
        </p:nvSpPr>
        <p:spPr/>
        <p:txBody>
          <a:bodyPr>
            <a:normAutofit/>
          </a:bodyPr>
          <a:lstStyle/>
          <a:p>
            <a:r>
              <a:rPr lang="en-US" b="1" dirty="0"/>
              <a:t>Measuring the Impact of GC</a:t>
            </a:r>
            <a:endParaRPr lang="en-US" dirty="0"/>
          </a:p>
          <a:p>
            <a:pPr lvl="1"/>
            <a:r>
              <a:rPr lang="en-US" dirty="0" smtClean="0"/>
              <a:t>SPARK_JAVA_OPTS</a:t>
            </a:r>
          </a:p>
          <a:p>
            <a:pPr lvl="1"/>
            <a:endParaRPr lang="en-US" dirty="0"/>
          </a:p>
          <a:p>
            <a:pPr lvl="1"/>
            <a:r>
              <a:rPr lang="en-US" dirty="0" smtClean="0"/>
              <a:t>GC logs in clusters worker nodes, not in driver</a:t>
            </a:r>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pic>
        <p:nvPicPr>
          <p:cNvPr id="5" name="Picture 4"/>
          <p:cNvPicPr>
            <a:picLocks noChangeAspect="1"/>
          </p:cNvPicPr>
          <p:nvPr/>
        </p:nvPicPr>
        <p:blipFill>
          <a:blip r:embed="rId2"/>
          <a:stretch>
            <a:fillRect/>
          </a:stretch>
        </p:blipFill>
        <p:spPr>
          <a:xfrm>
            <a:off x="1576227" y="2666111"/>
            <a:ext cx="7003046" cy="391033"/>
          </a:xfrm>
          <a:prstGeom prst="rect">
            <a:avLst/>
          </a:prstGeom>
        </p:spPr>
      </p:pic>
    </p:spTree>
    <p:extLst>
      <p:ext uri="{BB962C8B-B14F-4D97-AF65-F5344CB8AC3E}">
        <p14:creationId xmlns:p14="http://schemas.microsoft.com/office/powerpoint/2010/main" val="2273208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Garbage Collection Tuning</a:t>
            </a:r>
          </a:p>
        </p:txBody>
      </p:sp>
      <p:sp>
        <p:nvSpPr>
          <p:cNvPr id="3" name="Content Placeholder 2"/>
          <p:cNvSpPr>
            <a:spLocks noGrp="1"/>
          </p:cNvSpPr>
          <p:nvPr>
            <p:ph idx="1"/>
          </p:nvPr>
        </p:nvSpPr>
        <p:spPr/>
        <p:txBody>
          <a:bodyPr/>
          <a:lstStyle/>
          <a:p>
            <a:r>
              <a:rPr lang="en-US" b="1" dirty="0"/>
              <a:t>Cache Size Tuning</a:t>
            </a:r>
            <a:endParaRPr lang="en-US" dirty="0"/>
          </a:p>
          <a:p>
            <a:pPr lvl="1"/>
            <a:r>
              <a:rPr lang="en-US" dirty="0"/>
              <a:t>By default, 60% of </a:t>
            </a:r>
            <a:r>
              <a:rPr lang="en-US" dirty="0" err="1"/>
              <a:t>spark.executor.memory</a:t>
            </a:r>
            <a:r>
              <a:rPr lang="en-US" dirty="0"/>
              <a:t> to cache RDDs</a:t>
            </a:r>
          </a:p>
          <a:p>
            <a:pPr lvl="1"/>
            <a:r>
              <a:rPr lang="en-US" dirty="0"/>
              <a:t>40% is available for objects created during task execution.</a:t>
            </a:r>
          </a:p>
          <a:p>
            <a:pPr lvl="1"/>
            <a:r>
              <a:rPr lang="en-US" dirty="0" smtClean="0"/>
              <a:t>If GC kicks in frequently or OOM, you might want to lower this value to 50%</a:t>
            </a:r>
          </a:p>
          <a:p>
            <a:pPr lvl="1"/>
            <a:endParaRPr lang="en-US" dirty="0" smtClean="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pic>
        <p:nvPicPr>
          <p:cNvPr id="5" name="Picture 4"/>
          <p:cNvPicPr>
            <a:picLocks noChangeAspect="1"/>
          </p:cNvPicPr>
          <p:nvPr/>
        </p:nvPicPr>
        <p:blipFill>
          <a:blip r:embed="rId3"/>
          <a:stretch>
            <a:fillRect/>
          </a:stretch>
        </p:blipFill>
        <p:spPr>
          <a:xfrm>
            <a:off x="1741803" y="5136286"/>
            <a:ext cx="6598350" cy="366575"/>
          </a:xfrm>
          <a:prstGeom prst="rect">
            <a:avLst/>
          </a:prstGeom>
        </p:spPr>
      </p:pic>
    </p:spTree>
    <p:extLst>
      <p:ext uri="{BB962C8B-B14F-4D97-AF65-F5344CB8AC3E}">
        <p14:creationId xmlns:p14="http://schemas.microsoft.com/office/powerpoint/2010/main" val="14510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Task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800" dirty="0"/>
              <a:t>Unit of work to execute on in an executor thread </a:t>
            </a:r>
            <a:endParaRPr lang="en-US" sz="2800" dirty="0" smtClean="0"/>
          </a:p>
          <a:p>
            <a:endParaRPr lang="en-US" sz="2800" dirty="0" smtClean="0"/>
          </a:p>
          <a:p>
            <a:r>
              <a:rPr lang="en-US" sz="2800" dirty="0" smtClean="0"/>
              <a:t>Unlike </a:t>
            </a:r>
            <a:r>
              <a:rPr lang="en-US" sz="2800" dirty="0"/>
              <a:t>MR, there is no “map” </a:t>
            </a:r>
            <a:r>
              <a:rPr lang="en-US" sz="2800" dirty="0" err="1"/>
              <a:t>vs</a:t>
            </a:r>
            <a:r>
              <a:rPr lang="en-US" sz="2800" dirty="0"/>
              <a:t> “reduce” task </a:t>
            </a:r>
          </a:p>
          <a:p>
            <a:endParaRPr lang="en-US" sz="2800" dirty="0" smtClean="0"/>
          </a:p>
          <a:p>
            <a:r>
              <a:rPr lang="en-US" sz="2800" dirty="0" smtClean="0"/>
              <a:t>Each </a:t>
            </a:r>
            <a:r>
              <a:rPr lang="en-US" sz="2800" dirty="0"/>
              <a:t>task either partitions its output for “shuffle”, or send the output back to the driver </a:t>
            </a:r>
          </a:p>
          <a:p>
            <a:endParaRPr lang="en-US" sz="2800"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251580420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Advanced GC </a:t>
            </a:r>
            <a:r>
              <a:rPr lang="en-US" dirty="0" smtClean="0"/>
              <a:t>Tuning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Goal of tuning in spark is:</a:t>
            </a:r>
          </a:p>
          <a:p>
            <a:pPr lvl="1"/>
            <a:r>
              <a:rPr lang="en-US" dirty="0"/>
              <a:t>That only long-lived RDDs are stored in the Old </a:t>
            </a:r>
            <a:r>
              <a:rPr lang="en-US" dirty="0" smtClean="0"/>
              <a:t>generation</a:t>
            </a:r>
          </a:p>
          <a:p>
            <a:pPr lvl="1"/>
            <a:r>
              <a:rPr lang="en-US" dirty="0" smtClean="0"/>
              <a:t>That </a:t>
            </a:r>
            <a:r>
              <a:rPr lang="en-US" dirty="0"/>
              <a:t>the Young generation is sufficiently sized to store short-lived objects</a:t>
            </a:r>
            <a:r>
              <a:rPr lang="en-US" dirty="0" smtClean="0"/>
              <a:t>.</a:t>
            </a:r>
          </a:p>
          <a:p>
            <a:r>
              <a:rPr lang="en-US" dirty="0"/>
              <a:t>From GC </a:t>
            </a:r>
            <a:r>
              <a:rPr lang="en-US" dirty="0" smtClean="0"/>
              <a:t>stats, check </a:t>
            </a:r>
            <a:r>
              <a:rPr lang="en-US" dirty="0"/>
              <a:t>if there are too many </a:t>
            </a:r>
            <a:r>
              <a:rPr lang="en-US" dirty="0" smtClean="0"/>
              <a:t>GC before a task completes . </a:t>
            </a:r>
          </a:p>
          <a:p>
            <a:r>
              <a:rPr lang="en-US" dirty="0" smtClean="0"/>
              <a:t>If yes, it </a:t>
            </a:r>
            <a:r>
              <a:rPr lang="en-US" dirty="0"/>
              <a:t>means that there isn’t enough memory available for executing tasks</a:t>
            </a:r>
            <a:r>
              <a:rPr lang="en-US" dirty="0" smtClean="0"/>
              <a:t>.</a:t>
            </a:r>
          </a:p>
          <a:p>
            <a:r>
              <a:rPr lang="en-US" dirty="0" smtClean="0">
                <a:hlinkClick r:id="rId3"/>
              </a:rPr>
              <a:t>More on Java GC tuning</a:t>
            </a:r>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724550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GC Tuning</a:t>
            </a:r>
          </a:p>
        </p:txBody>
      </p:sp>
      <p:sp>
        <p:nvSpPr>
          <p:cNvPr id="3" name="Content Placeholder 2"/>
          <p:cNvSpPr>
            <a:spLocks noGrp="1"/>
          </p:cNvSpPr>
          <p:nvPr>
            <p:ph idx="1"/>
          </p:nvPr>
        </p:nvSpPr>
        <p:spPr/>
        <p:txBody>
          <a:bodyPr>
            <a:normAutofit fontScale="92500"/>
          </a:bodyPr>
          <a:lstStyle/>
          <a:p>
            <a:r>
              <a:rPr lang="en-US" dirty="0"/>
              <a:t>If there are too many minor </a:t>
            </a:r>
            <a:r>
              <a:rPr lang="en-US" dirty="0" smtClean="0"/>
              <a:t>GCs </a:t>
            </a:r>
            <a:r>
              <a:rPr lang="en-US" dirty="0"/>
              <a:t>but not many major </a:t>
            </a:r>
            <a:r>
              <a:rPr lang="en-US" dirty="0" smtClean="0"/>
              <a:t>GCs</a:t>
            </a:r>
          </a:p>
          <a:p>
            <a:r>
              <a:rPr lang="en-US" dirty="0"/>
              <a:t>A</a:t>
            </a:r>
            <a:r>
              <a:rPr lang="en-US" dirty="0" smtClean="0"/>
              <a:t>llocating </a:t>
            </a:r>
            <a:r>
              <a:rPr lang="en-US" dirty="0"/>
              <a:t>more memory for Eden would help</a:t>
            </a:r>
            <a:r>
              <a:rPr lang="en-US" dirty="0" smtClean="0"/>
              <a:t>.</a:t>
            </a:r>
          </a:p>
          <a:p>
            <a:r>
              <a:rPr lang="en-US" dirty="0" smtClean="0"/>
              <a:t>Example:</a:t>
            </a:r>
          </a:p>
          <a:p>
            <a:pPr lvl="1"/>
            <a:r>
              <a:rPr lang="en-US" dirty="0" smtClean="0"/>
              <a:t>Task reading from HDFS </a:t>
            </a:r>
          </a:p>
          <a:p>
            <a:pPr lvl="1"/>
            <a:r>
              <a:rPr lang="en-US" dirty="0" smtClean="0"/>
              <a:t>Estimate amount of task memory based on block size being read</a:t>
            </a:r>
          </a:p>
          <a:p>
            <a:pPr lvl="1"/>
            <a:r>
              <a:rPr lang="en-US" dirty="0" smtClean="0"/>
              <a:t>Decompressed blocks typically becomes 2-3x</a:t>
            </a:r>
          </a:p>
          <a:p>
            <a:pPr lvl="1"/>
            <a:r>
              <a:rPr lang="en-US" dirty="0" smtClean="0"/>
              <a:t>For 4 tasks, memory required is 4 x 3 x 64MB.</a:t>
            </a:r>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2379579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Level of parallelism</a:t>
            </a:r>
          </a:p>
          <a:p>
            <a:pPr lvl="1"/>
            <a:r>
              <a:rPr lang="en-US" dirty="0" smtClean="0"/>
              <a:t>Result better resource utilization</a:t>
            </a:r>
          </a:p>
          <a:p>
            <a:pPr lvl="1"/>
            <a:r>
              <a:rPr lang="en-US" dirty="0" smtClean="0"/>
              <a:t>2-3 tasks per </a:t>
            </a:r>
            <a:r>
              <a:rPr lang="en-US" dirty="0" err="1" smtClean="0"/>
              <a:t>cpu</a:t>
            </a:r>
            <a:r>
              <a:rPr lang="en-US" dirty="0" smtClean="0"/>
              <a:t> core</a:t>
            </a:r>
          </a:p>
          <a:p>
            <a:pPr lvl="1"/>
            <a:r>
              <a:rPr lang="en-US" dirty="0" err="1"/>
              <a:t>s</a:t>
            </a:r>
            <a:r>
              <a:rPr lang="en-US" dirty="0" err="1" smtClean="0"/>
              <a:t>park.default.parallelism</a:t>
            </a:r>
            <a:r>
              <a:rPr lang="en-US" dirty="0" smtClean="0"/>
              <a:t> </a:t>
            </a:r>
          </a:p>
          <a:p>
            <a:r>
              <a:rPr lang="en-US" dirty="0" smtClean="0"/>
              <a:t>Memory usage of reduce tasks</a:t>
            </a:r>
          </a:p>
          <a:p>
            <a:pPr lvl="1"/>
            <a:r>
              <a:rPr lang="en-US" dirty="0" smtClean="0"/>
              <a:t>Sometimes OOM is not because of RDD cache </a:t>
            </a:r>
          </a:p>
          <a:p>
            <a:pPr lvl="1"/>
            <a:r>
              <a:rPr lang="en-US" dirty="0" smtClean="0"/>
              <a:t>Your tasks working set may be too large </a:t>
            </a:r>
          </a:p>
          <a:p>
            <a:pPr lvl="1"/>
            <a:r>
              <a:rPr lang="en-US" dirty="0" smtClean="0"/>
              <a:t>Most shuffle operations, build a </a:t>
            </a:r>
            <a:r>
              <a:rPr lang="en-US" dirty="0" err="1" smtClean="0"/>
              <a:t>hashtable</a:t>
            </a:r>
            <a:r>
              <a:rPr lang="en-US" dirty="0" smtClean="0"/>
              <a:t> within task to perform grouping, which can be large.</a:t>
            </a:r>
          </a:p>
          <a:p>
            <a:pPr lvl="1"/>
            <a:r>
              <a:rPr lang="en-US" dirty="0" smtClean="0"/>
              <a:t>Simple fix is increasing the level of parallelism </a:t>
            </a:r>
          </a:p>
          <a:p>
            <a:pPr lvl="1"/>
            <a:r>
              <a:rPr lang="en-US" dirty="0" smtClean="0"/>
              <a:t>In Spark, its ok to have parallelism &gt; cores</a:t>
            </a:r>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1996986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Debugging</a:t>
            </a:r>
            <a:endParaRPr lang="en-US" dirty="0"/>
          </a:p>
        </p:txBody>
      </p:sp>
      <p:sp>
        <p:nvSpPr>
          <p:cNvPr id="3" name="Content Placeholder 2"/>
          <p:cNvSpPr>
            <a:spLocks noGrp="1"/>
          </p:cNvSpPr>
          <p:nvPr>
            <p:ph idx="1"/>
          </p:nvPr>
        </p:nvSpPr>
        <p:spPr/>
        <p:txBody>
          <a:bodyPr/>
          <a:lstStyle/>
          <a:p>
            <a:r>
              <a:rPr lang="en-US" dirty="0" smtClean="0"/>
              <a:t>2 Useful Tools</a:t>
            </a:r>
          </a:p>
          <a:p>
            <a:pPr lvl="1"/>
            <a:r>
              <a:rPr lang="en-US" dirty="0" smtClean="0"/>
              <a:t>Application Web UI (Default Port 4040)</a:t>
            </a:r>
          </a:p>
          <a:p>
            <a:pPr lvl="1"/>
            <a:r>
              <a:rPr lang="en-US" dirty="0" smtClean="0"/>
              <a:t>Executer Logs</a:t>
            </a:r>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368883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Slow Stages</a:t>
            </a:r>
            <a:endParaRPr lang="en-US" dirty="0"/>
          </a:p>
        </p:txBody>
      </p:sp>
      <p:pic>
        <p:nvPicPr>
          <p:cNvPr id="5" name="Content Placeholder 4"/>
          <p:cNvPicPr>
            <a:picLocks noGrp="1" noChangeAspect="1"/>
          </p:cNvPicPr>
          <p:nvPr>
            <p:ph idx="1"/>
          </p:nvPr>
        </p:nvPicPr>
        <p:blipFill>
          <a:blip r:embed="rId2"/>
          <a:srcRect t="-12788" b="-12788"/>
          <a:stretch>
            <a:fillRect/>
          </a:stretch>
        </p:blipFill>
        <p:spPr>
          <a:xfrm>
            <a:off x="125245" y="1246376"/>
            <a:ext cx="8872963" cy="4879788"/>
          </a:xfrm>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1537354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Stragglers?</a:t>
            </a:r>
            <a:endParaRPr lang="en-US" dirty="0"/>
          </a:p>
        </p:txBody>
      </p:sp>
      <p:sp>
        <p:nvSpPr>
          <p:cNvPr id="3" name="Content Placeholder 2"/>
          <p:cNvSpPr>
            <a:spLocks noGrp="1"/>
          </p:cNvSpPr>
          <p:nvPr>
            <p:ph idx="1"/>
          </p:nvPr>
        </p:nvSpPr>
        <p:spPr/>
        <p:txBody>
          <a:bodyPr/>
          <a:lstStyle/>
          <a:p>
            <a:r>
              <a:rPr lang="en-US" dirty="0"/>
              <a:t>Some tasks are just slower than others. </a:t>
            </a:r>
            <a:endParaRPr lang="en-US" dirty="0" smtClean="0"/>
          </a:p>
          <a:p>
            <a:r>
              <a:rPr lang="en-US" dirty="0" smtClean="0"/>
              <a:t>Easy </a:t>
            </a:r>
            <a:r>
              <a:rPr lang="en-US" dirty="0"/>
              <a:t>to identify from summary metrics: </a:t>
            </a:r>
          </a:p>
          <a:p>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pic>
        <p:nvPicPr>
          <p:cNvPr id="5" name="Picture 4"/>
          <p:cNvPicPr>
            <a:picLocks noChangeAspect="1"/>
          </p:cNvPicPr>
          <p:nvPr/>
        </p:nvPicPr>
        <p:blipFill>
          <a:blip r:embed="rId2"/>
          <a:stretch>
            <a:fillRect/>
          </a:stretch>
        </p:blipFill>
        <p:spPr>
          <a:xfrm>
            <a:off x="0" y="3779782"/>
            <a:ext cx="9144000" cy="1942985"/>
          </a:xfrm>
          <a:prstGeom prst="rect">
            <a:avLst/>
          </a:prstGeom>
        </p:spPr>
      </p:pic>
    </p:spTree>
    <p:extLst>
      <p:ext uri="{BB962C8B-B14F-4D97-AF65-F5344CB8AC3E}">
        <p14:creationId xmlns:p14="http://schemas.microsoft.com/office/powerpoint/2010/main" val="902886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Stragglers due to slow nodes </a:t>
            </a:r>
            <a:endParaRPr lang="en-US" dirty="0"/>
          </a:p>
        </p:txBody>
      </p:sp>
      <p:pic>
        <p:nvPicPr>
          <p:cNvPr id="6" name="Content Placeholder 5"/>
          <p:cNvPicPr>
            <a:picLocks noGrp="1" noChangeAspect="1"/>
          </p:cNvPicPr>
          <p:nvPr>
            <p:ph idx="1"/>
          </p:nvPr>
        </p:nvPicPr>
        <p:blipFill>
          <a:blip r:embed="rId2"/>
          <a:srcRect t="-7374" b="-7374"/>
          <a:stretch>
            <a:fillRect/>
          </a:stretch>
        </p:blipFill>
        <p:spPr>
          <a:xfrm>
            <a:off x="457200" y="3409950"/>
            <a:ext cx="8229600" cy="2716213"/>
          </a:xfrm>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
        <p:nvSpPr>
          <p:cNvPr id="5" name="TextBox 4"/>
          <p:cNvSpPr txBox="1"/>
          <p:nvPr/>
        </p:nvSpPr>
        <p:spPr>
          <a:xfrm>
            <a:off x="457200" y="1600200"/>
            <a:ext cx="8126783" cy="2031325"/>
          </a:xfrm>
          <a:prstGeom prst="rect">
            <a:avLst/>
          </a:prstGeom>
          <a:noFill/>
        </p:spPr>
        <p:txBody>
          <a:bodyPr wrap="square" rtlCol="0">
            <a:spAutoFit/>
          </a:bodyPr>
          <a:lstStyle/>
          <a:p>
            <a:r>
              <a:rPr lang="en-US" dirty="0" err="1"/>
              <a:t>sc.parallelize</a:t>
            </a:r>
            <a:r>
              <a:rPr lang="en-US" dirty="0"/>
              <a:t>(1 to 15, 15).map { index =&gt; </a:t>
            </a:r>
            <a:endParaRPr lang="en-US" dirty="0" smtClean="0"/>
          </a:p>
          <a:p>
            <a:r>
              <a:rPr lang="en-US" dirty="0"/>
              <a:t>	</a:t>
            </a:r>
            <a:r>
              <a:rPr lang="en-US" dirty="0" err="1" smtClean="0"/>
              <a:t>val</a:t>
            </a:r>
            <a:r>
              <a:rPr lang="en-US" dirty="0" smtClean="0"/>
              <a:t> </a:t>
            </a:r>
            <a:r>
              <a:rPr lang="en-US" dirty="0"/>
              <a:t>host = </a:t>
            </a:r>
            <a:r>
              <a:rPr lang="en-US" dirty="0" err="1"/>
              <a:t>java.net.InetAddress.getLocalHost.getHostName</a:t>
            </a:r>
            <a:r>
              <a:rPr lang="en-US" dirty="0"/>
              <a:t> </a:t>
            </a:r>
            <a:endParaRPr lang="en-US" dirty="0" smtClean="0"/>
          </a:p>
          <a:p>
            <a:r>
              <a:rPr lang="en-US" dirty="0"/>
              <a:t>	</a:t>
            </a:r>
            <a:r>
              <a:rPr lang="en-US" dirty="0" smtClean="0"/>
              <a:t>if </a:t>
            </a:r>
            <a:r>
              <a:rPr lang="en-US" dirty="0"/>
              <a:t>(host == "ip-172-31-2-222") { </a:t>
            </a:r>
            <a:endParaRPr lang="en-US" dirty="0" smtClean="0"/>
          </a:p>
          <a:p>
            <a:r>
              <a:rPr lang="en-US" dirty="0"/>
              <a:t>	</a:t>
            </a:r>
            <a:r>
              <a:rPr lang="en-US" dirty="0" smtClean="0"/>
              <a:t>	</a:t>
            </a:r>
            <a:r>
              <a:rPr lang="en-US" dirty="0" err="1" smtClean="0"/>
              <a:t>Thread.sleep</a:t>
            </a:r>
            <a:r>
              <a:rPr lang="en-US" dirty="0"/>
              <a:t>(10000) </a:t>
            </a:r>
            <a:endParaRPr lang="en-US" dirty="0" smtClean="0"/>
          </a:p>
          <a:p>
            <a:r>
              <a:rPr lang="en-US" dirty="0" smtClean="0"/>
              <a:t>	} </a:t>
            </a:r>
            <a:r>
              <a:rPr lang="en-US" dirty="0"/>
              <a:t>else { </a:t>
            </a:r>
            <a:endParaRPr lang="en-US" dirty="0" smtClean="0"/>
          </a:p>
          <a:p>
            <a:r>
              <a:rPr lang="en-US" dirty="0"/>
              <a:t>	</a:t>
            </a:r>
            <a:r>
              <a:rPr lang="en-US" dirty="0" smtClean="0"/>
              <a:t>	</a:t>
            </a:r>
            <a:r>
              <a:rPr lang="en-US" dirty="0" err="1" smtClean="0"/>
              <a:t>Thread.sleep</a:t>
            </a:r>
            <a:r>
              <a:rPr lang="en-US" dirty="0"/>
              <a:t>(1000) </a:t>
            </a:r>
            <a:r>
              <a:rPr lang="en-US" dirty="0" smtClean="0"/>
              <a:t>}</a:t>
            </a:r>
            <a:endParaRPr lang="en-US" dirty="0"/>
          </a:p>
          <a:p>
            <a:endParaRPr lang="en-US" dirty="0"/>
          </a:p>
        </p:txBody>
      </p:sp>
    </p:spTree>
    <p:extLst>
      <p:ext uri="{BB962C8B-B14F-4D97-AF65-F5344CB8AC3E}">
        <p14:creationId xmlns:p14="http://schemas.microsoft.com/office/powerpoint/2010/main" val="3151347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Stragglers due to slow nodes </a:t>
            </a:r>
            <a:endParaRPr lang="en-US" dirty="0"/>
          </a:p>
        </p:txBody>
      </p:sp>
      <p:sp>
        <p:nvSpPr>
          <p:cNvPr id="3" name="Content Placeholder 2"/>
          <p:cNvSpPr>
            <a:spLocks noGrp="1"/>
          </p:cNvSpPr>
          <p:nvPr>
            <p:ph idx="1"/>
          </p:nvPr>
        </p:nvSpPr>
        <p:spPr/>
        <p:txBody>
          <a:bodyPr/>
          <a:lstStyle/>
          <a:p>
            <a:r>
              <a:rPr lang="en-US" dirty="0"/>
              <a:t>Turn speculation on to mitigates this problem. </a:t>
            </a:r>
          </a:p>
          <a:p>
            <a:endParaRPr lang="en-US" dirty="0" smtClean="0"/>
          </a:p>
          <a:p>
            <a:r>
              <a:rPr lang="en-US" dirty="0" smtClean="0"/>
              <a:t>Speculation</a:t>
            </a:r>
            <a:r>
              <a:rPr lang="en-US" dirty="0"/>
              <a:t>: Spark identifies slow tasks (by looking at runtime distribution), and re-launches those tasks on other nodes. </a:t>
            </a:r>
          </a:p>
          <a:p>
            <a:endParaRPr lang="en-US" dirty="0" smtClean="0"/>
          </a:p>
          <a:p>
            <a:r>
              <a:rPr lang="en-US" dirty="0" err="1" smtClean="0"/>
              <a:t>spark.speculation</a:t>
            </a:r>
            <a:r>
              <a:rPr lang="en-US" dirty="0" smtClean="0"/>
              <a:t> </a:t>
            </a:r>
            <a:r>
              <a:rPr lang="en-US" dirty="0"/>
              <a:t>true </a:t>
            </a:r>
          </a:p>
          <a:p>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1037921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Demo Time: slow node </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1272609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Stragglers due to data skew </a:t>
            </a:r>
            <a:endParaRPr lang="en-US" dirty="0"/>
          </a:p>
        </p:txBody>
      </p:sp>
      <p:sp>
        <p:nvSpPr>
          <p:cNvPr id="3" name="Content Placeholder 2"/>
          <p:cNvSpPr>
            <a:spLocks noGrp="1"/>
          </p:cNvSpPr>
          <p:nvPr>
            <p:ph idx="1"/>
          </p:nvPr>
        </p:nvSpPr>
        <p:spPr>
          <a:xfrm>
            <a:off x="457200" y="3198243"/>
            <a:ext cx="8229600" cy="2927919"/>
          </a:xfrm>
        </p:spPr>
        <p:txBody>
          <a:bodyPr/>
          <a:lstStyle/>
          <a:p>
            <a:r>
              <a:rPr lang="en-US" dirty="0"/>
              <a:t>Speculation is not going to help because the problem is inherent in the algorithm/data. </a:t>
            </a:r>
          </a:p>
          <a:p>
            <a:endParaRPr lang="en-US" dirty="0" smtClean="0"/>
          </a:p>
          <a:p>
            <a:r>
              <a:rPr lang="en-US" dirty="0" smtClean="0"/>
              <a:t>Pick </a:t>
            </a:r>
            <a:r>
              <a:rPr lang="en-US" dirty="0"/>
              <a:t>a different algorithm or restructure the data. </a:t>
            </a:r>
          </a:p>
          <a:p>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
        <p:nvSpPr>
          <p:cNvPr id="5" name="TextBox 4"/>
          <p:cNvSpPr txBox="1"/>
          <p:nvPr/>
        </p:nvSpPr>
        <p:spPr>
          <a:xfrm>
            <a:off x="693774" y="1600200"/>
            <a:ext cx="5608986" cy="1631216"/>
          </a:xfrm>
          <a:prstGeom prst="rect">
            <a:avLst/>
          </a:prstGeom>
          <a:noFill/>
        </p:spPr>
        <p:txBody>
          <a:bodyPr wrap="square" rtlCol="0">
            <a:spAutoFit/>
          </a:bodyPr>
          <a:lstStyle/>
          <a:p>
            <a:r>
              <a:rPr lang="en-US" sz="2000" dirty="0" err="1"/>
              <a:t>sc.parallelize</a:t>
            </a:r>
            <a:r>
              <a:rPr lang="en-US" sz="2000" dirty="0"/>
              <a:t>(1 to 15, 15) </a:t>
            </a:r>
            <a:endParaRPr lang="en-US" sz="2000" dirty="0" smtClean="0"/>
          </a:p>
          <a:p>
            <a:r>
              <a:rPr lang="en-US" sz="2000" dirty="0"/>
              <a:t>	</a:t>
            </a:r>
            <a:r>
              <a:rPr lang="en-US" sz="2000" dirty="0" smtClean="0"/>
              <a:t>.</a:t>
            </a:r>
            <a:r>
              <a:rPr lang="en-US" sz="2000" dirty="0" err="1"/>
              <a:t>flatMap</a:t>
            </a:r>
            <a:r>
              <a:rPr lang="en-US" sz="2000" dirty="0"/>
              <a:t> { </a:t>
            </a:r>
            <a:r>
              <a:rPr lang="en-US" sz="2000" dirty="0" err="1"/>
              <a:t>i</a:t>
            </a:r>
            <a:r>
              <a:rPr lang="en-US" sz="2000" dirty="0"/>
              <a:t> =&gt; 1 to </a:t>
            </a:r>
            <a:r>
              <a:rPr lang="en-US" sz="2000" dirty="0" err="1"/>
              <a:t>i</a:t>
            </a:r>
            <a:r>
              <a:rPr lang="en-US" sz="2000" dirty="0"/>
              <a:t> } </a:t>
            </a:r>
            <a:endParaRPr lang="en-US" sz="2000" dirty="0" smtClean="0"/>
          </a:p>
          <a:p>
            <a:r>
              <a:rPr lang="en-US" sz="2000" dirty="0"/>
              <a:t>	</a:t>
            </a:r>
            <a:r>
              <a:rPr lang="en-US" sz="2000" dirty="0" smtClean="0"/>
              <a:t>.</a:t>
            </a:r>
            <a:r>
              <a:rPr lang="en-US" sz="2000" dirty="0"/>
              <a:t>map { </a:t>
            </a:r>
            <a:r>
              <a:rPr lang="en-US" sz="2000" dirty="0" err="1"/>
              <a:t>i</a:t>
            </a:r>
            <a:r>
              <a:rPr lang="en-US" sz="2000" dirty="0"/>
              <a:t> =&gt; </a:t>
            </a:r>
            <a:r>
              <a:rPr lang="en-US" sz="2000" dirty="0" err="1"/>
              <a:t>Thread.sleep</a:t>
            </a:r>
            <a:r>
              <a:rPr lang="en-US" sz="2000" dirty="0"/>
              <a:t>(1000) } </a:t>
            </a:r>
            <a:endParaRPr lang="en-US" sz="2000" dirty="0" smtClean="0"/>
          </a:p>
          <a:p>
            <a:r>
              <a:rPr lang="en-US" sz="2000" dirty="0"/>
              <a:t>	</a:t>
            </a:r>
            <a:r>
              <a:rPr lang="en-US" sz="2000" dirty="0" smtClean="0"/>
              <a:t>.</a:t>
            </a:r>
            <a:r>
              <a:rPr lang="en-US" sz="2000" dirty="0"/>
              <a:t>count() </a:t>
            </a:r>
          </a:p>
          <a:p>
            <a:endParaRPr lang="en-US" sz="2000" dirty="0"/>
          </a:p>
        </p:txBody>
      </p:sp>
    </p:spTree>
    <p:extLst>
      <p:ext uri="{BB962C8B-B14F-4D97-AF65-F5344CB8AC3E}">
        <p14:creationId xmlns:p14="http://schemas.microsoft.com/office/powerpoint/2010/main" val="1691295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Shuffle</a:t>
            </a:r>
            <a:endParaRPr lang="en-US" dirty="0"/>
          </a:p>
        </p:txBody>
      </p:sp>
      <p:pic>
        <p:nvPicPr>
          <p:cNvPr id="5" name="Content Placeholder 4"/>
          <p:cNvPicPr>
            <a:picLocks noGrp="1" noChangeAspect="1"/>
          </p:cNvPicPr>
          <p:nvPr>
            <p:ph idx="1"/>
          </p:nvPr>
        </p:nvPicPr>
        <p:blipFill>
          <a:blip r:embed="rId2"/>
          <a:srcRect t="-4020" b="-4020"/>
          <a:stretch>
            <a:fillRect/>
          </a:stretch>
        </p:blipFill>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229097758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603019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are just slow</a:t>
            </a:r>
            <a:endParaRPr lang="en-US" dirty="0"/>
          </a:p>
        </p:txBody>
      </p:sp>
      <p:sp>
        <p:nvSpPr>
          <p:cNvPr id="3" name="Content Placeholder 2"/>
          <p:cNvSpPr>
            <a:spLocks noGrp="1"/>
          </p:cNvSpPr>
          <p:nvPr>
            <p:ph idx="1"/>
          </p:nvPr>
        </p:nvSpPr>
        <p:spPr/>
        <p:txBody>
          <a:bodyPr/>
          <a:lstStyle/>
          <a:p>
            <a:r>
              <a:rPr lang="en-US" dirty="0" smtClean="0"/>
              <a:t>GC</a:t>
            </a:r>
          </a:p>
          <a:p>
            <a:endParaRPr lang="en-US" dirty="0" smtClean="0"/>
          </a:p>
          <a:p>
            <a:r>
              <a:rPr lang="en-US" dirty="0" smtClean="0"/>
              <a:t>Serialization</a:t>
            </a:r>
          </a:p>
          <a:p>
            <a:endParaRPr lang="en-US" dirty="0" smtClean="0"/>
          </a:p>
          <a:p>
            <a:r>
              <a:rPr lang="en-US" dirty="0" smtClean="0"/>
              <a:t>Performance of code running in each task</a:t>
            </a:r>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8798865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3" name="Content Placeholder 2"/>
          <p:cNvSpPr>
            <a:spLocks noGrp="1"/>
          </p:cNvSpPr>
          <p:nvPr>
            <p:ph idx="1"/>
          </p:nvPr>
        </p:nvSpPr>
        <p:spPr/>
        <p:txBody>
          <a:bodyPr/>
          <a:lstStyle/>
          <a:p>
            <a:r>
              <a:rPr lang="en-US" dirty="0"/>
              <a:t>To discover whether GC is the problem: </a:t>
            </a:r>
          </a:p>
          <a:p>
            <a:pPr lvl="1"/>
            <a:r>
              <a:rPr lang="en-US" dirty="0"/>
              <a:t>Look at the “GC Time” column in the web UI </a:t>
            </a:r>
          </a:p>
          <a:p>
            <a:pPr lvl="1"/>
            <a:r>
              <a:rPr lang="en-US" dirty="0"/>
              <a:t>Set </a:t>
            </a:r>
            <a:r>
              <a:rPr lang="en-US" dirty="0" err="1"/>
              <a:t>spark.executor.extraJavaOptions</a:t>
            </a:r>
            <a:r>
              <a:rPr lang="en-US" dirty="0"/>
              <a:t> to include: “-XX:-</a:t>
            </a:r>
            <a:r>
              <a:rPr lang="en-US" dirty="0" err="1"/>
              <a:t>PrintGCDetails</a:t>
            </a:r>
            <a:r>
              <a:rPr lang="en-US" dirty="0"/>
              <a:t> -XX:+</a:t>
            </a:r>
            <a:r>
              <a:rPr lang="en-US" dirty="0" err="1"/>
              <a:t>PrintGCTimeStamps</a:t>
            </a:r>
            <a:r>
              <a:rPr lang="en-US" dirty="0"/>
              <a:t>” </a:t>
            </a:r>
          </a:p>
          <a:p>
            <a:pPr lvl="1"/>
            <a:r>
              <a:rPr lang="en-US" dirty="0" smtClean="0"/>
              <a:t>Look </a:t>
            </a:r>
            <a:r>
              <a:rPr lang="en-US" dirty="0"/>
              <a:t>at spark/work/app.../[n]/</a:t>
            </a:r>
            <a:r>
              <a:rPr lang="en-US" dirty="0" err="1"/>
              <a:t>stdout</a:t>
            </a:r>
            <a:r>
              <a:rPr lang="en-US" dirty="0"/>
              <a:t> on executors </a:t>
            </a:r>
          </a:p>
          <a:p>
            <a:pPr lvl="1"/>
            <a:r>
              <a:rPr lang="en-US" dirty="0" smtClean="0"/>
              <a:t>Short </a:t>
            </a:r>
            <a:r>
              <a:rPr lang="en-US" dirty="0"/>
              <a:t>GC times are OK. Long ones are bad. </a:t>
            </a:r>
          </a:p>
          <a:p>
            <a:pPr lvl="1"/>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962775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err="1"/>
              <a:t>jmap</a:t>
            </a:r>
            <a:r>
              <a:rPr lang="en-US" b="0" dirty="0"/>
              <a:t>: heap analysis </a:t>
            </a:r>
            <a:endParaRPr lang="en-US" dirty="0"/>
          </a:p>
        </p:txBody>
      </p:sp>
      <p:sp>
        <p:nvSpPr>
          <p:cNvPr id="3" name="Content Placeholder 2"/>
          <p:cNvSpPr>
            <a:spLocks noGrp="1"/>
          </p:cNvSpPr>
          <p:nvPr>
            <p:ph idx="1"/>
          </p:nvPr>
        </p:nvSpPr>
        <p:spPr/>
        <p:txBody>
          <a:bodyPr/>
          <a:lstStyle/>
          <a:p>
            <a:r>
              <a:rPr lang="en-US" dirty="0" err="1"/>
              <a:t>jmap</a:t>
            </a:r>
            <a:r>
              <a:rPr lang="en-US" dirty="0"/>
              <a:t> -</a:t>
            </a:r>
            <a:r>
              <a:rPr lang="en-US" dirty="0" err="1"/>
              <a:t>histo</a:t>
            </a:r>
            <a:r>
              <a:rPr lang="en-US" dirty="0"/>
              <a:t> [</a:t>
            </a:r>
            <a:r>
              <a:rPr lang="en-US" dirty="0" err="1"/>
              <a:t>pid</a:t>
            </a:r>
            <a:r>
              <a:rPr lang="en-US" dirty="0"/>
              <a:t>]</a:t>
            </a:r>
            <a:br>
              <a:rPr lang="en-US" dirty="0"/>
            </a:br>
            <a:r>
              <a:rPr lang="en-US" dirty="0"/>
              <a:t>Gets a histogram of objects in the JVM heap </a:t>
            </a:r>
          </a:p>
          <a:p>
            <a:endParaRPr lang="en-US" dirty="0" smtClean="0"/>
          </a:p>
          <a:p>
            <a:r>
              <a:rPr lang="en-US" dirty="0" err="1" smtClean="0"/>
              <a:t>jmap</a:t>
            </a:r>
            <a:r>
              <a:rPr lang="en-US" dirty="0" smtClean="0"/>
              <a:t> </a:t>
            </a:r>
            <a:r>
              <a:rPr lang="en-US" dirty="0"/>
              <a:t>-</a:t>
            </a:r>
            <a:r>
              <a:rPr lang="en-US" dirty="0" err="1"/>
              <a:t>histo:live</a:t>
            </a:r>
            <a:r>
              <a:rPr lang="en-US" dirty="0"/>
              <a:t> [</a:t>
            </a:r>
            <a:r>
              <a:rPr lang="en-US" dirty="0" err="1"/>
              <a:t>pid</a:t>
            </a:r>
            <a:r>
              <a:rPr lang="en-US" dirty="0"/>
              <a:t>] </a:t>
            </a:r>
            <a:endParaRPr lang="en-US" dirty="0" smtClean="0"/>
          </a:p>
          <a:p>
            <a:pPr marL="0" indent="0">
              <a:buNone/>
            </a:pPr>
            <a:r>
              <a:rPr lang="en-US" dirty="0"/>
              <a:t>	</a:t>
            </a:r>
            <a:r>
              <a:rPr lang="en-US" dirty="0" smtClean="0"/>
              <a:t>Gets </a:t>
            </a:r>
            <a:r>
              <a:rPr lang="en-US" dirty="0"/>
              <a:t>a histogram of objects in the heap after </a:t>
            </a:r>
            <a:r>
              <a:rPr lang="en-US" dirty="0" smtClean="0"/>
              <a:t>	GC </a:t>
            </a:r>
            <a:r>
              <a:rPr lang="en-US" dirty="0"/>
              <a:t>(thus “live”) </a:t>
            </a:r>
          </a:p>
          <a:p>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1877396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rcRect l="-5546" r="-5546"/>
          <a:stretch>
            <a:fillRect/>
          </a:stretch>
        </p:blipFill>
        <p:spPr>
          <a:xfrm>
            <a:off x="457200" y="940660"/>
            <a:ext cx="8229600" cy="5185503"/>
          </a:xfrm>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1231770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Demo: GC log &amp; </a:t>
            </a:r>
            <a:r>
              <a:rPr lang="en-US" b="0" dirty="0" err="1"/>
              <a:t>jmap</a:t>
            </a:r>
            <a:r>
              <a:rPr lang="en-US" b="0" dirty="0"/>
              <a:t> </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2666744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Reduce GC impact </a:t>
            </a:r>
            <a:endParaRPr lang="en-US" dirty="0"/>
          </a:p>
        </p:txBody>
      </p:sp>
      <p:pic>
        <p:nvPicPr>
          <p:cNvPr id="5" name="Content Placeholder 4"/>
          <p:cNvPicPr>
            <a:picLocks noGrp="1" noChangeAspect="1"/>
          </p:cNvPicPr>
          <p:nvPr>
            <p:ph idx="1"/>
          </p:nvPr>
        </p:nvPicPr>
        <p:blipFill>
          <a:blip r:embed="rId2"/>
          <a:srcRect t="-1958" b="-1958"/>
          <a:stretch>
            <a:fillRect/>
          </a:stretch>
        </p:blipFill>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29383579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Example: identify expensive comp. </a:t>
            </a:r>
            <a:endParaRPr lang="en-US" dirty="0"/>
          </a:p>
        </p:txBody>
      </p:sp>
      <p:pic>
        <p:nvPicPr>
          <p:cNvPr id="5" name="Content Placeholder 4"/>
          <p:cNvPicPr>
            <a:picLocks noGrp="1" noChangeAspect="1"/>
          </p:cNvPicPr>
          <p:nvPr>
            <p:ph idx="1"/>
          </p:nvPr>
        </p:nvPicPr>
        <p:blipFill>
          <a:blip r:embed="rId2"/>
          <a:srcRect t="-2133" b="-2133"/>
          <a:stretch>
            <a:fillRect/>
          </a:stretch>
        </p:blipFill>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2682878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Demo Time </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2193002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JStack</a:t>
            </a:r>
            <a:endParaRPr lang="en-US" dirty="0"/>
          </a:p>
        </p:txBody>
      </p:sp>
      <p:pic>
        <p:nvPicPr>
          <p:cNvPr id="5" name="Content Placeholder 4"/>
          <p:cNvPicPr>
            <a:picLocks noGrp="1" noChangeAspect="1"/>
          </p:cNvPicPr>
          <p:nvPr>
            <p:ph idx="1"/>
          </p:nvPr>
        </p:nvPicPr>
        <p:blipFill>
          <a:blip r:embed="rId2"/>
          <a:srcRect t="-31215" b="-31215"/>
          <a:stretch>
            <a:fillRect/>
          </a:stretch>
        </p:blipFill>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2520774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Shuffle </a:t>
            </a:r>
            <a:endParaRPr lang="en-US" dirty="0"/>
          </a:p>
        </p:txBody>
      </p:sp>
      <p:pic>
        <p:nvPicPr>
          <p:cNvPr id="5" name="Content Placeholder 4"/>
          <p:cNvPicPr>
            <a:picLocks noGrp="1" noChangeAspect="1"/>
          </p:cNvPicPr>
          <p:nvPr>
            <p:ph idx="1"/>
          </p:nvPr>
        </p:nvPicPr>
        <p:blipFill>
          <a:blip r:embed="rId2"/>
          <a:srcRect t="-1259" b="-1259"/>
          <a:stretch>
            <a:fillRect/>
          </a:stretch>
        </p:blipFill>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14814531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JStack</a:t>
            </a:r>
            <a:endParaRPr lang="en-US" dirty="0"/>
          </a:p>
        </p:txBody>
      </p:sp>
      <p:pic>
        <p:nvPicPr>
          <p:cNvPr id="5" name="Content Placeholder 4"/>
          <p:cNvPicPr>
            <a:picLocks noGrp="1" noChangeAspect="1"/>
          </p:cNvPicPr>
          <p:nvPr>
            <p:ph idx="1"/>
          </p:nvPr>
        </p:nvPicPr>
        <p:blipFill>
          <a:blip r:embed="rId2"/>
          <a:srcRect t="-8299" b="-8299"/>
          <a:stretch>
            <a:fillRect/>
          </a:stretch>
        </p:blipFill>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24918887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6" name="Subtitle 5"/>
          <p:cNvSpPr>
            <a:spLocks noGrp="1"/>
          </p:cNvSpPr>
          <p:nvPr>
            <p:ph type="subTitle" idx="1"/>
          </p:nvPr>
        </p:nvSpPr>
        <p:spPr/>
        <p:txBody>
          <a:bodyPr>
            <a:normAutofit/>
          </a:bodyPr>
          <a:lstStyle/>
          <a:p>
            <a:endParaRPr lang="en-US" sz="2000" dirty="0"/>
          </a:p>
        </p:txBody>
      </p:sp>
    </p:spTree>
    <p:extLst>
      <p:ext uri="{BB962C8B-B14F-4D97-AF65-F5344CB8AC3E}">
        <p14:creationId xmlns:p14="http://schemas.microsoft.com/office/powerpoint/2010/main" val="170227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Shuffle</a:t>
            </a:r>
            <a:endParaRPr lang="en-US" dirty="0"/>
          </a:p>
        </p:txBody>
      </p:sp>
      <p:sp>
        <p:nvSpPr>
          <p:cNvPr id="3" name="Content Placeholder 2"/>
          <p:cNvSpPr>
            <a:spLocks noGrp="1"/>
          </p:cNvSpPr>
          <p:nvPr>
            <p:ph idx="1"/>
          </p:nvPr>
        </p:nvSpPr>
        <p:spPr/>
        <p:txBody>
          <a:bodyPr/>
          <a:lstStyle/>
          <a:p>
            <a:r>
              <a:rPr lang="en-US" dirty="0" smtClean="0"/>
              <a:t>Shuffle happens on node with largest shuffle file (but shuffle files still written to disk).</a:t>
            </a:r>
          </a:p>
          <a:p>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pic>
        <p:nvPicPr>
          <p:cNvPr id="5" name="Picture 4"/>
          <p:cNvPicPr>
            <a:picLocks noChangeAspect="1"/>
          </p:cNvPicPr>
          <p:nvPr/>
        </p:nvPicPr>
        <p:blipFill>
          <a:blip r:embed="rId2"/>
          <a:stretch>
            <a:fillRect/>
          </a:stretch>
        </p:blipFill>
        <p:spPr>
          <a:xfrm>
            <a:off x="1747450" y="2794054"/>
            <a:ext cx="5037424" cy="3215377"/>
          </a:xfrm>
          <a:prstGeom prst="rect">
            <a:avLst/>
          </a:prstGeom>
        </p:spPr>
      </p:pic>
    </p:spTree>
    <p:extLst>
      <p:ext uri="{BB962C8B-B14F-4D97-AF65-F5344CB8AC3E}">
        <p14:creationId xmlns:p14="http://schemas.microsoft.com/office/powerpoint/2010/main" val="108174544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Prefer </a:t>
            </a:r>
            <a:r>
              <a:rPr lang="en-US" dirty="0" err="1" smtClean="0"/>
              <a:t>reduceByKey</a:t>
            </a:r>
            <a:r>
              <a:rPr lang="en-US" dirty="0" smtClean="0"/>
              <a:t> over </a:t>
            </a:r>
            <a:r>
              <a:rPr lang="en-US" dirty="0" err="1" smtClean="0"/>
              <a:t>groupByKey</a:t>
            </a:r>
            <a:endParaRPr lang="en-US" dirty="0"/>
          </a:p>
        </p:txBody>
      </p:sp>
      <p:pic>
        <p:nvPicPr>
          <p:cNvPr id="5" name="Content Placeholder 4"/>
          <p:cNvPicPr>
            <a:picLocks noGrp="1" noChangeAspect="1"/>
          </p:cNvPicPr>
          <p:nvPr>
            <p:ph idx="1"/>
          </p:nvPr>
        </p:nvPicPr>
        <p:blipFill>
          <a:blip r:embed="rId2"/>
          <a:srcRect l="-11193" r="-11193"/>
          <a:stretch>
            <a:fillRect/>
          </a:stretch>
        </p:blipFill>
        <p:spPr/>
      </p:pic>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28235388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Controllable Partitioning</a:t>
            </a:r>
            <a:endParaRPr lang="en-US" dirty="0"/>
          </a:p>
        </p:txBody>
      </p:sp>
      <p:sp>
        <p:nvSpPr>
          <p:cNvPr id="5" name="Text Placeholder 4"/>
          <p:cNvSpPr>
            <a:spLocks noGrp="1"/>
          </p:cNvSpPr>
          <p:nvPr>
            <p:ph type="body" sz="quarter" idx="11"/>
          </p:nvPr>
        </p:nvSpPr>
        <p:spPr/>
        <p:txBody>
          <a:bodyPr/>
          <a:lstStyle/>
          <a:p>
            <a:endParaRPr lang="en-US"/>
          </a:p>
        </p:txBody>
      </p:sp>
      <p:sp>
        <p:nvSpPr>
          <p:cNvPr id="4" name="Footer Placeholder 3"/>
          <p:cNvSpPr>
            <a:spLocks noGrp="1"/>
          </p:cNvSpPr>
          <p:nvPr>
            <p:ph type="ftr" sz="quarter" idx="4294967295"/>
          </p:nvPr>
        </p:nvSpPr>
        <p:spPr>
          <a:xfrm>
            <a:off x="6386513" y="6608763"/>
            <a:ext cx="2757487" cy="207962"/>
          </a:xfrm>
          <a:prstGeom prst="rect">
            <a:avLst/>
          </a:prstGeom>
        </p:spPr>
        <p:txBody>
          <a:bodyPr/>
          <a:lstStyle/>
          <a:p>
            <a:r>
              <a:rPr lang="en-US" smtClean="0"/>
              <a:t>© 2014 Guavus. All rights reserved.</a:t>
            </a:r>
            <a:endParaRPr lang="en-US" dirty="0"/>
          </a:p>
        </p:txBody>
      </p:sp>
    </p:spTree>
    <p:extLst>
      <p:ext uri="{BB962C8B-B14F-4D97-AF65-F5344CB8AC3E}">
        <p14:creationId xmlns:p14="http://schemas.microsoft.com/office/powerpoint/2010/main" val="14429059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Network </a:t>
            </a:r>
            <a:r>
              <a:rPr lang="en-US" dirty="0"/>
              <a:t>bandwidth is ~100× as expensive as memory bandwidth </a:t>
            </a:r>
          </a:p>
          <a:p>
            <a:r>
              <a:rPr lang="en-US" dirty="0"/>
              <a:t>One way Spark avoids using it is through locality-aware scheduling for RAM and disk </a:t>
            </a:r>
          </a:p>
          <a:p>
            <a:r>
              <a:rPr lang="en-US" dirty="0"/>
              <a:t>Another important tool is controlling the </a:t>
            </a:r>
            <a:r>
              <a:rPr lang="en-US" i="1" dirty="0"/>
              <a:t>partitioning </a:t>
            </a:r>
            <a:r>
              <a:rPr lang="en-US" dirty="0"/>
              <a:t>of RDD contents across nodes </a:t>
            </a:r>
          </a:p>
          <a:p>
            <a:endParaRPr lang="en-US" dirty="0"/>
          </a:p>
        </p:txBody>
      </p:sp>
      <p:sp>
        <p:nvSpPr>
          <p:cNvPr id="4" name="Footer Placeholder 3"/>
          <p:cNvSpPr>
            <a:spLocks noGrp="1"/>
          </p:cNvSpPr>
          <p:nvPr>
            <p:ph type="ftr" sz="quarter" idx="10"/>
          </p:nvPr>
        </p:nvSpPr>
        <p:spPr/>
        <p:txBody>
          <a:bodyPr/>
          <a:lstStyle/>
          <a:p>
            <a:r>
              <a:rPr lang="en-US" smtClean="0"/>
              <a:t>© 2014 Guavus. All rights reserved.</a:t>
            </a:r>
            <a:endParaRPr lang="en-US" dirty="0"/>
          </a:p>
        </p:txBody>
      </p:sp>
    </p:spTree>
    <p:extLst>
      <p:ext uri="{BB962C8B-B14F-4D97-AF65-F5344CB8AC3E}">
        <p14:creationId xmlns:p14="http://schemas.microsoft.com/office/powerpoint/2010/main" val="34298390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itle/Transition">
  <a:themeElements>
    <a:clrScheme name="Gauvus New">
      <a:dk1>
        <a:sysClr val="windowText" lastClr="000000"/>
      </a:dk1>
      <a:lt1>
        <a:sysClr val="window" lastClr="FFFFFF"/>
      </a:lt1>
      <a:dk2>
        <a:srgbClr val="25373E"/>
      </a:dk2>
      <a:lt2>
        <a:srgbClr val="F1F1EC"/>
      </a:lt2>
      <a:accent1>
        <a:srgbClr val="FF8300"/>
      </a:accent1>
      <a:accent2>
        <a:srgbClr val="25373E"/>
      </a:accent2>
      <a:accent3>
        <a:srgbClr val="00956D"/>
      </a:accent3>
      <a:accent4>
        <a:srgbClr val="95D600"/>
      </a:accent4>
      <a:accent5>
        <a:srgbClr val="FFBC00"/>
      </a:accent5>
      <a:accent6>
        <a:srgbClr val="C1BCB2"/>
      </a:accent6>
      <a:hlink>
        <a:srgbClr val="FF8300"/>
      </a:hlink>
      <a:folHlink>
        <a:srgbClr val="00956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uavus Presentation Template">
  <a:themeElements>
    <a:clrScheme name="Guavus Colors">
      <a:dk1>
        <a:srgbClr val="25373E"/>
      </a:dk1>
      <a:lt1>
        <a:srgbClr val="F1F1EC"/>
      </a:lt1>
      <a:dk2>
        <a:srgbClr val="3D3D44"/>
      </a:dk2>
      <a:lt2>
        <a:srgbClr val="E5EBE8"/>
      </a:lt2>
      <a:accent1>
        <a:srgbClr val="FF8300"/>
      </a:accent1>
      <a:accent2>
        <a:srgbClr val="FFBC00"/>
      </a:accent2>
      <a:accent3>
        <a:srgbClr val="95D600"/>
      </a:accent3>
      <a:accent4>
        <a:srgbClr val="00956D"/>
      </a:accent4>
      <a:accent5>
        <a:srgbClr val="25373E"/>
      </a:accent5>
      <a:accent6>
        <a:srgbClr val="00000A"/>
      </a:accent6>
      <a:hlink>
        <a:srgbClr val="00956D"/>
      </a:hlink>
      <a:folHlink>
        <a:srgbClr val="818B65"/>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12743</TotalTime>
  <Words>2348</Words>
  <Application>Microsoft Macintosh PowerPoint</Application>
  <PresentationFormat>On-screen Show (4:3)</PresentationFormat>
  <Paragraphs>236</Paragraphs>
  <Slides>51</Slides>
  <Notes>6</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Title/Transition</vt:lpstr>
      <vt:lpstr>Guavus Presentation Template</vt:lpstr>
      <vt:lpstr>Spark Performance Techniques</vt:lpstr>
      <vt:lpstr>Scheduler Optimizations</vt:lpstr>
      <vt:lpstr>Task  </vt:lpstr>
      <vt:lpstr>Shuffle</vt:lpstr>
      <vt:lpstr>Shuffle </vt:lpstr>
      <vt:lpstr>Shuffle</vt:lpstr>
      <vt:lpstr>Prefer reduceByKey over groupByKey</vt:lpstr>
      <vt:lpstr>Controllable Partitioning</vt:lpstr>
      <vt:lpstr>Motivation</vt:lpstr>
      <vt:lpstr>Example: PageRank </vt:lpstr>
      <vt:lpstr>PageRank Execution</vt:lpstr>
      <vt:lpstr>Solution</vt:lpstr>
      <vt:lpstr>New Execution</vt:lpstr>
      <vt:lpstr>How It Works</vt:lpstr>
      <vt:lpstr>Examples</vt:lpstr>
      <vt:lpstr>PageRank Performance</vt:lpstr>
      <vt:lpstr>Telling How an RDD is Partitioned</vt:lpstr>
      <vt:lpstr>Custom Partitioning</vt:lpstr>
      <vt:lpstr>Data Serialization</vt:lpstr>
      <vt:lpstr>To Use Kryo: Example</vt:lpstr>
      <vt:lpstr>Serializer Benchmark: Time</vt:lpstr>
      <vt:lpstr>Serializer Benchmark: Space</vt:lpstr>
      <vt:lpstr>PowerPoint Presentation</vt:lpstr>
      <vt:lpstr>Memory Tuning</vt:lpstr>
      <vt:lpstr>There are 3 considerations:</vt:lpstr>
      <vt:lpstr>Determining Memory Consumption</vt:lpstr>
      <vt:lpstr>Tuning Data Structures</vt:lpstr>
      <vt:lpstr>Garbage Collection Tuning</vt:lpstr>
      <vt:lpstr>Garbage Collection Tuning</vt:lpstr>
      <vt:lpstr>Advanced GC Tuning</vt:lpstr>
      <vt:lpstr>Advanced GC Tuning</vt:lpstr>
      <vt:lpstr>Other Considerations</vt:lpstr>
      <vt:lpstr>Performance Debugging</vt:lpstr>
      <vt:lpstr>Find Slow Stages</vt:lpstr>
      <vt:lpstr>Stragglers?</vt:lpstr>
      <vt:lpstr>Stragglers due to slow nodes </vt:lpstr>
      <vt:lpstr>Stragglers due to slow nodes </vt:lpstr>
      <vt:lpstr>Demo Time: slow node </vt:lpstr>
      <vt:lpstr>Stragglers due to data skew </vt:lpstr>
      <vt:lpstr>Demo: </vt:lpstr>
      <vt:lpstr>Tasks are just slow</vt:lpstr>
      <vt:lpstr>Garbage Collection</vt:lpstr>
      <vt:lpstr>jmap: heap analysis </vt:lpstr>
      <vt:lpstr>PowerPoint Presentation</vt:lpstr>
      <vt:lpstr>Demo: GC log &amp; jmap </vt:lpstr>
      <vt:lpstr>Reduce GC impact </vt:lpstr>
      <vt:lpstr>Example: identify expensive comp. </vt:lpstr>
      <vt:lpstr>Demo Time </vt:lpstr>
      <vt:lpstr>JStack</vt:lpstr>
      <vt:lpstr>JStack</vt:lpstr>
      <vt:lpstr>Thank you.</vt:lpstr>
    </vt:vector>
  </TitlesOfParts>
  <Company>KATIE BUSH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Katharine Bush</dc:creator>
  <cp:lastModifiedBy>Mahtab Singh</cp:lastModifiedBy>
  <cp:revision>886</cp:revision>
  <cp:lastPrinted>2014-03-14T08:48:48Z</cp:lastPrinted>
  <dcterms:created xsi:type="dcterms:W3CDTF">2012-11-14T18:50:52Z</dcterms:created>
  <dcterms:modified xsi:type="dcterms:W3CDTF">2015-03-23T03:38:07Z</dcterms:modified>
</cp:coreProperties>
</file>