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8" r:id="rId5"/>
    <p:sldId id="259" r:id="rId6"/>
    <p:sldId id="260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257E-D5E5-4D53-A4C3-B54603D7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75ED2-7265-47E6-95A8-7A472F20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3F2D-3BEF-4BCD-8F2C-EF1F315F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4B13-3DB7-4EE7-81A4-CDDC7CB7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A5E9-9023-4E6D-A8B3-854AD942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E254-1EFC-4D62-80FF-0FE67C8C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87859-C189-471A-B914-27263355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F367-6AF5-4E40-B771-C110FE6C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1722-FCA7-44DE-A054-18FBB464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4B22-2E48-4D2F-A294-07537DD3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6CFEC-D5D8-4089-B1DD-377EB0D1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8C2F-A259-4934-BE70-225F19E18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2268-1304-4011-9E0F-562F21F9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A779-2D78-4959-9108-FB7E1937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7294-0A6C-4C25-AFF4-1044FCD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8B65-E3CD-4C5B-AE7D-0AD22378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8193-62B5-45C6-977F-37FA406E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0ACB-D60D-4FAA-AD5D-41C88ED9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31AD-AF9A-432F-83DA-7587F101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50AC-DB70-42C5-A140-C32D59A6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0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C1F1-62D4-4324-9E47-F982A9E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54893-3AEA-4813-A1E6-5A04EC32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FF85-9D59-464F-8F9C-4AA66DDA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132E-3CAF-47EB-B493-CF39208D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9825-3E30-40B8-AFB3-1BCBD979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04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198B-D89E-43E5-880B-3A2D7F28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C5A-EC45-4724-9BE3-0D88E1CCC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BFBD2-3E70-4EBC-8680-29BF4C85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A467F-CC41-4294-AB63-521F449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38148-356A-41E6-A0A2-A4FF292B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237D-6EB7-4664-B7EC-47722DEB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967-F757-4425-9B20-B952B40E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41413-EC6B-4565-A907-6F41028B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F429D-A0BD-40D0-93DF-27AF9FD9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8695F-94FC-41AF-AADC-80F2DBF66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DFAA4-46CA-40A5-9213-B082A1827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1AEF-4A12-4D00-B2E6-C71D1F77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33303-DD55-46BE-9022-F8041449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01174-7CF7-4BA6-8766-930A31E6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1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C683-9F90-4984-974D-F127E1AA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92FFE-64FD-408D-BDDE-9EE4D507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DB95-6650-4F2F-A9A9-373B9117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CDAD3-31E2-4B0F-B468-F76E91DD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E4974-9F50-43D8-B3B2-C2CA4B99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31D66-4503-4925-8066-EAE81C96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EC6AF-576C-416C-A85E-E64229FD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E823-2E48-4898-93A6-0BF515AE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A7D-9DFC-4115-84A4-B99C3B60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EE57B-ED8D-467A-94B8-9EE8EDFC3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7D7B-DF89-4D91-B44D-89A5AB71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ECC7-FA09-4055-8615-30B74872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00940-3A0C-45B8-9FAA-BD5C554D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4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71C9-70D5-4C75-B06F-A4DB1588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B6A08-A8F9-4213-93EB-571CC4FE9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B4F5-60B4-4BE0-9D02-AF876D81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41A34-612C-4877-B018-378BB3CC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6D598-11FF-48CE-8B6A-6E0B29D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3C28-322D-4634-B606-9715E2C4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B1F23-F61E-4764-86ED-DB2131F2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95E6B-B42B-46AF-9B43-49E881F6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7713-522E-4BE9-A307-2EDE6C2F3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8CE1-1323-48F1-9A33-8D54572EB34C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F364-A8C8-4DD8-B6B6-F0597BB54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5F46-33CE-476A-99F6-40BA41E77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D7F1-9B93-493C-9564-9C077E60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1D501047-3523-43E0-A1A0-154AE5EB30AE}"/>
              </a:ext>
            </a:extLst>
          </p:cNvPr>
          <p:cNvSpPr txBox="1"/>
          <p:nvPr/>
        </p:nvSpPr>
        <p:spPr>
          <a:xfrm>
            <a:off x="10583206" y="5996700"/>
            <a:ext cx="1608794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Mahua Sarkar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2021MT93071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9A2ADF91-2B69-49C4-A222-5474E226C17B}"/>
              </a:ext>
            </a:extLst>
          </p:cNvPr>
          <p:cNvSpPr/>
          <p:nvPr/>
        </p:nvSpPr>
        <p:spPr>
          <a:xfrm>
            <a:off x="891127" y="-92764"/>
            <a:ext cx="4157952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Open Source Software Engineering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51A5718-F022-4661-9248-F92A593A9F94}"/>
              </a:ext>
            </a:extLst>
          </p:cNvPr>
          <p:cNvSpPr txBox="1"/>
          <p:nvPr/>
        </p:nvSpPr>
        <p:spPr>
          <a:xfrm>
            <a:off x="1523999" y="3106107"/>
            <a:ext cx="9144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i="0" dirty="0">
                <a:effectLst/>
              </a:rPr>
              <a:t>Assignment 2- Working with GitHub Pages</a:t>
            </a:r>
            <a:endParaRPr lang="en-IN" sz="4000" b="1" i="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BBE91-3D68-4691-8613-5D56A8858F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6" y="136985"/>
            <a:ext cx="858031" cy="861300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D33AE965-2B94-4914-A4F6-D3E5A7E8EEF4}"/>
              </a:ext>
            </a:extLst>
          </p:cNvPr>
          <p:cNvSpPr txBox="1"/>
          <p:nvPr/>
        </p:nvSpPr>
        <p:spPr>
          <a:xfrm>
            <a:off x="1037129" y="567635"/>
            <a:ext cx="1127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54"/>
            <a:r>
              <a:rPr lang="en-US" b="1" dirty="0">
                <a:latin typeface="Century Gothic"/>
              </a:rPr>
              <a:t>SEZG587</a:t>
            </a:r>
          </a:p>
        </p:txBody>
      </p:sp>
    </p:spTree>
    <p:extLst>
      <p:ext uri="{BB962C8B-B14F-4D97-AF65-F5344CB8AC3E}">
        <p14:creationId xmlns:p14="http://schemas.microsoft.com/office/powerpoint/2010/main" val="143020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3664D1-244E-4EEB-998B-724AB23B03C7}"/>
              </a:ext>
            </a:extLst>
          </p:cNvPr>
          <p:cNvGrpSpPr/>
          <p:nvPr/>
        </p:nvGrpSpPr>
        <p:grpSpPr>
          <a:xfrm>
            <a:off x="-1" y="0"/>
            <a:ext cx="12324523" cy="712424"/>
            <a:chOff x="0" y="1243988"/>
            <a:chExt cx="9238850" cy="7124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EE313-FA51-4BF9-8D01-26004DA76848}"/>
                </a:ext>
              </a:extLst>
            </p:cNvPr>
            <p:cNvSpPr/>
            <p:nvPr/>
          </p:nvSpPr>
          <p:spPr>
            <a:xfrm>
              <a:off x="0" y="1243988"/>
              <a:ext cx="9144000" cy="712424"/>
            </a:xfrm>
            <a:prstGeom prst="rect">
              <a:avLst/>
            </a:prstGeom>
            <a:solidFill>
              <a:srgbClr val="05275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5" name="Google Shape;62;p14">
              <a:extLst>
                <a:ext uri="{FF2B5EF4-FFF2-40B4-BE49-F238E27FC236}">
                  <a16:creationId xmlns:a16="http://schemas.microsoft.com/office/drawing/2014/main" id="{AE38B8AE-1F92-4190-83A7-88A8FF8AC2E0}"/>
                </a:ext>
              </a:extLst>
            </p:cNvPr>
            <p:cNvSpPr txBox="1">
              <a:spLocks/>
            </p:cNvSpPr>
            <p:nvPr/>
          </p:nvSpPr>
          <p:spPr>
            <a:xfrm>
              <a:off x="94850" y="1383712"/>
              <a:ext cx="9144000" cy="5727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Assignment Task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470950-683E-4068-97BB-4E241C6D5A8E}"/>
              </a:ext>
            </a:extLst>
          </p:cNvPr>
          <p:cNvSpPr txBox="1"/>
          <p:nvPr/>
        </p:nvSpPr>
        <p:spPr>
          <a:xfrm>
            <a:off x="3048000" y="1336119"/>
            <a:ext cx="6096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Assignment Task: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Navigate to GitHub.com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Create an account – it is linked to your email id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Example –username is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ritubits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Create a repository in your login with the same name as your username – ritubits.github.io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You may NOT choose any license for the same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Create a file index.html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Use HTML to write content - create your profile page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View your profile: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https://ritubits.github.io/ </a:t>
            </a:r>
          </a:p>
          <a:p>
            <a:endParaRPr lang="en-IN" sz="1800" b="0" i="0" u="none" strike="noStrike" baseline="0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Expected Deliverables: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 Submit </a:t>
            </a:r>
          </a:p>
        </p:txBody>
      </p:sp>
    </p:spTree>
    <p:extLst>
      <p:ext uri="{BB962C8B-B14F-4D97-AF65-F5344CB8AC3E}">
        <p14:creationId xmlns:p14="http://schemas.microsoft.com/office/powerpoint/2010/main" val="228211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AE3F29-8327-477B-93D8-6640FF99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752475"/>
            <a:ext cx="9858375" cy="59626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3664D1-244E-4EEB-998B-724AB23B03C7}"/>
              </a:ext>
            </a:extLst>
          </p:cNvPr>
          <p:cNvGrpSpPr/>
          <p:nvPr/>
        </p:nvGrpSpPr>
        <p:grpSpPr>
          <a:xfrm>
            <a:off x="-1" y="0"/>
            <a:ext cx="12324523" cy="712424"/>
            <a:chOff x="0" y="1243988"/>
            <a:chExt cx="9238850" cy="7124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EE313-FA51-4BF9-8D01-26004DA76848}"/>
                </a:ext>
              </a:extLst>
            </p:cNvPr>
            <p:cNvSpPr/>
            <p:nvPr/>
          </p:nvSpPr>
          <p:spPr>
            <a:xfrm>
              <a:off x="0" y="1243988"/>
              <a:ext cx="9144000" cy="712424"/>
            </a:xfrm>
            <a:prstGeom prst="rect">
              <a:avLst/>
            </a:prstGeom>
            <a:solidFill>
              <a:srgbClr val="05275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5" name="Google Shape;62;p14">
              <a:extLst>
                <a:ext uri="{FF2B5EF4-FFF2-40B4-BE49-F238E27FC236}">
                  <a16:creationId xmlns:a16="http://schemas.microsoft.com/office/drawing/2014/main" id="{AE38B8AE-1F92-4190-83A7-88A8FF8AC2E0}"/>
                </a:ext>
              </a:extLst>
            </p:cNvPr>
            <p:cNvSpPr txBox="1">
              <a:spLocks/>
            </p:cNvSpPr>
            <p:nvPr/>
          </p:nvSpPr>
          <p:spPr>
            <a:xfrm>
              <a:off x="94850" y="1383712"/>
              <a:ext cx="9144000" cy="5727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Navigate to GitHub.com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43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CB539-E54F-46F6-9499-509933BC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3" y="945873"/>
            <a:ext cx="6248400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5F1D8-59A8-4F17-ADE9-9D13C5E6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744" y="1895681"/>
            <a:ext cx="3743325" cy="45243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842854-6FBE-4D9C-ABD6-418CF82EFD82}"/>
              </a:ext>
            </a:extLst>
          </p:cNvPr>
          <p:cNvGrpSpPr/>
          <p:nvPr/>
        </p:nvGrpSpPr>
        <p:grpSpPr>
          <a:xfrm>
            <a:off x="-1" y="0"/>
            <a:ext cx="12324523" cy="712424"/>
            <a:chOff x="0" y="1243988"/>
            <a:chExt cx="9238850" cy="7124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2B93E9-0311-4F00-A7BD-3E4AB7909C92}"/>
                </a:ext>
              </a:extLst>
            </p:cNvPr>
            <p:cNvSpPr/>
            <p:nvPr/>
          </p:nvSpPr>
          <p:spPr>
            <a:xfrm>
              <a:off x="0" y="1243988"/>
              <a:ext cx="9144000" cy="712424"/>
            </a:xfrm>
            <a:prstGeom prst="rect">
              <a:avLst/>
            </a:prstGeom>
            <a:solidFill>
              <a:srgbClr val="05275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13" name="Google Shape;62;p14">
              <a:extLst>
                <a:ext uri="{FF2B5EF4-FFF2-40B4-BE49-F238E27FC236}">
                  <a16:creationId xmlns:a16="http://schemas.microsoft.com/office/drawing/2014/main" id="{77327E0D-1673-418E-8E01-467DA812FB63}"/>
                </a:ext>
              </a:extLst>
            </p:cNvPr>
            <p:cNvSpPr txBox="1">
              <a:spLocks/>
            </p:cNvSpPr>
            <p:nvPr/>
          </p:nvSpPr>
          <p:spPr>
            <a:xfrm>
              <a:off x="94850" y="1383712"/>
              <a:ext cx="9144000" cy="5727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Create an account – It is linked to your email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62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F83297-3884-4A6C-AD93-554A9C2B2F4B}"/>
              </a:ext>
            </a:extLst>
          </p:cNvPr>
          <p:cNvGrpSpPr/>
          <p:nvPr/>
        </p:nvGrpSpPr>
        <p:grpSpPr>
          <a:xfrm>
            <a:off x="2542347" y="867755"/>
            <a:ext cx="8905875" cy="1181100"/>
            <a:chOff x="2542347" y="867755"/>
            <a:chExt cx="8905875" cy="1181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738C2A-4AB2-4805-8815-2CE7ABAC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347" y="867755"/>
              <a:ext cx="8905875" cy="11811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BCF9DD7-D331-432C-890C-0DA3604EA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8268" y="1033670"/>
              <a:ext cx="429355" cy="318051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4544D0-2276-45BD-A7D4-8403ED285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5" y="793680"/>
            <a:ext cx="2105025" cy="214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CB626-9FE5-414C-AA47-70446FFDED64}"/>
              </a:ext>
            </a:extLst>
          </p:cNvPr>
          <p:cNvSpPr/>
          <p:nvPr/>
        </p:nvSpPr>
        <p:spPr>
          <a:xfrm>
            <a:off x="10467355" y="1537817"/>
            <a:ext cx="1007372" cy="4459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D5A716-448C-4C36-91BA-79569BEFA518}"/>
              </a:ext>
            </a:extLst>
          </p:cNvPr>
          <p:cNvGrpSpPr/>
          <p:nvPr/>
        </p:nvGrpSpPr>
        <p:grpSpPr>
          <a:xfrm>
            <a:off x="2693712" y="2048855"/>
            <a:ext cx="7410450" cy="4371975"/>
            <a:chOff x="2693712" y="1571775"/>
            <a:chExt cx="7410450" cy="43719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6E9D80-72DC-400E-A58B-DC94AB51A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3712" y="1571775"/>
              <a:ext cx="7410450" cy="43719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3A1E07-669C-401C-8D27-072476CB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5825" y="3199249"/>
              <a:ext cx="1671637" cy="22975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7A0C-8951-4759-9FA9-9BFF2C444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6549" y="6158892"/>
            <a:ext cx="1562100" cy="5238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C0F4B50-3D8C-41C1-9616-69C63D6BF338}"/>
              </a:ext>
            </a:extLst>
          </p:cNvPr>
          <p:cNvGrpSpPr/>
          <p:nvPr/>
        </p:nvGrpSpPr>
        <p:grpSpPr>
          <a:xfrm>
            <a:off x="-1" y="0"/>
            <a:ext cx="12324523" cy="712424"/>
            <a:chOff x="0" y="1243988"/>
            <a:chExt cx="9238850" cy="7124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A122BF-575F-4934-9A41-FD9EA48F56DE}"/>
                </a:ext>
              </a:extLst>
            </p:cNvPr>
            <p:cNvSpPr/>
            <p:nvPr/>
          </p:nvSpPr>
          <p:spPr>
            <a:xfrm>
              <a:off x="0" y="1243988"/>
              <a:ext cx="9144000" cy="712424"/>
            </a:xfrm>
            <a:prstGeom prst="rect">
              <a:avLst/>
            </a:prstGeom>
            <a:solidFill>
              <a:srgbClr val="05275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14" name="Google Shape;62;p14">
              <a:extLst>
                <a:ext uri="{FF2B5EF4-FFF2-40B4-BE49-F238E27FC236}">
                  <a16:creationId xmlns:a16="http://schemas.microsoft.com/office/drawing/2014/main" id="{0775698A-13B2-40E9-B24F-661F967AB059}"/>
                </a:ext>
              </a:extLst>
            </p:cNvPr>
            <p:cNvSpPr txBox="1">
              <a:spLocks/>
            </p:cNvSpPr>
            <p:nvPr/>
          </p:nvSpPr>
          <p:spPr>
            <a:xfrm>
              <a:off x="94850" y="1383712"/>
              <a:ext cx="9144000" cy="5727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Create a repository in your login with the same name as your username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02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9B30DB-B420-45F4-ABFC-0CF27576B2EB}"/>
              </a:ext>
            </a:extLst>
          </p:cNvPr>
          <p:cNvGrpSpPr/>
          <p:nvPr/>
        </p:nvGrpSpPr>
        <p:grpSpPr>
          <a:xfrm>
            <a:off x="0" y="711440"/>
            <a:ext cx="11925300" cy="1543050"/>
            <a:chOff x="0" y="711440"/>
            <a:chExt cx="11925300" cy="15430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22D04A-D080-4D3C-8EC3-1191601A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11440"/>
              <a:ext cx="11925300" cy="15430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C0C33C-0D9C-4469-BE62-5B369D74AC21}"/>
                </a:ext>
              </a:extLst>
            </p:cNvPr>
            <p:cNvGrpSpPr/>
            <p:nvPr/>
          </p:nvGrpSpPr>
          <p:grpSpPr>
            <a:xfrm>
              <a:off x="5703095" y="1379568"/>
              <a:ext cx="757802" cy="174783"/>
              <a:chOff x="5703095" y="1379568"/>
              <a:chExt cx="757802" cy="174783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92DF8FB-5CE9-4278-B322-BE98D76CE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3095" y="1411579"/>
                <a:ext cx="261936" cy="14277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B6055435-D413-40AF-BC51-A2FC59ADAF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011"/>
              <a:stretch/>
            </p:blipFill>
            <p:spPr>
              <a:xfrm>
                <a:off x="5710240" y="1379568"/>
                <a:ext cx="488439" cy="173226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44FD5DA7-C1B7-4BC5-8D59-835A48A77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8961" y="1395181"/>
                <a:ext cx="261936" cy="142772"/>
              </a:xfrm>
              <a:prstGeom prst="rect">
                <a:avLst/>
              </a:prstGeom>
            </p:spPr>
          </p:pic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7C209C0-66A1-4028-B415-FC3273E38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91817"/>
            <a:ext cx="1828800" cy="6953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0BF5AB-0A30-41CA-B6D1-C7FDF95AB627}"/>
              </a:ext>
            </a:extLst>
          </p:cNvPr>
          <p:cNvSpPr/>
          <p:nvPr/>
        </p:nvSpPr>
        <p:spPr>
          <a:xfrm>
            <a:off x="1192696" y="1630018"/>
            <a:ext cx="1126434" cy="2782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7BBB8F1-66C4-4401-BA11-3118C992A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5" y="2517085"/>
            <a:ext cx="4476750" cy="19621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AB0176E-DFB3-498B-A7C5-061CE46FDB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560" y="2441071"/>
            <a:ext cx="6860002" cy="390149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FB4941E-D122-4A2E-A576-702F96A72F0D}"/>
              </a:ext>
            </a:extLst>
          </p:cNvPr>
          <p:cNvSpPr/>
          <p:nvPr/>
        </p:nvSpPr>
        <p:spPr>
          <a:xfrm>
            <a:off x="9415325" y="5053545"/>
            <a:ext cx="717480" cy="3465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F86ACE-3D7B-43C8-A597-D9511288E4A2}"/>
              </a:ext>
            </a:extLst>
          </p:cNvPr>
          <p:cNvGrpSpPr/>
          <p:nvPr/>
        </p:nvGrpSpPr>
        <p:grpSpPr>
          <a:xfrm>
            <a:off x="-1" y="0"/>
            <a:ext cx="12324523" cy="712424"/>
            <a:chOff x="0" y="1243988"/>
            <a:chExt cx="9238850" cy="7124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3669CF-3871-452B-9ADB-6EE6F9039E1B}"/>
                </a:ext>
              </a:extLst>
            </p:cNvPr>
            <p:cNvSpPr/>
            <p:nvPr/>
          </p:nvSpPr>
          <p:spPr>
            <a:xfrm>
              <a:off x="0" y="1243988"/>
              <a:ext cx="9144000" cy="712424"/>
            </a:xfrm>
            <a:prstGeom prst="rect">
              <a:avLst/>
            </a:prstGeom>
            <a:solidFill>
              <a:srgbClr val="05275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17" name="Google Shape;62;p14">
              <a:extLst>
                <a:ext uri="{FF2B5EF4-FFF2-40B4-BE49-F238E27FC236}">
                  <a16:creationId xmlns:a16="http://schemas.microsoft.com/office/drawing/2014/main" id="{28841F74-9D2A-4B2F-B7AB-11292F416545}"/>
                </a:ext>
              </a:extLst>
            </p:cNvPr>
            <p:cNvSpPr txBox="1">
              <a:spLocks/>
            </p:cNvSpPr>
            <p:nvPr/>
          </p:nvSpPr>
          <p:spPr>
            <a:xfrm>
              <a:off x="94850" y="1383712"/>
              <a:ext cx="9144000" cy="5727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Create a repository in your login with the same name as your username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6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7F86ACE-3D7B-43C8-A597-D9511288E4A2}"/>
              </a:ext>
            </a:extLst>
          </p:cNvPr>
          <p:cNvGrpSpPr/>
          <p:nvPr/>
        </p:nvGrpSpPr>
        <p:grpSpPr>
          <a:xfrm>
            <a:off x="-1" y="0"/>
            <a:ext cx="12324523" cy="712424"/>
            <a:chOff x="0" y="1243988"/>
            <a:chExt cx="9238850" cy="7124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3669CF-3871-452B-9ADB-6EE6F9039E1B}"/>
                </a:ext>
              </a:extLst>
            </p:cNvPr>
            <p:cNvSpPr/>
            <p:nvPr/>
          </p:nvSpPr>
          <p:spPr>
            <a:xfrm>
              <a:off x="0" y="1243988"/>
              <a:ext cx="9144000" cy="712424"/>
            </a:xfrm>
            <a:prstGeom prst="rect">
              <a:avLst/>
            </a:prstGeom>
            <a:solidFill>
              <a:srgbClr val="05275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17" name="Google Shape;62;p14">
              <a:extLst>
                <a:ext uri="{FF2B5EF4-FFF2-40B4-BE49-F238E27FC236}">
                  <a16:creationId xmlns:a16="http://schemas.microsoft.com/office/drawing/2014/main" id="{28841F74-9D2A-4B2F-B7AB-11292F416545}"/>
                </a:ext>
              </a:extLst>
            </p:cNvPr>
            <p:cNvSpPr txBox="1">
              <a:spLocks/>
            </p:cNvSpPr>
            <p:nvPr/>
          </p:nvSpPr>
          <p:spPr>
            <a:xfrm>
              <a:off x="94850" y="1383712"/>
              <a:ext cx="9144000" cy="5727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Mahuasarkar.g</a:t>
              </a:r>
              <a:r>
                <a:rPr lang="en-US" dirty="0">
                  <a:solidFill>
                    <a:schemeClr val="bg1"/>
                  </a:solidFill>
                  <a:latin typeface="+mn-lt"/>
                </a:rPr>
                <a:t>ithub.io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09AB23-5DF1-4381-BE7E-774D590B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64" y="1012657"/>
            <a:ext cx="7576072" cy="55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3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FF2870-F533-4FCB-8CF8-50C1860F5E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8EF4E98-D61E-4B21-8877-8B20651B97DF}"/>
              </a:ext>
            </a:extLst>
          </p:cNvPr>
          <p:cNvSpPr txBox="1"/>
          <p:nvPr/>
        </p:nvSpPr>
        <p:spPr>
          <a:xfrm>
            <a:off x="3792205" y="3020992"/>
            <a:ext cx="46075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D3D20B37-4D0D-43B9-A6F6-7E2CBC03952B}"/>
              </a:ext>
            </a:extLst>
          </p:cNvPr>
          <p:cNvSpPr txBox="1"/>
          <p:nvPr/>
        </p:nvSpPr>
        <p:spPr>
          <a:xfrm>
            <a:off x="10337493" y="5580986"/>
            <a:ext cx="246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54"/>
            <a:r>
              <a:rPr lang="en-US" sz="1800" b="1" dirty="0">
                <a:solidFill>
                  <a:schemeClr val="bg1"/>
                </a:solidFill>
                <a:latin typeface="Century Gothic"/>
              </a:rPr>
              <a:t>Assignment #2</a:t>
            </a: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E1B8B484-7444-4C39-9187-7FBE7E1ADE21}"/>
              </a:ext>
            </a:extLst>
          </p:cNvPr>
          <p:cNvSpPr txBox="1"/>
          <p:nvPr/>
        </p:nvSpPr>
        <p:spPr>
          <a:xfrm>
            <a:off x="10583206" y="5996700"/>
            <a:ext cx="1608794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Mahua Sarkar</a:t>
            </a:r>
            <a:endParaRPr sz="1800" dirty="0">
              <a:solidFill>
                <a:schemeClr val="bg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2021MT93071</a:t>
            </a:r>
            <a:endParaRPr sz="1800" dirty="0">
              <a:solidFill>
                <a:schemeClr val="bg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12" name="Google Shape;56;p13">
            <a:extLst>
              <a:ext uri="{FF2B5EF4-FFF2-40B4-BE49-F238E27FC236}">
                <a16:creationId xmlns:a16="http://schemas.microsoft.com/office/drawing/2014/main" id="{95C2FF19-7525-47D9-85CC-95ED29112C47}"/>
              </a:ext>
            </a:extLst>
          </p:cNvPr>
          <p:cNvSpPr/>
          <p:nvPr/>
        </p:nvSpPr>
        <p:spPr>
          <a:xfrm>
            <a:off x="891127" y="-92764"/>
            <a:ext cx="4157952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Open Source Software Engineering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A8108B-63E7-41EF-8100-6313ED93D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6" y="136985"/>
            <a:ext cx="858031" cy="861300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5B60AB82-431A-43F6-AFF8-1370828BCAF6}"/>
              </a:ext>
            </a:extLst>
          </p:cNvPr>
          <p:cNvSpPr txBox="1"/>
          <p:nvPr/>
        </p:nvSpPr>
        <p:spPr>
          <a:xfrm>
            <a:off x="1037129" y="567635"/>
            <a:ext cx="1127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54"/>
            <a:r>
              <a:rPr lang="en-US" b="1" dirty="0">
                <a:solidFill>
                  <a:schemeClr val="bg1"/>
                </a:solidFill>
                <a:latin typeface="Century Gothic"/>
              </a:rPr>
              <a:t>SEZG587</a:t>
            </a:r>
          </a:p>
        </p:txBody>
      </p:sp>
    </p:spTree>
    <p:extLst>
      <p:ext uri="{BB962C8B-B14F-4D97-AF65-F5344CB8AC3E}">
        <p14:creationId xmlns:p14="http://schemas.microsoft.com/office/powerpoint/2010/main" val="225136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Mahua Sarkar</dc:creator>
  <cp:lastModifiedBy>Mahua Sarkar</cp:lastModifiedBy>
  <cp:revision>2</cp:revision>
  <dcterms:created xsi:type="dcterms:W3CDTF">2022-03-17T12:37:56Z</dcterms:created>
  <dcterms:modified xsi:type="dcterms:W3CDTF">2022-03-19T08:28:33Z</dcterms:modified>
</cp:coreProperties>
</file>