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8.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9.xml" ContentType="application/vnd.openxmlformats-officedocument.presentationml.notesSlide+xml"/>
  <Override PartName="/ppt/tags/tag67.xml" ContentType="application/vnd.openxmlformats-officedocument.presentationml.tags+xml"/>
  <Override PartName="/ppt/notesSlides/notesSlide40.xml" ContentType="application/vnd.openxmlformats-officedocument.presentationml.notesSlide+xml"/>
  <Override PartName="/ppt/tags/tag68.xml" ContentType="application/vnd.openxmlformats-officedocument.presentationml.tags+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16" r:id="rId4"/>
  </p:sldMasterIdLst>
  <p:notesMasterIdLst>
    <p:notesMasterId r:id="rId51"/>
  </p:notesMasterIdLst>
  <p:handoutMasterIdLst>
    <p:handoutMasterId r:id="rId52"/>
  </p:handoutMasterIdLst>
  <p:sldIdLst>
    <p:sldId id="2147477437" r:id="rId5"/>
    <p:sldId id="261" r:id="rId6"/>
    <p:sldId id="302" r:id="rId7"/>
    <p:sldId id="2147477569" r:id="rId8"/>
    <p:sldId id="2147477596" r:id="rId9"/>
    <p:sldId id="2147477597" r:id="rId10"/>
    <p:sldId id="2147477573" r:id="rId11"/>
    <p:sldId id="2147477572" r:id="rId12"/>
    <p:sldId id="2147477570" r:id="rId13"/>
    <p:sldId id="2147477489" r:id="rId14"/>
    <p:sldId id="2147477565" r:id="rId15"/>
    <p:sldId id="2147477580" r:id="rId16"/>
    <p:sldId id="2147477581" r:id="rId17"/>
    <p:sldId id="2147477574" r:id="rId18"/>
    <p:sldId id="2147477582" r:id="rId19"/>
    <p:sldId id="2147477541" r:id="rId20"/>
    <p:sldId id="2147477540" r:id="rId21"/>
    <p:sldId id="2147477542" r:id="rId22"/>
    <p:sldId id="2147477544" r:id="rId23"/>
    <p:sldId id="2147477545" r:id="rId24"/>
    <p:sldId id="2147477555" r:id="rId25"/>
    <p:sldId id="2147477556" r:id="rId26"/>
    <p:sldId id="2147477583" r:id="rId27"/>
    <p:sldId id="2147477575" r:id="rId28"/>
    <p:sldId id="2147477584" r:id="rId29"/>
    <p:sldId id="2147477585" r:id="rId30"/>
    <p:sldId id="2147477532" r:id="rId31"/>
    <p:sldId id="2147477553" r:id="rId32"/>
    <p:sldId id="2147477590" r:id="rId33"/>
    <p:sldId id="2147477576" r:id="rId34"/>
    <p:sldId id="2147477558" r:id="rId35"/>
    <p:sldId id="2147477559" r:id="rId36"/>
    <p:sldId id="2147477591" r:id="rId37"/>
    <p:sldId id="2147477595" r:id="rId38"/>
    <p:sldId id="2147477593" r:id="rId39"/>
    <p:sldId id="2147477594" r:id="rId40"/>
    <p:sldId id="2147477592" r:id="rId41"/>
    <p:sldId id="2147477588" r:id="rId42"/>
    <p:sldId id="2147477577" r:id="rId43"/>
    <p:sldId id="2147477589" r:id="rId44"/>
    <p:sldId id="2147477562" r:id="rId45"/>
    <p:sldId id="2147477563" r:id="rId46"/>
    <p:sldId id="2147477578" r:id="rId47"/>
    <p:sldId id="320" r:id="rId48"/>
    <p:sldId id="2147477521" r:id="rId49"/>
    <p:sldId id="2147477427" r:id="rId50"/>
  </p:sldIdLst>
  <p:sldSz cx="18288000" cy="10287000"/>
  <p:notesSz cx="6858000" cy="9144000"/>
  <p:embeddedFontLst>
    <p:embeddedFont>
      <p:font typeface="Anova Bold" panose="020B0604020202020204" charset="0"/>
      <p:bold r:id="rId53"/>
      <p:boldItalic r:id="rId54"/>
    </p:embeddedFont>
    <p:embeddedFont>
      <p:font typeface="Anova Light" panose="020B0604020202020204" charset="0"/>
      <p:regular r:id="rId55"/>
      <p:italic r:id="rId56"/>
    </p:embeddedFont>
    <p:embeddedFont>
      <p:font typeface="Helvetica" panose="020B0604020202020204" pitchFamily="3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custDataLst>
    <p:tags r:id="rId65"/>
  </p:custDataLst>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C3829F-2C56-4915-AA34-5F93EE359221}">
          <p14:sldIdLst>
            <p14:sldId id="2147477437"/>
          </p14:sldIdLst>
        </p14:section>
        <p14:section name="Introduction" id="{69158BEA-4E7C-4CBB-BB83-1E8A82B5805B}">
          <p14:sldIdLst>
            <p14:sldId id="261"/>
            <p14:sldId id="302"/>
          </p14:sldIdLst>
        </p14:section>
        <p14:section name="Matching" id="{3744AF30-D7F4-4B03-AC53-B06840EFF43F}">
          <p14:sldIdLst>
            <p14:sldId id="2147477569"/>
            <p14:sldId id="2147477596"/>
            <p14:sldId id="2147477597"/>
            <p14:sldId id="2147477573"/>
            <p14:sldId id="2147477572"/>
            <p14:sldId id="2147477570"/>
            <p14:sldId id="2147477489"/>
            <p14:sldId id="2147477565"/>
            <p14:sldId id="2147477580"/>
            <p14:sldId id="2147477581"/>
            <p14:sldId id="2147477574"/>
            <p14:sldId id="2147477582"/>
            <p14:sldId id="2147477541"/>
            <p14:sldId id="2147477540"/>
            <p14:sldId id="2147477542"/>
            <p14:sldId id="2147477544"/>
            <p14:sldId id="2147477545"/>
            <p14:sldId id="2147477555"/>
            <p14:sldId id="2147477556"/>
            <p14:sldId id="2147477583"/>
            <p14:sldId id="2147477575"/>
            <p14:sldId id="2147477584"/>
            <p14:sldId id="2147477585"/>
            <p14:sldId id="2147477532"/>
            <p14:sldId id="2147477553"/>
            <p14:sldId id="2147477590"/>
            <p14:sldId id="2147477576"/>
            <p14:sldId id="2147477558"/>
            <p14:sldId id="2147477559"/>
            <p14:sldId id="2147477591"/>
            <p14:sldId id="2147477595"/>
            <p14:sldId id="2147477593"/>
            <p14:sldId id="2147477594"/>
            <p14:sldId id="2147477592"/>
            <p14:sldId id="2147477588"/>
            <p14:sldId id="2147477577"/>
            <p14:sldId id="2147477589"/>
            <p14:sldId id="2147477562"/>
            <p14:sldId id="2147477563"/>
            <p14:sldId id="2147477578"/>
            <p14:sldId id="320"/>
            <p14:sldId id="2147477521"/>
            <p14:sldId id="21474774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708D14-BD54-920F-18BB-8395E60AE589}" name="Alice McClure" initials="AM" userId="S::alice.mcclure@sas.com::6210c489-566a-4639-8da1-84bcfd842f43" providerId="AD"/>
  <p188:author id="{6DFEA739-C4EE-3CDE-94E6-A95954A908DE}" name="Tine Haaber" initials="TH" userId="S::Tine.Haaber@SAS.COM::b28dffea-6139-4081-9090-e82e8f84374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4ECBA"/>
    <a:srgbClr val="EBC0BB"/>
    <a:srgbClr val="D6EEFD"/>
    <a:srgbClr val="FDB1BC"/>
    <a:srgbClr val="D9EAFE"/>
    <a:srgbClr val="FFFFFF"/>
    <a:srgbClr val="C4DEFD"/>
    <a:srgbClr val="D9D9D9"/>
    <a:srgbClr val="13F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59A10-0FA6-4426-8BDF-F016476E0495}" v="596" dt="2024-11-14T16:25:33.289"/>
    <p1510:client id="{B3A1EEE2-D061-4A7B-A608-B3002B1EEEAD}" v="6" dt="2024-11-14T16:52:14.044"/>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66" autoAdjust="0"/>
  </p:normalViewPr>
  <p:slideViewPr>
    <p:cSldViewPr snapToGrid="0">
      <p:cViewPr varScale="1">
        <p:scale>
          <a:sx n="86" d="100"/>
          <a:sy n="86" d="100"/>
        </p:scale>
        <p:origin x="1464"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9.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72"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font" Target="fonts/font10.fntdata"/><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Jordan" userId="2329d406-c43c-4ac9-a338-00b0f4f2a277" providerId="ADAL" clId="{F6D53778-9CFC-4E84-9535-9631475D2723}"/>
    <pc:docChg chg="undo custSel addSld delSld modSld sldOrd addSection modSection">
      <pc:chgData name="Mark Jordan" userId="2329d406-c43c-4ac9-a338-00b0f4f2a277" providerId="ADAL" clId="{F6D53778-9CFC-4E84-9535-9631475D2723}" dt="2024-07-15T19:40:04.266" v="8165" actId="20577"/>
      <pc:docMkLst>
        <pc:docMk/>
      </pc:docMkLst>
      <pc:sldChg chg="modNotesTx">
        <pc:chgData name="Mark Jordan" userId="2329d406-c43c-4ac9-a338-00b0f4f2a277" providerId="ADAL" clId="{F6D53778-9CFC-4E84-9535-9631475D2723}" dt="2024-07-15T17:52:59.738" v="6401" actId="6549"/>
        <pc:sldMkLst>
          <pc:docMk/>
          <pc:sldMk cId="1516341303" sldId="261"/>
        </pc:sldMkLst>
      </pc:sldChg>
      <pc:sldChg chg="modNotesTx">
        <pc:chgData name="Mark Jordan" userId="2329d406-c43c-4ac9-a338-00b0f4f2a277" providerId="ADAL" clId="{F6D53778-9CFC-4E84-9535-9631475D2723}" dt="2024-06-28T17:46:54.450" v="5394" actId="5793"/>
        <pc:sldMkLst>
          <pc:docMk/>
          <pc:sldMk cId="664136690" sldId="302"/>
        </pc:sldMkLst>
      </pc:sldChg>
      <pc:sldChg chg="modSp mod">
        <pc:chgData name="Mark Jordan" userId="2329d406-c43c-4ac9-a338-00b0f4f2a277" providerId="ADAL" clId="{F6D53778-9CFC-4E84-9535-9631475D2723}" dt="2024-06-27T16:54:17.377" v="1497" actId="1035"/>
        <pc:sldMkLst>
          <pc:docMk/>
          <pc:sldMk cId="1816997738" sldId="307"/>
        </pc:sldMkLst>
        <pc:spChg chg="mod">
          <ac:chgData name="Mark Jordan" userId="2329d406-c43c-4ac9-a338-00b0f4f2a277" providerId="ADAL" clId="{F6D53778-9CFC-4E84-9535-9631475D2723}" dt="2024-06-27T16:54:17.377" v="1497" actId="1035"/>
          <ac:spMkLst>
            <pc:docMk/>
            <pc:sldMk cId="1816997738" sldId="307"/>
            <ac:spMk id="14" creationId="{BB252F1E-2F2B-7E61-A447-AC11418BA1AF}"/>
          </ac:spMkLst>
        </pc:spChg>
      </pc:sldChg>
      <pc:sldChg chg="modSp mod">
        <pc:chgData name="Mark Jordan" userId="2329d406-c43c-4ac9-a338-00b0f4f2a277" providerId="ADAL" clId="{F6D53778-9CFC-4E84-9535-9631475D2723}" dt="2024-06-27T14:18:47.006" v="537" actId="313"/>
        <pc:sldMkLst>
          <pc:docMk/>
          <pc:sldMk cId="3036703302" sldId="309"/>
        </pc:sldMkLst>
        <pc:spChg chg="mod">
          <ac:chgData name="Mark Jordan" userId="2329d406-c43c-4ac9-a338-00b0f4f2a277" providerId="ADAL" clId="{F6D53778-9CFC-4E84-9535-9631475D2723}" dt="2024-06-27T14:18:47.006" v="537" actId="313"/>
          <ac:spMkLst>
            <pc:docMk/>
            <pc:sldMk cId="3036703302" sldId="309"/>
            <ac:spMk id="6" creationId="{2B311DE4-DDB5-C668-50D0-823F15098C8F}"/>
          </ac:spMkLst>
        </pc:spChg>
      </pc:sldChg>
      <pc:sldChg chg="addSp delSp modSp add mod delAnim modAnim modNotesTx">
        <pc:chgData name="Mark Jordan" userId="2329d406-c43c-4ac9-a338-00b0f4f2a277" providerId="ADAL" clId="{F6D53778-9CFC-4E84-9535-9631475D2723}" dt="2024-07-15T18:01:34.623" v="6441"/>
        <pc:sldMkLst>
          <pc:docMk/>
          <pc:sldMk cId="4081669427" sldId="310"/>
        </pc:sldMkLst>
        <pc:spChg chg="mod">
          <ac:chgData name="Mark Jordan" userId="2329d406-c43c-4ac9-a338-00b0f4f2a277" providerId="ADAL" clId="{F6D53778-9CFC-4E84-9535-9631475D2723}" dt="2024-06-26T14:04:47.280" v="49" actId="255"/>
          <ac:spMkLst>
            <pc:docMk/>
            <pc:sldMk cId="4081669427" sldId="310"/>
            <ac:spMk id="2" creationId="{4224871D-B55F-9920-3FD9-6EB949B543D7}"/>
          </ac:spMkLst>
        </pc:spChg>
        <pc:spChg chg="add mod ord">
          <ac:chgData name="Mark Jordan" userId="2329d406-c43c-4ac9-a338-00b0f4f2a277" providerId="ADAL" clId="{F6D53778-9CFC-4E84-9535-9631475D2723}" dt="2024-06-26T14:09:45.873" v="71" actId="164"/>
          <ac:spMkLst>
            <pc:docMk/>
            <pc:sldMk cId="4081669427" sldId="310"/>
            <ac:spMk id="4" creationId="{3138E535-39B1-ABC8-0B01-DE0495DA2FFD}"/>
          </ac:spMkLst>
        </pc:spChg>
        <pc:spChg chg="mod">
          <ac:chgData name="Mark Jordan" userId="2329d406-c43c-4ac9-a338-00b0f4f2a277" providerId="ADAL" clId="{F6D53778-9CFC-4E84-9535-9631475D2723}" dt="2024-06-26T14:04:47.280" v="49" actId="255"/>
          <ac:spMkLst>
            <pc:docMk/>
            <pc:sldMk cId="4081669427" sldId="310"/>
            <ac:spMk id="5" creationId="{85E74AC6-D816-1523-C9BA-0EEAE308494E}"/>
          </ac:spMkLst>
        </pc:spChg>
        <pc:spChg chg="mod ord">
          <ac:chgData name="Mark Jordan" userId="2329d406-c43c-4ac9-a338-00b0f4f2a277" providerId="ADAL" clId="{F6D53778-9CFC-4E84-9535-9631475D2723}" dt="2024-07-15T17:57:33.046" v="6411" actId="207"/>
          <ac:spMkLst>
            <pc:docMk/>
            <pc:sldMk cId="4081669427" sldId="310"/>
            <ac:spMk id="6" creationId="{0F9B0FEE-2CB5-8B88-DDE1-954D21D2C553}"/>
          </ac:spMkLst>
        </pc:spChg>
        <pc:spChg chg="mod">
          <ac:chgData name="Mark Jordan" userId="2329d406-c43c-4ac9-a338-00b0f4f2a277" providerId="ADAL" clId="{F6D53778-9CFC-4E84-9535-9631475D2723}" dt="2024-06-27T14:18:50.671" v="539" actId="313"/>
          <ac:spMkLst>
            <pc:docMk/>
            <pc:sldMk cId="4081669427" sldId="310"/>
            <ac:spMk id="7" creationId="{854BE42D-8D01-C7E4-8178-B2A95ADDB745}"/>
          </ac:spMkLst>
        </pc:spChg>
        <pc:spChg chg="add mod">
          <ac:chgData name="Mark Jordan" userId="2329d406-c43c-4ac9-a338-00b0f4f2a277" providerId="ADAL" clId="{F6D53778-9CFC-4E84-9535-9631475D2723}" dt="2024-07-15T18:00:21.411" v="6432" actId="21"/>
          <ac:spMkLst>
            <pc:docMk/>
            <pc:sldMk cId="4081669427" sldId="310"/>
            <ac:spMk id="9" creationId="{00DC1DEE-D1F7-C2EF-1B47-0E3B8FDD77D1}"/>
          </ac:spMkLst>
        </pc:spChg>
        <pc:spChg chg="add mod">
          <ac:chgData name="Mark Jordan" userId="2329d406-c43c-4ac9-a338-00b0f4f2a277" providerId="ADAL" clId="{F6D53778-9CFC-4E84-9535-9631475D2723}" dt="2024-07-15T18:00:49.577" v="6438" actId="1076"/>
          <ac:spMkLst>
            <pc:docMk/>
            <pc:sldMk cId="4081669427" sldId="310"/>
            <ac:spMk id="11" creationId="{30410EFB-E65A-7093-7960-D563342C4500}"/>
          </ac:spMkLst>
        </pc:spChg>
        <pc:spChg chg="mod">
          <ac:chgData name="Mark Jordan" userId="2329d406-c43c-4ac9-a338-00b0f4f2a277" providerId="ADAL" clId="{F6D53778-9CFC-4E84-9535-9631475D2723}" dt="2024-07-15T17:57:51.047" v="6414" actId="113"/>
          <ac:spMkLst>
            <pc:docMk/>
            <pc:sldMk cId="4081669427" sldId="310"/>
            <ac:spMk id="15" creationId="{B445C25C-5C45-88DF-A6E6-315672A0081E}"/>
          </ac:spMkLst>
        </pc:spChg>
        <pc:spChg chg="del mod ord">
          <ac:chgData name="Mark Jordan" userId="2329d406-c43c-4ac9-a338-00b0f4f2a277" providerId="ADAL" clId="{F6D53778-9CFC-4E84-9535-9631475D2723}" dt="2024-07-15T17:57:46.317" v="6413" actId="478"/>
          <ac:spMkLst>
            <pc:docMk/>
            <pc:sldMk cId="4081669427" sldId="310"/>
            <ac:spMk id="16" creationId="{6F94426D-4486-2895-C5DA-B05671B71ED0}"/>
          </ac:spMkLst>
        </pc:spChg>
        <pc:spChg chg="mod">
          <ac:chgData name="Mark Jordan" userId="2329d406-c43c-4ac9-a338-00b0f4f2a277" providerId="ADAL" clId="{F6D53778-9CFC-4E84-9535-9631475D2723}" dt="2024-06-26T14:05:13.129" v="51" actId="255"/>
          <ac:spMkLst>
            <pc:docMk/>
            <pc:sldMk cId="4081669427" sldId="310"/>
            <ac:spMk id="17" creationId="{F4C04CD9-A22D-8DBD-7081-9BD16AE631E0}"/>
          </ac:spMkLst>
        </pc:spChg>
        <pc:spChg chg="mod">
          <ac:chgData name="Mark Jordan" userId="2329d406-c43c-4ac9-a338-00b0f4f2a277" providerId="ADAL" clId="{F6D53778-9CFC-4E84-9535-9631475D2723}" dt="2024-07-15T17:58:53.155" v="6426" actId="207"/>
          <ac:spMkLst>
            <pc:docMk/>
            <pc:sldMk cId="4081669427" sldId="310"/>
            <ac:spMk id="18" creationId="{6E0929FE-937D-3D02-3171-DB1C8BEF5CF7}"/>
          </ac:spMkLst>
        </pc:spChg>
        <pc:spChg chg="mod">
          <ac:chgData name="Mark Jordan" userId="2329d406-c43c-4ac9-a338-00b0f4f2a277" providerId="ADAL" clId="{F6D53778-9CFC-4E84-9535-9631475D2723}" dt="2024-06-26T14:04:34.488" v="45" actId="27636"/>
          <ac:spMkLst>
            <pc:docMk/>
            <pc:sldMk cId="4081669427" sldId="310"/>
            <ac:spMk id="21" creationId="{310BD3BD-07D2-93A7-5A22-3F3CAE83032F}"/>
          </ac:spMkLst>
        </pc:spChg>
        <pc:grpChg chg="add mod">
          <ac:chgData name="Mark Jordan" userId="2329d406-c43c-4ac9-a338-00b0f4f2a277" providerId="ADAL" clId="{F6D53778-9CFC-4E84-9535-9631475D2723}" dt="2024-06-26T14:09:45.873" v="71" actId="164"/>
          <ac:grpSpMkLst>
            <pc:docMk/>
            <pc:sldMk cId="4081669427" sldId="310"/>
            <ac:grpSpMk id="8" creationId="{B409015F-57B5-46D5-84B9-F852A7C65723}"/>
          </ac:grpSpMkLst>
        </pc:grpChg>
        <pc:graphicFrameChg chg="mod modGraphic">
          <ac:chgData name="Mark Jordan" userId="2329d406-c43c-4ac9-a338-00b0f4f2a277" providerId="ADAL" clId="{F6D53778-9CFC-4E84-9535-9631475D2723}" dt="2024-06-26T14:06:39.528" v="58"/>
          <ac:graphicFrameMkLst>
            <pc:docMk/>
            <pc:sldMk cId="4081669427" sldId="310"/>
            <ac:graphicFrameMk id="13" creationId="{203FC67D-B679-090B-C869-E099E41F2567}"/>
          </ac:graphicFrameMkLst>
        </pc:graphicFrameChg>
        <pc:graphicFrameChg chg="modGraphic">
          <ac:chgData name="Mark Jordan" userId="2329d406-c43c-4ac9-a338-00b0f4f2a277" providerId="ADAL" clId="{F6D53778-9CFC-4E84-9535-9631475D2723}" dt="2024-06-26T14:06:50.739" v="59" actId="12385"/>
          <ac:graphicFrameMkLst>
            <pc:docMk/>
            <pc:sldMk cId="4081669427" sldId="310"/>
            <ac:graphicFrameMk id="14" creationId="{CC12F0E3-6FE8-D1B0-3E65-F0890D3C9D08}"/>
          </ac:graphicFrameMkLst>
        </pc:graphicFrameChg>
      </pc:sldChg>
      <pc:sldChg chg="modSp add mod modNotesTx">
        <pc:chgData name="Mark Jordan" userId="2329d406-c43c-4ac9-a338-00b0f4f2a277" providerId="ADAL" clId="{F6D53778-9CFC-4E84-9535-9631475D2723}" dt="2024-06-27T14:18:52.496" v="541" actId="313"/>
        <pc:sldMkLst>
          <pc:docMk/>
          <pc:sldMk cId="3816700481" sldId="312"/>
        </pc:sldMkLst>
        <pc:spChg chg="mod">
          <ac:chgData name="Mark Jordan" userId="2329d406-c43c-4ac9-a338-00b0f4f2a277" providerId="ADAL" clId="{F6D53778-9CFC-4E84-9535-9631475D2723}" dt="2024-06-27T14:18:52.496" v="541" actId="313"/>
          <ac:spMkLst>
            <pc:docMk/>
            <pc:sldMk cId="3816700481" sldId="312"/>
            <ac:spMk id="6" creationId="{2B311DE4-DDB5-C668-50D0-823F15098C8F}"/>
          </ac:spMkLst>
        </pc:spChg>
        <pc:spChg chg="mod">
          <ac:chgData name="Mark Jordan" userId="2329d406-c43c-4ac9-a338-00b0f4f2a277" providerId="ADAL" clId="{F6D53778-9CFC-4E84-9535-9631475D2723}" dt="2024-06-26T14:15:52.668" v="106" actId="207"/>
          <ac:spMkLst>
            <pc:docMk/>
            <pc:sldMk cId="3816700481" sldId="312"/>
            <ac:spMk id="9" creationId="{3C7BFAE2-DEAA-32C2-5A24-80D8B6ECD91E}"/>
          </ac:spMkLst>
        </pc:spChg>
      </pc:sldChg>
      <pc:sldChg chg="addSp delSp modSp add mod delAnim modAnim modNotesTx">
        <pc:chgData name="Mark Jordan" userId="2329d406-c43c-4ac9-a338-00b0f4f2a277" providerId="ADAL" clId="{F6D53778-9CFC-4E84-9535-9631475D2723}" dt="2024-07-15T18:21:35.357" v="6745" actId="207"/>
        <pc:sldMkLst>
          <pc:docMk/>
          <pc:sldMk cId="2204572623" sldId="313"/>
        </pc:sldMkLst>
        <pc:spChg chg="mod">
          <ac:chgData name="Mark Jordan" userId="2329d406-c43c-4ac9-a338-00b0f4f2a277" providerId="ADAL" clId="{F6D53778-9CFC-4E84-9535-9631475D2723}" dt="2024-06-26T14:21:02.104" v="157" actId="2085"/>
          <ac:spMkLst>
            <pc:docMk/>
            <pc:sldMk cId="2204572623" sldId="313"/>
            <ac:spMk id="2" creationId="{E900C098-AAF2-D7E1-091F-0E4BDB82133A}"/>
          </ac:spMkLst>
        </pc:spChg>
        <pc:spChg chg="mod">
          <ac:chgData name="Mark Jordan" userId="2329d406-c43c-4ac9-a338-00b0f4f2a277" providerId="ADAL" clId="{F6D53778-9CFC-4E84-9535-9631475D2723}" dt="2024-06-26T14:23:00.782" v="240" actId="207"/>
          <ac:spMkLst>
            <pc:docMk/>
            <pc:sldMk cId="2204572623" sldId="313"/>
            <ac:spMk id="3" creationId="{A4AC14B1-5CE7-276A-072B-AAC174C050FD}"/>
          </ac:spMkLst>
        </pc:spChg>
        <pc:spChg chg="mod">
          <ac:chgData name="Mark Jordan" userId="2329d406-c43c-4ac9-a338-00b0f4f2a277" providerId="ADAL" clId="{F6D53778-9CFC-4E84-9535-9631475D2723}" dt="2024-06-26T14:24:56.235" v="249" actId="14100"/>
          <ac:spMkLst>
            <pc:docMk/>
            <pc:sldMk cId="2204572623" sldId="313"/>
            <ac:spMk id="5" creationId="{A44513DD-5A43-B197-0A5B-47B9005F88AA}"/>
          </ac:spMkLst>
        </pc:spChg>
        <pc:spChg chg="mod">
          <ac:chgData name="Mark Jordan" userId="2329d406-c43c-4ac9-a338-00b0f4f2a277" providerId="ADAL" clId="{F6D53778-9CFC-4E84-9535-9631475D2723}" dt="2024-06-26T14:22:20.647" v="219" actId="1036"/>
          <ac:spMkLst>
            <pc:docMk/>
            <pc:sldMk cId="2204572623" sldId="313"/>
            <ac:spMk id="6" creationId="{A6442E43-9E24-690F-BE24-CD20D817C9A1}"/>
          </ac:spMkLst>
        </pc:spChg>
        <pc:spChg chg="mod ord">
          <ac:chgData name="Mark Jordan" userId="2329d406-c43c-4ac9-a338-00b0f4f2a277" providerId="ADAL" clId="{F6D53778-9CFC-4E84-9535-9631475D2723}" dt="2024-06-27T14:18:54.219" v="543" actId="313"/>
          <ac:spMkLst>
            <pc:docMk/>
            <pc:sldMk cId="2204572623" sldId="313"/>
            <ac:spMk id="7" creationId="{854BE42D-8D01-C7E4-8178-B2A95ADDB745}"/>
          </ac:spMkLst>
        </pc:spChg>
        <pc:spChg chg="mod ord">
          <ac:chgData name="Mark Jordan" userId="2329d406-c43c-4ac9-a338-00b0f4f2a277" providerId="ADAL" clId="{F6D53778-9CFC-4E84-9535-9631475D2723}" dt="2024-07-15T18:21:35.357" v="6745" actId="207"/>
          <ac:spMkLst>
            <pc:docMk/>
            <pc:sldMk cId="2204572623" sldId="313"/>
            <ac:spMk id="8" creationId="{C2090E86-17ED-D520-308A-C76DFC3C7801}"/>
          </ac:spMkLst>
        </pc:spChg>
        <pc:spChg chg="mod">
          <ac:chgData name="Mark Jordan" userId="2329d406-c43c-4ac9-a338-00b0f4f2a277" providerId="ADAL" clId="{F6D53778-9CFC-4E84-9535-9631475D2723}" dt="2024-07-15T18:08:12.681" v="6548" actId="207"/>
          <ac:spMkLst>
            <pc:docMk/>
            <pc:sldMk cId="2204572623" sldId="313"/>
            <ac:spMk id="10" creationId="{6DE2C0B0-10E7-52ED-FD0E-13A95212B9A7}"/>
          </ac:spMkLst>
        </pc:spChg>
        <pc:spChg chg="mod">
          <ac:chgData name="Mark Jordan" userId="2329d406-c43c-4ac9-a338-00b0f4f2a277" providerId="ADAL" clId="{F6D53778-9CFC-4E84-9535-9631475D2723}" dt="2024-06-26T14:16:40.770" v="109" actId="255"/>
          <ac:spMkLst>
            <pc:docMk/>
            <pc:sldMk cId="2204572623" sldId="313"/>
            <ac:spMk id="11" creationId="{38579F93-71F4-BB0D-32E1-8482A3B338CF}"/>
          </ac:spMkLst>
        </pc:spChg>
        <pc:spChg chg="mod">
          <ac:chgData name="Mark Jordan" userId="2329d406-c43c-4ac9-a338-00b0f4f2a277" providerId="ADAL" clId="{F6D53778-9CFC-4E84-9535-9631475D2723}" dt="2024-07-15T18:08:12.681" v="6548" actId="207"/>
          <ac:spMkLst>
            <pc:docMk/>
            <pc:sldMk cId="2204572623" sldId="313"/>
            <ac:spMk id="12" creationId="{16434055-DF56-DFB1-13A8-4663A6AC42B4}"/>
          </ac:spMkLst>
        </pc:spChg>
        <pc:spChg chg="mod">
          <ac:chgData name="Mark Jordan" userId="2329d406-c43c-4ac9-a338-00b0f4f2a277" providerId="ADAL" clId="{F6D53778-9CFC-4E84-9535-9631475D2723}" dt="2024-07-15T18:08:12.681" v="6548" actId="207"/>
          <ac:spMkLst>
            <pc:docMk/>
            <pc:sldMk cId="2204572623" sldId="313"/>
            <ac:spMk id="13" creationId="{E19D5FA7-B210-1339-C879-001DA9B914C1}"/>
          </ac:spMkLst>
        </pc:spChg>
        <pc:spChg chg="mod">
          <ac:chgData name="Mark Jordan" userId="2329d406-c43c-4ac9-a338-00b0f4f2a277" providerId="ADAL" clId="{F6D53778-9CFC-4E84-9535-9631475D2723}" dt="2024-07-15T18:08:12.681" v="6548" actId="207"/>
          <ac:spMkLst>
            <pc:docMk/>
            <pc:sldMk cId="2204572623" sldId="313"/>
            <ac:spMk id="14" creationId="{ABED4F23-45D1-F674-0947-78246E90F4C3}"/>
          </ac:spMkLst>
        </pc:spChg>
        <pc:spChg chg="mod">
          <ac:chgData name="Mark Jordan" userId="2329d406-c43c-4ac9-a338-00b0f4f2a277" providerId="ADAL" clId="{F6D53778-9CFC-4E84-9535-9631475D2723}" dt="2024-07-15T18:08:12.681" v="6548" actId="207"/>
          <ac:spMkLst>
            <pc:docMk/>
            <pc:sldMk cId="2204572623" sldId="313"/>
            <ac:spMk id="15" creationId="{E7F3EE74-6CF9-DA19-E484-201B918B4E7C}"/>
          </ac:spMkLst>
        </pc:spChg>
        <pc:spChg chg="mod">
          <ac:chgData name="Mark Jordan" userId="2329d406-c43c-4ac9-a338-00b0f4f2a277" providerId="ADAL" clId="{F6D53778-9CFC-4E84-9535-9631475D2723}" dt="2024-06-26T14:04:34.507" v="46" actId="27636"/>
          <ac:spMkLst>
            <pc:docMk/>
            <pc:sldMk cId="2204572623" sldId="313"/>
            <ac:spMk id="21" creationId="{310BD3BD-07D2-93A7-5A22-3F3CAE83032F}"/>
          </ac:spMkLst>
        </pc:spChg>
        <pc:grpChg chg="add mod ord">
          <ac:chgData name="Mark Jordan" userId="2329d406-c43c-4ac9-a338-00b0f4f2a277" providerId="ADAL" clId="{F6D53778-9CFC-4E84-9535-9631475D2723}" dt="2024-07-15T18:11:11.959" v="6580" actId="167"/>
          <ac:grpSpMkLst>
            <pc:docMk/>
            <pc:sldMk cId="2204572623" sldId="313"/>
            <ac:grpSpMk id="9" creationId="{46F6992D-6FFC-EA7B-B3D1-984D1F573DAF}"/>
          </ac:grpSpMkLst>
        </pc:grpChg>
        <pc:grpChg chg="add del mod">
          <ac:chgData name="Mark Jordan" userId="2329d406-c43c-4ac9-a338-00b0f4f2a277" providerId="ADAL" clId="{F6D53778-9CFC-4E84-9535-9631475D2723}" dt="2024-07-15T18:06:25.236" v="6542" actId="478"/>
          <ac:grpSpMkLst>
            <pc:docMk/>
            <pc:sldMk cId="2204572623" sldId="313"/>
            <ac:grpSpMk id="16" creationId="{47634BC7-1725-3921-07E7-8F7FA630A3F3}"/>
          </ac:grpSpMkLst>
        </pc:grpChg>
        <pc:grpChg chg="add mod">
          <ac:chgData name="Mark Jordan" userId="2329d406-c43c-4ac9-a338-00b0f4f2a277" providerId="ADAL" clId="{F6D53778-9CFC-4E84-9535-9631475D2723}" dt="2024-07-15T18:12:58.886" v="6596" actId="1035"/>
          <ac:grpSpMkLst>
            <pc:docMk/>
            <pc:sldMk cId="2204572623" sldId="313"/>
            <ac:grpSpMk id="29" creationId="{E6EFC16A-A038-6033-113A-ADF1A2F564F7}"/>
          </ac:grpSpMkLst>
        </pc:grpChg>
        <pc:graphicFrameChg chg="mod ord modGraphic">
          <ac:chgData name="Mark Jordan" userId="2329d406-c43c-4ac9-a338-00b0f4f2a277" providerId="ADAL" clId="{F6D53778-9CFC-4E84-9535-9631475D2723}" dt="2024-06-26T14:33:36.225" v="392" actId="14734"/>
          <ac:graphicFrameMkLst>
            <pc:docMk/>
            <pc:sldMk cId="2204572623" sldId="313"/>
            <ac:graphicFrameMk id="4" creationId="{0B15BE21-EEDD-0B83-BB2A-66F901D8D9AC}"/>
          </ac:graphicFrameMkLst>
        </pc:graphicFrameChg>
        <pc:cxnChg chg="del mod topLvl">
          <ac:chgData name="Mark Jordan" userId="2329d406-c43c-4ac9-a338-00b0f4f2a277" providerId="ADAL" clId="{F6D53778-9CFC-4E84-9535-9631475D2723}" dt="2024-07-15T18:06:25.236" v="6542" actId="478"/>
          <ac:cxnSpMkLst>
            <pc:docMk/>
            <pc:sldMk cId="2204572623" sldId="313"/>
            <ac:cxnSpMk id="17" creationId="{CC2DFD0F-E564-FEF4-FCE8-8E2E2A55710C}"/>
          </ac:cxnSpMkLst>
        </pc:cxnChg>
        <pc:cxnChg chg="mod topLvl">
          <ac:chgData name="Mark Jordan" userId="2329d406-c43c-4ac9-a338-00b0f4f2a277" providerId="ADAL" clId="{F6D53778-9CFC-4E84-9535-9631475D2723}" dt="2024-07-15T18:11:38.359" v="6582" actId="164"/>
          <ac:cxnSpMkLst>
            <pc:docMk/>
            <pc:sldMk cId="2204572623" sldId="313"/>
            <ac:cxnSpMk id="18" creationId="{F8F4B855-E87D-672D-665D-ACFC767F0C1F}"/>
          </ac:cxnSpMkLst>
        </pc:cxnChg>
        <pc:cxnChg chg="add del mod ord">
          <ac:chgData name="Mark Jordan" userId="2329d406-c43c-4ac9-a338-00b0f4f2a277" providerId="ADAL" clId="{F6D53778-9CFC-4E84-9535-9631475D2723}" dt="2024-07-15T18:11:38.359" v="6582" actId="164"/>
          <ac:cxnSpMkLst>
            <pc:docMk/>
            <pc:sldMk cId="2204572623" sldId="313"/>
            <ac:cxnSpMk id="23" creationId="{4D90C4D2-4985-AFCC-2810-7AF6FF7DF35E}"/>
          </ac:cxnSpMkLst>
        </pc:cxnChg>
        <pc:cxnChg chg="add mod">
          <ac:chgData name="Mark Jordan" userId="2329d406-c43c-4ac9-a338-00b0f4f2a277" providerId="ADAL" clId="{F6D53778-9CFC-4E84-9535-9631475D2723}" dt="2024-07-15T18:09:49.942" v="6568"/>
          <ac:cxnSpMkLst>
            <pc:docMk/>
            <pc:sldMk cId="2204572623" sldId="313"/>
            <ac:cxnSpMk id="24" creationId="{4D90C4D2-4985-AFCC-2810-7AF6FF7DF35E}"/>
          </ac:cxnSpMkLst>
        </pc:cxnChg>
        <pc:cxnChg chg="add del mod">
          <ac:chgData name="Mark Jordan" userId="2329d406-c43c-4ac9-a338-00b0f4f2a277" providerId="ADAL" clId="{F6D53778-9CFC-4E84-9535-9631475D2723}" dt="2024-07-15T18:10:24.991" v="6577" actId="478"/>
          <ac:cxnSpMkLst>
            <pc:docMk/>
            <pc:sldMk cId="2204572623" sldId="313"/>
            <ac:cxnSpMk id="25" creationId="{8BE7C1EA-A60F-EDE5-22F7-CDA490A6DBF8}"/>
          </ac:cxnSpMkLst>
        </pc:cxnChg>
      </pc:sldChg>
      <pc:sldChg chg="addSp delSp modSp add mod ord addAnim delAnim modAnim modNotesTx">
        <pc:chgData name="Mark Jordan" userId="2329d406-c43c-4ac9-a338-00b0f4f2a277" providerId="ADAL" clId="{F6D53778-9CFC-4E84-9535-9631475D2723}" dt="2024-07-15T18:50:49.744" v="7087"/>
        <pc:sldMkLst>
          <pc:docMk/>
          <pc:sldMk cId="2903600363" sldId="317"/>
        </pc:sldMkLst>
        <pc:spChg chg="add del mod ord">
          <ac:chgData name="Mark Jordan" userId="2329d406-c43c-4ac9-a338-00b0f4f2a277" providerId="ADAL" clId="{F6D53778-9CFC-4E84-9535-9631475D2723}" dt="2024-06-26T14:37:14.746" v="437"/>
          <ac:spMkLst>
            <pc:docMk/>
            <pc:sldMk cId="2903600363" sldId="317"/>
            <ac:spMk id="3" creationId="{50557A01-F10B-1F6F-03F3-61F690E98CF4}"/>
          </ac:spMkLst>
        </pc:spChg>
        <pc:spChg chg="mod">
          <ac:chgData name="Mark Jordan" userId="2329d406-c43c-4ac9-a338-00b0f4f2a277" providerId="ADAL" clId="{F6D53778-9CFC-4E84-9535-9631475D2723}" dt="2024-07-15T18:14:27.999" v="6609"/>
          <ac:spMkLst>
            <pc:docMk/>
            <pc:sldMk cId="2903600363" sldId="317"/>
            <ac:spMk id="3" creationId="{788B1BEB-DF51-7771-78AA-E4188D695809}"/>
          </ac:spMkLst>
        </pc:spChg>
        <pc:spChg chg="mod">
          <ac:chgData name="Mark Jordan" userId="2329d406-c43c-4ac9-a338-00b0f4f2a277" providerId="ADAL" clId="{F6D53778-9CFC-4E84-9535-9631475D2723}" dt="2024-07-15T18:14:27.999" v="6609"/>
          <ac:spMkLst>
            <pc:docMk/>
            <pc:sldMk cId="2903600363" sldId="317"/>
            <ac:spMk id="4" creationId="{1B10BB9D-1372-8E5B-31CE-D3287CD38B60}"/>
          </ac:spMkLst>
        </pc:spChg>
        <pc:spChg chg="add del mod ord">
          <ac:chgData name="Mark Jordan" userId="2329d406-c43c-4ac9-a338-00b0f4f2a277" providerId="ADAL" clId="{F6D53778-9CFC-4E84-9535-9631475D2723}" dt="2024-06-26T14:37:14.746" v="437"/>
          <ac:spMkLst>
            <pc:docMk/>
            <pc:sldMk cId="2903600363" sldId="317"/>
            <ac:spMk id="4" creationId="{ECC09FAE-08DD-DF74-2038-EE6BC808FAB8}"/>
          </ac:spMkLst>
        </pc:spChg>
        <pc:spChg chg="add mod">
          <ac:chgData name="Mark Jordan" userId="2329d406-c43c-4ac9-a338-00b0f4f2a277" providerId="ADAL" clId="{F6D53778-9CFC-4E84-9535-9631475D2723}" dt="2024-06-26T14:40:26.303" v="482"/>
          <ac:spMkLst>
            <pc:docMk/>
            <pc:sldMk cId="2903600363" sldId="317"/>
            <ac:spMk id="5" creationId="{F4DFFEA8-A780-4B45-DFEC-4C9139ED9E23}"/>
          </ac:spMkLst>
        </pc:spChg>
        <pc:spChg chg="add mod">
          <ac:chgData name="Mark Jordan" userId="2329d406-c43c-4ac9-a338-00b0f4f2a277" providerId="ADAL" clId="{F6D53778-9CFC-4E84-9535-9631475D2723}" dt="2024-06-26T14:40:26.303" v="482"/>
          <ac:spMkLst>
            <pc:docMk/>
            <pc:sldMk cId="2903600363" sldId="317"/>
            <ac:spMk id="6" creationId="{BCE46992-485D-E00B-CEFB-859206C20F19}"/>
          </ac:spMkLst>
        </pc:spChg>
        <pc:spChg chg="mod">
          <ac:chgData name="Mark Jordan" userId="2329d406-c43c-4ac9-a338-00b0f4f2a277" providerId="ADAL" clId="{F6D53778-9CFC-4E84-9535-9631475D2723}" dt="2024-07-15T18:49:37.787" v="7073" actId="962"/>
          <ac:spMkLst>
            <pc:docMk/>
            <pc:sldMk cId="2903600363" sldId="317"/>
            <ac:spMk id="7" creationId="{854BE42D-8D01-C7E4-8178-B2A95ADDB745}"/>
          </ac:spMkLst>
        </pc:spChg>
        <pc:spChg chg="mod">
          <ac:chgData name="Mark Jordan" userId="2329d406-c43c-4ac9-a338-00b0f4f2a277" providerId="ADAL" clId="{F6D53778-9CFC-4E84-9535-9631475D2723}" dt="2024-07-15T18:49:14.363" v="7070" actId="962"/>
          <ac:spMkLst>
            <pc:docMk/>
            <pc:sldMk cId="2903600363" sldId="317"/>
            <ac:spMk id="8" creationId="{50A839C5-7A04-F8EE-3EC4-E6C73EB68EE1}"/>
          </ac:spMkLst>
        </pc:spChg>
        <pc:spChg chg="add mod ord">
          <ac:chgData name="Mark Jordan" userId="2329d406-c43c-4ac9-a338-00b0f4f2a277" providerId="ADAL" clId="{F6D53778-9CFC-4E84-9535-9631475D2723}" dt="2024-07-15T18:50:07.423" v="7085" actId="1037"/>
          <ac:spMkLst>
            <pc:docMk/>
            <pc:sldMk cId="2903600363" sldId="317"/>
            <ac:spMk id="10" creationId="{81EEECB4-446E-ED7F-9304-1B9640B97942}"/>
          </ac:spMkLst>
        </pc:spChg>
        <pc:spChg chg="mod">
          <ac:chgData name="Mark Jordan" userId="2329d406-c43c-4ac9-a338-00b0f4f2a277" providerId="ADAL" clId="{F6D53778-9CFC-4E84-9535-9631475D2723}" dt="2024-06-26T14:27:48.948" v="289" actId="14100"/>
          <ac:spMkLst>
            <pc:docMk/>
            <pc:sldMk cId="2903600363" sldId="317"/>
            <ac:spMk id="11" creationId="{38579F93-71F4-BB0D-32E1-8482A3B338CF}"/>
          </ac:spMkLst>
        </pc:spChg>
        <pc:spChg chg="del mod">
          <ac:chgData name="Mark Jordan" userId="2329d406-c43c-4ac9-a338-00b0f4f2a277" providerId="ADAL" clId="{F6D53778-9CFC-4E84-9535-9631475D2723}" dt="2024-07-15T18:40:14.152" v="7013" actId="478"/>
          <ac:spMkLst>
            <pc:docMk/>
            <pc:sldMk cId="2903600363" sldId="317"/>
            <ac:spMk id="12" creationId="{74FB942B-D1B0-EB62-AD9E-4E74C062AAFE}"/>
          </ac:spMkLst>
        </pc:spChg>
        <pc:spChg chg="del">
          <ac:chgData name="Mark Jordan" userId="2329d406-c43c-4ac9-a338-00b0f4f2a277" providerId="ADAL" clId="{F6D53778-9CFC-4E84-9535-9631475D2723}" dt="2024-06-26T14:34:22.921" v="398" actId="478"/>
          <ac:spMkLst>
            <pc:docMk/>
            <pc:sldMk cId="2903600363" sldId="317"/>
            <ac:spMk id="13" creationId="{9082C6CC-3D75-5D84-6B47-04D4E3BFAA56}"/>
          </ac:spMkLst>
        </pc:spChg>
        <pc:spChg chg="mod">
          <ac:chgData name="Mark Jordan" userId="2329d406-c43c-4ac9-a338-00b0f4f2a277" providerId="ADAL" clId="{F6D53778-9CFC-4E84-9535-9631475D2723}" dt="2024-07-15T18:14:27.999" v="6609"/>
          <ac:spMkLst>
            <pc:docMk/>
            <pc:sldMk cId="2903600363" sldId="317"/>
            <ac:spMk id="13" creationId="{E8148101-52B8-44CF-C950-ABC9121AB37B}"/>
          </ac:spMkLst>
        </pc:spChg>
        <pc:spChg chg="mod">
          <ac:chgData name="Mark Jordan" userId="2329d406-c43c-4ac9-a338-00b0f4f2a277" providerId="ADAL" clId="{F6D53778-9CFC-4E84-9535-9631475D2723}" dt="2024-07-15T18:14:27.999" v="6609"/>
          <ac:spMkLst>
            <pc:docMk/>
            <pc:sldMk cId="2903600363" sldId="317"/>
            <ac:spMk id="14" creationId="{91DA0016-9BB1-7B38-9857-47B22F1D4065}"/>
          </ac:spMkLst>
        </pc:spChg>
        <pc:spChg chg="del">
          <ac:chgData name="Mark Jordan" userId="2329d406-c43c-4ac9-a338-00b0f4f2a277" providerId="ADAL" clId="{F6D53778-9CFC-4E84-9535-9631475D2723}" dt="2024-06-26T14:34:22.921" v="398" actId="478"/>
          <ac:spMkLst>
            <pc:docMk/>
            <pc:sldMk cId="2903600363" sldId="317"/>
            <ac:spMk id="14" creationId="{B87D1D87-4D77-A7E6-5ADC-7B255486785C}"/>
          </ac:spMkLst>
        </pc:spChg>
        <pc:spChg chg="mod">
          <ac:chgData name="Mark Jordan" userId="2329d406-c43c-4ac9-a338-00b0f4f2a277" providerId="ADAL" clId="{F6D53778-9CFC-4E84-9535-9631475D2723}" dt="2024-07-15T18:14:27.999" v="6609"/>
          <ac:spMkLst>
            <pc:docMk/>
            <pc:sldMk cId="2903600363" sldId="317"/>
            <ac:spMk id="15" creationId="{E7333DB0-044D-78C6-340B-739CF0E50F69}"/>
          </ac:spMkLst>
        </pc:spChg>
        <pc:spChg chg="del">
          <ac:chgData name="Mark Jordan" userId="2329d406-c43c-4ac9-a338-00b0f4f2a277" providerId="ADAL" clId="{F6D53778-9CFC-4E84-9535-9631475D2723}" dt="2024-06-26T14:34:22.921" v="398" actId="478"/>
          <ac:spMkLst>
            <pc:docMk/>
            <pc:sldMk cId="2903600363" sldId="317"/>
            <ac:spMk id="16" creationId="{388D98A7-50B4-918F-B31A-72AAA3CE8565}"/>
          </ac:spMkLst>
        </pc:spChg>
        <pc:spChg chg="add mod ord">
          <ac:chgData name="Mark Jordan" userId="2329d406-c43c-4ac9-a338-00b0f4f2a277" providerId="ADAL" clId="{F6D53778-9CFC-4E84-9535-9631475D2723}" dt="2024-07-15T18:31:54.267" v="6859" actId="167"/>
          <ac:spMkLst>
            <pc:docMk/>
            <pc:sldMk cId="2903600363" sldId="317"/>
            <ac:spMk id="20" creationId="{AA3019DA-2BDA-9AA1-CAFA-A6D23D9EBB09}"/>
          </ac:spMkLst>
        </pc:spChg>
        <pc:spChg chg="mod">
          <ac:chgData name="Mark Jordan" userId="2329d406-c43c-4ac9-a338-00b0f4f2a277" providerId="ADAL" clId="{F6D53778-9CFC-4E84-9535-9631475D2723}" dt="2024-06-26T14:04:34.516" v="48" actId="27636"/>
          <ac:spMkLst>
            <pc:docMk/>
            <pc:sldMk cId="2903600363" sldId="317"/>
            <ac:spMk id="21" creationId="{310BD3BD-07D2-93A7-5A22-3F3CAE83032F}"/>
          </ac:spMkLst>
        </pc:spChg>
        <pc:spChg chg="add mod ord">
          <ac:chgData name="Mark Jordan" userId="2329d406-c43c-4ac9-a338-00b0f4f2a277" providerId="ADAL" clId="{F6D53778-9CFC-4E84-9535-9631475D2723}" dt="2024-07-15T18:32:03.310" v="6862" actId="1037"/>
          <ac:spMkLst>
            <pc:docMk/>
            <pc:sldMk cId="2903600363" sldId="317"/>
            <ac:spMk id="22" creationId="{74FB942B-D1B0-EB62-AD9E-4E74C062AAFE}"/>
          </ac:spMkLst>
        </pc:spChg>
        <pc:spChg chg="add mod ord">
          <ac:chgData name="Mark Jordan" userId="2329d406-c43c-4ac9-a338-00b0f4f2a277" providerId="ADAL" clId="{F6D53778-9CFC-4E84-9535-9631475D2723}" dt="2024-07-15T18:49:40.217" v="7074" actId="13244"/>
          <ac:spMkLst>
            <pc:docMk/>
            <pc:sldMk cId="2903600363" sldId="317"/>
            <ac:spMk id="23" creationId="{77F035DF-A33E-8F1D-1679-3F9370F9080D}"/>
          </ac:spMkLst>
        </pc:spChg>
        <pc:grpChg chg="add mod">
          <ac:chgData name="Mark Jordan" userId="2329d406-c43c-4ac9-a338-00b0f4f2a277" providerId="ADAL" clId="{F6D53778-9CFC-4E84-9535-9631475D2723}" dt="2024-07-15T18:14:27.999" v="6609"/>
          <ac:grpSpMkLst>
            <pc:docMk/>
            <pc:sldMk cId="2903600363" sldId="317"/>
            <ac:grpSpMk id="2" creationId="{89D33AD4-289D-2BC7-D095-88931BC073C0}"/>
          </ac:grpSpMkLst>
        </pc:grpChg>
        <pc:grpChg chg="add mod">
          <ac:chgData name="Mark Jordan" userId="2329d406-c43c-4ac9-a338-00b0f4f2a277" providerId="ADAL" clId="{F6D53778-9CFC-4E84-9535-9631475D2723}" dt="2024-07-15T18:14:27.999" v="6609"/>
          <ac:grpSpMkLst>
            <pc:docMk/>
            <pc:sldMk cId="2903600363" sldId="317"/>
            <ac:grpSpMk id="16" creationId="{129E7415-6924-1DD4-D473-2936DFBDEA08}"/>
          </ac:grpSpMkLst>
        </pc:grpChg>
        <pc:graphicFrameChg chg="add del mod">
          <ac:chgData name="Mark Jordan" userId="2329d406-c43c-4ac9-a338-00b0f4f2a277" providerId="ADAL" clId="{F6D53778-9CFC-4E84-9535-9631475D2723}" dt="2024-06-26T14:40:25.654" v="481" actId="478"/>
          <ac:graphicFrameMkLst>
            <pc:docMk/>
            <pc:sldMk cId="2903600363" sldId="317"/>
            <ac:graphicFrameMk id="2" creationId="{DD7357F7-7375-1B2D-4B78-29585FA387CC}"/>
          </ac:graphicFrameMkLst>
        </pc:graphicFrameChg>
        <pc:graphicFrameChg chg="add del mod modGraphic">
          <ac:chgData name="Mark Jordan" userId="2329d406-c43c-4ac9-a338-00b0f4f2a277" providerId="ADAL" clId="{F6D53778-9CFC-4E84-9535-9631475D2723}" dt="2024-07-15T18:43:42.927" v="7047" actId="21"/>
          <ac:graphicFrameMkLst>
            <pc:docMk/>
            <pc:sldMk cId="2903600363" sldId="317"/>
            <ac:graphicFrameMk id="9" creationId="{00E54F42-3F8F-CC18-702F-CA88D89E37D5}"/>
          </ac:graphicFrameMkLst>
        </pc:graphicFrameChg>
        <pc:graphicFrameChg chg="del">
          <ac:chgData name="Mark Jordan" userId="2329d406-c43c-4ac9-a338-00b0f4f2a277" providerId="ADAL" clId="{F6D53778-9CFC-4E84-9535-9631475D2723}" dt="2024-06-26T14:37:24.439" v="438" actId="478"/>
          <ac:graphicFrameMkLst>
            <pc:docMk/>
            <pc:sldMk cId="2903600363" sldId="317"/>
            <ac:graphicFrameMk id="15" creationId="{DE9725AB-67E0-DE04-EDD0-1438DC2E2706}"/>
          </ac:graphicFrameMkLst>
        </pc:graphicFrameChg>
        <pc:graphicFrameChg chg="add del mod modGraphic">
          <ac:chgData name="Mark Jordan" userId="2329d406-c43c-4ac9-a338-00b0f4f2a277" providerId="ADAL" clId="{F6D53778-9CFC-4E84-9535-9631475D2723}" dt="2024-07-15T18:29:49.690" v="6785" actId="478"/>
          <ac:graphicFrameMkLst>
            <pc:docMk/>
            <pc:sldMk cId="2903600363" sldId="317"/>
            <ac:graphicFrameMk id="19" creationId="{75D4CE16-C200-2CB7-D0D7-3B40E8957969}"/>
          </ac:graphicFrameMkLst>
        </pc:graphicFrameChg>
        <pc:cxnChg chg="mod">
          <ac:chgData name="Mark Jordan" userId="2329d406-c43c-4ac9-a338-00b0f4f2a277" providerId="ADAL" clId="{F6D53778-9CFC-4E84-9535-9631475D2723}" dt="2024-07-15T18:14:27.999" v="6609"/>
          <ac:cxnSpMkLst>
            <pc:docMk/>
            <pc:sldMk cId="2903600363" sldId="317"/>
            <ac:cxnSpMk id="17" creationId="{D31BCA13-E5DF-B224-7564-82F037342999}"/>
          </ac:cxnSpMkLst>
        </pc:cxnChg>
        <pc:cxnChg chg="mod">
          <ac:chgData name="Mark Jordan" userId="2329d406-c43c-4ac9-a338-00b0f4f2a277" providerId="ADAL" clId="{F6D53778-9CFC-4E84-9535-9631475D2723}" dt="2024-07-15T18:14:27.999" v="6609"/>
          <ac:cxnSpMkLst>
            <pc:docMk/>
            <pc:sldMk cId="2903600363" sldId="317"/>
            <ac:cxnSpMk id="18" creationId="{E1467D44-8149-199E-29FF-D8D69D6827C4}"/>
          </ac:cxnSpMkLst>
        </pc:cxnChg>
      </pc:sldChg>
      <pc:sldChg chg="addSp delSp modSp add mod delAnim modAnim modNotesTx">
        <pc:chgData name="Mark Jordan" userId="2329d406-c43c-4ac9-a338-00b0f4f2a277" providerId="ADAL" clId="{F6D53778-9CFC-4E84-9535-9631475D2723}" dt="2024-07-15T18:57:17.063" v="7210"/>
        <pc:sldMkLst>
          <pc:docMk/>
          <pc:sldMk cId="1590893147" sldId="319"/>
        </pc:sldMkLst>
        <pc:spChg chg="mod">
          <ac:chgData name="Mark Jordan" userId="2329d406-c43c-4ac9-a338-00b0f4f2a277" providerId="ADAL" clId="{F6D53778-9CFC-4E84-9535-9631475D2723}" dt="2024-06-28T17:54:56.645" v="5713" actId="207"/>
          <ac:spMkLst>
            <pc:docMk/>
            <pc:sldMk cId="1590893147" sldId="319"/>
            <ac:spMk id="2" creationId="{4D15E5E5-DDC9-9F3A-7802-BA357199E856}"/>
          </ac:spMkLst>
        </pc:spChg>
        <pc:spChg chg="add mod ord">
          <ac:chgData name="Mark Jordan" userId="2329d406-c43c-4ac9-a338-00b0f4f2a277" providerId="ADAL" clId="{F6D53778-9CFC-4E84-9535-9631475D2723}" dt="2024-06-28T17:54:56.645" v="5713" actId="207"/>
          <ac:spMkLst>
            <pc:docMk/>
            <pc:sldMk cId="1590893147" sldId="319"/>
            <ac:spMk id="4" creationId="{A4D961C2-08D3-71E5-2A56-BF298CE5A3AB}"/>
          </ac:spMkLst>
        </pc:spChg>
        <pc:spChg chg="add mod ord">
          <ac:chgData name="Mark Jordan" userId="2329d406-c43c-4ac9-a338-00b0f4f2a277" providerId="ADAL" clId="{F6D53778-9CFC-4E84-9535-9631475D2723}" dt="2024-06-28T17:54:56.645" v="5713" actId="207"/>
          <ac:spMkLst>
            <pc:docMk/>
            <pc:sldMk cId="1590893147" sldId="319"/>
            <ac:spMk id="5" creationId="{D3E871A9-A5BC-9145-5C4B-C8C9B24BDA5C}"/>
          </ac:spMkLst>
        </pc:spChg>
        <pc:spChg chg="mod">
          <ac:chgData name="Mark Jordan" userId="2329d406-c43c-4ac9-a338-00b0f4f2a277" providerId="ADAL" clId="{F6D53778-9CFC-4E84-9535-9631475D2723}" dt="2024-07-15T18:56:48.007" v="7206" actId="20577"/>
          <ac:spMkLst>
            <pc:docMk/>
            <pc:sldMk cId="1590893147" sldId="319"/>
            <ac:spMk id="7" creationId="{854BE42D-8D01-C7E4-8178-B2A95ADDB745}"/>
          </ac:spMkLst>
        </pc:spChg>
        <pc:spChg chg="mod">
          <ac:chgData name="Mark Jordan" userId="2329d406-c43c-4ac9-a338-00b0f4f2a277" providerId="ADAL" clId="{F6D53778-9CFC-4E84-9535-9631475D2723}" dt="2024-07-15T18:14:52.434" v="6614"/>
          <ac:spMkLst>
            <pc:docMk/>
            <pc:sldMk cId="1590893147" sldId="319"/>
            <ac:spMk id="8" creationId="{AF6035BE-547A-6CFA-7AD4-72EAD2C4BAED}"/>
          </ac:spMkLst>
        </pc:spChg>
        <pc:spChg chg="mod">
          <ac:chgData name="Mark Jordan" userId="2329d406-c43c-4ac9-a338-00b0f4f2a277" providerId="ADAL" clId="{F6D53778-9CFC-4E84-9535-9631475D2723}" dt="2024-07-15T18:14:52.434" v="6614"/>
          <ac:spMkLst>
            <pc:docMk/>
            <pc:sldMk cId="1590893147" sldId="319"/>
            <ac:spMk id="9" creationId="{6C2BD0C8-1A21-9E0C-A0A5-87809971841D}"/>
          </ac:spMkLst>
        </pc:spChg>
        <pc:spChg chg="del">
          <ac:chgData name="Mark Jordan" userId="2329d406-c43c-4ac9-a338-00b0f4f2a277" providerId="ADAL" clId="{F6D53778-9CFC-4E84-9535-9631475D2723}" dt="2024-06-26T14:34:15.312" v="396" actId="478"/>
          <ac:spMkLst>
            <pc:docMk/>
            <pc:sldMk cId="1590893147" sldId="319"/>
            <ac:spMk id="9" creationId="{979A64C6-7214-3A02-2FDB-7FF5301FB3BB}"/>
          </ac:spMkLst>
        </pc:spChg>
        <pc:spChg chg="del mod">
          <ac:chgData name="Mark Jordan" userId="2329d406-c43c-4ac9-a338-00b0f4f2a277" providerId="ADAL" clId="{F6D53778-9CFC-4E84-9535-9631475D2723}" dt="2024-07-15T18:31:33.070" v="6830" actId="21"/>
          <ac:spMkLst>
            <pc:docMk/>
            <pc:sldMk cId="1590893147" sldId="319"/>
            <ac:spMk id="10" creationId="{AA3019DA-2BDA-9AA1-CAFA-A6D23D9EBB09}"/>
          </ac:spMkLst>
        </pc:spChg>
        <pc:spChg chg="mod">
          <ac:chgData name="Mark Jordan" userId="2329d406-c43c-4ac9-a338-00b0f4f2a277" providerId="ADAL" clId="{F6D53778-9CFC-4E84-9535-9631475D2723}" dt="2024-06-28T17:54:56.645" v="5713" actId="207"/>
          <ac:spMkLst>
            <pc:docMk/>
            <pc:sldMk cId="1590893147" sldId="319"/>
            <ac:spMk id="11" creationId="{38579F93-71F4-BB0D-32E1-8482A3B338CF}"/>
          </ac:spMkLst>
        </pc:spChg>
        <pc:spChg chg="del mod">
          <ac:chgData name="Mark Jordan" userId="2329d406-c43c-4ac9-a338-00b0f4f2a277" providerId="ADAL" clId="{F6D53778-9CFC-4E84-9535-9631475D2723}" dt="2024-07-15T18:31:33.070" v="6830" actId="21"/>
          <ac:spMkLst>
            <pc:docMk/>
            <pc:sldMk cId="1590893147" sldId="319"/>
            <ac:spMk id="12" creationId="{74FB942B-D1B0-EB62-AD9E-4E74C062AAFE}"/>
          </ac:spMkLst>
        </pc:spChg>
        <pc:spChg chg="mod">
          <ac:chgData name="Mark Jordan" userId="2329d406-c43c-4ac9-a338-00b0f4f2a277" providerId="ADAL" clId="{F6D53778-9CFC-4E84-9535-9631475D2723}" dt="2024-07-15T18:14:52.434" v="6614"/>
          <ac:spMkLst>
            <pc:docMk/>
            <pc:sldMk cId="1590893147" sldId="319"/>
            <ac:spMk id="13" creationId="{2E906E92-BE57-521A-2B2C-ECDCD36E8538}"/>
          </ac:spMkLst>
        </pc:spChg>
        <pc:spChg chg="del">
          <ac:chgData name="Mark Jordan" userId="2329d406-c43c-4ac9-a338-00b0f4f2a277" providerId="ADAL" clId="{F6D53778-9CFC-4E84-9535-9631475D2723}" dt="2024-06-26T14:34:15.312" v="396" actId="478"/>
          <ac:spMkLst>
            <pc:docMk/>
            <pc:sldMk cId="1590893147" sldId="319"/>
            <ac:spMk id="13" creationId="{85E8C7F1-6760-62FF-27FF-B21AD2A2AC3E}"/>
          </ac:spMkLst>
        </pc:spChg>
        <pc:spChg chg="mod">
          <ac:chgData name="Mark Jordan" userId="2329d406-c43c-4ac9-a338-00b0f4f2a277" providerId="ADAL" clId="{F6D53778-9CFC-4E84-9535-9631475D2723}" dt="2024-07-15T18:14:52.434" v="6614"/>
          <ac:spMkLst>
            <pc:docMk/>
            <pc:sldMk cId="1590893147" sldId="319"/>
            <ac:spMk id="14" creationId="{998B5347-8323-DB52-57ED-25E76877DF50}"/>
          </ac:spMkLst>
        </pc:spChg>
        <pc:spChg chg="mod">
          <ac:chgData name="Mark Jordan" userId="2329d406-c43c-4ac9-a338-00b0f4f2a277" providerId="ADAL" clId="{F6D53778-9CFC-4E84-9535-9631475D2723}" dt="2024-07-15T18:14:52.434" v="6614"/>
          <ac:spMkLst>
            <pc:docMk/>
            <pc:sldMk cId="1590893147" sldId="319"/>
            <ac:spMk id="15" creationId="{ABB78622-173F-CA2D-041C-8E9126A8BCE6}"/>
          </ac:spMkLst>
        </pc:spChg>
        <pc:spChg chg="add mod">
          <ac:chgData name="Mark Jordan" userId="2329d406-c43c-4ac9-a338-00b0f4f2a277" providerId="ADAL" clId="{F6D53778-9CFC-4E84-9535-9631475D2723}" dt="2024-07-15T18:54:51.164" v="7193" actId="1037"/>
          <ac:spMkLst>
            <pc:docMk/>
            <pc:sldMk cId="1590893147" sldId="319"/>
            <ac:spMk id="19" creationId="{7C5AB438-B4EF-F193-303D-28CC75EED306}"/>
          </ac:spMkLst>
        </pc:spChg>
        <pc:spChg chg="add mod">
          <ac:chgData name="Mark Jordan" userId="2329d406-c43c-4ac9-a338-00b0f4f2a277" providerId="ADAL" clId="{F6D53778-9CFC-4E84-9535-9631475D2723}" dt="2024-07-15T18:54:58.618" v="7195" actId="1076"/>
          <ac:spMkLst>
            <pc:docMk/>
            <pc:sldMk cId="1590893147" sldId="319"/>
            <ac:spMk id="20" creationId="{1B26E204-B6BB-67DA-8729-DF3AF43AC7F4}"/>
          </ac:spMkLst>
        </pc:spChg>
        <pc:spChg chg="mod">
          <ac:chgData name="Mark Jordan" userId="2329d406-c43c-4ac9-a338-00b0f4f2a277" providerId="ADAL" clId="{F6D53778-9CFC-4E84-9535-9631475D2723}" dt="2024-06-28T17:55:28.554" v="5714" actId="108"/>
          <ac:spMkLst>
            <pc:docMk/>
            <pc:sldMk cId="1590893147" sldId="319"/>
            <ac:spMk id="21" creationId="{310BD3BD-07D2-93A7-5A22-3F3CAE83032F}"/>
          </ac:spMkLst>
        </pc:spChg>
        <pc:spChg chg="add del mod">
          <ac:chgData name="Mark Jordan" userId="2329d406-c43c-4ac9-a338-00b0f4f2a277" providerId="ADAL" clId="{F6D53778-9CFC-4E84-9535-9631475D2723}" dt="2024-07-15T18:56:45.405" v="7205" actId="21"/>
          <ac:spMkLst>
            <pc:docMk/>
            <pc:sldMk cId="1590893147" sldId="319"/>
            <ac:spMk id="22" creationId="{739F0931-FACF-7A33-124C-DCD074A25AB5}"/>
          </ac:spMkLst>
        </pc:spChg>
        <pc:spChg chg="add mod">
          <ac:chgData name="Mark Jordan" userId="2329d406-c43c-4ac9-a338-00b0f4f2a277" providerId="ADAL" clId="{F6D53778-9CFC-4E84-9535-9631475D2723}" dt="2024-07-15T18:56:54.402" v="7208" actId="14100"/>
          <ac:spMkLst>
            <pc:docMk/>
            <pc:sldMk cId="1590893147" sldId="319"/>
            <ac:spMk id="23" creationId="{739F0931-FACF-7A33-124C-DCD074A25AB5}"/>
          </ac:spMkLst>
        </pc:spChg>
        <pc:grpChg chg="add mod">
          <ac:chgData name="Mark Jordan" userId="2329d406-c43c-4ac9-a338-00b0f4f2a277" providerId="ADAL" clId="{F6D53778-9CFC-4E84-9535-9631475D2723}" dt="2024-07-15T18:14:52.434" v="6614"/>
          <ac:grpSpMkLst>
            <pc:docMk/>
            <pc:sldMk cId="1590893147" sldId="319"/>
            <ac:grpSpMk id="6" creationId="{26BB3006-5767-DFB0-8BBA-277D5E3BBE3D}"/>
          </ac:grpSpMkLst>
        </pc:grpChg>
        <pc:grpChg chg="add mod">
          <ac:chgData name="Mark Jordan" userId="2329d406-c43c-4ac9-a338-00b0f4f2a277" providerId="ADAL" clId="{F6D53778-9CFC-4E84-9535-9631475D2723}" dt="2024-07-15T18:14:52.434" v="6614"/>
          <ac:grpSpMkLst>
            <pc:docMk/>
            <pc:sldMk cId="1590893147" sldId="319"/>
            <ac:grpSpMk id="16" creationId="{3B9692B2-39C6-B22C-83E2-E0FEC4A21C2A}"/>
          </ac:grpSpMkLst>
        </pc:grpChg>
        <pc:graphicFrameChg chg="add mod modGraphic">
          <ac:chgData name="Mark Jordan" userId="2329d406-c43c-4ac9-a338-00b0f4f2a277" providerId="ADAL" clId="{F6D53778-9CFC-4E84-9535-9631475D2723}" dt="2024-06-26T14:38:46.661" v="450" actId="20577"/>
          <ac:graphicFrameMkLst>
            <pc:docMk/>
            <pc:sldMk cId="1590893147" sldId="319"/>
            <ac:graphicFrameMk id="3" creationId="{83738069-A785-6F20-FF52-990F4915230A}"/>
          </ac:graphicFrameMkLst>
        </pc:graphicFrameChg>
        <pc:graphicFrameChg chg="del modGraphic">
          <ac:chgData name="Mark Jordan" userId="2329d406-c43c-4ac9-a338-00b0f4f2a277" providerId="ADAL" clId="{F6D53778-9CFC-4E84-9535-9631475D2723}" dt="2024-06-26T14:34:04.042" v="395" actId="478"/>
          <ac:graphicFrameMkLst>
            <pc:docMk/>
            <pc:sldMk cId="1590893147" sldId="319"/>
            <ac:graphicFrameMk id="14" creationId="{23728495-4B51-041B-7B0F-4042720A93CE}"/>
          </ac:graphicFrameMkLst>
        </pc:graphicFrameChg>
        <pc:cxnChg chg="mod">
          <ac:chgData name="Mark Jordan" userId="2329d406-c43c-4ac9-a338-00b0f4f2a277" providerId="ADAL" clId="{F6D53778-9CFC-4E84-9535-9631475D2723}" dt="2024-07-15T18:14:52.434" v="6614"/>
          <ac:cxnSpMkLst>
            <pc:docMk/>
            <pc:sldMk cId="1590893147" sldId="319"/>
            <ac:cxnSpMk id="17" creationId="{E7CABDBD-1ACF-929F-46F5-000CD4790EDD}"/>
          </ac:cxnSpMkLst>
        </pc:cxnChg>
        <pc:cxnChg chg="mod">
          <ac:chgData name="Mark Jordan" userId="2329d406-c43c-4ac9-a338-00b0f4f2a277" providerId="ADAL" clId="{F6D53778-9CFC-4E84-9535-9631475D2723}" dt="2024-07-15T18:14:52.434" v="6614"/>
          <ac:cxnSpMkLst>
            <pc:docMk/>
            <pc:sldMk cId="1590893147" sldId="319"/>
            <ac:cxnSpMk id="18" creationId="{8E7242D4-A451-6EEB-2E1A-B4EF63A0E9BF}"/>
          </ac:cxnSpMkLst>
        </pc:cxnChg>
      </pc:sldChg>
      <pc:sldChg chg="addSp delSp modSp add del mod modClrScheme chgLayout modNotesTx">
        <pc:chgData name="Mark Jordan" userId="2329d406-c43c-4ac9-a338-00b0f4f2a277" providerId="ADAL" clId="{F6D53778-9CFC-4E84-9535-9631475D2723}" dt="2024-07-15T19:40:04.266" v="8165" actId="20577"/>
        <pc:sldMkLst>
          <pc:docMk/>
          <pc:sldMk cId="3409943734" sldId="320"/>
        </pc:sldMkLst>
        <pc:spChg chg="mod">
          <ac:chgData name="Mark Jordan" userId="2329d406-c43c-4ac9-a338-00b0f4f2a277" providerId="ADAL" clId="{F6D53778-9CFC-4E84-9535-9631475D2723}" dt="2024-06-28T17:45:35.097" v="5369" actId="6549"/>
          <ac:spMkLst>
            <pc:docMk/>
            <pc:sldMk cId="3409943734" sldId="320"/>
            <ac:spMk id="3" creationId="{3EB29BB9-9300-417E-9D4B-7241C663A0A4}"/>
          </ac:spMkLst>
        </pc:spChg>
        <pc:spChg chg="add mod">
          <ac:chgData name="Mark Jordan" userId="2329d406-c43c-4ac9-a338-00b0f4f2a277" providerId="ADAL" clId="{F6D53778-9CFC-4E84-9535-9631475D2723}" dt="2024-06-28T17:46:30.604" v="5392" actId="20577"/>
          <ac:spMkLst>
            <pc:docMk/>
            <pc:sldMk cId="3409943734" sldId="320"/>
            <ac:spMk id="4" creationId="{0F7F2A5F-6868-374B-4FFC-CB4824D518F2}"/>
          </ac:spMkLst>
        </pc:spChg>
        <pc:spChg chg="add del mod ord">
          <ac:chgData name="Mark Jordan" userId="2329d406-c43c-4ac9-a338-00b0f4f2a277" providerId="ADAL" clId="{F6D53778-9CFC-4E84-9535-9631475D2723}" dt="2024-06-26T15:05:05.118" v="525" actId="478"/>
          <ac:spMkLst>
            <pc:docMk/>
            <pc:sldMk cId="3409943734" sldId="320"/>
            <ac:spMk id="4" creationId="{2A332C9F-7FB8-A358-FF4F-77321003EB67}"/>
          </ac:spMkLst>
        </pc:spChg>
        <pc:spChg chg="del mod">
          <ac:chgData name="Mark Jordan" userId="2329d406-c43c-4ac9-a338-00b0f4f2a277" providerId="ADAL" clId="{F6D53778-9CFC-4E84-9535-9631475D2723}" dt="2024-06-28T17:46:17.667" v="5379" actId="478"/>
          <ac:spMkLst>
            <pc:docMk/>
            <pc:sldMk cId="3409943734" sldId="320"/>
            <ac:spMk id="5" creationId="{32E35B12-08C8-460A-8880-BF3A7B7941D9}"/>
          </ac:spMkLst>
        </pc:spChg>
        <pc:spChg chg="add del mod ord">
          <ac:chgData name="Mark Jordan" userId="2329d406-c43c-4ac9-a338-00b0f4f2a277" providerId="ADAL" clId="{F6D53778-9CFC-4E84-9535-9631475D2723}" dt="2024-06-26T15:05:03.275" v="524" actId="478"/>
          <ac:spMkLst>
            <pc:docMk/>
            <pc:sldMk cId="3409943734" sldId="320"/>
            <ac:spMk id="6" creationId="{14609375-7D60-3EE9-B13D-C371FC0BE1D1}"/>
          </ac:spMkLst>
        </pc:spChg>
      </pc:sldChg>
      <pc:sldChg chg="addSp delSp modSp add mod modAnim modNotesTx">
        <pc:chgData name="Mark Jordan" userId="2329d406-c43c-4ac9-a338-00b0f4f2a277" providerId="ADAL" clId="{F6D53778-9CFC-4E84-9535-9631475D2723}" dt="2024-07-15T19:36:45.060" v="8045" actId="20577"/>
        <pc:sldMkLst>
          <pc:docMk/>
          <pc:sldMk cId="414710942" sldId="835"/>
        </pc:sldMkLst>
        <pc:spChg chg="mod">
          <ac:chgData name="Mark Jordan" userId="2329d406-c43c-4ac9-a338-00b0f4f2a277" providerId="ADAL" clId="{F6D53778-9CFC-4E84-9535-9631475D2723}" dt="2024-06-28T13:50:59.918" v="5182" actId="1076"/>
          <ac:spMkLst>
            <pc:docMk/>
            <pc:sldMk cId="414710942" sldId="835"/>
            <ac:spMk id="2" creationId="{E46CA9AC-C8D4-EB1E-B79D-BE044EADBAA6}"/>
          </ac:spMkLst>
        </pc:spChg>
        <pc:spChg chg="mod">
          <ac:chgData name="Mark Jordan" userId="2329d406-c43c-4ac9-a338-00b0f4f2a277" providerId="ADAL" clId="{F6D53778-9CFC-4E84-9535-9631475D2723}" dt="2024-06-28T13:50:45.936" v="5181" actId="1076"/>
          <ac:spMkLst>
            <pc:docMk/>
            <pc:sldMk cId="414710942" sldId="835"/>
            <ac:spMk id="3" creationId="{0DC73AC7-61A0-CA9F-1FAF-B812495695DE}"/>
          </ac:spMkLst>
        </pc:spChg>
        <pc:spChg chg="mod">
          <ac:chgData name="Mark Jordan" userId="2329d406-c43c-4ac9-a338-00b0f4f2a277" providerId="ADAL" clId="{F6D53778-9CFC-4E84-9535-9631475D2723}" dt="2024-06-28T13:50:22.409" v="5176" actId="207"/>
          <ac:spMkLst>
            <pc:docMk/>
            <pc:sldMk cId="414710942" sldId="835"/>
            <ac:spMk id="7" creationId="{16BC20EE-5437-234D-0F5B-4B859F5BEBAA}"/>
          </ac:spMkLst>
        </pc:spChg>
        <pc:spChg chg="add mod">
          <ac:chgData name="Mark Jordan" userId="2329d406-c43c-4ac9-a338-00b0f4f2a277" providerId="ADAL" clId="{F6D53778-9CFC-4E84-9535-9631475D2723}" dt="2024-06-28T13:56:20.337" v="5252" actId="14100"/>
          <ac:spMkLst>
            <pc:docMk/>
            <pc:sldMk cId="414710942" sldId="835"/>
            <ac:spMk id="8" creationId="{0BDB5461-AA0B-04C8-A78E-F42054EF0E66}"/>
          </ac:spMkLst>
        </pc:spChg>
        <pc:spChg chg="mod">
          <ac:chgData name="Mark Jordan" userId="2329d406-c43c-4ac9-a338-00b0f4f2a277" providerId="ADAL" clId="{F6D53778-9CFC-4E84-9535-9631475D2723}" dt="2024-06-28T13:25:48.810" v="3838" actId="27636"/>
          <ac:spMkLst>
            <pc:docMk/>
            <pc:sldMk cId="414710942" sldId="835"/>
            <ac:spMk id="9" creationId="{00000000-0000-0000-0000-000000000000}"/>
          </ac:spMkLst>
        </pc:spChg>
        <pc:spChg chg="mod">
          <ac:chgData name="Mark Jordan" userId="2329d406-c43c-4ac9-a338-00b0f4f2a277" providerId="ADAL" clId="{F6D53778-9CFC-4E84-9535-9631475D2723}" dt="2024-06-28T13:53:10.061" v="5214" actId="6549"/>
          <ac:spMkLst>
            <pc:docMk/>
            <pc:sldMk cId="414710942" sldId="835"/>
            <ac:spMk id="10" creationId="{00000000-0000-0000-0000-000000000000}"/>
          </ac:spMkLst>
        </pc:spChg>
        <pc:spChg chg="del">
          <ac:chgData name="Mark Jordan" userId="2329d406-c43c-4ac9-a338-00b0f4f2a277" providerId="ADAL" clId="{F6D53778-9CFC-4E84-9535-9631475D2723}" dt="2024-06-28T13:51:34.980" v="5185" actId="478"/>
          <ac:spMkLst>
            <pc:docMk/>
            <pc:sldMk cId="414710942" sldId="835"/>
            <ac:spMk id="11" creationId="{00000000-0000-0000-0000-000000000000}"/>
          </ac:spMkLst>
        </pc:spChg>
        <pc:spChg chg="add mod">
          <ac:chgData name="Mark Jordan" userId="2329d406-c43c-4ac9-a338-00b0f4f2a277" providerId="ADAL" clId="{F6D53778-9CFC-4E84-9535-9631475D2723}" dt="2024-06-28T13:56:00.649" v="5249" actId="207"/>
          <ac:spMkLst>
            <pc:docMk/>
            <pc:sldMk cId="414710942" sldId="835"/>
            <ac:spMk id="12" creationId="{26FB968D-C52C-E8F2-3D64-EE474EC0EAF8}"/>
          </ac:spMkLst>
        </pc:spChg>
        <pc:graphicFrameChg chg="mod modGraphic">
          <ac:chgData name="Mark Jordan" userId="2329d406-c43c-4ac9-a338-00b0f4f2a277" providerId="ADAL" clId="{F6D53778-9CFC-4E84-9535-9631475D2723}" dt="2024-06-28T13:51:06.382" v="5183" actId="1076"/>
          <ac:graphicFrameMkLst>
            <pc:docMk/>
            <pc:sldMk cId="414710942" sldId="835"/>
            <ac:graphicFrameMk id="4" creationId="{758FC830-12E1-D2E0-6D72-4E57EC31682E}"/>
          </ac:graphicFrameMkLst>
        </pc:graphicFrameChg>
      </pc:sldChg>
      <pc:sldChg chg="addSp delSp modSp add mod modTransition delAnim modAnim modNotesTx">
        <pc:chgData name="Mark Jordan" userId="2329d406-c43c-4ac9-a338-00b0f4f2a277" providerId="ADAL" clId="{F6D53778-9CFC-4E84-9535-9631475D2723}" dt="2024-06-28T17:50:26.159" v="5576" actId="6549"/>
        <pc:sldMkLst>
          <pc:docMk/>
          <pc:sldMk cId="4291457552" sldId="839"/>
        </pc:sldMkLst>
        <pc:spChg chg="mod">
          <ac:chgData name="Mark Jordan" userId="2329d406-c43c-4ac9-a338-00b0f4f2a277" providerId="ADAL" clId="{F6D53778-9CFC-4E84-9535-9631475D2723}" dt="2024-06-28T13:20:06.806" v="3801" actId="962"/>
          <ac:spMkLst>
            <pc:docMk/>
            <pc:sldMk cId="4291457552" sldId="839"/>
            <ac:spMk id="2" creationId="{E2142D9D-F5C3-6780-5DD9-B8B27BF2F7F3}"/>
          </ac:spMkLst>
        </pc:spChg>
        <pc:spChg chg="mod">
          <ac:chgData name="Mark Jordan" userId="2329d406-c43c-4ac9-a338-00b0f4f2a277" providerId="ADAL" clId="{F6D53778-9CFC-4E84-9535-9631475D2723}" dt="2024-06-28T13:20:20.146" v="3802" actId="962"/>
          <ac:spMkLst>
            <pc:docMk/>
            <pc:sldMk cId="4291457552" sldId="839"/>
            <ac:spMk id="3" creationId="{120DDC39-6914-08DF-E1B1-590F0260A26A}"/>
          </ac:spMkLst>
        </pc:spChg>
        <pc:spChg chg="mod">
          <ac:chgData name="Mark Jordan" userId="2329d406-c43c-4ac9-a338-00b0f4f2a277" providerId="ADAL" clId="{F6D53778-9CFC-4E84-9535-9631475D2723}" dt="2024-06-28T13:19:56.120" v="3800" actId="962"/>
          <ac:spMkLst>
            <pc:docMk/>
            <pc:sldMk cId="4291457552" sldId="839"/>
            <ac:spMk id="4" creationId="{845E4798-1B12-CFA5-F026-C4E188DEA27F}"/>
          </ac:spMkLst>
        </pc:spChg>
        <pc:spChg chg="add mod">
          <ac:chgData name="Mark Jordan" userId="2329d406-c43c-4ac9-a338-00b0f4f2a277" providerId="ADAL" clId="{F6D53778-9CFC-4E84-9535-9631475D2723}" dt="2024-06-28T12:26:12.567" v="3311" actId="164"/>
          <ac:spMkLst>
            <pc:docMk/>
            <pc:sldMk cId="4291457552" sldId="839"/>
            <ac:spMk id="5" creationId="{9E678E0E-1F13-73A7-1456-99D61ADC7177}"/>
          </ac:spMkLst>
        </pc:spChg>
        <pc:spChg chg="add mod">
          <ac:chgData name="Mark Jordan" userId="2329d406-c43c-4ac9-a338-00b0f4f2a277" providerId="ADAL" clId="{F6D53778-9CFC-4E84-9535-9631475D2723}" dt="2024-06-28T12:26:12.567" v="3311" actId="164"/>
          <ac:spMkLst>
            <pc:docMk/>
            <pc:sldMk cId="4291457552" sldId="839"/>
            <ac:spMk id="6" creationId="{7786D8D8-C30D-467F-CE8F-2D8EC4B2B606}"/>
          </ac:spMkLst>
        </pc:spChg>
        <pc:spChg chg="add mod ord">
          <ac:chgData name="Mark Jordan" userId="2329d406-c43c-4ac9-a338-00b0f4f2a277" providerId="ADAL" clId="{F6D53778-9CFC-4E84-9535-9631475D2723}" dt="2024-06-28T12:27:59.988" v="3358" actId="1036"/>
          <ac:spMkLst>
            <pc:docMk/>
            <pc:sldMk cId="4291457552" sldId="839"/>
            <ac:spMk id="11" creationId="{42068B10-543D-BA72-F363-C49E5EFB2330}"/>
          </ac:spMkLst>
        </pc:spChg>
        <pc:spChg chg="mod">
          <ac:chgData name="Mark Jordan" userId="2329d406-c43c-4ac9-a338-00b0f4f2a277" providerId="ADAL" clId="{F6D53778-9CFC-4E84-9535-9631475D2723}" dt="2024-06-28T12:36:44.571" v="3611" actId="962"/>
          <ac:spMkLst>
            <pc:docMk/>
            <pc:sldMk cId="4291457552" sldId="839"/>
            <ac:spMk id="17" creationId="{C1084A03-141E-380A-B9EB-AA9BE41B6C59}"/>
          </ac:spMkLst>
        </pc:spChg>
        <pc:grpChg chg="add mod">
          <ac:chgData name="Mark Jordan" userId="2329d406-c43c-4ac9-a338-00b0f4f2a277" providerId="ADAL" clId="{F6D53778-9CFC-4E84-9535-9631475D2723}" dt="2024-06-28T12:36:50.150" v="3612" actId="962"/>
          <ac:grpSpMkLst>
            <pc:docMk/>
            <pc:sldMk cId="4291457552" sldId="839"/>
            <ac:grpSpMk id="9" creationId="{E10D5DFB-286C-EC2A-2F15-4C21D21D406E}"/>
          </ac:grpSpMkLst>
        </pc:grpChg>
        <pc:grpChg chg="add mod">
          <ac:chgData name="Mark Jordan" userId="2329d406-c43c-4ac9-a338-00b0f4f2a277" providerId="ADAL" clId="{F6D53778-9CFC-4E84-9535-9631475D2723}" dt="2024-06-28T12:27:23.013" v="3329" actId="164"/>
          <ac:grpSpMkLst>
            <pc:docMk/>
            <pc:sldMk cId="4291457552" sldId="839"/>
            <ac:grpSpMk id="10" creationId="{C8762A16-9F10-F111-5936-571C61FD4985}"/>
          </ac:grpSpMkLst>
        </pc:grpChg>
        <pc:grpChg chg="add mod ord">
          <ac:chgData name="Mark Jordan" userId="2329d406-c43c-4ac9-a338-00b0f4f2a277" providerId="ADAL" clId="{F6D53778-9CFC-4E84-9535-9631475D2723}" dt="2024-06-28T12:36:19.034" v="3608" actId="962"/>
          <ac:grpSpMkLst>
            <pc:docMk/>
            <pc:sldMk cId="4291457552" sldId="839"/>
            <ac:grpSpMk id="18" creationId="{D2C473DD-08FC-4857-EE1A-132ADF15F17D}"/>
          </ac:grpSpMkLst>
        </pc:grpChg>
        <pc:graphicFrameChg chg="mod modGraphic">
          <ac:chgData name="Mark Jordan" userId="2329d406-c43c-4ac9-a338-00b0f4f2a277" providerId="ADAL" clId="{F6D53778-9CFC-4E84-9535-9631475D2723}" dt="2024-06-28T12:37:07.813" v="3614" actId="962"/>
          <ac:graphicFrameMkLst>
            <pc:docMk/>
            <pc:sldMk cId="4291457552" sldId="839"/>
            <ac:graphicFrameMk id="7" creationId="{25EEDEF6-1F8F-4A8B-80FD-D045E4B614D4}"/>
          </ac:graphicFrameMkLst>
        </pc:graphicFrameChg>
        <pc:graphicFrameChg chg="add del mod modGraphic">
          <ac:chgData name="Mark Jordan" userId="2329d406-c43c-4ac9-a338-00b0f4f2a277" providerId="ADAL" clId="{F6D53778-9CFC-4E84-9535-9631475D2723}" dt="2024-06-28T12:23:52.741" v="3296" actId="478"/>
          <ac:graphicFrameMkLst>
            <pc:docMk/>
            <pc:sldMk cId="4291457552" sldId="839"/>
            <ac:graphicFrameMk id="8" creationId="{68869E4B-4A4B-487A-1492-1AE82269DDC9}"/>
          </ac:graphicFrameMkLst>
        </pc:graphicFrameChg>
        <pc:graphicFrameChg chg="del mod modGraphic">
          <ac:chgData name="Mark Jordan" userId="2329d406-c43c-4ac9-a338-00b0f4f2a277" providerId="ADAL" clId="{F6D53778-9CFC-4E84-9535-9631475D2723}" dt="2024-06-28T12:23:34.413" v="3294" actId="478"/>
          <ac:graphicFrameMkLst>
            <pc:docMk/>
            <pc:sldMk cId="4291457552" sldId="839"/>
            <ac:graphicFrameMk id="15" creationId="{AA69A091-4DE8-A726-04E0-9F9A5385A4CC}"/>
          </ac:graphicFrameMkLst>
        </pc:graphicFrameChg>
        <pc:graphicFrameChg chg="del mod modGraphic">
          <ac:chgData name="Mark Jordan" userId="2329d406-c43c-4ac9-a338-00b0f4f2a277" providerId="ADAL" clId="{F6D53778-9CFC-4E84-9535-9631475D2723}" dt="2024-06-28T12:24:19.090" v="3302" actId="478"/>
          <ac:graphicFrameMkLst>
            <pc:docMk/>
            <pc:sldMk cId="4291457552" sldId="839"/>
            <ac:graphicFrameMk id="16" creationId="{0502180D-D209-1C8F-48B7-A17C9A129631}"/>
          </ac:graphicFrameMkLst>
        </pc:graphicFrameChg>
        <pc:picChg chg="mod">
          <ac:chgData name="Mark Jordan" userId="2329d406-c43c-4ac9-a338-00b0f4f2a277" providerId="ADAL" clId="{F6D53778-9CFC-4E84-9535-9631475D2723}" dt="2024-06-28T12:36:58.292" v="3613" actId="962"/>
          <ac:picMkLst>
            <pc:docMk/>
            <pc:sldMk cId="4291457552" sldId="839"/>
            <ac:picMk id="12" creationId="{D89E18B7-2AFD-ED2A-C9CB-B2B268282023}"/>
          </ac:picMkLst>
        </pc:picChg>
        <pc:picChg chg="mod">
          <ac:chgData name="Mark Jordan" userId="2329d406-c43c-4ac9-a338-00b0f4f2a277" providerId="ADAL" clId="{F6D53778-9CFC-4E84-9535-9631475D2723}" dt="2024-06-28T12:26:23.998" v="3312" actId="164"/>
          <ac:picMkLst>
            <pc:docMk/>
            <pc:sldMk cId="4291457552" sldId="839"/>
            <ac:picMk id="13" creationId="{0FF61D88-A7FD-1DE5-C568-0C5083448122}"/>
          </ac:picMkLst>
        </pc:picChg>
        <pc:picChg chg="mod">
          <ac:chgData name="Mark Jordan" userId="2329d406-c43c-4ac9-a338-00b0f4f2a277" providerId="ADAL" clId="{F6D53778-9CFC-4E84-9535-9631475D2723}" dt="2024-06-28T12:26:23.998" v="3312" actId="164"/>
          <ac:picMkLst>
            <pc:docMk/>
            <pc:sldMk cId="4291457552" sldId="839"/>
            <ac:picMk id="14" creationId="{6FD086D0-81F1-978F-0920-75C3ED8CC530}"/>
          </ac:picMkLst>
        </pc:picChg>
      </pc:sldChg>
      <pc:sldChg chg="addSp delSp modSp add mod modAnim modNotes modNotesTx">
        <pc:chgData name="Mark Jordan" userId="2329d406-c43c-4ac9-a338-00b0f4f2a277" providerId="ADAL" clId="{F6D53778-9CFC-4E84-9535-9631475D2723}" dt="2024-06-28T17:47:21.791" v="5395" actId="20577"/>
        <pc:sldMkLst>
          <pc:docMk/>
          <pc:sldMk cId="1799449915" sldId="1021"/>
        </pc:sldMkLst>
        <pc:spChg chg="mod">
          <ac:chgData name="Mark Jordan" userId="2329d406-c43c-4ac9-a338-00b0f4f2a277" providerId="ADAL" clId="{F6D53778-9CFC-4E84-9535-9631475D2723}" dt="2024-06-27T17:41:20.961" v="2265" actId="207"/>
          <ac:spMkLst>
            <pc:docMk/>
            <pc:sldMk cId="1799449915" sldId="1021"/>
            <ac:spMk id="4" creationId="{0D5CD6E0-3DA9-FB87-6EF8-FCE65D4F7D91}"/>
          </ac:spMkLst>
        </pc:spChg>
        <pc:spChg chg="mod">
          <ac:chgData name="Mark Jordan" userId="2329d406-c43c-4ac9-a338-00b0f4f2a277" providerId="ADAL" clId="{F6D53778-9CFC-4E84-9535-9631475D2723}" dt="2024-06-27T17:41:35.093" v="2267" actId="207"/>
          <ac:spMkLst>
            <pc:docMk/>
            <pc:sldMk cId="1799449915" sldId="1021"/>
            <ac:spMk id="5" creationId="{DCB08BF8-066B-529D-9B08-D4214AD8445B}"/>
          </ac:spMkLst>
        </pc:spChg>
        <pc:spChg chg="mod">
          <ac:chgData name="Mark Jordan" userId="2329d406-c43c-4ac9-a338-00b0f4f2a277" providerId="ADAL" clId="{F6D53778-9CFC-4E84-9535-9631475D2723}" dt="2024-06-27T17:09:12.978" v="1778" actId="207"/>
          <ac:spMkLst>
            <pc:docMk/>
            <pc:sldMk cId="1799449915" sldId="1021"/>
            <ac:spMk id="6" creationId="{A770BF2E-28DB-3513-04EE-A5295CA67FC1}"/>
          </ac:spMkLst>
        </pc:spChg>
        <pc:spChg chg="mod">
          <ac:chgData name="Mark Jordan" userId="2329d406-c43c-4ac9-a338-00b0f4f2a277" providerId="ADAL" clId="{F6D53778-9CFC-4E84-9535-9631475D2723}" dt="2024-06-27T17:09:02.232" v="1776" actId="207"/>
          <ac:spMkLst>
            <pc:docMk/>
            <pc:sldMk cId="1799449915" sldId="1021"/>
            <ac:spMk id="7" creationId="{2E45E80A-7848-221F-BA06-8FA422E7DE7A}"/>
          </ac:spMkLst>
        </pc:spChg>
        <pc:spChg chg="mod">
          <ac:chgData name="Mark Jordan" userId="2329d406-c43c-4ac9-a338-00b0f4f2a277" providerId="ADAL" clId="{F6D53778-9CFC-4E84-9535-9631475D2723}" dt="2024-06-27T17:39:12.919" v="2235" actId="1037"/>
          <ac:spMkLst>
            <pc:docMk/>
            <pc:sldMk cId="1799449915" sldId="1021"/>
            <ac:spMk id="8" creationId="{80A20A95-B498-BF82-DE40-9C789951A35E}"/>
          </ac:spMkLst>
        </pc:spChg>
        <pc:spChg chg="add del mod">
          <ac:chgData name="Mark Jordan" userId="2329d406-c43c-4ac9-a338-00b0f4f2a277" providerId="ADAL" clId="{F6D53778-9CFC-4E84-9535-9631475D2723}" dt="2024-06-27T17:39:33.300" v="2240" actId="478"/>
          <ac:spMkLst>
            <pc:docMk/>
            <pc:sldMk cId="1799449915" sldId="1021"/>
            <ac:spMk id="9" creationId="{0C3EC2DC-CF39-892D-76F1-A2422206642D}"/>
          </ac:spMkLst>
        </pc:spChg>
        <pc:spChg chg="add mod">
          <ac:chgData name="Mark Jordan" userId="2329d406-c43c-4ac9-a338-00b0f4f2a277" providerId="ADAL" clId="{F6D53778-9CFC-4E84-9535-9631475D2723}" dt="2024-06-27T17:44:48.970" v="2291" actId="962"/>
          <ac:spMkLst>
            <pc:docMk/>
            <pc:sldMk cId="1799449915" sldId="1021"/>
            <ac:spMk id="10" creationId="{E6786CDC-3B56-C386-226E-D790C15F8BBF}"/>
          </ac:spMkLst>
        </pc:spChg>
        <pc:spChg chg="add mod">
          <ac:chgData name="Mark Jordan" userId="2329d406-c43c-4ac9-a338-00b0f4f2a277" providerId="ADAL" clId="{F6D53778-9CFC-4E84-9535-9631475D2723}" dt="2024-06-27T17:44:08.874" v="2287" actId="962"/>
          <ac:spMkLst>
            <pc:docMk/>
            <pc:sldMk cId="1799449915" sldId="1021"/>
            <ac:spMk id="14" creationId="{60D29084-7F91-39D8-36D5-44AEC91E0B87}"/>
          </ac:spMkLst>
        </pc:spChg>
        <pc:spChg chg="add mod">
          <ac:chgData name="Mark Jordan" userId="2329d406-c43c-4ac9-a338-00b0f4f2a277" providerId="ADAL" clId="{F6D53778-9CFC-4E84-9535-9631475D2723}" dt="2024-06-27T17:45:01.749" v="2293" actId="962"/>
          <ac:spMkLst>
            <pc:docMk/>
            <pc:sldMk cId="1799449915" sldId="1021"/>
            <ac:spMk id="15" creationId="{745FA5FB-5DAB-D2FF-11D4-97B496C71C1E}"/>
          </ac:spMkLst>
        </pc:spChg>
        <pc:spChg chg="add mod">
          <ac:chgData name="Mark Jordan" userId="2329d406-c43c-4ac9-a338-00b0f4f2a277" providerId="ADAL" clId="{F6D53778-9CFC-4E84-9535-9631475D2723}" dt="2024-06-27T17:44:58.324" v="2292" actId="962"/>
          <ac:spMkLst>
            <pc:docMk/>
            <pc:sldMk cId="1799449915" sldId="1021"/>
            <ac:spMk id="16" creationId="{2AF5C52A-B819-8D8B-005B-44296131E78E}"/>
          </ac:spMkLst>
        </pc:spChg>
        <pc:spChg chg="mod">
          <ac:chgData name="Mark Jordan" userId="2329d406-c43c-4ac9-a338-00b0f4f2a277" providerId="ADAL" clId="{F6D53778-9CFC-4E84-9535-9631475D2723}" dt="2024-06-27T17:08:06.646" v="1774" actId="255"/>
          <ac:spMkLst>
            <pc:docMk/>
            <pc:sldMk cId="1799449915" sldId="1021"/>
            <ac:spMk id="24" creationId="{57C1844D-2BAB-F36B-A82B-6CDE9FE75173}"/>
          </ac:spMkLst>
        </pc:spChg>
        <pc:grpChg chg="add mod">
          <ac:chgData name="Mark Jordan" userId="2329d406-c43c-4ac9-a338-00b0f4f2a277" providerId="ADAL" clId="{F6D53778-9CFC-4E84-9535-9631475D2723}" dt="2024-06-27T17:43:53.419" v="2285" actId="164"/>
          <ac:grpSpMkLst>
            <pc:docMk/>
            <pc:sldMk cId="1799449915" sldId="1021"/>
            <ac:grpSpMk id="3" creationId="{28FBABD7-D99B-7465-1325-078812149B93}"/>
          </ac:grpSpMkLst>
        </pc:grpChg>
        <pc:grpChg chg="add mod">
          <ac:chgData name="Mark Jordan" userId="2329d406-c43c-4ac9-a338-00b0f4f2a277" providerId="ADAL" clId="{F6D53778-9CFC-4E84-9535-9631475D2723}" dt="2024-06-27T17:48:48.767" v="2322" actId="1076"/>
          <ac:grpSpMkLst>
            <pc:docMk/>
            <pc:sldMk cId="1799449915" sldId="1021"/>
            <ac:grpSpMk id="18" creationId="{2E7E0877-D999-C263-0C37-4994C3769A29}"/>
          </ac:grpSpMkLst>
        </pc:grpChg>
        <pc:grpChg chg="add mod ord">
          <ac:chgData name="Mark Jordan" userId="2329d406-c43c-4ac9-a338-00b0f4f2a277" providerId="ADAL" clId="{F6D53778-9CFC-4E84-9535-9631475D2723}" dt="2024-06-27T17:48:48.767" v="2322" actId="1076"/>
          <ac:grpSpMkLst>
            <pc:docMk/>
            <pc:sldMk cId="1799449915" sldId="1021"/>
            <ac:grpSpMk id="20" creationId="{A10DB4FE-502C-365E-97BB-C2B42ABE8577}"/>
          </ac:grpSpMkLst>
        </pc:grpChg>
        <pc:grpChg chg="add mod ord">
          <ac:chgData name="Mark Jordan" userId="2329d406-c43c-4ac9-a338-00b0f4f2a277" providerId="ADAL" clId="{F6D53778-9CFC-4E84-9535-9631475D2723}" dt="2024-06-27T17:48:48.767" v="2322" actId="1076"/>
          <ac:grpSpMkLst>
            <pc:docMk/>
            <pc:sldMk cId="1799449915" sldId="1021"/>
            <ac:grpSpMk id="22" creationId="{2AFB3118-FF94-4354-11C6-6253CC3628E8}"/>
          </ac:grpSpMkLst>
        </pc:grpChg>
        <pc:picChg chg="add del mod">
          <ac:chgData name="Mark Jordan" userId="2329d406-c43c-4ac9-a338-00b0f4f2a277" providerId="ADAL" clId="{F6D53778-9CFC-4E84-9535-9631475D2723}" dt="2024-06-27T17:42:33.566" v="2273" actId="478"/>
          <ac:picMkLst>
            <pc:docMk/>
            <pc:sldMk cId="1799449915" sldId="1021"/>
            <ac:picMk id="2" creationId="{695ED720-8EC8-3384-0D41-04554EDEA213}"/>
          </ac:picMkLst>
        </pc:picChg>
        <pc:picChg chg="add del mod">
          <ac:chgData name="Mark Jordan" userId="2329d406-c43c-4ac9-a338-00b0f4f2a277" providerId="ADAL" clId="{F6D53778-9CFC-4E84-9535-9631475D2723}" dt="2024-06-27T17:39:42.443" v="2242"/>
          <ac:picMkLst>
            <pc:docMk/>
            <pc:sldMk cId="1799449915" sldId="1021"/>
            <ac:picMk id="11" creationId="{74902C18-D086-B92A-3E85-A03A09F49815}"/>
          </ac:picMkLst>
        </pc:picChg>
        <pc:picChg chg="add mod">
          <ac:chgData name="Mark Jordan" userId="2329d406-c43c-4ac9-a338-00b0f4f2a277" providerId="ADAL" clId="{F6D53778-9CFC-4E84-9535-9631475D2723}" dt="2024-06-27T17:44:40.198" v="2290" actId="962"/>
          <ac:picMkLst>
            <pc:docMk/>
            <pc:sldMk cId="1799449915" sldId="1021"/>
            <ac:picMk id="12" creationId="{8412E84B-BCD0-218F-EE45-E1501119DEA6}"/>
          </ac:picMkLst>
        </pc:picChg>
        <pc:picChg chg="add del mod">
          <ac:chgData name="Mark Jordan" userId="2329d406-c43c-4ac9-a338-00b0f4f2a277" providerId="ADAL" clId="{F6D53778-9CFC-4E84-9535-9631475D2723}" dt="2024-06-27T17:42:34.377" v="2274" actId="478"/>
          <ac:picMkLst>
            <pc:docMk/>
            <pc:sldMk cId="1799449915" sldId="1021"/>
            <ac:picMk id="13" creationId="{FF97A276-BF6A-56C9-12DE-0B52AC0263D2}"/>
          </ac:picMkLst>
        </pc:picChg>
        <pc:picChg chg="mod ord">
          <ac:chgData name="Mark Jordan" userId="2329d406-c43c-4ac9-a338-00b0f4f2a277" providerId="ADAL" clId="{F6D53778-9CFC-4E84-9535-9631475D2723}" dt="2024-06-27T17:09:08.938" v="1777" actId="207"/>
          <ac:picMkLst>
            <pc:docMk/>
            <pc:sldMk cId="1799449915" sldId="1021"/>
            <ac:picMk id="17" creationId="{7F4A33A9-A780-2832-B9E6-1F5E57B8E0F4}"/>
          </ac:picMkLst>
        </pc:picChg>
        <pc:picChg chg="mod">
          <ac:chgData name="Mark Jordan" userId="2329d406-c43c-4ac9-a338-00b0f4f2a277" providerId="ADAL" clId="{F6D53778-9CFC-4E84-9535-9631475D2723}" dt="2024-06-27T17:39:21.241" v="2236" actId="1076"/>
          <ac:picMkLst>
            <pc:docMk/>
            <pc:sldMk cId="1799449915" sldId="1021"/>
            <ac:picMk id="19" creationId="{699CDBE3-D0B4-2926-E680-A4C2A14E90B3}"/>
          </ac:picMkLst>
        </pc:picChg>
        <pc:picChg chg="mod">
          <ac:chgData name="Mark Jordan" userId="2329d406-c43c-4ac9-a338-00b0f4f2a277" providerId="ADAL" clId="{F6D53778-9CFC-4E84-9535-9631475D2723}" dt="2024-06-27T17:39:21.241" v="2236" actId="1076"/>
          <ac:picMkLst>
            <pc:docMk/>
            <pc:sldMk cId="1799449915" sldId="1021"/>
            <ac:picMk id="21" creationId="{33B454A6-A0DD-E873-D604-5F99F039D658}"/>
          </ac:picMkLst>
        </pc:picChg>
        <pc:picChg chg="mod">
          <ac:chgData name="Mark Jordan" userId="2329d406-c43c-4ac9-a338-00b0f4f2a277" providerId="ADAL" clId="{F6D53778-9CFC-4E84-9535-9631475D2723}" dt="2024-06-27T17:39:21.241" v="2236" actId="1076"/>
          <ac:picMkLst>
            <pc:docMk/>
            <pc:sldMk cId="1799449915" sldId="1021"/>
            <ac:picMk id="23" creationId="{8FC1946F-2F2B-4178-AF3F-2BB978C8E2CE}"/>
          </ac:picMkLst>
        </pc:picChg>
      </pc:sldChg>
      <pc:sldChg chg="addSp delSp modSp add mod modClrScheme delAnim modAnim chgLayout modNotesTx">
        <pc:chgData name="Mark Jordan" userId="2329d406-c43c-4ac9-a338-00b0f4f2a277" providerId="ADAL" clId="{F6D53778-9CFC-4E84-9535-9631475D2723}" dt="2024-07-15T19:28:26.432" v="7900"/>
        <pc:sldMkLst>
          <pc:docMk/>
          <pc:sldMk cId="0" sldId="5204"/>
        </pc:sldMkLst>
        <pc:spChg chg="add mod ord">
          <ac:chgData name="Mark Jordan" userId="2329d406-c43c-4ac9-a338-00b0f4f2a277" providerId="ADAL" clId="{F6D53778-9CFC-4E84-9535-9631475D2723}" dt="2024-06-27T17:07:08.983" v="1768" actId="20577"/>
          <ac:spMkLst>
            <pc:docMk/>
            <pc:sldMk cId="0" sldId="5204"/>
            <ac:spMk id="2" creationId="{DCC7A9F2-6051-96E8-C800-7BF23E6E01C4}"/>
          </ac:spMkLst>
        </pc:spChg>
        <pc:spChg chg="del mod topLvl">
          <ac:chgData name="Mark Jordan" userId="2329d406-c43c-4ac9-a338-00b0f4f2a277" providerId="ADAL" clId="{F6D53778-9CFC-4E84-9535-9631475D2723}" dt="2024-07-15T19:17:00.411" v="7561" actId="478"/>
          <ac:spMkLst>
            <pc:docMk/>
            <pc:sldMk cId="0" sldId="5204"/>
            <ac:spMk id="5" creationId="{1C10F5C8-997B-984B-E0ED-E8ECAE354EF5}"/>
          </ac:spMkLst>
        </pc:spChg>
        <pc:spChg chg="del mod topLvl">
          <ac:chgData name="Mark Jordan" userId="2329d406-c43c-4ac9-a338-00b0f4f2a277" providerId="ADAL" clId="{F6D53778-9CFC-4E84-9535-9631475D2723}" dt="2024-07-15T19:16:57.943" v="7560" actId="478"/>
          <ac:spMkLst>
            <pc:docMk/>
            <pc:sldMk cId="0" sldId="5204"/>
            <ac:spMk id="8" creationId="{0F5A350B-455F-FE01-90BA-31567E73B9A2}"/>
          </ac:spMkLst>
        </pc:spChg>
        <pc:spChg chg="del">
          <ac:chgData name="Mark Jordan" userId="2329d406-c43c-4ac9-a338-00b0f4f2a277" providerId="ADAL" clId="{F6D53778-9CFC-4E84-9535-9631475D2723}" dt="2024-06-27T17:07:13.618" v="1769" actId="478"/>
          <ac:spMkLst>
            <pc:docMk/>
            <pc:sldMk cId="0" sldId="5204"/>
            <ac:spMk id="11" creationId="{A6105D8C-2E51-4B7A-9CE7-2B262FAD4A8E}"/>
          </ac:spMkLst>
        </pc:spChg>
        <pc:spChg chg="del mod topLvl">
          <ac:chgData name="Mark Jordan" userId="2329d406-c43c-4ac9-a338-00b0f4f2a277" providerId="ADAL" clId="{F6D53778-9CFC-4E84-9535-9631475D2723}" dt="2024-07-15T19:16:54.303" v="7559" actId="478"/>
          <ac:spMkLst>
            <pc:docMk/>
            <pc:sldMk cId="0" sldId="5204"/>
            <ac:spMk id="11" creationId="{C2981E52-18C9-1656-EA73-946F6FE59CB4}"/>
          </ac:spMkLst>
        </pc:spChg>
        <pc:spChg chg="mod">
          <ac:chgData name="Mark Jordan" userId="2329d406-c43c-4ac9-a338-00b0f4f2a277" providerId="ADAL" clId="{F6D53778-9CFC-4E84-9535-9631475D2723}" dt="2024-06-27T17:07:21.380" v="1770" actId="207"/>
          <ac:spMkLst>
            <pc:docMk/>
            <pc:sldMk cId="0" sldId="5204"/>
            <ac:spMk id="17" creationId="{B466F011-8A9B-4820-8561-4CE8395AEF89}"/>
          </ac:spMkLst>
        </pc:spChg>
        <pc:spChg chg="del mod topLvl">
          <ac:chgData name="Mark Jordan" userId="2329d406-c43c-4ac9-a338-00b0f4f2a277" providerId="ADAL" clId="{F6D53778-9CFC-4E84-9535-9631475D2723}" dt="2024-07-15T19:16:40.436" v="7555" actId="478"/>
          <ac:spMkLst>
            <pc:docMk/>
            <pc:sldMk cId="0" sldId="5204"/>
            <ac:spMk id="18" creationId="{4773836D-9E06-55FA-42E0-FDC0472717AC}"/>
          </ac:spMkLst>
        </pc:spChg>
        <pc:spChg chg="mod">
          <ac:chgData name="Mark Jordan" userId="2329d406-c43c-4ac9-a338-00b0f4f2a277" providerId="ADAL" clId="{F6D53778-9CFC-4E84-9535-9631475D2723}" dt="2024-07-15T19:16:47.518" v="7556" actId="478"/>
          <ac:spMkLst>
            <pc:docMk/>
            <pc:sldMk cId="0" sldId="5204"/>
            <ac:spMk id="21" creationId="{D876302F-9189-F143-91E1-E9DCF4EF758B}"/>
          </ac:spMkLst>
        </pc:spChg>
        <pc:spChg chg="del mod">
          <ac:chgData name="Mark Jordan" userId="2329d406-c43c-4ac9-a338-00b0f4f2a277" providerId="ADAL" clId="{F6D53778-9CFC-4E84-9535-9631475D2723}" dt="2024-07-15T19:16:47.518" v="7556" actId="478"/>
          <ac:spMkLst>
            <pc:docMk/>
            <pc:sldMk cId="0" sldId="5204"/>
            <ac:spMk id="23" creationId="{D6F99D07-A823-2D22-2DDC-CC9D30DCE84B}"/>
          </ac:spMkLst>
        </pc:spChg>
        <pc:spChg chg="mod">
          <ac:chgData name="Mark Jordan" userId="2329d406-c43c-4ac9-a338-00b0f4f2a277" providerId="ADAL" clId="{F6D53778-9CFC-4E84-9535-9631475D2723}" dt="2024-07-15T19:16:47.518" v="7556" actId="478"/>
          <ac:spMkLst>
            <pc:docMk/>
            <pc:sldMk cId="0" sldId="5204"/>
            <ac:spMk id="25" creationId="{9657B168-469B-CEEC-A634-2EE28709A0DB}"/>
          </ac:spMkLst>
        </pc:spChg>
        <pc:spChg chg="mod">
          <ac:chgData name="Mark Jordan" userId="2329d406-c43c-4ac9-a338-00b0f4f2a277" providerId="ADAL" clId="{F6D53778-9CFC-4E84-9535-9631475D2723}" dt="2024-07-15T19:16:47.518" v="7556" actId="478"/>
          <ac:spMkLst>
            <pc:docMk/>
            <pc:sldMk cId="0" sldId="5204"/>
            <ac:spMk id="26" creationId="{F4E726C4-BDF6-EB1B-0B30-3135A4F13257}"/>
          </ac:spMkLst>
        </pc:spChg>
        <pc:spChg chg="del mod topLvl">
          <ac:chgData name="Mark Jordan" userId="2329d406-c43c-4ac9-a338-00b0f4f2a277" providerId="ADAL" clId="{F6D53778-9CFC-4E84-9535-9631475D2723}" dt="2024-07-15T19:19:12.571" v="7575" actId="478"/>
          <ac:spMkLst>
            <pc:docMk/>
            <pc:sldMk cId="0" sldId="5204"/>
            <ac:spMk id="28" creationId="{E03418C7-1AFC-FC17-BF6A-0E03722D2342}"/>
          </ac:spMkLst>
        </pc:spChg>
        <pc:spChg chg="del mod topLvl">
          <ac:chgData name="Mark Jordan" userId="2329d406-c43c-4ac9-a338-00b0f4f2a277" providerId="ADAL" clId="{F6D53778-9CFC-4E84-9535-9631475D2723}" dt="2024-07-15T19:19:12.571" v="7575" actId="478"/>
          <ac:spMkLst>
            <pc:docMk/>
            <pc:sldMk cId="0" sldId="5204"/>
            <ac:spMk id="31" creationId="{D6605C27-E7B6-114C-BB74-CDC4B81ECDDD}"/>
          </ac:spMkLst>
        </pc:spChg>
        <pc:spChg chg="del mod topLvl">
          <ac:chgData name="Mark Jordan" userId="2329d406-c43c-4ac9-a338-00b0f4f2a277" providerId="ADAL" clId="{F6D53778-9CFC-4E84-9535-9631475D2723}" dt="2024-07-15T19:19:12.571" v="7575" actId="478"/>
          <ac:spMkLst>
            <pc:docMk/>
            <pc:sldMk cId="0" sldId="5204"/>
            <ac:spMk id="34" creationId="{3D3B6F2A-9FD1-31C6-7187-1587A620FD7F}"/>
          </ac:spMkLst>
        </pc:spChg>
        <pc:grpChg chg="add del mod">
          <ac:chgData name="Mark Jordan" userId="2329d406-c43c-4ac9-a338-00b0f4f2a277" providerId="ADAL" clId="{F6D53778-9CFC-4E84-9535-9631475D2723}" dt="2024-07-15T19:17:00.411" v="7561" actId="478"/>
          <ac:grpSpMkLst>
            <pc:docMk/>
            <pc:sldMk cId="0" sldId="5204"/>
            <ac:grpSpMk id="3" creationId="{EBB9E9BF-BFB7-516C-8137-69D8C1F37D7D}"/>
          </ac:grpSpMkLst>
        </pc:grpChg>
        <pc:grpChg chg="add del mod">
          <ac:chgData name="Mark Jordan" userId="2329d406-c43c-4ac9-a338-00b0f4f2a277" providerId="ADAL" clId="{F6D53778-9CFC-4E84-9535-9631475D2723}" dt="2024-07-15T19:16:57.943" v="7560" actId="478"/>
          <ac:grpSpMkLst>
            <pc:docMk/>
            <pc:sldMk cId="0" sldId="5204"/>
            <ac:grpSpMk id="7" creationId="{747DCAF2-0B13-C4C2-1EFF-F074B3B388A5}"/>
          </ac:grpSpMkLst>
        </pc:grpChg>
        <pc:grpChg chg="add del mod">
          <ac:chgData name="Mark Jordan" userId="2329d406-c43c-4ac9-a338-00b0f4f2a277" providerId="ADAL" clId="{F6D53778-9CFC-4E84-9535-9631475D2723}" dt="2024-07-15T19:16:54.303" v="7559" actId="478"/>
          <ac:grpSpMkLst>
            <pc:docMk/>
            <pc:sldMk cId="0" sldId="5204"/>
            <ac:grpSpMk id="10" creationId="{F6FCDA58-A9D3-D1F1-5E15-87955AE7CC17}"/>
          </ac:grpSpMkLst>
        </pc:grpChg>
        <pc:grpChg chg="add del mod">
          <ac:chgData name="Mark Jordan" userId="2329d406-c43c-4ac9-a338-00b0f4f2a277" providerId="ADAL" clId="{F6D53778-9CFC-4E84-9535-9631475D2723}" dt="2024-07-15T19:16:40.436" v="7555" actId="478"/>
          <ac:grpSpMkLst>
            <pc:docMk/>
            <pc:sldMk cId="0" sldId="5204"/>
            <ac:grpSpMk id="13" creationId="{B5AECFC1-FACC-A93F-080C-59237DA5193A}"/>
          </ac:grpSpMkLst>
        </pc:grpChg>
        <pc:grpChg chg="add del mod">
          <ac:chgData name="Mark Jordan" userId="2329d406-c43c-4ac9-a338-00b0f4f2a277" providerId="ADAL" clId="{F6D53778-9CFC-4E84-9535-9631475D2723}" dt="2024-07-15T19:17:04.803" v="7562" actId="478"/>
          <ac:grpSpMkLst>
            <pc:docMk/>
            <pc:sldMk cId="0" sldId="5204"/>
            <ac:grpSpMk id="20" creationId="{DB657D7C-1C9D-CC4A-9D73-5AF5EE43985A}"/>
          </ac:grpSpMkLst>
        </pc:grpChg>
        <pc:grpChg chg="del mod">
          <ac:chgData name="Mark Jordan" userId="2329d406-c43c-4ac9-a338-00b0f4f2a277" providerId="ADAL" clId="{F6D53778-9CFC-4E84-9535-9631475D2723}" dt="2024-07-15T19:16:47.518" v="7556" actId="478"/>
          <ac:grpSpMkLst>
            <pc:docMk/>
            <pc:sldMk cId="0" sldId="5204"/>
            <ac:grpSpMk id="22" creationId="{957F282F-813F-3262-6269-81D02DE18045}"/>
          </ac:grpSpMkLst>
        </pc:grpChg>
        <pc:grpChg chg="mod">
          <ac:chgData name="Mark Jordan" userId="2329d406-c43c-4ac9-a338-00b0f4f2a277" providerId="ADAL" clId="{F6D53778-9CFC-4E84-9535-9631475D2723}" dt="2024-07-15T19:16:47.518" v="7556" actId="478"/>
          <ac:grpSpMkLst>
            <pc:docMk/>
            <pc:sldMk cId="0" sldId="5204"/>
            <ac:grpSpMk id="24" creationId="{334B7DC1-76FC-10D9-D443-1405E0F48CA9}"/>
          </ac:grpSpMkLst>
        </pc:grpChg>
        <pc:grpChg chg="add del mod">
          <ac:chgData name="Mark Jordan" userId="2329d406-c43c-4ac9-a338-00b0f4f2a277" providerId="ADAL" clId="{F6D53778-9CFC-4E84-9535-9631475D2723}" dt="2024-07-15T19:19:01.456" v="7574" actId="165"/>
          <ac:grpSpMkLst>
            <pc:docMk/>
            <pc:sldMk cId="0" sldId="5204"/>
            <ac:grpSpMk id="27" creationId="{133493F3-1B86-27A3-A0B7-29C0396FFC97}"/>
          </ac:grpSpMkLst>
        </pc:grpChg>
        <pc:grpChg chg="add del mod">
          <ac:chgData name="Mark Jordan" userId="2329d406-c43c-4ac9-a338-00b0f4f2a277" providerId="ADAL" clId="{F6D53778-9CFC-4E84-9535-9631475D2723}" dt="2024-07-15T19:19:01.456" v="7574" actId="165"/>
          <ac:grpSpMkLst>
            <pc:docMk/>
            <pc:sldMk cId="0" sldId="5204"/>
            <ac:grpSpMk id="30" creationId="{681EB7DA-63D6-583C-21F7-A178CBE9E8FF}"/>
          </ac:grpSpMkLst>
        </pc:grpChg>
        <pc:grpChg chg="add del mod">
          <ac:chgData name="Mark Jordan" userId="2329d406-c43c-4ac9-a338-00b0f4f2a277" providerId="ADAL" clId="{F6D53778-9CFC-4E84-9535-9631475D2723}" dt="2024-07-15T19:19:01.456" v="7574" actId="165"/>
          <ac:grpSpMkLst>
            <pc:docMk/>
            <pc:sldMk cId="0" sldId="5204"/>
            <ac:grpSpMk id="33" creationId="{E4A818AA-F78C-452C-809E-8E0485F724D8}"/>
          </ac:grpSpMkLst>
        </pc:grpChg>
        <pc:picChg chg="add del">
          <ac:chgData name="Mark Jordan" userId="2329d406-c43c-4ac9-a338-00b0f4f2a277" providerId="ADAL" clId="{F6D53778-9CFC-4E84-9535-9631475D2723}" dt="2024-06-27T17:06:42.638" v="1749" actId="21"/>
          <ac:picMkLst>
            <pc:docMk/>
            <pc:sldMk cId="0" sldId="5204"/>
            <ac:picMk id="4" creationId="{310C2B68-520C-CA3B-049F-7EA57167AD92}"/>
          </ac:picMkLst>
        </pc:picChg>
        <pc:picChg chg="mod topLvl">
          <ac:chgData name="Mark Jordan" userId="2329d406-c43c-4ac9-a338-00b0f4f2a277" providerId="ADAL" clId="{F6D53778-9CFC-4E84-9535-9631475D2723}" dt="2024-07-15T19:18:12.586" v="7568" actId="1076"/>
          <ac:picMkLst>
            <pc:docMk/>
            <pc:sldMk cId="0" sldId="5204"/>
            <ac:picMk id="6" creationId="{A51F4F74-C139-E3CC-8E4C-32CDFA825A3A}"/>
          </ac:picMkLst>
        </pc:picChg>
        <pc:picChg chg="mod topLvl">
          <ac:chgData name="Mark Jordan" userId="2329d406-c43c-4ac9-a338-00b0f4f2a277" providerId="ADAL" clId="{F6D53778-9CFC-4E84-9535-9631475D2723}" dt="2024-07-15T19:18:31.965" v="7570" actId="1076"/>
          <ac:picMkLst>
            <pc:docMk/>
            <pc:sldMk cId="0" sldId="5204"/>
            <ac:picMk id="9" creationId="{1B8826B2-A99A-3EB5-234B-193A9B4209E2}"/>
          </ac:picMkLst>
        </pc:picChg>
        <pc:picChg chg="mod topLvl">
          <ac:chgData name="Mark Jordan" userId="2329d406-c43c-4ac9-a338-00b0f4f2a277" providerId="ADAL" clId="{F6D53778-9CFC-4E84-9535-9631475D2723}" dt="2024-07-15T19:17:58.102" v="7566" actId="1076"/>
          <ac:picMkLst>
            <pc:docMk/>
            <pc:sldMk cId="0" sldId="5204"/>
            <ac:picMk id="12" creationId="{030C9B7A-9D83-DA3B-D376-268F42064AE3}"/>
          </ac:picMkLst>
        </pc:picChg>
        <pc:picChg chg="mod topLvl">
          <ac:chgData name="Mark Jordan" userId="2329d406-c43c-4ac9-a338-00b0f4f2a277" providerId="ADAL" clId="{F6D53778-9CFC-4E84-9535-9631475D2723}" dt="2024-07-15T19:18:38.398" v="7571" actId="1076"/>
          <ac:picMkLst>
            <pc:docMk/>
            <pc:sldMk cId="0" sldId="5204"/>
            <ac:picMk id="19" creationId="{10471A18-A566-8098-1B2C-D48BF71C70C7}"/>
          </ac:picMkLst>
        </pc:picChg>
        <pc:picChg chg="mod topLvl">
          <ac:chgData name="Mark Jordan" userId="2329d406-c43c-4ac9-a338-00b0f4f2a277" providerId="ADAL" clId="{F6D53778-9CFC-4E84-9535-9631475D2723}" dt="2024-07-15T19:19:59.260" v="7580" actId="1076"/>
          <ac:picMkLst>
            <pc:docMk/>
            <pc:sldMk cId="0" sldId="5204"/>
            <ac:picMk id="29" creationId="{B9A827B5-EDAB-D640-97E2-4EA38F6F4714}"/>
          </ac:picMkLst>
        </pc:picChg>
        <pc:picChg chg="mod topLvl">
          <ac:chgData name="Mark Jordan" userId="2329d406-c43c-4ac9-a338-00b0f4f2a277" providerId="ADAL" clId="{F6D53778-9CFC-4E84-9535-9631475D2723}" dt="2024-07-15T19:19:28.724" v="7577" actId="1076"/>
          <ac:picMkLst>
            <pc:docMk/>
            <pc:sldMk cId="0" sldId="5204"/>
            <ac:picMk id="32" creationId="{2BDBDC85-4664-4B6B-EEAB-778F570D132C}"/>
          </ac:picMkLst>
        </pc:picChg>
        <pc:picChg chg="mod topLvl">
          <ac:chgData name="Mark Jordan" userId="2329d406-c43c-4ac9-a338-00b0f4f2a277" providerId="ADAL" clId="{F6D53778-9CFC-4E84-9535-9631475D2723}" dt="2024-07-15T19:23:20.284" v="7614" actId="1076"/>
          <ac:picMkLst>
            <pc:docMk/>
            <pc:sldMk cId="0" sldId="5204"/>
            <ac:picMk id="35" creationId="{24037357-157C-B824-F376-40A777938B23}"/>
          </ac:picMkLst>
        </pc:picChg>
        <pc:picChg chg="add mod">
          <ac:chgData name="Mark Jordan" userId="2329d406-c43c-4ac9-a338-00b0f4f2a277" providerId="ADAL" clId="{F6D53778-9CFC-4E84-9535-9631475D2723}" dt="2024-07-15T19:22:43.191" v="7612" actId="962"/>
          <ac:picMkLst>
            <pc:docMk/>
            <pc:sldMk cId="0" sldId="5204"/>
            <ac:picMk id="1026" creationId="{7862B3CA-647F-0C88-03D1-57128F37CC78}"/>
          </ac:picMkLst>
        </pc:picChg>
      </pc:sldChg>
      <pc:sldChg chg="addSp delSp modSp add del mod ord delAnim modAnim modNotesTx">
        <pc:chgData name="Mark Jordan" userId="2329d406-c43c-4ac9-a338-00b0f4f2a277" providerId="ADAL" clId="{F6D53778-9CFC-4E84-9535-9631475D2723}" dt="2024-07-15T19:25:14.148" v="7787" actId="47"/>
        <pc:sldMkLst>
          <pc:docMk/>
          <pc:sldMk cId="3985098326" sldId="5212"/>
        </pc:sldMkLst>
        <pc:spChg chg="add del mod">
          <ac:chgData name="Mark Jordan" userId="2329d406-c43c-4ac9-a338-00b0f4f2a277" providerId="ADAL" clId="{F6D53778-9CFC-4E84-9535-9631475D2723}" dt="2024-06-27T17:45:26.417" v="2305" actId="478"/>
          <ac:spMkLst>
            <pc:docMk/>
            <pc:sldMk cId="3985098326" sldId="5212"/>
            <ac:spMk id="14" creationId="{1584B8F6-E0D5-24ED-15C4-648EF6646C33}"/>
          </ac:spMkLst>
        </pc:spChg>
        <pc:spChg chg="add mod">
          <ac:chgData name="Mark Jordan" userId="2329d406-c43c-4ac9-a338-00b0f4f2a277" providerId="ADAL" clId="{F6D53778-9CFC-4E84-9535-9631475D2723}" dt="2024-06-27T17:37:07.977" v="2193" actId="164"/>
          <ac:spMkLst>
            <pc:docMk/>
            <pc:sldMk cId="3985098326" sldId="5212"/>
            <ac:spMk id="15" creationId="{5B7D527F-BFF6-D15D-17D9-500A1864366E}"/>
          </ac:spMkLst>
        </pc:spChg>
        <pc:spChg chg="add mod ord">
          <ac:chgData name="Mark Jordan" userId="2329d406-c43c-4ac9-a338-00b0f4f2a277" providerId="ADAL" clId="{F6D53778-9CFC-4E84-9535-9631475D2723}" dt="2024-06-27T17:37:07.977" v="2193" actId="164"/>
          <ac:spMkLst>
            <pc:docMk/>
            <pc:sldMk cId="3985098326" sldId="5212"/>
            <ac:spMk id="17" creationId="{430E07F1-9612-D2A9-B627-A016921C9530}"/>
          </ac:spMkLst>
        </pc:spChg>
        <pc:spChg chg="mod">
          <ac:chgData name="Mark Jordan" userId="2329d406-c43c-4ac9-a338-00b0f4f2a277" providerId="ADAL" clId="{F6D53778-9CFC-4E84-9535-9631475D2723}" dt="2024-06-27T17:10:34.865" v="1794" actId="208"/>
          <ac:spMkLst>
            <pc:docMk/>
            <pc:sldMk cId="3985098326" sldId="5212"/>
            <ac:spMk id="18" creationId="{3015902B-AE6F-40FA-81CC-A5FFD2870473}"/>
          </ac:spMkLst>
        </pc:spChg>
        <pc:spChg chg="mod">
          <ac:chgData name="Mark Jordan" userId="2329d406-c43c-4ac9-a338-00b0f4f2a277" providerId="ADAL" clId="{F6D53778-9CFC-4E84-9535-9631475D2723}" dt="2024-06-27T17:45:35.441" v="2306" actId="208"/>
          <ac:spMkLst>
            <pc:docMk/>
            <pc:sldMk cId="3985098326" sldId="5212"/>
            <ac:spMk id="19" creationId="{00000000-0000-0000-0000-000000000000}"/>
          </ac:spMkLst>
        </pc:spChg>
        <pc:spChg chg="mod">
          <ac:chgData name="Mark Jordan" userId="2329d406-c43c-4ac9-a338-00b0f4f2a277" providerId="ADAL" clId="{F6D53778-9CFC-4E84-9535-9631475D2723}" dt="2024-06-27T17:10:46.959" v="1796" actId="207"/>
          <ac:spMkLst>
            <pc:docMk/>
            <pc:sldMk cId="3985098326" sldId="5212"/>
            <ac:spMk id="20" creationId="{00000000-0000-0000-0000-000000000000}"/>
          </ac:spMkLst>
        </pc:spChg>
        <pc:spChg chg="mod">
          <ac:chgData name="Mark Jordan" userId="2329d406-c43c-4ac9-a338-00b0f4f2a277" providerId="ADAL" clId="{F6D53778-9CFC-4E84-9535-9631475D2723}" dt="2024-06-27T17:47:19.418" v="2311" actId="692"/>
          <ac:spMkLst>
            <pc:docMk/>
            <pc:sldMk cId="3985098326" sldId="5212"/>
            <ac:spMk id="22" creationId="{5FD2CC97-C94B-451D-8C3B-DC91579B3CDE}"/>
          </ac:spMkLst>
        </pc:spChg>
        <pc:spChg chg="mod">
          <ac:chgData name="Mark Jordan" userId="2329d406-c43c-4ac9-a338-00b0f4f2a277" providerId="ADAL" clId="{F6D53778-9CFC-4E84-9535-9631475D2723}" dt="2024-06-27T17:48:31.790" v="2321" actId="207"/>
          <ac:spMkLst>
            <pc:docMk/>
            <pc:sldMk cId="3985098326" sldId="5212"/>
            <ac:spMk id="23" creationId="{15BC12C6-648D-4F93-B1DD-CA317542A956}"/>
          </ac:spMkLst>
        </pc:spChg>
        <pc:spChg chg="mod">
          <ac:chgData name="Mark Jordan" userId="2329d406-c43c-4ac9-a338-00b0f4f2a277" providerId="ADAL" clId="{F6D53778-9CFC-4E84-9535-9631475D2723}" dt="2024-06-27T17:46:54.949" v="2310" actId="2085"/>
          <ac:spMkLst>
            <pc:docMk/>
            <pc:sldMk cId="3985098326" sldId="5212"/>
            <ac:spMk id="25" creationId="{00000000-0000-0000-0000-000000000000}"/>
          </ac:spMkLst>
        </pc:spChg>
        <pc:spChg chg="add del mod">
          <ac:chgData name="Mark Jordan" userId="2329d406-c43c-4ac9-a338-00b0f4f2a277" providerId="ADAL" clId="{F6D53778-9CFC-4E84-9535-9631475D2723}" dt="2024-06-27T17:45:26.417" v="2305" actId="478"/>
          <ac:spMkLst>
            <pc:docMk/>
            <pc:sldMk cId="3985098326" sldId="5212"/>
            <ac:spMk id="26" creationId="{89D8DB0F-A512-2A3A-3E7A-D6D5B06E03B8}"/>
          </ac:spMkLst>
        </pc:spChg>
        <pc:spChg chg="mod">
          <ac:chgData name="Mark Jordan" userId="2329d406-c43c-4ac9-a338-00b0f4f2a277" providerId="ADAL" clId="{F6D53778-9CFC-4E84-9535-9631475D2723}" dt="2024-06-27T17:47:46.824" v="2314" actId="207"/>
          <ac:spMkLst>
            <pc:docMk/>
            <pc:sldMk cId="3985098326" sldId="5212"/>
            <ac:spMk id="51" creationId="{077D9FAB-D136-4783-8755-4E98CA46F884}"/>
          </ac:spMkLst>
        </pc:spChg>
        <pc:spChg chg="mod">
          <ac:chgData name="Mark Jordan" userId="2329d406-c43c-4ac9-a338-00b0f4f2a277" providerId="ADAL" clId="{F6D53778-9CFC-4E84-9535-9631475D2723}" dt="2024-06-27T17:47:50.887" v="2315" actId="207"/>
          <ac:spMkLst>
            <pc:docMk/>
            <pc:sldMk cId="3985098326" sldId="5212"/>
            <ac:spMk id="52" creationId="{C3F1F650-AA89-483B-BB8E-531767591176}"/>
          </ac:spMkLst>
        </pc:spChg>
        <pc:spChg chg="mod">
          <ac:chgData name="Mark Jordan" userId="2329d406-c43c-4ac9-a338-00b0f4f2a277" providerId="ADAL" clId="{F6D53778-9CFC-4E84-9535-9631475D2723}" dt="2024-06-27T17:33:49.213" v="2147" actId="20577"/>
          <ac:spMkLst>
            <pc:docMk/>
            <pc:sldMk cId="3985098326" sldId="5212"/>
            <ac:spMk id="60" creationId="{EF4E0CF7-98DE-0938-EED2-89FCDFE7BB5F}"/>
          </ac:spMkLst>
        </pc:spChg>
        <pc:spChg chg="mod">
          <ac:chgData name="Mark Jordan" userId="2329d406-c43c-4ac9-a338-00b0f4f2a277" providerId="ADAL" clId="{F6D53778-9CFC-4E84-9535-9631475D2723}" dt="2024-06-27T17:09:43.152" v="1781" actId="113"/>
          <ac:spMkLst>
            <pc:docMk/>
            <pc:sldMk cId="3985098326" sldId="5212"/>
            <ac:spMk id="63" creationId="{E0EA4FF0-A3FD-73CD-CB29-68FDCEA2855F}"/>
          </ac:spMkLst>
        </pc:spChg>
        <pc:spChg chg="mod">
          <ac:chgData name="Mark Jordan" userId="2329d406-c43c-4ac9-a338-00b0f4f2a277" providerId="ADAL" clId="{F6D53778-9CFC-4E84-9535-9631475D2723}" dt="2024-06-27T17:09:51.736" v="1783" actId="108"/>
          <ac:spMkLst>
            <pc:docMk/>
            <pc:sldMk cId="3985098326" sldId="5212"/>
            <ac:spMk id="64" creationId="{C05E8A21-AFCE-BF54-6390-F93DBE89B6A4}"/>
          </ac:spMkLst>
        </pc:spChg>
        <pc:spChg chg="mod">
          <ac:chgData name="Mark Jordan" userId="2329d406-c43c-4ac9-a338-00b0f4f2a277" providerId="ADAL" clId="{F6D53778-9CFC-4E84-9535-9631475D2723}" dt="2024-06-27T17:09:53.004" v="1784" actId="108"/>
          <ac:spMkLst>
            <pc:docMk/>
            <pc:sldMk cId="3985098326" sldId="5212"/>
            <ac:spMk id="65" creationId="{C914C2C1-39EB-264F-39E0-CF277F593A59}"/>
          </ac:spMkLst>
        </pc:spChg>
        <pc:spChg chg="mod">
          <ac:chgData name="Mark Jordan" userId="2329d406-c43c-4ac9-a338-00b0f4f2a277" providerId="ADAL" clId="{F6D53778-9CFC-4E84-9535-9631475D2723}" dt="2024-06-27T17:09:54.126" v="1785" actId="108"/>
          <ac:spMkLst>
            <pc:docMk/>
            <pc:sldMk cId="3985098326" sldId="5212"/>
            <ac:spMk id="66" creationId="{162C25E1-497E-69E2-5038-2F381C4E99C3}"/>
          </ac:spMkLst>
        </pc:spChg>
        <pc:spChg chg="mod">
          <ac:chgData name="Mark Jordan" userId="2329d406-c43c-4ac9-a338-00b0f4f2a277" providerId="ADAL" clId="{F6D53778-9CFC-4E84-9535-9631475D2723}" dt="2024-06-27T17:48:27.120" v="2320" actId="207"/>
          <ac:spMkLst>
            <pc:docMk/>
            <pc:sldMk cId="3985098326" sldId="5212"/>
            <ac:spMk id="67" creationId="{A65B2C86-FACF-C760-0079-8296A93087A6}"/>
          </ac:spMkLst>
        </pc:spChg>
        <pc:spChg chg="mod">
          <ac:chgData name="Mark Jordan" userId="2329d406-c43c-4ac9-a338-00b0f4f2a277" providerId="ADAL" clId="{F6D53778-9CFC-4E84-9535-9631475D2723}" dt="2024-06-27T17:48:23.458" v="2319" actId="207"/>
          <ac:spMkLst>
            <pc:docMk/>
            <pc:sldMk cId="3985098326" sldId="5212"/>
            <ac:spMk id="68" creationId="{D9C3ED49-AB0F-9F06-DF6C-E35EB8A04A1A}"/>
          </ac:spMkLst>
        </pc:spChg>
        <pc:spChg chg="mod">
          <ac:chgData name="Mark Jordan" userId="2329d406-c43c-4ac9-a338-00b0f4f2a277" providerId="ADAL" clId="{F6D53778-9CFC-4E84-9535-9631475D2723}" dt="2024-06-27T17:48:19.035" v="2318" actId="207"/>
          <ac:spMkLst>
            <pc:docMk/>
            <pc:sldMk cId="3985098326" sldId="5212"/>
            <ac:spMk id="69" creationId="{30745F50-12DC-AD8A-3281-A5EA267355C0}"/>
          </ac:spMkLst>
        </pc:spChg>
        <pc:grpChg chg="mod">
          <ac:chgData name="Mark Jordan" userId="2329d406-c43c-4ac9-a338-00b0f4f2a277" providerId="ADAL" clId="{F6D53778-9CFC-4E84-9535-9631475D2723}" dt="2024-06-27T18:00:37.584" v="2594" actId="1076"/>
          <ac:grpSpMkLst>
            <pc:docMk/>
            <pc:sldMk cId="3985098326" sldId="5212"/>
            <ac:grpSpMk id="8" creationId="{38E6FF14-476D-4190-EBFE-DAE1B0001BA5}"/>
          </ac:grpSpMkLst>
        </pc:grpChg>
        <pc:grpChg chg="mod">
          <ac:chgData name="Mark Jordan" userId="2329d406-c43c-4ac9-a338-00b0f4f2a277" providerId="ADAL" clId="{F6D53778-9CFC-4E84-9535-9631475D2723}" dt="2024-06-27T18:00:37.584" v="2594" actId="1076"/>
          <ac:grpSpMkLst>
            <pc:docMk/>
            <pc:sldMk cId="3985098326" sldId="5212"/>
            <ac:grpSpMk id="9" creationId="{84F985F4-5D1D-0E32-6181-EF83202A60A0}"/>
          </ac:grpSpMkLst>
        </pc:grpChg>
        <pc:grpChg chg="add del mod ord">
          <ac:chgData name="Mark Jordan" userId="2329d406-c43c-4ac9-a338-00b0f4f2a277" providerId="ADAL" clId="{F6D53778-9CFC-4E84-9535-9631475D2723}" dt="2024-06-27T17:45:26.417" v="2305" actId="478"/>
          <ac:grpSpMkLst>
            <pc:docMk/>
            <pc:sldMk cId="3985098326" sldId="5212"/>
            <ac:grpSpMk id="24" creationId="{C144867C-704E-3A53-5CFE-CD4C46E79034}"/>
          </ac:grpSpMkLst>
        </pc:grpChg>
        <pc:grpChg chg="mod">
          <ac:chgData name="Mark Jordan" userId="2329d406-c43c-4ac9-a338-00b0f4f2a277" providerId="ADAL" clId="{F6D53778-9CFC-4E84-9535-9631475D2723}" dt="2024-06-27T17:46:31.248" v="2308" actId="208"/>
          <ac:grpSpMkLst>
            <pc:docMk/>
            <pc:sldMk cId="3985098326" sldId="5212"/>
            <ac:grpSpMk id="41" creationId="{0ABBB24D-18C3-4469-CDC5-E09772B57552}"/>
          </ac:grpSpMkLst>
        </pc:grpChg>
        <pc:grpChg chg="mod">
          <ac:chgData name="Mark Jordan" userId="2329d406-c43c-4ac9-a338-00b0f4f2a277" providerId="ADAL" clId="{F6D53778-9CFC-4E84-9535-9631475D2723}" dt="2024-06-27T17:46:13.613" v="2307" actId="208"/>
          <ac:grpSpMkLst>
            <pc:docMk/>
            <pc:sldMk cId="3985098326" sldId="5212"/>
            <ac:grpSpMk id="61" creationId="{C3B0A652-9669-A6AE-9058-21A34D68BE1B}"/>
          </ac:grpSpMkLst>
        </pc:grpChg>
        <pc:picChg chg="add del mod">
          <ac:chgData name="Mark Jordan" userId="2329d406-c43c-4ac9-a338-00b0f4f2a277" providerId="ADAL" clId="{F6D53778-9CFC-4E84-9535-9631475D2723}" dt="2024-06-27T17:45:26.417" v="2305" actId="478"/>
          <ac:picMkLst>
            <pc:docMk/>
            <pc:sldMk cId="3985098326" sldId="5212"/>
            <ac:picMk id="13" creationId="{DB679BA6-EFFA-1A84-0751-85810373C3AC}"/>
          </ac:picMkLst>
        </pc:picChg>
      </pc:sldChg>
      <pc:sldChg chg="delSp modSp add mod modTransition modAnim modNotesTx">
        <pc:chgData name="Mark Jordan" userId="2329d406-c43c-4ac9-a338-00b0f4f2a277" providerId="ADAL" clId="{F6D53778-9CFC-4E84-9535-9631475D2723}" dt="2024-07-15T19:34:34.099" v="8011" actId="6549"/>
        <pc:sldMkLst>
          <pc:docMk/>
          <pc:sldMk cId="3931514035" sldId="5354"/>
        </pc:sldMkLst>
        <pc:spChg chg="del mod">
          <ac:chgData name="Mark Jordan" userId="2329d406-c43c-4ac9-a338-00b0f4f2a277" providerId="ADAL" clId="{F6D53778-9CFC-4E84-9535-9631475D2723}" dt="2024-06-28T13:34:34.039" v="4172" actId="478"/>
          <ac:spMkLst>
            <pc:docMk/>
            <pc:sldMk cId="3931514035" sldId="5354"/>
            <ac:spMk id="6" creationId="{00000000-0000-0000-0000-000000000000}"/>
          </ac:spMkLst>
        </pc:spChg>
        <pc:spChg chg="mod">
          <ac:chgData name="Mark Jordan" userId="2329d406-c43c-4ac9-a338-00b0f4f2a277" providerId="ADAL" clId="{F6D53778-9CFC-4E84-9535-9631475D2723}" dt="2024-06-28T13:35:02.183" v="4176" actId="207"/>
          <ac:spMkLst>
            <pc:docMk/>
            <pc:sldMk cId="3931514035" sldId="5354"/>
            <ac:spMk id="21" creationId="{FEC27421-FAF1-E4BB-89DC-F36810868A37}"/>
          </ac:spMkLst>
        </pc:spChg>
        <pc:spChg chg="mod">
          <ac:chgData name="Mark Jordan" userId="2329d406-c43c-4ac9-a338-00b0f4f2a277" providerId="ADAL" clId="{F6D53778-9CFC-4E84-9535-9631475D2723}" dt="2024-06-28T13:36:20.708" v="4184" actId="208"/>
          <ac:spMkLst>
            <pc:docMk/>
            <pc:sldMk cId="3931514035" sldId="5354"/>
            <ac:spMk id="22" creationId="{6CD9CBB7-74E7-A14B-3233-D9F5DC452BF4}"/>
          </ac:spMkLst>
        </pc:spChg>
        <pc:spChg chg="mod">
          <ac:chgData name="Mark Jordan" userId="2329d406-c43c-4ac9-a338-00b0f4f2a277" providerId="ADAL" clId="{F6D53778-9CFC-4E84-9535-9631475D2723}" dt="2024-06-28T13:34:53.705" v="4174" actId="207"/>
          <ac:spMkLst>
            <pc:docMk/>
            <pc:sldMk cId="3931514035" sldId="5354"/>
            <ac:spMk id="24" creationId="{9C88A2C5-CB30-842F-E1CF-C0F3A426D07A}"/>
          </ac:spMkLst>
        </pc:spChg>
        <pc:spChg chg="mod">
          <ac:chgData name="Mark Jordan" userId="2329d406-c43c-4ac9-a338-00b0f4f2a277" providerId="ADAL" clId="{F6D53778-9CFC-4E84-9535-9631475D2723}" dt="2024-06-28T13:36:54.753" v="4188" actId="208"/>
          <ac:spMkLst>
            <pc:docMk/>
            <pc:sldMk cId="3931514035" sldId="5354"/>
            <ac:spMk id="27" creationId="{F8BC37AA-D7AC-D148-9F47-EEA6E075CCAB}"/>
          </ac:spMkLst>
        </pc:spChg>
        <pc:spChg chg="mod">
          <ac:chgData name="Mark Jordan" userId="2329d406-c43c-4ac9-a338-00b0f4f2a277" providerId="ADAL" clId="{F6D53778-9CFC-4E84-9535-9631475D2723}" dt="2024-06-28T13:37:00.254" v="4189" actId="207"/>
          <ac:spMkLst>
            <pc:docMk/>
            <pc:sldMk cId="3931514035" sldId="5354"/>
            <ac:spMk id="28" creationId="{2BC0E78A-0F79-D670-7782-2C9135A4B02A}"/>
          </ac:spMkLst>
        </pc:spChg>
        <pc:spChg chg="mod">
          <ac:chgData name="Mark Jordan" userId="2329d406-c43c-4ac9-a338-00b0f4f2a277" providerId="ADAL" clId="{F6D53778-9CFC-4E84-9535-9631475D2723}" dt="2024-06-28T13:37:00.254" v="4189" actId="207"/>
          <ac:spMkLst>
            <pc:docMk/>
            <pc:sldMk cId="3931514035" sldId="5354"/>
            <ac:spMk id="29" creationId="{F7630011-B43C-3A95-55A7-C0B56CB8423B}"/>
          </ac:spMkLst>
        </pc:spChg>
        <pc:spChg chg="mod">
          <ac:chgData name="Mark Jordan" userId="2329d406-c43c-4ac9-a338-00b0f4f2a277" providerId="ADAL" clId="{F6D53778-9CFC-4E84-9535-9631475D2723}" dt="2024-06-28T13:43:31.606" v="4605" actId="20577"/>
          <ac:spMkLst>
            <pc:docMk/>
            <pc:sldMk cId="3931514035" sldId="5354"/>
            <ac:spMk id="30" creationId="{A36F31F0-1A9E-491C-F456-99B45AF6E5AA}"/>
          </ac:spMkLst>
        </pc:spChg>
        <pc:spChg chg="mod ord">
          <ac:chgData name="Mark Jordan" userId="2329d406-c43c-4ac9-a338-00b0f4f2a277" providerId="ADAL" clId="{F6D53778-9CFC-4E84-9535-9631475D2723}" dt="2024-06-28T13:40:58.931" v="4569" actId="1076"/>
          <ac:spMkLst>
            <pc:docMk/>
            <pc:sldMk cId="3931514035" sldId="5354"/>
            <ac:spMk id="32" creationId="{2C9028AA-FD12-699E-C677-23273286606D}"/>
          </ac:spMkLst>
        </pc:spChg>
      </pc:sldChg>
      <pc:sldChg chg="addSp modSp mod modNotesTx">
        <pc:chgData name="Mark Jordan" userId="2329d406-c43c-4ac9-a338-00b0f4f2a277" providerId="ADAL" clId="{F6D53778-9CFC-4E84-9535-9631475D2723}" dt="2024-06-28T18:22:31.760" v="5879" actId="113"/>
        <pc:sldMkLst>
          <pc:docMk/>
          <pc:sldMk cId="3817865375" sldId="2147477427"/>
        </pc:sldMkLst>
        <pc:spChg chg="add mod">
          <ac:chgData name="Mark Jordan" userId="2329d406-c43c-4ac9-a338-00b0f4f2a277" providerId="ADAL" clId="{F6D53778-9CFC-4E84-9535-9631475D2723}" dt="2024-06-28T18:22:31.760" v="5879" actId="113"/>
          <ac:spMkLst>
            <pc:docMk/>
            <pc:sldMk cId="3817865375" sldId="2147477427"/>
            <ac:spMk id="7" creationId="{48A0E26F-2AFD-3187-CC36-1BDEE1A0089E}"/>
          </ac:spMkLst>
        </pc:spChg>
        <pc:graphicFrameChg chg="mod modGraphic">
          <ac:chgData name="Mark Jordan" userId="2329d406-c43c-4ac9-a338-00b0f4f2a277" providerId="ADAL" clId="{F6D53778-9CFC-4E84-9535-9631475D2723}" dt="2024-06-28T18:22:03.717" v="5877" actId="1038"/>
          <ac:graphicFrameMkLst>
            <pc:docMk/>
            <pc:sldMk cId="3817865375" sldId="2147477427"/>
            <ac:graphicFrameMk id="2" creationId="{266D284E-0A46-1242-3878-B7B71F33841F}"/>
          </ac:graphicFrameMkLst>
        </pc:graphicFrameChg>
        <pc:picChg chg="mod">
          <ac:chgData name="Mark Jordan" userId="2329d406-c43c-4ac9-a338-00b0f4f2a277" providerId="ADAL" clId="{F6D53778-9CFC-4E84-9535-9631475D2723}" dt="2024-06-28T18:21:58.611" v="5873" actId="1076"/>
          <ac:picMkLst>
            <pc:docMk/>
            <pc:sldMk cId="3817865375" sldId="2147477427"/>
            <ac:picMk id="3" creationId="{18825FC8-60BB-F0D4-BCAD-3144B31695B7}"/>
          </ac:picMkLst>
        </pc:picChg>
        <pc:picChg chg="add mod ord">
          <ac:chgData name="Mark Jordan" userId="2329d406-c43c-4ac9-a338-00b0f4f2a277" providerId="ADAL" clId="{F6D53778-9CFC-4E84-9535-9631475D2723}" dt="2024-06-28T18:22:08.124" v="5878" actId="166"/>
          <ac:picMkLst>
            <pc:docMk/>
            <pc:sldMk cId="3817865375" sldId="2147477427"/>
            <ac:picMk id="5" creationId="{E1E52A01-3B55-7844-180B-70F10802BF0C}"/>
          </ac:picMkLst>
        </pc:picChg>
      </pc:sldChg>
      <pc:sldChg chg="addSp delSp mod modNotesTx">
        <pc:chgData name="Mark Jordan" userId="2329d406-c43c-4ac9-a338-00b0f4f2a277" providerId="ADAL" clId="{F6D53778-9CFC-4E84-9535-9631475D2723}" dt="2024-07-15T17:53:32.204" v="6407" actId="6549"/>
        <pc:sldMkLst>
          <pc:docMk/>
          <pc:sldMk cId="3530339432" sldId="2147477437"/>
        </pc:sldMkLst>
        <pc:spChg chg="del">
          <ac:chgData name="Mark Jordan" userId="2329d406-c43c-4ac9-a338-00b0f4f2a277" providerId="ADAL" clId="{F6D53778-9CFC-4E84-9535-9631475D2723}" dt="2024-06-28T17:53:38.462" v="5712" actId="478"/>
          <ac:spMkLst>
            <pc:docMk/>
            <pc:sldMk cId="3530339432" sldId="2147477437"/>
            <ac:spMk id="3" creationId="{F964D60A-C074-32E8-F89D-3E8589F06CB1}"/>
          </ac:spMkLst>
        </pc:spChg>
        <pc:spChg chg="add del">
          <ac:chgData name="Mark Jordan" userId="2329d406-c43c-4ac9-a338-00b0f4f2a277" providerId="ADAL" clId="{F6D53778-9CFC-4E84-9535-9631475D2723}" dt="2024-06-26T13:59:59.724" v="2" actId="22"/>
          <ac:spMkLst>
            <pc:docMk/>
            <pc:sldMk cId="3530339432" sldId="2147477437"/>
            <ac:spMk id="10" creationId="{802020A5-760C-0684-6DD9-5CC778A7DE40}"/>
          </ac:spMkLst>
        </pc:spChg>
      </pc:sldChg>
      <pc:sldChg chg="addSp delSp modSp add mod delAnim modAnim modNotesTx">
        <pc:chgData name="Mark Jordan" userId="2329d406-c43c-4ac9-a338-00b0f4f2a277" providerId="ADAL" clId="{F6D53778-9CFC-4E84-9535-9631475D2723}" dt="2024-06-26T14:03:39.305" v="43" actId="1035"/>
        <pc:sldMkLst>
          <pc:docMk/>
          <pc:sldMk cId="1287973736" sldId="2147477438"/>
        </pc:sldMkLst>
        <pc:spChg chg="del">
          <ac:chgData name="Mark Jordan" userId="2329d406-c43c-4ac9-a338-00b0f4f2a277" providerId="ADAL" clId="{F6D53778-9CFC-4E84-9535-9631475D2723}" dt="2024-06-26T14:00:26.826" v="6" actId="478"/>
          <ac:spMkLst>
            <pc:docMk/>
            <pc:sldMk cId="1287973736" sldId="2147477438"/>
            <ac:spMk id="2" creationId="{FA3347AC-7E5B-C32C-8C9E-DFD413290515}"/>
          </ac:spMkLst>
        </pc:spChg>
        <pc:spChg chg="del">
          <ac:chgData name="Mark Jordan" userId="2329d406-c43c-4ac9-a338-00b0f4f2a277" providerId="ADAL" clId="{F6D53778-9CFC-4E84-9535-9631475D2723}" dt="2024-06-26T14:00:31.587" v="7" actId="478"/>
          <ac:spMkLst>
            <pc:docMk/>
            <pc:sldMk cId="1287973736" sldId="2147477438"/>
            <ac:spMk id="3" creationId="{D9348899-6915-270E-D733-D220212E346D}"/>
          </ac:spMkLst>
        </pc:spChg>
        <pc:spChg chg="del">
          <ac:chgData name="Mark Jordan" userId="2329d406-c43c-4ac9-a338-00b0f4f2a277" providerId="ADAL" clId="{F6D53778-9CFC-4E84-9535-9631475D2723}" dt="2024-06-26T14:00:21.647" v="5" actId="478"/>
          <ac:spMkLst>
            <pc:docMk/>
            <pc:sldMk cId="1287973736" sldId="2147477438"/>
            <ac:spMk id="7" creationId="{5C624161-56DF-AFCE-21EF-304342737100}"/>
          </ac:spMkLst>
        </pc:spChg>
        <pc:spChg chg="del">
          <ac:chgData name="Mark Jordan" userId="2329d406-c43c-4ac9-a338-00b0f4f2a277" providerId="ADAL" clId="{F6D53778-9CFC-4E84-9535-9631475D2723}" dt="2024-06-26T14:00:53.554" v="8" actId="478"/>
          <ac:spMkLst>
            <pc:docMk/>
            <pc:sldMk cId="1287973736" sldId="2147477438"/>
            <ac:spMk id="8" creationId="{C0237FA0-E6D9-638B-926E-81601B23FF3C}"/>
          </ac:spMkLst>
        </pc:spChg>
        <pc:spChg chg="add mod ord">
          <ac:chgData name="Mark Jordan" userId="2329d406-c43c-4ac9-a338-00b0f4f2a277" providerId="ADAL" clId="{F6D53778-9CFC-4E84-9535-9631475D2723}" dt="2024-06-26T14:02:50.410" v="37" actId="167"/>
          <ac:spMkLst>
            <pc:docMk/>
            <pc:sldMk cId="1287973736" sldId="2147477438"/>
            <ac:spMk id="9" creationId="{62477A94-7CE8-E2F9-FDA2-CEF1B06A9616}"/>
          </ac:spMkLst>
        </pc:spChg>
        <pc:spChg chg="del">
          <ac:chgData name="Mark Jordan" userId="2329d406-c43c-4ac9-a338-00b0f4f2a277" providerId="ADAL" clId="{F6D53778-9CFC-4E84-9535-9631475D2723}" dt="2024-06-26T14:00:53.554" v="8" actId="478"/>
          <ac:spMkLst>
            <pc:docMk/>
            <pc:sldMk cId="1287973736" sldId="2147477438"/>
            <ac:spMk id="10" creationId="{E84DD680-2BC7-3535-7643-58832C99F846}"/>
          </ac:spMkLst>
        </pc:spChg>
        <pc:spChg chg="del">
          <ac:chgData name="Mark Jordan" userId="2329d406-c43c-4ac9-a338-00b0f4f2a277" providerId="ADAL" clId="{F6D53778-9CFC-4E84-9535-9631475D2723}" dt="2024-06-26T14:00:21.647" v="5" actId="478"/>
          <ac:spMkLst>
            <pc:docMk/>
            <pc:sldMk cId="1287973736" sldId="2147477438"/>
            <ac:spMk id="11" creationId="{D088111A-2744-6B45-48D3-3361E6A7EED9}"/>
          </ac:spMkLst>
        </pc:spChg>
        <pc:spChg chg="del">
          <ac:chgData name="Mark Jordan" userId="2329d406-c43c-4ac9-a338-00b0f4f2a277" providerId="ADAL" clId="{F6D53778-9CFC-4E84-9535-9631475D2723}" dt="2024-06-26T14:00:53.554" v="8" actId="478"/>
          <ac:spMkLst>
            <pc:docMk/>
            <pc:sldMk cId="1287973736" sldId="2147477438"/>
            <ac:spMk id="12" creationId="{9F271279-EACA-3D80-7E6E-7F7BF291DAAA}"/>
          </ac:spMkLst>
        </pc:spChg>
        <pc:spChg chg="add mod ord">
          <ac:chgData name="Mark Jordan" userId="2329d406-c43c-4ac9-a338-00b0f4f2a277" providerId="ADAL" clId="{F6D53778-9CFC-4E84-9535-9631475D2723}" dt="2024-06-26T14:02:50.410" v="37" actId="167"/>
          <ac:spMkLst>
            <pc:docMk/>
            <pc:sldMk cId="1287973736" sldId="2147477438"/>
            <ac:spMk id="13" creationId="{F417587A-17F7-E331-3131-510DBCF6DA83}"/>
          </ac:spMkLst>
        </pc:spChg>
        <pc:spChg chg="mod">
          <ac:chgData name="Mark Jordan" userId="2329d406-c43c-4ac9-a338-00b0f4f2a277" providerId="ADAL" clId="{F6D53778-9CFC-4E84-9535-9631475D2723}" dt="2024-06-26T14:01:58.652" v="26" actId="14100"/>
          <ac:spMkLst>
            <pc:docMk/>
            <pc:sldMk cId="1287973736" sldId="2147477438"/>
            <ac:spMk id="14" creationId="{BB252F1E-2F2B-7E61-A447-AC11418BA1AF}"/>
          </ac:spMkLst>
        </pc:spChg>
        <pc:spChg chg="add mod ord">
          <ac:chgData name="Mark Jordan" userId="2329d406-c43c-4ac9-a338-00b0f4f2a277" providerId="ADAL" clId="{F6D53778-9CFC-4E84-9535-9631475D2723}" dt="2024-06-26T14:02:50.410" v="37" actId="167"/>
          <ac:spMkLst>
            <pc:docMk/>
            <pc:sldMk cId="1287973736" sldId="2147477438"/>
            <ac:spMk id="15" creationId="{541692AB-42F6-9C9F-C3F8-0DC28F1722DA}"/>
          </ac:spMkLst>
        </pc:spChg>
        <pc:spChg chg="add mod ord">
          <ac:chgData name="Mark Jordan" userId="2329d406-c43c-4ac9-a338-00b0f4f2a277" providerId="ADAL" clId="{F6D53778-9CFC-4E84-9535-9631475D2723}" dt="2024-06-26T14:02:50.410" v="37" actId="167"/>
          <ac:spMkLst>
            <pc:docMk/>
            <pc:sldMk cId="1287973736" sldId="2147477438"/>
            <ac:spMk id="16" creationId="{F3B39B18-126E-7F1F-AEF3-84F86AF8552A}"/>
          </ac:spMkLst>
        </pc:spChg>
        <pc:spChg chg="add mod ord">
          <ac:chgData name="Mark Jordan" userId="2329d406-c43c-4ac9-a338-00b0f4f2a277" providerId="ADAL" clId="{F6D53778-9CFC-4E84-9535-9631475D2723}" dt="2024-06-26T14:03:39.305" v="43" actId="1035"/>
          <ac:spMkLst>
            <pc:docMk/>
            <pc:sldMk cId="1287973736" sldId="2147477438"/>
            <ac:spMk id="17" creationId="{686DD3A2-FDFE-79FF-D300-82DB251E8FAA}"/>
          </ac:spMkLst>
        </pc:spChg>
      </pc:sldChg>
      <pc:sldChg chg="addSp delSp modSp add mod modTransition delAnim modAnim modNotesTx">
        <pc:chgData name="Mark Jordan" userId="2329d406-c43c-4ac9-a338-00b0f4f2a277" providerId="ADAL" clId="{F6D53778-9CFC-4E84-9535-9631475D2723}" dt="2024-07-15T19:05:21.591" v="7370" actId="20577"/>
        <pc:sldMkLst>
          <pc:docMk/>
          <pc:sldMk cId="1922306464" sldId="2147477439"/>
        </pc:sldMkLst>
        <pc:spChg chg="add mod ord">
          <ac:chgData name="Mark Jordan" userId="2329d406-c43c-4ac9-a338-00b0f4f2a277" providerId="ADAL" clId="{F6D53778-9CFC-4E84-9535-9631475D2723}" dt="2024-06-27T16:55:38.758" v="1506" actId="207"/>
          <ac:spMkLst>
            <pc:docMk/>
            <pc:sldMk cId="1922306464" sldId="2147477439"/>
            <ac:spMk id="19" creationId="{2C130FF2-20C2-D447-C4F0-C4C65F72A6C6}"/>
          </ac:spMkLst>
        </pc:spChg>
        <pc:spChg chg="add mod ord">
          <ac:chgData name="Mark Jordan" userId="2329d406-c43c-4ac9-a338-00b0f4f2a277" providerId="ADAL" clId="{F6D53778-9CFC-4E84-9535-9631475D2723}" dt="2024-06-27T16:55:43.727" v="1507" actId="207"/>
          <ac:spMkLst>
            <pc:docMk/>
            <pc:sldMk cId="1922306464" sldId="2147477439"/>
            <ac:spMk id="20" creationId="{762575E8-1C70-FA79-759D-C6A0691BB298}"/>
          </ac:spMkLst>
        </pc:spChg>
        <pc:spChg chg="add mod ord">
          <ac:chgData name="Mark Jordan" userId="2329d406-c43c-4ac9-a338-00b0f4f2a277" providerId="ADAL" clId="{F6D53778-9CFC-4E84-9535-9631475D2723}" dt="2024-06-27T16:57:52.848" v="1540" actId="167"/>
          <ac:spMkLst>
            <pc:docMk/>
            <pc:sldMk cId="1922306464" sldId="2147477439"/>
            <ac:spMk id="21" creationId="{E24F5E52-F23B-CEC9-FE65-59212FA65C58}"/>
          </ac:spMkLst>
        </pc:spChg>
        <pc:spChg chg="add mod ord">
          <ac:chgData name="Mark Jordan" userId="2329d406-c43c-4ac9-a338-00b0f4f2a277" providerId="ADAL" clId="{F6D53778-9CFC-4E84-9535-9631475D2723}" dt="2024-06-27T16:57:52.848" v="1540" actId="167"/>
          <ac:spMkLst>
            <pc:docMk/>
            <pc:sldMk cId="1922306464" sldId="2147477439"/>
            <ac:spMk id="22" creationId="{02383C96-0876-C747-5D28-33B1053C2CFC}"/>
          </ac:spMkLst>
        </pc:spChg>
        <pc:spChg chg="add mod ord">
          <ac:chgData name="Mark Jordan" userId="2329d406-c43c-4ac9-a338-00b0f4f2a277" providerId="ADAL" clId="{F6D53778-9CFC-4E84-9535-9631475D2723}" dt="2024-06-27T16:59:03.458" v="1587" actId="207"/>
          <ac:spMkLst>
            <pc:docMk/>
            <pc:sldMk cId="1922306464" sldId="2147477439"/>
            <ac:spMk id="23" creationId="{B2CE7D9C-A291-340B-192F-9A94B9965C0D}"/>
          </ac:spMkLst>
        </pc:spChg>
        <pc:spChg chg="add mod ord">
          <ac:chgData name="Mark Jordan" userId="2329d406-c43c-4ac9-a338-00b0f4f2a277" providerId="ADAL" clId="{F6D53778-9CFC-4E84-9535-9631475D2723}" dt="2024-06-27T16:59:03.458" v="1587" actId="207"/>
          <ac:spMkLst>
            <pc:docMk/>
            <pc:sldMk cId="1922306464" sldId="2147477439"/>
            <ac:spMk id="24" creationId="{31E04A62-6ED9-C8FF-3E6E-6A5E9AB1CBC9}"/>
          </ac:spMkLst>
        </pc:spChg>
        <pc:spChg chg="add mod ord">
          <ac:chgData name="Mark Jordan" userId="2329d406-c43c-4ac9-a338-00b0f4f2a277" providerId="ADAL" clId="{F6D53778-9CFC-4E84-9535-9631475D2723}" dt="2024-06-27T16:59:42.282" v="1616" actId="167"/>
          <ac:spMkLst>
            <pc:docMk/>
            <pc:sldMk cId="1922306464" sldId="2147477439"/>
            <ac:spMk id="25" creationId="{0FD8AB43-EE12-85AB-E3D4-898ACC3C02CA}"/>
          </ac:spMkLst>
        </pc:spChg>
        <pc:spChg chg="add mod ord">
          <ac:chgData name="Mark Jordan" userId="2329d406-c43c-4ac9-a338-00b0f4f2a277" providerId="ADAL" clId="{F6D53778-9CFC-4E84-9535-9631475D2723}" dt="2024-06-27T16:59:42.282" v="1616" actId="167"/>
          <ac:spMkLst>
            <pc:docMk/>
            <pc:sldMk cId="1922306464" sldId="2147477439"/>
            <ac:spMk id="26" creationId="{1EC43734-F36B-64D1-4D4D-1EC7217D4474}"/>
          </ac:spMkLst>
        </pc:spChg>
        <pc:grpChg chg="del">
          <ac:chgData name="Mark Jordan" userId="2329d406-c43c-4ac9-a338-00b0f4f2a277" providerId="ADAL" clId="{F6D53778-9CFC-4E84-9535-9631475D2723}" dt="2024-06-27T16:20:00.941" v="689" actId="478"/>
          <ac:grpSpMkLst>
            <pc:docMk/>
            <pc:sldMk cId="1922306464" sldId="2147477439"/>
            <ac:grpSpMk id="5" creationId="{707C4D10-E1D5-412B-8179-EFD22D10293C}"/>
          </ac:grpSpMkLst>
        </pc:grpChg>
        <pc:graphicFrameChg chg="add mod modGraphic">
          <ac:chgData name="Mark Jordan" userId="2329d406-c43c-4ac9-a338-00b0f4f2a277" providerId="ADAL" clId="{F6D53778-9CFC-4E84-9535-9631475D2723}" dt="2024-06-27T16:47:47.115" v="1292" actId="1038"/>
          <ac:graphicFrameMkLst>
            <pc:docMk/>
            <pc:sldMk cId="1922306464" sldId="2147477439"/>
            <ac:graphicFrameMk id="2" creationId="{E728A5EB-96BF-09ED-C952-BECDE48FB21A}"/>
          </ac:graphicFrameMkLst>
        </pc:graphicFrameChg>
        <pc:graphicFrameChg chg="del">
          <ac:chgData name="Mark Jordan" userId="2329d406-c43c-4ac9-a338-00b0f4f2a277" providerId="ADAL" clId="{F6D53778-9CFC-4E84-9535-9631475D2723}" dt="2024-06-27T16:16:16.114" v="551" actId="478"/>
          <ac:graphicFrameMkLst>
            <pc:docMk/>
            <pc:sldMk cId="1922306464" sldId="2147477439"/>
            <ac:graphicFrameMk id="3" creationId="{79953B07-DCC2-FD2D-124A-637D947E226F}"/>
          </ac:graphicFrameMkLst>
        </pc:graphicFrameChg>
        <pc:graphicFrameChg chg="del">
          <ac:chgData name="Mark Jordan" userId="2329d406-c43c-4ac9-a338-00b0f4f2a277" providerId="ADAL" clId="{F6D53778-9CFC-4E84-9535-9631475D2723}" dt="2024-06-27T16:16:16.114" v="551" actId="478"/>
          <ac:graphicFrameMkLst>
            <pc:docMk/>
            <pc:sldMk cId="1922306464" sldId="2147477439"/>
            <ac:graphicFrameMk id="4" creationId="{A417CF30-7894-E6D8-AB20-00831DA6F111}"/>
          </ac:graphicFrameMkLst>
        </pc:graphicFrameChg>
        <pc:graphicFrameChg chg="add mod modGraphic">
          <ac:chgData name="Mark Jordan" userId="2329d406-c43c-4ac9-a338-00b0f4f2a277" providerId="ADAL" clId="{F6D53778-9CFC-4E84-9535-9631475D2723}" dt="2024-06-27T16:49:29.496" v="1372" actId="1035"/>
          <ac:graphicFrameMkLst>
            <pc:docMk/>
            <pc:sldMk cId="1922306464" sldId="2147477439"/>
            <ac:graphicFrameMk id="7" creationId="{768ED1D0-E50F-D137-29C1-4389118EA717}"/>
          </ac:graphicFrameMkLst>
        </pc:graphicFrameChg>
        <pc:graphicFrameChg chg="del">
          <ac:chgData name="Mark Jordan" userId="2329d406-c43c-4ac9-a338-00b0f4f2a277" providerId="ADAL" clId="{F6D53778-9CFC-4E84-9535-9631475D2723}" dt="2024-06-27T16:16:16.114" v="551" actId="478"/>
          <ac:graphicFrameMkLst>
            <pc:docMk/>
            <pc:sldMk cId="1922306464" sldId="2147477439"/>
            <ac:graphicFrameMk id="8" creationId="{D66C1D49-0CFB-21AB-37B9-D1016C5B273D}"/>
          </ac:graphicFrameMkLst>
        </pc:graphicFrameChg>
        <pc:graphicFrameChg chg="add del mod">
          <ac:chgData name="Mark Jordan" userId="2329d406-c43c-4ac9-a338-00b0f4f2a277" providerId="ADAL" clId="{F6D53778-9CFC-4E84-9535-9631475D2723}" dt="2024-06-27T16:48:14.407" v="1330" actId="21"/>
          <ac:graphicFrameMkLst>
            <pc:docMk/>
            <pc:sldMk cId="1922306464" sldId="2147477439"/>
            <ac:graphicFrameMk id="15" creationId="{0FC2CFCA-74BD-DD05-D759-4A2994C8E653}"/>
          </ac:graphicFrameMkLst>
        </pc:graphicFrameChg>
        <pc:graphicFrameChg chg="del">
          <ac:chgData name="Mark Jordan" userId="2329d406-c43c-4ac9-a338-00b0f4f2a277" providerId="ADAL" clId="{F6D53778-9CFC-4E84-9535-9631475D2723}" dt="2024-06-27T16:16:16.114" v="551" actId="478"/>
          <ac:graphicFrameMkLst>
            <pc:docMk/>
            <pc:sldMk cId="1922306464" sldId="2147477439"/>
            <ac:graphicFrameMk id="16" creationId="{1530E49F-F679-68FF-479A-7094572FFAB1}"/>
          </ac:graphicFrameMkLst>
        </pc:graphicFrameChg>
        <pc:graphicFrameChg chg="del">
          <ac:chgData name="Mark Jordan" userId="2329d406-c43c-4ac9-a338-00b0f4f2a277" providerId="ADAL" clId="{F6D53778-9CFC-4E84-9535-9631475D2723}" dt="2024-06-27T16:16:16.114" v="551" actId="478"/>
          <ac:graphicFrameMkLst>
            <pc:docMk/>
            <pc:sldMk cId="1922306464" sldId="2147477439"/>
            <ac:graphicFrameMk id="17" creationId="{7A9E5047-E2AF-97B8-50DB-9ACC70CF0A9E}"/>
          </ac:graphicFrameMkLst>
        </pc:graphicFrameChg>
        <pc:graphicFrameChg chg="add del mod">
          <ac:chgData name="Mark Jordan" userId="2329d406-c43c-4ac9-a338-00b0f4f2a277" providerId="ADAL" clId="{F6D53778-9CFC-4E84-9535-9631475D2723}" dt="2024-06-27T16:48:14.407" v="1330" actId="21"/>
          <ac:graphicFrameMkLst>
            <pc:docMk/>
            <pc:sldMk cId="1922306464" sldId="2147477439"/>
            <ac:graphicFrameMk id="18" creationId="{166FFF40-5849-1250-07E7-FB47245F9FDE}"/>
          </ac:graphicFrameMkLst>
        </pc:graphicFrameChg>
      </pc:sldChg>
      <pc:sldChg chg="modSp del mod">
        <pc:chgData name="Mark Jordan" userId="2329d406-c43c-4ac9-a338-00b0f4f2a277" providerId="ADAL" clId="{F6D53778-9CFC-4E84-9535-9631475D2723}" dt="2024-06-26T14:28:25.167" v="292" actId="47"/>
        <pc:sldMkLst>
          <pc:docMk/>
          <pc:sldMk cId="3986743110" sldId="2147477439"/>
        </pc:sldMkLst>
        <pc:spChg chg="mod">
          <ac:chgData name="Mark Jordan" userId="2329d406-c43c-4ac9-a338-00b0f4f2a277" providerId="ADAL" clId="{F6D53778-9CFC-4E84-9535-9631475D2723}" dt="2024-06-26T14:27:24.552" v="285" actId="27636"/>
          <ac:spMkLst>
            <pc:docMk/>
            <pc:sldMk cId="3986743110" sldId="2147477439"/>
            <ac:spMk id="21" creationId="{310BD3BD-07D2-93A7-5A22-3F3CAE83032F}"/>
          </ac:spMkLst>
        </pc:spChg>
      </pc:sldChg>
      <pc:sldChg chg="addSp delSp modSp add mod modTransition modAnim modNotesTx">
        <pc:chgData name="Mark Jordan" userId="2329d406-c43c-4ac9-a338-00b0f4f2a277" providerId="ADAL" clId="{F6D53778-9CFC-4E84-9535-9631475D2723}" dt="2024-07-15T19:11:23.107" v="7430" actId="20577"/>
        <pc:sldMkLst>
          <pc:docMk/>
          <pc:sldMk cId="1034091524" sldId="2147477440"/>
        </pc:sldMkLst>
        <pc:spChg chg="add mod">
          <ac:chgData name="Mark Jordan" userId="2329d406-c43c-4ac9-a338-00b0f4f2a277" providerId="ADAL" clId="{F6D53778-9CFC-4E84-9535-9631475D2723}" dt="2024-07-15T19:09:55.704" v="7406" actId="962"/>
          <ac:spMkLst>
            <pc:docMk/>
            <pc:sldMk cId="1034091524" sldId="2147477440"/>
            <ac:spMk id="5" creationId="{07C6CDE7-50A6-42B4-D9D1-4210432C33FB}"/>
          </ac:spMkLst>
        </pc:spChg>
        <pc:graphicFrameChg chg="add mod modGraphic">
          <ac:chgData name="Mark Jordan" userId="2329d406-c43c-4ac9-a338-00b0f4f2a277" providerId="ADAL" clId="{F6D53778-9CFC-4E84-9535-9631475D2723}" dt="2024-07-15T19:09:51.028" v="7405" actId="962"/>
          <ac:graphicFrameMkLst>
            <pc:docMk/>
            <pc:sldMk cId="1034091524" sldId="2147477440"/>
            <ac:graphicFrameMk id="2" creationId="{78E1934A-03FC-A6E8-B693-3A8C91400CBB}"/>
          </ac:graphicFrameMkLst>
        </pc:graphicFrameChg>
        <pc:graphicFrameChg chg="del mod modGraphic">
          <ac:chgData name="Mark Jordan" userId="2329d406-c43c-4ac9-a338-00b0f4f2a277" providerId="ADAL" clId="{F6D53778-9CFC-4E84-9535-9631475D2723}" dt="2024-06-27T16:48:20.126" v="1331" actId="478"/>
          <ac:graphicFrameMkLst>
            <pc:docMk/>
            <pc:sldMk cId="1034091524" sldId="2147477440"/>
            <ac:graphicFrameMk id="2" creationId="{E728A5EB-96BF-09ED-C952-BECDE48FB21A}"/>
          </ac:graphicFrameMkLst>
        </pc:graphicFrameChg>
        <pc:graphicFrameChg chg="add mod">
          <ac:chgData name="Mark Jordan" userId="2329d406-c43c-4ac9-a338-00b0f4f2a277" providerId="ADAL" clId="{F6D53778-9CFC-4E84-9535-9631475D2723}" dt="2024-07-15T19:10:14.084" v="7408" actId="962"/>
          <ac:graphicFrameMkLst>
            <pc:docMk/>
            <pc:sldMk cId="1034091524" sldId="2147477440"/>
            <ac:graphicFrameMk id="3" creationId="{A1024701-E4F8-2ACF-142A-E9B18A22971B}"/>
          </ac:graphicFrameMkLst>
        </pc:graphicFrameChg>
        <pc:graphicFrameChg chg="add mod">
          <ac:chgData name="Mark Jordan" userId="2329d406-c43c-4ac9-a338-00b0f4f2a277" providerId="ADAL" clId="{F6D53778-9CFC-4E84-9535-9631475D2723}" dt="2024-07-15T19:10:06.411" v="7407" actId="962"/>
          <ac:graphicFrameMkLst>
            <pc:docMk/>
            <pc:sldMk cId="1034091524" sldId="2147477440"/>
            <ac:graphicFrameMk id="4" creationId="{4F5E7C21-077A-E614-0892-9955A290435F}"/>
          </ac:graphicFrameMkLst>
        </pc:graphicFrameChg>
        <pc:graphicFrameChg chg="add mod modGraphic">
          <ac:chgData name="Mark Jordan" userId="2329d406-c43c-4ac9-a338-00b0f4f2a277" providerId="ADAL" clId="{F6D53778-9CFC-4E84-9535-9631475D2723}" dt="2024-07-15T19:09:42.569" v="7404" actId="962"/>
          <ac:graphicFrameMkLst>
            <pc:docMk/>
            <pc:sldMk cId="1034091524" sldId="2147477440"/>
            <ac:graphicFrameMk id="6" creationId="{C30F3DA5-A9D2-2CD5-9171-23ABF377EA13}"/>
          </ac:graphicFrameMkLst>
        </pc:graphicFrameChg>
        <pc:graphicFrameChg chg="del mod modGraphic">
          <ac:chgData name="Mark Jordan" userId="2329d406-c43c-4ac9-a338-00b0f4f2a277" providerId="ADAL" clId="{F6D53778-9CFC-4E84-9535-9631475D2723}" dt="2024-06-27T16:48:20.126" v="1331" actId="478"/>
          <ac:graphicFrameMkLst>
            <pc:docMk/>
            <pc:sldMk cId="1034091524" sldId="2147477440"/>
            <ac:graphicFrameMk id="7" creationId="{768ED1D0-E50F-D137-29C1-4389118EA717}"/>
          </ac:graphicFrameMkLst>
        </pc:graphicFrameChg>
      </pc:sldChg>
      <pc:sldChg chg="modSp del mod">
        <pc:chgData name="Mark Jordan" userId="2329d406-c43c-4ac9-a338-00b0f4f2a277" providerId="ADAL" clId="{F6D53778-9CFC-4E84-9535-9631475D2723}" dt="2024-06-26T14:28:25.167" v="292" actId="47"/>
        <pc:sldMkLst>
          <pc:docMk/>
          <pc:sldMk cId="2299315550" sldId="2147477440"/>
        </pc:sldMkLst>
        <pc:spChg chg="mod">
          <ac:chgData name="Mark Jordan" userId="2329d406-c43c-4ac9-a338-00b0f4f2a277" providerId="ADAL" clId="{F6D53778-9CFC-4E84-9535-9631475D2723}" dt="2024-06-26T14:27:24.587" v="286" actId="27636"/>
          <ac:spMkLst>
            <pc:docMk/>
            <pc:sldMk cId="2299315550" sldId="2147477440"/>
            <ac:spMk id="21" creationId="{310BD3BD-07D2-93A7-5A22-3F3CAE83032F}"/>
          </ac:spMkLst>
        </pc:spChg>
      </pc:sldChg>
      <pc:sldChg chg="addSp delSp modSp new mod modAnim modNotesTx">
        <pc:chgData name="Mark Jordan" userId="2329d406-c43c-4ac9-a338-00b0f4f2a277" providerId="ADAL" clId="{F6D53778-9CFC-4E84-9535-9631475D2723}" dt="2024-07-15T19:13:35.005" v="7528" actId="20577"/>
        <pc:sldMkLst>
          <pc:docMk/>
          <pc:sldMk cId="576061255" sldId="2147477441"/>
        </pc:sldMkLst>
        <pc:spChg chg="mod">
          <ac:chgData name="Mark Jordan" userId="2329d406-c43c-4ac9-a338-00b0f4f2a277" providerId="ADAL" clId="{F6D53778-9CFC-4E84-9535-9631475D2723}" dt="2024-06-27T17:13:18.855" v="1814" actId="20577"/>
          <ac:spMkLst>
            <pc:docMk/>
            <pc:sldMk cId="576061255" sldId="2147477441"/>
            <ac:spMk id="2" creationId="{1FC419B4-F517-5D68-51A7-A8A9C8E9A973}"/>
          </ac:spMkLst>
        </pc:spChg>
        <pc:spChg chg="del">
          <ac:chgData name="Mark Jordan" userId="2329d406-c43c-4ac9-a338-00b0f4f2a277" providerId="ADAL" clId="{F6D53778-9CFC-4E84-9535-9631475D2723}" dt="2024-06-27T17:16:00.871" v="1838" actId="931"/>
          <ac:spMkLst>
            <pc:docMk/>
            <pc:sldMk cId="576061255" sldId="2147477441"/>
            <ac:spMk id="3" creationId="{1E785D28-E901-9A37-0629-7ACC0B7C8AFE}"/>
          </ac:spMkLst>
        </pc:spChg>
        <pc:spChg chg="add mod">
          <ac:chgData name="Mark Jordan" userId="2329d406-c43c-4ac9-a338-00b0f4f2a277" providerId="ADAL" clId="{F6D53778-9CFC-4E84-9535-9631475D2723}" dt="2024-06-27T17:26:19.535" v="1903" actId="1076"/>
          <ac:spMkLst>
            <pc:docMk/>
            <pc:sldMk cId="576061255" sldId="2147477441"/>
            <ac:spMk id="6" creationId="{BD703935-2573-133A-0427-CE58095CDAE3}"/>
          </ac:spMkLst>
        </pc:spChg>
        <pc:spChg chg="add del mod">
          <ac:chgData name="Mark Jordan" userId="2329d406-c43c-4ac9-a338-00b0f4f2a277" providerId="ADAL" clId="{F6D53778-9CFC-4E84-9535-9631475D2723}" dt="2024-06-27T17:19:18.200" v="1853" actId="478"/>
          <ac:spMkLst>
            <pc:docMk/>
            <pc:sldMk cId="576061255" sldId="2147477441"/>
            <ac:spMk id="8" creationId="{1C568E9F-1236-1817-717A-68CB149C54FB}"/>
          </ac:spMkLst>
        </pc:spChg>
        <pc:spChg chg="add del mod">
          <ac:chgData name="Mark Jordan" userId="2329d406-c43c-4ac9-a338-00b0f4f2a277" providerId="ADAL" clId="{F6D53778-9CFC-4E84-9535-9631475D2723}" dt="2024-06-27T17:24:55.109" v="1886" actId="478"/>
          <ac:spMkLst>
            <pc:docMk/>
            <pc:sldMk cId="576061255" sldId="2147477441"/>
            <ac:spMk id="9" creationId="{B3265A5B-95EB-C07C-7035-A87E4284BC9E}"/>
          </ac:spMkLst>
        </pc:spChg>
        <pc:spChg chg="add mod">
          <ac:chgData name="Mark Jordan" userId="2329d406-c43c-4ac9-a338-00b0f4f2a277" providerId="ADAL" clId="{F6D53778-9CFC-4E84-9535-9631475D2723}" dt="2024-06-27T17:26:50.421" v="1906" actId="962"/>
          <ac:spMkLst>
            <pc:docMk/>
            <pc:sldMk cId="576061255" sldId="2147477441"/>
            <ac:spMk id="10" creationId="{2A0D446F-9F3C-E61C-0330-97D5A1DFBECD}"/>
          </ac:spMkLst>
        </pc:spChg>
        <pc:spChg chg="add del mod">
          <ac:chgData name="Mark Jordan" userId="2329d406-c43c-4ac9-a338-00b0f4f2a277" providerId="ADAL" clId="{F6D53778-9CFC-4E84-9535-9631475D2723}" dt="2024-06-27T17:24:52.791" v="1885" actId="478"/>
          <ac:spMkLst>
            <pc:docMk/>
            <pc:sldMk cId="576061255" sldId="2147477441"/>
            <ac:spMk id="11" creationId="{C66FD8D1-E5C7-BBB3-7218-C795BAEA1FB8}"/>
          </ac:spMkLst>
        </pc:spChg>
        <pc:spChg chg="add del mod">
          <ac:chgData name="Mark Jordan" userId="2329d406-c43c-4ac9-a338-00b0f4f2a277" providerId="ADAL" clId="{F6D53778-9CFC-4E84-9535-9631475D2723}" dt="2024-06-27T17:24:36.631" v="1881" actId="478"/>
          <ac:spMkLst>
            <pc:docMk/>
            <pc:sldMk cId="576061255" sldId="2147477441"/>
            <ac:spMk id="12" creationId="{7701F5B0-ED9D-69DA-951D-4223B4AD71A2}"/>
          </ac:spMkLst>
        </pc:spChg>
        <pc:spChg chg="mod">
          <ac:chgData name="Mark Jordan" userId="2329d406-c43c-4ac9-a338-00b0f4f2a277" providerId="ADAL" clId="{F6D53778-9CFC-4E84-9535-9631475D2723}" dt="2024-06-27T17:25:41.928" v="1898" actId="207"/>
          <ac:spMkLst>
            <pc:docMk/>
            <pc:sldMk cId="576061255" sldId="2147477441"/>
            <ac:spMk id="14" creationId="{BFCBD6DD-5756-9AAB-7ABC-8B0FB085D8EB}"/>
          </ac:spMkLst>
        </pc:spChg>
        <pc:spChg chg="mod">
          <ac:chgData name="Mark Jordan" userId="2329d406-c43c-4ac9-a338-00b0f4f2a277" providerId="ADAL" clId="{F6D53778-9CFC-4E84-9535-9631475D2723}" dt="2024-06-27T17:25:41.928" v="1898" actId="207"/>
          <ac:spMkLst>
            <pc:docMk/>
            <pc:sldMk cId="576061255" sldId="2147477441"/>
            <ac:spMk id="15" creationId="{85159A59-A53E-BD13-EA35-E6C9732E2ADA}"/>
          </ac:spMkLst>
        </pc:spChg>
        <pc:spChg chg="add del">
          <ac:chgData name="Mark Jordan" userId="2329d406-c43c-4ac9-a338-00b0f4f2a277" providerId="ADAL" clId="{F6D53778-9CFC-4E84-9535-9631475D2723}" dt="2024-06-27T18:14:20.988" v="2782" actId="22"/>
          <ac:spMkLst>
            <pc:docMk/>
            <pc:sldMk cId="576061255" sldId="2147477441"/>
            <ac:spMk id="17" creationId="{0D19C1ED-46A8-4225-EBB6-7E1297BDD8F8}"/>
          </ac:spMkLst>
        </pc:spChg>
        <pc:grpChg chg="add mod">
          <ac:chgData name="Mark Jordan" userId="2329d406-c43c-4ac9-a338-00b0f4f2a277" providerId="ADAL" clId="{F6D53778-9CFC-4E84-9535-9631475D2723}" dt="2024-06-27T17:26:43.698" v="1905" actId="962"/>
          <ac:grpSpMkLst>
            <pc:docMk/>
            <pc:sldMk cId="576061255" sldId="2147477441"/>
            <ac:grpSpMk id="13" creationId="{776B0235-A127-6DAC-2C3D-F1D2B4D2BD6A}"/>
          </ac:grpSpMkLst>
        </pc:grpChg>
        <pc:picChg chg="add del mod">
          <ac:chgData name="Mark Jordan" userId="2329d406-c43c-4ac9-a338-00b0f4f2a277" providerId="ADAL" clId="{F6D53778-9CFC-4E84-9535-9631475D2723}" dt="2024-06-27T17:17:30.928" v="1843" actId="478"/>
          <ac:picMkLst>
            <pc:docMk/>
            <pc:sldMk cId="576061255" sldId="2147477441"/>
            <ac:picMk id="5" creationId="{6DC7EECF-A7DB-08FA-C0F9-B35BDE5022BE}"/>
          </ac:picMkLst>
        </pc:picChg>
        <pc:picChg chg="add mod">
          <ac:chgData name="Mark Jordan" userId="2329d406-c43c-4ac9-a338-00b0f4f2a277" providerId="ADAL" clId="{F6D53778-9CFC-4E84-9535-9631475D2723}" dt="2024-06-27T18:18:38.091" v="2802" actId="1076"/>
          <ac:picMkLst>
            <pc:docMk/>
            <pc:sldMk cId="576061255" sldId="2147477441"/>
            <ac:picMk id="19" creationId="{02677939-3FC6-55A6-CCD8-7384C8AE19C0}"/>
          </ac:picMkLst>
        </pc:picChg>
        <pc:picChg chg="add del mod">
          <ac:chgData name="Mark Jordan" userId="2329d406-c43c-4ac9-a338-00b0f4f2a277" providerId="ADAL" clId="{F6D53778-9CFC-4E84-9535-9631475D2723}" dt="2024-06-27T18:18:09.582" v="2797" actId="478"/>
          <ac:picMkLst>
            <pc:docMk/>
            <pc:sldMk cId="576061255" sldId="2147477441"/>
            <ac:picMk id="21" creationId="{034F570F-21F7-3625-ACDE-8D620F9EEFD2}"/>
          </ac:picMkLst>
        </pc:picChg>
        <pc:picChg chg="add mod">
          <ac:chgData name="Mark Jordan" userId="2329d406-c43c-4ac9-a338-00b0f4f2a277" providerId="ADAL" clId="{F6D53778-9CFC-4E84-9535-9631475D2723}" dt="2024-06-27T18:18:34.563" v="2801" actId="1076"/>
          <ac:picMkLst>
            <pc:docMk/>
            <pc:sldMk cId="576061255" sldId="2147477441"/>
            <ac:picMk id="23" creationId="{0F93E745-CA15-C891-569D-4707CA9B9CFC}"/>
          </ac:picMkLst>
        </pc:picChg>
        <pc:picChg chg="add del mod">
          <ac:chgData name="Mark Jordan" userId="2329d406-c43c-4ac9-a338-00b0f4f2a277" providerId="ADAL" clId="{F6D53778-9CFC-4E84-9535-9631475D2723}" dt="2024-06-27T18:12:25.291" v="2776" actId="478"/>
          <ac:picMkLst>
            <pc:docMk/>
            <pc:sldMk cId="576061255" sldId="2147477441"/>
            <ac:picMk id="2050" creationId="{4B3BA5B2-B07E-6FF3-BE1A-6AFEA896E79B}"/>
          </ac:picMkLst>
        </pc:picChg>
        <pc:picChg chg="add del mod">
          <ac:chgData name="Mark Jordan" userId="2329d406-c43c-4ac9-a338-00b0f4f2a277" providerId="ADAL" clId="{F6D53778-9CFC-4E84-9535-9631475D2723}" dt="2024-06-27T18:15:30.577" v="2788" actId="478"/>
          <ac:picMkLst>
            <pc:docMk/>
            <pc:sldMk cId="576061255" sldId="2147477441"/>
            <ac:picMk id="2052" creationId="{65D65A40-BAE2-29A9-FC2C-31C8C40FD86D}"/>
          </ac:picMkLst>
        </pc:picChg>
      </pc:sldChg>
      <pc:sldChg chg="modSp add mod modNotesTx">
        <pc:chgData name="Mark Jordan" userId="2329d406-c43c-4ac9-a338-00b0f4f2a277" providerId="ADAL" clId="{F6D53778-9CFC-4E84-9535-9631475D2723}" dt="2024-07-15T19:39:25.922" v="8110" actId="20577"/>
        <pc:sldMkLst>
          <pc:docMk/>
          <pc:sldMk cId="1299416134" sldId="2147477442"/>
        </pc:sldMkLst>
        <pc:spChg chg="mod">
          <ac:chgData name="Mark Jordan" userId="2329d406-c43c-4ac9-a338-00b0f4f2a277" providerId="ADAL" clId="{F6D53778-9CFC-4E84-9535-9631475D2723}" dt="2024-06-28T17:44:54.930" v="5323" actId="1076"/>
          <ac:spMkLst>
            <pc:docMk/>
            <pc:sldMk cId="1299416134" sldId="2147477442"/>
            <ac:spMk id="2" creationId="{9124CE44-BC9E-F5A8-8A7A-C49B53F69CDC}"/>
          </ac:spMkLst>
        </pc:spChg>
        <pc:spChg chg="mod">
          <ac:chgData name="Mark Jordan" userId="2329d406-c43c-4ac9-a338-00b0f4f2a277" providerId="ADAL" clId="{F6D53778-9CFC-4E84-9535-9631475D2723}" dt="2024-06-28T17:43:40.910" v="5276" actId="20577"/>
          <ac:spMkLst>
            <pc:docMk/>
            <pc:sldMk cId="1299416134" sldId="2147477442"/>
            <ac:spMk id="3" creationId="{3EB29BB9-9300-417E-9D4B-7241C663A0A4}"/>
          </ac:spMkLst>
        </pc:spChg>
        <pc:spChg chg="mod">
          <ac:chgData name="Mark Jordan" userId="2329d406-c43c-4ac9-a338-00b0f4f2a277" providerId="ADAL" clId="{F6D53778-9CFC-4E84-9535-9631475D2723}" dt="2024-06-28T17:46:06.841" v="5378" actId="20577"/>
          <ac:spMkLst>
            <pc:docMk/>
            <pc:sldMk cId="1299416134" sldId="2147477442"/>
            <ac:spMk id="5" creationId="{32E35B12-08C8-460A-8880-BF3A7B7941D9}"/>
          </ac:spMkLst>
        </pc:spChg>
      </pc:sldChg>
      <pc:sldMasterChg chg="delSldLayout">
        <pc:chgData name="Mark Jordan" userId="2329d406-c43c-4ac9-a338-00b0f4f2a277" providerId="ADAL" clId="{F6D53778-9CFC-4E84-9535-9631475D2723}" dt="2024-06-26T15:04:39.110" v="522" actId="47"/>
        <pc:sldMasterMkLst>
          <pc:docMk/>
          <pc:sldMasterMk cId="519966091" sldId="2147483816"/>
        </pc:sldMasterMkLst>
        <pc:sldLayoutChg chg="del">
          <pc:chgData name="Mark Jordan" userId="2329d406-c43c-4ac9-a338-00b0f4f2a277" providerId="ADAL" clId="{F6D53778-9CFC-4E84-9535-9631475D2723}" dt="2024-06-26T15:04:39.110" v="522" actId="47"/>
          <pc:sldLayoutMkLst>
            <pc:docMk/>
            <pc:sldMasterMk cId="519966091" sldId="2147483816"/>
            <pc:sldLayoutMk cId="428955704" sldId="2147483854"/>
          </pc:sldLayoutMkLst>
        </pc:sldLayoutChg>
      </pc:sldMasterChg>
    </pc:docChg>
  </pc:docChgLst>
  <pc:docChgLst>
    <pc:chgData name="Mark Jordan" userId="2329d406-c43c-4ac9-a338-00b0f4f2a277" providerId="ADAL" clId="{EBBB58E2-E6CF-47DF-93C5-59BCFFFBF71A}"/>
    <pc:docChg chg="custSel modSld">
      <pc:chgData name="Mark Jordan" userId="2329d406-c43c-4ac9-a338-00b0f4f2a277" providerId="ADAL" clId="{EBBB58E2-E6CF-47DF-93C5-59BCFFFBF71A}" dt="2024-09-23T15:14:23.984" v="761" actId="20577"/>
      <pc:docMkLst>
        <pc:docMk/>
      </pc:docMkLst>
      <pc:sldChg chg="modNotesTx">
        <pc:chgData name="Mark Jordan" userId="2329d406-c43c-4ac9-a338-00b0f4f2a277" providerId="ADAL" clId="{EBBB58E2-E6CF-47DF-93C5-59BCFFFBF71A}" dt="2024-09-23T15:14:23.984" v="761" actId="20577"/>
        <pc:sldMkLst>
          <pc:docMk/>
          <pc:sldMk cId="3530339432" sldId="2147477437"/>
        </pc:sldMkLst>
      </pc:sldChg>
      <pc:sldChg chg="modNotesTx">
        <pc:chgData name="Mark Jordan" userId="2329d406-c43c-4ac9-a338-00b0f4f2a277" providerId="ADAL" clId="{EBBB58E2-E6CF-47DF-93C5-59BCFFFBF71A}" dt="2024-09-23T15:08:42.027" v="4" actId="20577"/>
        <pc:sldMkLst>
          <pc:docMk/>
          <pc:sldMk cId="1299416134" sldId="2147477442"/>
        </pc:sldMkLst>
      </pc:sldChg>
    </pc:docChg>
  </pc:docChgLst>
  <pc:docChgLst>
    <pc:chgData name="Marty Hultgren" userId="9481ff37-1d5e-4d95-af3c-77709b021bda" providerId="ADAL" clId="{767B96B9-7929-4F29-9B2E-060676DB2B19}"/>
    <pc:docChg chg="undo redo custSel addSld delSld modSld sldOrd modSection">
      <pc:chgData name="Marty Hultgren" userId="9481ff37-1d5e-4d95-af3c-77709b021bda" providerId="ADAL" clId="{767B96B9-7929-4F29-9B2E-060676DB2B19}" dt="2024-11-04T17:46:04.263" v="2179" actId="47"/>
      <pc:docMkLst>
        <pc:docMk/>
      </pc:docMkLst>
      <pc:sldChg chg="modSp mod modAnim">
        <pc:chgData name="Marty Hultgren" userId="9481ff37-1d5e-4d95-af3c-77709b021bda" providerId="ADAL" clId="{767B96B9-7929-4F29-9B2E-060676DB2B19}" dt="2024-11-04T16:06:00.988" v="1851" actId="166"/>
        <pc:sldMkLst>
          <pc:docMk/>
          <pc:sldMk cId="1816997738" sldId="307"/>
        </pc:sldMkLst>
        <pc:spChg chg="mod">
          <ac:chgData name="Marty Hultgren" userId="9481ff37-1d5e-4d95-af3c-77709b021bda" providerId="ADAL" clId="{767B96B9-7929-4F29-9B2E-060676DB2B19}" dt="2024-10-30T14:17:55.788" v="145" actId="14100"/>
          <ac:spMkLst>
            <pc:docMk/>
            <pc:sldMk cId="1816997738" sldId="307"/>
            <ac:spMk id="2" creationId="{FA3347AC-7E5B-C32C-8C9E-DFD413290515}"/>
          </ac:spMkLst>
        </pc:spChg>
        <pc:spChg chg="mod">
          <ac:chgData name="Marty Hultgren" userId="9481ff37-1d5e-4d95-af3c-77709b021bda" providerId="ADAL" clId="{767B96B9-7929-4F29-9B2E-060676DB2B19}" dt="2024-11-04T16:04:16.299" v="1836" actId="14100"/>
          <ac:spMkLst>
            <pc:docMk/>
            <pc:sldMk cId="1816997738" sldId="307"/>
            <ac:spMk id="7" creationId="{5C624161-56DF-AFCE-21EF-304342737100}"/>
          </ac:spMkLst>
        </pc:spChg>
        <pc:spChg chg="mod">
          <ac:chgData name="Marty Hultgren" userId="9481ff37-1d5e-4d95-af3c-77709b021bda" providerId="ADAL" clId="{767B96B9-7929-4F29-9B2E-060676DB2B19}" dt="2024-11-04T16:04:36.508" v="1839" actId="14100"/>
          <ac:spMkLst>
            <pc:docMk/>
            <pc:sldMk cId="1816997738" sldId="307"/>
            <ac:spMk id="8" creationId="{C0237FA0-E6D9-638B-926E-81601B23FF3C}"/>
          </ac:spMkLst>
        </pc:spChg>
        <pc:spChg chg="mod">
          <ac:chgData name="Marty Hultgren" userId="9481ff37-1d5e-4d95-af3c-77709b021bda" providerId="ADAL" clId="{767B96B9-7929-4F29-9B2E-060676DB2B19}" dt="2024-11-04T16:05:04.564" v="1846" actId="14100"/>
          <ac:spMkLst>
            <pc:docMk/>
            <pc:sldMk cId="1816997738" sldId="307"/>
            <ac:spMk id="10" creationId="{E84DD680-2BC7-3535-7643-58832C99F846}"/>
          </ac:spMkLst>
        </pc:spChg>
        <pc:spChg chg="mod">
          <ac:chgData name="Marty Hultgren" userId="9481ff37-1d5e-4d95-af3c-77709b021bda" providerId="ADAL" clId="{767B96B9-7929-4F29-9B2E-060676DB2B19}" dt="2024-11-04T16:04:10.063" v="1833" actId="14100"/>
          <ac:spMkLst>
            <pc:docMk/>
            <pc:sldMk cId="1816997738" sldId="307"/>
            <ac:spMk id="11" creationId="{D088111A-2744-6B45-48D3-3361E6A7EED9}"/>
          </ac:spMkLst>
        </pc:spChg>
        <pc:spChg chg="mod">
          <ac:chgData name="Marty Hultgren" userId="9481ff37-1d5e-4d95-af3c-77709b021bda" providerId="ADAL" clId="{767B96B9-7929-4F29-9B2E-060676DB2B19}" dt="2024-11-04T16:04:56.457" v="1842" actId="14100"/>
          <ac:spMkLst>
            <pc:docMk/>
            <pc:sldMk cId="1816997738" sldId="307"/>
            <ac:spMk id="12" creationId="{9F271279-EACA-3D80-7E6E-7F7BF291DAAA}"/>
          </ac:spMkLst>
        </pc:spChg>
        <pc:spChg chg="mod">
          <ac:chgData name="Marty Hultgren" userId="9481ff37-1d5e-4d95-af3c-77709b021bda" providerId="ADAL" clId="{767B96B9-7929-4F29-9B2E-060676DB2B19}" dt="2024-11-04T16:05:07.039" v="1847" actId="14100"/>
          <ac:spMkLst>
            <pc:docMk/>
            <pc:sldMk cId="1816997738" sldId="307"/>
            <ac:spMk id="14" creationId="{BB252F1E-2F2B-7E61-A447-AC11418BA1AF}"/>
          </ac:spMkLst>
        </pc:spChg>
        <pc:spChg chg="mod">
          <ac:chgData name="Marty Hultgren" userId="9481ff37-1d5e-4d95-af3c-77709b021bda" providerId="ADAL" clId="{767B96B9-7929-4F29-9B2E-060676DB2B19}" dt="2024-11-04T16:02:03.646" v="1823" actId="14100"/>
          <ac:spMkLst>
            <pc:docMk/>
            <pc:sldMk cId="1816997738" sldId="307"/>
            <ac:spMk id="15" creationId="{13E7BA1A-2CE3-AE2C-A076-1140AA210470}"/>
          </ac:spMkLst>
        </pc:spChg>
        <pc:graphicFrameChg chg="ord">
          <ac:chgData name="Marty Hultgren" userId="9481ff37-1d5e-4d95-af3c-77709b021bda" providerId="ADAL" clId="{767B96B9-7929-4F29-9B2E-060676DB2B19}" dt="2024-11-04T16:05:56.470" v="1850" actId="166"/>
          <ac:graphicFrameMkLst>
            <pc:docMk/>
            <pc:sldMk cId="1816997738" sldId="307"/>
            <ac:graphicFrameMk id="4" creationId="{EC5FDB04-BD2D-0D86-0084-D58F8B291A6C}"/>
          </ac:graphicFrameMkLst>
        </pc:graphicFrameChg>
        <pc:graphicFrameChg chg="ord">
          <ac:chgData name="Marty Hultgren" userId="9481ff37-1d5e-4d95-af3c-77709b021bda" providerId="ADAL" clId="{767B96B9-7929-4F29-9B2E-060676DB2B19}" dt="2024-11-04T16:06:00.988" v="1851" actId="166"/>
          <ac:graphicFrameMkLst>
            <pc:docMk/>
            <pc:sldMk cId="1816997738" sldId="307"/>
            <ac:graphicFrameMk id="5" creationId="{D704B648-371E-240F-8224-A1BD7815361C}"/>
          </ac:graphicFrameMkLst>
        </pc:graphicFrameChg>
      </pc:sldChg>
      <pc:sldChg chg="modSp mod modNotesTx">
        <pc:chgData name="Marty Hultgren" userId="9481ff37-1d5e-4d95-af3c-77709b021bda" providerId="ADAL" clId="{767B96B9-7929-4F29-9B2E-060676DB2B19}" dt="2024-11-04T13:43:48.011" v="1516" actId="166"/>
        <pc:sldMkLst>
          <pc:docMk/>
          <pc:sldMk cId="3036703302" sldId="309"/>
        </pc:sldMkLst>
        <pc:spChg chg="mod">
          <ac:chgData name="Marty Hultgren" userId="9481ff37-1d5e-4d95-af3c-77709b021bda" providerId="ADAL" clId="{767B96B9-7929-4F29-9B2E-060676DB2B19}" dt="2024-11-04T13:43:43.177" v="1515" actId="1076"/>
          <ac:spMkLst>
            <pc:docMk/>
            <pc:sldMk cId="3036703302" sldId="309"/>
            <ac:spMk id="3" creationId="{D69AC45B-9557-DF1B-16A5-B53D1EE25FAA}"/>
          </ac:spMkLst>
        </pc:spChg>
        <pc:spChg chg="mod ord">
          <ac:chgData name="Marty Hultgren" userId="9481ff37-1d5e-4d95-af3c-77709b021bda" providerId="ADAL" clId="{767B96B9-7929-4F29-9B2E-060676DB2B19}" dt="2024-11-04T13:43:48.011" v="1516" actId="166"/>
          <ac:spMkLst>
            <pc:docMk/>
            <pc:sldMk cId="3036703302" sldId="309"/>
            <ac:spMk id="6" creationId="{2B311DE4-DDB5-C668-50D0-823F15098C8F}"/>
          </ac:spMkLst>
        </pc:spChg>
      </pc:sldChg>
      <pc:sldChg chg="modSp del mod">
        <pc:chgData name="Marty Hultgren" userId="9481ff37-1d5e-4d95-af3c-77709b021bda" providerId="ADAL" clId="{767B96B9-7929-4F29-9B2E-060676DB2B19}" dt="2024-10-30T14:20:54.438" v="168" actId="47"/>
        <pc:sldMkLst>
          <pc:docMk/>
          <pc:sldMk cId="4081669427" sldId="310"/>
        </pc:sldMkLst>
        <pc:spChg chg="mod">
          <ac:chgData name="Marty Hultgren" userId="9481ff37-1d5e-4d95-af3c-77709b021bda" providerId="ADAL" clId="{767B96B9-7929-4F29-9B2E-060676DB2B19}" dt="2024-10-30T14:20:17.385" v="156" actId="6549"/>
          <ac:spMkLst>
            <pc:docMk/>
            <pc:sldMk cId="4081669427" sldId="310"/>
            <ac:spMk id="7" creationId="{854BE42D-8D01-C7E4-8178-B2A95ADDB745}"/>
          </ac:spMkLst>
        </pc:spChg>
      </pc:sldChg>
      <pc:sldChg chg="addSp delSp modSp mod delAnim modAnim modNotesTx">
        <pc:chgData name="Marty Hultgren" userId="9481ff37-1d5e-4d95-af3c-77709b021bda" providerId="ADAL" clId="{767B96B9-7929-4F29-9B2E-060676DB2B19}" dt="2024-11-04T17:25:44.227" v="1914" actId="22"/>
        <pc:sldMkLst>
          <pc:docMk/>
          <pc:sldMk cId="2204572623" sldId="313"/>
        </pc:sldMkLst>
        <pc:spChg chg="ord">
          <ac:chgData name="Marty Hultgren" userId="9481ff37-1d5e-4d95-af3c-77709b021bda" providerId="ADAL" clId="{767B96B9-7929-4F29-9B2E-060676DB2B19}" dt="2024-11-04T15:27:09.405" v="1749" actId="166"/>
          <ac:spMkLst>
            <pc:docMk/>
            <pc:sldMk cId="2204572623" sldId="313"/>
            <ac:spMk id="2" creationId="{E900C098-AAF2-D7E1-091F-0E4BDB82133A}"/>
          </ac:spMkLst>
        </pc:spChg>
        <pc:spChg chg="ord">
          <ac:chgData name="Marty Hultgren" userId="9481ff37-1d5e-4d95-af3c-77709b021bda" providerId="ADAL" clId="{767B96B9-7929-4F29-9B2E-060676DB2B19}" dt="2024-11-04T15:26:16.673" v="1745" actId="166"/>
          <ac:spMkLst>
            <pc:docMk/>
            <pc:sldMk cId="2204572623" sldId="313"/>
            <ac:spMk id="7" creationId="{854BE42D-8D01-C7E4-8178-B2A95ADDB745}"/>
          </ac:spMkLst>
        </pc:spChg>
        <pc:spChg chg="ord">
          <ac:chgData name="Marty Hultgren" userId="9481ff37-1d5e-4d95-af3c-77709b021bda" providerId="ADAL" clId="{767B96B9-7929-4F29-9B2E-060676DB2B19}" dt="2024-11-04T15:19:17.135" v="1701" actId="167"/>
          <ac:spMkLst>
            <pc:docMk/>
            <pc:sldMk cId="2204572623" sldId="313"/>
            <ac:spMk id="8" creationId="{C2090E86-17ED-D520-308A-C76DFC3C7801}"/>
          </ac:spMkLst>
        </pc:spChg>
        <pc:spChg chg="ord">
          <ac:chgData name="Marty Hultgren" userId="9481ff37-1d5e-4d95-af3c-77709b021bda" providerId="ADAL" clId="{767B96B9-7929-4F29-9B2E-060676DB2B19}" dt="2024-11-04T15:27:31.260" v="1751" actId="166"/>
          <ac:spMkLst>
            <pc:docMk/>
            <pc:sldMk cId="2204572623" sldId="313"/>
            <ac:spMk id="11" creationId="{38579F93-71F4-BB0D-32E1-8482A3B338CF}"/>
          </ac:spMkLst>
        </pc:spChg>
        <pc:spChg chg="add mod ord">
          <ac:chgData name="Marty Hultgren" userId="9481ff37-1d5e-4d95-af3c-77709b021bda" providerId="ADAL" clId="{767B96B9-7929-4F29-9B2E-060676DB2B19}" dt="2024-11-04T15:17:56.179" v="1691" actId="167"/>
          <ac:spMkLst>
            <pc:docMk/>
            <pc:sldMk cId="2204572623" sldId="313"/>
            <ac:spMk id="17" creationId="{DC07C122-22C9-99FF-6CEC-4BC110C01550}"/>
          </ac:spMkLst>
        </pc:spChg>
        <pc:spChg chg="add mod ord">
          <ac:chgData name="Marty Hultgren" userId="9481ff37-1d5e-4d95-af3c-77709b021bda" providerId="ADAL" clId="{767B96B9-7929-4F29-9B2E-060676DB2B19}" dt="2024-11-04T15:17:56.179" v="1691" actId="167"/>
          <ac:spMkLst>
            <pc:docMk/>
            <pc:sldMk cId="2204572623" sldId="313"/>
            <ac:spMk id="26" creationId="{44C0D434-4F05-91CA-79FD-0A17C7286E13}"/>
          </ac:spMkLst>
        </pc:spChg>
        <pc:spChg chg="add del">
          <ac:chgData name="Marty Hultgren" userId="9481ff37-1d5e-4d95-af3c-77709b021bda" providerId="ADAL" clId="{767B96B9-7929-4F29-9B2E-060676DB2B19}" dt="2024-11-04T17:25:44.227" v="1914" actId="22"/>
          <ac:spMkLst>
            <pc:docMk/>
            <pc:sldMk cId="2204572623" sldId="313"/>
            <ac:spMk id="30" creationId="{1EC353FC-662A-4FBA-FB7A-C8AF5C6E225A}"/>
          </ac:spMkLst>
        </pc:spChg>
        <pc:grpChg chg="del">
          <ac:chgData name="Marty Hultgren" userId="9481ff37-1d5e-4d95-af3c-77709b021bda" providerId="ADAL" clId="{767B96B9-7929-4F29-9B2E-060676DB2B19}" dt="2024-11-04T17:07:13.942" v="1910" actId="478"/>
          <ac:grpSpMkLst>
            <pc:docMk/>
            <pc:sldMk cId="2204572623" sldId="313"/>
            <ac:grpSpMk id="9" creationId="{46F6992D-6FFC-EA7B-B3D1-984D1F573DAF}"/>
          </ac:grpSpMkLst>
        </pc:grpChg>
        <pc:grpChg chg="del">
          <ac:chgData name="Marty Hultgren" userId="9481ff37-1d5e-4d95-af3c-77709b021bda" providerId="ADAL" clId="{767B96B9-7929-4F29-9B2E-060676DB2B19}" dt="2024-11-04T17:07:12.815" v="1909" actId="478"/>
          <ac:grpSpMkLst>
            <pc:docMk/>
            <pc:sldMk cId="2204572623" sldId="313"/>
            <ac:grpSpMk id="29" creationId="{E6EFC16A-A038-6033-113A-ADF1A2F564F7}"/>
          </ac:grpSpMkLst>
        </pc:grpChg>
        <pc:graphicFrameChg chg="ord">
          <ac:chgData name="Marty Hultgren" userId="9481ff37-1d5e-4d95-af3c-77709b021bda" providerId="ADAL" clId="{767B96B9-7929-4F29-9B2E-060676DB2B19}" dt="2024-11-04T15:27:58.556" v="1752" actId="166"/>
          <ac:graphicFrameMkLst>
            <pc:docMk/>
            <pc:sldMk cId="2204572623" sldId="313"/>
            <ac:graphicFrameMk id="4" creationId="{0B15BE21-EEDD-0B83-BB2A-66F901D8D9AC}"/>
          </ac:graphicFrameMkLst>
        </pc:graphicFrameChg>
        <pc:graphicFrameChg chg="add del mod">
          <ac:chgData name="Marty Hultgren" userId="9481ff37-1d5e-4d95-af3c-77709b021bda" providerId="ADAL" clId="{767B96B9-7929-4F29-9B2E-060676DB2B19}" dt="2024-11-01T19:19:24.556" v="1508" actId="478"/>
          <ac:graphicFrameMkLst>
            <pc:docMk/>
            <pc:sldMk cId="2204572623" sldId="313"/>
            <ac:graphicFrameMk id="16" creationId="{DEB80503-98B4-9961-D4D8-0F84B1303929}"/>
          </ac:graphicFrameMkLst>
        </pc:graphicFrameChg>
        <pc:graphicFrameChg chg="add mod modGraphic">
          <ac:chgData name="Marty Hultgren" userId="9481ff37-1d5e-4d95-af3c-77709b021bda" providerId="ADAL" clId="{767B96B9-7929-4F29-9B2E-060676DB2B19}" dt="2024-11-04T15:18:20.882" v="1699" actId="1076"/>
          <ac:graphicFrameMkLst>
            <pc:docMk/>
            <pc:sldMk cId="2204572623" sldId="313"/>
            <ac:graphicFrameMk id="19" creationId="{EE4ACD4E-96E3-35C0-AD5E-19646D25FE3E}"/>
          </ac:graphicFrameMkLst>
        </pc:graphicFrameChg>
        <pc:cxnChg chg="add mod">
          <ac:chgData name="Marty Hultgren" userId="9481ff37-1d5e-4d95-af3c-77709b021bda" providerId="ADAL" clId="{767B96B9-7929-4F29-9B2E-060676DB2B19}" dt="2024-11-04T15:18:25.448" v="1700" actId="14100"/>
          <ac:cxnSpMkLst>
            <pc:docMk/>
            <pc:sldMk cId="2204572623" sldId="313"/>
            <ac:cxnSpMk id="20" creationId="{C446003E-ADFA-DDFB-6053-9F47DA19172A}"/>
          </ac:cxnSpMkLst>
        </pc:cxnChg>
        <pc:cxnChg chg="mod">
          <ac:chgData name="Marty Hultgren" userId="9481ff37-1d5e-4d95-af3c-77709b021bda" providerId="ADAL" clId="{767B96B9-7929-4F29-9B2E-060676DB2B19}" dt="2024-11-04T17:07:12.815" v="1909" actId="478"/>
          <ac:cxnSpMkLst>
            <pc:docMk/>
            <pc:sldMk cId="2204572623" sldId="313"/>
            <ac:cxnSpMk id="23" creationId="{4D90C4D2-4985-AFCC-2810-7AF6FF7DF35E}"/>
          </ac:cxnSpMkLst>
        </pc:cxnChg>
      </pc:sldChg>
      <pc:sldChg chg="addSp delSp modSp mod addAnim delAnim modAnim modNotesTx">
        <pc:chgData name="Marty Hultgren" userId="9481ff37-1d5e-4d95-af3c-77709b021bda" providerId="ADAL" clId="{767B96B9-7929-4F29-9B2E-060676DB2B19}" dt="2024-11-04T17:07:24.117" v="1911" actId="478"/>
        <pc:sldMkLst>
          <pc:docMk/>
          <pc:sldMk cId="2903600363" sldId="317"/>
        </pc:sldMkLst>
        <pc:spChg chg="del">
          <ac:chgData name="Marty Hultgren" userId="9481ff37-1d5e-4d95-af3c-77709b021bda" providerId="ADAL" clId="{767B96B9-7929-4F29-9B2E-060676DB2B19}" dt="2024-11-04T17:04:37.058" v="1891" actId="478"/>
          <ac:spMkLst>
            <pc:docMk/>
            <pc:sldMk cId="2903600363" sldId="317"/>
            <ac:spMk id="5" creationId="{F4DFFEA8-A780-4B45-DFEC-4C9139ED9E23}"/>
          </ac:spMkLst>
        </pc:spChg>
        <pc:spChg chg="mod ord">
          <ac:chgData name="Marty Hultgren" userId="9481ff37-1d5e-4d95-af3c-77709b021bda" providerId="ADAL" clId="{767B96B9-7929-4F29-9B2E-060676DB2B19}" dt="2024-11-04T17:06:31.271" v="1903" actId="14100"/>
          <ac:spMkLst>
            <pc:docMk/>
            <pc:sldMk cId="2903600363" sldId="317"/>
            <ac:spMk id="6" creationId="{BCE46992-485D-E00B-CEFB-859206C20F19}"/>
          </ac:spMkLst>
        </pc:spChg>
        <pc:spChg chg="mod ord">
          <ac:chgData name="Marty Hultgren" userId="9481ff37-1d5e-4d95-af3c-77709b021bda" providerId="ADAL" clId="{767B96B9-7929-4F29-9B2E-060676DB2B19}" dt="2024-11-04T16:59:49.881" v="1870" actId="6549"/>
          <ac:spMkLst>
            <pc:docMk/>
            <pc:sldMk cId="2903600363" sldId="317"/>
            <ac:spMk id="7" creationId="{854BE42D-8D01-C7E4-8178-B2A95ADDB745}"/>
          </ac:spMkLst>
        </pc:spChg>
        <pc:spChg chg="mod">
          <ac:chgData name="Marty Hultgren" userId="9481ff37-1d5e-4d95-af3c-77709b021bda" providerId="ADAL" clId="{767B96B9-7929-4F29-9B2E-060676DB2B19}" dt="2024-11-04T17:01:17.747" v="1878" actId="1076"/>
          <ac:spMkLst>
            <pc:docMk/>
            <pc:sldMk cId="2903600363" sldId="317"/>
            <ac:spMk id="8" creationId="{50A839C5-7A04-F8EE-3EC4-E6C73EB68EE1}"/>
          </ac:spMkLst>
        </pc:spChg>
        <pc:spChg chg="del">
          <ac:chgData name="Marty Hultgren" userId="9481ff37-1d5e-4d95-af3c-77709b021bda" providerId="ADAL" clId="{767B96B9-7929-4F29-9B2E-060676DB2B19}" dt="2024-11-04T17:04:35.187" v="1890" actId="478"/>
          <ac:spMkLst>
            <pc:docMk/>
            <pc:sldMk cId="2903600363" sldId="317"/>
            <ac:spMk id="10" creationId="{81EEECB4-446E-ED7F-9304-1B9640B97942}"/>
          </ac:spMkLst>
        </pc:spChg>
        <pc:spChg chg="ord">
          <ac:chgData name="Marty Hultgren" userId="9481ff37-1d5e-4d95-af3c-77709b021bda" providerId="ADAL" clId="{767B96B9-7929-4F29-9B2E-060676DB2B19}" dt="2024-11-04T15:29:11.089" v="1753" actId="166"/>
          <ac:spMkLst>
            <pc:docMk/>
            <pc:sldMk cId="2903600363" sldId="317"/>
            <ac:spMk id="11" creationId="{38579F93-71F4-BB0D-32E1-8482A3B338CF}"/>
          </ac:spMkLst>
        </pc:spChg>
        <pc:spChg chg="mod ord">
          <ac:chgData name="Marty Hultgren" userId="9481ff37-1d5e-4d95-af3c-77709b021bda" providerId="ADAL" clId="{767B96B9-7929-4F29-9B2E-060676DB2B19}" dt="2024-11-04T15:39:18.088" v="1805" actId="167"/>
          <ac:spMkLst>
            <pc:docMk/>
            <pc:sldMk cId="2903600363" sldId="317"/>
            <ac:spMk id="20" creationId="{AA3019DA-2BDA-9AA1-CAFA-A6D23D9EBB09}"/>
          </ac:spMkLst>
        </pc:spChg>
        <pc:spChg chg="mod ord">
          <ac:chgData name="Marty Hultgren" userId="9481ff37-1d5e-4d95-af3c-77709b021bda" providerId="ADAL" clId="{767B96B9-7929-4F29-9B2E-060676DB2B19}" dt="2024-11-04T15:39:18.088" v="1805" actId="167"/>
          <ac:spMkLst>
            <pc:docMk/>
            <pc:sldMk cId="2903600363" sldId="317"/>
            <ac:spMk id="22" creationId="{74FB942B-D1B0-EB62-AD9E-4E74C062AAFE}"/>
          </ac:spMkLst>
        </pc:spChg>
        <pc:spChg chg="add del">
          <ac:chgData name="Marty Hultgren" userId="9481ff37-1d5e-4d95-af3c-77709b021bda" providerId="ADAL" clId="{767B96B9-7929-4F29-9B2E-060676DB2B19}" dt="2024-11-04T17:01:17.076" v="1877" actId="478"/>
          <ac:spMkLst>
            <pc:docMk/>
            <pc:sldMk cId="2903600363" sldId="317"/>
            <ac:spMk id="23" creationId="{77F035DF-A33E-8F1D-1679-3F9370F9080D}"/>
          </ac:spMkLst>
        </pc:spChg>
        <pc:grpChg chg="del">
          <ac:chgData name="Marty Hultgren" userId="9481ff37-1d5e-4d95-af3c-77709b021bda" providerId="ADAL" clId="{767B96B9-7929-4F29-9B2E-060676DB2B19}" dt="2024-11-04T17:06:56.938" v="1905" actId="478"/>
          <ac:grpSpMkLst>
            <pc:docMk/>
            <pc:sldMk cId="2903600363" sldId="317"/>
            <ac:grpSpMk id="2" creationId="{89D33AD4-289D-2BC7-D095-88931BC073C0}"/>
          </ac:grpSpMkLst>
        </pc:grpChg>
        <pc:grpChg chg="del">
          <ac:chgData name="Marty Hultgren" userId="9481ff37-1d5e-4d95-af3c-77709b021bda" providerId="ADAL" clId="{767B96B9-7929-4F29-9B2E-060676DB2B19}" dt="2024-11-04T17:07:24.117" v="1911" actId="478"/>
          <ac:grpSpMkLst>
            <pc:docMk/>
            <pc:sldMk cId="2903600363" sldId="317"/>
            <ac:grpSpMk id="16" creationId="{129E7415-6924-1DD4-D473-2936DFBDEA08}"/>
          </ac:grpSpMkLst>
        </pc:grpChg>
        <pc:graphicFrameChg chg="mod ord modGraphic">
          <ac:chgData name="Marty Hultgren" userId="9481ff37-1d5e-4d95-af3c-77709b021bda" providerId="ADAL" clId="{767B96B9-7929-4F29-9B2E-060676DB2B19}" dt="2024-11-04T17:05:46.386" v="1901" actId="6549"/>
          <ac:graphicFrameMkLst>
            <pc:docMk/>
            <pc:sldMk cId="2903600363" sldId="317"/>
            <ac:graphicFrameMk id="9" creationId="{00E54F42-3F8F-CC18-702F-CA88D89E37D5}"/>
          </ac:graphicFrameMkLst>
        </pc:graphicFrameChg>
        <pc:graphicFrameChg chg="add mod ord">
          <ac:chgData name="Marty Hultgren" userId="9481ff37-1d5e-4d95-af3c-77709b021bda" providerId="ADAL" clId="{767B96B9-7929-4F29-9B2E-060676DB2B19}" dt="2024-11-04T15:29:20.423" v="1754" actId="167"/>
          <ac:graphicFrameMkLst>
            <pc:docMk/>
            <pc:sldMk cId="2903600363" sldId="317"/>
            <ac:graphicFrameMk id="12" creationId="{23E3E942-852C-6323-663C-68B529EBAD36}"/>
          </ac:graphicFrameMkLst>
        </pc:graphicFrameChg>
        <pc:cxnChg chg="mod">
          <ac:chgData name="Marty Hultgren" userId="9481ff37-1d5e-4d95-af3c-77709b021bda" providerId="ADAL" clId="{767B96B9-7929-4F29-9B2E-060676DB2B19}" dt="2024-11-04T17:06:56.938" v="1905" actId="478"/>
          <ac:cxnSpMkLst>
            <pc:docMk/>
            <pc:sldMk cId="2903600363" sldId="317"/>
            <ac:cxnSpMk id="17" creationId="{D31BCA13-E5DF-B224-7564-82F037342999}"/>
          </ac:cxnSpMkLst>
        </pc:cxnChg>
        <pc:cxnChg chg="add mod ord">
          <ac:chgData name="Marty Hultgren" userId="9481ff37-1d5e-4d95-af3c-77709b021bda" providerId="ADAL" clId="{767B96B9-7929-4F29-9B2E-060676DB2B19}" dt="2024-11-04T15:29:20.423" v="1754" actId="167"/>
          <ac:cxnSpMkLst>
            <pc:docMk/>
            <pc:sldMk cId="2903600363" sldId="317"/>
            <ac:cxnSpMk id="19" creationId="{8D8E6A9A-A7F4-EA0A-B66D-AABADCBE971F}"/>
          </ac:cxnSpMkLst>
        </pc:cxnChg>
      </pc:sldChg>
      <pc:sldChg chg="addSp delSp modSp mod ord addAnim delAnim modAnim modNotesTx">
        <pc:chgData name="Marty Hultgren" userId="9481ff37-1d5e-4d95-af3c-77709b021bda" providerId="ADAL" clId="{767B96B9-7929-4F29-9B2E-060676DB2B19}" dt="2024-11-04T17:09:20.723" v="1912"/>
        <pc:sldMkLst>
          <pc:docMk/>
          <pc:sldMk cId="1590893147" sldId="319"/>
        </pc:sldMkLst>
        <pc:spChg chg="add del mod">
          <ac:chgData name="Marty Hultgren" userId="9481ff37-1d5e-4d95-af3c-77709b021bda" providerId="ADAL" clId="{767B96B9-7929-4F29-9B2E-060676DB2B19}" dt="2024-11-04T16:58:50.327" v="1860" actId="478"/>
          <ac:spMkLst>
            <pc:docMk/>
            <pc:sldMk cId="1590893147" sldId="319"/>
            <ac:spMk id="2" creationId="{4D15E5E5-DDC9-9F3A-7802-BA357199E856}"/>
          </ac:spMkLst>
        </pc:spChg>
        <pc:spChg chg="add del">
          <ac:chgData name="Marty Hultgren" userId="9481ff37-1d5e-4d95-af3c-77709b021bda" providerId="ADAL" clId="{767B96B9-7929-4F29-9B2E-060676DB2B19}" dt="2024-11-04T15:37:32.311" v="1798" actId="478"/>
          <ac:spMkLst>
            <pc:docMk/>
            <pc:sldMk cId="1590893147" sldId="319"/>
            <ac:spMk id="4" creationId="{A4D961C2-08D3-71E5-2A56-BF298CE5A3AB}"/>
          </ac:spMkLst>
        </pc:spChg>
        <pc:spChg chg="mod ord">
          <ac:chgData name="Marty Hultgren" userId="9481ff37-1d5e-4d95-af3c-77709b021bda" providerId="ADAL" clId="{767B96B9-7929-4F29-9B2E-060676DB2B19}" dt="2024-11-04T16:58:52.922" v="1862" actId="6549"/>
          <ac:spMkLst>
            <pc:docMk/>
            <pc:sldMk cId="1590893147" sldId="319"/>
            <ac:spMk id="7" creationId="{854BE42D-8D01-C7E4-8178-B2A95ADDB745}"/>
          </ac:spMkLst>
        </pc:spChg>
        <pc:spChg chg="add del mod">
          <ac:chgData name="Marty Hultgren" userId="9481ff37-1d5e-4d95-af3c-77709b021bda" providerId="ADAL" clId="{767B96B9-7929-4F29-9B2E-060676DB2B19}" dt="2024-11-04T14:59:42.554" v="1563"/>
          <ac:spMkLst>
            <pc:docMk/>
            <pc:sldMk cId="1590893147" sldId="319"/>
            <ac:spMk id="10" creationId="{53E78929-FD97-FDA9-DFFF-8A703C934C51}"/>
          </ac:spMkLst>
        </pc:spChg>
        <pc:spChg chg="mod ord">
          <ac:chgData name="Marty Hultgren" userId="9481ff37-1d5e-4d95-af3c-77709b021bda" providerId="ADAL" clId="{767B96B9-7929-4F29-9B2E-060676DB2B19}" dt="2024-11-04T16:58:59.467" v="1863" actId="1076"/>
          <ac:spMkLst>
            <pc:docMk/>
            <pc:sldMk cId="1590893147" sldId="319"/>
            <ac:spMk id="23" creationId="{739F0931-FACF-7A33-124C-DCD074A25AB5}"/>
          </ac:spMkLst>
        </pc:spChg>
        <pc:spChg chg="add mod ord">
          <ac:chgData name="Marty Hultgren" userId="9481ff37-1d5e-4d95-af3c-77709b021bda" providerId="ADAL" clId="{767B96B9-7929-4F29-9B2E-060676DB2B19}" dt="2024-11-04T15:36:37.955" v="1795" actId="167"/>
          <ac:spMkLst>
            <pc:docMk/>
            <pc:sldMk cId="1590893147" sldId="319"/>
            <ac:spMk id="25" creationId="{96AC8BAD-04B4-B105-A367-E35A82B531B7}"/>
          </ac:spMkLst>
        </pc:spChg>
        <pc:spChg chg="add mod ord">
          <ac:chgData name="Marty Hultgren" userId="9481ff37-1d5e-4d95-af3c-77709b021bda" providerId="ADAL" clId="{767B96B9-7929-4F29-9B2E-060676DB2B19}" dt="2024-11-04T15:36:37.955" v="1795" actId="167"/>
          <ac:spMkLst>
            <pc:docMk/>
            <pc:sldMk cId="1590893147" sldId="319"/>
            <ac:spMk id="26" creationId="{6C005CB7-1003-DFC3-3FE4-BAF74004C82E}"/>
          </ac:spMkLst>
        </pc:spChg>
        <pc:grpChg chg="del">
          <ac:chgData name="Marty Hultgren" userId="9481ff37-1d5e-4d95-af3c-77709b021bda" providerId="ADAL" clId="{767B96B9-7929-4F29-9B2E-060676DB2B19}" dt="2024-11-04T17:07:00.704" v="1906" actId="478"/>
          <ac:grpSpMkLst>
            <pc:docMk/>
            <pc:sldMk cId="1590893147" sldId="319"/>
            <ac:grpSpMk id="6" creationId="{26BB3006-5767-DFB0-8BBA-277D5E3BBE3D}"/>
          </ac:grpSpMkLst>
        </pc:grpChg>
        <pc:grpChg chg="del">
          <ac:chgData name="Marty Hultgren" userId="9481ff37-1d5e-4d95-af3c-77709b021bda" providerId="ADAL" clId="{767B96B9-7929-4F29-9B2E-060676DB2B19}" dt="2024-11-04T17:07:08.315" v="1908" actId="478"/>
          <ac:grpSpMkLst>
            <pc:docMk/>
            <pc:sldMk cId="1590893147" sldId="319"/>
            <ac:grpSpMk id="16" creationId="{3B9692B2-39C6-B22C-83E2-E0FEC4A21C2A}"/>
          </ac:grpSpMkLst>
        </pc:grpChg>
        <pc:graphicFrameChg chg="ord">
          <ac:chgData name="Marty Hultgren" userId="9481ff37-1d5e-4d95-af3c-77709b021bda" providerId="ADAL" clId="{767B96B9-7929-4F29-9B2E-060676DB2B19}" dt="2024-11-04T15:37:35.442" v="1799" actId="167"/>
          <ac:graphicFrameMkLst>
            <pc:docMk/>
            <pc:sldMk cId="1590893147" sldId="319"/>
            <ac:graphicFrameMk id="3" creationId="{83738069-A785-6F20-FF52-990F4915230A}"/>
          </ac:graphicFrameMkLst>
        </pc:graphicFrameChg>
        <pc:graphicFrameChg chg="add mod modGraphic">
          <ac:chgData name="Marty Hultgren" userId="9481ff37-1d5e-4d95-af3c-77709b021bda" providerId="ADAL" clId="{767B96B9-7929-4F29-9B2E-060676DB2B19}" dt="2024-11-04T15:04:33.219" v="1612" actId="20577"/>
          <ac:graphicFrameMkLst>
            <pc:docMk/>
            <pc:sldMk cId="1590893147" sldId="319"/>
            <ac:graphicFrameMk id="12" creationId="{31673FC1-7646-BC53-7D12-78369E4BD8A7}"/>
          </ac:graphicFrameMkLst>
        </pc:graphicFrameChg>
        <pc:cxnChg chg="mod">
          <ac:chgData name="Marty Hultgren" userId="9481ff37-1d5e-4d95-af3c-77709b021bda" providerId="ADAL" clId="{767B96B9-7929-4F29-9B2E-060676DB2B19}" dt="2024-11-04T17:07:00.704" v="1906" actId="478"/>
          <ac:cxnSpMkLst>
            <pc:docMk/>
            <pc:sldMk cId="1590893147" sldId="319"/>
            <ac:cxnSpMk id="17" creationId="{E7CABDBD-1ACF-929F-46F5-000CD4790EDD}"/>
          </ac:cxnSpMkLst>
        </pc:cxnChg>
        <pc:cxnChg chg="add mod">
          <ac:chgData name="Marty Hultgren" userId="9481ff37-1d5e-4d95-af3c-77709b021bda" providerId="ADAL" clId="{767B96B9-7929-4F29-9B2E-060676DB2B19}" dt="2024-11-04T15:04:21.980" v="1601" actId="1582"/>
          <ac:cxnSpMkLst>
            <pc:docMk/>
            <pc:sldMk cId="1590893147" sldId="319"/>
            <ac:cxnSpMk id="24" creationId="{4F0021EB-8A46-FBDB-C169-67B75B6E7BCF}"/>
          </ac:cxnSpMkLst>
        </pc:cxnChg>
      </pc:sldChg>
      <pc:sldChg chg="add del ord modNotes modNotesTx">
        <pc:chgData name="Marty Hultgren" userId="9481ff37-1d5e-4d95-af3c-77709b021bda" providerId="ADAL" clId="{767B96B9-7929-4F29-9B2E-060676DB2B19}" dt="2024-10-30T19:43:44.130" v="1362" actId="47"/>
        <pc:sldMkLst>
          <pc:docMk/>
          <pc:sldMk cId="2923998568" sldId="416"/>
        </pc:sldMkLst>
      </pc:sldChg>
      <pc:sldChg chg="modNotesTx">
        <pc:chgData name="Marty Hultgren" userId="9481ff37-1d5e-4d95-af3c-77709b021bda" providerId="ADAL" clId="{767B96B9-7929-4F29-9B2E-060676DB2B19}" dt="2024-10-30T20:17:06.953" v="1365" actId="15"/>
        <pc:sldMkLst>
          <pc:docMk/>
          <pc:sldMk cId="0" sldId="5204"/>
        </pc:sldMkLst>
      </pc:sldChg>
      <pc:sldChg chg="modNotesTx">
        <pc:chgData name="Marty Hultgren" userId="9481ff37-1d5e-4d95-af3c-77709b021bda" providerId="ADAL" clId="{767B96B9-7929-4F29-9B2E-060676DB2B19}" dt="2024-11-01T20:20:58.874" v="1512" actId="20577"/>
        <pc:sldMkLst>
          <pc:docMk/>
          <pc:sldMk cId="3530339432" sldId="2147477437"/>
        </pc:sldMkLst>
      </pc:sldChg>
      <pc:sldChg chg="modSp mod modNotesTx">
        <pc:chgData name="Marty Hultgren" userId="9481ff37-1d5e-4d95-af3c-77709b021bda" providerId="ADAL" clId="{767B96B9-7929-4F29-9B2E-060676DB2B19}" dt="2024-11-04T16:11:06.318" v="1858" actId="20577"/>
        <pc:sldMkLst>
          <pc:docMk/>
          <pc:sldMk cId="1287973736" sldId="2147477438"/>
        </pc:sldMkLst>
        <pc:spChg chg="mod">
          <ac:chgData name="Marty Hultgren" userId="9481ff37-1d5e-4d95-af3c-77709b021bda" providerId="ADAL" clId="{767B96B9-7929-4F29-9B2E-060676DB2B19}" dt="2024-11-04T16:11:06.318" v="1858" actId="20577"/>
          <ac:spMkLst>
            <pc:docMk/>
            <pc:sldMk cId="1287973736" sldId="2147477438"/>
            <ac:spMk id="3" creationId="{00D196E5-1141-D5AA-7C85-138BC256556E}"/>
          </ac:spMkLst>
        </pc:spChg>
      </pc:sldChg>
      <pc:sldChg chg="modSp del mod">
        <pc:chgData name="Marty Hultgren" userId="9481ff37-1d5e-4d95-af3c-77709b021bda" providerId="ADAL" clId="{767B96B9-7929-4F29-9B2E-060676DB2B19}" dt="2024-10-30T14:21:28.546" v="169" actId="47"/>
        <pc:sldMkLst>
          <pc:docMk/>
          <pc:sldMk cId="1734947126" sldId="2147477443"/>
        </pc:sldMkLst>
        <pc:spChg chg="mod">
          <ac:chgData name="Marty Hultgren" userId="9481ff37-1d5e-4d95-af3c-77709b021bda" providerId="ADAL" clId="{767B96B9-7929-4F29-9B2E-060676DB2B19}" dt="2024-10-30T14:20:44.469" v="167" actId="14100"/>
          <ac:spMkLst>
            <pc:docMk/>
            <pc:sldMk cId="1734947126" sldId="2147477443"/>
            <ac:spMk id="7" creationId="{854BE42D-8D01-C7E4-8178-B2A95ADDB745}"/>
          </ac:spMkLst>
        </pc:spChg>
      </pc:sldChg>
      <pc:sldChg chg="addSp delSp modSp mod modAnim">
        <pc:chgData name="Marty Hultgren" userId="9481ff37-1d5e-4d95-af3c-77709b021bda" providerId="ADAL" clId="{767B96B9-7929-4F29-9B2E-060676DB2B19}" dt="2024-11-01T19:18:53.578" v="1501" actId="1076"/>
        <pc:sldMkLst>
          <pc:docMk/>
          <pc:sldMk cId="3484282976" sldId="2147477444"/>
        </pc:sldMkLst>
        <pc:spChg chg="mod">
          <ac:chgData name="Marty Hultgren" userId="9481ff37-1d5e-4d95-af3c-77709b021bda" providerId="ADAL" clId="{767B96B9-7929-4F29-9B2E-060676DB2B19}" dt="2024-11-01T19:13:47.950" v="1449" actId="14100"/>
          <ac:spMkLst>
            <pc:docMk/>
            <pc:sldMk cId="3484282976" sldId="2147477444"/>
            <ac:spMk id="5" creationId="{85E74AC6-D816-1523-C9BA-0EEAE308494E}"/>
          </ac:spMkLst>
        </pc:spChg>
        <pc:spChg chg="mod">
          <ac:chgData name="Marty Hultgren" userId="9481ff37-1d5e-4d95-af3c-77709b021bda" providerId="ADAL" clId="{767B96B9-7929-4F29-9B2E-060676DB2B19}" dt="2024-11-01T19:13:34.726" v="1446" actId="14100"/>
          <ac:spMkLst>
            <pc:docMk/>
            <pc:sldMk cId="3484282976" sldId="2147477444"/>
            <ac:spMk id="6" creationId="{0F9B0FEE-2CB5-8B88-DDE1-954D21D2C553}"/>
          </ac:spMkLst>
        </pc:spChg>
        <pc:spChg chg="mod">
          <ac:chgData name="Marty Hultgren" userId="9481ff37-1d5e-4d95-af3c-77709b021bda" providerId="ADAL" clId="{767B96B9-7929-4F29-9B2E-060676DB2B19}" dt="2024-11-01T19:13:42.347" v="1448" actId="14100"/>
          <ac:spMkLst>
            <pc:docMk/>
            <pc:sldMk cId="3484282976" sldId="2147477444"/>
            <ac:spMk id="9" creationId="{00DC1DEE-D1F7-C2EF-1B47-0E3B8FDD77D1}"/>
          </ac:spMkLst>
        </pc:spChg>
        <pc:spChg chg="del">
          <ac:chgData name="Marty Hultgren" userId="9481ff37-1d5e-4d95-af3c-77709b021bda" providerId="ADAL" clId="{767B96B9-7929-4F29-9B2E-060676DB2B19}" dt="2024-11-01T19:16:25.330" v="1472" actId="478"/>
          <ac:spMkLst>
            <pc:docMk/>
            <pc:sldMk cId="3484282976" sldId="2147477444"/>
            <ac:spMk id="16" creationId="{3BD5435D-E520-1690-916C-86AE5B178332}"/>
          </ac:spMkLst>
        </pc:spChg>
        <pc:spChg chg="add mod">
          <ac:chgData name="Marty Hultgren" userId="9481ff37-1d5e-4d95-af3c-77709b021bda" providerId="ADAL" clId="{767B96B9-7929-4F29-9B2E-060676DB2B19}" dt="2024-11-01T19:18:53.578" v="1501" actId="1076"/>
          <ac:spMkLst>
            <pc:docMk/>
            <pc:sldMk cId="3484282976" sldId="2147477444"/>
            <ac:spMk id="22" creationId="{49751540-AB5B-760E-78E2-B61B103EB519}"/>
          </ac:spMkLst>
        </pc:spChg>
        <pc:graphicFrameChg chg="add del mod modGraphic">
          <ac:chgData name="Marty Hultgren" userId="9481ff37-1d5e-4d95-af3c-77709b021bda" providerId="ADAL" clId="{767B96B9-7929-4F29-9B2E-060676DB2B19}" dt="2024-11-01T19:18:45.531" v="1500" actId="478"/>
          <ac:graphicFrameMkLst>
            <pc:docMk/>
            <pc:sldMk cId="3484282976" sldId="2147477444"/>
            <ac:graphicFrameMk id="10" creationId="{6F996077-C5DD-DD40-EE8A-3B8AB70670D2}"/>
          </ac:graphicFrameMkLst>
        </pc:graphicFrameChg>
        <pc:cxnChg chg="del">
          <ac:chgData name="Marty Hultgren" userId="9481ff37-1d5e-4d95-af3c-77709b021bda" providerId="ADAL" clId="{767B96B9-7929-4F29-9B2E-060676DB2B19}" dt="2024-11-01T19:16:21.941" v="1470" actId="478"/>
          <ac:cxnSpMkLst>
            <pc:docMk/>
            <pc:sldMk cId="3484282976" sldId="2147477444"/>
            <ac:cxnSpMk id="12" creationId="{BBC43363-9A39-A678-888F-3FB45CEF6D5B}"/>
          </ac:cxnSpMkLst>
        </pc:cxnChg>
        <pc:cxnChg chg="del">
          <ac:chgData name="Marty Hultgren" userId="9481ff37-1d5e-4d95-af3c-77709b021bda" providerId="ADAL" clId="{767B96B9-7929-4F29-9B2E-060676DB2B19}" dt="2024-11-01T19:16:23.065" v="1471" actId="478"/>
          <ac:cxnSpMkLst>
            <pc:docMk/>
            <pc:sldMk cId="3484282976" sldId="2147477444"/>
            <ac:cxnSpMk id="20" creationId="{1A3C123F-0858-752D-C653-5EF8890EA1ED}"/>
          </ac:cxnSpMkLst>
        </pc:cxnChg>
      </pc:sldChg>
      <pc:sldChg chg="addSp delSp modSp mod modAnim">
        <pc:chgData name="Marty Hultgren" userId="9481ff37-1d5e-4d95-af3c-77709b021bda" providerId="ADAL" clId="{767B96B9-7929-4F29-9B2E-060676DB2B19}" dt="2024-11-01T19:19:15.623" v="1504"/>
        <pc:sldMkLst>
          <pc:docMk/>
          <pc:sldMk cId="3012221156" sldId="2147477445"/>
        </pc:sldMkLst>
        <pc:spChg chg="add mod">
          <ac:chgData name="Marty Hultgren" userId="9481ff37-1d5e-4d95-af3c-77709b021bda" providerId="ADAL" clId="{767B96B9-7929-4F29-9B2E-060676DB2B19}" dt="2024-11-01T19:19:15.623" v="1504"/>
          <ac:spMkLst>
            <pc:docMk/>
            <pc:sldMk cId="3012221156" sldId="2147477445"/>
            <ac:spMk id="22" creationId="{EA8EC984-E045-42C9-1FD8-4D0E92527B36}"/>
          </ac:spMkLst>
        </pc:spChg>
        <pc:graphicFrameChg chg="add del mod">
          <ac:chgData name="Marty Hultgren" userId="9481ff37-1d5e-4d95-af3c-77709b021bda" providerId="ADAL" clId="{767B96B9-7929-4F29-9B2E-060676DB2B19}" dt="2024-11-01T19:18:39.778" v="1498" actId="478"/>
          <ac:graphicFrameMkLst>
            <pc:docMk/>
            <pc:sldMk cId="3012221156" sldId="2147477445"/>
            <ac:graphicFrameMk id="10" creationId="{EF4A2AD9-2284-510A-37A8-DE33EDF7CD85}"/>
          </ac:graphicFrameMkLst>
        </pc:graphicFrameChg>
      </pc:sldChg>
      <pc:sldChg chg="addSp delSp modSp mod modAnim">
        <pc:chgData name="Marty Hultgren" userId="9481ff37-1d5e-4d95-af3c-77709b021bda" providerId="ADAL" clId="{767B96B9-7929-4F29-9B2E-060676DB2B19}" dt="2024-11-01T19:19:16.302" v="1505"/>
        <pc:sldMkLst>
          <pc:docMk/>
          <pc:sldMk cId="1101665690" sldId="2147477446"/>
        </pc:sldMkLst>
        <pc:spChg chg="add mod">
          <ac:chgData name="Marty Hultgren" userId="9481ff37-1d5e-4d95-af3c-77709b021bda" providerId="ADAL" clId="{767B96B9-7929-4F29-9B2E-060676DB2B19}" dt="2024-11-01T19:19:16.302" v="1505"/>
          <ac:spMkLst>
            <pc:docMk/>
            <pc:sldMk cId="1101665690" sldId="2147477446"/>
            <ac:spMk id="22" creationId="{22A64FEF-755E-6D6C-C0EF-43E19109FEF6}"/>
          </ac:spMkLst>
        </pc:spChg>
        <pc:graphicFrameChg chg="add del mod">
          <ac:chgData name="Marty Hultgren" userId="9481ff37-1d5e-4d95-af3c-77709b021bda" providerId="ADAL" clId="{767B96B9-7929-4F29-9B2E-060676DB2B19}" dt="2024-11-01T19:18:38.802" v="1497" actId="478"/>
          <ac:graphicFrameMkLst>
            <pc:docMk/>
            <pc:sldMk cId="1101665690" sldId="2147477446"/>
            <ac:graphicFrameMk id="10" creationId="{27E6F3F7-7DA0-BD98-3EDA-F918046919D1}"/>
          </ac:graphicFrameMkLst>
        </pc:graphicFrameChg>
      </pc:sldChg>
      <pc:sldChg chg="addSp delSp modSp mod modAnim modNotesTx">
        <pc:chgData name="Marty Hultgren" userId="9481ff37-1d5e-4d95-af3c-77709b021bda" providerId="ADAL" clId="{767B96B9-7929-4F29-9B2E-060676DB2B19}" dt="2024-11-01T19:19:17.936" v="1507"/>
        <pc:sldMkLst>
          <pc:docMk/>
          <pc:sldMk cId="3015273399" sldId="2147477447"/>
        </pc:sldMkLst>
        <pc:spChg chg="add mod">
          <ac:chgData name="Marty Hultgren" userId="9481ff37-1d5e-4d95-af3c-77709b021bda" providerId="ADAL" clId="{767B96B9-7929-4F29-9B2E-060676DB2B19}" dt="2024-11-01T19:19:17.936" v="1507"/>
          <ac:spMkLst>
            <pc:docMk/>
            <pc:sldMk cId="3015273399" sldId="2147477447"/>
            <ac:spMk id="22" creationId="{3E21ECC3-7817-472F-6091-E2165AED3D21}"/>
          </ac:spMkLst>
        </pc:spChg>
        <pc:graphicFrameChg chg="add del mod">
          <ac:chgData name="Marty Hultgren" userId="9481ff37-1d5e-4d95-af3c-77709b021bda" providerId="ADAL" clId="{767B96B9-7929-4F29-9B2E-060676DB2B19}" dt="2024-11-01T19:18:35.116" v="1494" actId="478"/>
          <ac:graphicFrameMkLst>
            <pc:docMk/>
            <pc:sldMk cId="3015273399" sldId="2147477447"/>
            <ac:graphicFrameMk id="10" creationId="{AEFA418F-DF6C-A0ED-2FA4-F2264C79A9EB}"/>
          </ac:graphicFrameMkLst>
        </pc:graphicFrameChg>
      </pc:sldChg>
      <pc:sldChg chg="addSp delSp modSp mod modAnim">
        <pc:chgData name="Marty Hultgren" userId="9481ff37-1d5e-4d95-af3c-77709b021bda" providerId="ADAL" clId="{767B96B9-7929-4F29-9B2E-060676DB2B19}" dt="2024-11-01T19:19:16.965" v="1506"/>
        <pc:sldMkLst>
          <pc:docMk/>
          <pc:sldMk cId="2233180283" sldId="2147477448"/>
        </pc:sldMkLst>
        <pc:spChg chg="add mod">
          <ac:chgData name="Marty Hultgren" userId="9481ff37-1d5e-4d95-af3c-77709b021bda" providerId="ADAL" clId="{767B96B9-7929-4F29-9B2E-060676DB2B19}" dt="2024-11-01T19:19:16.965" v="1506"/>
          <ac:spMkLst>
            <pc:docMk/>
            <pc:sldMk cId="2233180283" sldId="2147477448"/>
            <ac:spMk id="22" creationId="{2EF1233A-3008-E8DE-F395-E93207F0B666}"/>
          </ac:spMkLst>
        </pc:spChg>
        <pc:graphicFrameChg chg="add del mod modGraphic">
          <ac:chgData name="Marty Hultgren" userId="9481ff37-1d5e-4d95-af3c-77709b021bda" providerId="ADAL" clId="{767B96B9-7929-4F29-9B2E-060676DB2B19}" dt="2024-11-01T19:18:37.794" v="1496" actId="478"/>
          <ac:graphicFrameMkLst>
            <pc:docMk/>
            <pc:sldMk cId="2233180283" sldId="2147477448"/>
            <ac:graphicFrameMk id="10" creationId="{0B7CBCE8-81CD-57A9-E666-45E32747C613}"/>
          </ac:graphicFrameMkLst>
        </pc:graphicFrameChg>
      </pc:sldChg>
      <pc:sldChg chg="del">
        <pc:chgData name="Marty Hultgren" userId="9481ff37-1d5e-4d95-af3c-77709b021bda" providerId="ADAL" clId="{767B96B9-7929-4F29-9B2E-060676DB2B19}" dt="2024-10-30T14:25:49.024" v="189" actId="47"/>
        <pc:sldMkLst>
          <pc:docMk/>
          <pc:sldMk cId="3052698338" sldId="2147477449"/>
        </pc:sldMkLst>
      </pc:sldChg>
      <pc:sldChg chg="del">
        <pc:chgData name="Marty Hultgren" userId="9481ff37-1d5e-4d95-af3c-77709b021bda" providerId="ADAL" clId="{767B96B9-7929-4F29-9B2E-060676DB2B19}" dt="2024-10-30T19:44:54.911" v="1363" actId="47"/>
        <pc:sldMkLst>
          <pc:docMk/>
          <pc:sldMk cId="3555581231" sldId="2147477450"/>
        </pc:sldMkLst>
      </pc:sldChg>
      <pc:sldChg chg="del">
        <pc:chgData name="Marty Hultgren" userId="9481ff37-1d5e-4d95-af3c-77709b021bda" providerId="ADAL" clId="{767B96B9-7929-4F29-9B2E-060676DB2B19}" dt="2024-10-30T19:44:56.249" v="1364" actId="47"/>
        <pc:sldMkLst>
          <pc:docMk/>
          <pc:sldMk cId="2297470562" sldId="2147477451"/>
        </pc:sldMkLst>
      </pc:sldChg>
      <pc:sldChg chg="del">
        <pc:chgData name="Marty Hultgren" userId="9481ff37-1d5e-4d95-af3c-77709b021bda" providerId="ADAL" clId="{767B96B9-7929-4F29-9B2E-060676DB2B19}" dt="2024-10-30T14:16:50.700" v="142" actId="47"/>
        <pc:sldMkLst>
          <pc:docMk/>
          <pc:sldMk cId="2422347717" sldId="2147477452"/>
        </pc:sldMkLst>
      </pc:sldChg>
      <pc:sldChg chg="addSp delSp modSp new del mod ord">
        <pc:chgData name="Marty Hultgren" userId="9481ff37-1d5e-4d95-af3c-77709b021bda" providerId="ADAL" clId="{767B96B9-7929-4F29-9B2E-060676DB2B19}" dt="2024-10-30T14:35:32.602" v="676" actId="47"/>
        <pc:sldMkLst>
          <pc:docMk/>
          <pc:sldMk cId="1235919069" sldId="2147477453"/>
        </pc:sldMkLst>
        <pc:graphicFrameChg chg="add del mod modGraphic">
          <ac:chgData name="Marty Hultgren" userId="9481ff37-1d5e-4d95-af3c-77709b021bda" providerId="ADAL" clId="{767B96B9-7929-4F29-9B2E-060676DB2B19}" dt="2024-10-30T14:29:24.280" v="273" actId="20577"/>
          <ac:graphicFrameMkLst>
            <pc:docMk/>
            <pc:sldMk cId="1235919069" sldId="2147477453"/>
            <ac:graphicFrameMk id="2" creationId="{E9089CF9-221D-57BF-4B2B-300960DA7343}"/>
          </ac:graphicFrameMkLst>
        </pc:graphicFrameChg>
      </pc:sldChg>
      <pc:sldChg chg="addSp modSp new mod">
        <pc:chgData name="Marty Hultgren" userId="9481ff37-1d5e-4d95-af3c-77709b021bda" providerId="ADAL" clId="{767B96B9-7929-4F29-9B2E-060676DB2B19}" dt="2024-10-30T17:11:10.379" v="848" actId="113"/>
        <pc:sldMkLst>
          <pc:docMk/>
          <pc:sldMk cId="239458036" sldId="2147477454"/>
        </pc:sldMkLst>
        <pc:graphicFrameChg chg="add mod modGraphic">
          <ac:chgData name="Marty Hultgren" userId="9481ff37-1d5e-4d95-af3c-77709b021bda" providerId="ADAL" clId="{767B96B9-7929-4F29-9B2E-060676DB2B19}" dt="2024-10-30T17:11:10.379" v="848" actId="113"/>
          <ac:graphicFrameMkLst>
            <pc:docMk/>
            <pc:sldMk cId="239458036" sldId="2147477454"/>
            <ac:graphicFrameMk id="2" creationId="{9700B2C2-50AB-979D-DEF6-DBAFA243A856}"/>
          </ac:graphicFrameMkLst>
        </pc:graphicFrameChg>
      </pc:sldChg>
      <pc:sldChg chg="new del">
        <pc:chgData name="Marty Hultgren" userId="9481ff37-1d5e-4d95-af3c-77709b021bda" providerId="ADAL" clId="{767B96B9-7929-4F29-9B2E-060676DB2B19}" dt="2024-10-30T14:16:53.126" v="144" actId="680"/>
        <pc:sldMkLst>
          <pc:docMk/>
          <pc:sldMk cId="1923923731" sldId="2147477454"/>
        </pc:sldMkLst>
      </pc:sldChg>
      <pc:sldChg chg="new del">
        <pc:chgData name="Marty Hultgren" userId="9481ff37-1d5e-4d95-af3c-77709b021bda" providerId="ADAL" clId="{767B96B9-7929-4F29-9B2E-060676DB2B19}" dt="2024-10-28T17:58:11.202" v="25" actId="47"/>
        <pc:sldMkLst>
          <pc:docMk/>
          <pc:sldMk cId="3670305241" sldId="2147477454"/>
        </pc:sldMkLst>
      </pc:sldChg>
      <pc:sldChg chg="addSp delSp modSp add mod ord">
        <pc:chgData name="Marty Hultgren" userId="9481ff37-1d5e-4d95-af3c-77709b021bda" providerId="ADAL" clId="{767B96B9-7929-4F29-9B2E-060676DB2B19}" dt="2024-11-01T19:12:22.732" v="1424" actId="21"/>
        <pc:sldMkLst>
          <pc:docMk/>
          <pc:sldMk cId="1890381927" sldId="2147477455"/>
        </pc:sldMkLst>
        <pc:graphicFrameChg chg="modGraphic">
          <ac:chgData name="Marty Hultgren" userId="9481ff37-1d5e-4d95-af3c-77709b021bda" providerId="ADAL" clId="{767B96B9-7929-4F29-9B2E-060676DB2B19}" dt="2024-10-30T17:19:33.534" v="862" actId="6549"/>
          <ac:graphicFrameMkLst>
            <pc:docMk/>
            <pc:sldMk cId="1890381927" sldId="2147477455"/>
            <ac:graphicFrameMk id="2" creationId="{9700B2C2-50AB-979D-DEF6-DBAFA243A856}"/>
          </ac:graphicFrameMkLst>
        </pc:graphicFrameChg>
        <pc:graphicFrameChg chg="add del mod modGraphic">
          <ac:chgData name="Marty Hultgren" userId="9481ff37-1d5e-4d95-af3c-77709b021bda" providerId="ADAL" clId="{767B96B9-7929-4F29-9B2E-060676DB2B19}" dt="2024-11-01T19:12:22.732" v="1424" actId="21"/>
          <ac:graphicFrameMkLst>
            <pc:docMk/>
            <pc:sldMk cId="1890381927" sldId="2147477455"/>
            <ac:graphicFrameMk id="3" creationId="{DEB80503-98B4-9961-D4D8-0F84B1303929}"/>
          </ac:graphicFrameMkLst>
        </pc:graphicFrameChg>
      </pc:sldChg>
      <pc:sldChg chg="modSp add mod">
        <pc:chgData name="Marty Hultgren" userId="9481ff37-1d5e-4d95-af3c-77709b021bda" providerId="ADAL" clId="{767B96B9-7929-4F29-9B2E-060676DB2B19}" dt="2024-10-30T17:11:57.357" v="860" actId="113"/>
        <pc:sldMkLst>
          <pc:docMk/>
          <pc:sldMk cId="2937346642" sldId="2147477456"/>
        </pc:sldMkLst>
        <pc:graphicFrameChg chg="modGraphic">
          <ac:chgData name="Marty Hultgren" userId="9481ff37-1d5e-4d95-af3c-77709b021bda" providerId="ADAL" clId="{767B96B9-7929-4F29-9B2E-060676DB2B19}" dt="2024-10-30T17:11:57.357" v="860" actId="113"/>
          <ac:graphicFrameMkLst>
            <pc:docMk/>
            <pc:sldMk cId="2937346642" sldId="2147477456"/>
            <ac:graphicFrameMk id="2" creationId="{9700B2C2-50AB-979D-DEF6-DBAFA243A856}"/>
          </ac:graphicFrameMkLst>
        </pc:graphicFrameChg>
      </pc:sldChg>
      <pc:sldChg chg="modSp add mod">
        <pc:chgData name="Marty Hultgren" userId="9481ff37-1d5e-4d95-af3c-77709b021bda" providerId="ADAL" clId="{767B96B9-7929-4F29-9B2E-060676DB2B19}" dt="2024-10-30T17:12:01.827" v="861" actId="113"/>
        <pc:sldMkLst>
          <pc:docMk/>
          <pc:sldMk cId="3176744065" sldId="2147477457"/>
        </pc:sldMkLst>
        <pc:graphicFrameChg chg="modGraphic">
          <ac:chgData name="Marty Hultgren" userId="9481ff37-1d5e-4d95-af3c-77709b021bda" providerId="ADAL" clId="{767B96B9-7929-4F29-9B2E-060676DB2B19}" dt="2024-10-30T17:12:01.827" v="861" actId="113"/>
          <ac:graphicFrameMkLst>
            <pc:docMk/>
            <pc:sldMk cId="3176744065" sldId="2147477457"/>
            <ac:graphicFrameMk id="2" creationId="{9700B2C2-50AB-979D-DEF6-DBAFA243A856}"/>
          </ac:graphicFrameMkLst>
        </pc:graphicFrameChg>
      </pc:sldChg>
      <pc:sldChg chg="add del">
        <pc:chgData name="Marty Hultgren" userId="9481ff37-1d5e-4d95-af3c-77709b021bda" providerId="ADAL" clId="{767B96B9-7929-4F29-9B2E-060676DB2B19}" dt="2024-10-30T17:44:01.315" v="1102"/>
        <pc:sldMkLst>
          <pc:docMk/>
          <pc:sldMk cId="32275721" sldId="2147477458"/>
        </pc:sldMkLst>
      </pc:sldChg>
      <pc:sldChg chg="modSp add del mod ord modNotes modNotesTx">
        <pc:chgData name="Marty Hultgren" userId="9481ff37-1d5e-4d95-af3c-77709b021bda" providerId="ADAL" clId="{767B96B9-7929-4F29-9B2E-060676DB2B19}" dt="2024-10-30T17:54:45.033" v="1350" actId="47"/>
        <pc:sldMkLst>
          <pc:docMk/>
          <pc:sldMk cId="2928614039" sldId="2147477458"/>
        </pc:sldMkLst>
        <pc:spChg chg="mod">
          <ac:chgData name="Marty Hultgren" userId="9481ff37-1d5e-4d95-af3c-77709b021bda" providerId="ADAL" clId="{767B96B9-7929-4F29-9B2E-060676DB2B19}" dt="2024-10-30T17:44:16.465" v="1111" actId="20577"/>
          <ac:spMkLst>
            <pc:docMk/>
            <pc:sldMk cId="2928614039" sldId="2147477458"/>
            <ac:spMk id="27651" creationId="{00000000-0000-0000-0000-000000000000}"/>
          </ac:spMkLst>
        </pc:spChg>
        <pc:spChg chg="mod">
          <ac:chgData name="Marty Hultgren" userId="9481ff37-1d5e-4d95-af3c-77709b021bda" providerId="ADAL" clId="{767B96B9-7929-4F29-9B2E-060676DB2B19}" dt="2024-10-30T17:52:47.578" v="1332" actId="20577"/>
          <ac:spMkLst>
            <pc:docMk/>
            <pc:sldMk cId="2928614039" sldId="2147477458"/>
            <ac:spMk id="27652" creationId="{00000000-0000-0000-0000-000000000000}"/>
          </ac:spMkLst>
        </pc:spChg>
        <pc:spChg chg="mod">
          <ac:chgData name="Marty Hultgren" userId="9481ff37-1d5e-4d95-af3c-77709b021bda" providerId="ADAL" clId="{767B96B9-7929-4F29-9B2E-060676DB2B19}" dt="2024-10-30T17:47:49.089" v="1246" actId="1076"/>
          <ac:spMkLst>
            <pc:docMk/>
            <pc:sldMk cId="2928614039" sldId="2147477458"/>
            <ac:spMk id="27654" creationId="{00000000-0000-0000-0000-000000000000}"/>
          </ac:spMkLst>
        </pc:spChg>
      </pc:sldChg>
      <pc:sldChg chg="addSp delSp modSp add mod modAnim">
        <pc:chgData name="Marty Hultgren" userId="9481ff37-1d5e-4d95-af3c-77709b021bda" providerId="ADAL" clId="{767B96B9-7929-4F29-9B2E-060676DB2B19}" dt="2024-11-01T19:19:14.464" v="1503"/>
        <pc:sldMkLst>
          <pc:docMk/>
          <pc:sldMk cId="4076067113" sldId="2147477458"/>
        </pc:sldMkLst>
        <pc:spChg chg="del">
          <ac:chgData name="Marty Hultgren" userId="9481ff37-1d5e-4d95-af3c-77709b021bda" providerId="ADAL" clId="{767B96B9-7929-4F29-9B2E-060676DB2B19}" dt="2024-11-01T19:19:13.002" v="1502" actId="478"/>
          <ac:spMkLst>
            <pc:docMk/>
            <pc:sldMk cId="4076067113" sldId="2147477458"/>
            <ac:spMk id="22" creationId="{49751540-AB5B-760E-78E2-B61B103EB519}"/>
          </ac:spMkLst>
        </pc:spChg>
        <pc:spChg chg="add mod">
          <ac:chgData name="Marty Hultgren" userId="9481ff37-1d5e-4d95-af3c-77709b021bda" providerId="ADAL" clId="{767B96B9-7929-4F29-9B2E-060676DB2B19}" dt="2024-11-01T19:19:14.464" v="1503"/>
          <ac:spMkLst>
            <pc:docMk/>
            <pc:sldMk cId="4076067113" sldId="2147477458"/>
            <ac:spMk id="23" creationId="{B36C9FF4-C1C1-FCC1-444E-9D28E7BF62DB}"/>
          </ac:spMkLst>
        </pc:spChg>
        <pc:graphicFrameChg chg="del">
          <ac:chgData name="Marty Hultgren" userId="9481ff37-1d5e-4d95-af3c-77709b021bda" providerId="ADAL" clId="{767B96B9-7929-4F29-9B2E-060676DB2B19}" dt="2024-11-01T19:18:44.277" v="1499" actId="478"/>
          <ac:graphicFrameMkLst>
            <pc:docMk/>
            <pc:sldMk cId="4076067113" sldId="2147477458"/>
            <ac:graphicFrameMk id="10" creationId="{6F996077-C5DD-DD40-EE8A-3B8AB70670D2}"/>
          </ac:graphicFrameMkLst>
        </pc:graphicFrameChg>
      </pc:sldChg>
      <pc:sldChg chg="add del">
        <pc:chgData name="Marty Hultgren" userId="9481ff37-1d5e-4d95-af3c-77709b021bda" providerId="ADAL" clId="{767B96B9-7929-4F29-9B2E-060676DB2B19}" dt="2024-11-04T17:06:40.938" v="1904" actId="47"/>
        <pc:sldMkLst>
          <pc:docMk/>
          <pc:sldMk cId="939428938" sldId="2147477459"/>
        </pc:sldMkLst>
      </pc:sldChg>
      <pc:sldChg chg="modSp add del mod">
        <pc:chgData name="Marty Hultgren" userId="9481ff37-1d5e-4d95-af3c-77709b021bda" providerId="ADAL" clId="{767B96B9-7929-4F29-9B2E-060676DB2B19}" dt="2024-10-30T17:54:32.899" v="1346" actId="47"/>
        <pc:sldMkLst>
          <pc:docMk/>
          <pc:sldMk cId="2607059169" sldId="2147477459"/>
        </pc:sldMkLst>
        <pc:graphicFrameChg chg="mod modGraphic">
          <ac:chgData name="Marty Hultgren" userId="9481ff37-1d5e-4d95-af3c-77709b021bda" providerId="ADAL" clId="{767B96B9-7929-4F29-9B2E-060676DB2B19}" dt="2024-10-30T17:54:26.595" v="1345" actId="20577"/>
          <ac:graphicFrameMkLst>
            <pc:docMk/>
            <pc:sldMk cId="2607059169" sldId="2147477459"/>
            <ac:graphicFrameMk id="2" creationId="{9700B2C2-50AB-979D-DEF6-DBAFA243A856}"/>
          </ac:graphicFrameMkLst>
        </pc:graphicFrameChg>
      </pc:sldChg>
      <pc:sldChg chg="delSp modSp add mod modAnim">
        <pc:chgData name="Marty Hultgren" userId="9481ff37-1d5e-4d95-af3c-77709b021bda" providerId="ADAL" clId="{767B96B9-7929-4F29-9B2E-060676DB2B19}" dt="2024-11-04T17:36:06.826" v="2043" actId="167"/>
        <pc:sldMkLst>
          <pc:docMk/>
          <pc:sldMk cId="3040613114" sldId="2147477459"/>
        </pc:sldMkLst>
        <pc:spChg chg="del">
          <ac:chgData name="Marty Hultgren" userId="9481ff37-1d5e-4d95-af3c-77709b021bda" providerId="ADAL" clId="{767B96B9-7929-4F29-9B2E-060676DB2B19}" dt="2024-11-04T17:32:13.646" v="1988" actId="478"/>
          <ac:spMkLst>
            <pc:docMk/>
            <pc:sldMk cId="3040613114" sldId="2147477459"/>
            <ac:spMk id="2" creationId="{E900C098-AAF2-D7E1-091F-0E4BDB82133A}"/>
          </ac:spMkLst>
        </pc:spChg>
        <pc:spChg chg="del">
          <ac:chgData name="Marty Hultgren" userId="9481ff37-1d5e-4d95-af3c-77709b021bda" providerId="ADAL" clId="{767B96B9-7929-4F29-9B2E-060676DB2B19}" dt="2024-11-04T17:32:14.898" v="1990" actId="478"/>
          <ac:spMkLst>
            <pc:docMk/>
            <pc:sldMk cId="3040613114" sldId="2147477459"/>
            <ac:spMk id="3" creationId="{A4AC14B1-5CE7-276A-072B-AAC174C050FD}"/>
          </ac:spMkLst>
        </pc:spChg>
        <pc:spChg chg="del">
          <ac:chgData name="Marty Hultgren" userId="9481ff37-1d5e-4d95-af3c-77709b021bda" providerId="ADAL" clId="{767B96B9-7929-4F29-9B2E-060676DB2B19}" dt="2024-11-04T17:32:13.195" v="1987" actId="478"/>
          <ac:spMkLst>
            <pc:docMk/>
            <pc:sldMk cId="3040613114" sldId="2147477459"/>
            <ac:spMk id="5" creationId="{A44513DD-5A43-B197-0A5B-47B9005F88AA}"/>
          </ac:spMkLst>
        </pc:spChg>
        <pc:spChg chg="del">
          <ac:chgData name="Marty Hultgren" userId="9481ff37-1d5e-4d95-af3c-77709b021bda" providerId="ADAL" clId="{767B96B9-7929-4F29-9B2E-060676DB2B19}" dt="2024-11-04T17:32:14.354" v="1989" actId="478"/>
          <ac:spMkLst>
            <pc:docMk/>
            <pc:sldMk cId="3040613114" sldId="2147477459"/>
            <ac:spMk id="6" creationId="{A6442E43-9E24-690F-BE24-CD20D817C9A1}"/>
          </ac:spMkLst>
        </pc:spChg>
        <pc:spChg chg="mod ord">
          <ac:chgData name="Marty Hultgren" userId="9481ff37-1d5e-4d95-af3c-77709b021bda" providerId="ADAL" clId="{767B96B9-7929-4F29-9B2E-060676DB2B19}" dt="2024-11-04T17:34:23.778" v="2030" actId="20577"/>
          <ac:spMkLst>
            <pc:docMk/>
            <pc:sldMk cId="3040613114" sldId="2147477459"/>
            <ac:spMk id="7" creationId="{854BE42D-8D01-C7E4-8178-B2A95ADDB745}"/>
          </ac:spMkLst>
        </pc:spChg>
        <pc:spChg chg="del">
          <ac:chgData name="Marty Hultgren" userId="9481ff37-1d5e-4d95-af3c-77709b021bda" providerId="ADAL" clId="{767B96B9-7929-4F29-9B2E-060676DB2B19}" dt="2024-11-04T17:30:28.403" v="1966" actId="478"/>
          <ac:spMkLst>
            <pc:docMk/>
            <pc:sldMk cId="3040613114" sldId="2147477459"/>
            <ac:spMk id="8" creationId="{C2090E86-17ED-D520-308A-C76DFC3C7801}"/>
          </ac:spMkLst>
        </pc:spChg>
        <pc:spChg chg="mod ord">
          <ac:chgData name="Marty Hultgren" userId="9481ff37-1d5e-4d95-af3c-77709b021bda" providerId="ADAL" clId="{767B96B9-7929-4F29-9B2E-060676DB2B19}" dt="2024-11-04T17:36:06.826" v="2043" actId="167"/>
          <ac:spMkLst>
            <pc:docMk/>
            <pc:sldMk cId="3040613114" sldId="2147477459"/>
            <ac:spMk id="17" creationId="{DC07C122-22C9-99FF-6CEC-4BC110C01550}"/>
          </ac:spMkLst>
        </pc:spChg>
        <pc:spChg chg="mod ord">
          <ac:chgData name="Marty Hultgren" userId="9481ff37-1d5e-4d95-af3c-77709b021bda" providerId="ADAL" clId="{767B96B9-7929-4F29-9B2E-060676DB2B19}" dt="2024-11-04T17:36:06.826" v="2043" actId="167"/>
          <ac:spMkLst>
            <pc:docMk/>
            <pc:sldMk cId="3040613114" sldId="2147477459"/>
            <ac:spMk id="26" creationId="{44C0D434-4F05-91CA-79FD-0A17C7286E13}"/>
          </ac:spMkLst>
        </pc:spChg>
        <pc:graphicFrameChg chg="del">
          <ac:chgData name="Marty Hultgren" userId="9481ff37-1d5e-4d95-af3c-77709b021bda" providerId="ADAL" clId="{767B96B9-7929-4F29-9B2E-060676DB2B19}" dt="2024-11-04T17:32:11.947" v="1986" actId="478"/>
          <ac:graphicFrameMkLst>
            <pc:docMk/>
            <pc:sldMk cId="3040613114" sldId="2147477459"/>
            <ac:graphicFrameMk id="4" creationId="{0B15BE21-EEDD-0B83-BB2A-66F901D8D9AC}"/>
          </ac:graphicFrameMkLst>
        </pc:graphicFrameChg>
      </pc:sldChg>
      <pc:sldChg chg="addSp modSp add mod">
        <pc:chgData name="Marty Hultgren" userId="9481ff37-1d5e-4d95-af3c-77709b021bda" providerId="ADAL" clId="{767B96B9-7929-4F29-9B2E-060676DB2B19}" dt="2024-11-04T17:44:22.687" v="2158" actId="166"/>
        <pc:sldMkLst>
          <pc:docMk/>
          <pc:sldMk cId="3968901431" sldId="2147477460"/>
        </pc:sldMkLst>
        <pc:spChg chg="add mod ord">
          <ac:chgData name="Marty Hultgren" userId="9481ff37-1d5e-4d95-af3c-77709b021bda" providerId="ADAL" clId="{767B96B9-7929-4F29-9B2E-060676DB2B19}" dt="2024-11-04T17:44:04.150" v="2156" actId="14100"/>
          <ac:spMkLst>
            <pc:docMk/>
            <pc:sldMk cId="3968901431" sldId="2147477460"/>
            <ac:spMk id="2" creationId="{5329CAF8-7158-8E24-063D-BB254A230BBA}"/>
          </ac:spMkLst>
        </pc:spChg>
        <pc:spChg chg="ord">
          <ac:chgData name="Marty Hultgren" userId="9481ff37-1d5e-4d95-af3c-77709b021bda" providerId="ADAL" clId="{767B96B9-7929-4F29-9B2E-060676DB2B19}" dt="2024-11-04T17:44:22.687" v="2158" actId="166"/>
          <ac:spMkLst>
            <pc:docMk/>
            <pc:sldMk cId="3968901431" sldId="2147477460"/>
            <ac:spMk id="7" creationId="{854BE42D-8D01-C7E4-8178-B2A95ADDB745}"/>
          </ac:spMkLst>
        </pc:spChg>
        <pc:spChg chg="ord">
          <ac:chgData name="Marty Hultgren" userId="9481ff37-1d5e-4d95-af3c-77709b021bda" providerId="ADAL" clId="{767B96B9-7929-4F29-9B2E-060676DB2B19}" dt="2024-11-04T17:36:16.851" v="2045" actId="167"/>
          <ac:spMkLst>
            <pc:docMk/>
            <pc:sldMk cId="3968901431" sldId="2147477460"/>
            <ac:spMk id="17" creationId="{DC07C122-22C9-99FF-6CEC-4BC110C01550}"/>
          </ac:spMkLst>
        </pc:spChg>
        <pc:spChg chg="ord">
          <ac:chgData name="Marty Hultgren" userId="9481ff37-1d5e-4d95-af3c-77709b021bda" providerId="ADAL" clId="{767B96B9-7929-4F29-9B2E-060676DB2B19}" dt="2024-11-04T17:36:16.851" v="2045" actId="167"/>
          <ac:spMkLst>
            <pc:docMk/>
            <pc:sldMk cId="3968901431" sldId="2147477460"/>
            <ac:spMk id="26" creationId="{44C0D434-4F05-91CA-79FD-0A17C7286E13}"/>
          </ac:spMkLst>
        </pc:spChg>
      </pc:sldChg>
      <pc:sldChg chg="addSp modSp add mod">
        <pc:chgData name="Marty Hultgren" userId="9481ff37-1d5e-4d95-af3c-77709b021bda" providerId="ADAL" clId="{767B96B9-7929-4F29-9B2E-060676DB2B19}" dt="2024-11-04T17:36:11.178" v="2044" actId="167"/>
        <pc:sldMkLst>
          <pc:docMk/>
          <pc:sldMk cId="972130530" sldId="2147477461"/>
        </pc:sldMkLst>
        <pc:spChg chg="add mod ord">
          <ac:chgData name="Marty Hultgren" userId="9481ff37-1d5e-4d95-af3c-77709b021bda" providerId="ADAL" clId="{767B96B9-7929-4F29-9B2E-060676DB2B19}" dt="2024-11-04T17:36:11.178" v="2044" actId="167"/>
          <ac:spMkLst>
            <pc:docMk/>
            <pc:sldMk cId="972130530" sldId="2147477461"/>
            <ac:spMk id="2" creationId="{62F7B054-88FD-D840-61CF-53897E2305B0}"/>
          </ac:spMkLst>
        </pc:spChg>
        <pc:spChg chg="mod">
          <ac:chgData name="Marty Hultgren" userId="9481ff37-1d5e-4d95-af3c-77709b021bda" providerId="ADAL" clId="{767B96B9-7929-4F29-9B2E-060676DB2B19}" dt="2024-11-04T17:33:51.170" v="2019" actId="20577"/>
          <ac:spMkLst>
            <pc:docMk/>
            <pc:sldMk cId="972130530" sldId="2147477461"/>
            <ac:spMk id="7" creationId="{854BE42D-8D01-C7E4-8178-B2A95ADDB745}"/>
          </ac:spMkLst>
        </pc:spChg>
        <pc:spChg chg="ord">
          <ac:chgData name="Marty Hultgren" userId="9481ff37-1d5e-4d95-af3c-77709b021bda" providerId="ADAL" clId="{767B96B9-7929-4F29-9B2E-060676DB2B19}" dt="2024-11-04T17:36:11.178" v="2044" actId="167"/>
          <ac:spMkLst>
            <pc:docMk/>
            <pc:sldMk cId="972130530" sldId="2147477461"/>
            <ac:spMk id="17" creationId="{DC07C122-22C9-99FF-6CEC-4BC110C01550}"/>
          </ac:spMkLst>
        </pc:spChg>
        <pc:spChg chg="ord">
          <ac:chgData name="Marty Hultgren" userId="9481ff37-1d5e-4d95-af3c-77709b021bda" providerId="ADAL" clId="{767B96B9-7929-4F29-9B2E-060676DB2B19}" dt="2024-11-04T17:36:11.178" v="2044" actId="167"/>
          <ac:spMkLst>
            <pc:docMk/>
            <pc:sldMk cId="972130530" sldId="2147477461"/>
            <ac:spMk id="26" creationId="{44C0D434-4F05-91CA-79FD-0A17C7286E13}"/>
          </ac:spMkLst>
        </pc:spChg>
      </pc:sldChg>
      <pc:sldChg chg="modSp add mod">
        <pc:chgData name="Marty Hultgren" userId="9481ff37-1d5e-4d95-af3c-77709b021bda" providerId="ADAL" clId="{767B96B9-7929-4F29-9B2E-060676DB2B19}" dt="2024-11-04T17:36:02.487" v="2042" actId="167"/>
        <pc:sldMkLst>
          <pc:docMk/>
          <pc:sldMk cId="3684389277" sldId="2147477462"/>
        </pc:sldMkLst>
        <pc:spChg chg="mod">
          <ac:chgData name="Marty Hultgren" userId="9481ff37-1d5e-4d95-af3c-77709b021bda" providerId="ADAL" clId="{767B96B9-7929-4F29-9B2E-060676DB2B19}" dt="2024-11-04T17:34:41.450" v="2032" actId="20577"/>
          <ac:spMkLst>
            <pc:docMk/>
            <pc:sldMk cId="3684389277" sldId="2147477462"/>
            <ac:spMk id="7" creationId="{854BE42D-8D01-C7E4-8178-B2A95ADDB745}"/>
          </ac:spMkLst>
        </pc:spChg>
        <pc:spChg chg="ord">
          <ac:chgData name="Marty Hultgren" userId="9481ff37-1d5e-4d95-af3c-77709b021bda" providerId="ADAL" clId="{767B96B9-7929-4F29-9B2E-060676DB2B19}" dt="2024-11-04T17:36:02.487" v="2042" actId="167"/>
          <ac:spMkLst>
            <pc:docMk/>
            <pc:sldMk cId="3684389277" sldId="2147477462"/>
            <ac:spMk id="17" creationId="{DC07C122-22C9-99FF-6CEC-4BC110C01550}"/>
          </ac:spMkLst>
        </pc:spChg>
        <pc:spChg chg="ord">
          <ac:chgData name="Marty Hultgren" userId="9481ff37-1d5e-4d95-af3c-77709b021bda" providerId="ADAL" clId="{767B96B9-7929-4F29-9B2E-060676DB2B19}" dt="2024-11-04T17:36:02.487" v="2042" actId="167"/>
          <ac:spMkLst>
            <pc:docMk/>
            <pc:sldMk cId="3684389277" sldId="2147477462"/>
            <ac:spMk id="26" creationId="{44C0D434-4F05-91CA-79FD-0A17C7286E13}"/>
          </ac:spMkLst>
        </pc:spChg>
      </pc:sldChg>
      <pc:sldChg chg="addSp delSp modSp add del mod modAnim">
        <pc:chgData name="Marty Hultgren" userId="9481ff37-1d5e-4d95-af3c-77709b021bda" providerId="ADAL" clId="{767B96B9-7929-4F29-9B2E-060676DB2B19}" dt="2024-11-04T17:46:04.263" v="2179" actId="47"/>
        <pc:sldMkLst>
          <pc:docMk/>
          <pc:sldMk cId="2509817803" sldId="2147477463"/>
        </pc:sldMkLst>
        <pc:spChg chg="mod">
          <ac:chgData name="Marty Hultgren" userId="9481ff37-1d5e-4d95-af3c-77709b021bda" providerId="ADAL" clId="{767B96B9-7929-4F29-9B2E-060676DB2B19}" dt="2024-11-04T17:41:38.327" v="2115" actId="20577"/>
          <ac:spMkLst>
            <pc:docMk/>
            <pc:sldMk cId="2509817803" sldId="2147477463"/>
            <ac:spMk id="7" creationId="{854BE42D-8D01-C7E4-8178-B2A95ADDB745}"/>
          </ac:spMkLst>
        </pc:spChg>
        <pc:graphicFrameChg chg="add del mod ord modGraphic">
          <ac:chgData name="Marty Hultgren" userId="9481ff37-1d5e-4d95-af3c-77709b021bda" providerId="ADAL" clId="{767B96B9-7929-4F29-9B2E-060676DB2B19}" dt="2024-11-04T17:45:17.054" v="2166" actId="478"/>
          <ac:graphicFrameMkLst>
            <pc:docMk/>
            <pc:sldMk cId="2509817803" sldId="2147477463"/>
            <ac:graphicFrameMk id="3" creationId="{DA396377-6F2E-CA47-B6A5-7EF5FDB09BA4}"/>
          </ac:graphicFrameMkLst>
        </pc:graphicFrameChg>
        <pc:graphicFrameChg chg="add mod modGraphic">
          <ac:chgData name="Marty Hultgren" userId="9481ff37-1d5e-4d95-af3c-77709b021bda" providerId="ADAL" clId="{767B96B9-7929-4F29-9B2E-060676DB2B19}" dt="2024-11-04T17:45:23.090" v="2168" actId="1076"/>
          <ac:graphicFrameMkLst>
            <pc:docMk/>
            <pc:sldMk cId="2509817803" sldId="2147477463"/>
            <ac:graphicFrameMk id="4" creationId="{1229197E-93DD-C099-975C-F5C64A7E8479}"/>
          </ac:graphicFrameMkLst>
        </pc:graphicFrameChg>
      </pc:sldChg>
      <pc:sldChg chg="addSp modSp add mod">
        <pc:chgData name="Marty Hultgren" userId="9481ff37-1d5e-4d95-af3c-77709b021bda" providerId="ADAL" clId="{767B96B9-7929-4F29-9B2E-060676DB2B19}" dt="2024-11-04T17:46:02.063" v="2178" actId="167"/>
        <pc:sldMkLst>
          <pc:docMk/>
          <pc:sldMk cId="498586799" sldId="2147477464"/>
        </pc:sldMkLst>
        <pc:spChg chg="ord">
          <ac:chgData name="Marty Hultgren" userId="9481ff37-1d5e-4d95-af3c-77709b021bda" providerId="ADAL" clId="{767B96B9-7929-4F29-9B2E-060676DB2B19}" dt="2024-11-04T17:45:56.278" v="2176" actId="167"/>
          <ac:spMkLst>
            <pc:docMk/>
            <pc:sldMk cId="498586799" sldId="2147477464"/>
            <ac:spMk id="2" creationId="{5329CAF8-7158-8E24-063D-BB254A230BBA}"/>
          </ac:spMkLst>
        </pc:spChg>
        <pc:spChg chg="ord">
          <ac:chgData name="Marty Hultgren" userId="9481ff37-1d5e-4d95-af3c-77709b021bda" providerId="ADAL" clId="{767B96B9-7929-4F29-9B2E-060676DB2B19}" dt="2024-11-04T17:45:51.473" v="2175" actId="167"/>
          <ac:spMkLst>
            <pc:docMk/>
            <pc:sldMk cId="498586799" sldId="2147477464"/>
            <ac:spMk id="7" creationId="{854BE42D-8D01-C7E4-8178-B2A95ADDB745}"/>
          </ac:spMkLst>
        </pc:spChg>
        <pc:spChg chg="ord">
          <ac:chgData name="Marty Hultgren" userId="9481ff37-1d5e-4d95-af3c-77709b021bda" providerId="ADAL" clId="{767B96B9-7929-4F29-9B2E-060676DB2B19}" dt="2024-11-04T17:45:59.422" v="2177" actId="167"/>
          <ac:spMkLst>
            <pc:docMk/>
            <pc:sldMk cId="498586799" sldId="2147477464"/>
            <ac:spMk id="17" creationId="{DC07C122-22C9-99FF-6CEC-4BC110C01550}"/>
          </ac:spMkLst>
        </pc:spChg>
        <pc:spChg chg="ord">
          <ac:chgData name="Marty Hultgren" userId="9481ff37-1d5e-4d95-af3c-77709b021bda" providerId="ADAL" clId="{767B96B9-7929-4F29-9B2E-060676DB2B19}" dt="2024-11-04T17:46:02.063" v="2178" actId="167"/>
          <ac:spMkLst>
            <pc:docMk/>
            <pc:sldMk cId="498586799" sldId="2147477464"/>
            <ac:spMk id="26" creationId="{44C0D434-4F05-91CA-79FD-0A17C7286E13}"/>
          </ac:spMkLst>
        </pc:spChg>
        <pc:graphicFrameChg chg="add mod ord">
          <ac:chgData name="Marty Hultgren" userId="9481ff37-1d5e-4d95-af3c-77709b021bda" providerId="ADAL" clId="{767B96B9-7929-4F29-9B2E-060676DB2B19}" dt="2024-11-04T17:45:46.273" v="2174" actId="166"/>
          <ac:graphicFrameMkLst>
            <pc:docMk/>
            <pc:sldMk cId="498586799" sldId="2147477464"/>
            <ac:graphicFrameMk id="3" creationId="{FDA114D2-1B38-B259-622A-450EB3DD32EC}"/>
          </ac:graphicFrameMkLst>
        </pc:graphicFrameChg>
        <pc:graphicFrameChg chg="add mod">
          <ac:chgData name="Marty Hultgren" userId="9481ff37-1d5e-4d95-af3c-77709b021bda" providerId="ADAL" clId="{767B96B9-7929-4F29-9B2E-060676DB2B19}" dt="2024-11-04T17:45:08.438" v="2164"/>
          <ac:graphicFrameMkLst>
            <pc:docMk/>
            <pc:sldMk cId="498586799" sldId="2147477464"/>
            <ac:graphicFrameMk id="4" creationId="{502825AF-F8B5-F263-9CCB-CC5B60DCCE20}"/>
          </ac:graphicFrameMkLst>
        </pc:graphicFrameChg>
        <pc:graphicFrameChg chg="add mod">
          <ac:chgData name="Marty Hultgren" userId="9481ff37-1d5e-4d95-af3c-77709b021bda" providerId="ADAL" clId="{767B96B9-7929-4F29-9B2E-060676DB2B19}" dt="2024-11-04T17:45:12.628" v="2165"/>
          <ac:graphicFrameMkLst>
            <pc:docMk/>
            <pc:sldMk cId="498586799" sldId="2147477464"/>
            <ac:graphicFrameMk id="5" creationId="{FC17904E-34A8-51FC-8E72-29AAB51BAE85}"/>
          </ac:graphicFrameMkLst>
        </pc:graphicFrameChg>
        <pc:graphicFrameChg chg="add mod">
          <ac:chgData name="Marty Hultgren" userId="9481ff37-1d5e-4d95-af3c-77709b021bda" providerId="ADAL" clId="{767B96B9-7929-4F29-9B2E-060676DB2B19}" dt="2024-11-04T17:45:19.160" v="2167"/>
          <ac:graphicFrameMkLst>
            <pc:docMk/>
            <pc:sldMk cId="498586799" sldId="2147477464"/>
            <ac:graphicFrameMk id="6" creationId="{E712A83C-EB75-3704-06BC-B19667DC7C44}"/>
          </ac:graphicFrameMkLst>
        </pc:graphicFrameChg>
        <pc:graphicFrameChg chg="add mod ord modGraphic">
          <ac:chgData name="Marty Hultgren" userId="9481ff37-1d5e-4d95-af3c-77709b021bda" providerId="ADAL" clId="{767B96B9-7929-4F29-9B2E-060676DB2B19}" dt="2024-11-04T17:45:39.624" v="2173" actId="167"/>
          <ac:graphicFrameMkLst>
            <pc:docMk/>
            <pc:sldMk cId="498586799" sldId="2147477464"/>
            <ac:graphicFrameMk id="8" creationId="{AB93D4CE-9036-65F6-B83B-28EF54F00D45}"/>
          </ac:graphicFrameMkLst>
        </pc:graphicFrameChg>
      </pc:sldChg>
      <pc:sldChg chg="add del">
        <pc:chgData name="Marty Hultgren" userId="9481ff37-1d5e-4d95-af3c-77709b021bda" providerId="ADAL" clId="{767B96B9-7929-4F29-9B2E-060676DB2B19}" dt="2024-11-04T17:44:55.737" v="2161"/>
        <pc:sldMkLst>
          <pc:docMk/>
          <pc:sldMk cId="1412905173" sldId="2147477465"/>
        </pc:sldMkLst>
      </pc:sldChg>
    </pc:docChg>
  </pc:docChgLst>
  <pc:docChgLst>
    <pc:chgData name="Marty Hultgren" userId="9481ff37-1d5e-4d95-af3c-77709b021bda" providerId="ADAL" clId="{EBFE06B2-9E72-4E43-9EDA-56ECDEAD4CC5}"/>
    <pc:docChg chg="undo custSel addSld delSld modSld modSection">
      <pc:chgData name="Marty Hultgren" userId="9481ff37-1d5e-4d95-af3c-77709b021bda" providerId="ADAL" clId="{EBFE06B2-9E72-4E43-9EDA-56ECDEAD4CC5}" dt="2024-10-17T14:31:38.173" v="9108"/>
      <pc:docMkLst>
        <pc:docMk/>
      </pc:docMkLst>
      <pc:sldChg chg="modNotesTx">
        <pc:chgData name="Marty Hultgren" userId="9481ff37-1d5e-4d95-af3c-77709b021bda" providerId="ADAL" clId="{EBFE06B2-9E72-4E43-9EDA-56ECDEAD4CC5}" dt="2024-10-14T12:35:45.185" v="981" actId="20577"/>
        <pc:sldMkLst>
          <pc:docMk/>
          <pc:sldMk cId="1516341303" sldId="261"/>
        </pc:sldMkLst>
      </pc:sldChg>
      <pc:sldChg chg="modNotesTx">
        <pc:chgData name="Marty Hultgren" userId="9481ff37-1d5e-4d95-af3c-77709b021bda" providerId="ADAL" clId="{EBFE06B2-9E72-4E43-9EDA-56ECDEAD4CC5}" dt="2024-10-14T12:37:02.052" v="1126" actId="6549"/>
        <pc:sldMkLst>
          <pc:docMk/>
          <pc:sldMk cId="664136690" sldId="302"/>
        </pc:sldMkLst>
      </pc:sldChg>
      <pc:sldChg chg="modNotesTx">
        <pc:chgData name="Marty Hultgren" userId="9481ff37-1d5e-4d95-af3c-77709b021bda" providerId="ADAL" clId="{EBFE06B2-9E72-4E43-9EDA-56ECDEAD4CC5}" dt="2024-10-14T12:39:36.912" v="1468" actId="20577"/>
        <pc:sldMkLst>
          <pc:docMk/>
          <pc:sldMk cId="1025226709" sldId="303"/>
        </pc:sldMkLst>
      </pc:sldChg>
      <pc:sldChg chg="addSp delSp modSp mod modNotesTx">
        <pc:chgData name="Marty Hultgren" userId="9481ff37-1d5e-4d95-af3c-77709b021bda" providerId="ADAL" clId="{EBFE06B2-9E72-4E43-9EDA-56ECDEAD4CC5}" dt="2024-10-17T13:52:59.207" v="8995" actId="14734"/>
        <pc:sldMkLst>
          <pc:docMk/>
          <pc:sldMk cId="1816997738" sldId="307"/>
        </pc:sldMkLst>
        <pc:spChg chg="add del mod">
          <ac:chgData name="Marty Hultgren" userId="9481ff37-1d5e-4d95-af3c-77709b021bda" providerId="ADAL" clId="{EBFE06B2-9E72-4E43-9EDA-56ECDEAD4CC5}" dt="2024-09-30T14:43:06.699" v="212"/>
          <ac:spMkLst>
            <pc:docMk/>
            <pc:sldMk cId="1816997738" sldId="307"/>
            <ac:spMk id="9" creationId="{12178A4F-F77E-AC64-9969-9D1192EB1DFD}"/>
          </ac:spMkLst>
        </pc:spChg>
        <pc:spChg chg="add mod">
          <ac:chgData name="Marty Hultgren" userId="9481ff37-1d5e-4d95-af3c-77709b021bda" providerId="ADAL" clId="{EBFE06B2-9E72-4E43-9EDA-56ECDEAD4CC5}" dt="2024-10-14T12:40:09.812" v="1469" actId="113"/>
          <ac:spMkLst>
            <pc:docMk/>
            <pc:sldMk cId="1816997738" sldId="307"/>
            <ac:spMk id="13" creationId="{3D65605B-CF43-9362-E702-D40E88234BE4}"/>
          </ac:spMkLst>
        </pc:spChg>
        <pc:spChg chg="add mod">
          <ac:chgData name="Marty Hultgren" userId="9481ff37-1d5e-4d95-af3c-77709b021bda" providerId="ADAL" clId="{EBFE06B2-9E72-4E43-9EDA-56ECDEAD4CC5}" dt="2024-10-14T12:40:11.718" v="1470" actId="113"/>
          <ac:spMkLst>
            <pc:docMk/>
            <pc:sldMk cId="1816997738" sldId="307"/>
            <ac:spMk id="15" creationId="{13E7BA1A-2CE3-AE2C-A076-1140AA210470}"/>
          </ac:spMkLst>
        </pc:spChg>
        <pc:graphicFrameChg chg="mod ord">
          <ac:chgData name="Marty Hultgren" userId="9481ff37-1d5e-4d95-af3c-77709b021bda" providerId="ADAL" clId="{EBFE06B2-9E72-4E43-9EDA-56ECDEAD4CC5}" dt="2024-09-30T14:42:53.919" v="209" actId="167"/>
          <ac:graphicFrameMkLst>
            <pc:docMk/>
            <pc:sldMk cId="1816997738" sldId="307"/>
            <ac:graphicFrameMk id="4" creationId="{EC5FDB04-BD2D-0D86-0084-D58F8B291A6C}"/>
          </ac:graphicFrameMkLst>
        </pc:graphicFrameChg>
        <pc:graphicFrameChg chg="modGraphic">
          <ac:chgData name="Marty Hultgren" userId="9481ff37-1d5e-4d95-af3c-77709b021bda" providerId="ADAL" clId="{EBFE06B2-9E72-4E43-9EDA-56ECDEAD4CC5}" dt="2024-10-17T13:52:59.207" v="8995" actId="14734"/>
          <ac:graphicFrameMkLst>
            <pc:docMk/>
            <pc:sldMk cId="1816997738" sldId="307"/>
            <ac:graphicFrameMk id="5" creationId="{D704B648-371E-240F-8224-A1BD7815361C}"/>
          </ac:graphicFrameMkLst>
        </pc:graphicFrameChg>
      </pc:sldChg>
      <pc:sldChg chg="modSp mod modShow modNotesTx">
        <pc:chgData name="Marty Hultgren" userId="9481ff37-1d5e-4d95-af3c-77709b021bda" providerId="ADAL" clId="{EBFE06B2-9E72-4E43-9EDA-56ECDEAD4CC5}" dt="2024-10-17T13:55:08.113" v="9000" actId="20577"/>
        <pc:sldMkLst>
          <pc:docMk/>
          <pc:sldMk cId="3036703302" sldId="309"/>
        </pc:sldMkLst>
        <pc:spChg chg="mod">
          <ac:chgData name="Marty Hultgren" userId="9481ff37-1d5e-4d95-af3c-77709b021bda" providerId="ADAL" clId="{EBFE06B2-9E72-4E43-9EDA-56ECDEAD4CC5}" dt="2024-09-30T14:46:27.123" v="281" actId="1076"/>
          <ac:spMkLst>
            <pc:docMk/>
            <pc:sldMk cId="3036703302" sldId="309"/>
            <ac:spMk id="2" creationId="{3DB1D7B9-D62F-3386-82C7-FC5AC3BE9133}"/>
          </ac:spMkLst>
        </pc:spChg>
        <pc:spChg chg="mod ord">
          <ac:chgData name="Marty Hultgren" userId="9481ff37-1d5e-4d95-af3c-77709b021bda" providerId="ADAL" clId="{EBFE06B2-9E72-4E43-9EDA-56ECDEAD4CC5}" dt="2024-10-15T19:31:24.464" v="8396" actId="20577"/>
          <ac:spMkLst>
            <pc:docMk/>
            <pc:sldMk cId="3036703302" sldId="309"/>
            <ac:spMk id="6" creationId="{2B311DE4-DDB5-C668-50D0-823F15098C8F}"/>
          </ac:spMkLst>
        </pc:spChg>
      </pc:sldChg>
      <pc:sldChg chg="modNotesTx">
        <pc:chgData name="Marty Hultgren" userId="9481ff37-1d5e-4d95-af3c-77709b021bda" providerId="ADAL" clId="{EBFE06B2-9E72-4E43-9EDA-56ECDEAD4CC5}" dt="2024-10-17T14:31:38.173" v="9108"/>
        <pc:sldMkLst>
          <pc:docMk/>
          <pc:sldMk cId="4081669427" sldId="310"/>
        </pc:sldMkLst>
      </pc:sldChg>
      <pc:sldChg chg="modSp mod modShow modNotesTx">
        <pc:chgData name="Marty Hultgren" userId="9481ff37-1d5e-4d95-af3c-77709b021bda" providerId="ADAL" clId="{EBFE06B2-9E72-4E43-9EDA-56ECDEAD4CC5}" dt="2024-10-16T13:01:31.431" v="8667" actId="729"/>
        <pc:sldMkLst>
          <pc:docMk/>
          <pc:sldMk cId="3816700481" sldId="312"/>
        </pc:sldMkLst>
        <pc:spChg chg="mod">
          <ac:chgData name="Marty Hultgren" userId="9481ff37-1d5e-4d95-af3c-77709b021bda" providerId="ADAL" clId="{EBFE06B2-9E72-4E43-9EDA-56ECDEAD4CC5}" dt="2024-10-14T14:42:11.446" v="7510" actId="1076"/>
          <ac:spMkLst>
            <pc:docMk/>
            <pc:sldMk cId="3816700481" sldId="312"/>
            <ac:spMk id="9" creationId="{3C7BFAE2-DEAA-32C2-5A24-80D8B6ECD91E}"/>
          </ac:spMkLst>
        </pc:spChg>
      </pc:sldChg>
      <pc:sldChg chg="modSp mod modNotesTx">
        <pc:chgData name="Marty Hultgren" userId="9481ff37-1d5e-4d95-af3c-77709b021bda" providerId="ADAL" clId="{EBFE06B2-9E72-4E43-9EDA-56ECDEAD4CC5}" dt="2024-10-16T13:03:41.738" v="8737" actId="6549"/>
        <pc:sldMkLst>
          <pc:docMk/>
          <pc:sldMk cId="2204572623" sldId="313"/>
        </pc:sldMkLst>
        <pc:spChg chg="mod ord">
          <ac:chgData name="Marty Hultgren" userId="9481ff37-1d5e-4d95-af3c-77709b021bda" providerId="ADAL" clId="{EBFE06B2-9E72-4E43-9EDA-56ECDEAD4CC5}" dt="2024-10-14T15:19:53.016" v="8152" actId="20577"/>
          <ac:spMkLst>
            <pc:docMk/>
            <pc:sldMk cId="2204572623" sldId="313"/>
            <ac:spMk id="7" creationId="{854BE42D-8D01-C7E4-8178-B2A95ADDB745}"/>
          </ac:spMkLst>
        </pc:spChg>
        <pc:spChg chg="mod ord">
          <ac:chgData name="Marty Hultgren" userId="9481ff37-1d5e-4d95-af3c-77709b021bda" providerId="ADAL" clId="{EBFE06B2-9E72-4E43-9EDA-56ECDEAD4CC5}" dt="2024-10-14T15:19:42.428" v="8150" actId="167"/>
          <ac:spMkLst>
            <pc:docMk/>
            <pc:sldMk cId="2204572623" sldId="313"/>
            <ac:spMk id="8" creationId="{C2090E86-17ED-D520-308A-C76DFC3C7801}"/>
          </ac:spMkLst>
        </pc:spChg>
        <pc:graphicFrameChg chg="ord">
          <ac:chgData name="Marty Hultgren" userId="9481ff37-1d5e-4d95-af3c-77709b021bda" providerId="ADAL" clId="{EBFE06B2-9E72-4E43-9EDA-56ECDEAD4CC5}" dt="2024-10-14T15:19:30.665" v="8148" actId="166"/>
          <ac:graphicFrameMkLst>
            <pc:docMk/>
            <pc:sldMk cId="2204572623" sldId="313"/>
            <ac:graphicFrameMk id="4" creationId="{0B15BE21-EEDD-0B83-BB2A-66F901D8D9AC}"/>
          </ac:graphicFrameMkLst>
        </pc:graphicFrameChg>
      </pc:sldChg>
      <pc:sldChg chg="modSp mod modNotesTx">
        <pc:chgData name="Marty Hultgren" userId="9481ff37-1d5e-4d95-af3c-77709b021bda" providerId="ADAL" clId="{EBFE06B2-9E72-4E43-9EDA-56ECDEAD4CC5}" dt="2024-10-16T13:27:17.587" v="8741" actId="6549"/>
        <pc:sldMkLst>
          <pc:docMk/>
          <pc:sldMk cId="2903600363" sldId="317"/>
        </pc:sldMkLst>
        <pc:spChg chg="mod">
          <ac:chgData name="Marty Hultgren" userId="9481ff37-1d5e-4d95-af3c-77709b021bda" providerId="ADAL" clId="{EBFE06B2-9E72-4E43-9EDA-56ECDEAD4CC5}" dt="2024-09-30T13:40:58.255" v="192" actId="1076"/>
          <ac:spMkLst>
            <pc:docMk/>
            <pc:sldMk cId="2903600363" sldId="317"/>
            <ac:spMk id="8" creationId="{50A839C5-7A04-F8EE-3EC4-E6C73EB68EE1}"/>
          </ac:spMkLst>
        </pc:spChg>
      </pc:sldChg>
      <pc:sldChg chg="modSp modAnim modNotesTx">
        <pc:chgData name="Marty Hultgren" userId="9481ff37-1d5e-4d95-af3c-77709b021bda" providerId="ADAL" clId="{EBFE06B2-9E72-4E43-9EDA-56ECDEAD4CC5}" dt="2024-10-14T15:56:44.825" v="8154"/>
        <pc:sldMkLst>
          <pc:docMk/>
          <pc:sldMk cId="1590893147" sldId="319"/>
        </pc:sldMkLst>
        <pc:spChg chg="mod">
          <ac:chgData name="Marty Hultgren" userId="9481ff37-1d5e-4d95-af3c-77709b021bda" providerId="ADAL" clId="{EBFE06B2-9E72-4E43-9EDA-56ECDEAD4CC5}" dt="2024-10-14T15:56:36.564" v="8153"/>
          <ac:spMkLst>
            <pc:docMk/>
            <pc:sldMk cId="1590893147" sldId="319"/>
            <ac:spMk id="7" creationId="{854BE42D-8D01-C7E4-8178-B2A95ADDB745}"/>
          </ac:spMkLst>
        </pc:spChg>
      </pc:sldChg>
      <pc:sldChg chg="modNotesTx">
        <pc:chgData name="Marty Hultgren" userId="9481ff37-1d5e-4d95-af3c-77709b021bda" providerId="ADAL" clId="{EBFE06B2-9E72-4E43-9EDA-56ECDEAD4CC5}" dt="2024-10-16T15:35:03.724" v="8993" actId="20577"/>
        <pc:sldMkLst>
          <pc:docMk/>
          <pc:sldMk cId="414710942" sldId="835"/>
        </pc:sldMkLst>
      </pc:sldChg>
      <pc:sldChg chg="modNotesTx">
        <pc:chgData name="Marty Hultgren" userId="9481ff37-1d5e-4d95-af3c-77709b021bda" providerId="ADAL" clId="{EBFE06B2-9E72-4E43-9EDA-56ECDEAD4CC5}" dt="2024-10-16T15:26:27.199" v="8915" actId="20577"/>
        <pc:sldMkLst>
          <pc:docMk/>
          <pc:sldMk cId="4291457552" sldId="839"/>
        </pc:sldMkLst>
      </pc:sldChg>
      <pc:sldChg chg="modNotesTx">
        <pc:chgData name="Marty Hultgren" userId="9481ff37-1d5e-4d95-af3c-77709b021bda" providerId="ADAL" clId="{EBFE06B2-9E72-4E43-9EDA-56ECDEAD4CC5}" dt="2024-10-16T14:42:50.789" v="8808" actId="20577"/>
        <pc:sldMkLst>
          <pc:docMk/>
          <pc:sldMk cId="1799449915" sldId="1021"/>
        </pc:sldMkLst>
      </pc:sldChg>
      <pc:sldChg chg="modNotesTx">
        <pc:chgData name="Marty Hultgren" userId="9481ff37-1d5e-4d95-af3c-77709b021bda" providerId="ADAL" clId="{EBFE06B2-9E72-4E43-9EDA-56ECDEAD4CC5}" dt="2024-10-16T14:43:27.358" v="8826" actId="20577"/>
        <pc:sldMkLst>
          <pc:docMk/>
          <pc:sldMk cId="0" sldId="5204"/>
        </pc:sldMkLst>
      </pc:sldChg>
      <pc:sldChg chg="modNotesTx">
        <pc:chgData name="Marty Hultgren" userId="9481ff37-1d5e-4d95-af3c-77709b021bda" providerId="ADAL" clId="{EBFE06B2-9E72-4E43-9EDA-56ECDEAD4CC5}" dt="2024-10-16T15:30:30.775" v="8959" actId="20577"/>
        <pc:sldMkLst>
          <pc:docMk/>
          <pc:sldMk cId="3931514035" sldId="5354"/>
        </pc:sldMkLst>
      </pc:sldChg>
      <pc:sldChg chg="modNotesTx">
        <pc:chgData name="Marty Hultgren" userId="9481ff37-1d5e-4d95-af3c-77709b021bda" providerId="ADAL" clId="{EBFE06B2-9E72-4E43-9EDA-56ECDEAD4CC5}" dt="2024-09-30T12:37:13.800" v="8" actId="20577"/>
        <pc:sldMkLst>
          <pc:docMk/>
          <pc:sldMk cId="3530339432" sldId="2147477437"/>
        </pc:sldMkLst>
      </pc:sldChg>
      <pc:sldChg chg="addSp modSp mod modShow modNotesTx">
        <pc:chgData name="Marty Hultgren" userId="9481ff37-1d5e-4d95-af3c-77709b021bda" providerId="ADAL" clId="{EBFE06B2-9E72-4E43-9EDA-56ECDEAD4CC5}" dt="2024-10-17T13:56:29.049" v="9070" actId="20577"/>
        <pc:sldMkLst>
          <pc:docMk/>
          <pc:sldMk cId="1287973736" sldId="2147477438"/>
        </pc:sldMkLst>
        <pc:spChg chg="add mod">
          <ac:chgData name="Marty Hultgren" userId="9481ff37-1d5e-4d95-af3c-77709b021bda" providerId="ADAL" clId="{EBFE06B2-9E72-4E43-9EDA-56ECDEAD4CC5}" dt="2024-09-30T15:01:10.805" v="571"/>
          <ac:spMkLst>
            <pc:docMk/>
            <pc:sldMk cId="1287973736" sldId="2147477438"/>
            <ac:spMk id="2" creationId="{699693C3-A5F9-4CC7-A7E0-7E22869F1309}"/>
          </ac:spMkLst>
        </pc:spChg>
        <pc:spChg chg="add mod">
          <ac:chgData name="Marty Hultgren" userId="9481ff37-1d5e-4d95-af3c-77709b021bda" providerId="ADAL" clId="{EBFE06B2-9E72-4E43-9EDA-56ECDEAD4CC5}" dt="2024-10-14T14:53:29.025" v="7642" actId="1076"/>
          <ac:spMkLst>
            <pc:docMk/>
            <pc:sldMk cId="1287973736" sldId="2147477438"/>
            <ac:spMk id="3" creationId="{00D196E5-1141-D5AA-7C85-138BC256556E}"/>
          </ac:spMkLst>
        </pc:spChg>
        <pc:spChg chg="mod">
          <ac:chgData name="Marty Hultgren" userId="9481ff37-1d5e-4d95-af3c-77709b021bda" providerId="ADAL" clId="{EBFE06B2-9E72-4E43-9EDA-56ECDEAD4CC5}" dt="2024-10-14T14:53:17.597" v="7640" actId="1076"/>
          <ac:spMkLst>
            <pc:docMk/>
            <pc:sldMk cId="1287973736" sldId="2147477438"/>
            <ac:spMk id="9" creationId="{62477A94-7CE8-E2F9-FDA2-CEF1B06A9616}"/>
          </ac:spMkLst>
        </pc:spChg>
        <pc:spChg chg="mod">
          <ac:chgData name="Marty Hultgren" userId="9481ff37-1d5e-4d95-af3c-77709b021bda" providerId="ADAL" clId="{EBFE06B2-9E72-4E43-9EDA-56ECDEAD4CC5}" dt="2024-10-14T14:53:15.349" v="7639" actId="1076"/>
          <ac:spMkLst>
            <pc:docMk/>
            <pc:sldMk cId="1287973736" sldId="2147477438"/>
            <ac:spMk id="13" creationId="{F417587A-17F7-E331-3131-510DBCF6DA83}"/>
          </ac:spMkLst>
        </pc:spChg>
        <pc:spChg chg="mod">
          <ac:chgData name="Marty Hultgren" userId="9481ff37-1d5e-4d95-af3c-77709b021bda" providerId="ADAL" clId="{EBFE06B2-9E72-4E43-9EDA-56ECDEAD4CC5}" dt="2024-10-14T14:53:12.916" v="7638" actId="1076"/>
          <ac:spMkLst>
            <pc:docMk/>
            <pc:sldMk cId="1287973736" sldId="2147477438"/>
            <ac:spMk id="14" creationId="{BB252F1E-2F2B-7E61-A447-AC11418BA1AF}"/>
          </ac:spMkLst>
        </pc:spChg>
        <pc:spChg chg="mod">
          <ac:chgData name="Marty Hultgren" userId="9481ff37-1d5e-4d95-af3c-77709b021bda" providerId="ADAL" clId="{EBFE06B2-9E72-4E43-9EDA-56ECDEAD4CC5}" dt="2024-10-14T14:53:08.731" v="7637" actId="1076"/>
          <ac:spMkLst>
            <pc:docMk/>
            <pc:sldMk cId="1287973736" sldId="2147477438"/>
            <ac:spMk id="17" creationId="{686DD3A2-FDFE-79FF-D300-82DB251E8FAA}"/>
          </ac:spMkLst>
        </pc:spChg>
        <pc:graphicFrameChg chg="mod ord">
          <ac:chgData name="Marty Hultgren" userId="9481ff37-1d5e-4d95-af3c-77709b021bda" providerId="ADAL" clId="{EBFE06B2-9E72-4E43-9EDA-56ECDEAD4CC5}" dt="2024-10-14T14:53:20.784" v="7641" actId="166"/>
          <ac:graphicFrameMkLst>
            <pc:docMk/>
            <pc:sldMk cId="1287973736" sldId="2147477438"/>
            <ac:graphicFrameMk id="5" creationId="{D704B648-371E-240F-8224-A1BD7815361C}"/>
          </ac:graphicFrameMkLst>
        </pc:graphicFrameChg>
      </pc:sldChg>
      <pc:sldChg chg="modNotesTx">
        <pc:chgData name="Marty Hultgren" userId="9481ff37-1d5e-4d95-af3c-77709b021bda" providerId="ADAL" clId="{EBFE06B2-9E72-4E43-9EDA-56ECDEAD4CC5}" dt="2024-10-14T16:38:03.653" v="8162" actId="20577"/>
        <pc:sldMkLst>
          <pc:docMk/>
          <pc:sldMk cId="1922306464" sldId="2147477439"/>
        </pc:sldMkLst>
      </pc:sldChg>
      <pc:sldChg chg="modNotesTx">
        <pc:chgData name="Marty Hultgren" userId="9481ff37-1d5e-4d95-af3c-77709b021bda" providerId="ADAL" clId="{EBFE06B2-9E72-4E43-9EDA-56ECDEAD4CC5}" dt="2024-10-16T14:16:58.362" v="8743" actId="6549"/>
        <pc:sldMkLst>
          <pc:docMk/>
          <pc:sldMk cId="1034091524" sldId="2147477440"/>
        </pc:sldMkLst>
      </pc:sldChg>
      <pc:sldChg chg="modNotesTx">
        <pc:chgData name="Marty Hultgren" userId="9481ff37-1d5e-4d95-af3c-77709b021bda" providerId="ADAL" clId="{EBFE06B2-9E72-4E43-9EDA-56ECDEAD4CC5}" dt="2024-10-16T14:55:19.416" v="8837" actId="20577"/>
        <pc:sldMkLst>
          <pc:docMk/>
          <pc:sldMk cId="576061255" sldId="2147477441"/>
        </pc:sldMkLst>
      </pc:sldChg>
      <pc:sldChg chg="addSp modSp add mod">
        <pc:chgData name="Marty Hultgren" userId="9481ff37-1d5e-4d95-af3c-77709b021bda" providerId="ADAL" clId="{EBFE06B2-9E72-4E43-9EDA-56ECDEAD4CC5}" dt="2024-10-14T14:11:49.216" v="7464" actId="13926"/>
        <pc:sldMkLst>
          <pc:docMk/>
          <pc:sldMk cId="1734947126" sldId="2147477443"/>
        </pc:sldMkLst>
        <pc:spChg chg="add mod">
          <ac:chgData name="Marty Hultgren" userId="9481ff37-1d5e-4d95-af3c-77709b021bda" providerId="ADAL" clId="{EBFE06B2-9E72-4E43-9EDA-56ECDEAD4CC5}" dt="2024-10-14T14:10:52.109" v="7453" actId="14100"/>
          <ac:spMkLst>
            <pc:docMk/>
            <pc:sldMk cId="1734947126" sldId="2147477443"/>
            <ac:spMk id="16" creationId="{3BD5435D-E520-1690-916C-86AE5B178332}"/>
          </ac:spMkLst>
        </pc:spChg>
        <pc:graphicFrameChg chg="modGraphic">
          <ac:chgData name="Marty Hultgren" userId="9481ff37-1d5e-4d95-af3c-77709b021bda" providerId="ADAL" clId="{EBFE06B2-9E72-4E43-9EDA-56ECDEAD4CC5}" dt="2024-10-14T14:11:49.216" v="7464" actId="13926"/>
          <ac:graphicFrameMkLst>
            <pc:docMk/>
            <pc:sldMk cId="1734947126" sldId="2147477443"/>
            <ac:graphicFrameMk id="13" creationId="{203FC67D-B679-090B-C869-E099E41F2567}"/>
          </ac:graphicFrameMkLst>
        </pc:graphicFrameChg>
        <pc:cxnChg chg="add">
          <ac:chgData name="Marty Hultgren" userId="9481ff37-1d5e-4d95-af3c-77709b021bda" providerId="ADAL" clId="{EBFE06B2-9E72-4E43-9EDA-56ECDEAD4CC5}" dt="2024-10-14T14:10:37.033" v="7450" actId="11529"/>
          <ac:cxnSpMkLst>
            <pc:docMk/>
            <pc:sldMk cId="1734947126" sldId="2147477443"/>
            <ac:cxnSpMk id="12" creationId="{BBC43363-9A39-A678-888F-3FB45CEF6D5B}"/>
          </ac:cxnSpMkLst>
        </pc:cxnChg>
        <pc:cxnChg chg="add mod">
          <ac:chgData name="Marty Hultgren" userId="9481ff37-1d5e-4d95-af3c-77709b021bda" providerId="ADAL" clId="{EBFE06B2-9E72-4E43-9EDA-56ECDEAD4CC5}" dt="2024-10-14T14:11:00.317" v="7456" actId="14100"/>
          <ac:cxnSpMkLst>
            <pc:docMk/>
            <pc:sldMk cId="1734947126" sldId="2147477443"/>
            <ac:cxnSpMk id="20" creationId="{1A3C123F-0858-752D-C653-5EF8890EA1ED}"/>
          </ac:cxnSpMkLst>
        </pc:cxnChg>
      </pc:sldChg>
      <pc:sldChg chg="add del">
        <pc:chgData name="Marty Hultgren" userId="9481ff37-1d5e-4d95-af3c-77709b021bda" providerId="ADAL" clId="{EBFE06B2-9E72-4E43-9EDA-56ECDEAD4CC5}" dt="2024-09-30T15:01:25.982" v="573" actId="47"/>
        <pc:sldMkLst>
          <pc:docMk/>
          <pc:sldMk cId="4140563843" sldId="2147477443"/>
        </pc:sldMkLst>
      </pc:sldChg>
      <pc:sldChg chg="modSp add mod">
        <pc:chgData name="Marty Hultgren" userId="9481ff37-1d5e-4d95-af3c-77709b021bda" providerId="ADAL" clId="{EBFE06B2-9E72-4E43-9EDA-56ECDEAD4CC5}" dt="2024-10-14T14:11:56.605" v="7466" actId="13926"/>
        <pc:sldMkLst>
          <pc:docMk/>
          <pc:sldMk cId="3484282976" sldId="2147477444"/>
        </pc:sldMkLst>
        <pc:spChg chg="mod">
          <ac:chgData name="Marty Hultgren" userId="9481ff37-1d5e-4d95-af3c-77709b021bda" providerId="ADAL" clId="{EBFE06B2-9E72-4E43-9EDA-56ECDEAD4CC5}" dt="2024-10-14T14:11:20.716" v="7460" actId="1076"/>
          <ac:spMkLst>
            <pc:docMk/>
            <pc:sldMk cId="3484282976" sldId="2147477444"/>
            <ac:spMk id="16" creationId="{3BD5435D-E520-1690-916C-86AE5B178332}"/>
          </ac:spMkLst>
        </pc:spChg>
        <pc:graphicFrameChg chg="modGraphic">
          <ac:chgData name="Marty Hultgren" userId="9481ff37-1d5e-4d95-af3c-77709b021bda" providerId="ADAL" clId="{EBFE06B2-9E72-4E43-9EDA-56ECDEAD4CC5}" dt="2024-10-14T14:11:56.605" v="7466" actId="13926"/>
          <ac:graphicFrameMkLst>
            <pc:docMk/>
            <pc:sldMk cId="3484282976" sldId="2147477444"/>
            <ac:graphicFrameMk id="13" creationId="{203FC67D-B679-090B-C869-E099E41F2567}"/>
          </ac:graphicFrameMkLst>
        </pc:graphicFrameChg>
        <pc:cxnChg chg="mod">
          <ac:chgData name="Marty Hultgren" userId="9481ff37-1d5e-4d95-af3c-77709b021bda" providerId="ADAL" clId="{EBFE06B2-9E72-4E43-9EDA-56ECDEAD4CC5}" dt="2024-10-14T14:11:12.641" v="7458" actId="1076"/>
          <ac:cxnSpMkLst>
            <pc:docMk/>
            <pc:sldMk cId="3484282976" sldId="2147477444"/>
            <ac:cxnSpMk id="12" creationId="{BBC43363-9A39-A678-888F-3FB45CEF6D5B}"/>
          </ac:cxnSpMkLst>
        </pc:cxnChg>
        <pc:cxnChg chg="mod">
          <ac:chgData name="Marty Hultgren" userId="9481ff37-1d5e-4d95-af3c-77709b021bda" providerId="ADAL" clId="{EBFE06B2-9E72-4E43-9EDA-56ECDEAD4CC5}" dt="2024-10-14T14:11:26.080" v="7462" actId="14100"/>
          <ac:cxnSpMkLst>
            <pc:docMk/>
            <pc:sldMk cId="3484282976" sldId="2147477444"/>
            <ac:cxnSpMk id="20" creationId="{1A3C123F-0858-752D-C653-5EF8890EA1ED}"/>
          </ac:cxnSpMkLst>
        </pc:cxnChg>
      </pc:sldChg>
      <pc:sldChg chg="addSp delSp modSp add mod">
        <pc:chgData name="Marty Hultgren" userId="9481ff37-1d5e-4d95-af3c-77709b021bda" providerId="ADAL" clId="{EBFE06B2-9E72-4E43-9EDA-56ECDEAD4CC5}" dt="2024-10-14T14:12:56.876" v="7487" actId="14100"/>
        <pc:sldMkLst>
          <pc:docMk/>
          <pc:sldMk cId="3012221156" sldId="2147477445"/>
        </pc:sldMkLst>
        <pc:spChg chg="mod">
          <ac:chgData name="Marty Hultgren" userId="9481ff37-1d5e-4d95-af3c-77709b021bda" providerId="ADAL" clId="{EBFE06B2-9E72-4E43-9EDA-56ECDEAD4CC5}" dt="2024-10-14T14:12:23.234" v="7472" actId="20577"/>
          <ac:spMkLst>
            <pc:docMk/>
            <pc:sldMk cId="3012221156" sldId="2147477445"/>
            <ac:spMk id="16" creationId="{3BD5435D-E520-1690-916C-86AE5B178332}"/>
          </ac:spMkLst>
        </pc:spChg>
        <pc:spChg chg="add mod">
          <ac:chgData name="Marty Hultgren" userId="9481ff37-1d5e-4d95-af3c-77709b021bda" providerId="ADAL" clId="{EBFE06B2-9E72-4E43-9EDA-56ECDEAD4CC5}" dt="2024-10-14T14:12:47.724" v="7486" actId="20577"/>
          <ac:spMkLst>
            <pc:docMk/>
            <pc:sldMk cId="3012221156" sldId="2147477445"/>
            <ac:spMk id="24" creationId="{26DBA7F6-1411-D2E7-9CE6-FAEF48034E16}"/>
          </ac:spMkLst>
        </pc:spChg>
        <pc:graphicFrameChg chg="modGraphic">
          <ac:chgData name="Marty Hultgren" userId="9481ff37-1d5e-4d95-af3c-77709b021bda" providerId="ADAL" clId="{EBFE06B2-9E72-4E43-9EDA-56ECDEAD4CC5}" dt="2024-10-14T14:12:34.772" v="7477" actId="13926"/>
          <ac:graphicFrameMkLst>
            <pc:docMk/>
            <pc:sldMk cId="3012221156" sldId="2147477445"/>
            <ac:graphicFrameMk id="13" creationId="{203FC67D-B679-090B-C869-E099E41F2567}"/>
          </ac:graphicFrameMkLst>
        </pc:graphicFrameChg>
        <pc:cxnChg chg="mod">
          <ac:chgData name="Marty Hultgren" userId="9481ff37-1d5e-4d95-af3c-77709b021bda" providerId="ADAL" clId="{EBFE06B2-9E72-4E43-9EDA-56ECDEAD4CC5}" dt="2024-10-14T14:12:19.226" v="7471" actId="14100"/>
          <ac:cxnSpMkLst>
            <pc:docMk/>
            <pc:sldMk cId="3012221156" sldId="2147477445"/>
            <ac:cxnSpMk id="12" creationId="{BBC43363-9A39-A678-888F-3FB45CEF6D5B}"/>
          </ac:cxnSpMkLst>
        </pc:cxnChg>
        <pc:cxnChg chg="add del mod">
          <ac:chgData name="Marty Hultgren" userId="9481ff37-1d5e-4d95-af3c-77709b021bda" providerId="ADAL" clId="{EBFE06B2-9E72-4E43-9EDA-56ECDEAD4CC5}" dt="2024-10-14T14:12:56.876" v="7487" actId="14100"/>
          <ac:cxnSpMkLst>
            <pc:docMk/>
            <pc:sldMk cId="3012221156" sldId="2147477445"/>
            <ac:cxnSpMk id="20" creationId="{1A3C123F-0858-752D-C653-5EF8890EA1ED}"/>
          </ac:cxnSpMkLst>
        </pc:cxnChg>
      </pc:sldChg>
      <pc:sldChg chg="modSp add mod">
        <pc:chgData name="Marty Hultgren" userId="9481ff37-1d5e-4d95-af3c-77709b021bda" providerId="ADAL" clId="{EBFE06B2-9E72-4E43-9EDA-56ECDEAD4CC5}" dt="2024-10-14T14:13:47.425" v="7497" actId="13926"/>
        <pc:sldMkLst>
          <pc:docMk/>
          <pc:sldMk cId="1101665690" sldId="2147477446"/>
        </pc:sldMkLst>
        <pc:spChg chg="mod">
          <ac:chgData name="Marty Hultgren" userId="9481ff37-1d5e-4d95-af3c-77709b021bda" providerId="ADAL" clId="{EBFE06B2-9E72-4E43-9EDA-56ECDEAD4CC5}" dt="2024-10-14T14:13:37.231" v="7494" actId="20577"/>
          <ac:spMkLst>
            <pc:docMk/>
            <pc:sldMk cId="1101665690" sldId="2147477446"/>
            <ac:spMk id="16" creationId="{3BD5435D-E520-1690-916C-86AE5B178332}"/>
          </ac:spMkLst>
        </pc:spChg>
        <pc:graphicFrameChg chg="modGraphic">
          <ac:chgData name="Marty Hultgren" userId="9481ff37-1d5e-4d95-af3c-77709b021bda" providerId="ADAL" clId="{EBFE06B2-9E72-4E43-9EDA-56ECDEAD4CC5}" dt="2024-10-14T14:13:47.425" v="7497" actId="13926"/>
          <ac:graphicFrameMkLst>
            <pc:docMk/>
            <pc:sldMk cId="1101665690" sldId="2147477446"/>
            <ac:graphicFrameMk id="13" creationId="{203FC67D-B679-090B-C869-E099E41F2567}"/>
          </ac:graphicFrameMkLst>
        </pc:graphicFrameChg>
        <pc:cxnChg chg="mod">
          <ac:chgData name="Marty Hultgren" userId="9481ff37-1d5e-4d95-af3c-77709b021bda" providerId="ADAL" clId="{EBFE06B2-9E72-4E43-9EDA-56ECDEAD4CC5}" dt="2024-10-14T14:13:32.374" v="7492" actId="14100"/>
          <ac:cxnSpMkLst>
            <pc:docMk/>
            <pc:sldMk cId="1101665690" sldId="2147477446"/>
            <ac:cxnSpMk id="12" creationId="{BBC43363-9A39-A678-888F-3FB45CEF6D5B}"/>
          </ac:cxnSpMkLst>
        </pc:cxnChg>
        <pc:cxnChg chg="mod">
          <ac:chgData name="Marty Hultgren" userId="9481ff37-1d5e-4d95-af3c-77709b021bda" providerId="ADAL" clId="{EBFE06B2-9E72-4E43-9EDA-56ECDEAD4CC5}" dt="2024-10-14T14:13:41.024" v="7495" actId="14100"/>
          <ac:cxnSpMkLst>
            <pc:docMk/>
            <pc:sldMk cId="1101665690" sldId="2147477446"/>
            <ac:cxnSpMk id="20" creationId="{1A3C123F-0858-752D-C653-5EF8890EA1ED}"/>
          </ac:cxnSpMkLst>
        </pc:cxnChg>
      </pc:sldChg>
      <pc:sldChg chg="modSp add mod modNotesTx">
        <pc:chgData name="Marty Hultgren" userId="9481ff37-1d5e-4d95-af3c-77709b021bda" providerId="ADAL" clId="{EBFE06B2-9E72-4E43-9EDA-56ECDEAD4CC5}" dt="2024-10-16T12:55:51.283" v="8665" actId="20577"/>
        <pc:sldMkLst>
          <pc:docMk/>
          <pc:sldMk cId="3015273399" sldId="2147477447"/>
        </pc:sldMkLst>
        <pc:spChg chg="mod">
          <ac:chgData name="Marty Hultgren" userId="9481ff37-1d5e-4d95-af3c-77709b021bda" providerId="ADAL" clId="{EBFE06B2-9E72-4E43-9EDA-56ECDEAD4CC5}" dt="2024-10-14T14:14:24.056" v="7504" actId="20577"/>
          <ac:spMkLst>
            <pc:docMk/>
            <pc:sldMk cId="3015273399" sldId="2147477447"/>
            <ac:spMk id="16" creationId="{3BD5435D-E520-1690-916C-86AE5B178332}"/>
          </ac:spMkLst>
        </pc:spChg>
        <pc:graphicFrameChg chg="modGraphic">
          <ac:chgData name="Marty Hultgren" userId="9481ff37-1d5e-4d95-af3c-77709b021bda" providerId="ADAL" clId="{EBFE06B2-9E72-4E43-9EDA-56ECDEAD4CC5}" dt="2024-10-14T14:14:35.660" v="7508" actId="13926"/>
          <ac:graphicFrameMkLst>
            <pc:docMk/>
            <pc:sldMk cId="3015273399" sldId="2147477447"/>
            <ac:graphicFrameMk id="13" creationId="{203FC67D-B679-090B-C869-E099E41F2567}"/>
          </ac:graphicFrameMkLst>
        </pc:graphicFrameChg>
        <pc:cxnChg chg="mod">
          <ac:chgData name="Marty Hultgren" userId="9481ff37-1d5e-4d95-af3c-77709b021bda" providerId="ADAL" clId="{EBFE06B2-9E72-4E43-9EDA-56ECDEAD4CC5}" dt="2024-10-14T14:14:20.486" v="7503" actId="14100"/>
          <ac:cxnSpMkLst>
            <pc:docMk/>
            <pc:sldMk cId="3015273399" sldId="2147477447"/>
            <ac:cxnSpMk id="12" creationId="{BBC43363-9A39-A678-888F-3FB45CEF6D5B}"/>
          </ac:cxnSpMkLst>
        </pc:cxnChg>
        <pc:cxnChg chg="mod">
          <ac:chgData name="Marty Hultgren" userId="9481ff37-1d5e-4d95-af3c-77709b021bda" providerId="ADAL" clId="{EBFE06B2-9E72-4E43-9EDA-56ECDEAD4CC5}" dt="2024-10-14T14:14:29.351" v="7506" actId="14100"/>
          <ac:cxnSpMkLst>
            <pc:docMk/>
            <pc:sldMk cId="3015273399" sldId="2147477447"/>
            <ac:cxnSpMk id="20" creationId="{1A3C123F-0858-752D-C653-5EF8890EA1ED}"/>
          </ac:cxnSpMkLst>
        </pc:cxnChg>
      </pc:sldChg>
      <pc:sldChg chg="modSp add mod">
        <pc:chgData name="Marty Hultgren" userId="9481ff37-1d5e-4d95-af3c-77709b021bda" providerId="ADAL" clId="{EBFE06B2-9E72-4E43-9EDA-56ECDEAD4CC5}" dt="2024-10-14T14:14:13.781" v="7502" actId="13926"/>
        <pc:sldMkLst>
          <pc:docMk/>
          <pc:sldMk cId="2233180283" sldId="2147477448"/>
        </pc:sldMkLst>
        <pc:spChg chg="mod">
          <ac:chgData name="Marty Hultgren" userId="9481ff37-1d5e-4d95-af3c-77709b021bda" providerId="ADAL" clId="{EBFE06B2-9E72-4E43-9EDA-56ECDEAD4CC5}" dt="2024-10-14T14:14:03.590" v="7500" actId="20577"/>
          <ac:spMkLst>
            <pc:docMk/>
            <pc:sldMk cId="2233180283" sldId="2147477448"/>
            <ac:spMk id="16" creationId="{3BD5435D-E520-1690-916C-86AE5B178332}"/>
          </ac:spMkLst>
        </pc:spChg>
        <pc:graphicFrameChg chg="modGraphic">
          <ac:chgData name="Marty Hultgren" userId="9481ff37-1d5e-4d95-af3c-77709b021bda" providerId="ADAL" clId="{EBFE06B2-9E72-4E43-9EDA-56ECDEAD4CC5}" dt="2024-10-14T14:14:13.781" v="7502" actId="13926"/>
          <ac:graphicFrameMkLst>
            <pc:docMk/>
            <pc:sldMk cId="2233180283" sldId="2147477448"/>
            <ac:graphicFrameMk id="13" creationId="{203FC67D-B679-090B-C869-E099E41F2567}"/>
          </ac:graphicFrameMkLst>
        </pc:graphicFrameChg>
        <pc:cxnChg chg="mod">
          <ac:chgData name="Marty Hultgren" userId="9481ff37-1d5e-4d95-af3c-77709b021bda" providerId="ADAL" clId="{EBFE06B2-9E72-4E43-9EDA-56ECDEAD4CC5}" dt="2024-10-14T14:13:57.212" v="7498" actId="14100"/>
          <ac:cxnSpMkLst>
            <pc:docMk/>
            <pc:sldMk cId="2233180283" sldId="2147477448"/>
            <ac:cxnSpMk id="12" creationId="{BBC43363-9A39-A678-888F-3FB45CEF6D5B}"/>
          </ac:cxnSpMkLst>
        </pc:cxnChg>
        <pc:cxnChg chg="mod">
          <ac:chgData name="Marty Hultgren" userId="9481ff37-1d5e-4d95-af3c-77709b021bda" providerId="ADAL" clId="{EBFE06B2-9E72-4E43-9EDA-56ECDEAD4CC5}" dt="2024-10-14T14:14:00.483" v="7499" actId="14100"/>
          <ac:cxnSpMkLst>
            <pc:docMk/>
            <pc:sldMk cId="2233180283" sldId="2147477448"/>
            <ac:cxnSpMk id="20" creationId="{1A3C123F-0858-752D-C653-5EF8890EA1ED}"/>
          </ac:cxnSpMkLst>
        </pc:cxnChg>
      </pc:sldChg>
      <pc:sldChg chg="addSp delSp modSp add mod delAnim modAnim modShow modNotesTx">
        <pc:chgData name="Marty Hultgren" userId="9481ff37-1d5e-4d95-af3c-77709b021bda" providerId="ADAL" clId="{EBFE06B2-9E72-4E43-9EDA-56ECDEAD4CC5}" dt="2024-10-16T13:01:24.832" v="8666" actId="729"/>
        <pc:sldMkLst>
          <pc:docMk/>
          <pc:sldMk cId="3052698338" sldId="2147477449"/>
        </pc:sldMkLst>
        <pc:spChg chg="add del mod">
          <ac:chgData name="Marty Hultgren" userId="9481ff37-1d5e-4d95-af3c-77709b021bda" providerId="ADAL" clId="{EBFE06B2-9E72-4E43-9EDA-56ECDEAD4CC5}" dt="2024-10-14T14:47:00.219" v="7573" actId="478"/>
          <ac:spMkLst>
            <pc:docMk/>
            <pc:sldMk cId="3052698338" sldId="2147477449"/>
            <ac:spMk id="3" creationId="{B03B9A1D-C54C-DF29-2A15-4C956E2E14D4}"/>
          </ac:spMkLst>
        </pc:spChg>
        <pc:spChg chg="mod">
          <ac:chgData name="Marty Hultgren" userId="9481ff37-1d5e-4d95-af3c-77709b021bda" providerId="ADAL" clId="{EBFE06B2-9E72-4E43-9EDA-56ECDEAD4CC5}" dt="2024-10-14T14:45:18.111" v="7517" actId="6549"/>
          <ac:spMkLst>
            <pc:docMk/>
            <pc:sldMk cId="3052698338" sldId="2147477449"/>
            <ac:spMk id="6" creationId="{2B311DE4-DDB5-C668-50D0-823F15098C8F}"/>
          </ac:spMkLst>
        </pc:spChg>
        <pc:spChg chg="mod">
          <ac:chgData name="Marty Hultgren" userId="9481ff37-1d5e-4d95-af3c-77709b021bda" providerId="ADAL" clId="{EBFE06B2-9E72-4E43-9EDA-56ECDEAD4CC5}" dt="2024-10-14T14:45:21.548" v="7518" actId="1076"/>
          <ac:spMkLst>
            <pc:docMk/>
            <pc:sldMk cId="3052698338" sldId="2147477449"/>
            <ac:spMk id="9" creationId="{3C7BFAE2-DEAA-32C2-5A24-80D8B6ECD91E}"/>
          </ac:spMkLst>
        </pc:spChg>
        <pc:graphicFrameChg chg="add mod modGraphic">
          <ac:chgData name="Marty Hultgren" userId="9481ff37-1d5e-4d95-af3c-77709b021bda" providerId="ADAL" clId="{EBFE06B2-9E72-4E43-9EDA-56ECDEAD4CC5}" dt="2024-10-14T14:47:20.556" v="7578" actId="122"/>
          <ac:graphicFrameMkLst>
            <pc:docMk/>
            <pc:sldMk cId="3052698338" sldId="2147477449"/>
            <ac:graphicFrameMk id="2" creationId="{6FA385EB-22DF-FF04-535A-42A3D5872F25}"/>
          </ac:graphicFrameMkLst>
        </pc:graphicFrameChg>
        <pc:graphicFrameChg chg="add mod modGraphic">
          <ac:chgData name="Marty Hultgren" userId="9481ff37-1d5e-4d95-af3c-77709b021bda" providerId="ADAL" clId="{EBFE06B2-9E72-4E43-9EDA-56ECDEAD4CC5}" dt="2024-10-14T14:48:26.164" v="7615"/>
          <ac:graphicFrameMkLst>
            <pc:docMk/>
            <pc:sldMk cId="3052698338" sldId="2147477449"/>
            <ac:graphicFrameMk id="4" creationId="{3C7B2931-1A7C-84EC-DD03-E876104E5AD8}"/>
          </ac:graphicFrameMkLst>
        </pc:graphicFrameChg>
      </pc:sldChg>
      <pc:sldChg chg="addSp modSp add mod modAnim modShow">
        <pc:chgData name="Marty Hultgren" userId="9481ff37-1d5e-4d95-af3c-77709b021bda" providerId="ADAL" clId="{EBFE06B2-9E72-4E43-9EDA-56ECDEAD4CC5}" dt="2024-10-15T19:32:22.081" v="8398" actId="729"/>
        <pc:sldMkLst>
          <pc:docMk/>
          <pc:sldMk cId="3555581231" sldId="2147477450"/>
        </pc:sldMkLst>
        <pc:spChg chg="mod">
          <ac:chgData name="Marty Hultgren" userId="9481ff37-1d5e-4d95-af3c-77709b021bda" providerId="ADAL" clId="{EBFE06B2-9E72-4E43-9EDA-56ECDEAD4CC5}" dt="2024-10-14T14:49:09.327" v="7618" actId="6549"/>
          <ac:spMkLst>
            <pc:docMk/>
            <pc:sldMk cId="3555581231" sldId="2147477450"/>
            <ac:spMk id="6" creationId="{2B311DE4-DDB5-C668-50D0-823F15098C8F}"/>
          </ac:spMkLst>
        </pc:spChg>
        <pc:spChg chg="mod">
          <ac:chgData name="Marty Hultgren" userId="9481ff37-1d5e-4d95-af3c-77709b021bda" providerId="ADAL" clId="{EBFE06B2-9E72-4E43-9EDA-56ECDEAD4CC5}" dt="2024-10-14T14:49:12.294" v="7619" actId="1076"/>
          <ac:spMkLst>
            <pc:docMk/>
            <pc:sldMk cId="3555581231" sldId="2147477450"/>
            <ac:spMk id="9" creationId="{3C7BFAE2-DEAA-32C2-5A24-80D8B6ECD91E}"/>
          </ac:spMkLst>
        </pc:spChg>
        <pc:graphicFrameChg chg="add mod modGraphic">
          <ac:chgData name="Marty Hultgren" userId="9481ff37-1d5e-4d95-af3c-77709b021bda" providerId="ADAL" clId="{EBFE06B2-9E72-4E43-9EDA-56ECDEAD4CC5}" dt="2024-10-14T14:49:49.293" v="7624" actId="1076"/>
          <ac:graphicFrameMkLst>
            <pc:docMk/>
            <pc:sldMk cId="3555581231" sldId="2147477450"/>
            <ac:graphicFrameMk id="7" creationId="{9DFAB3CD-7646-CAD7-972D-F0A3CC47F670}"/>
          </ac:graphicFrameMkLst>
        </pc:graphicFrameChg>
        <pc:graphicFrameChg chg="add mod modGraphic">
          <ac:chgData name="Marty Hultgren" userId="9481ff37-1d5e-4d95-af3c-77709b021bda" providerId="ADAL" clId="{EBFE06B2-9E72-4E43-9EDA-56ECDEAD4CC5}" dt="2024-10-14T14:50:17.994" v="7629" actId="1076"/>
          <ac:graphicFrameMkLst>
            <pc:docMk/>
            <pc:sldMk cId="3555581231" sldId="2147477450"/>
            <ac:graphicFrameMk id="8" creationId="{D36A3A66-2596-1E62-4ED8-2FDD739A7AC1}"/>
          </ac:graphicFrameMkLst>
        </pc:graphicFrameChg>
      </pc:sldChg>
      <pc:sldChg chg="add del">
        <pc:chgData name="Marty Hultgren" userId="9481ff37-1d5e-4d95-af3c-77709b021bda" providerId="ADAL" clId="{EBFE06B2-9E72-4E43-9EDA-56ECDEAD4CC5}" dt="2024-10-14T14:51:04.784" v="7630" actId="47"/>
        <pc:sldMkLst>
          <pc:docMk/>
          <pc:sldMk cId="808712941" sldId="2147477451"/>
        </pc:sldMkLst>
      </pc:sldChg>
      <pc:sldChg chg="add del">
        <pc:chgData name="Marty Hultgren" userId="9481ff37-1d5e-4d95-af3c-77709b021bda" providerId="ADAL" clId="{EBFE06B2-9E72-4E43-9EDA-56ECDEAD4CC5}" dt="2024-10-14T14:56:51.725" v="7643" actId="47"/>
        <pc:sldMkLst>
          <pc:docMk/>
          <pc:sldMk cId="2797519871" sldId="2147477451"/>
        </pc:sldMkLst>
      </pc:sldChg>
    </pc:docChg>
  </pc:docChgLst>
  <pc:docChgLst>
    <pc:chgData name="Marty Hultgren" userId="9481ff37-1d5e-4d95-af3c-77709b021bda" providerId="ADAL" clId="{CE4285E2-EC77-46AB-85FB-04E86B669DBE}"/>
    <pc:docChg chg="undo custSel addSld modSld modSection">
      <pc:chgData name="Marty Hultgren" userId="9481ff37-1d5e-4d95-af3c-77709b021bda" providerId="ADAL" clId="{CE4285E2-EC77-46AB-85FB-04E86B669DBE}" dt="2024-10-21T18:07:27.045" v="88" actId="20577"/>
      <pc:docMkLst>
        <pc:docMk/>
      </pc:docMkLst>
      <pc:sldChg chg="modSp mod">
        <pc:chgData name="Marty Hultgren" userId="9481ff37-1d5e-4d95-af3c-77709b021bda" providerId="ADAL" clId="{CE4285E2-EC77-46AB-85FB-04E86B669DBE}" dt="2024-10-17T20:52:26.655" v="1" actId="313"/>
        <pc:sldMkLst>
          <pc:docMk/>
          <pc:sldMk cId="3036703302" sldId="309"/>
        </pc:sldMkLst>
        <pc:spChg chg="mod">
          <ac:chgData name="Marty Hultgren" userId="9481ff37-1d5e-4d95-af3c-77709b021bda" providerId="ADAL" clId="{CE4285E2-EC77-46AB-85FB-04E86B669DBE}" dt="2024-10-17T20:52:26.655" v="1" actId="313"/>
          <ac:spMkLst>
            <pc:docMk/>
            <pc:sldMk cId="3036703302" sldId="309"/>
            <ac:spMk id="6" creationId="{2B311DE4-DDB5-C668-50D0-823F15098C8F}"/>
          </ac:spMkLst>
        </pc:spChg>
      </pc:sldChg>
      <pc:sldChg chg="modSp mod">
        <pc:chgData name="Marty Hultgren" userId="9481ff37-1d5e-4d95-af3c-77709b021bda" providerId="ADAL" clId="{CE4285E2-EC77-46AB-85FB-04E86B669DBE}" dt="2024-10-17T20:53:31.240" v="22" actId="14100"/>
        <pc:sldMkLst>
          <pc:docMk/>
          <pc:sldMk cId="4081669427" sldId="310"/>
        </pc:sldMkLst>
        <pc:spChg chg="mod">
          <ac:chgData name="Marty Hultgren" userId="9481ff37-1d5e-4d95-af3c-77709b021bda" providerId="ADAL" clId="{CE4285E2-EC77-46AB-85FB-04E86B669DBE}" dt="2024-10-17T20:53:31.240" v="22" actId="14100"/>
          <ac:spMkLst>
            <pc:docMk/>
            <pc:sldMk cId="4081669427" sldId="310"/>
            <ac:spMk id="7" creationId="{854BE42D-8D01-C7E4-8178-B2A95ADDB745}"/>
          </ac:spMkLst>
        </pc:spChg>
      </pc:sldChg>
      <pc:sldChg chg="modSp mod modNotesTx">
        <pc:chgData name="Marty Hultgren" userId="9481ff37-1d5e-4d95-af3c-77709b021bda" providerId="ADAL" clId="{CE4285E2-EC77-46AB-85FB-04E86B669DBE}" dt="2024-10-17T21:08:25.329" v="61" actId="20577"/>
        <pc:sldMkLst>
          <pc:docMk/>
          <pc:sldMk cId="3816700481" sldId="312"/>
        </pc:sldMkLst>
        <pc:spChg chg="mod">
          <ac:chgData name="Marty Hultgren" userId="9481ff37-1d5e-4d95-af3c-77709b021bda" providerId="ADAL" clId="{CE4285E2-EC77-46AB-85FB-04E86B669DBE}" dt="2024-10-17T21:05:51.758" v="55" actId="6549"/>
          <ac:spMkLst>
            <pc:docMk/>
            <pc:sldMk cId="3816700481" sldId="312"/>
            <ac:spMk id="6" creationId="{2B311DE4-DDB5-C668-50D0-823F15098C8F}"/>
          </ac:spMkLst>
        </pc:spChg>
      </pc:sldChg>
      <pc:sldChg chg="modSp mod">
        <pc:chgData name="Marty Hultgren" userId="9481ff37-1d5e-4d95-af3c-77709b021bda" providerId="ADAL" clId="{CE4285E2-EC77-46AB-85FB-04E86B669DBE}" dt="2024-10-17T21:13:44.709" v="85" actId="20577"/>
        <pc:sldMkLst>
          <pc:docMk/>
          <pc:sldMk cId="2204572623" sldId="313"/>
        </pc:sldMkLst>
        <pc:spChg chg="mod">
          <ac:chgData name="Marty Hultgren" userId="9481ff37-1d5e-4d95-af3c-77709b021bda" providerId="ADAL" clId="{CE4285E2-EC77-46AB-85FB-04E86B669DBE}" dt="2024-10-17T21:13:21.025" v="65" actId="14100"/>
          <ac:spMkLst>
            <pc:docMk/>
            <pc:sldMk cId="2204572623" sldId="313"/>
            <ac:spMk id="7" creationId="{854BE42D-8D01-C7E4-8178-B2A95ADDB745}"/>
          </ac:spMkLst>
        </pc:spChg>
        <pc:spChg chg="mod">
          <ac:chgData name="Marty Hultgren" userId="9481ff37-1d5e-4d95-af3c-77709b021bda" providerId="ADAL" clId="{CE4285E2-EC77-46AB-85FB-04E86B669DBE}" dt="2024-10-17T21:13:44.709" v="85" actId="20577"/>
          <ac:spMkLst>
            <pc:docMk/>
            <pc:sldMk cId="2204572623" sldId="313"/>
            <ac:spMk id="21" creationId="{310BD3BD-07D2-93A7-5A22-3F3CAE83032F}"/>
          </ac:spMkLst>
        </pc:spChg>
      </pc:sldChg>
      <pc:sldChg chg="new">
        <pc:chgData name="Marty Hultgren" userId="9481ff37-1d5e-4d95-af3c-77709b021bda" providerId="ADAL" clId="{CE4285E2-EC77-46AB-85FB-04E86B669DBE}" dt="2024-10-21T18:07:14.560" v="86" actId="680"/>
        <pc:sldMkLst>
          <pc:docMk/>
          <pc:sldMk cId="2297470562" sldId="2147477451"/>
        </pc:sldMkLst>
      </pc:sldChg>
      <pc:sldChg chg="modSp add">
        <pc:chgData name="Marty Hultgren" userId="9481ff37-1d5e-4d95-af3c-77709b021bda" providerId="ADAL" clId="{CE4285E2-EC77-46AB-85FB-04E86B669DBE}" dt="2024-10-21T18:07:27.045" v="88" actId="20577"/>
        <pc:sldMkLst>
          <pc:docMk/>
          <pc:sldMk cId="2422347717" sldId="2147477452"/>
        </pc:sldMkLst>
        <pc:spChg chg="mod">
          <ac:chgData name="Marty Hultgren" userId="9481ff37-1d5e-4d95-af3c-77709b021bda" providerId="ADAL" clId="{CE4285E2-EC77-46AB-85FB-04E86B669DBE}" dt="2024-10-21T18:07:27.045" v="88" actId="20577"/>
          <ac:spMkLst>
            <pc:docMk/>
            <pc:sldMk cId="2422347717" sldId="2147477452"/>
            <ac:spMk id="9" creationId="{3C7BFAE2-DEAA-32C2-5A24-80D8B6ECD91E}"/>
          </ac:spMkLst>
        </pc:spChg>
      </pc:sldChg>
    </pc:docChg>
  </pc:docChgLst>
  <pc:docChgLst>
    <pc:chgData name="Marty Hultgren" userId="9481ff37-1d5e-4d95-af3c-77709b021bda" providerId="ADAL" clId="{B3A1EEE2-D061-4A7B-A608-B3002B1EEEAD}"/>
    <pc:docChg chg="undo custSel delSld modSld sldOrd addSection delSection modSection">
      <pc:chgData name="Marty Hultgren" userId="9481ff37-1d5e-4d95-af3c-77709b021bda" providerId="ADAL" clId="{B3A1EEE2-D061-4A7B-A608-B3002B1EEEAD}" dt="2024-11-14T16:52:53.435" v="62" actId="14100"/>
      <pc:docMkLst>
        <pc:docMk/>
      </pc:docMkLst>
      <pc:sldChg chg="ord">
        <pc:chgData name="Marty Hultgren" userId="9481ff37-1d5e-4d95-af3c-77709b021bda" providerId="ADAL" clId="{B3A1EEE2-D061-4A7B-A608-B3002B1EEEAD}" dt="2024-11-14T16:49:07.113" v="4"/>
        <pc:sldMkLst>
          <pc:docMk/>
          <pc:sldMk cId="3817865375" sldId="2147477427"/>
        </pc:sldMkLst>
      </pc:sldChg>
      <pc:sldChg chg="addSp modSp mod">
        <pc:chgData name="Marty Hultgren" userId="9481ff37-1d5e-4d95-af3c-77709b021bda" providerId="ADAL" clId="{B3A1EEE2-D061-4A7B-A608-B3002B1EEEAD}" dt="2024-11-14T16:52:53.435" v="62" actId="14100"/>
        <pc:sldMkLst>
          <pc:docMk/>
          <pc:sldMk cId="3530339432" sldId="2147477437"/>
        </pc:sldMkLst>
        <pc:graphicFrameChg chg="add mod modGraphic">
          <ac:chgData name="Marty Hultgren" userId="9481ff37-1d5e-4d95-af3c-77709b021bda" providerId="ADAL" clId="{B3A1EEE2-D061-4A7B-A608-B3002B1EEEAD}" dt="2024-11-14T16:51:06.501" v="51" actId="1076"/>
          <ac:graphicFrameMkLst>
            <pc:docMk/>
            <pc:sldMk cId="3530339432" sldId="2147477437"/>
            <ac:graphicFrameMk id="3" creationId="{726104CB-D5F2-3235-5C99-859CD703FEBE}"/>
          </ac:graphicFrameMkLst>
        </pc:graphicFrameChg>
        <pc:graphicFrameChg chg="mod">
          <ac:chgData name="Marty Hultgren" userId="9481ff37-1d5e-4d95-af3c-77709b021bda" providerId="ADAL" clId="{B3A1EEE2-D061-4A7B-A608-B3002B1EEEAD}" dt="2024-11-14T16:51:07.565" v="52" actId="1076"/>
          <ac:graphicFrameMkLst>
            <pc:docMk/>
            <pc:sldMk cId="3530339432" sldId="2147477437"/>
            <ac:graphicFrameMk id="4" creationId="{F30FEEDA-E4E3-10A3-DBC4-B4348B897A35}"/>
          </ac:graphicFrameMkLst>
        </pc:graphicFrameChg>
        <pc:graphicFrameChg chg="add mod modGraphic">
          <ac:chgData name="Marty Hultgren" userId="9481ff37-1d5e-4d95-af3c-77709b021bda" providerId="ADAL" clId="{B3A1EEE2-D061-4A7B-A608-B3002B1EEEAD}" dt="2024-11-14T16:52:26.578" v="61" actId="14100"/>
          <ac:graphicFrameMkLst>
            <pc:docMk/>
            <pc:sldMk cId="3530339432" sldId="2147477437"/>
            <ac:graphicFrameMk id="6" creationId="{56E90238-340D-85B9-A2AE-CCF7A18BBF37}"/>
          </ac:graphicFrameMkLst>
        </pc:graphicFrameChg>
        <pc:picChg chg="mod">
          <ac:chgData name="Marty Hultgren" userId="9481ff37-1d5e-4d95-af3c-77709b021bda" providerId="ADAL" clId="{B3A1EEE2-D061-4A7B-A608-B3002B1EEEAD}" dt="2024-11-14T16:51:07.565" v="52" actId="1076"/>
          <ac:picMkLst>
            <pc:docMk/>
            <pc:sldMk cId="3530339432" sldId="2147477437"/>
            <ac:picMk id="5" creationId="{1552C7AF-6F98-79EA-85D5-7861B22F4AB3}"/>
          </ac:picMkLst>
        </pc:picChg>
        <pc:picChg chg="add mod">
          <ac:chgData name="Marty Hultgren" userId="9481ff37-1d5e-4d95-af3c-77709b021bda" providerId="ADAL" clId="{B3A1EEE2-D061-4A7B-A608-B3002B1EEEAD}" dt="2024-11-14T16:52:53.435" v="62" actId="14100"/>
          <ac:picMkLst>
            <pc:docMk/>
            <pc:sldMk cId="3530339432" sldId="2147477437"/>
            <ac:picMk id="8" creationId="{5088C65B-37A5-4D2D-B64B-AF5E45541332}"/>
          </ac:picMkLst>
        </pc:picChg>
      </pc:sldChg>
      <pc:sldChg chg="del">
        <pc:chgData name="Marty Hultgren" userId="9481ff37-1d5e-4d95-af3c-77709b021bda" providerId="ADAL" clId="{B3A1EEE2-D061-4A7B-A608-B3002B1EEEAD}" dt="2024-11-14T16:49:02.146" v="1" actId="47"/>
        <pc:sldMkLst>
          <pc:docMk/>
          <pc:sldMk cId="1922306464" sldId="2147477439"/>
        </pc:sldMkLst>
      </pc:sldChg>
      <pc:sldChg chg="del">
        <pc:chgData name="Marty Hultgren" userId="9481ff37-1d5e-4d95-af3c-77709b021bda" providerId="ADAL" clId="{B3A1EEE2-D061-4A7B-A608-B3002B1EEEAD}" dt="2024-11-14T16:49:03.221" v="2" actId="47"/>
        <pc:sldMkLst>
          <pc:docMk/>
          <pc:sldMk cId="1034091524" sldId="2147477440"/>
        </pc:sldMkLst>
      </pc:sldChg>
      <pc:sldChg chg="del">
        <pc:chgData name="Marty Hultgren" userId="9481ff37-1d5e-4d95-af3c-77709b021bda" providerId="ADAL" clId="{B3A1EEE2-D061-4A7B-A608-B3002B1EEEAD}" dt="2024-11-14T16:48:50.840" v="0" actId="47"/>
        <pc:sldMkLst>
          <pc:docMk/>
          <pc:sldMk cId="2133204078" sldId="2147477444"/>
        </pc:sldMkLst>
      </pc:sldChg>
      <pc:sldChg chg="del">
        <pc:chgData name="Marty Hultgren" userId="9481ff37-1d5e-4d95-af3c-77709b021bda" providerId="ADAL" clId="{B3A1EEE2-D061-4A7B-A608-B3002B1EEEAD}" dt="2024-11-14T16:48:50.840" v="0" actId="47"/>
        <pc:sldMkLst>
          <pc:docMk/>
          <pc:sldMk cId="3031898947" sldId="2147477454"/>
        </pc:sldMkLst>
      </pc:sldChg>
      <pc:sldChg chg="del">
        <pc:chgData name="Marty Hultgren" userId="9481ff37-1d5e-4d95-af3c-77709b021bda" providerId="ADAL" clId="{B3A1EEE2-D061-4A7B-A608-B3002B1EEEAD}" dt="2024-11-14T16:48:50.840" v="0" actId="47"/>
        <pc:sldMkLst>
          <pc:docMk/>
          <pc:sldMk cId="1409690738" sldId="2147477487"/>
        </pc:sldMkLst>
      </pc:sldChg>
      <pc:sldChg chg="del">
        <pc:chgData name="Marty Hultgren" userId="9481ff37-1d5e-4d95-af3c-77709b021bda" providerId="ADAL" clId="{B3A1EEE2-D061-4A7B-A608-B3002B1EEEAD}" dt="2024-11-14T16:48:50.840" v="0" actId="47"/>
        <pc:sldMkLst>
          <pc:docMk/>
          <pc:sldMk cId="1331784131" sldId="2147477514"/>
        </pc:sldMkLst>
      </pc:sldChg>
      <pc:sldChg chg="del">
        <pc:chgData name="Marty Hultgren" userId="9481ff37-1d5e-4d95-af3c-77709b021bda" providerId="ADAL" clId="{B3A1EEE2-D061-4A7B-A608-B3002B1EEEAD}" dt="2024-11-14T16:48:50.840" v="0" actId="47"/>
        <pc:sldMkLst>
          <pc:docMk/>
          <pc:sldMk cId="2317090276" sldId="2147477515"/>
        </pc:sldMkLst>
      </pc:sldChg>
      <pc:sldChg chg="del">
        <pc:chgData name="Marty Hultgren" userId="9481ff37-1d5e-4d95-af3c-77709b021bda" providerId="ADAL" clId="{B3A1EEE2-D061-4A7B-A608-B3002B1EEEAD}" dt="2024-11-14T16:48:50.840" v="0" actId="47"/>
        <pc:sldMkLst>
          <pc:docMk/>
          <pc:sldMk cId="4080546839" sldId="2147477522"/>
        </pc:sldMkLst>
      </pc:sldChg>
      <pc:sldChg chg="del">
        <pc:chgData name="Marty Hultgren" userId="9481ff37-1d5e-4d95-af3c-77709b021bda" providerId="ADAL" clId="{B3A1EEE2-D061-4A7B-A608-B3002B1EEEAD}" dt="2024-11-14T16:48:50.840" v="0" actId="47"/>
        <pc:sldMkLst>
          <pc:docMk/>
          <pc:sldMk cId="1541564190" sldId="2147477523"/>
        </pc:sldMkLst>
      </pc:sldChg>
      <pc:sldChg chg="del">
        <pc:chgData name="Marty Hultgren" userId="9481ff37-1d5e-4d95-af3c-77709b021bda" providerId="ADAL" clId="{B3A1EEE2-D061-4A7B-A608-B3002B1EEEAD}" dt="2024-11-14T16:48:50.840" v="0" actId="47"/>
        <pc:sldMkLst>
          <pc:docMk/>
          <pc:sldMk cId="3060103147" sldId="2147477524"/>
        </pc:sldMkLst>
      </pc:sldChg>
      <pc:sldChg chg="del">
        <pc:chgData name="Marty Hultgren" userId="9481ff37-1d5e-4d95-af3c-77709b021bda" providerId="ADAL" clId="{B3A1EEE2-D061-4A7B-A608-B3002B1EEEAD}" dt="2024-11-14T16:48:50.840" v="0" actId="47"/>
        <pc:sldMkLst>
          <pc:docMk/>
          <pc:sldMk cId="1336428509" sldId="2147477525"/>
        </pc:sldMkLst>
      </pc:sldChg>
      <pc:sldChg chg="del">
        <pc:chgData name="Marty Hultgren" userId="9481ff37-1d5e-4d95-af3c-77709b021bda" providerId="ADAL" clId="{B3A1EEE2-D061-4A7B-A608-B3002B1EEEAD}" dt="2024-11-14T16:48:50.840" v="0" actId="47"/>
        <pc:sldMkLst>
          <pc:docMk/>
          <pc:sldMk cId="2607207093" sldId="2147477526"/>
        </pc:sldMkLst>
      </pc:sldChg>
      <pc:sldChg chg="del">
        <pc:chgData name="Marty Hultgren" userId="9481ff37-1d5e-4d95-af3c-77709b021bda" providerId="ADAL" clId="{B3A1EEE2-D061-4A7B-A608-B3002B1EEEAD}" dt="2024-11-14T16:48:50.840" v="0" actId="47"/>
        <pc:sldMkLst>
          <pc:docMk/>
          <pc:sldMk cId="2652363027" sldId="2147477527"/>
        </pc:sldMkLst>
      </pc:sldChg>
      <pc:sldChg chg="del">
        <pc:chgData name="Marty Hultgren" userId="9481ff37-1d5e-4d95-af3c-77709b021bda" providerId="ADAL" clId="{B3A1EEE2-D061-4A7B-A608-B3002B1EEEAD}" dt="2024-11-14T16:49:59.444" v="11" actId="47"/>
        <pc:sldMkLst>
          <pc:docMk/>
          <pc:sldMk cId="2674064085" sldId="2147477528"/>
        </pc:sldMkLst>
      </pc:sldChg>
      <pc:sldChg chg="del">
        <pc:chgData name="Marty Hultgren" userId="9481ff37-1d5e-4d95-af3c-77709b021bda" providerId="ADAL" clId="{B3A1EEE2-D061-4A7B-A608-B3002B1EEEAD}" dt="2024-11-14T16:48:50.840" v="0" actId="47"/>
        <pc:sldMkLst>
          <pc:docMk/>
          <pc:sldMk cId="2552919886" sldId="2147477547"/>
        </pc:sldMkLst>
      </pc:sldChg>
      <pc:sldChg chg="del">
        <pc:chgData name="Marty Hultgren" userId="9481ff37-1d5e-4d95-af3c-77709b021bda" providerId="ADAL" clId="{B3A1EEE2-D061-4A7B-A608-B3002B1EEEAD}" dt="2024-11-14T16:48:50.840" v="0" actId="47"/>
        <pc:sldMkLst>
          <pc:docMk/>
          <pc:sldMk cId="2604356454" sldId="2147477560"/>
        </pc:sldMkLst>
      </pc:sldChg>
      <pc:sldChg chg="del">
        <pc:chgData name="Marty Hultgren" userId="9481ff37-1d5e-4d95-af3c-77709b021bda" providerId="ADAL" clId="{B3A1EEE2-D061-4A7B-A608-B3002B1EEEAD}" dt="2024-11-14T16:48:50.840" v="0" actId="47"/>
        <pc:sldMkLst>
          <pc:docMk/>
          <pc:sldMk cId="1837852484" sldId="2147477564"/>
        </pc:sldMkLst>
      </pc:sldChg>
      <pc:sldChg chg="del">
        <pc:chgData name="Marty Hultgren" userId="9481ff37-1d5e-4d95-af3c-77709b021bda" providerId="ADAL" clId="{B3A1EEE2-D061-4A7B-A608-B3002B1EEEAD}" dt="2024-11-14T16:48:50.840" v="0" actId="47"/>
        <pc:sldMkLst>
          <pc:docMk/>
          <pc:sldMk cId="3431541020" sldId="2147477579"/>
        </pc:sldMkLst>
      </pc:sldChg>
      <pc:sldChg chg="del">
        <pc:chgData name="Marty Hultgren" userId="9481ff37-1d5e-4d95-af3c-77709b021bda" providerId="ADAL" clId="{B3A1EEE2-D061-4A7B-A608-B3002B1EEEAD}" dt="2024-11-14T16:48:50.840" v="0" actId="47"/>
        <pc:sldMkLst>
          <pc:docMk/>
          <pc:sldMk cId="1715753796" sldId="2147477598"/>
        </pc:sldMkLst>
      </pc:sldChg>
      <pc:sldChg chg="del">
        <pc:chgData name="Marty Hultgren" userId="9481ff37-1d5e-4d95-af3c-77709b021bda" providerId="ADAL" clId="{B3A1EEE2-D061-4A7B-A608-B3002B1EEEAD}" dt="2024-11-14T16:48:50.840" v="0" actId="47"/>
        <pc:sldMkLst>
          <pc:docMk/>
          <pc:sldMk cId="2674231596" sldId="2147477599"/>
        </pc:sldMkLst>
      </pc:sldChg>
      <pc:sldChg chg="del">
        <pc:chgData name="Marty Hultgren" userId="9481ff37-1d5e-4d95-af3c-77709b021bda" providerId="ADAL" clId="{B3A1EEE2-D061-4A7B-A608-B3002B1EEEAD}" dt="2024-11-14T16:48:50.840" v="0" actId="47"/>
        <pc:sldMkLst>
          <pc:docMk/>
          <pc:sldMk cId="3616622113" sldId="2147477600"/>
        </pc:sldMkLst>
      </pc:sldChg>
      <pc:sldChg chg="del">
        <pc:chgData name="Marty Hultgren" userId="9481ff37-1d5e-4d95-af3c-77709b021bda" providerId="ADAL" clId="{B3A1EEE2-D061-4A7B-A608-B3002B1EEEAD}" dt="2024-11-14T16:48:50.840" v="0" actId="47"/>
        <pc:sldMkLst>
          <pc:docMk/>
          <pc:sldMk cId="2237460681" sldId="2147477601"/>
        </pc:sldMkLst>
      </pc:sldChg>
    </pc:docChg>
  </pc:docChgLst>
  <pc:docChgLst>
    <pc:chgData name="Marty Hultgren" userId="9481ff37-1d5e-4d95-af3c-77709b021bda" providerId="ADAL" clId="{0FE59A10-0FA6-4426-8BDF-F016476E0495}"/>
    <pc:docChg chg="undo redo custSel addSld delSld modSld sldOrd modSection">
      <pc:chgData name="Marty Hultgren" userId="9481ff37-1d5e-4d95-af3c-77709b021bda" providerId="ADAL" clId="{0FE59A10-0FA6-4426-8BDF-F016476E0495}" dt="2024-11-14T16:25:33.289" v="6383"/>
      <pc:docMkLst>
        <pc:docMk/>
      </pc:docMkLst>
      <pc:sldChg chg="addSp modSp mod">
        <pc:chgData name="Marty Hultgren" userId="9481ff37-1d5e-4d95-af3c-77709b021bda" providerId="ADAL" clId="{0FE59A10-0FA6-4426-8BDF-F016476E0495}" dt="2024-11-13T23:59:00.951" v="6067" actId="14734"/>
        <pc:sldMkLst>
          <pc:docMk/>
          <pc:sldMk cId="664136690" sldId="302"/>
        </pc:sldMkLst>
        <pc:spChg chg="add mod">
          <ac:chgData name="Marty Hultgren" userId="9481ff37-1d5e-4d95-af3c-77709b021bda" providerId="ADAL" clId="{0FE59A10-0FA6-4426-8BDF-F016476E0495}" dt="2024-11-08T15:39:54.581" v="4824" actId="255"/>
          <ac:spMkLst>
            <pc:docMk/>
            <pc:sldMk cId="664136690" sldId="302"/>
            <ac:spMk id="2" creationId="{5CB8DBD7-A534-9E13-03EC-EF6CF148B1D9}"/>
          </ac:spMkLst>
        </pc:spChg>
        <pc:graphicFrameChg chg="modGraphic">
          <ac:chgData name="Marty Hultgren" userId="9481ff37-1d5e-4d95-af3c-77709b021bda" providerId="ADAL" clId="{0FE59A10-0FA6-4426-8BDF-F016476E0495}" dt="2024-11-13T23:59:00.951" v="6067" actId="14734"/>
          <ac:graphicFrameMkLst>
            <pc:docMk/>
            <pc:sldMk cId="664136690" sldId="302"/>
            <ac:graphicFrameMk id="4" creationId="{A417CF30-7894-E6D8-AB20-00831DA6F111}"/>
          </ac:graphicFrameMkLst>
        </pc:graphicFrameChg>
      </pc:sldChg>
      <pc:sldChg chg="del">
        <pc:chgData name="Marty Hultgren" userId="9481ff37-1d5e-4d95-af3c-77709b021bda" providerId="ADAL" clId="{0FE59A10-0FA6-4426-8BDF-F016476E0495}" dt="2024-11-06T18:51:59.255" v="1939" actId="47"/>
        <pc:sldMkLst>
          <pc:docMk/>
          <pc:sldMk cId="1025226709" sldId="303"/>
        </pc:sldMkLst>
      </pc:sldChg>
      <pc:sldChg chg="addSp modSp del">
        <pc:chgData name="Marty Hultgren" userId="9481ff37-1d5e-4d95-af3c-77709b021bda" providerId="ADAL" clId="{0FE59A10-0FA6-4426-8BDF-F016476E0495}" dt="2024-11-05T12:08:14.773" v="1371" actId="47"/>
        <pc:sldMkLst>
          <pc:docMk/>
          <pc:sldMk cId="1816997738" sldId="307"/>
        </pc:sldMkLst>
        <pc:spChg chg="add mod">
          <ac:chgData name="Marty Hultgren" userId="9481ff37-1d5e-4d95-af3c-77709b021bda" providerId="ADAL" clId="{0FE59A10-0FA6-4426-8BDF-F016476E0495}" dt="2024-11-05T12:08:07.609" v="1369"/>
          <ac:spMkLst>
            <pc:docMk/>
            <pc:sldMk cId="1816997738" sldId="307"/>
            <ac:spMk id="9" creationId="{47BF5C56-9F9C-F3D2-6B88-44F054BD6F11}"/>
          </ac:spMkLst>
        </pc:spChg>
        <pc:spChg chg="add mod">
          <ac:chgData name="Marty Hultgren" userId="9481ff37-1d5e-4d95-af3c-77709b021bda" providerId="ADAL" clId="{0FE59A10-0FA6-4426-8BDF-F016476E0495}" dt="2024-11-05T12:08:07.609" v="1369"/>
          <ac:spMkLst>
            <pc:docMk/>
            <pc:sldMk cId="1816997738" sldId="307"/>
            <ac:spMk id="16" creationId="{E2C492C5-C13D-F46A-4E0C-6871983F3FF1}"/>
          </ac:spMkLst>
        </pc:spChg>
      </pc:sldChg>
      <pc:sldChg chg="del">
        <pc:chgData name="Marty Hultgren" userId="9481ff37-1d5e-4d95-af3c-77709b021bda" providerId="ADAL" clId="{0FE59A10-0FA6-4426-8BDF-F016476E0495}" dt="2024-11-05T11:31:10.339" v="988" actId="47"/>
        <pc:sldMkLst>
          <pc:docMk/>
          <pc:sldMk cId="3036703302" sldId="309"/>
        </pc:sldMkLst>
      </pc:sldChg>
      <pc:sldChg chg="modSp del mod">
        <pc:chgData name="Marty Hultgren" userId="9481ff37-1d5e-4d95-af3c-77709b021bda" providerId="ADAL" clId="{0FE59A10-0FA6-4426-8BDF-F016476E0495}" dt="2024-11-05T11:44:01.856" v="1156" actId="47"/>
        <pc:sldMkLst>
          <pc:docMk/>
          <pc:sldMk cId="3816700481" sldId="312"/>
        </pc:sldMkLst>
        <pc:spChg chg="mod">
          <ac:chgData name="Marty Hultgren" userId="9481ff37-1d5e-4d95-af3c-77709b021bda" providerId="ADAL" clId="{0FE59A10-0FA6-4426-8BDF-F016476E0495}" dt="2024-11-05T11:39:03.442" v="1038"/>
          <ac:spMkLst>
            <pc:docMk/>
            <pc:sldMk cId="3816700481" sldId="312"/>
            <ac:spMk id="6" creationId="{2B311DE4-DDB5-C668-50D0-823F15098C8F}"/>
          </ac:spMkLst>
        </pc:spChg>
      </pc:sldChg>
      <pc:sldChg chg="modSp del mod">
        <pc:chgData name="Marty Hultgren" userId="9481ff37-1d5e-4d95-af3c-77709b021bda" providerId="ADAL" clId="{0FE59A10-0FA6-4426-8BDF-F016476E0495}" dt="2024-11-05T01:18:57.690" v="426" actId="47"/>
        <pc:sldMkLst>
          <pc:docMk/>
          <pc:sldMk cId="2204572623" sldId="313"/>
        </pc:sldMkLst>
        <pc:spChg chg="mod">
          <ac:chgData name="Marty Hultgren" userId="9481ff37-1d5e-4d95-af3c-77709b021bda" providerId="ADAL" clId="{0FE59A10-0FA6-4426-8BDF-F016476E0495}" dt="2024-11-05T01:17:58.606" v="413" actId="1076"/>
          <ac:spMkLst>
            <pc:docMk/>
            <pc:sldMk cId="2204572623" sldId="313"/>
            <ac:spMk id="11" creationId="{38579F93-71F4-BB0D-32E1-8482A3B338CF}"/>
          </ac:spMkLst>
        </pc:spChg>
      </pc:sldChg>
      <pc:sldChg chg="del">
        <pc:chgData name="Marty Hultgren" userId="9481ff37-1d5e-4d95-af3c-77709b021bda" providerId="ADAL" clId="{0FE59A10-0FA6-4426-8BDF-F016476E0495}" dt="2024-11-05T01:27:36.282" v="559" actId="47"/>
        <pc:sldMkLst>
          <pc:docMk/>
          <pc:sldMk cId="2903600363" sldId="317"/>
        </pc:sldMkLst>
      </pc:sldChg>
      <pc:sldChg chg="del">
        <pc:chgData name="Marty Hultgren" userId="9481ff37-1d5e-4d95-af3c-77709b021bda" providerId="ADAL" clId="{0FE59A10-0FA6-4426-8BDF-F016476E0495}" dt="2024-11-05T01:19:25.299" v="427" actId="47"/>
        <pc:sldMkLst>
          <pc:docMk/>
          <pc:sldMk cId="1590893147" sldId="319"/>
        </pc:sldMkLst>
      </pc:sldChg>
      <pc:sldChg chg="addSp delSp modSp add del mod ord">
        <pc:chgData name="Marty Hultgren" userId="9481ff37-1d5e-4d95-af3c-77709b021bda" providerId="ADAL" clId="{0FE59A10-0FA6-4426-8BDF-F016476E0495}" dt="2024-11-08T14:50:31.069" v="4018" actId="47"/>
        <pc:sldMkLst>
          <pc:docMk/>
          <pc:sldMk cId="1266382557" sldId="569"/>
        </pc:sldMkLst>
        <pc:spChg chg="mod">
          <ac:chgData name="Marty Hultgren" userId="9481ff37-1d5e-4d95-af3c-77709b021bda" providerId="ADAL" clId="{0FE59A10-0FA6-4426-8BDF-F016476E0495}" dt="2024-11-08T14:30:35.372" v="3723" actId="20577"/>
          <ac:spMkLst>
            <pc:docMk/>
            <pc:sldMk cId="1266382557" sldId="569"/>
            <ac:spMk id="2" creationId="{F171881A-7575-4D00-8401-BDC2F87FE2D0}"/>
          </ac:spMkLst>
        </pc:spChg>
        <pc:spChg chg="add mod">
          <ac:chgData name="Marty Hultgren" userId="9481ff37-1d5e-4d95-af3c-77709b021bda" providerId="ADAL" clId="{0FE59A10-0FA6-4426-8BDF-F016476E0495}" dt="2024-11-08T14:31:42.923" v="3763" actId="1076"/>
          <ac:spMkLst>
            <pc:docMk/>
            <pc:sldMk cId="1266382557" sldId="569"/>
            <ac:spMk id="4" creationId="{4831D602-687E-85C3-FADF-5FD6190C13BA}"/>
          </ac:spMkLst>
        </pc:spChg>
        <pc:spChg chg="del mod">
          <ac:chgData name="Marty Hultgren" userId="9481ff37-1d5e-4d95-af3c-77709b021bda" providerId="ADAL" clId="{0FE59A10-0FA6-4426-8BDF-F016476E0495}" dt="2024-11-08T14:31:09.212" v="3757" actId="478"/>
          <ac:spMkLst>
            <pc:docMk/>
            <pc:sldMk cId="1266382557" sldId="569"/>
            <ac:spMk id="5" creationId="{7A59B6D2-97D9-47C4-B48D-F1C78C6FBF16}"/>
          </ac:spMkLst>
        </pc:spChg>
        <pc:spChg chg="del">
          <ac:chgData name="Marty Hultgren" userId="9481ff37-1d5e-4d95-af3c-77709b021bda" providerId="ADAL" clId="{0FE59A10-0FA6-4426-8BDF-F016476E0495}" dt="2024-11-08T14:31:10.278" v="3758" actId="478"/>
          <ac:spMkLst>
            <pc:docMk/>
            <pc:sldMk cId="1266382557" sldId="569"/>
            <ac:spMk id="6" creationId="{ADB6B6F1-DC46-4332-B296-94063D84D2F6}"/>
          </ac:spMkLst>
        </pc:spChg>
        <pc:spChg chg="mod">
          <ac:chgData name="Marty Hultgren" userId="9481ff37-1d5e-4d95-af3c-77709b021bda" providerId="ADAL" clId="{0FE59A10-0FA6-4426-8BDF-F016476E0495}" dt="2024-11-08T14:31:45.053" v="3764" actId="1076"/>
          <ac:spMkLst>
            <pc:docMk/>
            <pc:sldMk cId="1266382557" sldId="569"/>
            <ac:spMk id="7" creationId="{A5B4A52E-3C11-4550-A4CC-6FFA4BEA6E74}"/>
          </ac:spMkLst>
        </pc:spChg>
        <pc:spChg chg="del mod">
          <ac:chgData name="Marty Hultgren" userId="9481ff37-1d5e-4d95-af3c-77709b021bda" providerId="ADAL" clId="{0FE59A10-0FA6-4426-8BDF-F016476E0495}" dt="2024-11-08T14:31:03.772" v="3754" actId="478"/>
          <ac:spMkLst>
            <pc:docMk/>
            <pc:sldMk cId="1266382557" sldId="569"/>
            <ac:spMk id="8" creationId="{C7AB6CDE-AB47-48D9-BC05-B7FC8CC40CB1}"/>
          </ac:spMkLst>
        </pc:spChg>
        <pc:spChg chg="del">
          <ac:chgData name="Marty Hultgren" userId="9481ff37-1d5e-4d95-af3c-77709b021bda" providerId="ADAL" clId="{0FE59A10-0FA6-4426-8BDF-F016476E0495}" dt="2024-11-08T14:31:06.439" v="3755" actId="478"/>
          <ac:spMkLst>
            <pc:docMk/>
            <pc:sldMk cId="1266382557" sldId="569"/>
            <ac:spMk id="9" creationId="{51C30EB5-5DCF-4A41-B97B-EBBCBB995EB5}"/>
          </ac:spMkLst>
        </pc:spChg>
        <pc:spChg chg="del">
          <ac:chgData name="Marty Hultgren" userId="9481ff37-1d5e-4d95-af3c-77709b021bda" providerId="ADAL" clId="{0FE59A10-0FA6-4426-8BDF-F016476E0495}" dt="2024-11-08T14:31:07.474" v="3756" actId="478"/>
          <ac:spMkLst>
            <pc:docMk/>
            <pc:sldMk cId="1266382557" sldId="569"/>
            <ac:spMk id="10" creationId="{72115F5E-A713-4DE0-9E67-10232F77CBFB}"/>
          </ac:spMkLst>
        </pc:spChg>
        <pc:spChg chg="add mod">
          <ac:chgData name="Marty Hultgren" userId="9481ff37-1d5e-4d95-af3c-77709b021bda" providerId="ADAL" clId="{0FE59A10-0FA6-4426-8BDF-F016476E0495}" dt="2024-11-08T14:36:24.434" v="3862" actId="1076"/>
          <ac:spMkLst>
            <pc:docMk/>
            <pc:sldMk cId="1266382557" sldId="569"/>
            <ac:spMk id="12" creationId="{2B061602-41F8-6C58-17A3-1CB5C4C74A8E}"/>
          </ac:spMkLst>
        </pc:spChg>
        <pc:graphicFrameChg chg="add del mod modGraphic">
          <ac:chgData name="Marty Hultgren" userId="9481ff37-1d5e-4d95-af3c-77709b021bda" providerId="ADAL" clId="{0FE59A10-0FA6-4426-8BDF-F016476E0495}" dt="2024-11-08T14:34:53.668" v="3801" actId="478"/>
          <ac:graphicFrameMkLst>
            <pc:docMk/>
            <pc:sldMk cId="1266382557" sldId="569"/>
            <ac:graphicFrameMk id="11" creationId="{74E9E77F-66A2-7AA4-666B-670E47631F5D}"/>
          </ac:graphicFrameMkLst>
        </pc:graphicFrameChg>
      </pc:sldChg>
      <pc:sldChg chg="del">
        <pc:chgData name="Marty Hultgren" userId="9481ff37-1d5e-4d95-af3c-77709b021bda" providerId="ADAL" clId="{0FE59A10-0FA6-4426-8BDF-F016476E0495}" dt="2024-11-06T19:03:45.170" v="2047" actId="47"/>
        <pc:sldMkLst>
          <pc:docMk/>
          <pc:sldMk cId="414710942" sldId="835"/>
        </pc:sldMkLst>
      </pc:sldChg>
      <pc:sldChg chg="del">
        <pc:chgData name="Marty Hultgren" userId="9481ff37-1d5e-4d95-af3c-77709b021bda" providerId="ADAL" clId="{0FE59A10-0FA6-4426-8BDF-F016476E0495}" dt="2024-11-06T19:03:45.170" v="2047" actId="47"/>
        <pc:sldMkLst>
          <pc:docMk/>
          <pc:sldMk cId="4291457552" sldId="839"/>
        </pc:sldMkLst>
      </pc:sldChg>
      <pc:sldChg chg="del">
        <pc:chgData name="Marty Hultgren" userId="9481ff37-1d5e-4d95-af3c-77709b021bda" providerId="ADAL" clId="{0FE59A10-0FA6-4426-8BDF-F016476E0495}" dt="2024-11-06T19:03:45.170" v="2047" actId="47"/>
        <pc:sldMkLst>
          <pc:docMk/>
          <pc:sldMk cId="1799449915" sldId="1021"/>
        </pc:sldMkLst>
      </pc:sldChg>
      <pc:sldChg chg="del">
        <pc:chgData name="Marty Hultgren" userId="9481ff37-1d5e-4d95-af3c-77709b021bda" providerId="ADAL" clId="{0FE59A10-0FA6-4426-8BDF-F016476E0495}" dt="2024-11-06T19:03:45.170" v="2047" actId="47"/>
        <pc:sldMkLst>
          <pc:docMk/>
          <pc:sldMk cId="0" sldId="5204"/>
        </pc:sldMkLst>
      </pc:sldChg>
      <pc:sldChg chg="del">
        <pc:chgData name="Marty Hultgren" userId="9481ff37-1d5e-4d95-af3c-77709b021bda" providerId="ADAL" clId="{0FE59A10-0FA6-4426-8BDF-F016476E0495}" dt="2024-11-06T19:03:45.170" v="2047" actId="47"/>
        <pc:sldMkLst>
          <pc:docMk/>
          <pc:sldMk cId="3931514035" sldId="5354"/>
        </pc:sldMkLst>
      </pc:sldChg>
      <pc:sldChg chg="addSp delSp modSp del mod ord modAnim">
        <pc:chgData name="Marty Hultgren" userId="9481ff37-1d5e-4d95-af3c-77709b021bda" providerId="ADAL" clId="{0FE59A10-0FA6-4426-8BDF-F016476E0495}" dt="2024-11-05T12:07:16.258" v="1363" actId="47"/>
        <pc:sldMkLst>
          <pc:docMk/>
          <pc:sldMk cId="1287973736" sldId="2147477438"/>
        </pc:sldMkLst>
        <pc:spChg chg="del">
          <ac:chgData name="Marty Hultgren" userId="9481ff37-1d5e-4d95-af3c-77709b021bda" providerId="ADAL" clId="{0FE59A10-0FA6-4426-8BDF-F016476E0495}" dt="2024-11-05T11:32:46.258" v="993" actId="478"/>
          <ac:spMkLst>
            <pc:docMk/>
            <pc:sldMk cId="1287973736" sldId="2147477438"/>
            <ac:spMk id="3" creationId="{00D196E5-1141-D5AA-7C85-138BC256556E}"/>
          </ac:spMkLst>
        </pc:spChg>
        <pc:spChg chg="add mod">
          <ac:chgData name="Marty Hultgren" userId="9481ff37-1d5e-4d95-af3c-77709b021bda" providerId="ADAL" clId="{0FE59A10-0FA6-4426-8BDF-F016476E0495}" dt="2024-11-05T11:32:47.508" v="994"/>
          <ac:spMkLst>
            <pc:docMk/>
            <pc:sldMk cId="1287973736" sldId="2147477438"/>
            <ac:spMk id="7" creationId="{56E77E85-14F6-AB68-63EF-089AF9FBC8A5}"/>
          </ac:spMkLst>
        </pc:spChg>
      </pc:sldChg>
      <pc:sldChg chg="del">
        <pc:chgData name="Marty Hultgren" userId="9481ff37-1d5e-4d95-af3c-77709b021bda" providerId="ADAL" clId="{0FE59A10-0FA6-4426-8BDF-F016476E0495}" dt="2024-11-06T19:03:45.170" v="2047" actId="47"/>
        <pc:sldMkLst>
          <pc:docMk/>
          <pc:sldMk cId="576061255" sldId="2147477441"/>
        </pc:sldMkLst>
      </pc:sldChg>
      <pc:sldChg chg="del">
        <pc:chgData name="Marty Hultgren" userId="9481ff37-1d5e-4d95-af3c-77709b021bda" providerId="ADAL" clId="{0FE59A10-0FA6-4426-8BDF-F016476E0495}" dt="2024-11-06T19:03:45.170" v="2047" actId="47"/>
        <pc:sldMkLst>
          <pc:docMk/>
          <pc:sldMk cId="1299416134" sldId="2147477442"/>
        </pc:sldMkLst>
      </pc:sldChg>
      <pc:sldChg chg="add">
        <pc:chgData name="Marty Hultgren" userId="9481ff37-1d5e-4d95-af3c-77709b021bda" providerId="ADAL" clId="{0FE59A10-0FA6-4426-8BDF-F016476E0495}" dt="2024-11-08T14:48:41.994" v="3997"/>
        <pc:sldMkLst>
          <pc:docMk/>
          <pc:sldMk cId="2133204078" sldId="2147477444"/>
        </pc:sldMkLst>
      </pc:sldChg>
      <pc:sldChg chg="addSp delSp modSp del mod addAnim delAnim modAnim">
        <pc:chgData name="Marty Hultgren" userId="9481ff37-1d5e-4d95-af3c-77709b021bda" providerId="ADAL" clId="{0FE59A10-0FA6-4426-8BDF-F016476E0495}" dt="2024-11-08T14:48:36.779" v="3996" actId="2696"/>
        <pc:sldMkLst>
          <pc:docMk/>
          <pc:sldMk cId="3484282976" sldId="2147477444"/>
        </pc:sldMkLst>
        <pc:spChg chg="add mod">
          <ac:chgData name="Marty Hultgren" userId="9481ff37-1d5e-4d95-af3c-77709b021bda" providerId="ADAL" clId="{0FE59A10-0FA6-4426-8BDF-F016476E0495}" dt="2024-11-05T16:02:45.802" v="1638"/>
          <ac:spMkLst>
            <pc:docMk/>
            <pc:sldMk cId="3484282976" sldId="2147477444"/>
            <ac:spMk id="2" creationId="{28A6AD60-1C44-AA06-7A38-B3E53BA7C547}"/>
          </ac:spMkLst>
        </pc:spChg>
        <pc:spChg chg="del mod">
          <ac:chgData name="Marty Hultgren" userId="9481ff37-1d5e-4d95-af3c-77709b021bda" providerId="ADAL" clId="{0FE59A10-0FA6-4426-8BDF-F016476E0495}" dt="2024-11-05T12:20:45.829" v="1484" actId="478"/>
          <ac:spMkLst>
            <pc:docMk/>
            <pc:sldMk cId="3484282976" sldId="2147477444"/>
            <ac:spMk id="2" creationId="{4224871D-B55F-9920-3FD9-6EB949B543D7}"/>
          </ac:spMkLst>
        </pc:spChg>
        <pc:spChg chg="del">
          <ac:chgData name="Marty Hultgren" userId="9481ff37-1d5e-4d95-af3c-77709b021bda" providerId="ADAL" clId="{0FE59A10-0FA6-4426-8BDF-F016476E0495}" dt="2024-11-05T11:34:05.302" v="1002" actId="478"/>
          <ac:spMkLst>
            <pc:docMk/>
            <pc:sldMk cId="3484282976" sldId="2147477444"/>
            <ac:spMk id="3" creationId="{933A91C9-DE99-CCC4-9787-46C4DE6B12A7}"/>
          </ac:spMkLst>
        </pc:spChg>
        <pc:spChg chg="add mod">
          <ac:chgData name="Marty Hultgren" userId="9481ff37-1d5e-4d95-af3c-77709b021bda" providerId="ADAL" clId="{0FE59A10-0FA6-4426-8BDF-F016476E0495}" dt="2024-11-05T16:02:45.802" v="1638"/>
          <ac:spMkLst>
            <pc:docMk/>
            <pc:sldMk cId="3484282976" sldId="2147477444"/>
            <ac:spMk id="3" creationId="{DCCA8F39-6013-0982-033B-838BD3666700}"/>
          </ac:spMkLst>
        </pc:spChg>
        <pc:spChg chg="del topLvl">
          <ac:chgData name="Marty Hultgren" userId="9481ff37-1d5e-4d95-af3c-77709b021bda" providerId="ADAL" clId="{0FE59A10-0FA6-4426-8BDF-F016476E0495}" dt="2024-11-05T01:39:00.940" v="680" actId="478"/>
          <ac:spMkLst>
            <pc:docMk/>
            <pc:sldMk cId="3484282976" sldId="2147477444"/>
            <ac:spMk id="4" creationId="{3138E535-39B1-ABC8-0B01-DE0495DA2FFD}"/>
          </ac:spMkLst>
        </pc:spChg>
        <pc:spChg chg="add del mod">
          <ac:chgData name="Marty Hultgren" userId="9481ff37-1d5e-4d95-af3c-77709b021bda" providerId="ADAL" clId="{0FE59A10-0FA6-4426-8BDF-F016476E0495}" dt="2024-11-05T12:20:44.134" v="1482" actId="478"/>
          <ac:spMkLst>
            <pc:docMk/>
            <pc:sldMk cId="3484282976" sldId="2147477444"/>
            <ac:spMk id="5" creationId="{85E74AC6-D816-1523-C9BA-0EEAE308494E}"/>
          </ac:spMkLst>
        </pc:spChg>
        <pc:spChg chg="del">
          <ac:chgData name="Marty Hultgren" userId="9481ff37-1d5e-4d95-af3c-77709b021bda" providerId="ADAL" clId="{0FE59A10-0FA6-4426-8BDF-F016476E0495}" dt="2024-11-05T01:34:54.536" v="645" actId="478"/>
          <ac:spMkLst>
            <pc:docMk/>
            <pc:sldMk cId="3484282976" sldId="2147477444"/>
            <ac:spMk id="6" creationId="{0F9B0FEE-2CB5-8B88-DDE1-954D21D2C553}"/>
          </ac:spMkLst>
        </pc:spChg>
        <pc:spChg chg="del topLvl">
          <ac:chgData name="Marty Hultgren" userId="9481ff37-1d5e-4d95-af3c-77709b021bda" providerId="ADAL" clId="{0FE59A10-0FA6-4426-8BDF-F016476E0495}" dt="2024-11-05T01:38:59.849" v="679" actId="478"/>
          <ac:spMkLst>
            <pc:docMk/>
            <pc:sldMk cId="3484282976" sldId="2147477444"/>
            <ac:spMk id="7" creationId="{854BE42D-8D01-C7E4-8178-B2A95ADDB745}"/>
          </ac:spMkLst>
        </pc:spChg>
        <pc:spChg chg="del mod">
          <ac:chgData name="Marty Hultgren" userId="9481ff37-1d5e-4d95-af3c-77709b021bda" providerId="ADAL" clId="{0FE59A10-0FA6-4426-8BDF-F016476E0495}" dt="2024-11-05T12:20:45.174" v="1483" actId="478"/>
          <ac:spMkLst>
            <pc:docMk/>
            <pc:sldMk cId="3484282976" sldId="2147477444"/>
            <ac:spMk id="9" creationId="{00DC1DEE-D1F7-C2EF-1B47-0E3B8FDD77D1}"/>
          </ac:spMkLst>
        </pc:spChg>
        <pc:spChg chg="del mod">
          <ac:chgData name="Marty Hultgren" userId="9481ff37-1d5e-4d95-af3c-77709b021bda" providerId="ADAL" clId="{0FE59A10-0FA6-4426-8BDF-F016476E0495}" dt="2024-11-05T12:20:47.600" v="1485" actId="478"/>
          <ac:spMkLst>
            <pc:docMk/>
            <pc:sldMk cId="3484282976" sldId="2147477444"/>
            <ac:spMk id="11" creationId="{30410EFB-E65A-7093-7960-D563342C4500}"/>
          </ac:spMkLst>
        </pc:spChg>
        <pc:spChg chg="add del mod ord">
          <ac:chgData name="Marty Hultgren" userId="9481ff37-1d5e-4d95-af3c-77709b021bda" providerId="ADAL" clId="{0FE59A10-0FA6-4426-8BDF-F016476E0495}" dt="2024-11-05T12:20:48.201" v="1486" actId="478"/>
          <ac:spMkLst>
            <pc:docMk/>
            <pc:sldMk cId="3484282976" sldId="2147477444"/>
            <ac:spMk id="12" creationId="{9048D8D7-B578-1745-4B26-AE81823F0A09}"/>
          </ac:spMkLst>
        </pc:spChg>
        <pc:spChg chg="del">
          <ac:chgData name="Marty Hultgren" userId="9481ff37-1d5e-4d95-af3c-77709b021bda" providerId="ADAL" clId="{0FE59A10-0FA6-4426-8BDF-F016476E0495}" dt="2024-11-05T01:35:11.552" v="654" actId="478"/>
          <ac:spMkLst>
            <pc:docMk/>
            <pc:sldMk cId="3484282976" sldId="2147477444"/>
            <ac:spMk id="15" creationId="{B445C25C-5C45-88DF-A6E6-315672A0081E}"/>
          </ac:spMkLst>
        </pc:spChg>
        <pc:spChg chg="del topLvl">
          <ac:chgData name="Marty Hultgren" userId="9481ff37-1d5e-4d95-af3c-77709b021bda" providerId="ADAL" clId="{0FE59A10-0FA6-4426-8BDF-F016476E0495}" dt="2024-11-05T11:33:37.366" v="996" actId="478"/>
          <ac:spMkLst>
            <pc:docMk/>
            <pc:sldMk cId="3484282976" sldId="2147477444"/>
            <ac:spMk id="17" creationId="{F4C04CD9-A22D-8DBD-7081-9BD16AE631E0}"/>
          </ac:spMkLst>
        </pc:spChg>
        <pc:spChg chg="del topLvl">
          <ac:chgData name="Marty Hultgren" userId="9481ff37-1d5e-4d95-af3c-77709b021bda" providerId="ADAL" clId="{0FE59A10-0FA6-4426-8BDF-F016476E0495}" dt="2024-11-05T11:33:35.582" v="995" actId="478"/>
          <ac:spMkLst>
            <pc:docMk/>
            <pc:sldMk cId="3484282976" sldId="2147477444"/>
            <ac:spMk id="18" creationId="{6E0929FE-937D-3D02-3171-DB1C8BEF5CF7}"/>
          </ac:spMkLst>
        </pc:spChg>
        <pc:spChg chg="add mod">
          <ac:chgData name="Marty Hultgren" userId="9481ff37-1d5e-4d95-af3c-77709b021bda" providerId="ADAL" clId="{0FE59A10-0FA6-4426-8BDF-F016476E0495}" dt="2024-11-05T12:20:49.469" v="1487"/>
          <ac:spMkLst>
            <pc:docMk/>
            <pc:sldMk cId="3484282976" sldId="2147477444"/>
            <ac:spMk id="25" creationId="{8FDF78DE-33F6-D12B-B337-583ABEF2E510}"/>
          </ac:spMkLst>
        </pc:spChg>
        <pc:spChg chg="add mod">
          <ac:chgData name="Marty Hultgren" userId="9481ff37-1d5e-4d95-af3c-77709b021bda" providerId="ADAL" clId="{0FE59A10-0FA6-4426-8BDF-F016476E0495}" dt="2024-11-05T12:20:49.469" v="1487"/>
          <ac:spMkLst>
            <pc:docMk/>
            <pc:sldMk cId="3484282976" sldId="2147477444"/>
            <ac:spMk id="26" creationId="{C6EE4A68-CFA7-3AD9-0579-C26034790C70}"/>
          </ac:spMkLst>
        </pc:spChg>
        <pc:spChg chg="add del mod">
          <ac:chgData name="Marty Hultgren" userId="9481ff37-1d5e-4d95-af3c-77709b021bda" providerId="ADAL" clId="{0FE59A10-0FA6-4426-8BDF-F016476E0495}" dt="2024-11-05T16:02:44.622" v="1637" actId="478"/>
          <ac:spMkLst>
            <pc:docMk/>
            <pc:sldMk cId="3484282976" sldId="2147477444"/>
            <ac:spMk id="27" creationId="{DB144B3B-B4A7-7CED-CB47-6920645780D8}"/>
          </ac:spMkLst>
        </pc:spChg>
        <pc:spChg chg="add del mod">
          <ac:chgData name="Marty Hultgren" userId="9481ff37-1d5e-4d95-af3c-77709b021bda" providerId="ADAL" clId="{0FE59A10-0FA6-4426-8BDF-F016476E0495}" dt="2024-11-05T16:02:44.032" v="1636" actId="478"/>
          <ac:spMkLst>
            <pc:docMk/>
            <pc:sldMk cId="3484282976" sldId="2147477444"/>
            <ac:spMk id="28" creationId="{6F77E39B-83DE-7A43-DE7B-29508A0B7B11}"/>
          </ac:spMkLst>
        </pc:spChg>
        <pc:grpChg chg="del">
          <ac:chgData name="Marty Hultgren" userId="9481ff37-1d5e-4d95-af3c-77709b021bda" providerId="ADAL" clId="{0FE59A10-0FA6-4426-8BDF-F016476E0495}" dt="2024-11-05T01:38:59.849" v="679" actId="478"/>
          <ac:grpSpMkLst>
            <pc:docMk/>
            <pc:sldMk cId="3484282976" sldId="2147477444"/>
            <ac:grpSpMk id="8" creationId="{B409015F-57B5-46D5-84B9-F852A7C65723}"/>
          </ac:grpSpMkLst>
        </pc:grpChg>
        <pc:grpChg chg="del">
          <ac:chgData name="Marty Hultgren" userId="9481ff37-1d5e-4d95-af3c-77709b021bda" providerId="ADAL" clId="{0FE59A10-0FA6-4426-8BDF-F016476E0495}" dt="2024-11-05T11:33:35.582" v="995" actId="478"/>
          <ac:grpSpMkLst>
            <pc:docMk/>
            <pc:sldMk cId="3484282976" sldId="2147477444"/>
            <ac:grpSpMk id="19" creationId="{4D033DD6-2AD0-57BE-5222-CC13905674F8}"/>
          </ac:grpSpMkLst>
        </pc:grpChg>
        <pc:graphicFrameChg chg="add mod modGraphic">
          <ac:chgData name="Marty Hultgren" userId="9481ff37-1d5e-4d95-af3c-77709b021bda" providerId="ADAL" clId="{0FE59A10-0FA6-4426-8BDF-F016476E0495}" dt="2024-11-05T16:04:59.844" v="1667" actId="1076"/>
          <ac:graphicFrameMkLst>
            <pc:docMk/>
            <pc:sldMk cId="3484282976" sldId="2147477444"/>
            <ac:graphicFrameMk id="4" creationId="{EA9B3DC0-44E0-1C68-FF61-F440748A57A2}"/>
          </ac:graphicFrameMkLst>
        </pc:graphicFrameChg>
        <pc:graphicFrameChg chg="add mod modGraphic">
          <ac:chgData name="Marty Hultgren" userId="9481ff37-1d5e-4d95-af3c-77709b021bda" providerId="ADAL" clId="{0FE59A10-0FA6-4426-8BDF-F016476E0495}" dt="2024-11-05T12:17:57.366" v="1449" actId="20577"/>
          <ac:graphicFrameMkLst>
            <pc:docMk/>
            <pc:sldMk cId="3484282976" sldId="2147477444"/>
            <ac:graphicFrameMk id="10" creationId="{2A819D20-1F93-C84A-3A69-2D1BC4AAA6FE}"/>
          </ac:graphicFrameMkLst>
        </pc:graphicFrameChg>
        <pc:graphicFrameChg chg="del">
          <ac:chgData name="Marty Hultgren" userId="9481ff37-1d5e-4d95-af3c-77709b021bda" providerId="ADAL" clId="{0FE59A10-0FA6-4426-8BDF-F016476E0495}" dt="2024-11-05T01:39:06.457" v="681" actId="478"/>
          <ac:graphicFrameMkLst>
            <pc:docMk/>
            <pc:sldMk cId="3484282976" sldId="2147477444"/>
            <ac:graphicFrameMk id="13" creationId="{203FC67D-B679-090B-C869-E099E41F2567}"/>
          </ac:graphicFrameMkLst>
        </pc:graphicFrameChg>
        <pc:graphicFrameChg chg="del">
          <ac:chgData name="Marty Hultgren" userId="9481ff37-1d5e-4d95-af3c-77709b021bda" providerId="ADAL" clId="{0FE59A10-0FA6-4426-8BDF-F016476E0495}" dt="2024-11-05T01:39:08.663" v="682" actId="478"/>
          <ac:graphicFrameMkLst>
            <pc:docMk/>
            <pc:sldMk cId="3484282976" sldId="2147477444"/>
            <ac:graphicFrameMk id="14" creationId="{CC12F0E3-6FE8-D1B0-3E65-F0890D3C9D08}"/>
          </ac:graphicFrameMkLst>
        </pc:graphicFrameChg>
        <pc:graphicFrameChg chg="add mod modGraphic">
          <ac:chgData name="Marty Hultgren" userId="9481ff37-1d5e-4d95-af3c-77709b021bda" providerId="ADAL" clId="{0FE59A10-0FA6-4426-8BDF-F016476E0495}" dt="2024-11-05T16:04:53.062" v="1663" actId="1076"/>
          <ac:graphicFrameMkLst>
            <pc:docMk/>
            <pc:sldMk cId="3484282976" sldId="2147477444"/>
            <ac:graphicFrameMk id="16" creationId="{147D4FE5-6C92-B139-99C2-A3EFFB237EFE}"/>
          </ac:graphicFrameMkLst>
        </pc:graphicFrameChg>
        <pc:cxnChg chg="add mod">
          <ac:chgData name="Marty Hultgren" userId="9481ff37-1d5e-4d95-af3c-77709b021bda" providerId="ADAL" clId="{0FE59A10-0FA6-4426-8BDF-F016476E0495}" dt="2024-11-05T16:05:12.222" v="1671" actId="14100"/>
          <ac:cxnSpMkLst>
            <pc:docMk/>
            <pc:sldMk cId="3484282976" sldId="2147477444"/>
            <ac:cxnSpMk id="5" creationId="{B1E9F476-E7C7-7A78-72EB-693404265C7D}"/>
          </ac:cxnSpMkLst>
        </pc:cxnChg>
        <pc:cxnChg chg="add mod">
          <ac:chgData name="Marty Hultgren" userId="9481ff37-1d5e-4d95-af3c-77709b021bda" providerId="ADAL" clId="{0FE59A10-0FA6-4426-8BDF-F016476E0495}" dt="2024-11-05T12:15:10.511" v="1418" actId="1076"/>
          <ac:cxnSpMkLst>
            <pc:docMk/>
            <pc:sldMk cId="3484282976" sldId="2147477444"/>
            <ac:cxnSpMk id="20" creationId="{7A9DC354-04D9-D542-7A79-2F1F1A5A9294}"/>
          </ac:cxnSpMkLst>
        </pc:cxnChg>
      </pc:sldChg>
      <pc:sldChg chg="del">
        <pc:chgData name="Marty Hultgren" userId="9481ff37-1d5e-4d95-af3c-77709b021bda" providerId="ADAL" clId="{0FE59A10-0FA6-4426-8BDF-F016476E0495}" dt="2024-11-05T01:45:25.650" v="782" actId="47"/>
        <pc:sldMkLst>
          <pc:docMk/>
          <pc:sldMk cId="3012221156" sldId="2147477445"/>
        </pc:sldMkLst>
      </pc:sldChg>
      <pc:sldChg chg="del">
        <pc:chgData name="Marty Hultgren" userId="9481ff37-1d5e-4d95-af3c-77709b021bda" providerId="ADAL" clId="{0FE59A10-0FA6-4426-8BDF-F016476E0495}" dt="2024-11-05T01:45:27.003" v="783" actId="47"/>
        <pc:sldMkLst>
          <pc:docMk/>
          <pc:sldMk cId="1101665690" sldId="2147477446"/>
        </pc:sldMkLst>
      </pc:sldChg>
      <pc:sldChg chg="addSp delSp modSp del mod">
        <pc:chgData name="Marty Hultgren" userId="9481ff37-1d5e-4d95-af3c-77709b021bda" providerId="ADAL" clId="{0FE59A10-0FA6-4426-8BDF-F016476E0495}" dt="2024-11-05T11:37:50.008" v="1035" actId="47"/>
        <pc:sldMkLst>
          <pc:docMk/>
          <pc:sldMk cId="3015273399" sldId="2147477447"/>
        </pc:sldMkLst>
        <pc:spChg chg="del mod">
          <ac:chgData name="Marty Hultgren" userId="9481ff37-1d5e-4d95-af3c-77709b021bda" providerId="ADAL" clId="{0FE59A10-0FA6-4426-8BDF-F016476E0495}" dt="2024-11-05T01:47:30.050" v="828" actId="478"/>
          <ac:spMkLst>
            <pc:docMk/>
            <pc:sldMk cId="3015273399" sldId="2147477447"/>
            <ac:spMk id="2" creationId="{4224871D-B55F-9920-3FD9-6EB949B543D7}"/>
          </ac:spMkLst>
        </pc:spChg>
        <pc:spChg chg="del">
          <ac:chgData name="Marty Hultgren" userId="9481ff37-1d5e-4d95-af3c-77709b021bda" providerId="ADAL" clId="{0FE59A10-0FA6-4426-8BDF-F016476E0495}" dt="2024-11-05T01:47:34.742" v="832" actId="478"/>
          <ac:spMkLst>
            <pc:docMk/>
            <pc:sldMk cId="3015273399" sldId="2147477447"/>
            <ac:spMk id="3" creationId="{933A91C9-DE99-CCC4-9787-46C4DE6B12A7}"/>
          </ac:spMkLst>
        </pc:spChg>
        <pc:spChg chg="mod">
          <ac:chgData name="Marty Hultgren" userId="9481ff37-1d5e-4d95-af3c-77709b021bda" providerId="ADAL" clId="{0FE59A10-0FA6-4426-8BDF-F016476E0495}" dt="2024-11-05T01:46:35.720" v="798" actId="1076"/>
          <ac:spMkLst>
            <pc:docMk/>
            <pc:sldMk cId="3015273399" sldId="2147477447"/>
            <ac:spMk id="4" creationId="{3138E535-39B1-ABC8-0B01-DE0495DA2FFD}"/>
          </ac:spMkLst>
        </pc:spChg>
        <pc:spChg chg="del">
          <ac:chgData name="Marty Hultgren" userId="9481ff37-1d5e-4d95-af3c-77709b021bda" providerId="ADAL" clId="{0FE59A10-0FA6-4426-8BDF-F016476E0495}" dt="2024-11-05T01:47:26.389" v="824" actId="478"/>
          <ac:spMkLst>
            <pc:docMk/>
            <pc:sldMk cId="3015273399" sldId="2147477447"/>
            <ac:spMk id="5" creationId="{85E74AC6-D816-1523-C9BA-0EEAE308494E}"/>
          </ac:spMkLst>
        </pc:spChg>
        <pc:spChg chg="del">
          <ac:chgData name="Marty Hultgren" userId="9481ff37-1d5e-4d95-af3c-77709b021bda" providerId="ADAL" clId="{0FE59A10-0FA6-4426-8BDF-F016476E0495}" dt="2024-11-05T01:47:28.732" v="826" actId="478"/>
          <ac:spMkLst>
            <pc:docMk/>
            <pc:sldMk cId="3015273399" sldId="2147477447"/>
            <ac:spMk id="6" creationId="{0F9B0FEE-2CB5-8B88-DDE1-954D21D2C553}"/>
          </ac:spMkLst>
        </pc:spChg>
        <pc:spChg chg="mod">
          <ac:chgData name="Marty Hultgren" userId="9481ff37-1d5e-4d95-af3c-77709b021bda" providerId="ADAL" clId="{0FE59A10-0FA6-4426-8BDF-F016476E0495}" dt="2024-11-05T01:46:32.733" v="797" actId="1076"/>
          <ac:spMkLst>
            <pc:docMk/>
            <pc:sldMk cId="3015273399" sldId="2147477447"/>
            <ac:spMk id="7" creationId="{854BE42D-8D01-C7E4-8178-B2A95ADDB745}"/>
          </ac:spMkLst>
        </pc:spChg>
        <pc:spChg chg="del">
          <ac:chgData name="Marty Hultgren" userId="9481ff37-1d5e-4d95-af3c-77709b021bda" providerId="ADAL" clId="{0FE59A10-0FA6-4426-8BDF-F016476E0495}" dt="2024-11-05T01:47:25.645" v="823" actId="478"/>
          <ac:spMkLst>
            <pc:docMk/>
            <pc:sldMk cId="3015273399" sldId="2147477447"/>
            <ac:spMk id="9" creationId="{00DC1DEE-D1F7-C2EF-1B47-0E3B8FDD77D1}"/>
          </ac:spMkLst>
        </pc:spChg>
        <pc:spChg chg="add mod">
          <ac:chgData name="Marty Hultgren" userId="9481ff37-1d5e-4d95-af3c-77709b021bda" providerId="ADAL" clId="{0FE59A10-0FA6-4426-8BDF-F016476E0495}" dt="2024-11-05T01:48:38.984" v="867" actId="20577"/>
          <ac:spMkLst>
            <pc:docMk/>
            <pc:sldMk cId="3015273399" sldId="2147477447"/>
            <ac:spMk id="10" creationId="{7181B945-235C-C5B4-1AAF-6E68C3627039}"/>
          </ac:spMkLst>
        </pc:spChg>
        <pc:spChg chg="del">
          <ac:chgData name="Marty Hultgren" userId="9481ff37-1d5e-4d95-af3c-77709b021bda" providerId="ADAL" clId="{0FE59A10-0FA6-4426-8BDF-F016476E0495}" dt="2024-11-05T01:47:24.589" v="822" actId="478"/>
          <ac:spMkLst>
            <pc:docMk/>
            <pc:sldMk cId="3015273399" sldId="2147477447"/>
            <ac:spMk id="11" creationId="{30410EFB-E65A-7093-7960-D563342C4500}"/>
          </ac:spMkLst>
        </pc:spChg>
        <pc:spChg chg="del">
          <ac:chgData name="Marty Hultgren" userId="9481ff37-1d5e-4d95-af3c-77709b021bda" providerId="ADAL" clId="{0FE59A10-0FA6-4426-8BDF-F016476E0495}" dt="2024-11-05T01:47:27.461" v="825" actId="478"/>
          <ac:spMkLst>
            <pc:docMk/>
            <pc:sldMk cId="3015273399" sldId="2147477447"/>
            <ac:spMk id="15" creationId="{B445C25C-5C45-88DF-A6E6-315672A0081E}"/>
          </ac:spMkLst>
        </pc:spChg>
        <pc:spChg chg="del mod">
          <ac:chgData name="Marty Hultgren" userId="9481ff37-1d5e-4d95-af3c-77709b021bda" providerId="ADAL" clId="{0FE59A10-0FA6-4426-8BDF-F016476E0495}" dt="2024-11-05T01:45:33.317" v="787" actId="478"/>
          <ac:spMkLst>
            <pc:docMk/>
            <pc:sldMk cId="3015273399" sldId="2147477447"/>
            <ac:spMk id="16" creationId="{3BD5435D-E520-1690-916C-86AE5B178332}"/>
          </ac:spMkLst>
        </pc:spChg>
        <pc:spChg chg="del topLvl">
          <ac:chgData name="Marty Hultgren" userId="9481ff37-1d5e-4d95-af3c-77709b021bda" providerId="ADAL" clId="{0FE59A10-0FA6-4426-8BDF-F016476E0495}" dt="2024-11-05T01:47:33.110" v="831" actId="478"/>
          <ac:spMkLst>
            <pc:docMk/>
            <pc:sldMk cId="3015273399" sldId="2147477447"/>
            <ac:spMk id="17" creationId="{F4C04CD9-A22D-8DBD-7081-9BD16AE631E0}"/>
          </ac:spMkLst>
        </pc:spChg>
        <pc:spChg chg="del mod topLvl">
          <ac:chgData name="Marty Hultgren" userId="9481ff37-1d5e-4d95-af3c-77709b021bda" providerId="ADAL" clId="{0FE59A10-0FA6-4426-8BDF-F016476E0495}" dt="2024-11-05T01:47:31.452" v="830" actId="478"/>
          <ac:spMkLst>
            <pc:docMk/>
            <pc:sldMk cId="3015273399" sldId="2147477447"/>
            <ac:spMk id="18" creationId="{6E0929FE-937D-3D02-3171-DB1C8BEF5CF7}"/>
          </ac:spMkLst>
        </pc:spChg>
        <pc:grpChg chg="add del">
          <ac:chgData name="Marty Hultgren" userId="9481ff37-1d5e-4d95-af3c-77709b021bda" providerId="ADAL" clId="{0FE59A10-0FA6-4426-8BDF-F016476E0495}" dt="2024-11-05T01:46:40.773" v="799" actId="478"/>
          <ac:grpSpMkLst>
            <pc:docMk/>
            <pc:sldMk cId="3015273399" sldId="2147477447"/>
            <ac:grpSpMk id="8" creationId="{B409015F-57B5-46D5-84B9-F852A7C65723}"/>
          </ac:grpSpMkLst>
        </pc:grpChg>
        <pc:grpChg chg="del">
          <ac:chgData name="Marty Hultgren" userId="9481ff37-1d5e-4d95-af3c-77709b021bda" providerId="ADAL" clId="{0FE59A10-0FA6-4426-8BDF-F016476E0495}" dt="2024-11-05T01:47:31.452" v="830" actId="478"/>
          <ac:grpSpMkLst>
            <pc:docMk/>
            <pc:sldMk cId="3015273399" sldId="2147477447"/>
            <ac:grpSpMk id="19" creationId="{4D033DD6-2AD0-57BE-5222-CC13905674F8}"/>
          </ac:grpSpMkLst>
        </pc:grpChg>
        <pc:graphicFrameChg chg="del modGraphic">
          <ac:chgData name="Marty Hultgren" userId="9481ff37-1d5e-4d95-af3c-77709b021bda" providerId="ADAL" clId="{0FE59A10-0FA6-4426-8BDF-F016476E0495}" dt="2024-11-05T01:49:17.765" v="869" actId="478"/>
          <ac:graphicFrameMkLst>
            <pc:docMk/>
            <pc:sldMk cId="3015273399" sldId="2147477447"/>
            <ac:graphicFrameMk id="13" creationId="{203FC67D-B679-090B-C869-E099E41F2567}"/>
          </ac:graphicFrameMkLst>
        </pc:graphicFrameChg>
        <pc:graphicFrameChg chg="del">
          <ac:chgData name="Marty Hultgren" userId="9481ff37-1d5e-4d95-af3c-77709b021bda" providerId="ADAL" clId="{0FE59A10-0FA6-4426-8BDF-F016476E0495}" dt="2024-11-05T01:49:20.444" v="870" actId="478"/>
          <ac:graphicFrameMkLst>
            <pc:docMk/>
            <pc:sldMk cId="3015273399" sldId="2147477447"/>
            <ac:graphicFrameMk id="14" creationId="{CC12F0E3-6FE8-D1B0-3E65-F0890D3C9D08}"/>
          </ac:graphicFrameMkLst>
        </pc:graphicFrameChg>
        <pc:cxnChg chg="del">
          <ac:chgData name="Marty Hultgren" userId="9481ff37-1d5e-4d95-af3c-77709b021bda" providerId="ADAL" clId="{0FE59A10-0FA6-4426-8BDF-F016476E0495}" dt="2024-11-05T01:45:31.483" v="785" actId="478"/>
          <ac:cxnSpMkLst>
            <pc:docMk/>
            <pc:sldMk cId="3015273399" sldId="2147477447"/>
            <ac:cxnSpMk id="12" creationId="{BBC43363-9A39-A678-888F-3FB45CEF6D5B}"/>
          </ac:cxnSpMkLst>
        </pc:cxnChg>
        <pc:cxnChg chg="del">
          <ac:chgData name="Marty Hultgren" userId="9481ff37-1d5e-4d95-af3c-77709b021bda" providerId="ADAL" clId="{0FE59A10-0FA6-4426-8BDF-F016476E0495}" dt="2024-11-05T01:45:34.555" v="788" actId="478"/>
          <ac:cxnSpMkLst>
            <pc:docMk/>
            <pc:sldMk cId="3015273399" sldId="2147477447"/>
            <ac:cxnSpMk id="20" creationId="{1A3C123F-0858-752D-C653-5EF8890EA1ED}"/>
          </ac:cxnSpMkLst>
        </pc:cxnChg>
      </pc:sldChg>
      <pc:sldChg chg="del">
        <pc:chgData name="Marty Hultgren" userId="9481ff37-1d5e-4d95-af3c-77709b021bda" providerId="ADAL" clId="{0FE59A10-0FA6-4426-8BDF-F016476E0495}" dt="2024-11-05T01:45:28.353" v="784" actId="47"/>
        <pc:sldMkLst>
          <pc:docMk/>
          <pc:sldMk cId="2233180283" sldId="2147477448"/>
        </pc:sldMkLst>
      </pc:sldChg>
      <pc:sldChg chg="del ord">
        <pc:chgData name="Marty Hultgren" userId="9481ff37-1d5e-4d95-af3c-77709b021bda" providerId="ADAL" clId="{0FE59A10-0FA6-4426-8BDF-F016476E0495}" dt="2024-11-08T14:49:02.006" v="4000" actId="2696"/>
        <pc:sldMkLst>
          <pc:docMk/>
          <pc:sldMk cId="239458036" sldId="2147477454"/>
        </pc:sldMkLst>
      </pc:sldChg>
      <pc:sldChg chg="add">
        <pc:chgData name="Marty Hultgren" userId="9481ff37-1d5e-4d95-af3c-77709b021bda" providerId="ADAL" clId="{0FE59A10-0FA6-4426-8BDF-F016476E0495}" dt="2024-11-08T14:49:06.006" v="4001"/>
        <pc:sldMkLst>
          <pc:docMk/>
          <pc:sldMk cId="3031898947" sldId="2147477454"/>
        </pc:sldMkLst>
      </pc:sldChg>
      <pc:sldChg chg="del ord">
        <pc:chgData name="Marty Hultgren" userId="9481ff37-1d5e-4d95-af3c-77709b021bda" providerId="ADAL" clId="{0FE59A10-0FA6-4426-8BDF-F016476E0495}" dt="2024-11-08T15:14:41.259" v="4402" actId="47"/>
        <pc:sldMkLst>
          <pc:docMk/>
          <pc:sldMk cId="1890381927" sldId="2147477455"/>
        </pc:sldMkLst>
      </pc:sldChg>
      <pc:sldChg chg="del">
        <pc:chgData name="Marty Hultgren" userId="9481ff37-1d5e-4d95-af3c-77709b021bda" providerId="ADAL" clId="{0FE59A10-0FA6-4426-8BDF-F016476E0495}" dt="2024-11-08T15:21:54.199" v="4557" actId="47"/>
        <pc:sldMkLst>
          <pc:docMk/>
          <pc:sldMk cId="2937346642" sldId="2147477456"/>
        </pc:sldMkLst>
      </pc:sldChg>
      <pc:sldChg chg="modSp del mod ord">
        <pc:chgData name="Marty Hultgren" userId="9481ff37-1d5e-4d95-af3c-77709b021bda" providerId="ADAL" clId="{0FE59A10-0FA6-4426-8BDF-F016476E0495}" dt="2024-11-08T15:37:27.664" v="4781" actId="47"/>
        <pc:sldMkLst>
          <pc:docMk/>
          <pc:sldMk cId="3176744065" sldId="2147477457"/>
        </pc:sldMkLst>
        <pc:graphicFrameChg chg="modGraphic">
          <ac:chgData name="Marty Hultgren" userId="9481ff37-1d5e-4d95-af3c-77709b021bda" providerId="ADAL" clId="{0FE59A10-0FA6-4426-8BDF-F016476E0495}" dt="2024-11-08T15:32:27.273" v="4727" actId="113"/>
          <ac:graphicFrameMkLst>
            <pc:docMk/>
            <pc:sldMk cId="3176744065" sldId="2147477457"/>
            <ac:graphicFrameMk id="2" creationId="{9700B2C2-50AB-979D-DEF6-DBAFA243A856}"/>
          </ac:graphicFrameMkLst>
        </pc:graphicFrameChg>
      </pc:sldChg>
      <pc:sldChg chg="del">
        <pc:chgData name="Marty Hultgren" userId="9481ff37-1d5e-4d95-af3c-77709b021bda" providerId="ADAL" clId="{0FE59A10-0FA6-4426-8BDF-F016476E0495}" dt="2024-11-05T01:45:24.609" v="781" actId="47"/>
        <pc:sldMkLst>
          <pc:docMk/>
          <pc:sldMk cId="4076067113" sldId="2147477458"/>
        </pc:sldMkLst>
      </pc:sldChg>
      <pc:sldChg chg="del">
        <pc:chgData name="Marty Hultgren" userId="9481ff37-1d5e-4d95-af3c-77709b021bda" providerId="ADAL" clId="{0FE59A10-0FA6-4426-8BDF-F016476E0495}" dt="2024-11-05T00:59:35.561" v="217" actId="47"/>
        <pc:sldMkLst>
          <pc:docMk/>
          <pc:sldMk cId="3040613114" sldId="2147477459"/>
        </pc:sldMkLst>
      </pc:sldChg>
      <pc:sldChg chg="modSp del mod">
        <pc:chgData name="Marty Hultgren" userId="9481ff37-1d5e-4d95-af3c-77709b021bda" providerId="ADAL" clId="{0FE59A10-0FA6-4426-8BDF-F016476E0495}" dt="2024-11-05T00:59:35.561" v="217" actId="47"/>
        <pc:sldMkLst>
          <pc:docMk/>
          <pc:sldMk cId="3968901431" sldId="2147477460"/>
        </pc:sldMkLst>
        <pc:spChg chg="mod">
          <ac:chgData name="Marty Hultgren" userId="9481ff37-1d5e-4d95-af3c-77709b021bda" providerId="ADAL" clId="{0FE59A10-0FA6-4426-8BDF-F016476E0495}" dt="2024-11-04T18:35:37.995" v="23" actId="6549"/>
          <ac:spMkLst>
            <pc:docMk/>
            <pc:sldMk cId="3968901431" sldId="2147477460"/>
            <ac:spMk id="7" creationId="{854BE42D-8D01-C7E4-8178-B2A95ADDB745}"/>
          </ac:spMkLst>
        </pc:spChg>
      </pc:sldChg>
      <pc:sldChg chg="del">
        <pc:chgData name="Marty Hultgren" userId="9481ff37-1d5e-4d95-af3c-77709b021bda" providerId="ADAL" clId="{0FE59A10-0FA6-4426-8BDF-F016476E0495}" dt="2024-11-05T00:59:35.561" v="217" actId="47"/>
        <pc:sldMkLst>
          <pc:docMk/>
          <pc:sldMk cId="972130530" sldId="2147477461"/>
        </pc:sldMkLst>
      </pc:sldChg>
      <pc:sldChg chg="modSp del mod">
        <pc:chgData name="Marty Hultgren" userId="9481ff37-1d5e-4d95-af3c-77709b021bda" providerId="ADAL" clId="{0FE59A10-0FA6-4426-8BDF-F016476E0495}" dt="2024-11-05T00:59:35.561" v="217" actId="47"/>
        <pc:sldMkLst>
          <pc:docMk/>
          <pc:sldMk cId="3684389277" sldId="2147477462"/>
        </pc:sldMkLst>
        <pc:spChg chg="mod">
          <ac:chgData name="Marty Hultgren" userId="9481ff37-1d5e-4d95-af3c-77709b021bda" providerId="ADAL" clId="{0FE59A10-0FA6-4426-8BDF-F016476E0495}" dt="2024-11-04T18:03:40.802" v="11" actId="20577"/>
          <ac:spMkLst>
            <pc:docMk/>
            <pc:sldMk cId="3684389277" sldId="2147477462"/>
            <ac:spMk id="7" creationId="{854BE42D-8D01-C7E4-8178-B2A95ADDB745}"/>
          </ac:spMkLst>
        </pc:spChg>
      </pc:sldChg>
      <pc:sldChg chg="modSp del mod">
        <pc:chgData name="Marty Hultgren" userId="9481ff37-1d5e-4d95-af3c-77709b021bda" providerId="ADAL" clId="{0FE59A10-0FA6-4426-8BDF-F016476E0495}" dt="2024-11-05T00:59:35.561" v="217" actId="47"/>
        <pc:sldMkLst>
          <pc:docMk/>
          <pc:sldMk cId="498586799" sldId="2147477464"/>
        </pc:sldMkLst>
        <pc:spChg chg="mod">
          <ac:chgData name="Marty Hultgren" userId="9481ff37-1d5e-4d95-af3c-77709b021bda" providerId="ADAL" clId="{0FE59A10-0FA6-4426-8BDF-F016476E0495}" dt="2024-11-04T18:35:40.565" v="25" actId="6549"/>
          <ac:spMkLst>
            <pc:docMk/>
            <pc:sldMk cId="498586799" sldId="2147477464"/>
            <ac:spMk id="7" creationId="{854BE42D-8D01-C7E4-8178-B2A95ADDB745}"/>
          </ac:spMkLst>
        </pc:spChg>
      </pc:sldChg>
      <pc:sldChg chg="addSp delSp modSp add del mod ord">
        <pc:chgData name="Marty Hultgren" userId="9481ff37-1d5e-4d95-af3c-77709b021bda" providerId="ADAL" clId="{0FE59A10-0FA6-4426-8BDF-F016476E0495}" dt="2024-11-05T01:22:48.932" v="468" actId="47"/>
        <pc:sldMkLst>
          <pc:docMk/>
          <pc:sldMk cId="3975769177" sldId="2147477465"/>
        </pc:sldMkLst>
        <pc:spChg chg="add mod">
          <ac:chgData name="Marty Hultgren" userId="9481ff37-1d5e-4d95-af3c-77709b021bda" providerId="ADAL" clId="{0FE59A10-0FA6-4426-8BDF-F016476E0495}" dt="2024-11-04T18:40:08.553" v="79"/>
          <ac:spMkLst>
            <pc:docMk/>
            <pc:sldMk cId="3975769177" sldId="2147477465"/>
            <ac:spMk id="2" creationId="{D3FE8A26-F772-DAD5-95E3-A211C7E358A5}"/>
          </ac:spMkLst>
        </pc:spChg>
        <pc:spChg chg="mod ord">
          <ac:chgData name="Marty Hultgren" userId="9481ff37-1d5e-4d95-af3c-77709b021bda" providerId="ADAL" clId="{0FE59A10-0FA6-4426-8BDF-F016476E0495}" dt="2024-11-04T19:03:00.889" v="130" actId="167"/>
          <ac:spMkLst>
            <pc:docMk/>
            <pc:sldMk cId="3975769177" sldId="2147477465"/>
            <ac:spMk id="7" creationId="{854BE42D-8D01-C7E4-8178-B2A95ADDB745}"/>
          </ac:spMkLst>
        </pc:spChg>
        <pc:spChg chg="del">
          <ac:chgData name="Marty Hultgren" userId="9481ff37-1d5e-4d95-af3c-77709b021bda" providerId="ADAL" clId="{0FE59A10-0FA6-4426-8BDF-F016476E0495}" dt="2024-11-04T18:40:08.226" v="78" actId="478"/>
          <ac:spMkLst>
            <pc:docMk/>
            <pc:sldMk cId="3975769177" sldId="2147477465"/>
            <ac:spMk id="11" creationId="{38579F93-71F4-BB0D-32E1-8482A3B338CF}"/>
          </ac:spMkLst>
        </pc:spChg>
        <pc:spChg chg="del mod">
          <ac:chgData name="Marty Hultgren" userId="9481ff37-1d5e-4d95-af3c-77709b021bda" providerId="ADAL" clId="{0FE59A10-0FA6-4426-8BDF-F016476E0495}" dt="2024-11-04T18:40:11.394" v="80" actId="478"/>
          <ac:spMkLst>
            <pc:docMk/>
            <pc:sldMk cId="3975769177" sldId="2147477465"/>
            <ac:spMk id="17" creationId="{DC07C122-22C9-99FF-6CEC-4BC110C01550}"/>
          </ac:spMkLst>
        </pc:spChg>
        <pc:spChg chg="mod">
          <ac:chgData name="Marty Hultgren" userId="9481ff37-1d5e-4d95-af3c-77709b021bda" providerId="ADAL" clId="{0FE59A10-0FA6-4426-8BDF-F016476E0495}" dt="2024-11-04T18:39:59.461" v="77" actId="20577"/>
          <ac:spMkLst>
            <pc:docMk/>
            <pc:sldMk cId="3975769177" sldId="2147477465"/>
            <ac:spMk id="21" creationId="{310BD3BD-07D2-93A7-5A22-3F3CAE83032F}"/>
          </ac:spMkLst>
        </pc:spChg>
        <pc:spChg chg="del mod">
          <ac:chgData name="Marty Hultgren" userId="9481ff37-1d5e-4d95-af3c-77709b021bda" providerId="ADAL" clId="{0FE59A10-0FA6-4426-8BDF-F016476E0495}" dt="2024-11-04T18:40:12.049" v="81" actId="478"/>
          <ac:spMkLst>
            <pc:docMk/>
            <pc:sldMk cId="3975769177" sldId="2147477465"/>
            <ac:spMk id="26" creationId="{44C0D434-4F05-91CA-79FD-0A17C7286E13}"/>
          </ac:spMkLst>
        </pc:spChg>
        <pc:graphicFrameChg chg="add mod ord modGraphic">
          <ac:chgData name="Marty Hultgren" userId="9481ff37-1d5e-4d95-af3c-77709b021bda" providerId="ADAL" clId="{0FE59A10-0FA6-4426-8BDF-F016476E0495}" dt="2024-11-04T19:04:14.243" v="146" actId="20577"/>
          <ac:graphicFrameMkLst>
            <pc:docMk/>
            <pc:sldMk cId="3975769177" sldId="2147477465"/>
            <ac:graphicFrameMk id="3" creationId="{43EEBC27-F649-A34E-3E0C-6D753EEB86F0}"/>
          </ac:graphicFrameMkLst>
        </pc:graphicFrameChg>
        <pc:graphicFrameChg chg="add mod ord modGraphic">
          <ac:chgData name="Marty Hultgren" userId="9481ff37-1d5e-4d95-af3c-77709b021bda" providerId="ADAL" clId="{0FE59A10-0FA6-4426-8BDF-F016476E0495}" dt="2024-11-04T19:02:51.165" v="128" actId="167"/>
          <ac:graphicFrameMkLst>
            <pc:docMk/>
            <pc:sldMk cId="3975769177" sldId="2147477465"/>
            <ac:graphicFrameMk id="4" creationId="{D7297E78-048D-435E-6F9F-F0CE00272FF5}"/>
          </ac:graphicFrameMkLst>
        </pc:graphicFrameChg>
        <pc:graphicFrameChg chg="del modGraphic">
          <ac:chgData name="Marty Hultgren" userId="9481ff37-1d5e-4d95-af3c-77709b021bda" providerId="ADAL" clId="{0FE59A10-0FA6-4426-8BDF-F016476E0495}" dt="2024-11-04T18:40:21.106" v="91" actId="478"/>
          <ac:graphicFrameMkLst>
            <pc:docMk/>
            <pc:sldMk cId="3975769177" sldId="2147477465"/>
            <ac:graphicFrameMk id="19" creationId="{EE4ACD4E-96E3-35C0-AD5E-19646D25FE3E}"/>
          </ac:graphicFrameMkLst>
        </pc:graphicFrameChg>
        <pc:cxnChg chg="del">
          <ac:chgData name="Marty Hultgren" userId="9481ff37-1d5e-4d95-af3c-77709b021bda" providerId="ADAL" clId="{0FE59A10-0FA6-4426-8BDF-F016476E0495}" dt="2024-11-04T18:40:47.449" v="100" actId="478"/>
          <ac:cxnSpMkLst>
            <pc:docMk/>
            <pc:sldMk cId="3975769177" sldId="2147477465"/>
            <ac:cxnSpMk id="20" creationId="{C446003E-ADFA-DDFB-6053-9F47DA19172A}"/>
          </ac:cxnSpMkLst>
        </pc:cxnChg>
      </pc:sldChg>
      <pc:sldChg chg="addSp delSp modSp add del mod ord">
        <pc:chgData name="Marty Hultgren" userId="9481ff37-1d5e-4d95-af3c-77709b021bda" providerId="ADAL" clId="{0FE59A10-0FA6-4426-8BDF-F016476E0495}" dt="2024-11-06T19:03:37.339" v="2046" actId="47"/>
        <pc:sldMkLst>
          <pc:docMk/>
          <pc:sldMk cId="3084768375" sldId="2147477466"/>
        </pc:sldMkLst>
        <pc:spChg chg="del">
          <ac:chgData name="Marty Hultgren" userId="9481ff37-1d5e-4d95-af3c-77709b021bda" providerId="ADAL" clId="{0FE59A10-0FA6-4426-8BDF-F016476E0495}" dt="2024-11-04T19:02:22.098" v="118" actId="478"/>
          <ac:spMkLst>
            <pc:docMk/>
            <pc:sldMk cId="3084768375" sldId="2147477466"/>
            <ac:spMk id="2" creationId="{5329CAF8-7158-8E24-063D-BB254A230BBA}"/>
          </ac:spMkLst>
        </pc:spChg>
        <pc:spChg chg="add del mod">
          <ac:chgData name="Marty Hultgren" userId="9481ff37-1d5e-4d95-af3c-77709b021bda" providerId="ADAL" clId="{0FE59A10-0FA6-4426-8BDF-F016476E0495}" dt="2024-11-04T19:03:15.068" v="136" actId="478"/>
          <ac:spMkLst>
            <pc:docMk/>
            <pc:sldMk cId="3084768375" sldId="2147477466"/>
            <ac:spMk id="6" creationId="{72A67D2A-D650-EDBE-B56D-636A31114E54}"/>
          </ac:spMkLst>
        </pc:spChg>
        <pc:spChg chg="del">
          <ac:chgData name="Marty Hultgren" userId="9481ff37-1d5e-4d95-af3c-77709b021bda" providerId="ADAL" clId="{0FE59A10-0FA6-4426-8BDF-F016476E0495}" dt="2024-11-04T19:02:19.650" v="116" actId="478"/>
          <ac:spMkLst>
            <pc:docMk/>
            <pc:sldMk cId="3084768375" sldId="2147477466"/>
            <ac:spMk id="7" creationId="{854BE42D-8D01-C7E4-8178-B2A95ADDB745}"/>
          </ac:spMkLst>
        </pc:spChg>
        <pc:spChg chg="add mod">
          <ac:chgData name="Marty Hultgren" userId="9481ff37-1d5e-4d95-af3c-77709b021bda" providerId="ADAL" clId="{0FE59A10-0FA6-4426-8BDF-F016476E0495}" dt="2024-11-05T00:52:50.663" v="153"/>
          <ac:spMkLst>
            <pc:docMk/>
            <pc:sldMk cId="3084768375" sldId="2147477466"/>
            <ac:spMk id="9" creationId="{95FB44AD-9933-6DE0-EC2A-8E5BFBA40214}"/>
          </ac:spMkLst>
        </pc:spChg>
        <pc:spChg chg="add mod">
          <ac:chgData name="Marty Hultgren" userId="9481ff37-1d5e-4d95-af3c-77709b021bda" providerId="ADAL" clId="{0FE59A10-0FA6-4426-8BDF-F016476E0495}" dt="2024-11-05T00:52:55.353" v="154"/>
          <ac:spMkLst>
            <pc:docMk/>
            <pc:sldMk cId="3084768375" sldId="2147477466"/>
            <ac:spMk id="10" creationId="{D1D5E15E-BBE4-114E-42CE-06E8CC1EF3E4}"/>
          </ac:spMkLst>
        </pc:spChg>
        <pc:spChg chg="del">
          <ac:chgData name="Marty Hultgren" userId="9481ff37-1d5e-4d95-af3c-77709b021bda" providerId="ADAL" clId="{0FE59A10-0FA6-4426-8BDF-F016476E0495}" dt="2024-11-04T19:02:20.910" v="117" actId="478"/>
          <ac:spMkLst>
            <pc:docMk/>
            <pc:sldMk cId="3084768375" sldId="2147477466"/>
            <ac:spMk id="11" creationId="{38579F93-71F4-BB0D-32E1-8482A3B338CF}"/>
          </ac:spMkLst>
        </pc:spChg>
        <pc:spChg chg="add mod">
          <ac:chgData name="Marty Hultgren" userId="9481ff37-1d5e-4d95-af3c-77709b021bda" providerId="ADAL" clId="{0FE59A10-0FA6-4426-8BDF-F016476E0495}" dt="2024-11-05T01:06:00.205" v="250" actId="207"/>
          <ac:spMkLst>
            <pc:docMk/>
            <pc:sldMk cId="3084768375" sldId="2147477466"/>
            <ac:spMk id="12" creationId="{9B1CDF68-137C-3616-B364-99F8304ABA9D}"/>
          </ac:spMkLst>
        </pc:spChg>
        <pc:spChg chg="del">
          <ac:chgData name="Marty Hultgren" userId="9481ff37-1d5e-4d95-af3c-77709b021bda" providerId="ADAL" clId="{0FE59A10-0FA6-4426-8BDF-F016476E0495}" dt="2024-11-04T19:03:10.234" v="133" actId="478"/>
          <ac:spMkLst>
            <pc:docMk/>
            <pc:sldMk cId="3084768375" sldId="2147477466"/>
            <ac:spMk id="17" creationId="{DC07C122-22C9-99FF-6CEC-4BC110C01550}"/>
          </ac:spMkLst>
        </pc:spChg>
        <pc:spChg chg="del">
          <ac:chgData name="Marty Hultgren" userId="9481ff37-1d5e-4d95-af3c-77709b021bda" providerId="ADAL" clId="{0FE59A10-0FA6-4426-8BDF-F016476E0495}" dt="2024-11-04T19:03:13.376" v="135" actId="478"/>
          <ac:spMkLst>
            <pc:docMk/>
            <pc:sldMk cId="3084768375" sldId="2147477466"/>
            <ac:spMk id="21" creationId="{310BD3BD-07D2-93A7-5A22-3F3CAE83032F}"/>
          </ac:spMkLst>
        </pc:spChg>
        <pc:spChg chg="del">
          <ac:chgData name="Marty Hultgren" userId="9481ff37-1d5e-4d95-af3c-77709b021bda" providerId="ADAL" clId="{0FE59A10-0FA6-4426-8BDF-F016476E0495}" dt="2024-11-04T19:03:11.314" v="134" actId="478"/>
          <ac:spMkLst>
            <pc:docMk/>
            <pc:sldMk cId="3084768375" sldId="2147477466"/>
            <ac:spMk id="26" creationId="{44C0D434-4F05-91CA-79FD-0A17C7286E13}"/>
          </ac:spMkLst>
        </pc:spChg>
        <pc:graphicFrameChg chg="del modGraphic">
          <ac:chgData name="Marty Hultgren" userId="9481ff37-1d5e-4d95-af3c-77709b021bda" providerId="ADAL" clId="{0FE59A10-0FA6-4426-8BDF-F016476E0495}" dt="2024-11-04T19:02:25.595" v="120" actId="478"/>
          <ac:graphicFrameMkLst>
            <pc:docMk/>
            <pc:sldMk cId="3084768375" sldId="2147477466"/>
            <ac:graphicFrameMk id="3" creationId="{FDA114D2-1B38-B259-622A-450EB3DD32EC}"/>
          </ac:graphicFrameMkLst>
        </pc:graphicFrameChg>
        <pc:graphicFrameChg chg="add del mod">
          <ac:chgData name="Marty Hultgren" userId="9481ff37-1d5e-4d95-af3c-77709b021bda" providerId="ADAL" clId="{0FE59A10-0FA6-4426-8BDF-F016476E0495}" dt="2024-11-05T00:57:38.252" v="201" actId="478"/>
          <ac:graphicFrameMkLst>
            <pc:docMk/>
            <pc:sldMk cId="3084768375" sldId="2147477466"/>
            <ac:graphicFrameMk id="4" creationId="{3BAEB80A-5A08-1D54-B7A2-9B2EA756451A}"/>
          </ac:graphicFrameMkLst>
        </pc:graphicFrameChg>
        <pc:graphicFrameChg chg="del">
          <ac:chgData name="Marty Hultgren" userId="9481ff37-1d5e-4d95-af3c-77709b021bda" providerId="ADAL" clId="{0FE59A10-0FA6-4426-8BDF-F016476E0495}" dt="2024-11-04T19:03:08.252" v="131" actId="478"/>
          <ac:graphicFrameMkLst>
            <pc:docMk/>
            <pc:sldMk cId="3084768375" sldId="2147477466"/>
            <ac:graphicFrameMk id="19" creationId="{EE4ACD4E-96E3-35C0-AD5E-19646D25FE3E}"/>
          </ac:graphicFrameMkLst>
        </pc:graphicFrameChg>
        <pc:cxnChg chg="del">
          <ac:chgData name="Marty Hultgren" userId="9481ff37-1d5e-4d95-af3c-77709b021bda" providerId="ADAL" clId="{0FE59A10-0FA6-4426-8BDF-F016476E0495}" dt="2024-11-04T19:03:09.186" v="132" actId="478"/>
          <ac:cxnSpMkLst>
            <pc:docMk/>
            <pc:sldMk cId="3084768375" sldId="2147477466"/>
            <ac:cxnSpMk id="20" creationId="{C446003E-ADFA-DDFB-6053-9F47DA19172A}"/>
          </ac:cxnSpMkLst>
        </pc:cxnChg>
      </pc:sldChg>
      <pc:sldChg chg="add del">
        <pc:chgData name="Marty Hultgren" userId="9481ff37-1d5e-4d95-af3c-77709b021bda" providerId="ADAL" clId="{0FE59A10-0FA6-4426-8BDF-F016476E0495}" dt="2024-11-04T19:02:30.343" v="122"/>
        <pc:sldMkLst>
          <pc:docMk/>
          <pc:sldMk cId="68994233" sldId="2147477467"/>
        </pc:sldMkLst>
      </pc:sldChg>
      <pc:sldChg chg="addSp delSp modSp add del mod ord">
        <pc:chgData name="Marty Hultgren" userId="9481ff37-1d5e-4d95-af3c-77709b021bda" providerId="ADAL" clId="{0FE59A10-0FA6-4426-8BDF-F016476E0495}" dt="2024-11-05T11:58:55.350" v="1306" actId="47"/>
        <pc:sldMkLst>
          <pc:docMk/>
          <pc:sldMk cId="3495784143" sldId="2147477467"/>
        </pc:sldMkLst>
        <pc:spChg chg="del">
          <ac:chgData name="Marty Hultgren" userId="9481ff37-1d5e-4d95-af3c-77709b021bda" providerId="ADAL" clId="{0FE59A10-0FA6-4426-8BDF-F016476E0495}" dt="2024-11-05T01:19:35.276" v="429" actId="478"/>
          <ac:spMkLst>
            <pc:docMk/>
            <pc:sldMk cId="3495784143" sldId="2147477467"/>
            <ac:spMk id="2" creationId="{D3FE8A26-F772-DAD5-95E3-A211C7E358A5}"/>
          </ac:spMkLst>
        </pc:spChg>
        <pc:spChg chg="add mod ord">
          <ac:chgData name="Marty Hultgren" userId="9481ff37-1d5e-4d95-af3c-77709b021bda" providerId="ADAL" clId="{0FE59A10-0FA6-4426-8BDF-F016476E0495}" dt="2024-11-05T00:53:35.436" v="161" actId="167"/>
          <ac:spMkLst>
            <pc:docMk/>
            <pc:sldMk cId="3495784143" sldId="2147477467"/>
            <ac:spMk id="5" creationId="{5F1A81AE-B8D5-D3D7-EE79-B1B0BDBFBD0E}"/>
          </ac:spMkLst>
        </pc:spChg>
        <pc:spChg chg="add mod ord">
          <ac:chgData name="Marty Hultgren" userId="9481ff37-1d5e-4d95-af3c-77709b021bda" providerId="ADAL" clId="{0FE59A10-0FA6-4426-8BDF-F016476E0495}" dt="2024-11-05T01:13:11.795" v="379" actId="167"/>
          <ac:spMkLst>
            <pc:docMk/>
            <pc:sldMk cId="3495784143" sldId="2147477467"/>
            <ac:spMk id="6" creationId="{9B4F50EF-49A5-C781-83FC-1072DF39D622}"/>
          </ac:spMkLst>
        </pc:spChg>
        <pc:spChg chg="mod ord">
          <ac:chgData name="Marty Hultgren" userId="9481ff37-1d5e-4d95-af3c-77709b021bda" providerId="ADAL" clId="{0FE59A10-0FA6-4426-8BDF-F016476E0495}" dt="2024-11-05T11:55:46.162" v="1274" actId="166"/>
          <ac:spMkLst>
            <pc:docMk/>
            <pc:sldMk cId="3495784143" sldId="2147477467"/>
            <ac:spMk id="7" creationId="{854BE42D-8D01-C7E4-8178-B2A95ADDB745}"/>
          </ac:spMkLst>
        </pc:spChg>
        <pc:spChg chg="add mod">
          <ac:chgData name="Marty Hultgren" userId="9481ff37-1d5e-4d95-af3c-77709b021bda" providerId="ADAL" clId="{0FE59A10-0FA6-4426-8BDF-F016476E0495}" dt="2024-11-05T01:19:36.367" v="430"/>
          <ac:spMkLst>
            <pc:docMk/>
            <pc:sldMk cId="3495784143" sldId="2147477467"/>
            <ac:spMk id="8" creationId="{62BD05D3-2D21-3D22-BC5F-2189570CEB97}"/>
          </ac:spMkLst>
        </pc:spChg>
        <pc:graphicFrameChg chg="del modGraphic">
          <ac:chgData name="Marty Hultgren" userId="9481ff37-1d5e-4d95-af3c-77709b021bda" providerId="ADAL" clId="{0FE59A10-0FA6-4426-8BDF-F016476E0495}" dt="2024-11-04T19:03:35.659" v="139" actId="478"/>
          <ac:graphicFrameMkLst>
            <pc:docMk/>
            <pc:sldMk cId="3495784143" sldId="2147477467"/>
            <ac:graphicFrameMk id="3" creationId="{43EEBC27-F649-A34E-3E0C-6D753EEB86F0}"/>
          </ac:graphicFrameMkLst>
        </pc:graphicFrameChg>
        <pc:graphicFrameChg chg="del">
          <ac:chgData name="Marty Hultgren" userId="9481ff37-1d5e-4d95-af3c-77709b021bda" providerId="ADAL" clId="{0FE59A10-0FA6-4426-8BDF-F016476E0495}" dt="2024-11-04T19:03:37.219" v="140" actId="478"/>
          <ac:graphicFrameMkLst>
            <pc:docMk/>
            <pc:sldMk cId="3495784143" sldId="2147477467"/>
            <ac:graphicFrameMk id="4" creationId="{D7297E78-048D-435E-6F9F-F0CE00272FF5}"/>
          </ac:graphicFrameMkLst>
        </pc:graphicFrameChg>
      </pc:sldChg>
      <pc:sldChg chg="addSp delSp modSp add del mod">
        <pc:chgData name="Marty Hultgren" userId="9481ff37-1d5e-4d95-af3c-77709b021bda" providerId="ADAL" clId="{0FE59A10-0FA6-4426-8BDF-F016476E0495}" dt="2024-11-05T11:53:14.824" v="1262" actId="47"/>
        <pc:sldMkLst>
          <pc:docMk/>
          <pc:sldMk cId="955255917" sldId="2147477468"/>
        </pc:sldMkLst>
        <pc:spChg chg="add mod">
          <ac:chgData name="Marty Hultgren" userId="9481ff37-1d5e-4d95-af3c-77709b021bda" providerId="ADAL" clId="{0FE59A10-0FA6-4426-8BDF-F016476E0495}" dt="2024-11-05T01:18:03.594" v="415"/>
          <ac:spMkLst>
            <pc:docMk/>
            <pc:sldMk cId="955255917" sldId="2147477468"/>
            <ac:spMk id="2" creationId="{2368161B-9414-B114-E6BF-EC3395391A2E}"/>
          </ac:spMkLst>
        </pc:spChg>
        <pc:spChg chg="mod ord">
          <ac:chgData name="Marty Hultgren" userId="9481ff37-1d5e-4d95-af3c-77709b021bda" providerId="ADAL" clId="{0FE59A10-0FA6-4426-8BDF-F016476E0495}" dt="2024-11-05T11:45:17.409" v="1168"/>
          <ac:spMkLst>
            <pc:docMk/>
            <pc:sldMk cId="955255917" sldId="2147477468"/>
            <ac:spMk id="7" creationId="{854BE42D-8D01-C7E4-8178-B2A95ADDB745}"/>
          </ac:spMkLst>
        </pc:spChg>
        <pc:spChg chg="del">
          <ac:chgData name="Marty Hultgren" userId="9481ff37-1d5e-4d95-af3c-77709b021bda" providerId="ADAL" clId="{0FE59A10-0FA6-4426-8BDF-F016476E0495}" dt="2024-11-05T01:18:02.485" v="414" actId="478"/>
          <ac:spMkLst>
            <pc:docMk/>
            <pc:sldMk cId="955255917" sldId="2147477468"/>
            <ac:spMk id="11" creationId="{38579F93-71F4-BB0D-32E1-8482A3B338CF}"/>
          </ac:spMkLst>
        </pc:spChg>
        <pc:spChg chg="del">
          <ac:chgData name="Marty Hultgren" userId="9481ff37-1d5e-4d95-af3c-77709b021bda" providerId="ADAL" clId="{0FE59A10-0FA6-4426-8BDF-F016476E0495}" dt="2024-11-05T00:55:52.069" v="192" actId="478"/>
          <ac:spMkLst>
            <pc:docMk/>
            <pc:sldMk cId="955255917" sldId="2147477468"/>
            <ac:spMk id="17" creationId="{DC07C122-22C9-99FF-6CEC-4BC110C01550}"/>
          </ac:spMkLst>
        </pc:spChg>
        <pc:spChg chg="del">
          <ac:chgData name="Marty Hultgren" userId="9481ff37-1d5e-4d95-af3c-77709b021bda" providerId="ADAL" clId="{0FE59A10-0FA6-4426-8BDF-F016476E0495}" dt="2024-11-05T00:55:51.348" v="191" actId="478"/>
          <ac:spMkLst>
            <pc:docMk/>
            <pc:sldMk cId="955255917" sldId="2147477468"/>
            <ac:spMk id="26" creationId="{44C0D434-4F05-91CA-79FD-0A17C7286E13}"/>
          </ac:spMkLst>
        </pc:spChg>
        <pc:graphicFrameChg chg="del">
          <ac:chgData name="Marty Hultgren" userId="9481ff37-1d5e-4d95-af3c-77709b021bda" providerId="ADAL" clId="{0FE59A10-0FA6-4426-8BDF-F016476E0495}" dt="2024-11-05T00:55:44.220" v="188" actId="478"/>
          <ac:graphicFrameMkLst>
            <pc:docMk/>
            <pc:sldMk cId="955255917" sldId="2147477468"/>
            <ac:graphicFrameMk id="19" creationId="{EE4ACD4E-96E3-35C0-AD5E-19646D25FE3E}"/>
          </ac:graphicFrameMkLst>
        </pc:graphicFrameChg>
        <pc:cxnChg chg="del">
          <ac:chgData name="Marty Hultgren" userId="9481ff37-1d5e-4d95-af3c-77709b021bda" providerId="ADAL" clId="{0FE59A10-0FA6-4426-8BDF-F016476E0495}" dt="2024-11-05T00:55:45.419" v="189" actId="478"/>
          <ac:cxnSpMkLst>
            <pc:docMk/>
            <pc:sldMk cId="955255917" sldId="2147477468"/>
            <ac:cxnSpMk id="20" creationId="{C446003E-ADFA-DDFB-6053-9F47DA19172A}"/>
          </ac:cxnSpMkLst>
        </pc:cxnChg>
      </pc:sldChg>
      <pc:sldChg chg="addSp delSp modSp add del mod">
        <pc:chgData name="Marty Hultgren" userId="9481ff37-1d5e-4d95-af3c-77709b021bda" providerId="ADAL" clId="{0FE59A10-0FA6-4426-8BDF-F016476E0495}" dt="2024-11-05T00:52:57.181" v="155" actId="47"/>
        <pc:sldMkLst>
          <pc:docMk/>
          <pc:sldMk cId="2949276561" sldId="2147477468"/>
        </pc:sldMkLst>
        <pc:spChg chg="add del mod">
          <ac:chgData name="Marty Hultgren" userId="9481ff37-1d5e-4d95-af3c-77709b021bda" providerId="ADAL" clId="{0FE59A10-0FA6-4426-8BDF-F016476E0495}" dt="2024-11-05T00:52:46.317" v="152" actId="478"/>
          <ac:spMkLst>
            <pc:docMk/>
            <pc:sldMk cId="2949276561" sldId="2147477468"/>
            <ac:spMk id="4" creationId="{0EE61D23-1869-6706-2EF9-A138E260318E}"/>
          </ac:spMkLst>
        </pc:spChg>
        <pc:spChg chg="del">
          <ac:chgData name="Marty Hultgren" userId="9481ff37-1d5e-4d95-af3c-77709b021bda" providerId="ADAL" clId="{0FE59A10-0FA6-4426-8BDF-F016476E0495}" dt="2024-11-05T00:52:37.204" v="148" actId="478"/>
          <ac:spMkLst>
            <pc:docMk/>
            <pc:sldMk cId="2949276561" sldId="2147477468"/>
            <ac:spMk id="7" creationId="{854BE42D-8D01-C7E4-8178-B2A95ADDB745}"/>
          </ac:spMkLst>
        </pc:spChg>
        <pc:spChg chg="del">
          <ac:chgData name="Marty Hultgren" userId="9481ff37-1d5e-4d95-af3c-77709b021bda" providerId="ADAL" clId="{0FE59A10-0FA6-4426-8BDF-F016476E0495}" dt="2024-11-05T00:52:41.603" v="150" actId="478"/>
          <ac:spMkLst>
            <pc:docMk/>
            <pc:sldMk cId="2949276561" sldId="2147477468"/>
            <ac:spMk id="11" creationId="{38579F93-71F4-BB0D-32E1-8482A3B338CF}"/>
          </ac:spMkLst>
        </pc:spChg>
        <pc:spChg chg="del">
          <ac:chgData name="Marty Hultgren" userId="9481ff37-1d5e-4d95-af3c-77709b021bda" providerId="ADAL" clId="{0FE59A10-0FA6-4426-8BDF-F016476E0495}" dt="2024-11-05T00:52:38.836" v="149" actId="478"/>
          <ac:spMkLst>
            <pc:docMk/>
            <pc:sldMk cId="2949276561" sldId="2147477468"/>
            <ac:spMk id="17" creationId="{DC07C122-22C9-99FF-6CEC-4BC110C01550}"/>
          </ac:spMkLst>
        </pc:spChg>
        <pc:spChg chg="del">
          <ac:chgData name="Marty Hultgren" userId="9481ff37-1d5e-4d95-af3c-77709b021bda" providerId="ADAL" clId="{0FE59A10-0FA6-4426-8BDF-F016476E0495}" dt="2024-11-05T00:52:43.461" v="151" actId="478"/>
          <ac:spMkLst>
            <pc:docMk/>
            <pc:sldMk cId="2949276561" sldId="2147477468"/>
            <ac:spMk id="21" creationId="{310BD3BD-07D2-93A7-5A22-3F3CAE83032F}"/>
          </ac:spMkLst>
        </pc:spChg>
      </pc:sldChg>
      <pc:sldChg chg="new del">
        <pc:chgData name="Marty Hultgren" userId="9481ff37-1d5e-4d95-af3c-77709b021bda" providerId="ADAL" clId="{0FE59A10-0FA6-4426-8BDF-F016476E0495}" dt="2024-11-05T00:59:38.394" v="218" actId="47"/>
        <pc:sldMkLst>
          <pc:docMk/>
          <pc:sldMk cId="2559783939" sldId="2147477469"/>
        </pc:sldMkLst>
      </pc:sldChg>
      <pc:sldChg chg="new del">
        <pc:chgData name="Marty Hultgren" userId="9481ff37-1d5e-4d95-af3c-77709b021bda" providerId="ADAL" clId="{0FE59A10-0FA6-4426-8BDF-F016476E0495}" dt="2024-11-05T00:59:44.289" v="219" actId="47"/>
        <pc:sldMkLst>
          <pc:docMk/>
          <pc:sldMk cId="2417436495" sldId="2147477470"/>
        </pc:sldMkLst>
      </pc:sldChg>
      <pc:sldChg chg="addSp delSp modSp add del mod">
        <pc:chgData name="Marty Hultgren" userId="9481ff37-1d5e-4d95-af3c-77709b021bda" providerId="ADAL" clId="{0FE59A10-0FA6-4426-8BDF-F016476E0495}" dt="2024-11-05T11:53:14.824" v="1262" actId="47"/>
        <pc:sldMkLst>
          <pc:docMk/>
          <pc:sldMk cId="3847566039" sldId="2147477471"/>
        </pc:sldMkLst>
        <pc:spChg chg="add mod ord">
          <ac:chgData name="Marty Hultgren" userId="9481ff37-1d5e-4d95-af3c-77709b021bda" providerId="ADAL" clId="{0FE59A10-0FA6-4426-8BDF-F016476E0495}" dt="2024-11-05T00:56:42.610" v="198" actId="167"/>
          <ac:spMkLst>
            <pc:docMk/>
            <pc:sldMk cId="3847566039" sldId="2147477471"/>
            <ac:spMk id="2" creationId="{41CD069F-199F-E35D-FB74-F3352440A8F7}"/>
          </ac:spMkLst>
        </pc:spChg>
        <pc:spChg chg="add mod ord">
          <ac:chgData name="Marty Hultgren" userId="9481ff37-1d5e-4d95-af3c-77709b021bda" providerId="ADAL" clId="{0FE59A10-0FA6-4426-8BDF-F016476E0495}" dt="2024-11-05T00:59:19.087" v="215" actId="167"/>
          <ac:spMkLst>
            <pc:docMk/>
            <pc:sldMk cId="3847566039" sldId="2147477471"/>
            <ac:spMk id="3" creationId="{61DCFE9F-68BF-7224-B882-76D42244A083}"/>
          </ac:spMkLst>
        </pc:spChg>
        <pc:spChg chg="add mod">
          <ac:chgData name="Marty Hultgren" userId="9481ff37-1d5e-4d95-af3c-77709b021bda" providerId="ADAL" clId="{0FE59A10-0FA6-4426-8BDF-F016476E0495}" dt="2024-11-05T00:59:09.995" v="213"/>
          <ac:spMkLst>
            <pc:docMk/>
            <pc:sldMk cId="3847566039" sldId="2147477471"/>
            <ac:spMk id="4" creationId="{EB321014-AAFB-A90A-75F6-CA8D51B235A0}"/>
          </ac:spMkLst>
        </pc:spChg>
        <pc:spChg chg="add mod">
          <ac:chgData name="Marty Hultgren" userId="9481ff37-1d5e-4d95-af3c-77709b021bda" providerId="ADAL" clId="{0FE59A10-0FA6-4426-8BDF-F016476E0495}" dt="2024-11-05T01:18:07.408" v="417"/>
          <ac:spMkLst>
            <pc:docMk/>
            <pc:sldMk cId="3847566039" sldId="2147477471"/>
            <ac:spMk id="5" creationId="{40D036B6-390A-E626-599D-61FCBEB27ECE}"/>
          </ac:spMkLst>
        </pc:spChg>
        <pc:spChg chg="del">
          <ac:chgData name="Marty Hultgren" userId="9481ff37-1d5e-4d95-af3c-77709b021bda" providerId="ADAL" clId="{0FE59A10-0FA6-4426-8BDF-F016476E0495}" dt="2024-11-05T01:18:06.396" v="416" actId="478"/>
          <ac:spMkLst>
            <pc:docMk/>
            <pc:sldMk cId="3847566039" sldId="2147477471"/>
            <ac:spMk id="11" creationId="{38579F93-71F4-BB0D-32E1-8482A3B338CF}"/>
          </ac:spMkLst>
        </pc:spChg>
      </pc:sldChg>
      <pc:sldChg chg="addSp delSp modSp add del mod">
        <pc:chgData name="Marty Hultgren" userId="9481ff37-1d5e-4d95-af3c-77709b021bda" providerId="ADAL" clId="{0FE59A10-0FA6-4426-8BDF-F016476E0495}" dt="2024-11-05T11:53:14.824" v="1262" actId="47"/>
        <pc:sldMkLst>
          <pc:docMk/>
          <pc:sldMk cId="1489902791" sldId="2147477472"/>
        </pc:sldMkLst>
        <pc:spChg chg="ord">
          <ac:chgData name="Marty Hultgren" userId="9481ff37-1d5e-4d95-af3c-77709b021bda" providerId="ADAL" clId="{0FE59A10-0FA6-4426-8BDF-F016476E0495}" dt="2024-11-05T00:58:18.068" v="208" actId="167"/>
          <ac:spMkLst>
            <pc:docMk/>
            <pc:sldMk cId="1489902791" sldId="2147477472"/>
            <ac:spMk id="2" creationId="{41CD069F-199F-E35D-FB74-F3352440A8F7}"/>
          </ac:spMkLst>
        </pc:spChg>
        <pc:spChg chg="add mod ord">
          <ac:chgData name="Marty Hultgren" userId="9481ff37-1d5e-4d95-af3c-77709b021bda" providerId="ADAL" clId="{0FE59A10-0FA6-4426-8BDF-F016476E0495}" dt="2024-11-05T00:59:22.553" v="216" actId="167"/>
          <ac:spMkLst>
            <pc:docMk/>
            <pc:sldMk cId="1489902791" sldId="2147477472"/>
            <ac:spMk id="5" creationId="{72606D9A-3606-8324-2AC6-D25ECC36D49F}"/>
          </ac:spMkLst>
        </pc:spChg>
        <pc:spChg chg="add del mod">
          <ac:chgData name="Marty Hultgren" userId="9481ff37-1d5e-4d95-af3c-77709b021bda" providerId="ADAL" clId="{0FE59A10-0FA6-4426-8BDF-F016476E0495}" dt="2024-11-05T01:05:42.619" v="247" actId="478"/>
          <ac:spMkLst>
            <pc:docMk/>
            <pc:sldMk cId="1489902791" sldId="2147477472"/>
            <ac:spMk id="6" creationId="{BB2E601E-A8F0-C5F8-39AE-4753AFAB0E14}"/>
          </ac:spMkLst>
        </pc:spChg>
        <pc:spChg chg="ord">
          <ac:chgData name="Marty Hultgren" userId="9481ff37-1d5e-4d95-af3c-77709b021bda" providerId="ADAL" clId="{0FE59A10-0FA6-4426-8BDF-F016476E0495}" dt="2024-11-05T00:58:12.286" v="207" actId="167"/>
          <ac:spMkLst>
            <pc:docMk/>
            <pc:sldMk cId="1489902791" sldId="2147477472"/>
            <ac:spMk id="7" creationId="{854BE42D-8D01-C7E4-8178-B2A95ADDB745}"/>
          </ac:spMkLst>
        </pc:spChg>
        <pc:spChg chg="add mod ord">
          <ac:chgData name="Marty Hultgren" userId="9481ff37-1d5e-4d95-af3c-77709b021bda" providerId="ADAL" clId="{0FE59A10-0FA6-4426-8BDF-F016476E0495}" dt="2024-11-05T01:06:26.527" v="256" actId="167"/>
          <ac:spMkLst>
            <pc:docMk/>
            <pc:sldMk cId="1489902791" sldId="2147477472"/>
            <ac:spMk id="8" creationId="{B9CFE855-81D4-55B1-CD83-8ADD4CB90AA3}"/>
          </ac:spMkLst>
        </pc:spChg>
        <pc:spChg chg="add mod">
          <ac:chgData name="Marty Hultgren" userId="9481ff37-1d5e-4d95-af3c-77709b021bda" providerId="ADAL" clId="{0FE59A10-0FA6-4426-8BDF-F016476E0495}" dt="2024-11-05T01:18:13.931" v="421"/>
          <ac:spMkLst>
            <pc:docMk/>
            <pc:sldMk cId="1489902791" sldId="2147477472"/>
            <ac:spMk id="9" creationId="{10BD1889-6758-8DA6-7880-5E64C9C8EF16}"/>
          </ac:spMkLst>
        </pc:spChg>
        <pc:spChg chg="del">
          <ac:chgData name="Marty Hultgren" userId="9481ff37-1d5e-4d95-af3c-77709b021bda" providerId="ADAL" clId="{0FE59A10-0FA6-4426-8BDF-F016476E0495}" dt="2024-11-05T01:18:13.436" v="420" actId="478"/>
          <ac:spMkLst>
            <pc:docMk/>
            <pc:sldMk cId="1489902791" sldId="2147477472"/>
            <ac:spMk id="11" creationId="{38579F93-71F4-BB0D-32E1-8482A3B338CF}"/>
          </ac:spMkLst>
        </pc:spChg>
        <pc:graphicFrameChg chg="add mod ord modGraphic">
          <ac:chgData name="Marty Hultgren" userId="9481ff37-1d5e-4d95-af3c-77709b021bda" providerId="ADAL" clId="{0FE59A10-0FA6-4426-8BDF-F016476E0495}" dt="2024-11-05T01:06:37.512" v="257" actId="166"/>
          <ac:graphicFrameMkLst>
            <pc:docMk/>
            <pc:sldMk cId="1489902791" sldId="2147477472"/>
            <ac:graphicFrameMk id="3" creationId="{A139BAB2-90C8-027F-E342-BAB51E8F7A7D}"/>
          </ac:graphicFrameMkLst>
        </pc:graphicFrameChg>
        <pc:graphicFrameChg chg="add mod ord modGraphic">
          <ac:chgData name="Marty Hultgren" userId="9481ff37-1d5e-4d95-af3c-77709b021bda" providerId="ADAL" clId="{0FE59A10-0FA6-4426-8BDF-F016476E0495}" dt="2024-11-05T01:03:15.600" v="242" actId="14100"/>
          <ac:graphicFrameMkLst>
            <pc:docMk/>
            <pc:sldMk cId="1489902791" sldId="2147477472"/>
            <ac:graphicFrameMk id="4" creationId="{E5DCF321-8272-C768-F336-5703F2ECE0F1}"/>
          </ac:graphicFrameMkLst>
        </pc:graphicFrameChg>
      </pc:sldChg>
      <pc:sldChg chg="addSp delSp modSp add del mod modAnim">
        <pc:chgData name="Marty Hultgren" userId="9481ff37-1d5e-4d95-af3c-77709b021bda" providerId="ADAL" clId="{0FE59A10-0FA6-4426-8BDF-F016476E0495}" dt="2024-11-05T11:53:14.824" v="1262" actId="47"/>
        <pc:sldMkLst>
          <pc:docMk/>
          <pc:sldMk cId="1073854657" sldId="2147477473"/>
        </pc:sldMkLst>
        <pc:spChg chg="mod ord">
          <ac:chgData name="Marty Hultgren" userId="9481ff37-1d5e-4d95-af3c-77709b021bda" providerId="ADAL" clId="{0FE59A10-0FA6-4426-8BDF-F016476E0495}" dt="2024-11-05T01:17:46.363" v="412" actId="113"/>
          <ac:spMkLst>
            <pc:docMk/>
            <pc:sldMk cId="1073854657" sldId="2147477473"/>
            <ac:spMk id="7" creationId="{854BE42D-8D01-C7E4-8178-B2A95ADDB745}"/>
          </ac:spMkLst>
        </pc:spChg>
        <pc:spChg chg="add del">
          <ac:chgData name="Marty Hultgren" userId="9481ff37-1d5e-4d95-af3c-77709b021bda" providerId="ADAL" clId="{0FE59A10-0FA6-4426-8BDF-F016476E0495}" dt="2024-11-05T01:00:56.131" v="227" actId="11529"/>
          <ac:spMkLst>
            <pc:docMk/>
            <pc:sldMk cId="1073854657" sldId="2147477473"/>
            <ac:spMk id="9" creationId="{2452CC03-7654-CBF8-EDEC-592DDCA67D67}"/>
          </ac:spMkLst>
        </pc:spChg>
        <pc:spChg chg="add del mod">
          <ac:chgData name="Marty Hultgren" userId="9481ff37-1d5e-4d95-af3c-77709b021bda" providerId="ADAL" clId="{0FE59A10-0FA6-4426-8BDF-F016476E0495}" dt="2024-11-05T01:16:51.796" v="402" actId="478"/>
          <ac:spMkLst>
            <pc:docMk/>
            <pc:sldMk cId="1073854657" sldId="2147477473"/>
            <ac:spMk id="10" creationId="{7F1A35D2-0F15-609F-0526-8560BCF0A105}"/>
          </ac:spMkLst>
        </pc:spChg>
        <pc:spChg chg="del ord">
          <ac:chgData name="Marty Hultgren" userId="9481ff37-1d5e-4d95-af3c-77709b021bda" providerId="ADAL" clId="{0FE59A10-0FA6-4426-8BDF-F016476E0495}" dt="2024-11-05T01:18:09.755" v="418" actId="478"/>
          <ac:spMkLst>
            <pc:docMk/>
            <pc:sldMk cId="1073854657" sldId="2147477473"/>
            <ac:spMk id="11" creationId="{38579F93-71F4-BB0D-32E1-8482A3B338CF}"/>
          </ac:spMkLst>
        </pc:spChg>
        <pc:spChg chg="add mod">
          <ac:chgData name="Marty Hultgren" userId="9481ff37-1d5e-4d95-af3c-77709b021bda" providerId="ADAL" clId="{0FE59A10-0FA6-4426-8BDF-F016476E0495}" dt="2024-11-05T01:17:04.865" v="406" actId="14100"/>
          <ac:spMkLst>
            <pc:docMk/>
            <pc:sldMk cId="1073854657" sldId="2147477473"/>
            <ac:spMk id="12" creationId="{228AEF55-4D2C-562B-69FB-F912E3217C60}"/>
          </ac:spMkLst>
        </pc:spChg>
        <pc:spChg chg="add mod">
          <ac:chgData name="Marty Hultgren" userId="9481ff37-1d5e-4d95-af3c-77709b021bda" providerId="ADAL" clId="{0FE59A10-0FA6-4426-8BDF-F016476E0495}" dt="2024-11-05T01:18:10.800" v="419"/>
          <ac:spMkLst>
            <pc:docMk/>
            <pc:sldMk cId="1073854657" sldId="2147477473"/>
            <ac:spMk id="14" creationId="{A9D41474-1BBF-A860-D0D6-3F17862EDFE7}"/>
          </ac:spMkLst>
        </pc:spChg>
        <pc:spChg chg="mod">
          <ac:chgData name="Marty Hultgren" userId="9481ff37-1d5e-4d95-af3c-77709b021bda" providerId="ADAL" clId="{0FE59A10-0FA6-4426-8BDF-F016476E0495}" dt="2024-11-05T01:18:37.157" v="425" actId="14100"/>
          <ac:spMkLst>
            <pc:docMk/>
            <pc:sldMk cId="1073854657" sldId="2147477473"/>
            <ac:spMk id="21" creationId="{310BD3BD-07D2-93A7-5A22-3F3CAE83032F}"/>
          </ac:spMkLst>
        </pc:spChg>
        <pc:graphicFrameChg chg="add mod ord modGraphic">
          <ac:chgData name="Marty Hultgren" userId="9481ff37-1d5e-4d95-af3c-77709b021bda" providerId="ADAL" clId="{0FE59A10-0FA6-4426-8BDF-F016476E0495}" dt="2024-11-05T01:18:28.863" v="423" actId="1076"/>
          <ac:graphicFrameMkLst>
            <pc:docMk/>
            <pc:sldMk cId="1073854657" sldId="2147477473"/>
            <ac:graphicFrameMk id="4" creationId="{CEA58537-7023-1F58-9544-03DB0F510B15}"/>
          </ac:graphicFrameMkLst>
        </pc:graphicFrameChg>
        <pc:cxnChg chg="add mod ord">
          <ac:chgData name="Marty Hultgren" userId="9481ff37-1d5e-4d95-af3c-77709b021bda" providerId="ADAL" clId="{0FE59A10-0FA6-4426-8BDF-F016476E0495}" dt="2024-11-05T01:18:32.678" v="424" actId="14100"/>
          <ac:cxnSpMkLst>
            <pc:docMk/>
            <pc:sldMk cId="1073854657" sldId="2147477473"/>
            <ac:cxnSpMk id="5" creationId="{1711CBC0-0BF5-34BF-EAF2-0D0B4E659FA2}"/>
          </ac:cxnSpMkLst>
        </pc:cxnChg>
      </pc:sldChg>
      <pc:sldChg chg="addSp delSp modSp add del mod ord">
        <pc:chgData name="Marty Hultgren" userId="9481ff37-1d5e-4d95-af3c-77709b021bda" providerId="ADAL" clId="{0FE59A10-0FA6-4426-8BDF-F016476E0495}" dt="2024-11-06T19:03:36.238" v="2045" actId="47"/>
        <pc:sldMkLst>
          <pc:docMk/>
          <pc:sldMk cId="3006035872" sldId="2147477474"/>
        </pc:sldMkLst>
        <pc:spChg chg="add del mod">
          <ac:chgData name="Marty Hultgren" userId="9481ff37-1d5e-4d95-af3c-77709b021bda" providerId="ADAL" clId="{0FE59A10-0FA6-4426-8BDF-F016476E0495}" dt="2024-11-05T01:08:01.129" v="280" actId="478"/>
          <ac:spMkLst>
            <pc:docMk/>
            <pc:sldMk cId="3006035872" sldId="2147477474"/>
            <ac:spMk id="6" creationId="{8C1185A5-758A-7EF0-AB77-F2E84119A953}"/>
          </ac:spMkLst>
        </pc:spChg>
        <pc:spChg chg="del">
          <ac:chgData name="Marty Hultgren" userId="9481ff37-1d5e-4d95-af3c-77709b021bda" providerId="ADAL" clId="{0FE59A10-0FA6-4426-8BDF-F016476E0495}" dt="2024-11-05T01:08:05.591" v="283" actId="478"/>
          <ac:spMkLst>
            <pc:docMk/>
            <pc:sldMk cId="3006035872" sldId="2147477474"/>
            <ac:spMk id="7" creationId="{854BE42D-8D01-C7E4-8178-B2A95ADDB745}"/>
          </ac:spMkLst>
        </pc:spChg>
        <pc:spChg chg="add del mod">
          <ac:chgData name="Marty Hultgren" userId="9481ff37-1d5e-4d95-af3c-77709b021bda" providerId="ADAL" clId="{0FE59A10-0FA6-4426-8BDF-F016476E0495}" dt="2024-11-05T01:08:03.243" v="281" actId="478"/>
          <ac:spMkLst>
            <pc:docMk/>
            <pc:sldMk cId="3006035872" sldId="2147477474"/>
            <ac:spMk id="9" creationId="{BBC33F67-A704-DC9A-D2CF-8C7534A642B6}"/>
          </ac:spMkLst>
        </pc:spChg>
        <pc:spChg chg="add mod">
          <ac:chgData name="Marty Hultgren" userId="9481ff37-1d5e-4d95-af3c-77709b021bda" providerId="ADAL" clId="{0FE59A10-0FA6-4426-8BDF-F016476E0495}" dt="2024-11-05T01:21:37.905" v="457"/>
          <ac:spMkLst>
            <pc:docMk/>
            <pc:sldMk cId="3006035872" sldId="2147477474"/>
            <ac:spMk id="10" creationId="{9B0626E9-BB88-41ED-EEFB-E98A4A6CBAB7}"/>
          </ac:spMkLst>
        </pc:spChg>
        <pc:spChg chg="del">
          <ac:chgData name="Marty Hultgren" userId="9481ff37-1d5e-4d95-af3c-77709b021bda" providerId="ADAL" clId="{0FE59A10-0FA6-4426-8BDF-F016476E0495}" dt="2024-11-05T01:08:04.403" v="282" actId="478"/>
          <ac:spMkLst>
            <pc:docMk/>
            <pc:sldMk cId="3006035872" sldId="2147477474"/>
            <ac:spMk id="11" creationId="{38579F93-71F4-BB0D-32E1-8482A3B338CF}"/>
          </ac:spMkLst>
        </pc:spChg>
        <pc:spChg chg="del">
          <ac:chgData name="Marty Hultgren" userId="9481ff37-1d5e-4d95-af3c-77709b021bda" providerId="ADAL" clId="{0FE59A10-0FA6-4426-8BDF-F016476E0495}" dt="2024-11-05T01:07:56.687" v="278" actId="478"/>
          <ac:spMkLst>
            <pc:docMk/>
            <pc:sldMk cId="3006035872" sldId="2147477474"/>
            <ac:spMk id="21" creationId="{310BD3BD-07D2-93A7-5A22-3F3CAE83032F}"/>
          </ac:spMkLst>
        </pc:spChg>
        <pc:spChg chg="del mod">
          <ac:chgData name="Marty Hultgren" userId="9481ff37-1d5e-4d95-af3c-77709b021bda" providerId="ADAL" clId="{0FE59A10-0FA6-4426-8BDF-F016476E0495}" dt="2024-11-05T01:08:10.251" v="289" actId="478"/>
          <ac:spMkLst>
            <pc:docMk/>
            <pc:sldMk cId="3006035872" sldId="2147477474"/>
            <ac:spMk id="23" creationId="{739F0931-FACF-7A33-124C-DCD074A25AB5}"/>
          </ac:spMkLst>
        </pc:spChg>
        <pc:spChg chg="del">
          <ac:chgData name="Marty Hultgren" userId="9481ff37-1d5e-4d95-af3c-77709b021bda" providerId="ADAL" clId="{0FE59A10-0FA6-4426-8BDF-F016476E0495}" dt="2024-11-05T01:08:06.805" v="284" actId="478"/>
          <ac:spMkLst>
            <pc:docMk/>
            <pc:sldMk cId="3006035872" sldId="2147477474"/>
            <ac:spMk id="25" creationId="{96AC8BAD-04B4-B105-A367-E35A82B531B7}"/>
          </ac:spMkLst>
        </pc:spChg>
        <pc:spChg chg="del">
          <ac:chgData name="Marty Hultgren" userId="9481ff37-1d5e-4d95-af3c-77709b021bda" providerId="ADAL" clId="{0FE59A10-0FA6-4426-8BDF-F016476E0495}" dt="2024-11-05T01:08:07.479" v="285" actId="478"/>
          <ac:spMkLst>
            <pc:docMk/>
            <pc:sldMk cId="3006035872" sldId="2147477474"/>
            <ac:spMk id="26" creationId="{6C005CB7-1003-DFC3-3FE4-BAF74004C82E}"/>
          </ac:spMkLst>
        </pc:spChg>
        <pc:graphicFrameChg chg="mod modGraphic">
          <ac:chgData name="Marty Hultgren" userId="9481ff37-1d5e-4d95-af3c-77709b021bda" providerId="ADAL" clId="{0FE59A10-0FA6-4426-8BDF-F016476E0495}" dt="2024-11-05T01:11:41.389" v="369" actId="404"/>
          <ac:graphicFrameMkLst>
            <pc:docMk/>
            <pc:sldMk cId="3006035872" sldId="2147477474"/>
            <ac:graphicFrameMk id="3" creationId="{83738069-A785-6F20-FF52-990F4915230A}"/>
          </ac:graphicFrameMkLst>
        </pc:graphicFrameChg>
        <pc:graphicFrameChg chg="del">
          <ac:chgData name="Marty Hultgren" userId="9481ff37-1d5e-4d95-af3c-77709b021bda" providerId="ADAL" clId="{0FE59A10-0FA6-4426-8BDF-F016476E0495}" dt="2024-11-05T01:08:08.929" v="287" actId="478"/>
          <ac:graphicFrameMkLst>
            <pc:docMk/>
            <pc:sldMk cId="3006035872" sldId="2147477474"/>
            <ac:graphicFrameMk id="12" creationId="{31673FC1-7646-BC53-7D12-78369E4BD8A7}"/>
          </ac:graphicFrameMkLst>
        </pc:graphicFrameChg>
        <pc:cxnChg chg="del">
          <ac:chgData name="Marty Hultgren" userId="9481ff37-1d5e-4d95-af3c-77709b021bda" providerId="ADAL" clId="{0FE59A10-0FA6-4426-8BDF-F016476E0495}" dt="2024-11-05T01:08:08.204" v="286" actId="478"/>
          <ac:cxnSpMkLst>
            <pc:docMk/>
            <pc:sldMk cId="3006035872" sldId="2147477474"/>
            <ac:cxnSpMk id="24" creationId="{4F0021EB-8A46-FBDB-C169-67B75B6E7BCF}"/>
          </ac:cxnSpMkLst>
        </pc:cxnChg>
      </pc:sldChg>
      <pc:sldChg chg="delSp modSp add del mod">
        <pc:chgData name="Marty Hultgren" userId="9481ff37-1d5e-4d95-af3c-77709b021bda" providerId="ADAL" clId="{0FE59A10-0FA6-4426-8BDF-F016476E0495}" dt="2024-11-05T11:58:55.350" v="1306" actId="47"/>
        <pc:sldMkLst>
          <pc:docMk/>
          <pc:sldMk cId="2007417359" sldId="2147477475"/>
        </pc:sldMkLst>
        <pc:spChg chg="mod">
          <ac:chgData name="Marty Hultgren" userId="9481ff37-1d5e-4d95-af3c-77709b021bda" providerId="ADAL" clId="{0FE59A10-0FA6-4426-8BDF-F016476E0495}" dt="2024-11-05T01:19:32.177" v="428" actId="1076"/>
          <ac:spMkLst>
            <pc:docMk/>
            <pc:sldMk cId="2007417359" sldId="2147477475"/>
            <ac:spMk id="2" creationId="{D3FE8A26-F772-DAD5-95E3-A211C7E358A5}"/>
          </ac:spMkLst>
        </pc:spChg>
        <pc:spChg chg="del">
          <ac:chgData name="Marty Hultgren" userId="9481ff37-1d5e-4d95-af3c-77709b021bda" providerId="ADAL" clId="{0FE59A10-0FA6-4426-8BDF-F016476E0495}" dt="2024-11-05T01:12:33.803" v="372" actId="478"/>
          <ac:spMkLst>
            <pc:docMk/>
            <pc:sldMk cId="2007417359" sldId="2147477475"/>
            <ac:spMk id="5" creationId="{5F1A81AE-B8D5-D3D7-EE79-B1B0BDBFBD0E}"/>
          </ac:spMkLst>
        </pc:spChg>
        <pc:spChg chg="ord">
          <ac:chgData name="Marty Hultgren" userId="9481ff37-1d5e-4d95-af3c-77709b021bda" providerId="ADAL" clId="{0FE59A10-0FA6-4426-8BDF-F016476E0495}" dt="2024-11-05T01:12:32.260" v="371" actId="167"/>
          <ac:spMkLst>
            <pc:docMk/>
            <pc:sldMk cId="2007417359" sldId="2147477475"/>
            <ac:spMk id="7" creationId="{854BE42D-8D01-C7E4-8178-B2A95ADDB745}"/>
          </ac:spMkLst>
        </pc:spChg>
      </pc:sldChg>
      <pc:sldChg chg="addSp delSp modSp add del mod ord">
        <pc:chgData name="Marty Hultgren" userId="9481ff37-1d5e-4d95-af3c-77709b021bda" providerId="ADAL" clId="{0FE59A10-0FA6-4426-8BDF-F016476E0495}" dt="2024-11-05T11:58:55.350" v="1306" actId="47"/>
        <pc:sldMkLst>
          <pc:docMk/>
          <pc:sldMk cId="4148861448" sldId="2147477476"/>
        </pc:sldMkLst>
        <pc:spChg chg="del">
          <ac:chgData name="Marty Hultgren" userId="9481ff37-1d5e-4d95-af3c-77709b021bda" providerId="ADAL" clId="{0FE59A10-0FA6-4426-8BDF-F016476E0495}" dt="2024-11-05T01:19:42.261" v="433" actId="478"/>
          <ac:spMkLst>
            <pc:docMk/>
            <pc:sldMk cId="4148861448" sldId="2147477476"/>
            <ac:spMk id="2" creationId="{D3FE8A26-F772-DAD5-95E3-A211C7E358A5}"/>
          </ac:spMkLst>
        </pc:spChg>
        <pc:spChg chg="add del mod ord">
          <ac:chgData name="Marty Hultgren" userId="9481ff37-1d5e-4d95-af3c-77709b021bda" providerId="ADAL" clId="{0FE59A10-0FA6-4426-8BDF-F016476E0495}" dt="2024-11-05T01:29:46.571" v="580" actId="478"/>
          <ac:spMkLst>
            <pc:docMk/>
            <pc:sldMk cId="4148861448" sldId="2147477476"/>
            <ac:spMk id="4" creationId="{2FF919BA-A8DB-029E-8588-624A14D99B18}"/>
          </ac:spMkLst>
        </pc:spChg>
        <pc:spChg chg="ord">
          <ac:chgData name="Marty Hultgren" userId="9481ff37-1d5e-4d95-af3c-77709b021bda" providerId="ADAL" clId="{0FE59A10-0FA6-4426-8BDF-F016476E0495}" dt="2024-11-05T01:15:11.419" v="396" actId="167"/>
          <ac:spMkLst>
            <pc:docMk/>
            <pc:sldMk cId="4148861448" sldId="2147477476"/>
            <ac:spMk id="5" creationId="{5F1A81AE-B8D5-D3D7-EE79-B1B0BDBFBD0E}"/>
          </ac:spMkLst>
        </pc:spChg>
        <pc:spChg chg="ord">
          <ac:chgData name="Marty Hultgren" userId="9481ff37-1d5e-4d95-af3c-77709b021bda" providerId="ADAL" clId="{0FE59A10-0FA6-4426-8BDF-F016476E0495}" dt="2024-11-05T01:15:13.889" v="397" actId="167"/>
          <ac:spMkLst>
            <pc:docMk/>
            <pc:sldMk cId="4148861448" sldId="2147477476"/>
            <ac:spMk id="6" creationId="{9B4F50EF-49A5-C781-83FC-1072DF39D622}"/>
          </ac:spMkLst>
        </pc:spChg>
        <pc:spChg chg="mod ord">
          <ac:chgData name="Marty Hultgren" userId="9481ff37-1d5e-4d95-af3c-77709b021bda" providerId="ADAL" clId="{0FE59A10-0FA6-4426-8BDF-F016476E0495}" dt="2024-11-05T11:57:02.657" v="1287" actId="167"/>
          <ac:spMkLst>
            <pc:docMk/>
            <pc:sldMk cId="4148861448" sldId="2147477476"/>
            <ac:spMk id="7" creationId="{854BE42D-8D01-C7E4-8178-B2A95ADDB745}"/>
          </ac:spMkLst>
        </pc:spChg>
        <pc:spChg chg="add del mod ord">
          <ac:chgData name="Marty Hultgren" userId="9481ff37-1d5e-4d95-af3c-77709b021bda" providerId="ADAL" clId="{0FE59A10-0FA6-4426-8BDF-F016476E0495}" dt="2024-11-05T01:29:48.109" v="582" actId="478"/>
          <ac:spMkLst>
            <pc:docMk/>
            <pc:sldMk cId="4148861448" sldId="2147477476"/>
            <ac:spMk id="8" creationId="{28D69A7A-F6EF-1521-B29F-E459B0B293B8}"/>
          </ac:spMkLst>
        </pc:spChg>
        <pc:spChg chg="add mod ord">
          <ac:chgData name="Marty Hultgren" userId="9481ff37-1d5e-4d95-af3c-77709b021bda" providerId="ADAL" clId="{0FE59A10-0FA6-4426-8BDF-F016476E0495}" dt="2024-11-05T01:20:58.806" v="450" actId="166"/>
          <ac:spMkLst>
            <pc:docMk/>
            <pc:sldMk cId="4148861448" sldId="2147477476"/>
            <ac:spMk id="12" creationId="{F808B8D6-9200-7BEE-D0CA-1D5D38E55FD8}"/>
          </ac:spMkLst>
        </pc:spChg>
        <pc:spChg chg="add mod">
          <ac:chgData name="Marty Hultgren" userId="9481ff37-1d5e-4d95-af3c-77709b021bda" providerId="ADAL" clId="{0FE59A10-0FA6-4426-8BDF-F016476E0495}" dt="2024-11-05T01:20:39.213" v="444" actId="14100"/>
          <ac:spMkLst>
            <pc:docMk/>
            <pc:sldMk cId="4148861448" sldId="2147477476"/>
            <ac:spMk id="13" creationId="{9A3AC97A-9768-3E79-BE1B-04E93C9B1D59}"/>
          </ac:spMkLst>
        </pc:spChg>
        <pc:spChg chg="add mod ord">
          <ac:chgData name="Marty Hultgren" userId="9481ff37-1d5e-4d95-af3c-77709b021bda" providerId="ADAL" clId="{0FE59A10-0FA6-4426-8BDF-F016476E0495}" dt="2024-11-05T01:20:52.116" v="448" actId="167"/>
          <ac:spMkLst>
            <pc:docMk/>
            <pc:sldMk cId="4148861448" sldId="2147477476"/>
            <ac:spMk id="14" creationId="{66DA8EFD-8578-22AA-8880-B4C33F709DDF}"/>
          </ac:spMkLst>
        </pc:spChg>
        <pc:spChg chg="add del mod">
          <ac:chgData name="Marty Hultgren" userId="9481ff37-1d5e-4d95-af3c-77709b021bda" providerId="ADAL" clId="{0FE59A10-0FA6-4426-8BDF-F016476E0495}" dt="2024-11-05T01:29:47.468" v="581" actId="478"/>
          <ac:spMkLst>
            <pc:docMk/>
            <pc:sldMk cId="4148861448" sldId="2147477476"/>
            <ac:spMk id="15" creationId="{E877697E-4914-28B2-BBE8-8DF9C9EDF83B}"/>
          </ac:spMkLst>
        </pc:spChg>
        <pc:graphicFrameChg chg="add del mod ord">
          <ac:chgData name="Marty Hultgren" userId="9481ff37-1d5e-4d95-af3c-77709b021bda" providerId="ADAL" clId="{0FE59A10-0FA6-4426-8BDF-F016476E0495}" dt="2024-11-05T01:29:45.750" v="579" actId="478"/>
          <ac:graphicFrameMkLst>
            <pc:docMk/>
            <pc:sldMk cId="4148861448" sldId="2147477476"/>
            <ac:graphicFrameMk id="3" creationId="{C3029380-1799-71E9-AD49-A99414FD0914}"/>
          </ac:graphicFrameMkLst>
        </pc:graphicFrameChg>
        <pc:graphicFrameChg chg="add mod ord modGraphic">
          <ac:chgData name="Marty Hultgren" userId="9481ff37-1d5e-4d95-af3c-77709b021bda" providerId="ADAL" clId="{0FE59A10-0FA6-4426-8BDF-F016476E0495}" dt="2024-11-05T01:21:02.352" v="451" actId="166"/>
          <ac:graphicFrameMkLst>
            <pc:docMk/>
            <pc:sldMk cId="4148861448" sldId="2147477476"/>
            <ac:graphicFrameMk id="9" creationId="{3B4E6161-30F4-152D-272E-E6C52725A820}"/>
          </ac:graphicFrameMkLst>
        </pc:graphicFrameChg>
        <pc:cxnChg chg="add mod ord">
          <ac:chgData name="Marty Hultgren" userId="9481ff37-1d5e-4d95-af3c-77709b021bda" providerId="ADAL" clId="{0FE59A10-0FA6-4426-8BDF-F016476E0495}" dt="2024-11-05T01:21:04.673" v="452" actId="166"/>
          <ac:cxnSpMkLst>
            <pc:docMk/>
            <pc:sldMk cId="4148861448" sldId="2147477476"/>
            <ac:cxnSpMk id="10" creationId="{BD8CBCF4-8BD9-2289-9823-53ED031DD0AE}"/>
          </ac:cxnSpMkLst>
        </pc:cxnChg>
      </pc:sldChg>
      <pc:sldChg chg="addSp delSp modSp add del mod">
        <pc:chgData name="Marty Hultgren" userId="9481ff37-1d5e-4d95-af3c-77709b021bda" providerId="ADAL" clId="{0FE59A10-0FA6-4426-8BDF-F016476E0495}" dt="2024-11-05T11:58:55.350" v="1306" actId="47"/>
        <pc:sldMkLst>
          <pc:docMk/>
          <pc:sldMk cId="528224912" sldId="2147477477"/>
        </pc:sldMkLst>
        <pc:spChg chg="del">
          <ac:chgData name="Marty Hultgren" userId="9481ff37-1d5e-4d95-af3c-77709b021bda" providerId="ADAL" clId="{0FE59A10-0FA6-4426-8BDF-F016476E0495}" dt="2024-11-05T01:19:38.245" v="431" actId="478"/>
          <ac:spMkLst>
            <pc:docMk/>
            <pc:sldMk cId="528224912" sldId="2147477477"/>
            <ac:spMk id="2" creationId="{D3FE8A26-F772-DAD5-95E3-A211C7E358A5}"/>
          </ac:spMkLst>
        </pc:spChg>
        <pc:spChg chg="add mod">
          <ac:chgData name="Marty Hultgren" userId="9481ff37-1d5e-4d95-af3c-77709b021bda" providerId="ADAL" clId="{0FE59A10-0FA6-4426-8BDF-F016476E0495}" dt="2024-11-05T01:19:39.104" v="432"/>
          <ac:spMkLst>
            <pc:docMk/>
            <pc:sldMk cId="528224912" sldId="2147477477"/>
            <ac:spMk id="9" creationId="{075D0028-8C91-2895-372C-89ABE62E17DD}"/>
          </ac:spMkLst>
        </pc:spChg>
        <pc:graphicFrameChg chg="mod modGraphic">
          <ac:chgData name="Marty Hultgren" userId="9481ff37-1d5e-4d95-af3c-77709b021bda" providerId="ADAL" clId="{0FE59A10-0FA6-4426-8BDF-F016476E0495}" dt="2024-11-05T11:57:49.561" v="1296" actId="1076"/>
          <ac:graphicFrameMkLst>
            <pc:docMk/>
            <pc:sldMk cId="528224912" sldId="2147477477"/>
            <ac:graphicFrameMk id="3" creationId="{C3029380-1799-71E9-AD49-A99414FD0914}"/>
          </ac:graphicFrameMkLst>
        </pc:graphicFrameChg>
      </pc:sldChg>
      <pc:sldChg chg="addSp delSp modSp add del mod">
        <pc:chgData name="Marty Hultgren" userId="9481ff37-1d5e-4d95-af3c-77709b021bda" providerId="ADAL" clId="{0FE59A10-0FA6-4426-8BDF-F016476E0495}" dt="2024-11-05T12:03:31.111" v="1353" actId="47"/>
        <pc:sldMkLst>
          <pc:docMk/>
          <pc:sldMk cId="1826376083" sldId="2147477478"/>
        </pc:sldMkLst>
        <pc:spChg chg="del">
          <ac:chgData name="Marty Hultgren" userId="9481ff37-1d5e-4d95-af3c-77709b021bda" providerId="ADAL" clId="{0FE59A10-0FA6-4426-8BDF-F016476E0495}" dt="2024-11-05T01:24:00.940" v="505" actId="478"/>
          <ac:spMkLst>
            <pc:docMk/>
            <pc:sldMk cId="1826376083" sldId="2147477478"/>
            <ac:spMk id="2" creationId="{D3FE8A26-F772-DAD5-95E3-A211C7E358A5}"/>
          </ac:spMkLst>
        </pc:spChg>
        <pc:spChg chg="add mod">
          <ac:chgData name="Marty Hultgren" userId="9481ff37-1d5e-4d95-af3c-77709b021bda" providerId="ADAL" clId="{0FE59A10-0FA6-4426-8BDF-F016476E0495}" dt="2024-11-05T01:24:04.417" v="507" actId="1076"/>
          <ac:spMkLst>
            <pc:docMk/>
            <pc:sldMk cId="1826376083" sldId="2147477478"/>
            <ac:spMk id="3" creationId="{FD015F0E-C57A-4946-A057-F640BA5BFCD1}"/>
          </ac:spMkLst>
        </pc:spChg>
        <pc:spChg chg="mod">
          <ac:chgData name="Marty Hultgren" userId="9481ff37-1d5e-4d95-af3c-77709b021bda" providerId="ADAL" clId="{0FE59A10-0FA6-4426-8BDF-F016476E0495}" dt="2024-11-05T01:26:05.714" v="540" actId="20577"/>
          <ac:spMkLst>
            <pc:docMk/>
            <pc:sldMk cId="1826376083" sldId="2147477478"/>
            <ac:spMk id="7" creationId="{854BE42D-8D01-C7E4-8178-B2A95ADDB745}"/>
          </ac:spMkLst>
        </pc:spChg>
        <pc:spChg chg="mod">
          <ac:chgData name="Marty Hultgren" userId="9481ff37-1d5e-4d95-af3c-77709b021bda" providerId="ADAL" clId="{0FE59A10-0FA6-4426-8BDF-F016476E0495}" dt="2024-11-05T01:23:21.657" v="484" actId="20577"/>
          <ac:spMkLst>
            <pc:docMk/>
            <pc:sldMk cId="1826376083" sldId="2147477478"/>
            <ac:spMk id="21" creationId="{310BD3BD-07D2-93A7-5A22-3F3CAE83032F}"/>
          </ac:spMkLst>
        </pc:spChg>
      </pc:sldChg>
      <pc:sldChg chg="addSp delSp modSp add del mod">
        <pc:chgData name="Marty Hultgren" userId="9481ff37-1d5e-4d95-af3c-77709b021bda" providerId="ADAL" clId="{0FE59A10-0FA6-4426-8BDF-F016476E0495}" dt="2024-11-05T12:03:31.111" v="1353" actId="47"/>
        <pc:sldMkLst>
          <pc:docMk/>
          <pc:sldMk cId="519811708" sldId="2147477479"/>
        </pc:sldMkLst>
        <pc:spChg chg="add del mod">
          <ac:chgData name="Marty Hultgren" userId="9481ff37-1d5e-4d95-af3c-77709b021bda" providerId="ADAL" clId="{0FE59A10-0FA6-4426-8BDF-F016476E0495}" dt="2024-11-05T01:24:09.661" v="510" actId="478"/>
          <ac:spMkLst>
            <pc:docMk/>
            <pc:sldMk cId="519811708" sldId="2147477479"/>
            <ac:spMk id="2" creationId="{88D6A26F-D12A-6A0E-C933-E379AFD5A9EB}"/>
          </ac:spMkLst>
        </pc:spChg>
        <pc:spChg chg="add mod">
          <ac:chgData name="Marty Hultgren" userId="9481ff37-1d5e-4d95-af3c-77709b021bda" providerId="ADAL" clId="{0FE59A10-0FA6-4426-8BDF-F016476E0495}" dt="2024-11-05T01:24:13.778" v="511"/>
          <ac:spMkLst>
            <pc:docMk/>
            <pc:sldMk cId="519811708" sldId="2147477479"/>
            <ac:spMk id="3" creationId="{0B592171-2B23-8843-3A3B-028227D5CE4F}"/>
          </ac:spMkLst>
        </pc:spChg>
        <pc:spChg chg="mod ord">
          <ac:chgData name="Marty Hultgren" userId="9481ff37-1d5e-4d95-af3c-77709b021bda" providerId="ADAL" clId="{0FE59A10-0FA6-4426-8BDF-F016476E0495}" dt="2024-11-05T01:33:31.356" v="640" actId="167"/>
          <ac:spMkLst>
            <pc:docMk/>
            <pc:sldMk cId="519811708" sldId="2147477479"/>
            <ac:spMk id="5" creationId="{5F1A81AE-B8D5-D3D7-EE79-B1B0BDBFBD0E}"/>
          </ac:spMkLst>
        </pc:spChg>
        <pc:spChg chg="mod ord">
          <ac:chgData name="Marty Hultgren" userId="9481ff37-1d5e-4d95-af3c-77709b021bda" providerId="ADAL" clId="{0FE59A10-0FA6-4426-8BDF-F016476E0495}" dt="2024-11-05T01:33:34.891" v="641" actId="167"/>
          <ac:spMkLst>
            <pc:docMk/>
            <pc:sldMk cId="519811708" sldId="2147477479"/>
            <ac:spMk id="6" creationId="{9B4F50EF-49A5-C781-83FC-1072DF39D622}"/>
          </ac:spMkLst>
        </pc:spChg>
        <pc:spChg chg="mod ord">
          <ac:chgData name="Marty Hultgren" userId="9481ff37-1d5e-4d95-af3c-77709b021bda" providerId="ADAL" clId="{0FE59A10-0FA6-4426-8BDF-F016476E0495}" dt="2024-11-05T12:01:34.399" v="1329" actId="167"/>
          <ac:spMkLst>
            <pc:docMk/>
            <pc:sldMk cId="519811708" sldId="2147477479"/>
            <ac:spMk id="7" creationId="{854BE42D-8D01-C7E4-8178-B2A95ADDB745}"/>
          </ac:spMkLst>
        </pc:spChg>
        <pc:spChg chg="del">
          <ac:chgData name="Marty Hultgren" userId="9481ff37-1d5e-4d95-af3c-77709b021bda" providerId="ADAL" clId="{0FE59A10-0FA6-4426-8BDF-F016476E0495}" dt="2024-11-05T01:24:06.675" v="508" actId="478"/>
          <ac:spMkLst>
            <pc:docMk/>
            <pc:sldMk cId="519811708" sldId="2147477479"/>
            <ac:spMk id="8" creationId="{62BD05D3-2D21-3D22-BC5F-2189570CEB97}"/>
          </ac:spMkLst>
        </pc:spChg>
        <pc:spChg chg="mod">
          <ac:chgData name="Marty Hultgren" userId="9481ff37-1d5e-4d95-af3c-77709b021bda" providerId="ADAL" clId="{0FE59A10-0FA6-4426-8BDF-F016476E0495}" dt="2024-11-05T01:23:27.847" v="490" actId="20577"/>
          <ac:spMkLst>
            <pc:docMk/>
            <pc:sldMk cId="519811708" sldId="2147477479"/>
            <ac:spMk id="21" creationId="{310BD3BD-07D2-93A7-5A22-3F3CAE83032F}"/>
          </ac:spMkLst>
        </pc:spChg>
      </pc:sldChg>
      <pc:sldChg chg="addSp delSp modSp add del mod">
        <pc:chgData name="Marty Hultgren" userId="9481ff37-1d5e-4d95-af3c-77709b021bda" providerId="ADAL" clId="{0FE59A10-0FA6-4426-8BDF-F016476E0495}" dt="2024-11-05T01:30:28.741" v="588" actId="47"/>
        <pc:sldMkLst>
          <pc:docMk/>
          <pc:sldMk cId="2195980330" sldId="2147477480"/>
        </pc:sldMkLst>
        <pc:spChg chg="add mod">
          <ac:chgData name="Marty Hultgren" userId="9481ff37-1d5e-4d95-af3c-77709b021bda" providerId="ADAL" clId="{0FE59A10-0FA6-4426-8BDF-F016476E0495}" dt="2024-11-05T01:24:16.314" v="513"/>
          <ac:spMkLst>
            <pc:docMk/>
            <pc:sldMk cId="2195980330" sldId="2147477480"/>
            <ac:spMk id="2" creationId="{1FFB0F13-1285-920E-BD70-D03194A57676}"/>
          </ac:spMkLst>
        </pc:spChg>
        <pc:spChg chg="del">
          <ac:chgData name="Marty Hultgren" userId="9481ff37-1d5e-4d95-af3c-77709b021bda" providerId="ADAL" clId="{0FE59A10-0FA6-4426-8BDF-F016476E0495}" dt="2024-11-05T01:30:16.788" v="584" actId="478"/>
          <ac:spMkLst>
            <pc:docMk/>
            <pc:sldMk cId="2195980330" sldId="2147477480"/>
            <ac:spMk id="4" creationId="{2FF919BA-A8DB-029E-8588-624A14D99B18}"/>
          </ac:spMkLst>
        </pc:spChg>
        <pc:spChg chg="del mod">
          <ac:chgData name="Marty Hultgren" userId="9481ff37-1d5e-4d95-af3c-77709b021bda" providerId="ADAL" clId="{0FE59A10-0FA6-4426-8BDF-F016476E0495}" dt="2024-11-05T01:28:33.277" v="573" actId="478"/>
          <ac:spMkLst>
            <pc:docMk/>
            <pc:sldMk cId="2195980330" sldId="2147477480"/>
            <ac:spMk id="5" creationId="{5F1A81AE-B8D5-D3D7-EE79-B1B0BDBFBD0E}"/>
          </ac:spMkLst>
        </pc:spChg>
        <pc:spChg chg="del mod">
          <ac:chgData name="Marty Hultgren" userId="9481ff37-1d5e-4d95-af3c-77709b021bda" providerId="ADAL" clId="{0FE59A10-0FA6-4426-8BDF-F016476E0495}" dt="2024-11-05T01:28:34.853" v="574" actId="478"/>
          <ac:spMkLst>
            <pc:docMk/>
            <pc:sldMk cId="2195980330" sldId="2147477480"/>
            <ac:spMk id="6" creationId="{9B4F50EF-49A5-C781-83FC-1072DF39D622}"/>
          </ac:spMkLst>
        </pc:spChg>
        <pc:spChg chg="mod ord">
          <ac:chgData name="Marty Hultgren" userId="9481ff37-1d5e-4d95-af3c-77709b021bda" providerId="ADAL" clId="{0FE59A10-0FA6-4426-8BDF-F016476E0495}" dt="2024-11-05T01:28:27.589" v="572" actId="20577"/>
          <ac:spMkLst>
            <pc:docMk/>
            <pc:sldMk cId="2195980330" sldId="2147477480"/>
            <ac:spMk id="7" creationId="{854BE42D-8D01-C7E4-8178-B2A95ADDB745}"/>
          </ac:spMkLst>
        </pc:spChg>
        <pc:spChg chg="del">
          <ac:chgData name="Marty Hultgren" userId="9481ff37-1d5e-4d95-af3c-77709b021bda" providerId="ADAL" clId="{0FE59A10-0FA6-4426-8BDF-F016476E0495}" dt="2024-11-05T01:30:19.070" v="585" actId="478"/>
          <ac:spMkLst>
            <pc:docMk/>
            <pc:sldMk cId="2195980330" sldId="2147477480"/>
            <ac:spMk id="8" creationId="{28D69A7A-F6EF-1521-B29F-E459B0B293B8}"/>
          </ac:spMkLst>
        </pc:spChg>
        <pc:spChg chg="del">
          <ac:chgData name="Marty Hultgren" userId="9481ff37-1d5e-4d95-af3c-77709b021bda" providerId="ADAL" clId="{0FE59A10-0FA6-4426-8BDF-F016476E0495}" dt="2024-11-05T01:24:15.932" v="512" actId="478"/>
          <ac:spMkLst>
            <pc:docMk/>
            <pc:sldMk cId="2195980330" sldId="2147477480"/>
            <ac:spMk id="9" creationId="{075D0028-8C91-2895-372C-89ABE62E17DD}"/>
          </ac:spMkLst>
        </pc:spChg>
        <pc:spChg chg="add mod">
          <ac:chgData name="Marty Hultgren" userId="9481ff37-1d5e-4d95-af3c-77709b021bda" providerId="ADAL" clId="{0FE59A10-0FA6-4426-8BDF-F016476E0495}" dt="2024-11-05T01:28:39.113" v="575"/>
          <ac:spMkLst>
            <pc:docMk/>
            <pc:sldMk cId="2195980330" sldId="2147477480"/>
            <ac:spMk id="10" creationId="{6695F386-6A9B-09F2-F0A9-BBC0B3B6195B}"/>
          </ac:spMkLst>
        </pc:spChg>
        <pc:spChg chg="add mod">
          <ac:chgData name="Marty Hultgren" userId="9481ff37-1d5e-4d95-af3c-77709b021bda" providerId="ADAL" clId="{0FE59A10-0FA6-4426-8BDF-F016476E0495}" dt="2024-11-05T01:28:42.762" v="576"/>
          <ac:spMkLst>
            <pc:docMk/>
            <pc:sldMk cId="2195980330" sldId="2147477480"/>
            <ac:spMk id="11" creationId="{F8966AFA-CD7A-4445-8EA7-5A9045277D77}"/>
          </ac:spMkLst>
        </pc:spChg>
        <pc:spChg chg="mod">
          <ac:chgData name="Marty Hultgren" userId="9481ff37-1d5e-4d95-af3c-77709b021bda" providerId="ADAL" clId="{0FE59A10-0FA6-4426-8BDF-F016476E0495}" dt="2024-11-05T01:23:32.003" v="498" actId="20577"/>
          <ac:spMkLst>
            <pc:docMk/>
            <pc:sldMk cId="2195980330" sldId="2147477480"/>
            <ac:spMk id="21" creationId="{310BD3BD-07D2-93A7-5A22-3F3CAE83032F}"/>
          </ac:spMkLst>
        </pc:spChg>
        <pc:graphicFrameChg chg="del">
          <ac:chgData name="Marty Hultgren" userId="9481ff37-1d5e-4d95-af3c-77709b021bda" providerId="ADAL" clId="{0FE59A10-0FA6-4426-8BDF-F016476E0495}" dt="2024-11-05T01:30:15.948" v="583" actId="478"/>
          <ac:graphicFrameMkLst>
            <pc:docMk/>
            <pc:sldMk cId="2195980330" sldId="2147477480"/>
            <ac:graphicFrameMk id="3" creationId="{C3029380-1799-71E9-AD49-A99414FD0914}"/>
          </ac:graphicFrameMkLst>
        </pc:graphicFrameChg>
      </pc:sldChg>
      <pc:sldChg chg="addSp delSp modSp add del mod ord">
        <pc:chgData name="Marty Hultgren" userId="9481ff37-1d5e-4d95-af3c-77709b021bda" providerId="ADAL" clId="{0FE59A10-0FA6-4426-8BDF-F016476E0495}" dt="2024-11-05T12:03:31.111" v="1353" actId="47"/>
        <pc:sldMkLst>
          <pc:docMk/>
          <pc:sldMk cId="2160031018" sldId="2147477481"/>
        </pc:sldMkLst>
        <pc:spChg chg="add mod ord">
          <ac:chgData name="Marty Hultgren" userId="9481ff37-1d5e-4d95-af3c-77709b021bda" providerId="ADAL" clId="{0FE59A10-0FA6-4426-8BDF-F016476E0495}" dt="2024-11-05T01:30:47.313" v="597" actId="166"/>
          <ac:spMkLst>
            <pc:docMk/>
            <pc:sldMk cId="2160031018" sldId="2147477481"/>
            <ac:spMk id="2" creationId="{2E91E139-6D63-31A2-A936-2E5DC114FF9B}"/>
          </ac:spMkLst>
        </pc:spChg>
        <pc:spChg chg="del">
          <ac:chgData name="Marty Hultgren" userId="9481ff37-1d5e-4d95-af3c-77709b021bda" providerId="ADAL" clId="{0FE59A10-0FA6-4426-8BDF-F016476E0495}" dt="2024-11-05T01:30:40.151" v="595" actId="478"/>
          <ac:spMkLst>
            <pc:docMk/>
            <pc:sldMk cId="2160031018" sldId="2147477481"/>
            <ac:spMk id="4" creationId="{2FF919BA-A8DB-029E-8588-624A14D99B18}"/>
          </ac:spMkLst>
        </pc:spChg>
        <pc:spChg chg="add del mod ord">
          <ac:chgData name="Marty Hultgren" userId="9481ff37-1d5e-4d95-af3c-77709b021bda" providerId="ADAL" clId="{0FE59A10-0FA6-4426-8BDF-F016476E0495}" dt="2024-11-05T12:02:36.456" v="1341" actId="478"/>
          <ac:spMkLst>
            <pc:docMk/>
            <pc:sldMk cId="2160031018" sldId="2147477481"/>
            <ac:spMk id="7" creationId="{854BE42D-8D01-C7E4-8178-B2A95ADDB745}"/>
          </ac:spMkLst>
        </pc:spChg>
        <pc:spChg chg="del">
          <ac:chgData name="Marty Hultgren" userId="9481ff37-1d5e-4d95-af3c-77709b021bda" providerId="ADAL" clId="{0FE59A10-0FA6-4426-8BDF-F016476E0495}" dt="2024-11-05T01:30:41.291" v="596" actId="478"/>
          <ac:spMkLst>
            <pc:docMk/>
            <pc:sldMk cId="2160031018" sldId="2147477481"/>
            <ac:spMk id="8" creationId="{28D69A7A-F6EF-1521-B29F-E459B0B293B8}"/>
          </ac:spMkLst>
        </pc:spChg>
        <pc:spChg chg="add mod">
          <ac:chgData name="Marty Hultgren" userId="9481ff37-1d5e-4d95-af3c-77709b021bda" providerId="ADAL" clId="{0FE59A10-0FA6-4426-8BDF-F016476E0495}" dt="2024-11-05T01:24:32.116" v="517"/>
          <ac:spMkLst>
            <pc:docMk/>
            <pc:sldMk cId="2160031018" sldId="2147477481"/>
            <ac:spMk id="11" creationId="{EAE41607-E5F5-4A40-822F-9F711247DEBD}"/>
          </ac:spMkLst>
        </pc:spChg>
        <pc:spChg chg="del">
          <ac:chgData name="Marty Hultgren" userId="9481ff37-1d5e-4d95-af3c-77709b021bda" providerId="ADAL" clId="{0FE59A10-0FA6-4426-8BDF-F016476E0495}" dt="2024-11-05T01:24:18.059" v="514" actId="478"/>
          <ac:spMkLst>
            <pc:docMk/>
            <pc:sldMk cId="2160031018" sldId="2147477481"/>
            <ac:spMk id="12" creationId="{F808B8D6-9200-7BEE-D0CA-1D5D38E55FD8}"/>
          </ac:spMkLst>
        </pc:spChg>
        <pc:spChg chg="del">
          <ac:chgData name="Marty Hultgren" userId="9481ff37-1d5e-4d95-af3c-77709b021bda" providerId="ADAL" clId="{0FE59A10-0FA6-4426-8BDF-F016476E0495}" dt="2024-11-05T01:30:39.492" v="594" actId="478"/>
          <ac:spMkLst>
            <pc:docMk/>
            <pc:sldMk cId="2160031018" sldId="2147477481"/>
            <ac:spMk id="15" creationId="{E877697E-4914-28B2-BBE8-8DF9C9EDF83B}"/>
          </ac:spMkLst>
        </pc:spChg>
        <pc:spChg chg="mod">
          <ac:chgData name="Marty Hultgren" userId="9481ff37-1d5e-4d95-af3c-77709b021bda" providerId="ADAL" clId="{0FE59A10-0FA6-4426-8BDF-F016476E0495}" dt="2024-11-05T01:23:35.509" v="504" actId="20577"/>
          <ac:spMkLst>
            <pc:docMk/>
            <pc:sldMk cId="2160031018" sldId="2147477481"/>
            <ac:spMk id="21" creationId="{310BD3BD-07D2-93A7-5A22-3F3CAE83032F}"/>
          </ac:spMkLst>
        </pc:spChg>
        <pc:graphicFrameChg chg="del modGraphic">
          <ac:chgData name="Marty Hultgren" userId="9481ff37-1d5e-4d95-af3c-77709b021bda" providerId="ADAL" clId="{0FE59A10-0FA6-4426-8BDF-F016476E0495}" dt="2024-11-05T01:30:38.704" v="593" actId="478"/>
          <ac:graphicFrameMkLst>
            <pc:docMk/>
            <pc:sldMk cId="2160031018" sldId="2147477481"/>
            <ac:graphicFrameMk id="3" creationId="{C3029380-1799-71E9-AD49-A99414FD0914}"/>
          </ac:graphicFrameMkLst>
        </pc:graphicFrameChg>
        <pc:graphicFrameChg chg="ord">
          <ac:chgData name="Marty Hultgren" userId="9481ff37-1d5e-4d95-af3c-77709b021bda" providerId="ADAL" clId="{0FE59A10-0FA6-4426-8BDF-F016476E0495}" dt="2024-11-05T01:30:50.081" v="598" actId="166"/>
          <ac:graphicFrameMkLst>
            <pc:docMk/>
            <pc:sldMk cId="2160031018" sldId="2147477481"/>
            <ac:graphicFrameMk id="9" creationId="{3B4E6161-30F4-152D-272E-E6C52725A820}"/>
          </ac:graphicFrameMkLst>
        </pc:graphicFrameChg>
        <pc:cxnChg chg="ord">
          <ac:chgData name="Marty Hultgren" userId="9481ff37-1d5e-4d95-af3c-77709b021bda" providerId="ADAL" clId="{0FE59A10-0FA6-4426-8BDF-F016476E0495}" dt="2024-11-05T01:30:52.663" v="599" actId="166"/>
          <ac:cxnSpMkLst>
            <pc:docMk/>
            <pc:sldMk cId="2160031018" sldId="2147477481"/>
            <ac:cxnSpMk id="10" creationId="{BD8CBCF4-8BD9-2289-9823-53ED031DD0AE}"/>
          </ac:cxnSpMkLst>
        </pc:cxnChg>
      </pc:sldChg>
      <pc:sldChg chg="new del">
        <pc:chgData name="Marty Hultgren" userId="9481ff37-1d5e-4d95-af3c-77709b021bda" providerId="ADAL" clId="{0FE59A10-0FA6-4426-8BDF-F016476E0495}" dt="2024-11-05T01:27:37.582" v="560" actId="47"/>
        <pc:sldMkLst>
          <pc:docMk/>
          <pc:sldMk cId="566665172" sldId="2147477482"/>
        </pc:sldMkLst>
      </pc:sldChg>
      <pc:sldChg chg="delSp modSp add del mod">
        <pc:chgData name="Marty Hultgren" userId="9481ff37-1d5e-4d95-af3c-77709b021bda" providerId="ADAL" clId="{0FE59A10-0FA6-4426-8BDF-F016476E0495}" dt="2024-11-05T12:03:31.111" v="1353" actId="47"/>
        <pc:sldMkLst>
          <pc:docMk/>
          <pc:sldMk cId="1124810685" sldId="2147477482"/>
        </pc:sldMkLst>
        <pc:spChg chg="ord">
          <ac:chgData name="Marty Hultgren" userId="9481ff37-1d5e-4d95-af3c-77709b021bda" providerId="ADAL" clId="{0FE59A10-0FA6-4426-8BDF-F016476E0495}" dt="2024-11-05T01:31:17.254" v="606" actId="166"/>
          <ac:spMkLst>
            <pc:docMk/>
            <pc:sldMk cId="1124810685" sldId="2147477482"/>
            <ac:spMk id="2" creationId="{2E91E139-6D63-31A2-A936-2E5DC114FF9B}"/>
          </ac:spMkLst>
        </pc:spChg>
        <pc:spChg chg="mod">
          <ac:chgData name="Marty Hultgren" userId="9481ff37-1d5e-4d95-af3c-77709b021bda" providerId="ADAL" clId="{0FE59A10-0FA6-4426-8BDF-F016476E0495}" dt="2024-11-05T01:33:23.640" v="639" actId="14100"/>
          <ac:spMkLst>
            <pc:docMk/>
            <pc:sldMk cId="1124810685" sldId="2147477482"/>
            <ac:spMk id="4" creationId="{2FF919BA-A8DB-029E-8588-624A14D99B18}"/>
          </ac:spMkLst>
        </pc:spChg>
        <pc:spChg chg="ord">
          <ac:chgData name="Marty Hultgren" userId="9481ff37-1d5e-4d95-af3c-77709b021bda" providerId="ADAL" clId="{0FE59A10-0FA6-4426-8BDF-F016476E0495}" dt="2024-11-05T01:33:13.552" v="636" actId="167"/>
          <ac:spMkLst>
            <pc:docMk/>
            <pc:sldMk cId="1124810685" sldId="2147477482"/>
            <ac:spMk id="5" creationId="{5F1A81AE-B8D5-D3D7-EE79-B1B0BDBFBD0E}"/>
          </ac:spMkLst>
        </pc:spChg>
        <pc:spChg chg="ord">
          <ac:chgData name="Marty Hultgren" userId="9481ff37-1d5e-4d95-af3c-77709b021bda" providerId="ADAL" clId="{0FE59A10-0FA6-4426-8BDF-F016476E0495}" dt="2024-11-05T01:33:11.008" v="635" actId="167"/>
          <ac:spMkLst>
            <pc:docMk/>
            <pc:sldMk cId="1124810685" sldId="2147477482"/>
            <ac:spMk id="6" creationId="{9B4F50EF-49A5-C781-83FC-1072DF39D622}"/>
          </ac:spMkLst>
        </pc:spChg>
        <pc:spChg chg="ord">
          <ac:chgData name="Marty Hultgren" userId="9481ff37-1d5e-4d95-af3c-77709b021bda" providerId="ADAL" clId="{0FE59A10-0FA6-4426-8BDF-F016476E0495}" dt="2024-11-05T01:33:04.210" v="633" actId="167"/>
          <ac:spMkLst>
            <pc:docMk/>
            <pc:sldMk cId="1124810685" sldId="2147477482"/>
            <ac:spMk id="7" creationId="{854BE42D-8D01-C7E4-8178-B2A95ADDB745}"/>
          </ac:spMkLst>
        </pc:spChg>
        <pc:spChg chg="del">
          <ac:chgData name="Marty Hultgren" userId="9481ff37-1d5e-4d95-af3c-77709b021bda" providerId="ADAL" clId="{0FE59A10-0FA6-4426-8BDF-F016476E0495}" dt="2024-11-05T01:32:40.829" v="625" actId="478"/>
          <ac:spMkLst>
            <pc:docMk/>
            <pc:sldMk cId="1124810685" sldId="2147477482"/>
            <ac:spMk id="8" creationId="{28D69A7A-F6EF-1521-B29F-E459B0B293B8}"/>
          </ac:spMkLst>
        </pc:spChg>
        <pc:spChg chg="del">
          <ac:chgData name="Marty Hultgren" userId="9481ff37-1d5e-4d95-af3c-77709b021bda" providerId="ADAL" clId="{0FE59A10-0FA6-4426-8BDF-F016476E0495}" dt="2024-11-05T01:31:08.468" v="603" actId="478"/>
          <ac:spMkLst>
            <pc:docMk/>
            <pc:sldMk cId="1124810685" sldId="2147477482"/>
            <ac:spMk id="13" creationId="{9A3AC97A-9768-3E79-BE1B-04E93C9B1D59}"/>
          </ac:spMkLst>
        </pc:spChg>
        <pc:spChg chg="del">
          <ac:chgData name="Marty Hultgren" userId="9481ff37-1d5e-4d95-af3c-77709b021bda" providerId="ADAL" clId="{0FE59A10-0FA6-4426-8BDF-F016476E0495}" dt="2024-11-05T01:31:09.102" v="604" actId="478"/>
          <ac:spMkLst>
            <pc:docMk/>
            <pc:sldMk cId="1124810685" sldId="2147477482"/>
            <ac:spMk id="14" creationId="{66DA8EFD-8578-22AA-8880-B4C33F709DDF}"/>
          </ac:spMkLst>
        </pc:spChg>
        <pc:spChg chg="del">
          <ac:chgData name="Marty Hultgren" userId="9481ff37-1d5e-4d95-af3c-77709b021bda" providerId="ADAL" clId="{0FE59A10-0FA6-4426-8BDF-F016476E0495}" dt="2024-11-05T01:32:37.957" v="623" actId="478"/>
          <ac:spMkLst>
            <pc:docMk/>
            <pc:sldMk cId="1124810685" sldId="2147477482"/>
            <ac:spMk id="15" creationId="{E877697E-4914-28B2-BBE8-8DF9C9EDF83B}"/>
          </ac:spMkLst>
        </pc:spChg>
        <pc:graphicFrameChg chg="mod ord modGraphic">
          <ac:chgData name="Marty Hultgren" userId="9481ff37-1d5e-4d95-af3c-77709b021bda" providerId="ADAL" clId="{0FE59A10-0FA6-4426-8BDF-F016476E0495}" dt="2024-11-05T12:03:13.287" v="1350" actId="1076"/>
          <ac:graphicFrameMkLst>
            <pc:docMk/>
            <pc:sldMk cId="1124810685" sldId="2147477482"/>
            <ac:graphicFrameMk id="3" creationId="{C3029380-1799-71E9-AD49-A99414FD0914}"/>
          </ac:graphicFrameMkLst>
        </pc:graphicFrameChg>
        <pc:graphicFrameChg chg="del">
          <ac:chgData name="Marty Hultgren" userId="9481ff37-1d5e-4d95-af3c-77709b021bda" providerId="ADAL" clId="{0FE59A10-0FA6-4426-8BDF-F016476E0495}" dt="2024-11-05T01:30:59.004" v="600" actId="478"/>
          <ac:graphicFrameMkLst>
            <pc:docMk/>
            <pc:sldMk cId="1124810685" sldId="2147477482"/>
            <ac:graphicFrameMk id="9" creationId="{3B4E6161-30F4-152D-272E-E6C52725A820}"/>
          </ac:graphicFrameMkLst>
        </pc:graphicFrameChg>
        <pc:cxnChg chg="del">
          <ac:chgData name="Marty Hultgren" userId="9481ff37-1d5e-4d95-af3c-77709b021bda" providerId="ADAL" clId="{0FE59A10-0FA6-4426-8BDF-F016476E0495}" dt="2024-11-05T01:31:01.188" v="601" actId="478"/>
          <ac:cxnSpMkLst>
            <pc:docMk/>
            <pc:sldMk cId="1124810685" sldId="2147477482"/>
            <ac:cxnSpMk id="10" creationId="{BD8CBCF4-8BD9-2289-9823-53ED031DD0AE}"/>
          </ac:cxnSpMkLst>
        </pc:cxnChg>
      </pc:sldChg>
      <pc:sldChg chg="modSp add del mod">
        <pc:chgData name="Marty Hultgren" userId="9481ff37-1d5e-4d95-af3c-77709b021bda" providerId="ADAL" clId="{0FE59A10-0FA6-4426-8BDF-F016476E0495}" dt="2024-11-05T11:37:53.733" v="1036" actId="47"/>
        <pc:sldMkLst>
          <pc:docMk/>
          <pc:sldMk cId="90546897" sldId="2147477483"/>
        </pc:sldMkLst>
        <pc:graphicFrameChg chg="mod">
          <ac:chgData name="Marty Hultgren" userId="9481ff37-1d5e-4d95-af3c-77709b021bda" providerId="ADAL" clId="{0FE59A10-0FA6-4426-8BDF-F016476E0495}" dt="2024-11-05T01:49:46.780" v="876" actId="1076"/>
          <ac:graphicFrameMkLst>
            <pc:docMk/>
            <pc:sldMk cId="90546897" sldId="2147477483"/>
            <ac:graphicFrameMk id="13" creationId="{203FC67D-B679-090B-C869-E099E41F2567}"/>
          </ac:graphicFrameMkLst>
        </pc:graphicFrameChg>
        <pc:graphicFrameChg chg="mod">
          <ac:chgData name="Marty Hultgren" userId="9481ff37-1d5e-4d95-af3c-77709b021bda" providerId="ADAL" clId="{0FE59A10-0FA6-4426-8BDF-F016476E0495}" dt="2024-11-05T01:49:46.331" v="875" actId="1076"/>
          <ac:graphicFrameMkLst>
            <pc:docMk/>
            <pc:sldMk cId="90546897" sldId="2147477483"/>
            <ac:graphicFrameMk id="14" creationId="{CC12F0E3-6FE8-D1B0-3E65-F0890D3C9D08}"/>
          </ac:graphicFrameMkLst>
        </pc:graphicFrameChg>
      </pc:sldChg>
      <pc:sldChg chg="addSp delSp modSp add del mod">
        <pc:chgData name="Marty Hultgren" userId="9481ff37-1d5e-4d95-af3c-77709b021bda" providerId="ADAL" clId="{0FE59A10-0FA6-4426-8BDF-F016476E0495}" dt="2024-11-05T01:45:18.283" v="780" actId="47"/>
        <pc:sldMkLst>
          <pc:docMk/>
          <pc:sldMk cId="473992038" sldId="2147477483"/>
        </pc:sldMkLst>
        <pc:spChg chg="del">
          <ac:chgData name="Marty Hultgren" userId="9481ff37-1d5e-4d95-af3c-77709b021bda" providerId="ADAL" clId="{0FE59A10-0FA6-4426-8BDF-F016476E0495}" dt="2024-11-05T01:39:17.124" v="685" actId="478"/>
          <ac:spMkLst>
            <pc:docMk/>
            <pc:sldMk cId="473992038" sldId="2147477483"/>
            <ac:spMk id="2" creationId="{4224871D-B55F-9920-3FD9-6EB949B543D7}"/>
          </ac:spMkLst>
        </pc:spChg>
        <pc:spChg chg="del">
          <ac:chgData name="Marty Hultgren" userId="9481ff37-1d5e-4d95-af3c-77709b021bda" providerId="ADAL" clId="{0FE59A10-0FA6-4426-8BDF-F016476E0495}" dt="2024-11-05T01:39:23.195" v="690" actId="478"/>
          <ac:spMkLst>
            <pc:docMk/>
            <pc:sldMk cId="473992038" sldId="2147477483"/>
            <ac:spMk id="3" creationId="{933A91C9-DE99-CCC4-9787-46C4DE6B12A7}"/>
          </ac:spMkLst>
        </pc:spChg>
        <pc:spChg chg="mod">
          <ac:chgData name="Marty Hultgren" userId="9481ff37-1d5e-4d95-af3c-77709b021bda" providerId="ADAL" clId="{0FE59A10-0FA6-4426-8BDF-F016476E0495}" dt="2024-11-05T01:44:14.406" v="759" actId="1076"/>
          <ac:spMkLst>
            <pc:docMk/>
            <pc:sldMk cId="473992038" sldId="2147477483"/>
            <ac:spMk id="4" creationId="{3138E535-39B1-ABC8-0B01-DE0495DA2FFD}"/>
          </ac:spMkLst>
        </pc:spChg>
        <pc:spChg chg="del">
          <ac:chgData name="Marty Hultgren" userId="9481ff37-1d5e-4d95-af3c-77709b021bda" providerId="ADAL" clId="{0FE59A10-0FA6-4426-8BDF-F016476E0495}" dt="2024-11-05T01:39:15.276" v="683" actId="478"/>
          <ac:spMkLst>
            <pc:docMk/>
            <pc:sldMk cId="473992038" sldId="2147477483"/>
            <ac:spMk id="5" creationId="{85E74AC6-D816-1523-C9BA-0EEAE308494E}"/>
          </ac:spMkLst>
        </pc:spChg>
        <pc:spChg chg="add mod ord">
          <ac:chgData name="Marty Hultgren" userId="9481ff37-1d5e-4d95-af3c-77709b021bda" providerId="ADAL" clId="{0FE59A10-0FA6-4426-8BDF-F016476E0495}" dt="2024-11-05T01:44:09.154" v="756" actId="1076"/>
          <ac:spMkLst>
            <pc:docMk/>
            <pc:sldMk cId="473992038" sldId="2147477483"/>
            <ac:spMk id="6" creationId="{BBC9EDF9-F9D9-F397-14C9-7D1DCBCE4856}"/>
          </ac:spMkLst>
        </pc:spChg>
        <pc:spChg chg="mod ord">
          <ac:chgData name="Marty Hultgren" userId="9481ff37-1d5e-4d95-af3c-77709b021bda" providerId="ADAL" clId="{0FE59A10-0FA6-4426-8BDF-F016476E0495}" dt="2024-11-05T01:44:21.252" v="761" actId="1076"/>
          <ac:spMkLst>
            <pc:docMk/>
            <pc:sldMk cId="473992038" sldId="2147477483"/>
            <ac:spMk id="7" creationId="{854BE42D-8D01-C7E4-8178-B2A95ADDB745}"/>
          </ac:spMkLst>
        </pc:spChg>
        <pc:spChg chg="del">
          <ac:chgData name="Marty Hultgren" userId="9481ff37-1d5e-4d95-af3c-77709b021bda" providerId="ADAL" clId="{0FE59A10-0FA6-4426-8BDF-F016476E0495}" dt="2024-11-05T01:39:16.453" v="684" actId="478"/>
          <ac:spMkLst>
            <pc:docMk/>
            <pc:sldMk cId="473992038" sldId="2147477483"/>
            <ac:spMk id="9" creationId="{00DC1DEE-D1F7-C2EF-1B47-0E3B8FDD77D1}"/>
          </ac:spMkLst>
        </pc:spChg>
        <pc:spChg chg="add mod">
          <ac:chgData name="Marty Hultgren" userId="9481ff37-1d5e-4d95-af3c-77709b021bda" providerId="ADAL" clId="{0FE59A10-0FA6-4426-8BDF-F016476E0495}" dt="2024-11-05T01:45:01.666" v="779" actId="1076"/>
          <ac:spMkLst>
            <pc:docMk/>
            <pc:sldMk cId="473992038" sldId="2147477483"/>
            <ac:spMk id="10" creationId="{50353156-D411-6156-6147-2F326474FAA3}"/>
          </ac:spMkLst>
        </pc:spChg>
        <pc:spChg chg="del">
          <ac:chgData name="Marty Hultgren" userId="9481ff37-1d5e-4d95-af3c-77709b021bda" providerId="ADAL" clId="{0FE59A10-0FA6-4426-8BDF-F016476E0495}" dt="2024-11-05T01:39:18.556" v="686" actId="478"/>
          <ac:spMkLst>
            <pc:docMk/>
            <pc:sldMk cId="473992038" sldId="2147477483"/>
            <ac:spMk id="11" creationId="{30410EFB-E65A-7093-7960-D563342C4500}"/>
          </ac:spMkLst>
        </pc:spChg>
        <pc:spChg chg="del topLvl">
          <ac:chgData name="Marty Hultgren" userId="9481ff37-1d5e-4d95-af3c-77709b021bda" providerId="ADAL" clId="{0FE59A10-0FA6-4426-8BDF-F016476E0495}" dt="2024-11-05T01:39:22.212" v="689" actId="478"/>
          <ac:spMkLst>
            <pc:docMk/>
            <pc:sldMk cId="473992038" sldId="2147477483"/>
            <ac:spMk id="17" creationId="{F4C04CD9-A22D-8DBD-7081-9BD16AE631E0}"/>
          </ac:spMkLst>
        </pc:spChg>
        <pc:spChg chg="del mod topLvl">
          <ac:chgData name="Marty Hultgren" userId="9481ff37-1d5e-4d95-af3c-77709b021bda" providerId="ADAL" clId="{0FE59A10-0FA6-4426-8BDF-F016476E0495}" dt="2024-11-05T01:39:20.660" v="688" actId="478"/>
          <ac:spMkLst>
            <pc:docMk/>
            <pc:sldMk cId="473992038" sldId="2147477483"/>
            <ac:spMk id="18" creationId="{6E0929FE-937D-3D02-3171-DB1C8BEF5CF7}"/>
          </ac:spMkLst>
        </pc:spChg>
        <pc:grpChg chg="del mod ord">
          <ac:chgData name="Marty Hultgren" userId="9481ff37-1d5e-4d95-af3c-77709b021bda" providerId="ADAL" clId="{0FE59A10-0FA6-4426-8BDF-F016476E0495}" dt="2024-11-05T01:44:26.603" v="762" actId="478"/>
          <ac:grpSpMkLst>
            <pc:docMk/>
            <pc:sldMk cId="473992038" sldId="2147477483"/>
            <ac:grpSpMk id="8" creationId="{B409015F-57B5-46D5-84B9-F852A7C65723}"/>
          </ac:grpSpMkLst>
        </pc:grpChg>
        <pc:grpChg chg="del">
          <ac:chgData name="Marty Hultgren" userId="9481ff37-1d5e-4d95-af3c-77709b021bda" providerId="ADAL" clId="{0FE59A10-0FA6-4426-8BDF-F016476E0495}" dt="2024-11-05T01:39:20.660" v="688" actId="478"/>
          <ac:grpSpMkLst>
            <pc:docMk/>
            <pc:sldMk cId="473992038" sldId="2147477483"/>
            <ac:grpSpMk id="19" creationId="{4D033DD6-2AD0-57BE-5222-CC13905674F8}"/>
          </ac:grpSpMkLst>
        </pc:grpChg>
      </pc:sldChg>
      <pc:sldChg chg="addSp delSp modSp add del mod">
        <pc:chgData name="Marty Hultgren" userId="9481ff37-1d5e-4d95-af3c-77709b021bda" providerId="ADAL" clId="{0FE59A10-0FA6-4426-8BDF-F016476E0495}" dt="2024-11-05T11:36:21.851" v="1033" actId="47"/>
        <pc:sldMkLst>
          <pc:docMk/>
          <pc:sldMk cId="547381838" sldId="2147477484"/>
        </pc:sldMkLst>
        <pc:spChg chg="del">
          <ac:chgData name="Marty Hultgren" userId="9481ff37-1d5e-4d95-af3c-77709b021bda" providerId="ADAL" clId="{0FE59A10-0FA6-4426-8BDF-F016476E0495}" dt="2024-11-05T11:33:50.853" v="999" actId="478"/>
          <ac:spMkLst>
            <pc:docMk/>
            <pc:sldMk cId="547381838" sldId="2147477484"/>
            <ac:spMk id="3" creationId="{933A91C9-DE99-CCC4-9787-46C4DE6B12A7}"/>
          </ac:spMkLst>
        </pc:spChg>
        <pc:spChg chg="add mod">
          <ac:chgData name="Marty Hultgren" userId="9481ff37-1d5e-4d95-af3c-77709b021bda" providerId="ADAL" clId="{0FE59A10-0FA6-4426-8BDF-F016476E0495}" dt="2024-11-05T11:33:57.869" v="1001" actId="1076"/>
          <ac:spMkLst>
            <pc:docMk/>
            <pc:sldMk cId="547381838" sldId="2147477484"/>
            <ac:spMk id="4" creationId="{C5C99BFC-401C-6EB6-ABA2-5D50539EBCDF}"/>
          </ac:spMkLst>
        </pc:spChg>
        <pc:spChg chg="mod">
          <ac:chgData name="Marty Hultgren" userId="9481ff37-1d5e-4d95-af3c-77709b021bda" providerId="ADAL" clId="{0FE59A10-0FA6-4426-8BDF-F016476E0495}" dt="2024-11-05T01:53:18.547" v="919" actId="20577"/>
          <ac:spMkLst>
            <pc:docMk/>
            <pc:sldMk cId="547381838" sldId="2147477484"/>
            <ac:spMk id="5" creationId="{85E74AC6-D816-1523-C9BA-0EEAE308494E}"/>
          </ac:spMkLst>
        </pc:spChg>
        <pc:spChg chg="mod">
          <ac:chgData name="Marty Hultgren" userId="9481ff37-1d5e-4d95-af3c-77709b021bda" providerId="ADAL" clId="{0FE59A10-0FA6-4426-8BDF-F016476E0495}" dt="2024-11-05T01:53:22.172" v="923" actId="20577"/>
          <ac:spMkLst>
            <pc:docMk/>
            <pc:sldMk cId="547381838" sldId="2147477484"/>
            <ac:spMk id="11" creationId="{30410EFB-E65A-7093-7960-D563342C4500}"/>
          </ac:spMkLst>
        </pc:spChg>
        <pc:spChg chg="del topLvl">
          <ac:chgData name="Marty Hultgren" userId="9481ff37-1d5e-4d95-af3c-77709b021bda" providerId="ADAL" clId="{0FE59A10-0FA6-4426-8BDF-F016476E0495}" dt="2024-11-05T11:33:41.408" v="998" actId="478"/>
          <ac:spMkLst>
            <pc:docMk/>
            <pc:sldMk cId="547381838" sldId="2147477484"/>
            <ac:spMk id="17" creationId="{F4C04CD9-A22D-8DBD-7081-9BD16AE631E0}"/>
          </ac:spMkLst>
        </pc:spChg>
        <pc:spChg chg="del topLvl">
          <ac:chgData name="Marty Hultgren" userId="9481ff37-1d5e-4d95-af3c-77709b021bda" providerId="ADAL" clId="{0FE59A10-0FA6-4426-8BDF-F016476E0495}" dt="2024-11-05T11:33:39.751" v="997" actId="478"/>
          <ac:spMkLst>
            <pc:docMk/>
            <pc:sldMk cId="547381838" sldId="2147477484"/>
            <ac:spMk id="18" creationId="{6E0929FE-937D-3D02-3171-DB1C8BEF5CF7}"/>
          </ac:spMkLst>
        </pc:spChg>
        <pc:grpChg chg="del">
          <ac:chgData name="Marty Hultgren" userId="9481ff37-1d5e-4d95-af3c-77709b021bda" providerId="ADAL" clId="{0FE59A10-0FA6-4426-8BDF-F016476E0495}" dt="2024-11-05T11:33:39.751" v="997" actId="478"/>
          <ac:grpSpMkLst>
            <pc:docMk/>
            <pc:sldMk cId="547381838" sldId="2147477484"/>
            <ac:grpSpMk id="19" creationId="{4D033DD6-2AD0-57BE-5222-CC13905674F8}"/>
          </ac:grpSpMkLst>
        </pc:grpChg>
        <pc:graphicFrameChg chg="modGraphic">
          <ac:chgData name="Marty Hultgren" userId="9481ff37-1d5e-4d95-af3c-77709b021bda" providerId="ADAL" clId="{0FE59A10-0FA6-4426-8BDF-F016476E0495}" dt="2024-11-05T01:53:40.252" v="935" actId="20577"/>
          <ac:graphicFrameMkLst>
            <pc:docMk/>
            <pc:sldMk cId="547381838" sldId="2147477484"/>
            <ac:graphicFrameMk id="10" creationId="{2A819D20-1F93-C84A-3A69-2D1BC4AAA6FE}"/>
          </ac:graphicFrameMkLst>
        </pc:graphicFrameChg>
      </pc:sldChg>
      <pc:sldChg chg="add del">
        <pc:chgData name="Marty Hultgren" userId="9481ff37-1d5e-4d95-af3c-77709b021bda" providerId="ADAL" clId="{0FE59A10-0FA6-4426-8BDF-F016476E0495}" dt="2024-11-05T11:37:48.206" v="1034" actId="47"/>
        <pc:sldMkLst>
          <pc:docMk/>
          <pc:sldMk cId="3259551959" sldId="2147477485"/>
        </pc:sldMkLst>
      </pc:sldChg>
      <pc:sldChg chg="addSp delSp modSp add del mod ord modAnim">
        <pc:chgData name="Marty Hultgren" userId="9481ff37-1d5e-4d95-af3c-77709b021bda" providerId="ADAL" clId="{0FE59A10-0FA6-4426-8BDF-F016476E0495}" dt="2024-11-05T11:39:46.913" v="1054" actId="47"/>
        <pc:sldMkLst>
          <pc:docMk/>
          <pc:sldMk cId="2380897150" sldId="2147477486"/>
        </pc:sldMkLst>
        <pc:spChg chg="mod">
          <ac:chgData name="Marty Hultgren" userId="9481ff37-1d5e-4d95-af3c-77709b021bda" providerId="ADAL" clId="{0FE59A10-0FA6-4426-8BDF-F016476E0495}" dt="2024-11-05T11:29:26.106" v="975" actId="14100"/>
          <ac:spMkLst>
            <pc:docMk/>
            <pc:sldMk cId="2380897150" sldId="2147477486"/>
            <ac:spMk id="2" creationId="{3DB1D7B9-D62F-3386-82C7-FC5AC3BE9133}"/>
          </ac:spMkLst>
        </pc:spChg>
        <pc:spChg chg="mod">
          <ac:chgData name="Marty Hultgren" userId="9481ff37-1d5e-4d95-af3c-77709b021bda" providerId="ADAL" clId="{0FE59A10-0FA6-4426-8BDF-F016476E0495}" dt="2024-11-05T11:30:14.647" v="979" actId="14100"/>
          <ac:spMkLst>
            <pc:docMk/>
            <pc:sldMk cId="2380897150" sldId="2147477486"/>
            <ac:spMk id="3" creationId="{D69AC45B-9557-DF1B-16A5-B53D1EE25FAA}"/>
          </ac:spMkLst>
        </pc:spChg>
        <pc:spChg chg="del">
          <ac:chgData name="Marty Hultgren" userId="9481ff37-1d5e-4d95-af3c-77709b021bda" providerId="ADAL" clId="{0FE59A10-0FA6-4426-8BDF-F016476E0495}" dt="2024-11-05T11:26:46.573" v="947" actId="478"/>
          <ac:spMkLst>
            <pc:docMk/>
            <pc:sldMk cId="2380897150" sldId="2147477486"/>
            <ac:spMk id="4" creationId="{E4AFDC09-4156-541D-ECFC-96254232AE35}"/>
          </ac:spMkLst>
        </pc:spChg>
        <pc:spChg chg="del">
          <ac:chgData name="Marty Hultgren" userId="9481ff37-1d5e-4d95-af3c-77709b021bda" providerId="ADAL" clId="{0FE59A10-0FA6-4426-8BDF-F016476E0495}" dt="2024-11-05T11:26:47.438" v="948" actId="478"/>
          <ac:spMkLst>
            <pc:docMk/>
            <pc:sldMk cId="2380897150" sldId="2147477486"/>
            <ac:spMk id="5" creationId="{E75F2BD4-46C6-DE8F-B6B6-31031A8D196D}"/>
          </ac:spMkLst>
        </pc:spChg>
        <pc:spChg chg="mod ord">
          <ac:chgData name="Marty Hultgren" userId="9481ff37-1d5e-4d95-af3c-77709b021bda" providerId="ADAL" clId="{0FE59A10-0FA6-4426-8BDF-F016476E0495}" dt="2024-11-05T11:30:58.200" v="987" actId="166"/>
          <ac:spMkLst>
            <pc:docMk/>
            <pc:sldMk cId="2380897150" sldId="2147477486"/>
            <ac:spMk id="6" creationId="{2B311DE4-DDB5-C668-50D0-823F15098C8F}"/>
          </ac:spMkLst>
        </pc:spChg>
        <pc:spChg chg="add mod">
          <ac:chgData name="Marty Hultgren" userId="9481ff37-1d5e-4d95-af3c-77709b021bda" providerId="ADAL" clId="{0FE59A10-0FA6-4426-8BDF-F016476E0495}" dt="2024-11-05T11:30:40.805" v="986" actId="14100"/>
          <ac:spMkLst>
            <pc:docMk/>
            <pc:sldMk cId="2380897150" sldId="2147477486"/>
            <ac:spMk id="8" creationId="{890FEEFB-E777-FAC4-44C8-ADAAFEB0BBE4}"/>
          </ac:spMkLst>
        </pc:spChg>
        <pc:spChg chg="del">
          <ac:chgData name="Marty Hultgren" userId="9481ff37-1d5e-4d95-af3c-77709b021bda" providerId="ADAL" clId="{0FE59A10-0FA6-4426-8BDF-F016476E0495}" dt="2024-11-05T11:27:19.293" v="953" actId="478"/>
          <ac:spMkLst>
            <pc:docMk/>
            <pc:sldMk cId="2380897150" sldId="2147477486"/>
            <ac:spMk id="9" creationId="{3C7BFAE2-DEAA-32C2-5A24-80D8B6ECD91E}"/>
          </ac:spMkLst>
        </pc:spChg>
        <pc:spChg chg="add mod">
          <ac:chgData name="Marty Hultgren" userId="9481ff37-1d5e-4d95-af3c-77709b021bda" providerId="ADAL" clId="{0FE59A10-0FA6-4426-8BDF-F016476E0495}" dt="2024-11-05T11:30:36.488" v="985" actId="14100"/>
          <ac:spMkLst>
            <pc:docMk/>
            <pc:sldMk cId="2380897150" sldId="2147477486"/>
            <ac:spMk id="10" creationId="{40D19F5E-0242-FEB4-43DC-0E3D641FA2DA}"/>
          </ac:spMkLst>
        </pc:spChg>
        <pc:graphicFrameChg chg="add mod modGraphic">
          <ac:chgData name="Marty Hultgren" userId="9481ff37-1d5e-4d95-af3c-77709b021bda" providerId="ADAL" clId="{0FE59A10-0FA6-4426-8BDF-F016476E0495}" dt="2024-11-05T11:29:17.655" v="973" actId="2166"/>
          <ac:graphicFrameMkLst>
            <pc:docMk/>
            <pc:sldMk cId="2380897150" sldId="2147477486"/>
            <ac:graphicFrameMk id="7" creationId="{EBD419BB-DF14-A9AF-6AAB-376680B69AB6}"/>
          </ac:graphicFrameMkLst>
        </pc:graphicFrameChg>
      </pc:sldChg>
      <pc:sldChg chg="add">
        <pc:chgData name="Marty Hultgren" userId="9481ff37-1d5e-4d95-af3c-77709b021bda" providerId="ADAL" clId="{0FE59A10-0FA6-4426-8BDF-F016476E0495}" dt="2024-11-08T14:48:41.994" v="3997"/>
        <pc:sldMkLst>
          <pc:docMk/>
          <pc:sldMk cId="1409690738" sldId="2147477487"/>
        </pc:sldMkLst>
      </pc:sldChg>
      <pc:sldChg chg="new del">
        <pc:chgData name="Marty Hultgren" userId="9481ff37-1d5e-4d95-af3c-77709b021bda" providerId="ADAL" clId="{0FE59A10-0FA6-4426-8BDF-F016476E0495}" dt="2024-11-05T11:31:11.750" v="989" actId="47"/>
        <pc:sldMkLst>
          <pc:docMk/>
          <pc:sldMk cId="1599273878" sldId="2147477487"/>
        </pc:sldMkLst>
      </pc:sldChg>
      <pc:sldChg chg="addSp delSp modSp add del mod">
        <pc:chgData name="Marty Hultgren" userId="9481ff37-1d5e-4d95-af3c-77709b021bda" providerId="ADAL" clId="{0FE59A10-0FA6-4426-8BDF-F016476E0495}" dt="2024-11-08T14:48:36.779" v="3996" actId="2696"/>
        <pc:sldMkLst>
          <pc:docMk/>
          <pc:sldMk cId="4092061030" sldId="2147477487"/>
        </pc:sldMkLst>
        <pc:spChg chg="mod">
          <ac:chgData name="Marty Hultgren" userId="9481ff37-1d5e-4d95-af3c-77709b021bda" providerId="ADAL" clId="{0FE59A10-0FA6-4426-8BDF-F016476E0495}" dt="2024-11-05T16:02:58.172" v="1646" actId="1076"/>
          <ac:spMkLst>
            <pc:docMk/>
            <pc:sldMk cId="4092061030" sldId="2147477487"/>
            <ac:spMk id="2" creationId="{4224871D-B55F-9920-3FD9-6EB949B543D7}"/>
          </ac:spMkLst>
        </pc:spChg>
        <pc:spChg chg="add mod ord">
          <ac:chgData name="Marty Hultgren" userId="9481ff37-1d5e-4d95-af3c-77709b021bda" providerId="ADAL" clId="{0FE59A10-0FA6-4426-8BDF-F016476E0495}" dt="2024-11-05T12:22:52.936" v="1505" actId="1076"/>
          <ac:spMkLst>
            <pc:docMk/>
            <pc:sldMk cId="4092061030" sldId="2147477487"/>
            <ac:spMk id="3" creationId="{25D5845D-F1F0-9EA4-CCA1-739E5EF0340F}"/>
          </ac:spMkLst>
        </pc:spChg>
        <pc:spChg chg="add mod">
          <ac:chgData name="Marty Hultgren" userId="9481ff37-1d5e-4d95-af3c-77709b021bda" providerId="ADAL" clId="{0FE59A10-0FA6-4426-8BDF-F016476E0495}" dt="2024-11-05T16:03:01.572" v="1647" actId="1076"/>
          <ac:spMkLst>
            <pc:docMk/>
            <pc:sldMk cId="4092061030" sldId="2147477487"/>
            <ac:spMk id="4" creationId="{822620AC-EBB7-B42D-2703-D0E8B8386FDE}"/>
          </ac:spMkLst>
        </pc:spChg>
        <pc:spChg chg="add mod">
          <ac:chgData name="Marty Hultgren" userId="9481ff37-1d5e-4d95-af3c-77709b021bda" providerId="ADAL" clId="{0FE59A10-0FA6-4426-8BDF-F016476E0495}" dt="2024-11-05T16:02:54.118" v="1645"/>
          <ac:spMkLst>
            <pc:docMk/>
            <pc:sldMk cId="4092061030" sldId="2147477487"/>
            <ac:spMk id="5" creationId="{3A493B0B-8A91-E5A0-5185-286A6E72F758}"/>
          </ac:spMkLst>
        </pc:spChg>
        <pc:spChg chg="del">
          <ac:chgData name="Marty Hultgren" userId="9481ff37-1d5e-4d95-af3c-77709b021bda" providerId="ADAL" clId="{0FE59A10-0FA6-4426-8BDF-F016476E0495}" dt="2024-11-05T12:21:07.272" v="1494" actId="478"/>
          <ac:spMkLst>
            <pc:docMk/>
            <pc:sldMk cId="4092061030" sldId="2147477487"/>
            <ac:spMk id="5" creationId="{85E74AC6-D816-1523-C9BA-0EEAE308494E}"/>
          </ac:spMkLst>
        </pc:spChg>
        <pc:spChg chg="add mod">
          <ac:chgData name="Marty Hultgren" userId="9481ff37-1d5e-4d95-af3c-77709b021bda" providerId="ADAL" clId="{0FE59A10-0FA6-4426-8BDF-F016476E0495}" dt="2024-11-05T11:36:01.642" v="1029" actId="1076"/>
          <ac:spMkLst>
            <pc:docMk/>
            <pc:sldMk cId="4092061030" sldId="2147477487"/>
            <ac:spMk id="7" creationId="{7C011CD8-E188-27B4-0D75-3372113BC030}"/>
          </ac:spMkLst>
        </pc:spChg>
        <pc:spChg chg="add mod">
          <ac:chgData name="Marty Hultgren" userId="9481ff37-1d5e-4d95-af3c-77709b021bda" providerId="ADAL" clId="{0FE59A10-0FA6-4426-8BDF-F016476E0495}" dt="2024-11-05T16:02:54.118" v="1645"/>
          <ac:spMkLst>
            <pc:docMk/>
            <pc:sldMk cId="4092061030" sldId="2147477487"/>
            <ac:spMk id="8" creationId="{5E86CE9B-FA78-8FA9-271C-5089D8B17DB5}"/>
          </ac:spMkLst>
        </pc:spChg>
        <pc:spChg chg="add del mod">
          <ac:chgData name="Marty Hultgren" userId="9481ff37-1d5e-4d95-af3c-77709b021bda" providerId="ADAL" clId="{0FE59A10-0FA6-4426-8BDF-F016476E0495}" dt="2024-11-05T12:21:09.149" v="1496" actId="478"/>
          <ac:spMkLst>
            <pc:docMk/>
            <pc:sldMk cId="4092061030" sldId="2147477487"/>
            <ac:spMk id="8" creationId="{87069895-DC1F-F7B4-A0B4-BCFEE85D151F}"/>
          </ac:spMkLst>
        </pc:spChg>
        <pc:spChg chg="del">
          <ac:chgData name="Marty Hultgren" userId="9481ff37-1d5e-4d95-af3c-77709b021bda" providerId="ADAL" clId="{0FE59A10-0FA6-4426-8BDF-F016476E0495}" dt="2024-11-05T12:21:10.537" v="1497" actId="478"/>
          <ac:spMkLst>
            <pc:docMk/>
            <pc:sldMk cId="4092061030" sldId="2147477487"/>
            <ac:spMk id="9" creationId="{00DC1DEE-D1F7-C2EF-1B47-0E3B8FDD77D1}"/>
          </ac:spMkLst>
        </pc:spChg>
        <pc:spChg chg="del">
          <ac:chgData name="Marty Hultgren" userId="9481ff37-1d5e-4d95-af3c-77709b021bda" providerId="ADAL" clId="{0FE59A10-0FA6-4426-8BDF-F016476E0495}" dt="2024-11-05T12:21:11.831" v="1498" actId="478"/>
          <ac:spMkLst>
            <pc:docMk/>
            <pc:sldMk cId="4092061030" sldId="2147477487"/>
            <ac:spMk id="11" creationId="{30410EFB-E65A-7093-7960-D563342C4500}"/>
          </ac:spMkLst>
        </pc:spChg>
        <pc:spChg chg="del mod">
          <ac:chgData name="Marty Hultgren" userId="9481ff37-1d5e-4d95-af3c-77709b021bda" providerId="ADAL" clId="{0FE59A10-0FA6-4426-8BDF-F016476E0495}" dt="2024-11-05T12:21:08.159" v="1495" actId="478"/>
          <ac:spMkLst>
            <pc:docMk/>
            <pc:sldMk cId="4092061030" sldId="2147477487"/>
            <ac:spMk id="12" creationId="{9048D8D7-B578-1745-4B26-AE81823F0A09}"/>
          </ac:spMkLst>
        </pc:spChg>
        <pc:spChg chg="add mod">
          <ac:chgData name="Marty Hultgren" userId="9481ff37-1d5e-4d95-af3c-77709b021bda" providerId="ADAL" clId="{0FE59A10-0FA6-4426-8BDF-F016476E0495}" dt="2024-11-05T12:21:12.965" v="1499"/>
          <ac:spMkLst>
            <pc:docMk/>
            <pc:sldMk cId="4092061030" sldId="2147477487"/>
            <ac:spMk id="24" creationId="{D22B3E32-9A47-9002-5525-4ADB63D54CCF}"/>
          </ac:spMkLst>
        </pc:spChg>
        <pc:spChg chg="add mod">
          <ac:chgData name="Marty Hultgren" userId="9481ff37-1d5e-4d95-af3c-77709b021bda" providerId="ADAL" clId="{0FE59A10-0FA6-4426-8BDF-F016476E0495}" dt="2024-11-05T12:21:12.965" v="1499"/>
          <ac:spMkLst>
            <pc:docMk/>
            <pc:sldMk cId="4092061030" sldId="2147477487"/>
            <ac:spMk id="25" creationId="{37A9458D-703A-0383-FC60-84441C9F2097}"/>
          </ac:spMkLst>
        </pc:spChg>
        <pc:spChg chg="add del mod">
          <ac:chgData name="Marty Hultgren" userId="9481ff37-1d5e-4d95-af3c-77709b021bda" providerId="ADAL" clId="{0FE59A10-0FA6-4426-8BDF-F016476E0495}" dt="2024-11-05T16:02:53.003" v="1644" actId="478"/>
          <ac:spMkLst>
            <pc:docMk/>
            <pc:sldMk cId="4092061030" sldId="2147477487"/>
            <ac:spMk id="26" creationId="{BAF37F52-B942-DE98-7802-4965856C9433}"/>
          </ac:spMkLst>
        </pc:spChg>
        <pc:spChg chg="add del mod">
          <ac:chgData name="Marty Hultgren" userId="9481ff37-1d5e-4d95-af3c-77709b021bda" providerId="ADAL" clId="{0FE59A10-0FA6-4426-8BDF-F016476E0495}" dt="2024-11-05T16:02:52.466" v="1643" actId="478"/>
          <ac:spMkLst>
            <pc:docMk/>
            <pc:sldMk cId="4092061030" sldId="2147477487"/>
            <ac:spMk id="27" creationId="{93F31C75-EB3F-60C9-58FB-4A9C0E72D0E5}"/>
          </ac:spMkLst>
        </pc:spChg>
        <pc:graphicFrameChg chg="add mod modGraphic">
          <ac:chgData name="Marty Hultgren" userId="9481ff37-1d5e-4d95-af3c-77709b021bda" providerId="ADAL" clId="{0FE59A10-0FA6-4426-8BDF-F016476E0495}" dt="2024-11-08T14:46:54.585" v="3983" actId="20577"/>
          <ac:graphicFrameMkLst>
            <pc:docMk/>
            <pc:sldMk cId="4092061030" sldId="2147477487"/>
            <ac:graphicFrameMk id="6" creationId="{954D6EB7-A7A7-0EFA-9344-A35DB5EA77B3}"/>
          </ac:graphicFrameMkLst>
        </pc:graphicFrameChg>
        <pc:graphicFrameChg chg="add mod">
          <ac:chgData name="Marty Hultgren" userId="9481ff37-1d5e-4d95-af3c-77709b021bda" providerId="ADAL" clId="{0FE59A10-0FA6-4426-8BDF-F016476E0495}" dt="2024-11-05T16:06:22.965" v="1681"/>
          <ac:graphicFrameMkLst>
            <pc:docMk/>
            <pc:sldMk cId="4092061030" sldId="2147477487"/>
            <ac:graphicFrameMk id="12" creationId="{84FC88D0-FE61-B9A5-60BF-78BD33FBE0C8}"/>
          </ac:graphicFrameMkLst>
        </pc:graphicFrameChg>
        <pc:graphicFrameChg chg="add del mod">
          <ac:chgData name="Marty Hultgren" userId="9481ff37-1d5e-4d95-af3c-77709b021bda" providerId="ADAL" clId="{0FE59A10-0FA6-4426-8BDF-F016476E0495}" dt="2024-11-05T16:06:19.562" v="1678" actId="478"/>
          <ac:graphicFrameMkLst>
            <pc:docMk/>
            <pc:sldMk cId="4092061030" sldId="2147477487"/>
            <ac:graphicFrameMk id="13" creationId="{6D6F45C9-828B-B23E-1D1F-DAEF6D95DE63}"/>
          </ac:graphicFrameMkLst>
        </pc:graphicFrameChg>
        <pc:graphicFrameChg chg="add del mod modGraphic">
          <ac:chgData name="Marty Hultgren" userId="9481ff37-1d5e-4d95-af3c-77709b021bda" providerId="ADAL" clId="{0FE59A10-0FA6-4426-8BDF-F016476E0495}" dt="2024-11-05T12:23:02.183" v="1507" actId="478"/>
          <ac:graphicFrameMkLst>
            <pc:docMk/>
            <pc:sldMk cId="4092061030" sldId="2147477487"/>
            <ac:graphicFrameMk id="16" creationId="{AA582BC5-C352-4BF8-F2E8-23D103B867C9}"/>
          </ac:graphicFrameMkLst>
        </pc:graphicFrameChg>
        <pc:graphicFrameChg chg="add mod">
          <ac:chgData name="Marty Hultgren" userId="9481ff37-1d5e-4d95-af3c-77709b021bda" providerId="ADAL" clId="{0FE59A10-0FA6-4426-8BDF-F016476E0495}" dt="2024-11-05T16:06:22.965" v="1681"/>
          <ac:graphicFrameMkLst>
            <pc:docMk/>
            <pc:sldMk cId="4092061030" sldId="2147477487"/>
            <ac:graphicFrameMk id="16" creationId="{EEFE05A3-EFF6-2012-DC19-DE442B5EC817}"/>
          </ac:graphicFrameMkLst>
        </pc:graphicFrameChg>
        <pc:graphicFrameChg chg="add mod">
          <ac:chgData name="Marty Hultgren" userId="9481ff37-1d5e-4d95-af3c-77709b021bda" providerId="ADAL" clId="{0FE59A10-0FA6-4426-8BDF-F016476E0495}" dt="2024-11-08T14:46:27.169" v="3972"/>
          <ac:graphicFrameMkLst>
            <pc:docMk/>
            <pc:sldMk cId="4092061030" sldId="2147477487"/>
            <ac:graphicFrameMk id="19" creationId="{618BC8A6-017F-9944-92A5-672855E79B69}"/>
          </ac:graphicFrameMkLst>
        </pc:graphicFrameChg>
        <pc:graphicFrameChg chg="add mod">
          <ac:chgData name="Marty Hultgren" userId="9481ff37-1d5e-4d95-af3c-77709b021bda" providerId="ADAL" clId="{0FE59A10-0FA6-4426-8BDF-F016476E0495}" dt="2024-11-08T14:46:27.169" v="3972"/>
          <ac:graphicFrameMkLst>
            <pc:docMk/>
            <pc:sldMk cId="4092061030" sldId="2147477487"/>
            <ac:graphicFrameMk id="20" creationId="{6089D163-02E0-13E5-6DD6-D68A358ACB7C}"/>
          </ac:graphicFrameMkLst>
        </pc:graphicFrameChg>
        <pc:cxnChg chg="add mod">
          <ac:chgData name="Marty Hultgren" userId="9481ff37-1d5e-4d95-af3c-77709b021bda" providerId="ADAL" clId="{0FE59A10-0FA6-4426-8BDF-F016476E0495}" dt="2024-11-05T16:06:22.965" v="1681"/>
          <ac:cxnSpMkLst>
            <pc:docMk/>
            <pc:sldMk cId="4092061030" sldId="2147477487"/>
            <ac:cxnSpMk id="9" creationId="{37F5FFA0-1B09-9D7E-ED3B-3300D87708D8}"/>
          </ac:cxnSpMkLst>
        </pc:cxnChg>
        <pc:cxnChg chg="add mod">
          <ac:chgData name="Marty Hultgren" userId="9481ff37-1d5e-4d95-af3c-77709b021bda" providerId="ADAL" clId="{0FE59A10-0FA6-4426-8BDF-F016476E0495}" dt="2024-11-05T16:06:22.965" v="1681"/>
          <ac:cxnSpMkLst>
            <pc:docMk/>
            <pc:sldMk cId="4092061030" sldId="2147477487"/>
            <ac:cxnSpMk id="11" creationId="{4AF580CD-9CA1-B78B-1892-625AFDC9B2CE}"/>
          </ac:cxnSpMkLst>
        </pc:cxnChg>
        <pc:cxnChg chg="add del mod">
          <ac:chgData name="Marty Hultgren" userId="9481ff37-1d5e-4d95-af3c-77709b021bda" providerId="ADAL" clId="{0FE59A10-0FA6-4426-8BDF-F016476E0495}" dt="2024-11-05T16:06:21.672" v="1680" actId="478"/>
          <ac:cxnSpMkLst>
            <pc:docMk/>
            <pc:sldMk cId="4092061030" sldId="2147477487"/>
            <ac:cxnSpMk id="14" creationId="{FE1CD984-A3D2-0AC5-28EC-B5B5EE3AF98F}"/>
          </ac:cxnSpMkLst>
        </pc:cxnChg>
        <pc:cxnChg chg="add del mod">
          <ac:chgData name="Marty Hultgren" userId="9481ff37-1d5e-4d95-af3c-77709b021bda" providerId="ADAL" clId="{0FE59A10-0FA6-4426-8BDF-F016476E0495}" dt="2024-11-05T16:06:20.737" v="1679" actId="478"/>
          <ac:cxnSpMkLst>
            <pc:docMk/>
            <pc:sldMk cId="4092061030" sldId="2147477487"/>
            <ac:cxnSpMk id="15" creationId="{9CB9060C-91FA-B82E-ED31-E3D7EC0FC0F6}"/>
          </ac:cxnSpMkLst>
        </pc:cxnChg>
        <pc:cxnChg chg="add mod">
          <ac:chgData name="Marty Hultgren" userId="9481ff37-1d5e-4d95-af3c-77709b021bda" providerId="ADAL" clId="{0FE59A10-0FA6-4426-8BDF-F016476E0495}" dt="2024-11-08T14:46:27.169" v="3972"/>
          <ac:cxnSpMkLst>
            <pc:docMk/>
            <pc:sldMk cId="4092061030" sldId="2147477487"/>
            <ac:cxnSpMk id="17" creationId="{9833422E-C3F6-83BC-2152-1CBC429E4043}"/>
          </ac:cxnSpMkLst>
        </pc:cxnChg>
        <pc:cxnChg chg="add del mod">
          <ac:chgData name="Marty Hultgren" userId="9481ff37-1d5e-4d95-af3c-77709b021bda" providerId="ADAL" clId="{0FE59A10-0FA6-4426-8BDF-F016476E0495}" dt="2024-11-05T12:23:04.093" v="1509" actId="478"/>
          <ac:cxnSpMkLst>
            <pc:docMk/>
            <pc:sldMk cId="4092061030" sldId="2147477487"/>
            <ac:cxnSpMk id="17" creationId="{ADADFD92-A071-C548-4B9B-8119F9086DB7}"/>
          </ac:cxnSpMkLst>
        </pc:cxnChg>
        <pc:cxnChg chg="add del mod">
          <ac:chgData name="Marty Hultgren" userId="9481ff37-1d5e-4d95-af3c-77709b021bda" providerId="ADAL" clId="{0FE59A10-0FA6-4426-8BDF-F016476E0495}" dt="2024-11-05T12:23:03.558" v="1508" actId="478"/>
          <ac:cxnSpMkLst>
            <pc:docMk/>
            <pc:sldMk cId="4092061030" sldId="2147477487"/>
            <ac:cxnSpMk id="18" creationId="{8005A84E-9EC6-46D8-AE5F-3DAE228B9E4E}"/>
          </ac:cxnSpMkLst>
        </pc:cxnChg>
        <pc:cxnChg chg="add mod">
          <ac:chgData name="Marty Hultgren" userId="9481ff37-1d5e-4d95-af3c-77709b021bda" providerId="ADAL" clId="{0FE59A10-0FA6-4426-8BDF-F016476E0495}" dt="2024-11-08T14:46:27.169" v="3972"/>
          <ac:cxnSpMkLst>
            <pc:docMk/>
            <pc:sldMk cId="4092061030" sldId="2147477487"/>
            <ac:cxnSpMk id="18" creationId="{D765C406-8195-D61D-C62F-C4EE291B319A}"/>
          </ac:cxnSpMkLst>
        </pc:cxnChg>
      </pc:sldChg>
      <pc:sldChg chg="addSp delSp modSp add del mod ord">
        <pc:chgData name="Marty Hultgren" userId="9481ff37-1d5e-4d95-af3c-77709b021bda" providerId="ADAL" clId="{0FE59A10-0FA6-4426-8BDF-F016476E0495}" dt="2024-11-05T11:31:14.870" v="990" actId="47"/>
        <pc:sldMkLst>
          <pc:docMk/>
          <pc:sldMk cId="2262926076" sldId="2147477488"/>
        </pc:sldMkLst>
        <pc:spChg chg="del">
          <ac:chgData name="Marty Hultgren" userId="9481ff37-1d5e-4d95-af3c-77709b021bda" providerId="ADAL" clId="{0FE59A10-0FA6-4426-8BDF-F016476E0495}" dt="2024-11-05T11:27:51.470" v="959" actId="478"/>
          <ac:spMkLst>
            <pc:docMk/>
            <pc:sldMk cId="2262926076" sldId="2147477488"/>
            <ac:spMk id="7" creationId="{854BE42D-8D01-C7E4-8178-B2A95ADDB745}"/>
          </ac:spMkLst>
        </pc:spChg>
        <pc:spChg chg="del">
          <ac:chgData name="Marty Hultgren" userId="9481ff37-1d5e-4d95-af3c-77709b021bda" providerId="ADAL" clId="{0FE59A10-0FA6-4426-8BDF-F016476E0495}" dt="2024-11-05T11:27:53.095" v="960" actId="478"/>
          <ac:spMkLst>
            <pc:docMk/>
            <pc:sldMk cId="2262926076" sldId="2147477488"/>
            <ac:spMk id="9" creationId="{10BD1889-6758-8DA6-7880-5E64C9C8EF16}"/>
          </ac:spMkLst>
        </pc:spChg>
        <pc:spChg chg="add del mod">
          <ac:chgData name="Marty Hultgren" userId="9481ff37-1d5e-4d95-af3c-77709b021bda" providerId="ADAL" clId="{0FE59A10-0FA6-4426-8BDF-F016476E0495}" dt="2024-11-05T11:27:55.493" v="962" actId="478"/>
          <ac:spMkLst>
            <pc:docMk/>
            <pc:sldMk cId="2262926076" sldId="2147477488"/>
            <ac:spMk id="10" creationId="{18C40737-F4CF-A14F-88D0-45ACEB4EA4E6}"/>
          </ac:spMkLst>
        </pc:spChg>
        <pc:spChg chg="del">
          <ac:chgData name="Marty Hultgren" userId="9481ff37-1d5e-4d95-af3c-77709b021bda" providerId="ADAL" clId="{0FE59A10-0FA6-4426-8BDF-F016476E0495}" dt="2024-11-05T11:27:54.818" v="961" actId="478"/>
          <ac:spMkLst>
            <pc:docMk/>
            <pc:sldMk cId="2262926076" sldId="2147477488"/>
            <ac:spMk id="21" creationId="{310BD3BD-07D2-93A7-5A22-3F3CAE83032F}"/>
          </ac:spMkLst>
        </pc:spChg>
        <pc:graphicFrameChg chg="mod modGraphic">
          <ac:chgData name="Marty Hultgren" userId="9481ff37-1d5e-4d95-af3c-77709b021bda" providerId="ADAL" clId="{0FE59A10-0FA6-4426-8BDF-F016476E0495}" dt="2024-11-05T11:28:49.604" v="966" actId="2165"/>
          <ac:graphicFrameMkLst>
            <pc:docMk/>
            <pc:sldMk cId="2262926076" sldId="2147477488"/>
            <ac:graphicFrameMk id="3" creationId="{A139BAB2-90C8-027F-E342-BAB51E8F7A7D}"/>
          </ac:graphicFrameMkLst>
        </pc:graphicFrameChg>
      </pc:sldChg>
      <pc:sldChg chg="addSp delSp modSp add del mod">
        <pc:chgData name="Marty Hultgren" userId="9481ff37-1d5e-4d95-af3c-77709b021bda" providerId="ADAL" clId="{0FE59A10-0FA6-4426-8BDF-F016476E0495}" dt="2024-11-08T14:51:59.428" v="4039" actId="47"/>
        <pc:sldMkLst>
          <pc:docMk/>
          <pc:sldMk cId="2949110045" sldId="2147477488"/>
        </pc:sldMkLst>
        <pc:spChg chg="add mod">
          <ac:chgData name="Marty Hultgren" userId="9481ff37-1d5e-4d95-af3c-77709b021bda" providerId="ADAL" clId="{0FE59A10-0FA6-4426-8BDF-F016476E0495}" dt="2024-11-08T14:51:09.524" v="4024" actId="1076"/>
          <ac:spMkLst>
            <pc:docMk/>
            <pc:sldMk cId="2949110045" sldId="2147477488"/>
            <ac:spMk id="2" creationId="{35C03DE6-18B7-5CE4-2872-A2BD02294112}"/>
          </ac:spMkLst>
        </pc:spChg>
        <pc:spChg chg="del mod">
          <ac:chgData name="Marty Hultgren" userId="9481ff37-1d5e-4d95-af3c-77709b021bda" providerId="ADAL" clId="{0FE59A10-0FA6-4426-8BDF-F016476E0495}" dt="2024-11-05T12:23:58.854" v="1517" actId="478"/>
          <ac:spMkLst>
            <pc:docMk/>
            <pc:sldMk cId="2949110045" sldId="2147477488"/>
            <ac:spMk id="2" creationId="{3DB1D7B9-D62F-3386-82C7-FC5AC3BE9133}"/>
          </ac:spMkLst>
        </pc:spChg>
        <pc:spChg chg="mod">
          <ac:chgData name="Marty Hultgren" userId="9481ff37-1d5e-4d95-af3c-77709b021bda" providerId="ADAL" clId="{0FE59A10-0FA6-4426-8BDF-F016476E0495}" dt="2024-11-08T14:51:26.075" v="4028" actId="1076"/>
          <ac:spMkLst>
            <pc:docMk/>
            <pc:sldMk cId="2949110045" sldId="2147477488"/>
            <ac:spMk id="3" creationId="{D69AC45B-9557-DF1B-16A5-B53D1EE25FAA}"/>
          </ac:spMkLst>
        </pc:spChg>
        <pc:spChg chg="mod ord">
          <ac:chgData name="Marty Hultgren" userId="9481ff37-1d5e-4d95-af3c-77709b021bda" providerId="ADAL" clId="{0FE59A10-0FA6-4426-8BDF-F016476E0495}" dt="2024-11-08T14:51:26.882" v="4030" actId="1076"/>
          <ac:spMkLst>
            <pc:docMk/>
            <pc:sldMk cId="2949110045" sldId="2147477488"/>
            <ac:spMk id="6" creationId="{2B311DE4-DDB5-C668-50D0-823F15098C8F}"/>
          </ac:spMkLst>
        </pc:spChg>
        <pc:spChg chg="mod">
          <ac:chgData name="Marty Hultgren" userId="9481ff37-1d5e-4d95-af3c-77709b021bda" providerId="ADAL" clId="{0FE59A10-0FA6-4426-8BDF-F016476E0495}" dt="2024-11-05T11:42:46.155" v="1121" actId="14100"/>
          <ac:spMkLst>
            <pc:docMk/>
            <pc:sldMk cId="2949110045" sldId="2147477488"/>
            <ac:spMk id="8" creationId="{890FEEFB-E777-FAC4-44C8-ADAAFEB0BBE4}"/>
          </ac:spMkLst>
        </pc:spChg>
        <pc:spChg chg="mod">
          <ac:chgData name="Marty Hultgren" userId="9481ff37-1d5e-4d95-af3c-77709b021bda" providerId="ADAL" clId="{0FE59A10-0FA6-4426-8BDF-F016476E0495}" dt="2024-11-05T11:42:49.473" v="1122" actId="14100"/>
          <ac:spMkLst>
            <pc:docMk/>
            <pc:sldMk cId="2949110045" sldId="2147477488"/>
            <ac:spMk id="10" creationId="{40D19F5E-0242-FEB4-43DC-0E3D641FA2DA}"/>
          </ac:spMkLst>
        </pc:spChg>
        <pc:graphicFrameChg chg="del mod ord modGraphic">
          <ac:chgData name="Marty Hultgren" userId="9481ff37-1d5e-4d95-af3c-77709b021bda" providerId="ADAL" clId="{0FE59A10-0FA6-4426-8BDF-F016476E0495}" dt="2024-11-05T12:23:57.790" v="1516" actId="478"/>
          <ac:graphicFrameMkLst>
            <pc:docMk/>
            <pc:sldMk cId="2949110045" sldId="2147477488"/>
            <ac:graphicFrameMk id="7" creationId="{EBD419BB-DF14-A9AF-6AAB-376680B69AB6}"/>
          </ac:graphicFrameMkLst>
        </pc:graphicFrameChg>
      </pc:sldChg>
      <pc:sldChg chg="addSp modSp add mod">
        <pc:chgData name="Marty Hultgren" userId="9481ff37-1d5e-4d95-af3c-77709b021bda" providerId="ADAL" clId="{0FE59A10-0FA6-4426-8BDF-F016476E0495}" dt="2024-11-08T15:38:58.166" v="4817" actId="20577"/>
        <pc:sldMkLst>
          <pc:docMk/>
          <pc:sldMk cId="649511909" sldId="2147477489"/>
        </pc:sldMkLst>
        <pc:spChg chg="mod">
          <ac:chgData name="Marty Hultgren" userId="9481ff37-1d5e-4d95-af3c-77709b021bda" providerId="ADAL" clId="{0FE59A10-0FA6-4426-8BDF-F016476E0495}" dt="2024-11-08T15:38:46.061" v="4797" actId="1076"/>
          <ac:spMkLst>
            <pc:docMk/>
            <pc:sldMk cId="649511909" sldId="2147477489"/>
            <ac:spMk id="2" creationId="{3DB1D7B9-D62F-3386-82C7-FC5AC3BE9133}"/>
          </ac:spMkLst>
        </pc:spChg>
        <pc:spChg chg="mod">
          <ac:chgData name="Marty Hultgren" userId="9481ff37-1d5e-4d95-af3c-77709b021bda" providerId="ADAL" clId="{0FE59A10-0FA6-4426-8BDF-F016476E0495}" dt="2024-11-08T15:38:46.061" v="4797" actId="1076"/>
          <ac:spMkLst>
            <pc:docMk/>
            <pc:sldMk cId="649511909" sldId="2147477489"/>
            <ac:spMk id="3" creationId="{D69AC45B-9557-DF1B-16A5-B53D1EE25FAA}"/>
          </ac:spMkLst>
        </pc:spChg>
        <pc:spChg chg="add mod">
          <ac:chgData name="Marty Hultgren" userId="9481ff37-1d5e-4d95-af3c-77709b021bda" providerId="ADAL" clId="{0FE59A10-0FA6-4426-8BDF-F016476E0495}" dt="2024-11-08T15:38:37.732" v="4796" actId="20577"/>
          <ac:spMkLst>
            <pc:docMk/>
            <pc:sldMk cId="649511909" sldId="2147477489"/>
            <ac:spMk id="4" creationId="{C59F977A-9E89-EC58-39D3-4842EA521536}"/>
          </ac:spMkLst>
        </pc:spChg>
        <pc:spChg chg="add mod">
          <ac:chgData name="Marty Hultgren" userId="9481ff37-1d5e-4d95-af3c-77709b021bda" providerId="ADAL" clId="{0FE59A10-0FA6-4426-8BDF-F016476E0495}" dt="2024-11-08T15:38:58.166" v="4817" actId="20577"/>
          <ac:spMkLst>
            <pc:docMk/>
            <pc:sldMk cId="649511909" sldId="2147477489"/>
            <ac:spMk id="5" creationId="{05FA10C6-C823-1422-4C36-99FEAA3D1E39}"/>
          </ac:spMkLst>
        </pc:spChg>
        <pc:spChg chg="mod ord">
          <ac:chgData name="Marty Hultgren" userId="9481ff37-1d5e-4d95-af3c-77709b021bda" providerId="ADAL" clId="{0FE59A10-0FA6-4426-8BDF-F016476E0495}" dt="2024-11-08T15:38:46.061" v="4797" actId="1076"/>
          <ac:spMkLst>
            <pc:docMk/>
            <pc:sldMk cId="649511909" sldId="2147477489"/>
            <ac:spMk id="6" creationId="{2B311DE4-DDB5-C668-50D0-823F15098C8F}"/>
          </ac:spMkLst>
        </pc:spChg>
        <pc:spChg chg="mod">
          <ac:chgData name="Marty Hultgren" userId="9481ff37-1d5e-4d95-af3c-77709b021bda" providerId="ADAL" clId="{0FE59A10-0FA6-4426-8BDF-F016476E0495}" dt="2024-11-08T15:38:46.061" v="4797" actId="1076"/>
          <ac:spMkLst>
            <pc:docMk/>
            <pc:sldMk cId="649511909" sldId="2147477489"/>
            <ac:spMk id="8" creationId="{890FEEFB-E777-FAC4-44C8-ADAAFEB0BBE4}"/>
          </ac:spMkLst>
        </pc:spChg>
        <pc:spChg chg="mod">
          <ac:chgData name="Marty Hultgren" userId="9481ff37-1d5e-4d95-af3c-77709b021bda" providerId="ADAL" clId="{0FE59A10-0FA6-4426-8BDF-F016476E0495}" dt="2024-11-08T15:38:46.061" v="4797" actId="1076"/>
          <ac:spMkLst>
            <pc:docMk/>
            <pc:sldMk cId="649511909" sldId="2147477489"/>
            <ac:spMk id="10" creationId="{40D19F5E-0242-FEB4-43DC-0E3D641FA2DA}"/>
          </ac:spMkLst>
        </pc:spChg>
        <pc:graphicFrameChg chg="mod">
          <ac:chgData name="Marty Hultgren" userId="9481ff37-1d5e-4d95-af3c-77709b021bda" providerId="ADAL" clId="{0FE59A10-0FA6-4426-8BDF-F016476E0495}" dt="2024-11-08T15:38:46.061" v="4797" actId="1076"/>
          <ac:graphicFrameMkLst>
            <pc:docMk/>
            <pc:sldMk cId="649511909" sldId="2147477489"/>
            <ac:graphicFrameMk id="7" creationId="{EBD419BB-DF14-A9AF-6AAB-376680B69AB6}"/>
          </ac:graphicFrameMkLst>
        </pc:graphicFrameChg>
      </pc:sldChg>
      <pc:sldChg chg="new del">
        <pc:chgData name="Marty Hultgren" userId="9481ff37-1d5e-4d95-af3c-77709b021bda" providerId="ADAL" clId="{0FE59A10-0FA6-4426-8BDF-F016476E0495}" dt="2024-11-05T11:53:35.281" v="1265" actId="47"/>
        <pc:sldMkLst>
          <pc:docMk/>
          <pc:sldMk cId="2463257389" sldId="2147477490"/>
        </pc:sldMkLst>
      </pc:sldChg>
      <pc:sldChg chg="new del">
        <pc:chgData name="Marty Hultgren" userId="9481ff37-1d5e-4d95-af3c-77709b021bda" providerId="ADAL" clId="{0FE59A10-0FA6-4426-8BDF-F016476E0495}" dt="2024-11-05T11:53:16.278" v="1263" actId="47"/>
        <pc:sldMkLst>
          <pc:docMk/>
          <pc:sldMk cId="3027956040" sldId="2147477491"/>
        </pc:sldMkLst>
      </pc:sldChg>
      <pc:sldChg chg="modSp add del mod">
        <pc:chgData name="Marty Hultgren" userId="9481ff37-1d5e-4d95-af3c-77709b021bda" providerId="ADAL" clId="{0FE59A10-0FA6-4426-8BDF-F016476E0495}" dt="2024-11-07T18:32:48.291" v="3673" actId="47"/>
        <pc:sldMkLst>
          <pc:docMk/>
          <pc:sldMk cId="2508669208" sldId="2147477492"/>
        </pc:sldMkLst>
        <pc:spChg chg="mod">
          <ac:chgData name="Marty Hultgren" userId="9481ff37-1d5e-4d95-af3c-77709b021bda" providerId="ADAL" clId="{0FE59A10-0FA6-4426-8BDF-F016476E0495}" dt="2024-11-06T18:53:54.311" v="1942" actId="6549"/>
          <ac:spMkLst>
            <pc:docMk/>
            <pc:sldMk cId="2508669208" sldId="2147477492"/>
            <ac:spMk id="7" creationId="{854BE42D-8D01-C7E4-8178-B2A95ADDB745}"/>
          </ac:spMkLst>
        </pc:spChg>
      </pc:sldChg>
      <pc:sldChg chg="modSp add del mod">
        <pc:chgData name="Marty Hultgren" userId="9481ff37-1d5e-4d95-af3c-77709b021bda" providerId="ADAL" clId="{0FE59A10-0FA6-4426-8BDF-F016476E0495}" dt="2024-11-05T11:46:27.886" v="1183" actId="47"/>
        <pc:sldMkLst>
          <pc:docMk/>
          <pc:sldMk cId="789619216" sldId="2147477493"/>
        </pc:sldMkLst>
        <pc:spChg chg="ord">
          <ac:chgData name="Marty Hultgren" userId="9481ff37-1d5e-4d95-af3c-77709b021bda" providerId="ADAL" clId="{0FE59A10-0FA6-4426-8BDF-F016476E0495}" dt="2024-11-05T11:45:49.893" v="1174" actId="167"/>
          <ac:spMkLst>
            <pc:docMk/>
            <pc:sldMk cId="789619216" sldId="2147477493"/>
            <ac:spMk id="7" creationId="{854BE42D-8D01-C7E4-8178-B2A95ADDB745}"/>
          </ac:spMkLst>
        </pc:spChg>
      </pc:sldChg>
      <pc:sldChg chg="addSp modSp add del mod">
        <pc:chgData name="Marty Hultgren" userId="9481ff37-1d5e-4d95-af3c-77709b021bda" providerId="ADAL" clId="{0FE59A10-0FA6-4426-8BDF-F016476E0495}" dt="2024-11-07T18:33:16.401" v="3675" actId="47"/>
        <pc:sldMkLst>
          <pc:docMk/>
          <pc:sldMk cId="2342213287" sldId="2147477494"/>
        </pc:sldMkLst>
        <pc:spChg chg="ord">
          <ac:chgData name="Marty Hultgren" userId="9481ff37-1d5e-4d95-af3c-77709b021bda" providerId="ADAL" clId="{0FE59A10-0FA6-4426-8BDF-F016476E0495}" dt="2024-11-06T18:55:43.913" v="1967" actId="166"/>
          <ac:spMkLst>
            <pc:docMk/>
            <pc:sldMk cId="2342213287" sldId="2147477494"/>
            <ac:spMk id="2" creationId="{2368161B-9414-B114-E6BF-EC3395391A2E}"/>
          </ac:spMkLst>
        </pc:spChg>
        <pc:spChg chg="add mod">
          <ac:chgData name="Marty Hultgren" userId="9481ff37-1d5e-4d95-af3c-77709b021bda" providerId="ADAL" clId="{0FE59A10-0FA6-4426-8BDF-F016476E0495}" dt="2024-11-05T11:52:57.023" v="1257" actId="14100"/>
          <ac:spMkLst>
            <pc:docMk/>
            <pc:sldMk cId="2342213287" sldId="2147477494"/>
            <ac:spMk id="3" creationId="{F052585F-F7AA-D2DF-013C-57769FB1E3B0}"/>
          </ac:spMkLst>
        </pc:spChg>
        <pc:spChg chg="add mod">
          <ac:chgData name="Marty Hultgren" userId="9481ff37-1d5e-4d95-af3c-77709b021bda" providerId="ADAL" clId="{0FE59A10-0FA6-4426-8BDF-F016476E0495}" dt="2024-11-06T18:54:50.791" v="1955" actId="1035"/>
          <ac:spMkLst>
            <pc:docMk/>
            <pc:sldMk cId="2342213287" sldId="2147477494"/>
            <ac:spMk id="4" creationId="{D3F8DDDA-298C-ABF9-6BCE-B687C35F4837}"/>
          </ac:spMkLst>
        </pc:spChg>
        <pc:spChg chg="mod ord">
          <ac:chgData name="Marty Hultgren" userId="9481ff37-1d5e-4d95-af3c-77709b021bda" providerId="ADAL" clId="{0FE59A10-0FA6-4426-8BDF-F016476E0495}" dt="2024-11-06T18:55:40.938" v="1966" actId="166"/>
          <ac:spMkLst>
            <pc:docMk/>
            <pc:sldMk cId="2342213287" sldId="2147477494"/>
            <ac:spMk id="7" creationId="{854BE42D-8D01-C7E4-8178-B2A95ADDB745}"/>
          </ac:spMkLst>
        </pc:spChg>
      </pc:sldChg>
      <pc:sldChg chg="addSp delSp add del mod">
        <pc:chgData name="Marty Hultgren" userId="9481ff37-1d5e-4d95-af3c-77709b021bda" providerId="ADAL" clId="{0FE59A10-0FA6-4426-8BDF-F016476E0495}" dt="2024-11-05T11:47:43.325" v="1198" actId="47"/>
        <pc:sldMkLst>
          <pc:docMk/>
          <pc:sldMk cId="1175549342" sldId="2147477495"/>
        </pc:sldMkLst>
        <pc:spChg chg="add del">
          <ac:chgData name="Marty Hultgren" userId="9481ff37-1d5e-4d95-af3c-77709b021bda" providerId="ADAL" clId="{0FE59A10-0FA6-4426-8BDF-F016476E0495}" dt="2024-11-05T11:47:10.022" v="1190" actId="478"/>
          <ac:spMkLst>
            <pc:docMk/>
            <pc:sldMk cId="1175549342" sldId="2147477495"/>
            <ac:spMk id="7" creationId="{854BE42D-8D01-C7E4-8178-B2A95ADDB745}"/>
          </ac:spMkLst>
        </pc:spChg>
      </pc:sldChg>
      <pc:sldChg chg="addSp modSp add del mod modAnim">
        <pc:chgData name="Marty Hultgren" userId="9481ff37-1d5e-4d95-af3c-77709b021bda" providerId="ADAL" clId="{0FE59A10-0FA6-4426-8BDF-F016476E0495}" dt="2024-11-05T11:50:21.468" v="1227" actId="47"/>
        <pc:sldMkLst>
          <pc:docMk/>
          <pc:sldMk cId="54379305" sldId="2147477496"/>
        </pc:sldMkLst>
        <pc:spChg chg="ord">
          <ac:chgData name="Marty Hultgren" userId="9481ff37-1d5e-4d95-af3c-77709b021bda" providerId="ADAL" clId="{0FE59A10-0FA6-4426-8BDF-F016476E0495}" dt="2024-11-05T11:47:34.359" v="1196" actId="166"/>
          <ac:spMkLst>
            <pc:docMk/>
            <pc:sldMk cId="54379305" sldId="2147477496"/>
            <ac:spMk id="2" creationId="{2368161B-9414-B114-E6BF-EC3395391A2E}"/>
          </ac:spMkLst>
        </pc:spChg>
        <pc:spChg chg="ord">
          <ac:chgData name="Marty Hultgren" userId="9481ff37-1d5e-4d95-af3c-77709b021bda" providerId="ADAL" clId="{0FE59A10-0FA6-4426-8BDF-F016476E0495}" dt="2024-11-05T11:47:28.555" v="1195" actId="166"/>
          <ac:spMkLst>
            <pc:docMk/>
            <pc:sldMk cId="54379305" sldId="2147477496"/>
            <ac:spMk id="7" creationId="{854BE42D-8D01-C7E4-8178-B2A95ADDB745}"/>
          </ac:spMkLst>
        </pc:spChg>
        <pc:spChg chg="add mod">
          <ac:chgData name="Marty Hultgren" userId="9481ff37-1d5e-4d95-af3c-77709b021bda" providerId="ADAL" clId="{0FE59A10-0FA6-4426-8BDF-F016476E0495}" dt="2024-11-05T11:47:22.096" v="1194" actId="14100"/>
          <ac:spMkLst>
            <pc:docMk/>
            <pc:sldMk cId="54379305" sldId="2147477496"/>
            <ac:spMk id="8" creationId="{509C8BA4-0819-FAC2-54A6-CBEDC1CE00CF}"/>
          </ac:spMkLst>
        </pc:spChg>
        <pc:spChg chg="add mod">
          <ac:chgData name="Marty Hultgren" userId="9481ff37-1d5e-4d95-af3c-77709b021bda" providerId="ADAL" clId="{0FE59A10-0FA6-4426-8BDF-F016476E0495}" dt="2024-11-05T11:50:13.594" v="1225"/>
          <ac:spMkLst>
            <pc:docMk/>
            <pc:sldMk cId="54379305" sldId="2147477496"/>
            <ac:spMk id="9" creationId="{37C773F3-9428-BA29-DCB7-0B4E11F738C1}"/>
          </ac:spMkLst>
        </pc:spChg>
        <pc:graphicFrameChg chg="add mod">
          <ac:chgData name="Marty Hultgren" userId="9481ff37-1d5e-4d95-af3c-77709b021bda" providerId="ADAL" clId="{0FE59A10-0FA6-4426-8BDF-F016476E0495}" dt="2024-11-05T11:46:53.859" v="1187" actId="1076"/>
          <ac:graphicFrameMkLst>
            <pc:docMk/>
            <pc:sldMk cId="54379305" sldId="2147477496"/>
            <ac:graphicFrameMk id="5" creationId="{79F637D8-D240-1D4E-C06D-CD0F5B056485}"/>
          </ac:graphicFrameMkLst>
        </pc:graphicFrameChg>
        <pc:cxnChg chg="add mod ord">
          <ac:chgData name="Marty Hultgren" userId="9481ff37-1d5e-4d95-af3c-77709b021bda" providerId="ADAL" clId="{0FE59A10-0FA6-4426-8BDF-F016476E0495}" dt="2024-11-05T11:47:38.166" v="1197" actId="166"/>
          <ac:cxnSpMkLst>
            <pc:docMk/>
            <pc:sldMk cId="54379305" sldId="2147477496"/>
            <ac:cxnSpMk id="6" creationId="{187363B4-D21B-3DE1-3017-28D3EF3CCEA8}"/>
          </ac:cxnSpMkLst>
        </pc:cxnChg>
      </pc:sldChg>
      <pc:sldChg chg="modSp add del mod">
        <pc:chgData name="Marty Hultgren" userId="9481ff37-1d5e-4d95-af3c-77709b021bda" providerId="ADAL" clId="{0FE59A10-0FA6-4426-8BDF-F016476E0495}" dt="2024-11-05T11:53:31.276" v="1264" actId="47"/>
        <pc:sldMkLst>
          <pc:docMk/>
          <pc:sldMk cId="2706313638" sldId="2147477497"/>
        </pc:sldMkLst>
        <pc:graphicFrameChg chg="mod">
          <ac:chgData name="Marty Hultgren" userId="9481ff37-1d5e-4d95-af3c-77709b021bda" providerId="ADAL" clId="{0FE59A10-0FA6-4426-8BDF-F016476E0495}" dt="2024-11-05T11:48:18.594" v="1203" actId="1076"/>
          <ac:graphicFrameMkLst>
            <pc:docMk/>
            <pc:sldMk cId="2706313638" sldId="2147477497"/>
            <ac:graphicFrameMk id="3" creationId="{A139BAB2-90C8-027F-E342-BAB51E8F7A7D}"/>
          </ac:graphicFrameMkLst>
        </pc:graphicFrameChg>
      </pc:sldChg>
      <pc:sldChg chg="addSp modSp add del mod">
        <pc:chgData name="Marty Hultgren" userId="9481ff37-1d5e-4d95-af3c-77709b021bda" providerId="ADAL" clId="{0FE59A10-0FA6-4426-8BDF-F016476E0495}" dt="2024-11-05T12:29:50.159" v="1582" actId="47"/>
        <pc:sldMkLst>
          <pc:docMk/>
          <pc:sldMk cId="83934132" sldId="2147477498"/>
        </pc:sldMkLst>
        <pc:spChg chg="ord">
          <ac:chgData name="Marty Hultgren" userId="9481ff37-1d5e-4d95-af3c-77709b021bda" providerId="ADAL" clId="{0FE59A10-0FA6-4426-8BDF-F016476E0495}" dt="2024-11-05T11:51:28.250" v="1243" actId="166"/>
          <ac:spMkLst>
            <pc:docMk/>
            <pc:sldMk cId="83934132" sldId="2147477498"/>
            <ac:spMk id="2" creationId="{2368161B-9414-B114-E6BF-EC3395391A2E}"/>
          </ac:spMkLst>
        </pc:spChg>
        <pc:spChg chg="mod">
          <ac:chgData name="Marty Hultgren" userId="9481ff37-1d5e-4d95-af3c-77709b021bda" providerId="ADAL" clId="{0FE59A10-0FA6-4426-8BDF-F016476E0495}" dt="2024-11-05T11:49:30.994" v="1215" actId="14100"/>
          <ac:spMkLst>
            <pc:docMk/>
            <pc:sldMk cId="83934132" sldId="2147477498"/>
            <ac:spMk id="3" creationId="{F052585F-F7AA-D2DF-013C-57769FB1E3B0}"/>
          </ac:spMkLst>
        </pc:spChg>
        <pc:spChg chg="mod">
          <ac:chgData name="Marty Hultgren" userId="9481ff37-1d5e-4d95-af3c-77709b021bda" providerId="ADAL" clId="{0FE59A10-0FA6-4426-8BDF-F016476E0495}" dt="2024-11-05T11:51:20.498" v="1241" actId="14100"/>
          <ac:spMkLst>
            <pc:docMk/>
            <pc:sldMk cId="83934132" sldId="2147477498"/>
            <ac:spMk id="4" creationId="{D3F8DDDA-298C-ABF9-6BCE-B687C35F4837}"/>
          </ac:spMkLst>
        </pc:spChg>
        <pc:spChg chg="mod ord">
          <ac:chgData name="Marty Hultgren" userId="9481ff37-1d5e-4d95-af3c-77709b021bda" providerId="ADAL" clId="{0FE59A10-0FA6-4426-8BDF-F016476E0495}" dt="2024-11-05T12:29:40.295" v="1579" actId="167"/>
          <ac:spMkLst>
            <pc:docMk/>
            <pc:sldMk cId="83934132" sldId="2147477498"/>
            <ac:spMk id="7" creationId="{854BE42D-8D01-C7E4-8178-B2A95ADDB745}"/>
          </ac:spMkLst>
        </pc:spChg>
        <pc:spChg chg="mod">
          <ac:chgData name="Marty Hultgren" userId="9481ff37-1d5e-4d95-af3c-77709b021bda" providerId="ADAL" clId="{0FE59A10-0FA6-4426-8BDF-F016476E0495}" dt="2024-11-05T11:50:00.764" v="1222" actId="14100"/>
          <ac:spMkLst>
            <pc:docMk/>
            <pc:sldMk cId="83934132" sldId="2147477498"/>
            <ac:spMk id="8" creationId="{509C8BA4-0819-FAC2-54A6-CBEDC1CE00CF}"/>
          </ac:spMkLst>
        </pc:spChg>
        <pc:spChg chg="add mod">
          <ac:chgData name="Marty Hultgren" userId="9481ff37-1d5e-4d95-af3c-77709b021bda" providerId="ADAL" clId="{0FE59A10-0FA6-4426-8BDF-F016476E0495}" dt="2024-11-05T12:00:03.691" v="1315" actId="1076"/>
          <ac:spMkLst>
            <pc:docMk/>
            <pc:sldMk cId="83934132" sldId="2147477498"/>
            <ac:spMk id="11" creationId="{A4E0ED88-2BA3-332B-C3A1-6094FB07B109}"/>
          </ac:spMkLst>
        </pc:spChg>
        <pc:spChg chg="add mod">
          <ac:chgData name="Marty Hultgren" userId="9481ff37-1d5e-4d95-af3c-77709b021bda" providerId="ADAL" clId="{0FE59A10-0FA6-4426-8BDF-F016476E0495}" dt="2024-11-05T12:25:53.682" v="1531"/>
          <ac:spMkLst>
            <pc:docMk/>
            <pc:sldMk cId="83934132" sldId="2147477498"/>
            <ac:spMk id="12" creationId="{96980C16-EC4E-0201-CE9E-6639AE87BD2D}"/>
          </ac:spMkLst>
        </pc:spChg>
        <pc:spChg chg="add mod">
          <ac:chgData name="Marty Hultgren" userId="9481ff37-1d5e-4d95-af3c-77709b021bda" providerId="ADAL" clId="{0FE59A10-0FA6-4426-8BDF-F016476E0495}" dt="2024-11-05T12:26:00.331" v="1532"/>
          <ac:spMkLst>
            <pc:docMk/>
            <pc:sldMk cId="83934132" sldId="2147477498"/>
            <ac:spMk id="13" creationId="{3123D0F8-431D-1947-88BE-84EDD4A446AB}"/>
          </ac:spMkLst>
        </pc:spChg>
        <pc:graphicFrameChg chg="add mod ord">
          <ac:chgData name="Marty Hultgren" userId="9481ff37-1d5e-4d95-af3c-77709b021bda" providerId="ADAL" clId="{0FE59A10-0FA6-4426-8BDF-F016476E0495}" dt="2024-11-05T12:00:07.784" v="1316" actId="166"/>
          <ac:graphicFrameMkLst>
            <pc:docMk/>
            <pc:sldMk cId="83934132" sldId="2147477498"/>
            <ac:graphicFrameMk id="9" creationId="{C5A24B2E-64F3-0FFD-4042-E0F62F6DA69E}"/>
          </ac:graphicFrameMkLst>
        </pc:graphicFrameChg>
        <pc:graphicFrameChg chg="add mod ord modGraphic">
          <ac:chgData name="Marty Hultgren" userId="9481ff37-1d5e-4d95-af3c-77709b021bda" providerId="ADAL" clId="{0FE59A10-0FA6-4426-8BDF-F016476E0495}" dt="2024-11-05T11:59:58.306" v="1313" actId="1076"/>
          <ac:graphicFrameMkLst>
            <pc:docMk/>
            <pc:sldMk cId="83934132" sldId="2147477498"/>
            <ac:graphicFrameMk id="10" creationId="{CC0E7395-C271-0774-6701-46474094337C}"/>
          </ac:graphicFrameMkLst>
        </pc:graphicFrameChg>
        <pc:cxnChg chg="ord">
          <ac:chgData name="Marty Hultgren" userId="9481ff37-1d5e-4d95-af3c-77709b021bda" providerId="ADAL" clId="{0FE59A10-0FA6-4426-8BDF-F016476E0495}" dt="2024-11-05T11:51:30.424" v="1244" actId="166"/>
          <ac:cxnSpMkLst>
            <pc:docMk/>
            <pc:sldMk cId="83934132" sldId="2147477498"/>
            <ac:cxnSpMk id="6" creationId="{187363B4-D21B-3DE1-3017-28D3EF3CCEA8}"/>
          </ac:cxnSpMkLst>
        </pc:cxnChg>
      </pc:sldChg>
      <pc:sldChg chg="addSp delSp modSp add del mod">
        <pc:chgData name="Marty Hultgren" userId="9481ff37-1d5e-4d95-af3c-77709b021bda" providerId="ADAL" clId="{0FE59A10-0FA6-4426-8BDF-F016476E0495}" dt="2024-11-07T18:33:25.096" v="3676" actId="47"/>
        <pc:sldMkLst>
          <pc:docMk/>
          <pc:sldMk cId="4213435209" sldId="2147477499"/>
        </pc:sldMkLst>
        <pc:spChg chg="ord">
          <ac:chgData name="Marty Hultgren" userId="9481ff37-1d5e-4d95-af3c-77709b021bda" providerId="ADAL" clId="{0FE59A10-0FA6-4426-8BDF-F016476E0495}" dt="2024-11-06T18:55:50.790" v="1969" actId="166"/>
          <ac:spMkLst>
            <pc:docMk/>
            <pc:sldMk cId="4213435209" sldId="2147477499"/>
            <ac:spMk id="2" creationId="{2368161B-9414-B114-E6BF-EC3395391A2E}"/>
          </ac:spMkLst>
        </pc:spChg>
        <pc:spChg chg="del mod">
          <ac:chgData name="Marty Hultgren" userId="9481ff37-1d5e-4d95-af3c-77709b021bda" providerId="ADAL" clId="{0FE59A10-0FA6-4426-8BDF-F016476E0495}" dt="2024-11-06T18:55:11.774" v="1959" actId="478"/>
          <ac:spMkLst>
            <pc:docMk/>
            <pc:sldMk cId="4213435209" sldId="2147477499"/>
            <ac:spMk id="4" creationId="{D3F8DDDA-298C-ABF9-6BCE-B687C35F4837}"/>
          </ac:spMkLst>
        </pc:spChg>
        <pc:spChg chg="mod ord">
          <ac:chgData name="Marty Hultgren" userId="9481ff37-1d5e-4d95-af3c-77709b021bda" providerId="ADAL" clId="{0FE59A10-0FA6-4426-8BDF-F016476E0495}" dt="2024-11-06T18:55:48.256" v="1968" actId="166"/>
          <ac:spMkLst>
            <pc:docMk/>
            <pc:sldMk cId="4213435209" sldId="2147477499"/>
            <ac:spMk id="7" creationId="{854BE42D-8D01-C7E4-8178-B2A95ADDB745}"/>
          </ac:spMkLst>
        </pc:spChg>
        <pc:spChg chg="mod">
          <ac:chgData name="Marty Hultgren" userId="9481ff37-1d5e-4d95-af3c-77709b021bda" providerId="ADAL" clId="{0FE59A10-0FA6-4426-8BDF-F016476E0495}" dt="2024-11-05T16:14:06.431" v="1754" actId="1076"/>
          <ac:spMkLst>
            <pc:docMk/>
            <pc:sldMk cId="4213435209" sldId="2147477499"/>
            <ac:spMk id="8" creationId="{509C8BA4-0819-FAC2-54A6-CBEDC1CE00CF}"/>
          </ac:spMkLst>
        </pc:spChg>
        <pc:spChg chg="add mod">
          <ac:chgData name="Marty Hultgren" userId="9481ff37-1d5e-4d95-af3c-77709b021bda" providerId="ADAL" clId="{0FE59A10-0FA6-4426-8BDF-F016476E0495}" dt="2024-11-06T18:55:36.041" v="1964"/>
          <ac:spMkLst>
            <pc:docMk/>
            <pc:sldMk cId="4213435209" sldId="2147477499"/>
            <ac:spMk id="9" creationId="{77167C07-0DBC-FA27-B10C-7C2DBAE9D1A1}"/>
          </ac:spMkLst>
        </pc:spChg>
        <pc:spChg chg="del">
          <ac:chgData name="Marty Hultgren" userId="9481ff37-1d5e-4d95-af3c-77709b021bda" providerId="ADAL" clId="{0FE59A10-0FA6-4426-8BDF-F016476E0495}" dt="2024-11-05T11:50:30.269" v="1229" actId="478"/>
          <ac:spMkLst>
            <pc:docMk/>
            <pc:sldMk cId="4213435209" sldId="2147477499"/>
            <ac:spMk id="11" creationId="{A4E0ED88-2BA3-332B-C3A1-6094FB07B109}"/>
          </ac:spMkLst>
        </pc:spChg>
        <pc:graphicFrameChg chg="del">
          <ac:chgData name="Marty Hultgren" userId="9481ff37-1d5e-4d95-af3c-77709b021bda" providerId="ADAL" clId="{0FE59A10-0FA6-4426-8BDF-F016476E0495}" dt="2024-11-05T11:50:28.294" v="1228" actId="478"/>
          <ac:graphicFrameMkLst>
            <pc:docMk/>
            <pc:sldMk cId="4213435209" sldId="2147477499"/>
            <ac:graphicFrameMk id="9" creationId="{C5A24B2E-64F3-0FFD-4042-E0F62F6DA69E}"/>
          </ac:graphicFrameMkLst>
        </pc:graphicFrameChg>
        <pc:graphicFrameChg chg="del">
          <ac:chgData name="Marty Hultgren" userId="9481ff37-1d5e-4d95-af3c-77709b021bda" providerId="ADAL" clId="{0FE59A10-0FA6-4426-8BDF-F016476E0495}" dt="2024-11-05T11:50:32.117" v="1230" actId="478"/>
          <ac:graphicFrameMkLst>
            <pc:docMk/>
            <pc:sldMk cId="4213435209" sldId="2147477499"/>
            <ac:graphicFrameMk id="10" creationId="{CC0E7395-C271-0774-6701-46474094337C}"/>
          </ac:graphicFrameMkLst>
        </pc:graphicFrameChg>
        <pc:cxnChg chg="mod ord">
          <ac:chgData name="Marty Hultgren" userId="9481ff37-1d5e-4d95-af3c-77709b021bda" providerId="ADAL" clId="{0FE59A10-0FA6-4426-8BDF-F016476E0495}" dt="2024-11-05T11:54:07.115" v="1266" actId="14100"/>
          <ac:cxnSpMkLst>
            <pc:docMk/>
            <pc:sldMk cId="4213435209" sldId="2147477499"/>
            <ac:cxnSpMk id="6" creationId="{187363B4-D21B-3DE1-3017-28D3EF3CCEA8}"/>
          </ac:cxnSpMkLst>
        </pc:cxnChg>
      </pc:sldChg>
      <pc:sldChg chg="new del">
        <pc:chgData name="Marty Hultgren" userId="9481ff37-1d5e-4d95-af3c-77709b021bda" providerId="ADAL" clId="{0FE59A10-0FA6-4426-8BDF-F016476E0495}" dt="2024-11-05T11:58:55.350" v="1306" actId="47"/>
        <pc:sldMkLst>
          <pc:docMk/>
          <pc:sldMk cId="2790048818" sldId="2147477500"/>
        </pc:sldMkLst>
      </pc:sldChg>
      <pc:sldChg chg="new del">
        <pc:chgData name="Marty Hultgren" userId="9481ff37-1d5e-4d95-af3c-77709b021bda" providerId="ADAL" clId="{0FE59A10-0FA6-4426-8BDF-F016476E0495}" dt="2024-11-05T11:58:58.791" v="1307" actId="47"/>
        <pc:sldMkLst>
          <pc:docMk/>
          <pc:sldMk cId="1100545558" sldId="2147477501"/>
        </pc:sldMkLst>
      </pc:sldChg>
      <pc:sldChg chg="modSp add del mod">
        <pc:chgData name="Marty Hultgren" userId="9481ff37-1d5e-4d95-af3c-77709b021bda" providerId="ADAL" clId="{0FE59A10-0FA6-4426-8BDF-F016476E0495}" dt="2024-11-07T18:34:11.934" v="3683" actId="47"/>
        <pc:sldMkLst>
          <pc:docMk/>
          <pc:sldMk cId="154133904" sldId="2147477502"/>
        </pc:sldMkLst>
        <pc:spChg chg="mod">
          <ac:chgData name="Marty Hultgren" userId="9481ff37-1d5e-4d95-af3c-77709b021bda" providerId="ADAL" clId="{0FE59A10-0FA6-4426-8BDF-F016476E0495}" dt="2024-11-06T18:58:15.320" v="1991" actId="6549"/>
          <ac:spMkLst>
            <pc:docMk/>
            <pc:sldMk cId="154133904" sldId="2147477502"/>
            <ac:spMk id="7" creationId="{854BE42D-8D01-C7E4-8178-B2A95ADDB745}"/>
          </ac:spMkLst>
        </pc:spChg>
      </pc:sldChg>
      <pc:sldChg chg="addSp modSp add del mod">
        <pc:chgData name="Marty Hultgren" userId="9481ff37-1d5e-4d95-af3c-77709b021bda" providerId="ADAL" clId="{0FE59A10-0FA6-4426-8BDF-F016476E0495}" dt="2024-11-07T18:34:11.934" v="3683" actId="47"/>
        <pc:sldMkLst>
          <pc:docMk/>
          <pc:sldMk cId="2716258660" sldId="2147477503"/>
        </pc:sldMkLst>
        <pc:spChg chg="ord">
          <ac:chgData name="Marty Hultgren" userId="9481ff37-1d5e-4d95-af3c-77709b021bda" providerId="ADAL" clId="{0FE59A10-0FA6-4426-8BDF-F016476E0495}" dt="2024-11-06T18:59:30.947" v="2005" actId="166"/>
          <ac:spMkLst>
            <pc:docMk/>
            <pc:sldMk cId="2716258660" sldId="2147477503"/>
            <ac:spMk id="2" creationId="{D3FE8A26-F772-DAD5-95E3-A211C7E358A5}"/>
          </ac:spMkLst>
        </pc:spChg>
        <pc:spChg chg="add mod">
          <ac:chgData name="Marty Hultgren" userId="9481ff37-1d5e-4d95-af3c-77709b021bda" providerId="ADAL" clId="{0FE59A10-0FA6-4426-8BDF-F016476E0495}" dt="2024-11-06T18:58:56.511" v="1996" actId="1076"/>
          <ac:spMkLst>
            <pc:docMk/>
            <pc:sldMk cId="2716258660" sldId="2147477503"/>
            <ac:spMk id="3" creationId="{50CCDA13-8258-B4AE-84B7-874343067986}"/>
          </ac:spMkLst>
        </pc:spChg>
        <pc:spChg chg="add mod">
          <ac:chgData name="Marty Hultgren" userId="9481ff37-1d5e-4d95-af3c-77709b021bda" providerId="ADAL" clId="{0FE59A10-0FA6-4426-8BDF-F016476E0495}" dt="2024-11-05T11:55:59.502" v="1277" actId="14100"/>
          <ac:spMkLst>
            <pc:docMk/>
            <pc:sldMk cId="2716258660" sldId="2147477503"/>
            <ac:spMk id="4" creationId="{F494CB53-CBD0-7B43-CA15-AF09B3D8E875}"/>
          </ac:spMkLst>
        </pc:spChg>
        <pc:spChg chg="mod ord">
          <ac:chgData name="Marty Hultgren" userId="9481ff37-1d5e-4d95-af3c-77709b021bda" providerId="ADAL" clId="{0FE59A10-0FA6-4426-8BDF-F016476E0495}" dt="2024-11-06T18:59:30.947" v="2005" actId="166"/>
          <ac:spMkLst>
            <pc:docMk/>
            <pc:sldMk cId="2716258660" sldId="2147477503"/>
            <ac:spMk id="7" creationId="{854BE42D-8D01-C7E4-8178-B2A95ADDB745}"/>
          </ac:spMkLst>
        </pc:spChg>
      </pc:sldChg>
      <pc:sldChg chg="addSp delSp modSp add del mod">
        <pc:chgData name="Marty Hultgren" userId="9481ff37-1d5e-4d95-af3c-77709b021bda" providerId="ADAL" clId="{0FE59A10-0FA6-4426-8BDF-F016476E0495}" dt="2024-11-08T15:23:38.113" v="4581" actId="47"/>
        <pc:sldMkLst>
          <pc:docMk/>
          <pc:sldMk cId="3040519790" sldId="2147477504"/>
        </pc:sldMkLst>
        <pc:spChg chg="del ord">
          <ac:chgData name="Marty Hultgren" userId="9481ff37-1d5e-4d95-af3c-77709b021bda" providerId="ADAL" clId="{0FE59A10-0FA6-4426-8BDF-F016476E0495}" dt="2024-11-08T15:23:20.280" v="4577" actId="478"/>
          <ac:spMkLst>
            <pc:docMk/>
            <pc:sldMk cId="3040519790" sldId="2147477504"/>
            <ac:spMk id="2" creationId="{D3FE8A26-F772-DAD5-95E3-A211C7E358A5}"/>
          </ac:spMkLst>
        </pc:spChg>
        <pc:spChg chg="del">
          <ac:chgData name="Marty Hultgren" userId="9481ff37-1d5e-4d95-af3c-77709b021bda" providerId="ADAL" clId="{0FE59A10-0FA6-4426-8BDF-F016476E0495}" dt="2024-11-06T18:59:04.073" v="1998" actId="478"/>
          <ac:spMkLst>
            <pc:docMk/>
            <pc:sldMk cId="3040519790" sldId="2147477504"/>
            <ac:spMk id="3" creationId="{50CCDA13-8258-B4AE-84B7-874343067986}"/>
          </ac:spMkLst>
        </pc:spChg>
        <pc:spChg chg="mod ord">
          <ac:chgData name="Marty Hultgren" userId="9481ff37-1d5e-4d95-af3c-77709b021bda" providerId="ADAL" clId="{0FE59A10-0FA6-4426-8BDF-F016476E0495}" dt="2024-11-08T15:23:05.973" v="4574" actId="166"/>
          <ac:spMkLst>
            <pc:docMk/>
            <pc:sldMk cId="3040519790" sldId="2147477504"/>
            <ac:spMk id="7" creationId="{854BE42D-8D01-C7E4-8178-B2A95ADDB745}"/>
          </ac:spMkLst>
        </pc:spChg>
        <pc:spChg chg="add mod">
          <ac:chgData name="Marty Hultgren" userId="9481ff37-1d5e-4d95-af3c-77709b021bda" providerId="ADAL" clId="{0FE59A10-0FA6-4426-8BDF-F016476E0495}" dt="2024-11-06T18:59:14.058" v="2001"/>
          <ac:spMkLst>
            <pc:docMk/>
            <pc:sldMk cId="3040519790" sldId="2147477504"/>
            <ac:spMk id="8" creationId="{D3E5C2FF-3221-2003-EEDF-409AB21147C1}"/>
          </ac:spMkLst>
        </pc:spChg>
        <pc:spChg chg="add mod">
          <ac:chgData name="Marty Hultgren" userId="9481ff37-1d5e-4d95-af3c-77709b021bda" providerId="ADAL" clId="{0FE59A10-0FA6-4426-8BDF-F016476E0495}" dt="2024-11-05T16:16:47.640" v="1804" actId="1076"/>
          <ac:spMkLst>
            <pc:docMk/>
            <pc:sldMk cId="3040519790" sldId="2147477504"/>
            <ac:spMk id="9" creationId="{6B561D62-65C6-0772-CA4A-6A984BA65942}"/>
          </ac:spMkLst>
        </pc:spChg>
        <pc:spChg chg="add mod">
          <ac:chgData name="Marty Hultgren" userId="9481ff37-1d5e-4d95-af3c-77709b021bda" providerId="ADAL" clId="{0FE59A10-0FA6-4426-8BDF-F016476E0495}" dt="2024-11-05T16:16:49.371" v="1805" actId="1076"/>
          <ac:spMkLst>
            <pc:docMk/>
            <pc:sldMk cId="3040519790" sldId="2147477504"/>
            <ac:spMk id="10" creationId="{F28A5771-4CCC-6BD8-66D9-6EAAD3CDEE76}"/>
          </ac:spMkLst>
        </pc:spChg>
        <pc:spChg chg="add mod">
          <ac:chgData name="Marty Hultgren" userId="9481ff37-1d5e-4d95-af3c-77709b021bda" providerId="ADAL" clId="{0FE59A10-0FA6-4426-8BDF-F016476E0495}" dt="2024-11-05T11:57:36.335" v="1293"/>
          <ac:spMkLst>
            <pc:docMk/>
            <pc:sldMk cId="3040519790" sldId="2147477504"/>
            <ac:spMk id="11" creationId="{3DAD8B69-8080-CEE0-02A4-E2717DFB2741}"/>
          </ac:spMkLst>
        </pc:spChg>
        <pc:spChg chg="add del mod">
          <ac:chgData name="Marty Hultgren" userId="9481ff37-1d5e-4d95-af3c-77709b021bda" providerId="ADAL" clId="{0FE59A10-0FA6-4426-8BDF-F016476E0495}" dt="2024-11-08T15:22:18.616" v="4559" actId="478"/>
          <ac:spMkLst>
            <pc:docMk/>
            <pc:sldMk cId="3040519790" sldId="2147477504"/>
            <ac:spMk id="12" creationId="{C93CEFC9-17A3-FA9A-E87F-323945895CAE}"/>
          </ac:spMkLst>
        </pc:spChg>
        <pc:spChg chg="add mod">
          <ac:chgData name="Marty Hultgren" userId="9481ff37-1d5e-4d95-af3c-77709b021bda" providerId="ADAL" clId="{0FE59A10-0FA6-4426-8BDF-F016476E0495}" dt="2024-11-05T11:57:36.335" v="1293"/>
          <ac:spMkLst>
            <pc:docMk/>
            <pc:sldMk cId="3040519790" sldId="2147477504"/>
            <ac:spMk id="12" creationId="{E7E9CA73-9F92-358F-A8D0-9017B36C6A88}"/>
          </ac:spMkLst>
        </pc:spChg>
        <pc:spChg chg="del">
          <ac:chgData name="Marty Hultgren" userId="9481ff37-1d5e-4d95-af3c-77709b021bda" providerId="ADAL" clId="{0FE59A10-0FA6-4426-8BDF-F016476E0495}" dt="2024-11-08T15:22:16.920" v="4558" actId="478"/>
          <ac:spMkLst>
            <pc:docMk/>
            <pc:sldMk cId="3040519790" sldId="2147477504"/>
            <ac:spMk id="21" creationId="{310BD3BD-07D2-93A7-5A22-3F3CAE83032F}"/>
          </ac:spMkLst>
        </pc:spChg>
        <pc:graphicFrameChg chg="add mod">
          <ac:chgData name="Marty Hultgren" userId="9481ff37-1d5e-4d95-af3c-77709b021bda" providerId="ADAL" clId="{0FE59A10-0FA6-4426-8BDF-F016476E0495}" dt="2024-11-08T15:23:13.104" v="4576" actId="1076"/>
          <ac:graphicFrameMkLst>
            <pc:docMk/>
            <pc:sldMk cId="3040519790" sldId="2147477504"/>
            <ac:graphicFrameMk id="5" creationId="{D8568031-7ECE-D208-626B-7E8A2295EE27}"/>
          </ac:graphicFrameMkLst>
        </pc:graphicFrameChg>
        <pc:cxnChg chg="add mod ord">
          <ac:chgData name="Marty Hultgren" userId="9481ff37-1d5e-4d95-af3c-77709b021bda" providerId="ADAL" clId="{0FE59A10-0FA6-4426-8BDF-F016476E0495}" dt="2024-11-08T15:23:03.238" v="4573" actId="166"/>
          <ac:cxnSpMkLst>
            <pc:docMk/>
            <pc:sldMk cId="3040519790" sldId="2147477504"/>
            <ac:cxnSpMk id="6" creationId="{78102F3F-B973-0E63-FBD3-99E2C8EC546B}"/>
          </ac:cxnSpMkLst>
        </pc:cxnChg>
      </pc:sldChg>
      <pc:sldChg chg="addSp delSp modSp add del mod">
        <pc:chgData name="Marty Hultgren" userId="9481ff37-1d5e-4d95-af3c-77709b021bda" providerId="ADAL" clId="{0FE59A10-0FA6-4426-8BDF-F016476E0495}" dt="2024-11-08T15:24:10.792" v="4597" actId="47"/>
        <pc:sldMkLst>
          <pc:docMk/>
          <pc:sldMk cId="233608371" sldId="2147477505"/>
        </pc:sldMkLst>
        <pc:spChg chg="del ord">
          <ac:chgData name="Marty Hultgren" userId="9481ff37-1d5e-4d95-af3c-77709b021bda" providerId="ADAL" clId="{0FE59A10-0FA6-4426-8BDF-F016476E0495}" dt="2024-11-08T15:23:43.351" v="4585" actId="478"/>
          <ac:spMkLst>
            <pc:docMk/>
            <pc:sldMk cId="233608371" sldId="2147477505"/>
            <ac:spMk id="2" creationId="{D3FE8A26-F772-DAD5-95E3-A211C7E358A5}"/>
          </ac:spMkLst>
        </pc:spChg>
        <pc:spChg chg="del">
          <ac:chgData name="Marty Hultgren" userId="9481ff37-1d5e-4d95-af3c-77709b021bda" providerId="ADAL" clId="{0FE59A10-0FA6-4426-8BDF-F016476E0495}" dt="2024-11-06T18:59:10.115" v="2000" actId="478"/>
          <ac:spMkLst>
            <pc:docMk/>
            <pc:sldMk cId="233608371" sldId="2147477505"/>
            <ac:spMk id="3" creationId="{50CCDA13-8258-B4AE-84B7-874343067986}"/>
          </ac:spMkLst>
        </pc:spChg>
        <pc:spChg chg="del">
          <ac:chgData name="Marty Hultgren" userId="9481ff37-1d5e-4d95-af3c-77709b021bda" providerId="ADAL" clId="{0FE59A10-0FA6-4426-8BDF-F016476E0495}" dt="2024-11-08T15:23:42.773" v="4584" actId="478"/>
          <ac:spMkLst>
            <pc:docMk/>
            <pc:sldMk cId="233608371" sldId="2147477505"/>
            <ac:spMk id="4" creationId="{F494CB53-CBD0-7B43-CA15-AF09B3D8E875}"/>
          </ac:spMkLst>
        </pc:spChg>
        <pc:spChg chg="del mod ord">
          <ac:chgData name="Marty Hultgren" userId="9481ff37-1d5e-4d95-af3c-77709b021bda" providerId="ADAL" clId="{0FE59A10-0FA6-4426-8BDF-F016476E0495}" dt="2024-11-08T15:23:41.051" v="4582" actId="478"/>
          <ac:spMkLst>
            <pc:docMk/>
            <pc:sldMk cId="233608371" sldId="2147477505"/>
            <ac:spMk id="7" creationId="{854BE42D-8D01-C7E4-8178-B2A95ADDB745}"/>
          </ac:spMkLst>
        </pc:spChg>
        <pc:spChg chg="del mod">
          <ac:chgData name="Marty Hultgren" userId="9481ff37-1d5e-4d95-af3c-77709b021bda" providerId="ADAL" clId="{0FE59A10-0FA6-4426-8BDF-F016476E0495}" dt="2024-11-08T15:23:44.663" v="4586" actId="478"/>
          <ac:spMkLst>
            <pc:docMk/>
            <pc:sldMk cId="233608371" sldId="2147477505"/>
            <ac:spMk id="9" creationId="{6B561D62-65C6-0772-CA4A-6A984BA65942}"/>
          </ac:spMkLst>
        </pc:spChg>
        <pc:spChg chg="del mod">
          <ac:chgData name="Marty Hultgren" userId="9481ff37-1d5e-4d95-af3c-77709b021bda" providerId="ADAL" clId="{0FE59A10-0FA6-4426-8BDF-F016476E0495}" dt="2024-11-08T15:23:45.187" v="4587" actId="478"/>
          <ac:spMkLst>
            <pc:docMk/>
            <pc:sldMk cId="233608371" sldId="2147477505"/>
            <ac:spMk id="10" creationId="{F28A5771-4CCC-6BD8-66D9-6EAAD3CDEE76}"/>
          </ac:spMkLst>
        </pc:spChg>
        <pc:spChg chg="add del mod">
          <ac:chgData name="Marty Hultgren" userId="9481ff37-1d5e-4d95-af3c-77709b021bda" providerId="ADAL" clId="{0FE59A10-0FA6-4426-8BDF-F016476E0495}" dt="2024-11-08T15:23:42.257" v="4583" actId="478"/>
          <ac:spMkLst>
            <pc:docMk/>
            <pc:sldMk cId="233608371" sldId="2147477505"/>
            <ac:spMk id="11" creationId="{51DAE89F-8834-76D9-A679-61023A5D86EB}"/>
          </ac:spMkLst>
        </pc:spChg>
        <pc:spChg chg="add del mod">
          <ac:chgData name="Marty Hultgren" userId="9481ff37-1d5e-4d95-af3c-77709b021bda" providerId="ADAL" clId="{0FE59A10-0FA6-4426-8BDF-F016476E0495}" dt="2024-11-05T12:31:07.273" v="1588" actId="478"/>
          <ac:spMkLst>
            <pc:docMk/>
            <pc:sldMk cId="233608371" sldId="2147477505"/>
            <ac:spMk id="11" creationId="{925A3EBB-B36E-FF31-E0E8-FA0E83926B32}"/>
          </ac:spMkLst>
        </pc:spChg>
        <pc:spChg chg="add del mod">
          <ac:chgData name="Marty Hultgren" userId="9481ff37-1d5e-4d95-af3c-77709b021bda" providerId="ADAL" clId="{0FE59A10-0FA6-4426-8BDF-F016476E0495}" dt="2024-11-05T12:31:08.382" v="1589" actId="478"/>
          <ac:spMkLst>
            <pc:docMk/>
            <pc:sldMk cId="233608371" sldId="2147477505"/>
            <ac:spMk id="12" creationId="{AE886781-D476-928D-11E8-340CCBDE00F5}"/>
          </ac:spMkLst>
        </pc:spChg>
        <pc:spChg chg="add mod">
          <ac:chgData name="Marty Hultgren" userId="9481ff37-1d5e-4d95-af3c-77709b021bda" providerId="ADAL" clId="{0FE59A10-0FA6-4426-8BDF-F016476E0495}" dt="2024-11-06T19:00:13.941" v="2013" actId="1076"/>
          <ac:spMkLst>
            <pc:docMk/>
            <pc:sldMk cId="233608371" sldId="2147477505"/>
            <ac:spMk id="13" creationId="{9B901A85-FABF-F057-D15D-F82B55476397}"/>
          </ac:spMkLst>
        </pc:spChg>
        <pc:spChg chg="add mod ord">
          <ac:chgData name="Marty Hultgren" userId="9481ff37-1d5e-4d95-af3c-77709b021bda" providerId="ADAL" clId="{0FE59A10-0FA6-4426-8BDF-F016476E0495}" dt="2024-11-06T19:00:23.380" v="2016" actId="166"/>
          <ac:spMkLst>
            <pc:docMk/>
            <pc:sldMk cId="233608371" sldId="2147477505"/>
            <ac:spMk id="14" creationId="{3707DF77-23AE-EFAD-46C5-77C87C32D54C}"/>
          </ac:spMkLst>
        </pc:spChg>
        <pc:spChg chg="add del mod ord">
          <ac:chgData name="Marty Hultgren" userId="9481ff37-1d5e-4d95-af3c-77709b021bda" providerId="ADAL" clId="{0FE59A10-0FA6-4426-8BDF-F016476E0495}" dt="2024-11-06T19:00:15.844" v="2014" actId="478"/>
          <ac:spMkLst>
            <pc:docMk/>
            <pc:sldMk cId="233608371" sldId="2147477505"/>
            <ac:spMk id="17" creationId="{EC5643B6-1C23-4BD0-2F12-36772009AB38}"/>
          </ac:spMkLst>
        </pc:spChg>
        <pc:spChg chg="add del mod">
          <ac:chgData name="Marty Hultgren" userId="9481ff37-1d5e-4d95-af3c-77709b021bda" providerId="ADAL" clId="{0FE59A10-0FA6-4426-8BDF-F016476E0495}" dt="2024-11-08T15:23:51.194" v="4593" actId="478"/>
          <ac:spMkLst>
            <pc:docMk/>
            <pc:sldMk cId="233608371" sldId="2147477505"/>
            <ac:spMk id="18" creationId="{ABFBC475-132E-5F0F-48E5-7D8B4CAF71D6}"/>
          </ac:spMkLst>
        </pc:spChg>
        <pc:spChg chg="del">
          <ac:chgData name="Marty Hultgren" userId="9481ff37-1d5e-4d95-af3c-77709b021bda" providerId="ADAL" clId="{0FE59A10-0FA6-4426-8BDF-F016476E0495}" dt="2024-11-08T15:23:50.139" v="4592" actId="478"/>
          <ac:spMkLst>
            <pc:docMk/>
            <pc:sldMk cId="233608371" sldId="2147477505"/>
            <ac:spMk id="21" creationId="{310BD3BD-07D2-93A7-5A22-3F3CAE83032F}"/>
          </ac:spMkLst>
        </pc:spChg>
        <pc:graphicFrameChg chg="del modGraphic">
          <ac:chgData name="Marty Hultgren" userId="9481ff37-1d5e-4d95-af3c-77709b021bda" providerId="ADAL" clId="{0FE59A10-0FA6-4426-8BDF-F016476E0495}" dt="2024-11-08T15:23:48.251" v="4591" actId="478"/>
          <ac:graphicFrameMkLst>
            <pc:docMk/>
            <pc:sldMk cId="233608371" sldId="2147477505"/>
            <ac:graphicFrameMk id="5" creationId="{D8568031-7ECE-D208-626B-7E8A2295EE27}"/>
          </ac:graphicFrameMkLst>
        </pc:graphicFrameChg>
        <pc:graphicFrameChg chg="add mod ord modGraphic">
          <ac:chgData name="Marty Hultgren" userId="9481ff37-1d5e-4d95-af3c-77709b021bda" providerId="ADAL" clId="{0FE59A10-0FA6-4426-8BDF-F016476E0495}" dt="2024-11-06T19:00:27.358" v="2017" actId="166"/>
          <ac:graphicFrameMkLst>
            <pc:docMk/>
            <pc:sldMk cId="233608371" sldId="2147477505"/>
            <ac:graphicFrameMk id="8" creationId="{20203C2D-FD01-C309-CF07-E58E81991305}"/>
          </ac:graphicFrameMkLst>
        </pc:graphicFrameChg>
        <pc:graphicFrameChg chg="add del mod ord modGraphic">
          <ac:chgData name="Marty Hultgren" userId="9481ff37-1d5e-4d95-af3c-77709b021bda" providerId="ADAL" clId="{0FE59A10-0FA6-4426-8BDF-F016476E0495}" dt="2024-11-06T19:00:17.293" v="2015" actId="478"/>
          <ac:graphicFrameMkLst>
            <pc:docMk/>
            <pc:sldMk cId="233608371" sldId="2147477505"/>
            <ac:graphicFrameMk id="15" creationId="{E37D0F5B-14B4-B1B6-DD45-7532D319FC26}"/>
          </ac:graphicFrameMkLst>
        </pc:graphicFrameChg>
        <pc:graphicFrameChg chg="add mod modGraphic">
          <ac:chgData name="Marty Hultgren" userId="9481ff37-1d5e-4d95-af3c-77709b021bda" providerId="ADAL" clId="{0FE59A10-0FA6-4426-8BDF-F016476E0495}" dt="2024-11-06T19:00:10.355" v="2012" actId="1076"/>
          <ac:graphicFrameMkLst>
            <pc:docMk/>
            <pc:sldMk cId="233608371" sldId="2147477505"/>
            <ac:graphicFrameMk id="16" creationId="{D571D601-EE11-E7D1-36E4-8C30465A39D5}"/>
          </ac:graphicFrameMkLst>
        </pc:graphicFrameChg>
        <pc:cxnChg chg="del ord">
          <ac:chgData name="Marty Hultgren" userId="9481ff37-1d5e-4d95-af3c-77709b021bda" providerId="ADAL" clId="{0FE59A10-0FA6-4426-8BDF-F016476E0495}" dt="2024-11-08T15:23:46.157" v="4588" actId="478"/>
          <ac:cxnSpMkLst>
            <pc:docMk/>
            <pc:sldMk cId="233608371" sldId="2147477505"/>
            <ac:cxnSpMk id="6" creationId="{78102F3F-B973-0E63-FBD3-99E2C8EC546B}"/>
          </ac:cxnSpMkLst>
        </pc:cxnChg>
      </pc:sldChg>
      <pc:sldChg chg="new del">
        <pc:chgData name="Marty Hultgren" userId="9481ff37-1d5e-4d95-af3c-77709b021bda" providerId="ADAL" clId="{0FE59A10-0FA6-4426-8BDF-F016476E0495}" dt="2024-11-05T12:03:31.111" v="1353" actId="47"/>
        <pc:sldMkLst>
          <pc:docMk/>
          <pc:sldMk cId="80441967" sldId="2147477506"/>
        </pc:sldMkLst>
      </pc:sldChg>
      <pc:sldChg chg="modSp add del mod">
        <pc:chgData name="Marty Hultgren" userId="9481ff37-1d5e-4d95-af3c-77709b021bda" providerId="ADAL" clId="{0FE59A10-0FA6-4426-8BDF-F016476E0495}" dt="2024-11-07T18:36:39.111" v="3690" actId="47"/>
        <pc:sldMkLst>
          <pc:docMk/>
          <pc:sldMk cId="2204216035" sldId="2147477507"/>
        </pc:sldMkLst>
        <pc:spChg chg="mod">
          <ac:chgData name="Marty Hultgren" userId="9481ff37-1d5e-4d95-af3c-77709b021bda" providerId="ADAL" clId="{0FE59A10-0FA6-4426-8BDF-F016476E0495}" dt="2024-11-06T19:00:56.084" v="2018" actId="6549"/>
          <ac:spMkLst>
            <pc:docMk/>
            <pc:sldMk cId="2204216035" sldId="2147477507"/>
            <ac:spMk id="7" creationId="{854BE42D-8D01-C7E4-8178-B2A95ADDB745}"/>
          </ac:spMkLst>
        </pc:spChg>
      </pc:sldChg>
      <pc:sldChg chg="addSp modSp add del mod">
        <pc:chgData name="Marty Hultgren" userId="9481ff37-1d5e-4d95-af3c-77709b021bda" providerId="ADAL" clId="{0FE59A10-0FA6-4426-8BDF-F016476E0495}" dt="2024-11-07T18:36:39.111" v="3690" actId="47"/>
        <pc:sldMkLst>
          <pc:docMk/>
          <pc:sldMk cId="3988012096" sldId="2147477508"/>
        </pc:sldMkLst>
        <pc:spChg chg="add mod">
          <ac:chgData name="Marty Hultgren" userId="9481ff37-1d5e-4d95-af3c-77709b021bda" providerId="ADAL" clId="{0FE59A10-0FA6-4426-8BDF-F016476E0495}" dt="2024-11-06T19:01:35.038" v="2025" actId="1076"/>
          <ac:spMkLst>
            <pc:docMk/>
            <pc:sldMk cId="3988012096" sldId="2147477508"/>
            <ac:spMk id="2" creationId="{D62DD825-1179-3C9A-EAEF-6E3147DBD6A4}"/>
          </ac:spMkLst>
        </pc:spChg>
        <pc:spChg chg="ord">
          <ac:chgData name="Marty Hultgren" userId="9481ff37-1d5e-4d95-af3c-77709b021bda" providerId="ADAL" clId="{0FE59A10-0FA6-4426-8BDF-F016476E0495}" dt="2024-11-06T19:01:50.409" v="2030" actId="166"/>
          <ac:spMkLst>
            <pc:docMk/>
            <pc:sldMk cId="3988012096" sldId="2147477508"/>
            <ac:spMk id="3" creationId="{FD015F0E-C57A-4946-A057-F640BA5BFCD1}"/>
          </ac:spMkLst>
        </pc:spChg>
        <pc:spChg chg="add mod">
          <ac:chgData name="Marty Hultgren" userId="9481ff37-1d5e-4d95-af3c-77709b021bda" providerId="ADAL" clId="{0FE59A10-0FA6-4426-8BDF-F016476E0495}" dt="2024-11-05T12:01:49.711" v="1332" actId="14100"/>
          <ac:spMkLst>
            <pc:docMk/>
            <pc:sldMk cId="3988012096" sldId="2147477508"/>
            <ac:spMk id="4" creationId="{3E38E106-DD21-8574-FD2C-F5CDBE029C96}"/>
          </ac:spMkLst>
        </pc:spChg>
        <pc:spChg chg="mod ord">
          <ac:chgData name="Marty Hultgren" userId="9481ff37-1d5e-4d95-af3c-77709b021bda" providerId="ADAL" clId="{0FE59A10-0FA6-4426-8BDF-F016476E0495}" dt="2024-11-06T19:01:50.409" v="2030" actId="166"/>
          <ac:spMkLst>
            <pc:docMk/>
            <pc:sldMk cId="3988012096" sldId="2147477508"/>
            <ac:spMk id="7" creationId="{854BE42D-8D01-C7E4-8178-B2A95ADDB745}"/>
          </ac:spMkLst>
        </pc:spChg>
      </pc:sldChg>
      <pc:sldChg chg="addSp delSp modSp add del mod">
        <pc:chgData name="Marty Hultgren" userId="9481ff37-1d5e-4d95-af3c-77709b021bda" providerId="ADAL" clId="{0FE59A10-0FA6-4426-8BDF-F016476E0495}" dt="2024-11-08T15:29:29.245" v="4685" actId="47"/>
        <pc:sldMkLst>
          <pc:docMk/>
          <pc:sldMk cId="2661700144" sldId="2147477509"/>
        </pc:sldMkLst>
        <pc:spChg chg="del">
          <ac:chgData name="Marty Hultgren" userId="9481ff37-1d5e-4d95-af3c-77709b021bda" providerId="ADAL" clId="{0FE59A10-0FA6-4426-8BDF-F016476E0495}" dt="2024-11-06T19:01:38.801" v="2026" actId="478"/>
          <ac:spMkLst>
            <pc:docMk/>
            <pc:sldMk cId="2661700144" sldId="2147477509"/>
            <ac:spMk id="2" creationId="{D62DD825-1179-3C9A-EAEF-6E3147DBD6A4}"/>
          </ac:spMkLst>
        </pc:spChg>
        <pc:spChg chg="del ord">
          <ac:chgData name="Marty Hultgren" userId="9481ff37-1d5e-4d95-af3c-77709b021bda" providerId="ADAL" clId="{0FE59A10-0FA6-4426-8BDF-F016476E0495}" dt="2024-11-08T15:29:15.496" v="4680" actId="478"/>
          <ac:spMkLst>
            <pc:docMk/>
            <pc:sldMk cId="2661700144" sldId="2147477509"/>
            <ac:spMk id="3" creationId="{FD015F0E-C57A-4946-A057-F640BA5BFCD1}"/>
          </ac:spMkLst>
        </pc:spChg>
        <pc:spChg chg="mod ord">
          <ac:chgData name="Marty Hultgren" userId="9481ff37-1d5e-4d95-af3c-77709b021bda" providerId="ADAL" clId="{0FE59A10-0FA6-4426-8BDF-F016476E0495}" dt="2024-11-06T19:01:54.819" v="2031" actId="166"/>
          <ac:spMkLst>
            <pc:docMk/>
            <pc:sldMk cId="2661700144" sldId="2147477509"/>
            <ac:spMk id="7" creationId="{854BE42D-8D01-C7E4-8178-B2A95ADDB745}"/>
          </ac:spMkLst>
        </pc:spChg>
        <pc:spChg chg="add mod">
          <ac:chgData name="Marty Hultgren" userId="9481ff37-1d5e-4d95-af3c-77709b021bda" providerId="ADAL" clId="{0FE59A10-0FA6-4426-8BDF-F016476E0495}" dt="2024-11-06T19:01:43.195" v="2028"/>
          <ac:spMkLst>
            <pc:docMk/>
            <pc:sldMk cId="2661700144" sldId="2147477509"/>
            <ac:spMk id="8" creationId="{94744BE5-8C42-CBCC-F359-A9902ABA5411}"/>
          </ac:spMkLst>
        </pc:spChg>
        <pc:spChg chg="add mod">
          <ac:chgData name="Marty Hultgren" userId="9481ff37-1d5e-4d95-af3c-77709b021bda" providerId="ADAL" clId="{0FE59A10-0FA6-4426-8BDF-F016476E0495}" dt="2024-11-05T16:18:10.261" v="1833" actId="1076"/>
          <ac:spMkLst>
            <pc:docMk/>
            <pc:sldMk cId="2661700144" sldId="2147477509"/>
            <ac:spMk id="9" creationId="{81BF96D6-407F-16F7-35E8-3D2BF18FC5B5}"/>
          </ac:spMkLst>
        </pc:spChg>
        <pc:spChg chg="add mod">
          <ac:chgData name="Marty Hultgren" userId="9481ff37-1d5e-4d95-af3c-77709b021bda" providerId="ADAL" clId="{0FE59A10-0FA6-4426-8BDF-F016476E0495}" dt="2024-11-05T16:18:12.651" v="1834" actId="1076"/>
          <ac:spMkLst>
            <pc:docMk/>
            <pc:sldMk cId="2661700144" sldId="2147477509"/>
            <ac:spMk id="10" creationId="{D8BD7A03-0539-5FF1-F628-E9DDA63F1723}"/>
          </ac:spMkLst>
        </pc:spChg>
        <pc:spChg chg="add del mod">
          <ac:chgData name="Marty Hultgren" userId="9481ff37-1d5e-4d95-af3c-77709b021bda" providerId="ADAL" clId="{0FE59A10-0FA6-4426-8BDF-F016476E0495}" dt="2024-11-08T15:29:18.702" v="4682" actId="478"/>
          <ac:spMkLst>
            <pc:docMk/>
            <pc:sldMk cId="2661700144" sldId="2147477509"/>
            <ac:spMk id="16" creationId="{83553844-4F07-A1EF-D612-D9ECE1BA59B7}"/>
          </ac:spMkLst>
        </pc:spChg>
        <pc:spChg chg="del">
          <ac:chgData name="Marty Hultgren" userId="9481ff37-1d5e-4d95-af3c-77709b021bda" providerId="ADAL" clId="{0FE59A10-0FA6-4426-8BDF-F016476E0495}" dt="2024-11-08T15:29:17.594" v="4681" actId="478"/>
          <ac:spMkLst>
            <pc:docMk/>
            <pc:sldMk cId="2661700144" sldId="2147477509"/>
            <ac:spMk id="21" creationId="{310BD3BD-07D2-93A7-5A22-3F3CAE83032F}"/>
          </ac:spMkLst>
        </pc:spChg>
        <pc:graphicFrameChg chg="add mod">
          <ac:chgData name="Marty Hultgren" userId="9481ff37-1d5e-4d95-af3c-77709b021bda" providerId="ADAL" clId="{0FE59A10-0FA6-4426-8BDF-F016476E0495}" dt="2024-11-08T15:29:13.172" v="4679" actId="1076"/>
          <ac:graphicFrameMkLst>
            <pc:docMk/>
            <pc:sldMk cId="2661700144" sldId="2147477509"/>
            <ac:graphicFrameMk id="5" creationId="{C411D593-F485-59CA-3D9D-9C487EECE2C7}"/>
          </ac:graphicFrameMkLst>
        </pc:graphicFrameChg>
        <pc:cxnChg chg="add mod ord">
          <ac:chgData name="Marty Hultgren" userId="9481ff37-1d5e-4d95-af3c-77709b021bda" providerId="ADAL" clId="{0FE59A10-0FA6-4426-8BDF-F016476E0495}" dt="2024-11-08T15:29:09.683" v="4678" actId="14100"/>
          <ac:cxnSpMkLst>
            <pc:docMk/>
            <pc:sldMk cId="2661700144" sldId="2147477509"/>
            <ac:cxnSpMk id="6" creationId="{26F03214-DE17-BC4B-ABF1-A10352D75D87}"/>
          </ac:cxnSpMkLst>
        </pc:cxnChg>
      </pc:sldChg>
      <pc:sldChg chg="addSp delSp modSp add del mod">
        <pc:chgData name="Marty Hultgren" userId="9481ff37-1d5e-4d95-af3c-77709b021bda" providerId="ADAL" clId="{0FE59A10-0FA6-4426-8BDF-F016476E0495}" dt="2024-11-08T15:31:55.553" v="4721" actId="47"/>
        <pc:sldMkLst>
          <pc:docMk/>
          <pc:sldMk cId="2801719835" sldId="2147477510"/>
        </pc:sldMkLst>
        <pc:spChg chg="del">
          <ac:chgData name="Marty Hultgren" userId="9481ff37-1d5e-4d95-af3c-77709b021bda" providerId="ADAL" clId="{0FE59A10-0FA6-4426-8BDF-F016476E0495}" dt="2024-11-06T19:01:39.791" v="2027" actId="478"/>
          <ac:spMkLst>
            <pc:docMk/>
            <pc:sldMk cId="2801719835" sldId="2147477510"/>
            <ac:spMk id="2" creationId="{D62DD825-1179-3C9A-EAEF-6E3147DBD6A4}"/>
          </ac:spMkLst>
        </pc:spChg>
        <pc:spChg chg="del ord">
          <ac:chgData name="Marty Hultgren" userId="9481ff37-1d5e-4d95-af3c-77709b021bda" providerId="ADAL" clId="{0FE59A10-0FA6-4426-8BDF-F016476E0495}" dt="2024-11-08T15:29:51.952" v="4688" actId="478"/>
          <ac:spMkLst>
            <pc:docMk/>
            <pc:sldMk cId="2801719835" sldId="2147477510"/>
            <ac:spMk id="3" creationId="{FD015F0E-C57A-4946-A057-F640BA5BFCD1}"/>
          </ac:spMkLst>
        </pc:spChg>
        <pc:spChg chg="del">
          <ac:chgData name="Marty Hultgren" userId="9481ff37-1d5e-4d95-af3c-77709b021bda" providerId="ADAL" clId="{0FE59A10-0FA6-4426-8BDF-F016476E0495}" dt="2024-11-08T15:29:52.806" v="4689" actId="478"/>
          <ac:spMkLst>
            <pc:docMk/>
            <pc:sldMk cId="2801719835" sldId="2147477510"/>
            <ac:spMk id="4" creationId="{3E38E106-DD21-8574-FD2C-F5CDBE029C96}"/>
          </ac:spMkLst>
        </pc:spChg>
        <pc:spChg chg="del mod ord">
          <ac:chgData name="Marty Hultgren" userId="9481ff37-1d5e-4d95-af3c-77709b021bda" providerId="ADAL" clId="{0FE59A10-0FA6-4426-8BDF-F016476E0495}" dt="2024-11-08T15:29:50.951" v="4687" actId="478"/>
          <ac:spMkLst>
            <pc:docMk/>
            <pc:sldMk cId="2801719835" sldId="2147477510"/>
            <ac:spMk id="7" creationId="{854BE42D-8D01-C7E4-8178-B2A95ADDB745}"/>
          </ac:spMkLst>
        </pc:spChg>
        <pc:spChg chg="del mod">
          <ac:chgData name="Marty Hultgren" userId="9481ff37-1d5e-4d95-af3c-77709b021bda" providerId="ADAL" clId="{0FE59A10-0FA6-4426-8BDF-F016476E0495}" dt="2024-11-08T15:29:54.622" v="4691" actId="478"/>
          <ac:spMkLst>
            <pc:docMk/>
            <pc:sldMk cId="2801719835" sldId="2147477510"/>
            <ac:spMk id="9" creationId="{81BF96D6-407F-16F7-35E8-3D2BF18FC5B5}"/>
          </ac:spMkLst>
        </pc:spChg>
        <pc:spChg chg="del mod">
          <ac:chgData name="Marty Hultgren" userId="9481ff37-1d5e-4d95-af3c-77709b021bda" providerId="ADAL" clId="{0FE59A10-0FA6-4426-8BDF-F016476E0495}" dt="2024-11-08T15:29:54.155" v="4690" actId="478"/>
          <ac:spMkLst>
            <pc:docMk/>
            <pc:sldMk cId="2801719835" sldId="2147477510"/>
            <ac:spMk id="10" creationId="{D8BD7A03-0539-5FF1-F628-E9DDA63F1723}"/>
          </ac:spMkLst>
        </pc:spChg>
        <pc:spChg chg="add del mod">
          <ac:chgData name="Marty Hultgren" userId="9481ff37-1d5e-4d95-af3c-77709b021bda" providerId="ADAL" clId="{0FE59A10-0FA6-4426-8BDF-F016476E0495}" dt="2024-11-05T12:32:36.167" v="1616" actId="478"/>
          <ac:spMkLst>
            <pc:docMk/>
            <pc:sldMk cId="2801719835" sldId="2147477510"/>
            <ac:spMk id="11" creationId="{20E3268F-297C-C04F-CC99-F75476B9F0DB}"/>
          </ac:spMkLst>
        </pc:spChg>
        <pc:spChg chg="add del mod">
          <ac:chgData name="Marty Hultgren" userId="9481ff37-1d5e-4d95-af3c-77709b021bda" providerId="ADAL" clId="{0FE59A10-0FA6-4426-8BDF-F016476E0495}" dt="2024-11-08T15:29:58.606" v="4697" actId="478"/>
          <ac:spMkLst>
            <pc:docMk/>
            <pc:sldMk cId="2801719835" sldId="2147477510"/>
            <ac:spMk id="11" creationId="{35572020-EDDD-B120-C893-D14AE32D6E0C}"/>
          </ac:spMkLst>
        </pc:spChg>
        <pc:spChg chg="add del mod">
          <ac:chgData name="Marty Hultgren" userId="9481ff37-1d5e-4d95-af3c-77709b021bda" providerId="ADAL" clId="{0FE59A10-0FA6-4426-8BDF-F016476E0495}" dt="2024-11-05T12:33:19.103" v="1628" actId="478"/>
          <ac:spMkLst>
            <pc:docMk/>
            <pc:sldMk cId="2801719835" sldId="2147477510"/>
            <ac:spMk id="12" creationId="{94B2637A-D927-F3D1-B66B-41ED66D24E3E}"/>
          </ac:spMkLst>
        </pc:spChg>
        <pc:spChg chg="add mod ord">
          <ac:chgData name="Marty Hultgren" userId="9481ff37-1d5e-4d95-af3c-77709b021bda" providerId="ADAL" clId="{0FE59A10-0FA6-4426-8BDF-F016476E0495}" dt="2024-11-06T19:02:21.770" v="2038" actId="14100"/>
          <ac:spMkLst>
            <pc:docMk/>
            <pc:sldMk cId="2801719835" sldId="2147477510"/>
            <ac:spMk id="15" creationId="{8F9A023A-7EB4-A02D-4E9C-9B9059B663BA}"/>
          </ac:spMkLst>
        </pc:spChg>
        <pc:spChg chg="add del mod">
          <ac:chgData name="Marty Hultgren" userId="9481ff37-1d5e-4d95-af3c-77709b021bda" providerId="ADAL" clId="{0FE59A10-0FA6-4426-8BDF-F016476E0495}" dt="2024-11-06T19:02:10.685" v="2036" actId="478"/>
          <ac:spMkLst>
            <pc:docMk/>
            <pc:sldMk cId="2801719835" sldId="2147477510"/>
            <ac:spMk id="16" creationId="{48203BF3-8964-0B42-0F1A-EDA2A17C2033}"/>
          </ac:spMkLst>
        </pc:spChg>
        <pc:spChg chg="add del mod">
          <ac:chgData name="Marty Hultgren" userId="9481ff37-1d5e-4d95-af3c-77709b021bda" providerId="ADAL" clId="{0FE59A10-0FA6-4426-8BDF-F016476E0495}" dt="2024-11-08T15:30:00.852" v="4699" actId="478"/>
          <ac:spMkLst>
            <pc:docMk/>
            <pc:sldMk cId="2801719835" sldId="2147477510"/>
            <ac:spMk id="17" creationId="{E370BD6A-9241-0A0D-1D18-C9EDD31861EE}"/>
          </ac:spMkLst>
        </pc:spChg>
        <pc:spChg chg="del">
          <ac:chgData name="Marty Hultgren" userId="9481ff37-1d5e-4d95-af3c-77709b021bda" providerId="ADAL" clId="{0FE59A10-0FA6-4426-8BDF-F016476E0495}" dt="2024-11-08T15:30:00.282" v="4698" actId="478"/>
          <ac:spMkLst>
            <pc:docMk/>
            <pc:sldMk cId="2801719835" sldId="2147477510"/>
            <ac:spMk id="21" creationId="{310BD3BD-07D2-93A7-5A22-3F3CAE83032F}"/>
          </ac:spMkLst>
        </pc:spChg>
        <pc:graphicFrameChg chg="del modGraphic">
          <ac:chgData name="Marty Hultgren" userId="9481ff37-1d5e-4d95-af3c-77709b021bda" providerId="ADAL" clId="{0FE59A10-0FA6-4426-8BDF-F016476E0495}" dt="2024-11-08T15:29:57.657" v="4696" actId="478"/>
          <ac:graphicFrameMkLst>
            <pc:docMk/>
            <pc:sldMk cId="2801719835" sldId="2147477510"/>
            <ac:graphicFrameMk id="5" creationId="{C411D593-F485-59CA-3D9D-9C487EECE2C7}"/>
          </ac:graphicFrameMkLst>
        </pc:graphicFrameChg>
        <pc:graphicFrameChg chg="add mod ord modGraphic">
          <ac:chgData name="Marty Hultgren" userId="9481ff37-1d5e-4d95-af3c-77709b021bda" providerId="ADAL" clId="{0FE59A10-0FA6-4426-8BDF-F016476E0495}" dt="2024-11-06T19:02:53.547" v="2044" actId="166"/>
          <ac:graphicFrameMkLst>
            <pc:docMk/>
            <pc:sldMk cId="2801719835" sldId="2147477510"/>
            <ac:graphicFrameMk id="8" creationId="{23C4A54B-ED1E-3859-C1C5-ABC63990244A}"/>
          </ac:graphicFrameMkLst>
        </pc:graphicFrameChg>
        <pc:graphicFrameChg chg="add mod modGraphic">
          <ac:chgData name="Marty Hultgren" userId="9481ff37-1d5e-4d95-af3c-77709b021bda" providerId="ADAL" clId="{0FE59A10-0FA6-4426-8BDF-F016476E0495}" dt="2024-11-06T19:02:31.175" v="2041" actId="1076"/>
          <ac:graphicFrameMkLst>
            <pc:docMk/>
            <pc:sldMk cId="2801719835" sldId="2147477510"/>
            <ac:graphicFrameMk id="13" creationId="{83C0241B-D3CA-561B-3490-2C5668883CAF}"/>
          </ac:graphicFrameMkLst>
        </pc:graphicFrameChg>
        <pc:graphicFrameChg chg="add del mod ord modGraphic">
          <ac:chgData name="Marty Hultgren" userId="9481ff37-1d5e-4d95-af3c-77709b021bda" providerId="ADAL" clId="{0FE59A10-0FA6-4426-8BDF-F016476E0495}" dt="2024-11-06T19:02:04.562" v="2034" actId="478"/>
          <ac:graphicFrameMkLst>
            <pc:docMk/>
            <pc:sldMk cId="2801719835" sldId="2147477510"/>
            <ac:graphicFrameMk id="14" creationId="{A197BB88-BE86-EE72-DE77-5DB2057B357C}"/>
          </ac:graphicFrameMkLst>
        </pc:graphicFrameChg>
        <pc:cxnChg chg="del">
          <ac:chgData name="Marty Hultgren" userId="9481ff37-1d5e-4d95-af3c-77709b021bda" providerId="ADAL" clId="{0FE59A10-0FA6-4426-8BDF-F016476E0495}" dt="2024-11-08T15:29:55.050" v="4692" actId="478"/>
          <ac:cxnSpMkLst>
            <pc:docMk/>
            <pc:sldMk cId="2801719835" sldId="2147477510"/>
            <ac:cxnSpMk id="6" creationId="{26F03214-DE17-BC4B-ABF1-A10352D75D87}"/>
          </ac:cxnSpMkLst>
        </pc:cxnChg>
      </pc:sldChg>
      <pc:sldChg chg="addSp delSp modSp add del mod ord">
        <pc:chgData name="Marty Hultgren" userId="9481ff37-1d5e-4d95-af3c-77709b021bda" providerId="ADAL" clId="{0FE59A10-0FA6-4426-8BDF-F016476E0495}" dt="2024-11-08T15:43:07.022" v="4860" actId="47"/>
        <pc:sldMkLst>
          <pc:docMk/>
          <pc:sldMk cId="728156842" sldId="2147477511"/>
        </pc:sldMkLst>
        <pc:spChg chg="add mod">
          <ac:chgData name="Marty Hultgren" userId="9481ff37-1d5e-4d95-af3c-77709b021bda" providerId="ADAL" clId="{0FE59A10-0FA6-4426-8BDF-F016476E0495}" dt="2024-11-08T15:40:10.781" v="4825"/>
          <ac:spMkLst>
            <pc:docMk/>
            <pc:sldMk cId="728156842" sldId="2147477511"/>
            <ac:spMk id="2" creationId="{B549BB7A-A351-9700-793D-2C1AA99FF9A3}"/>
          </ac:spMkLst>
        </pc:spChg>
        <pc:spChg chg="del">
          <ac:chgData name="Marty Hultgren" userId="9481ff37-1d5e-4d95-af3c-77709b021bda" providerId="ADAL" clId="{0FE59A10-0FA6-4426-8BDF-F016476E0495}" dt="2024-11-05T12:08:53.647" v="1375" actId="478"/>
          <ac:spMkLst>
            <pc:docMk/>
            <pc:sldMk cId="728156842" sldId="2147477511"/>
            <ac:spMk id="2" creationId="{FA3347AC-7E5B-C32C-8C9E-DFD413290515}"/>
          </ac:spMkLst>
        </pc:spChg>
        <pc:spChg chg="del">
          <ac:chgData name="Marty Hultgren" userId="9481ff37-1d5e-4d95-af3c-77709b021bda" providerId="ADAL" clId="{0FE59A10-0FA6-4426-8BDF-F016476E0495}" dt="2024-11-05T12:09:12.549" v="1380" actId="478"/>
          <ac:spMkLst>
            <pc:docMk/>
            <pc:sldMk cId="728156842" sldId="2147477511"/>
            <ac:spMk id="3" creationId="{D9348899-6915-270E-D733-D220212E346D}"/>
          </ac:spMkLst>
        </pc:spChg>
        <pc:spChg chg="add mod">
          <ac:chgData name="Marty Hultgren" userId="9481ff37-1d5e-4d95-af3c-77709b021bda" providerId="ADAL" clId="{0FE59A10-0FA6-4426-8BDF-F016476E0495}" dt="2024-11-08T15:41:41.278" v="4839" actId="20577"/>
          <ac:spMkLst>
            <pc:docMk/>
            <pc:sldMk cId="728156842" sldId="2147477511"/>
            <ac:spMk id="3" creationId="{F050959C-112E-2723-8CE2-EAB9878C6111}"/>
          </ac:spMkLst>
        </pc:spChg>
        <pc:spChg chg="del mod">
          <ac:chgData name="Marty Hultgren" userId="9481ff37-1d5e-4d95-af3c-77709b021bda" providerId="ADAL" clId="{0FE59A10-0FA6-4426-8BDF-F016476E0495}" dt="2024-11-05T16:39:15.735" v="1847" actId="478"/>
          <ac:spMkLst>
            <pc:docMk/>
            <pc:sldMk cId="728156842" sldId="2147477511"/>
            <ac:spMk id="6" creationId="{C6D178EC-A95E-05CE-38FE-F7B971C36626}"/>
          </ac:spMkLst>
        </pc:spChg>
        <pc:spChg chg="del mod">
          <ac:chgData name="Marty Hultgren" userId="9481ff37-1d5e-4d95-af3c-77709b021bda" providerId="ADAL" clId="{0FE59A10-0FA6-4426-8BDF-F016476E0495}" dt="2024-11-08T15:42:49.531" v="4854" actId="478"/>
          <ac:spMkLst>
            <pc:docMk/>
            <pc:sldMk cId="728156842" sldId="2147477511"/>
            <ac:spMk id="7" creationId="{5C624161-56DF-AFCE-21EF-304342737100}"/>
          </ac:spMkLst>
        </pc:spChg>
        <pc:spChg chg="del mod">
          <ac:chgData name="Marty Hultgren" userId="9481ff37-1d5e-4d95-af3c-77709b021bda" providerId="ADAL" clId="{0FE59A10-0FA6-4426-8BDF-F016476E0495}" dt="2024-11-08T15:42:52.011" v="4857" actId="478"/>
          <ac:spMkLst>
            <pc:docMk/>
            <pc:sldMk cId="728156842" sldId="2147477511"/>
            <ac:spMk id="8" creationId="{C0237FA0-E6D9-638B-926E-81601B23FF3C}"/>
          </ac:spMkLst>
        </pc:spChg>
        <pc:spChg chg="add mod">
          <ac:chgData name="Marty Hultgren" userId="9481ff37-1d5e-4d95-af3c-77709b021bda" providerId="ADAL" clId="{0FE59A10-0FA6-4426-8BDF-F016476E0495}" dt="2024-11-08T15:42:57.524" v="4859"/>
          <ac:spMkLst>
            <pc:docMk/>
            <pc:sldMk cId="728156842" sldId="2147477511"/>
            <ac:spMk id="9" creationId="{6A7FC800-6335-FE72-4223-7DD7BDB01DA3}"/>
          </ac:spMkLst>
        </pc:spChg>
        <pc:spChg chg="del mod">
          <ac:chgData name="Marty Hultgren" userId="9481ff37-1d5e-4d95-af3c-77709b021bda" providerId="ADAL" clId="{0FE59A10-0FA6-4426-8BDF-F016476E0495}" dt="2024-11-05T16:39:22.331" v="1849" actId="478"/>
          <ac:spMkLst>
            <pc:docMk/>
            <pc:sldMk cId="728156842" sldId="2147477511"/>
            <ac:spMk id="10" creationId="{E84DD680-2BC7-3535-7643-58832C99F846}"/>
          </ac:spMkLst>
        </pc:spChg>
        <pc:spChg chg="del mod">
          <ac:chgData name="Marty Hultgren" userId="9481ff37-1d5e-4d95-af3c-77709b021bda" providerId="ADAL" clId="{0FE59A10-0FA6-4426-8BDF-F016476E0495}" dt="2024-11-08T15:42:48.902" v="4853" actId="478"/>
          <ac:spMkLst>
            <pc:docMk/>
            <pc:sldMk cId="728156842" sldId="2147477511"/>
            <ac:spMk id="11" creationId="{D088111A-2744-6B45-48D3-3361E6A7EED9}"/>
          </ac:spMkLst>
        </pc:spChg>
        <pc:spChg chg="del mod">
          <ac:chgData name="Marty Hultgren" userId="9481ff37-1d5e-4d95-af3c-77709b021bda" providerId="ADAL" clId="{0FE59A10-0FA6-4426-8BDF-F016476E0495}" dt="2024-11-08T15:42:51.511" v="4856" actId="478"/>
          <ac:spMkLst>
            <pc:docMk/>
            <pc:sldMk cId="728156842" sldId="2147477511"/>
            <ac:spMk id="12" creationId="{9F271279-EACA-3D80-7E6E-7F7BF291DAAA}"/>
          </ac:spMkLst>
        </pc:spChg>
        <pc:spChg chg="del mod">
          <ac:chgData name="Marty Hultgren" userId="9481ff37-1d5e-4d95-af3c-77709b021bda" providerId="ADAL" clId="{0FE59A10-0FA6-4426-8BDF-F016476E0495}" dt="2024-11-08T15:42:47.951" v="4852" actId="478"/>
          <ac:spMkLst>
            <pc:docMk/>
            <pc:sldMk cId="728156842" sldId="2147477511"/>
            <ac:spMk id="13" creationId="{3D65605B-CF43-9362-E702-D40E88234BE4}"/>
          </ac:spMkLst>
        </pc:spChg>
        <pc:spChg chg="del mod">
          <ac:chgData name="Marty Hultgren" userId="9481ff37-1d5e-4d95-af3c-77709b021bda" providerId="ADAL" clId="{0FE59A10-0FA6-4426-8BDF-F016476E0495}" dt="2024-11-05T16:39:23.079" v="1850" actId="478"/>
          <ac:spMkLst>
            <pc:docMk/>
            <pc:sldMk cId="728156842" sldId="2147477511"/>
            <ac:spMk id="14" creationId="{BB252F1E-2F2B-7E61-A447-AC11418BA1AF}"/>
          </ac:spMkLst>
        </pc:spChg>
        <pc:spChg chg="del mod">
          <ac:chgData name="Marty Hultgren" userId="9481ff37-1d5e-4d95-af3c-77709b021bda" providerId="ADAL" clId="{0FE59A10-0FA6-4426-8BDF-F016476E0495}" dt="2024-11-08T15:42:53.021" v="4858" actId="478"/>
          <ac:spMkLst>
            <pc:docMk/>
            <pc:sldMk cId="728156842" sldId="2147477511"/>
            <ac:spMk id="15" creationId="{13E7BA1A-2CE3-AE2C-A076-1140AA210470}"/>
          </ac:spMkLst>
        </pc:spChg>
        <pc:spChg chg="add mod">
          <ac:chgData name="Marty Hultgren" userId="9481ff37-1d5e-4d95-af3c-77709b021bda" providerId="ADAL" clId="{0FE59A10-0FA6-4426-8BDF-F016476E0495}" dt="2024-11-08T15:42:57.524" v="4859"/>
          <ac:spMkLst>
            <pc:docMk/>
            <pc:sldMk cId="728156842" sldId="2147477511"/>
            <ac:spMk id="16" creationId="{D8E48ED8-39B7-AC3E-2896-869F1D185AF9}"/>
          </ac:spMkLst>
        </pc:spChg>
        <pc:spChg chg="add mod">
          <ac:chgData name="Marty Hultgren" userId="9481ff37-1d5e-4d95-af3c-77709b021bda" providerId="ADAL" clId="{0FE59A10-0FA6-4426-8BDF-F016476E0495}" dt="2024-11-08T15:42:57.524" v="4859"/>
          <ac:spMkLst>
            <pc:docMk/>
            <pc:sldMk cId="728156842" sldId="2147477511"/>
            <ac:spMk id="17" creationId="{D1CE6B73-E4D8-2C10-CFF5-E52EBA1BC152}"/>
          </ac:spMkLst>
        </pc:spChg>
        <pc:spChg chg="add mod">
          <ac:chgData name="Marty Hultgren" userId="9481ff37-1d5e-4d95-af3c-77709b021bda" providerId="ADAL" clId="{0FE59A10-0FA6-4426-8BDF-F016476E0495}" dt="2024-11-08T15:42:57.524" v="4859"/>
          <ac:spMkLst>
            <pc:docMk/>
            <pc:sldMk cId="728156842" sldId="2147477511"/>
            <ac:spMk id="18" creationId="{0ADD65E0-2E11-0E4F-2AB7-FF639B5F6E7E}"/>
          </ac:spMkLst>
        </pc:spChg>
        <pc:spChg chg="add mod">
          <ac:chgData name="Marty Hultgren" userId="9481ff37-1d5e-4d95-af3c-77709b021bda" providerId="ADAL" clId="{0FE59A10-0FA6-4426-8BDF-F016476E0495}" dt="2024-11-08T15:42:57.524" v="4859"/>
          <ac:spMkLst>
            <pc:docMk/>
            <pc:sldMk cId="728156842" sldId="2147477511"/>
            <ac:spMk id="19" creationId="{FB0A45EC-A59A-1727-6744-30C5E1A41289}"/>
          </ac:spMkLst>
        </pc:spChg>
        <pc:spChg chg="add mod">
          <ac:chgData name="Marty Hultgren" userId="9481ff37-1d5e-4d95-af3c-77709b021bda" providerId="ADAL" clId="{0FE59A10-0FA6-4426-8BDF-F016476E0495}" dt="2024-11-08T15:42:57.524" v="4859"/>
          <ac:spMkLst>
            <pc:docMk/>
            <pc:sldMk cId="728156842" sldId="2147477511"/>
            <ac:spMk id="20" creationId="{1C03E670-E7F2-3F2B-ACDF-C8ADA6B2158F}"/>
          </ac:spMkLst>
        </pc:spChg>
        <pc:spChg chg="add mod">
          <ac:chgData name="Marty Hultgren" userId="9481ff37-1d5e-4d95-af3c-77709b021bda" providerId="ADAL" clId="{0FE59A10-0FA6-4426-8BDF-F016476E0495}" dt="2024-11-08T15:42:57.524" v="4859"/>
          <ac:spMkLst>
            <pc:docMk/>
            <pc:sldMk cId="728156842" sldId="2147477511"/>
            <ac:spMk id="21" creationId="{245B99FE-47ED-C928-25D9-20946D7F0610}"/>
          </ac:spMkLst>
        </pc:spChg>
        <pc:spChg chg="add mod">
          <ac:chgData name="Marty Hultgren" userId="9481ff37-1d5e-4d95-af3c-77709b021bda" providerId="ADAL" clId="{0FE59A10-0FA6-4426-8BDF-F016476E0495}" dt="2024-11-08T15:42:57.524" v="4859"/>
          <ac:spMkLst>
            <pc:docMk/>
            <pc:sldMk cId="728156842" sldId="2147477511"/>
            <ac:spMk id="22" creationId="{47F5B04B-7833-4D69-D85E-8ED3ABB61232}"/>
          </ac:spMkLst>
        </pc:spChg>
        <pc:spChg chg="add mod">
          <ac:chgData name="Marty Hultgren" userId="9481ff37-1d5e-4d95-af3c-77709b021bda" providerId="ADAL" clId="{0FE59A10-0FA6-4426-8BDF-F016476E0495}" dt="2024-11-08T15:42:57.524" v="4859"/>
          <ac:spMkLst>
            <pc:docMk/>
            <pc:sldMk cId="728156842" sldId="2147477511"/>
            <ac:spMk id="23" creationId="{B5E4C1EF-16FF-C4EC-A15F-E5855B010571}"/>
          </ac:spMkLst>
        </pc:spChg>
        <pc:graphicFrameChg chg="del mod ord modGraphic">
          <ac:chgData name="Marty Hultgren" userId="9481ff37-1d5e-4d95-af3c-77709b021bda" providerId="ADAL" clId="{0FE59A10-0FA6-4426-8BDF-F016476E0495}" dt="2024-11-08T15:42:45.991" v="4851" actId="478"/>
          <ac:graphicFrameMkLst>
            <pc:docMk/>
            <pc:sldMk cId="728156842" sldId="2147477511"/>
            <ac:graphicFrameMk id="4" creationId="{EC5FDB04-BD2D-0D86-0084-D58F8B291A6C}"/>
          </ac:graphicFrameMkLst>
        </pc:graphicFrameChg>
        <pc:graphicFrameChg chg="add del mod ord modGraphic">
          <ac:chgData name="Marty Hultgren" userId="9481ff37-1d5e-4d95-af3c-77709b021bda" providerId="ADAL" clId="{0FE59A10-0FA6-4426-8BDF-F016476E0495}" dt="2024-11-08T15:42:50.861" v="4855" actId="478"/>
          <ac:graphicFrameMkLst>
            <pc:docMk/>
            <pc:sldMk cId="728156842" sldId="2147477511"/>
            <ac:graphicFrameMk id="5" creationId="{D704B648-371E-240F-8224-A1BD7815361C}"/>
          </ac:graphicFrameMkLst>
        </pc:graphicFrameChg>
        <pc:graphicFrameChg chg="add mod">
          <ac:chgData name="Marty Hultgren" userId="9481ff37-1d5e-4d95-af3c-77709b021bda" providerId="ADAL" clId="{0FE59A10-0FA6-4426-8BDF-F016476E0495}" dt="2024-11-08T15:42:57.524" v="4859"/>
          <ac:graphicFrameMkLst>
            <pc:docMk/>
            <pc:sldMk cId="728156842" sldId="2147477511"/>
            <ac:graphicFrameMk id="24" creationId="{6FEB139A-71D6-C88C-C4E5-EFD5C2135149}"/>
          </ac:graphicFrameMkLst>
        </pc:graphicFrameChg>
        <pc:graphicFrameChg chg="add mod">
          <ac:chgData name="Marty Hultgren" userId="9481ff37-1d5e-4d95-af3c-77709b021bda" providerId="ADAL" clId="{0FE59A10-0FA6-4426-8BDF-F016476E0495}" dt="2024-11-08T15:42:57.524" v="4859"/>
          <ac:graphicFrameMkLst>
            <pc:docMk/>
            <pc:sldMk cId="728156842" sldId="2147477511"/>
            <ac:graphicFrameMk id="25" creationId="{D774FD8E-2979-18FB-0B14-F9B809604384}"/>
          </ac:graphicFrameMkLst>
        </pc:graphicFrameChg>
      </pc:sldChg>
      <pc:sldChg chg="delSp add del mod">
        <pc:chgData name="Marty Hultgren" userId="9481ff37-1d5e-4d95-af3c-77709b021bda" providerId="ADAL" clId="{0FE59A10-0FA6-4426-8BDF-F016476E0495}" dt="2024-11-05T12:04:22.752" v="1361" actId="47"/>
        <pc:sldMkLst>
          <pc:docMk/>
          <pc:sldMk cId="4256568812" sldId="2147477511"/>
        </pc:sldMkLst>
        <pc:spChg chg="del">
          <ac:chgData name="Marty Hultgren" userId="9481ff37-1d5e-4d95-af3c-77709b021bda" providerId="ADAL" clId="{0FE59A10-0FA6-4426-8BDF-F016476E0495}" dt="2024-11-05T12:03:41.287" v="1355" actId="478"/>
          <ac:spMkLst>
            <pc:docMk/>
            <pc:sldMk cId="4256568812" sldId="2147477511"/>
            <ac:spMk id="7" creationId="{854BE42D-8D01-C7E4-8178-B2A95ADDB745}"/>
          </ac:spMkLst>
        </pc:spChg>
        <pc:graphicFrameChg chg="del">
          <ac:chgData name="Marty Hultgren" userId="9481ff37-1d5e-4d95-af3c-77709b021bda" providerId="ADAL" clId="{0FE59A10-0FA6-4426-8BDF-F016476E0495}" dt="2024-11-05T12:03:43.248" v="1356" actId="478"/>
          <ac:graphicFrameMkLst>
            <pc:docMk/>
            <pc:sldMk cId="4256568812" sldId="2147477511"/>
            <ac:graphicFrameMk id="8" creationId="{20203C2D-FD01-C309-CF07-E58E81991305}"/>
          </ac:graphicFrameMkLst>
        </pc:graphicFrameChg>
      </pc:sldChg>
      <pc:sldChg chg="addSp delSp modSp add del mod ord">
        <pc:chgData name="Marty Hultgren" userId="9481ff37-1d5e-4d95-af3c-77709b021bda" providerId="ADAL" clId="{0FE59A10-0FA6-4426-8BDF-F016476E0495}" dt="2024-11-08T15:44:48.261" v="4878" actId="47"/>
        <pc:sldMkLst>
          <pc:docMk/>
          <pc:sldMk cId="3261633771" sldId="2147477512"/>
        </pc:sldMkLst>
        <pc:spChg chg="add mod">
          <ac:chgData name="Marty Hultgren" userId="9481ff37-1d5e-4d95-af3c-77709b021bda" providerId="ADAL" clId="{0FE59A10-0FA6-4426-8BDF-F016476E0495}" dt="2024-11-05T12:10:13.297" v="1390" actId="207"/>
          <ac:spMkLst>
            <pc:docMk/>
            <pc:sldMk cId="3261633771" sldId="2147477512"/>
            <ac:spMk id="2" creationId="{103467DD-FE6F-1758-A28C-0983A0D6A5F6}"/>
          </ac:spMkLst>
        </pc:spChg>
        <pc:spChg chg="add mod">
          <ac:chgData name="Marty Hultgren" userId="9481ff37-1d5e-4d95-af3c-77709b021bda" providerId="ADAL" clId="{0FE59A10-0FA6-4426-8BDF-F016476E0495}" dt="2024-11-05T12:10:21.046" v="1393" actId="14100"/>
          <ac:spMkLst>
            <pc:docMk/>
            <pc:sldMk cId="3261633771" sldId="2147477512"/>
            <ac:spMk id="3" creationId="{A2D43EE1-8691-8A49-41D0-A8D357F1A292}"/>
          </ac:spMkLst>
        </pc:spChg>
        <pc:spChg chg="add mod">
          <ac:chgData name="Marty Hultgren" userId="9481ff37-1d5e-4d95-af3c-77709b021bda" providerId="ADAL" clId="{0FE59A10-0FA6-4426-8BDF-F016476E0495}" dt="2024-11-05T12:10:33.250" v="1396" actId="14100"/>
          <ac:spMkLst>
            <pc:docMk/>
            <pc:sldMk cId="3261633771" sldId="2147477512"/>
            <ac:spMk id="9" creationId="{572C4EDD-A0BF-20FA-5560-1F522E411AF7}"/>
          </ac:spMkLst>
        </pc:spChg>
        <pc:spChg chg="ord">
          <ac:chgData name="Marty Hultgren" userId="9481ff37-1d5e-4d95-af3c-77709b021bda" providerId="ADAL" clId="{0FE59A10-0FA6-4426-8BDF-F016476E0495}" dt="2024-11-06T19:11:57.751" v="2155" actId="166"/>
          <ac:spMkLst>
            <pc:docMk/>
            <pc:sldMk cId="3261633771" sldId="2147477512"/>
            <ac:spMk id="12" creationId="{9F271279-EACA-3D80-7E6E-7F7BF291DAAA}"/>
          </ac:spMkLst>
        </pc:spChg>
        <pc:spChg chg="add mod">
          <ac:chgData name="Marty Hultgren" userId="9481ff37-1d5e-4d95-af3c-77709b021bda" providerId="ADAL" clId="{0FE59A10-0FA6-4426-8BDF-F016476E0495}" dt="2024-11-05T12:10:41.759" v="1399" actId="14100"/>
          <ac:spMkLst>
            <pc:docMk/>
            <pc:sldMk cId="3261633771" sldId="2147477512"/>
            <ac:spMk id="16" creationId="{57D2B896-733D-CDE2-E721-CDBC048C73CC}"/>
          </ac:spMkLst>
        </pc:spChg>
        <pc:spChg chg="add mod">
          <ac:chgData name="Marty Hultgren" userId="9481ff37-1d5e-4d95-af3c-77709b021bda" providerId="ADAL" clId="{0FE59A10-0FA6-4426-8BDF-F016476E0495}" dt="2024-11-06T19:11:15.460" v="2142" actId="14100"/>
          <ac:spMkLst>
            <pc:docMk/>
            <pc:sldMk cId="3261633771" sldId="2147477512"/>
            <ac:spMk id="17" creationId="{36B2BF48-D5B4-581D-A40B-258282C8F48B}"/>
          </ac:spMkLst>
        </pc:spChg>
        <pc:spChg chg="add del mod">
          <ac:chgData name="Marty Hultgren" userId="9481ff37-1d5e-4d95-af3c-77709b021bda" providerId="ADAL" clId="{0FE59A10-0FA6-4426-8BDF-F016476E0495}" dt="2024-11-05T12:12:17.901" v="1410" actId="478"/>
          <ac:spMkLst>
            <pc:docMk/>
            <pc:sldMk cId="3261633771" sldId="2147477512"/>
            <ac:spMk id="17" creationId="{7ACA50EF-4A8E-FA35-981C-3EE38AC23734}"/>
          </ac:spMkLst>
        </pc:spChg>
        <pc:spChg chg="add del mod">
          <ac:chgData name="Marty Hultgren" userId="9481ff37-1d5e-4d95-af3c-77709b021bda" providerId="ADAL" clId="{0FE59A10-0FA6-4426-8BDF-F016476E0495}" dt="2024-11-05T12:12:28.262" v="1413" actId="478"/>
          <ac:spMkLst>
            <pc:docMk/>
            <pc:sldMk cId="3261633771" sldId="2147477512"/>
            <ac:spMk id="18" creationId="{0E53DEA2-80FC-5D06-3EDB-463968BC2638}"/>
          </ac:spMkLst>
        </pc:spChg>
        <pc:spChg chg="add del mod">
          <ac:chgData name="Marty Hultgren" userId="9481ff37-1d5e-4d95-af3c-77709b021bda" providerId="ADAL" clId="{0FE59A10-0FA6-4426-8BDF-F016476E0495}" dt="2024-11-06T19:11:26.051" v="2145" actId="478"/>
          <ac:spMkLst>
            <pc:docMk/>
            <pc:sldMk cId="3261633771" sldId="2147477512"/>
            <ac:spMk id="18" creationId="{51FCAB59-6332-14FA-2932-E65EBD2D5281}"/>
          </ac:spMkLst>
        </pc:spChg>
        <pc:spChg chg="add mod">
          <ac:chgData name="Marty Hultgren" userId="9481ff37-1d5e-4d95-af3c-77709b021bda" providerId="ADAL" clId="{0FE59A10-0FA6-4426-8BDF-F016476E0495}" dt="2024-11-06T19:11:50.180" v="2153" actId="1036"/>
          <ac:spMkLst>
            <pc:docMk/>
            <pc:sldMk cId="3261633771" sldId="2147477512"/>
            <ac:spMk id="19" creationId="{A41E8FD4-826F-515B-CC93-1C934085D6A6}"/>
          </ac:spMkLst>
        </pc:spChg>
        <pc:spChg chg="add mod">
          <ac:chgData name="Marty Hultgren" userId="9481ff37-1d5e-4d95-af3c-77709b021bda" providerId="ADAL" clId="{0FE59A10-0FA6-4426-8BDF-F016476E0495}" dt="2024-11-06T19:13:18.575" v="2171" actId="14100"/>
          <ac:spMkLst>
            <pc:docMk/>
            <pc:sldMk cId="3261633771" sldId="2147477512"/>
            <ac:spMk id="20" creationId="{CB0EF26F-D262-42E1-4E58-A838D0FBB077}"/>
          </ac:spMkLst>
        </pc:spChg>
        <pc:spChg chg="add mod">
          <ac:chgData name="Marty Hultgren" userId="9481ff37-1d5e-4d95-af3c-77709b021bda" providerId="ADAL" clId="{0FE59A10-0FA6-4426-8BDF-F016476E0495}" dt="2024-11-06T19:13:28.243" v="2177" actId="14100"/>
          <ac:spMkLst>
            <pc:docMk/>
            <pc:sldMk cId="3261633771" sldId="2147477512"/>
            <ac:spMk id="21" creationId="{0D44815E-DBAD-9AA3-8FC3-2665FF2D61F5}"/>
          </ac:spMkLst>
        </pc:spChg>
        <pc:graphicFrameChg chg="del mod ord">
          <ac:chgData name="Marty Hultgren" userId="9481ff37-1d5e-4d95-af3c-77709b021bda" providerId="ADAL" clId="{0FE59A10-0FA6-4426-8BDF-F016476E0495}" dt="2024-11-08T15:44:15.221" v="4873" actId="478"/>
          <ac:graphicFrameMkLst>
            <pc:docMk/>
            <pc:sldMk cId="3261633771" sldId="2147477512"/>
            <ac:graphicFrameMk id="4" creationId="{EC5FDB04-BD2D-0D86-0084-D58F8B291A6C}"/>
          </ac:graphicFrameMkLst>
        </pc:graphicFrameChg>
        <pc:graphicFrameChg chg="del ord modGraphic">
          <ac:chgData name="Marty Hultgren" userId="9481ff37-1d5e-4d95-af3c-77709b021bda" providerId="ADAL" clId="{0FE59A10-0FA6-4426-8BDF-F016476E0495}" dt="2024-11-08T15:44:18.981" v="4874" actId="478"/>
          <ac:graphicFrameMkLst>
            <pc:docMk/>
            <pc:sldMk cId="3261633771" sldId="2147477512"/>
            <ac:graphicFrameMk id="5" creationId="{D704B648-371E-240F-8224-A1BD7815361C}"/>
          </ac:graphicFrameMkLst>
        </pc:graphicFrameChg>
      </pc:sldChg>
      <pc:sldChg chg="add del">
        <pc:chgData name="Marty Hultgren" userId="9481ff37-1d5e-4d95-af3c-77709b021bda" providerId="ADAL" clId="{0FE59A10-0FA6-4426-8BDF-F016476E0495}" dt="2024-11-05T12:09:28.167" v="1384" actId="47"/>
        <pc:sldMkLst>
          <pc:docMk/>
          <pc:sldMk cId="4075104298" sldId="2147477512"/>
        </pc:sldMkLst>
      </pc:sldChg>
      <pc:sldChg chg="addSp delSp modSp add del mod">
        <pc:chgData name="Marty Hultgren" userId="9481ff37-1d5e-4d95-af3c-77709b021bda" providerId="ADAL" clId="{0FE59A10-0FA6-4426-8BDF-F016476E0495}" dt="2024-11-08T15:45:17.544" v="4887" actId="47"/>
        <pc:sldMkLst>
          <pc:docMk/>
          <pc:sldMk cId="2088293128" sldId="2147477513"/>
        </pc:sldMkLst>
        <pc:spChg chg="add mod">
          <ac:chgData name="Marty Hultgren" userId="9481ff37-1d5e-4d95-af3c-77709b021bda" providerId="ADAL" clId="{0FE59A10-0FA6-4426-8BDF-F016476E0495}" dt="2024-11-06T19:12:25.486" v="2159"/>
          <ac:spMkLst>
            <pc:docMk/>
            <pc:sldMk cId="2088293128" sldId="2147477513"/>
            <ac:spMk id="19" creationId="{F74EBD90-2A92-0A61-9BBC-83ABA0261E2C}"/>
          </ac:spMkLst>
        </pc:spChg>
        <pc:spChg chg="add mod">
          <ac:chgData name="Marty Hultgren" userId="9481ff37-1d5e-4d95-af3c-77709b021bda" providerId="ADAL" clId="{0FE59A10-0FA6-4426-8BDF-F016476E0495}" dt="2024-11-06T19:12:25.486" v="2159"/>
          <ac:spMkLst>
            <pc:docMk/>
            <pc:sldMk cId="2088293128" sldId="2147477513"/>
            <ac:spMk id="20" creationId="{4CDE8877-5C63-1E15-791E-A355C01CBD3F}"/>
          </ac:spMkLst>
        </pc:spChg>
        <pc:spChg chg="add mod">
          <ac:chgData name="Marty Hultgren" userId="9481ff37-1d5e-4d95-af3c-77709b021bda" providerId="ADAL" clId="{0FE59A10-0FA6-4426-8BDF-F016476E0495}" dt="2024-11-06T19:13:42.185" v="2180"/>
          <ac:spMkLst>
            <pc:docMk/>
            <pc:sldMk cId="2088293128" sldId="2147477513"/>
            <ac:spMk id="21" creationId="{0429C0FA-7139-C32C-CB58-A01DC6ABE28B}"/>
          </ac:spMkLst>
        </pc:spChg>
        <pc:spChg chg="add mod">
          <ac:chgData name="Marty Hultgren" userId="9481ff37-1d5e-4d95-af3c-77709b021bda" providerId="ADAL" clId="{0FE59A10-0FA6-4426-8BDF-F016476E0495}" dt="2024-11-06T19:13:42.185" v="2180"/>
          <ac:spMkLst>
            <pc:docMk/>
            <pc:sldMk cId="2088293128" sldId="2147477513"/>
            <ac:spMk id="22" creationId="{D7855C52-327B-EC4D-6B0E-D0D1EA954C1E}"/>
          </ac:spMkLst>
        </pc:spChg>
        <pc:graphicFrameChg chg="del mod ord">
          <ac:chgData name="Marty Hultgren" userId="9481ff37-1d5e-4d95-af3c-77709b021bda" providerId="ADAL" clId="{0FE59A10-0FA6-4426-8BDF-F016476E0495}" dt="2024-11-08T15:45:05.111" v="4883" actId="478"/>
          <ac:graphicFrameMkLst>
            <pc:docMk/>
            <pc:sldMk cId="2088293128" sldId="2147477513"/>
            <ac:graphicFrameMk id="4" creationId="{EC5FDB04-BD2D-0D86-0084-D58F8B291A6C}"/>
          </ac:graphicFrameMkLst>
        </pc:graphicFrameChg>
        <pc:graphicFrameChg chg="del ord modGraphic">
          <ac:chgData name="Marty Hultgren" userId="9481ff37-1d5e-4d95-af3c-77709b021bda" providerId="ADAL" clId="{0FE59A10-0FA6-4426-8BDF-F016476E0495}" dt="2024-11-08T15:44:56.882" v="4881" actId="478"/>
          <ac:graphicFrameMkLst>
            <pc:docMk/>
            <pc:sldMk cId="2088293128" sldId="2147477513"/>
            <ac:graphicFrameMk id="5" creationId="{D704B648-371E-240F-8224-A1BD7815361C}"/>
          </ac:graphicFrameMkLst>
        </pc:graphicFrameChg>
      </pc:sldChg>
      <pc:sldChg chg="add">
        <pc:chgData name="Marty Hultgren" userId="9481ff37-1d5e-4d95-af3c-77709b021bda" providerId="ADAL" clId="{0FE59A10-0FA6-4426-8BDF-F016476E0495}" dt="2024-11-08T14:48:41.994" v="3997"/>
        <pc:sldMkLst>
          <pc:docMk/>
          <pc:sldMk cId="1331784131" sldId="2147477514"/>
        </pc:sldMkLst>
      </pc:sldChg>
      <pc:sldChg chg="delSp modSp add del mod">
        <pc:chgData name="Marty Hultgren" userId="9481ff37-1d5e-4d95-af3c-77709b021bda" providerId="ADAL" clId="{0FE59A10-0FA6-4426-8BDF-F016476E0495}" dt="2024-11-08T14:48:36.779" v="3996" actId="2696"/>
        <pc:sldMkLst>
          <pc:docMk/>
          <pc:sldMk cId="3219558359" sldId="2147477514"/>
        </pc:sldMkLst>
        <pc:spChg chg="mod">
          <ac:chgData name="Marty Hultgren" userId="9481ff37-1d5e-4d95-af3c-77709b021bda" providerId="ADAL" clId="{0FE59A10-0FA6-4426-8BDF-F016476E0495}" dt="2024-11-05T16:02:36.802" v="1635" actId="1076"/>
          <ac:spMkLst>
            <pc:docMk/>
            <pc:sldMk cId="3219558359" sldId="2147477514"/>
            <ac:spMk id="2" creationId="{4224871D-B55F-9920-3FD9-6EB949B543D7}"/>
          </ac:spMkLst>
        </pc:spChg>
        <pc:spChg chg="mod">
          <ac:chgData name="Marty Hultgren" userId="9481ff37-1d5e-4d95-af3c-77709b021bda" providerId="ADAL" clId="{0FE59A10-0FA6-4426-8BDF-F016476E0495}" dt="2024-11-05T12:20:27.740" v="1480" actId="1076"/>
          <ac:spMkLst>
            <pc:docMk/>
            <pc:sldMk cId="3219558359" sldId="2147477514"/>
            <ac:spMk id="5" creationId="{85E74AC6-D816-1523-C9BA-0EEAE308494E}"/>
          </ac:spMkLst>
        </pc:spChg>
        <pc:spChg chg="mod">
          <ac:chgData name="Marty Hultgren" userId="9481ff37-1d5e-4d95-af3c-77709b021bda" providerId="ADAL" clId="{0FE59A10-0FA6-4426-8BDF-F016476E0495}" dt="2024-11-05T16:02:33.102" v="1634" actId="1076"/>
          <ac:spMkLst>
            <pc:docMk/>
            <pc:sldMk cId="3219558359" sldId="2147477514"/>
            <ac:spMk id="9" creationId="{00DC1DEE-D1F7-C2EF-1B47-0E3B8FDD77D1}"/>
          </ac:spMkLst>
        </pc:spChg>
        <pc:spChg chg="del">
          <ac:chgData name="Marty Hultgren" userId="9481ff37-1d5e-4d95-af3c-77709b021bda" providerId="ADAL" clId="{0FE59A10-0FA6-4426-8BDF-F016476E0495}" dt="2024-11-05T12:20:19.614" v="1469" actId="478"/>
          <ac:spMkLst>
            <pc:docMk/>
            <pc:sldMk cId="3219558359" sldId="2147477514"/>
            <ac:spMk id="11" creationId="{30410EFB-E65A-7093-7960-D563342C4500}"/>
          </ac:spMkLst>
        </pc:spChg>
        <pc:spChg chg="mod">
          <ac:chgData name="Marty Hultgren" userId="9481ff37-1d5e-4d95-af3c-77709b021bda" providerId="ADAL" clId="{0FE59A10-0FA6-4426-8BDF-F016476E0495}" dt="2024-11-05T12:20:30.867" v="1481" actId="1076"/>
          <ac:spMkLst>
            <pc:docMk/>
            <pc:sldMk cId="3219558359" sldId="2147477514"/>
            <ac:spMk id="12" creationId="{9048D8D7-B578-1745-4B26-AE81823F0A09}"/>
          </ac:spMkLst>
        </pc:spChg>
        <pc:graphicFrameChg chg="modGraphic">
          <ac:chgData name="Marty Hultgren" userId="9481ff37-1d5e-4d95-af3c-77709b021bda" providerId="ADAL" clId="{0FE59A10-0FA6-4426-8BDF-F016476E0495}" dt="2024-11-05T12:17:41.042" v="1440" actId="6549"/>
          <ac:graphicFrameMkLst>
            <pc:docMk/>
            <pc:sldMk cId="3219558359" sldId="2147477514"/>
            <ac:graphicFrameMk id="10" creationId="{2A819D20-1F93-C84A-3A69-2D1BC4AAA6FE}"/>
          </ac:graphicFrameMkLst>
        </pc:graphicFrameChg>
        <pc:graphicFrameChg chg="del">
          <ac:chgData name="Marty Hultgren" userId="9481ff37-1d5e-4d95-af3c-77709b021bda" providerId="ADAL" clId="{0FE59A10-0FA6-4426-8BDF-F016476E0495}" dt="2024-11-05T12:17:37.623" v="1437" actId="478"/>
          <ac:graphicFrameMkLst>
            <pc:docMk/>
            <pc:sldMk cId="3219558359" sldId="2147477514"/>
            <ac:graphicFrameMk id="16" creationId="{147D4FE5-6C92-B139-99C2-A3EFFB237EFE}"/>
          </ac:graphicFrameMkLst>
        </pc:graphicFrameChg>
        <pc:cxnChg chg="del">
          <ac:chgData name="Marty Hultgren" userId="9481ff37-1d5e-4d95-af3c-77709b021bda" providerId="ADAL" clId="{0FE59A10-0FA6-4426-8BDF-F016476E0495}" dt="2024-11-05T12:17:38.789" v="1438" actId="478"/>
          <ac:cxnSpMkLst>
            <pc:docMk/>
            <pc:sldMk cId="3219558359" sldId="2147477514"/>
            <ac:cxnSpMk id="20" creationId="{7A9DC354-04D9-D542-7A79-2F1F1A5A9294}"/>
          </ac:cxnSpMkLst>
        </pc:cxnChg>
      </pc:sldChg>
      <pc:sldChg chg="addSp delSp modSp add del mod">
        <pc:chgData name="Marty Hultgren" userId="9481ff37-1d5e-4d95-af3c-77709b021bda" providerId="ADAL" clId="{0FE59A10-0FA6-4426-8BDF-F016476E0495}" dt="2024-11-08T14:48:36.779" v="3996" actId="2696"/>
        <pc:sldMkLst>
          <pc:docMk/>
          <pc:sldMk cId="433794925" sldId="2147477515"/>
        </pc:sldMkLst>
        <pc:spChg chg="add mod">
          <ac:chgData name="Marty Hultgren" userId="9481ff37-1d5e-4d95-af3c-77709b021bda" providerId="ADAL" clId="{0FE59A10-0FA6-4426-8BDF-F016476E0495}" dt="2024-11-05T16:02:50.346" v="1642"/>
          <ac:spMkLst>
            <pc:docMk/>
            <pc:sldMk cId="433794925" sldId="2147477515"/>
            <ac:spMk id="2" creationId="{3D2BF892-1C5D-6B13-1CEC-5B299601D906}"/>
          </ac:spMkLst>
        </pc:spChg>
        <pc:spChg chg="del">
          <ac:chgData name="Marty Hultgren" userId="9481ff37-1d5e-4d95-af3c-77709b021bda" providerId="ADAL" clId="{0FE59A10-0FA6-4426-8BDF-F016476E0495}" dt="2024-11-05T12:20:57.630" v="1490" actId="478"/>
          <ac:spMkLst>
            <pc:docMk/>
            <pc:sldMk cId="433794925" sldId="2147477515"/>
            <ac:spMk id="2" creationId="{4224871D-B55F-9920-3FD9-6EB949B543D7}"/>
          </ac:spMkLst>
        </pc:spChg>
        <pc:spChg chg="add mod">
          <ac:chgData name="Marty Hultgren" userId="9481ff37-1d5e-4d95-af3c-77709b021bda" providerId="ADAL" clId="{0FE59A10-0FA6-4426-8BDF-F016476E0495}" dt="2024-11-05T16:02:50.346" v="1642"/>
          <ac:spMkLst>
            <pc:docMk/>
            <pc:sldMk cId="433794925" sldId="2147477515"/>
            <ac:spMk id="4" creationId="{F6E7609D-AE6D-8F4C-D601-5F7FB2632FA8}"/>
          </ac:spMkLst>
        </pc:spChg>
        <pc:spChg chg="del">
          <ac:chgData name="Marty Hultgren" userId="9481ff37-1d5e-4d95-af3c-77709b021bda" providerId="ADAL" clId="{0FE59A10-0FA6-4426-8BDF-F016476E0495}" dt="2024-11-05T12:20:55.647" v="1488" actId="478"/>
          <ac:spMkLst>
            <pc:docMk/>
            <pc:sldMk cId="433794925" sldId="2147477515"/>
            <ac:spMk id="5" creationId="{85E74AC6-D816-1523-C9BA-0EEAE308494E}"/>
          </ac:spMkLst>
        </pc:spChg>
        <pc:spChg chg="add mod">
          <ac:chgData name="Marty Hultgren" userId="9481ff37-1d5e-4d95-af3c-77709b021bda" providerId="ADAL" clId="{0FE59A10-0FA6-4426-8BDF-F016476E0495}" dt="2024-11-05T12:21:02.771" v="1493"/>
          <ac:spMkLst>
            <pc:docMk/>
            <pc:sldMk cId="433794925" sldId="2147477515"/>
            <ac:spMk id="6" creationId="{4328835F-05EA-6E2D-89D7-22989F6B59BD}"/>
          </ac:spMkLst>
        </pc:spChg>
        <pc:spChg chg="add mod">
          <ac:chgData name="Marty Hultgren" userId="9481ff37-1d5e-4d95-af3c-77709b021bda" providerId="ADAL" clId="{0FE59A10-0FA6-4426-8BDF-F016476E0495}" dt="2024-11-05T12:21:02.771" v="1493"/>
          <ac:spMkLst>
            <pc:docMk/>
            <pc:sldMk cId="433794925" sldId="2147477515"/>
            <ac:spMk id="7" creationId="{C800EFAC-4842-2C9B-D0AC-EE593C2FF354}"/>
          </ac:spMkLst>
        </pc:spChg>
        <pc:spChg chg="add del mod">
          <ac:chgData name="Marty Hultgren" userId="9481ff37-1d5e-4d95-af3c-77709b021bda" providerId="ADAL" clId="{0FE59A10-0FA6-4426-8BDF-F016476E0495}" dt="2024-11-05T16:02:48.619" v="1640" actId="478"/>
          <ac:spMkLst>
            <pc:docMk/>
            <pc:sldMk cId="433794925" sldId="2147477515"/>
            <ac:spMk id="8" creationId="{2784D102-ACAF-A327-6F04-E9D9553F55C8}"/>
          </ac:spMkLst>
        </pc:spChg>
        <pc:spChg chg="del">
          <ac:chgData name="Marty Hultgren" userId="9481ff37-1d5e-4d95-af3c-77709b021bda" providerId="ADAL" clId="{0FE59A10-0FA6-4426-8BDF-F016476E0495}" dt="2024-11-05T12:20:56.959" v="1489" actId="478"/>
          <ac:spMkLst>
            <pc:docMk/>
            <pc:sldMk cId="433794925" sldId="2147477515"/>
            <ac:spMk id="9" creationId="{00DC1DEE-D1F7-C2EF-1B47-0E3B8FDD77D1}"/>
          </ac:spMkLst>
        </pc:spChg>
        <pc:spChg chg="del">
          <ac:chgData name="Marty Hultgren" userId="9481ff37-1d5e-4d95-af3c-77709b021bda" providerId="ADAL" clId="{0FE59A10-0FA6-4426-8BDF-F016476E0495}" dt="2024-11-05T12:20:59.142" v="1491" actId="478"/>
          <ac:spMkLst>
            <pc:docMk/>
            <pc:sldMk cId="433794925" sldId="2147477515"/>
            <ac:spMk id="11" creationId="{30410EFB-E65A-7093-7960-D563342C4500}"/>
          </ac:spMkLst>
        </pc:spChg>
        <pc:spChg chg="del">
          <ac:chgData name="Marty Hultgren" userId="9481ff37-1d5e-4d95-af3c-77709b021bda" providerId="ADAL" clId="{0FE59A10-0FA6-4426-8BDF-F016476E0495}" dt="2024-11-05T12:21:01.686" v="1492" actId="478"/>
          <ac:spMkLst>
            <pc:docMk/>
            <pc:sldMk cId="433794925" sldId="2147477515"/>
            <ac:spMk id="12" creationId="{9048D8D7-B578-1745-4B26-AE81823F0A09}"/>
          </ac:spMkLst>
        </pc:spChg>
        <pc:spChg chg="add del mod">
          <ac:chgData name="Marty Hultgren" userId="9481ff37-1d5e-4d95-af3c-77709b021bda" providerId="ADAL" clId="{0FE59A10-0FA6-4426-8BDF-F016476E0495}" dt="2024-11-05T16:02:49.272" v="1641" actId="478"/>
          <ac:spMkLst>
            <pc:docMk/>
            <pc:sldMk cId="433794925" sldId="2147477515"/>
            <ac:spMk id="13" creationId="{9C722D9A-E0C0-8E1F-853D-410727261496}"/>
          </ac:spMkLst>
        </pc:spChg>
        <pc:graphicFrameChg chg="add mod ord">
          <ac:chgData name="Marty Hultgren" userId="9481ff37-1d5e-4d95-af3c-77709b021bda" providerId="ADAL" clId="{0FE59A10-0FA6-4426-8BDF-F016476E0495}" dt="2024-11-05T16:05:53.057" v="1677" actId="166"/>
          <ac:graphicFrameMkLst>
            <pc:docMk/>
            <pc:sldMk cId="433794925" sldId="2147477515"/>
            <ac:graphicFrameMk id="5" creationId="{CF012A38-7EF0-2CB8-A178-47A49638E909}"/>
          </ac:graphicFrameMkLst>
        </pc:graphicFrameChg>
        <pc:graphicFrameChg chg="add mod ord">
          <ac:chgData name="Marty Hultgren" userId="9481ff37-1d5e-4d95-af3c-77709b021bda" providerId="ADAL" clId="{0FE59A10-0FA6-4426-8BDF-F016476E0495}" dt="2024-11-05T16:05:53.057" v="1677" actId="166"/>
          <ac:graphicFrameMkLst>
            <pc:docMk/>
            <pc:sldMk cId="433794925" sldId="2147477515"/>
            <ac:graphicFrameMk id="11" creationId="{57757CEE-B55E-E42F-8E68-2F4E335D68B5}"/>
          </ac:graphicFrameMkLst>
        </pc:graphicFrameChg>
        <pc:graphicFrameChg chg="del">
          <ac:chgData name="Marty Hultgren" userId="9481ff37-1d5e-4d95-af3c-77709b021bda" providerId="ADAL" clId="{0FE59A10-0FA6-4426-8BDF-F016476E0495}" dt="2024-11-05T16:05:29.221" v="1672" actId="478"/>
          <ac:graphicFrameMkLst>
            <pc:docMk/>
            <pc:sldMk cId="433794925" sldId="2147477515"/>
            <ac:graphicFrameMk id="16" creationId="{147D4FE5-6C92-B139-99C2-A3EFFB237EFE}"/>
          </ac:graphicFrameMkLst>
        </pc:graphicFrameChg>
        <pc:cxnChg chg="add del mod">
          <ac:chgData name="Marty Hultgren" userId="9481ff37-1d5e-4d95-af3c-77709b021bda" providerId="ADAL" clId="{0FE59A10-0FA6-4426-8BDF-F016476E0495}" dt="2024-11-05T16:05:47.211" v="1676" actId="478"/>
          <ac:cxnSpMkLst>
            <pc:docMk/>
            <pc:sldMk cId="433794925" sldId="2147477515"/>
            <ac:cxnSpMk id="3" creationId="{599A02AA-FE0E-2BD4-104B-D4A24164D322}"/>
          </ac:cxnSpMkLst>
        </pc:cxnChg>
        <pc:cxnChg chg="add mod">
          <ac:chgData name="Marty Hultgren" userId="9481ff37-1d5e-4d95-af3c-77709b021bda" providerId="ADAL" clId="{0FE59A10-0FA6-4426-8BDF-F016476E0495}" dt="2024-11-05T16:05:32.272" v="1674"/>
          <ac:cxnSpMkLst>
            <pc:docMk/>
            <pc:sldMk cId="433794925" sldId="2147477515"/>
            <ac:cxnSpMk id="9" creationId="{EBBB87D8-593F-223E-7407-CD512F6D9039}"/>
          </ac:cxnSpMkLst>
        </pc:cxnChg>
        <pc:cxnChg chg="add mod">
          <ac:chgData name="Marty Hultgren" userId="9481ff37-1d5e-4d95-af3c-77709b021bda" providerId="ADAL" clId="{0FE59A10-0FA6-4426-8BDF-F016476E0495}" dt="2024-11-05T16:05:32.272" v="1674"/>
          <ac:cxnSpMkLst>
            <pc:docMk/>
            <pc:sldMk cId="433794925" sldId="2147477515"/>
            <ac:cxnSpMk id="12" creationId="{409F4063-C781-33A2-3587-AC30FE5C0F20}"/>
          </ac:cxnSpMkLst>
        </pc:cxnChg>
        <pc:cxnChg chg="del">
          <ac:chgData name="Marty Hultgren" userId="9481ff37-1d5e-4d95-af3c-77709b021bda" providerId="ADAL" clId="{0FE59A10-0FA6-4426-8BDF-F016476E0495}" dt="2024-11-05T16:05:31.092" v="1673" actId="478"/>
          <ac:cxnSpMkLst>
            <pc:docMk/>
            <pc:sldMk cId="433794925" sldId="2147477515"/>
            <ac:cxnSpMk id="20" creationId="{7A9DC354-04D9-D542-7A79-2F1F1A5A9294}"/>
          </ac:cxnSpMkLst>
        </pc:cxnChg>
      </pc:sldChg>
      <pc:sldChg chg="add">
        <pc:chgData name="Marty Hultgren" userId="9481ff37-1d5e-4d95-af3c-77709b021bda" providerId="ADAL" clId="{0FE59A10-0FA6-4426-8BDF-F016476E0495}" dt="2024-11-08T14:48:41.994" v="3997"/>
        <pc:sldMkLst>
          <pc:docMk/>
          <pc:sldMk cId="2317090276" sldId="2147477515"/>
        </pc:sldMkLst>
      </pc:sldChg>
      <pc:sldChg chg="addSp delSp modSp add del mod">
        <pc:chgData name="Marty Hultgren" userId="9481ff37-1d5e-4d95-af3c-77709b021bda" providerId="ADAL" clId="{0FE59A10-0FA6-4426-8BDF-F016476E0495}" dt="2024-11-08T14:48:54.235" v="3999" actId="47"/>
        <pc:sldMkLst>
          <pc:docMk/>
          <pc:sldMk cId="1096826518" sldId="2147477516"/>
        </pc:sldMkLst>
        <pc:spChg chg="del">
          <ac:chgData name="Marty Hultgren" userId="9481ff37-1d5e-4d95-af3c-77709b021bda" providerId="ADAL" clId="{0FE59A10-0FA6-4426-8BDF-F016476E0495}" dt="2024-11-05T16:03:25.321" v="1652" actId="478"/>
          <ac:spMkLst>
            <pc:docMk/>
            <pc:sldMk cId="1096826518" sldId="2147477516"/>
            <ac:spMk id="2" creationId="{4224871D-B55F-9920-3FD9-6EB949B543D7}"/>
          </ac:spMkLst>
        </pc:spChg>
        <pc:spChg chg="del">
          <ac:chgData name="Marty Hultgren" userId="9481ff37-1d5e-4d95-af3c-77709b021bda" providerId="ADAL" clId="{0FE59A10-0FA6-4426-8BDF-F016476E0495}" dt="2024-11-05T16:03:24.162" v="1651" actId="478"/>
          <ac:spMkLst>
            <pc:docMk/>
            <pc:sldMk cId="1096826518" sldId="2147477516"/>
            <ac:spMk id="4" creationId="{822620AC-EBB7-B42D-2703-D0E8B8386FDE}"/>
          </ac:spMkLst>
        </pc:spChg>
        <pc:spChg chg="add mod">
          <ac:chgData name="Marty Hultgren" userId="9481ff37-1d5e-4d95-af3c-77709b021bda" providerId="ADAL" clId="{0FE59A10-0FA6-4426-8BDF-F016476E0495}" dt="2024-11-05T16:03:17.742" v="1650"/>
          <ac:spMkLst>
            <pc:docMk/>
            <pc:sldMk cId="1096826518" sldId="2147477516"/>
            <ac:spMk id="5" creationId="{CE05DC8C-66E7-E684-A15E-D9B1646A903A}"/>
          </ac:spMkLst>
        </pc:spChg>
        <pc:spChg chg="add mod">
          <ac:chgData name="Marty Hultgren" userId="9481ff37-1d5e-4d95-af3c-77709b021bda" providerId="ADAL" clId="{0FE59A10-0FA6-4426-8BDF-F016476E0495}" dt="2024-11-05T16:03:17.742" v="1650"/>
          <ac:spMkLst>
            <pc:docMk/>
            <pc:sldMk cId="1096826518" sldId="2147477516"/>
            <ac:spMk id="8" creationId="{098A0F37-AF63-8C62-505C-5F045C582911}"/>
          </ac:spMkLst>
        </pc:spChg>
        <pc:spChg chg="add mod">
          <ac:chgData name="Marty Hultgren" userId="9481ff37-1d5e-4d95-af3c-77709b021bda" providerId="ADAL" clId="{0FE59A10-0FA6-4426-8BDF-F016476E0495}" dt="2024-11-05T16:03:26.352" v="1653"/>
          <ac:spMkLst>
            <pc:docMk/>
            <pc:sldMk cId="1096826518" sldId="2147477516"/>
            <ac:spMk id="9" creationId="{A6F4CF21-68B0-58A9-DC0C-F49860977524}"/>
          </ac:spMkLst>
        </pc:spChg>
        <pc:spChg chg="add mod">
          <ac:chgData name="Marty Hultgren" userId="9481ff37-1d5e-4d95-af3c-77709b021bda" providerId="ADAL" clId="{0FE59A10-0FA6-4426-8BDF-F016476E0495}" dt="2024-11-05T16:03:26.352" v="1653"/>
          <ac:spMkLst>
            <pc:docMk/>
            <pc:sldMk cId="1096826518" sldId="2147477516"/>
            <ac:spMk id="11" creationId="{3653943E-0304-0947-2D2D-82FB331D8D42}"/>
          </ac:spMkLst>
        </pc:spChg>
        <pc:spChg chg="del">
          <ac:chgData name="Marty Hultgren" userId="9481ff37-1d5e-4d95-af3c-77709b021bda" providerId="ADAL" clId="{0FE59A10-0FA6-4426-8BDF-F016476E0495}" dt="2024-11-05T16:03:16.662" v="1649" actId="478"/>
          <ac:spMkLst>
            <pc:docMk/>
            <pc:sldMk cId="1096826518" sldId="2147477516"/>
            <ac:spMk id="26" creationId="{BAF37F52-B942-DE98-7802-4965856C9433}"/>
          </ac:spMkLst>
        </pc:spChg>
        <pc:spChg chg="del">
          <ac:chgData name="Marty Hultgren" userId="9481ff37-1d5e-4d95-af3c-77709b021bda" providerId="ADAL" clId="{0FE59A10-0FA6-4426-8BDF-F016476E0495}" dt="2024-11-05T16:03:15.394" v="1648" actId="478"/>
          <ac:spMkLst>
            <pc:docMk/>
            <pc:sldMk cId="1096826518" sldId="2147477516"/>
            <ac:spMk id="27" creationId="{93F31C75-EB3F-60C9-58FB-4A9C0E72D0E5}"/>
          </ac:spMkLst>
        </pc:spChg>
        <pc:graphicFrameChg chg="del modGraphic">
          <ac:chgData name="Marty Hultgren" userId="9481ff37-1d5e-4d95-af3c-77709b021bda" providerId="ADAL" clId="{0FE59A10-0FA6-4426-8BDF-F016476E0495}" dt="2024-11-05T16:06:33.942" v="1685" actId="478"/>
          <ac:graphicFrameMkLst>
            <pc:docMk/>
            <pc:sldMk cId="1096826518" sldId="2147477516"/>
            <ac:graphicFrameMk id="13" creationId="{6D6F45C9-828B-B23E-1D1F-DAEF6D95DE63}"/>
          </ac:graphicFrameMkLst>
        </pc:graphicFrameChg>
        <pc:graphicFrameChg chg="del">
          <ac:chgData name="Marty Hultgren" userId="9481ff37-1d5e-4d95-af3c-77709b021bda" providerId="ADAL" clId="{0FE59A10-0FA6-4426-8BDF-F016476E0495}" dt="2024-11-05T16:06:39.947" v="1688" actId="478"/>
          <ac:graphicFrameMkLst>
            <pc:docMk/>
            <pc:sldMk cId="1096826518" sldId="2147477516"/>
            <ac:graphicFrameMk id="16" creationId="{AA582BC5-C352-4BF8-F2E8-23D103B867C9}"/>
          </ac:graphicFrameMkLst>
        </pc:graphicFrameChg>
        <pc:graphicFrameChg chg="add mod">
          <ac:chgData name="Marty Hultgren" userId="9481ff37-1d5e-4d95-af3c-77709b021bda" providerId="ADAL" clId="{0FE59A10-0FA6-4426-8BDF-F016476E0495}" dt="2024-11-05T16:06:36.251" v="1687"/>
          <ac:graphicFrameMkLst>
            <pc:docMk/>
            <pc:sldMk cId="1096826518" sldId="2147477516"/>
            <ac:graphicFrameMk id="20" creationId="{FB2A0F53-AEBC-AE10-A351-6F134EEBEFB5}"/>
          </ac:graphicFrameMkLst>
        </pc:graphicFrameChg>
        <pc:graphicFrameChg chg="add mod">
          <ac:chgData name="Marty Hultgren" userId="9481ff37-1d5e-4d95-af3c-77709b021bda" providerId="ADAL" clId="{0FE59A10-0FA6-4426-8BDF-F016476E0495}" dt="2024-11-05T16:06:36.251" v="1687"/>
          <ac:graphicFrameMkLst>
            <pc:docMk/>
            <pc:sldMk cId="1096826518" sldId="2147477516"/>
            <ac:graphicFrameMk id="23" creationId="{50D539AD-0E73-A7F3-B14E-9E8125D94073}"/>
          </ac:graphicFrameMkLst>
        </pc:graphicFrameChg>
        <pc:graphicFrameChg chg="add mod modGraphic">
          <ac:chgData name="Marty Hultgren" userId="9481ff37-1d5e-4d95-af3c-77709b021bda" providerId="ADAL" clId="{0FE59A10-0FA6-4426-8BDF-F016476E0495}" dt="2024-11-05T16:07:12.885" v="1701" actId="20577"/>
          <ac:graphicFrameMkLst>
            <pc:docMk/>
            <pc:sldMk cId="1096826518" sldId="2147477516"/>
            <ac:graphicFrameMk id="30" creationId="{8F78FFCB-0866-9522-1C40-74B1CBA8301E}"/>
          </ac:graphicFrameMkLst>
        </pc:graphicFrameChg>
        <pc:graphicFrameChg chg="add mod modGraphic">
          <ac:chgData name="Marty Hultgren" userId="9481ff37-1d5e-4d95-af3c-77709b021bda" providerId="ADAL" clId="{0FE59A10-0FA6-4426-8BDF-F016476E0495}" dt="2024-11-05T16:07:04.377" v="1698" actId="20577"/>
          <ac:graphicFrameMkLst>
            <pc:docMk/>
            <pc:sldMk cId="1096826518" sldId="2147477516"/>
            <ac:graphicFrameMk id="31" creationId="{36934D22-A66E-25F5-36CD-466D767ACD51}"/>
          </ac:graphicFrameMkLst>
        </pc:graphicFrameChg>
        <pc:cxnChg chg="add mod">
          <ac:chgData name="Marty Hultgren" userId="9481ff37-1d5e-4d95-af3c-77709b021bda" providerId="ADAL" clId="{0FE59A10-0FA6-4426-8BDF-F016476E0495}" dt="2024-11-05T16:06:36.251" v="1687"/>
          <ac:cxnSpMkLst>
            <pc:docMk/>
            <pc:sldMk cId="1096826518" sldId="2147477516"/>
            <ac:cxnSpMk id="12" creationId="{12668443-B2CC-1062-27BB-DAB9647FCA27}"/>
          </ac:cxnSpMkLst>
        </pc:cxnChg>
        <pc:cxnChg chg="del">
          <ac:chgData name="Marty Hultgren" userId="9481ff37-1d5e-4d95-af3c-77709b021bda" providerId="ADAL" clId="{0FE59A10-0FA6-4426-8BDF-F016476E0495}" dt="2024-11-05T16:06:35.083" v="1686" actId="478"/>
          <ac:cxnSpMkLst>
            <pc:docMk/>
            <pc:sldMk cId="1096826518" sldId="2147477516"/>
            <ac:cxnSpMk id="14" creationId="{FE1CD984-A3D2-0AC5-28EC-B5B5EE3AF98F}"/>
          </ac:cxnSpMkLst>
        </pc:cxnChg>
        <pc:cxnChg chg="del">
          <ac:chgData name="Marty Hultgren" userId="9481ff37-1d5e-4d95-af3c-77709b021bda" providerId="ADAL" clId="{0FE59A10-0FA6-4426-8BDF-F016476E0495}" dt="2024-11-05T16:06:33.171" v="1684" actId="478"/>
          <ac:cxnSpMkLst>
            <pc:docMk/>
            <pc:sldMk cId="1096826518" sldId="2147477516"/>
            <ac:cxnSpMk id="15" creationId="{9CB9060C-91FA-B82E-ED31-E3D7EC0FC0F6}"/>
          </ac:cxnSpMkLst>
        </pc:cxnChg>
        <pc:cxnChg chg="del">
          <ac:chgData name="Marty Hultgren" userId="9481ff37-1d5e-4d95-af3c-77709b021bda" providerId="ADAL" clId="{0FE59A10-0FA6-4426-8BDF-F016476E0495}" dt="2024-11-05T16:06:42.062" v="1690" actId="478"/>
          <ac:cxnSpMkLst>
            <pc:docMk/>
            <pc:sldMk cId="1096826518" sldId="2147477516"/>
            <ac:cxnSpMk id="17" creationId="{ADADFD92-A071-C548-4B9B-8119F9086DB7}"/>
          </ac:cxnSpMkLst>
        </pc:cxnChg>
        <pc:cxnChg chg="del">
          <ac:chgData name="Marty Hultgren" userId="9481ff37-1d5e-4d95-af3c-77709b021bda" providerId="ADAL" clId="{0FE59A10-0FA6-4426-8BDF-F016476E0495}" dt="2024-11-05T16:06:41.351" v="1689" actId="478"/>
          <ac:cxnSpMkLst>
            <pc:docMk/>
            <pc:sldMk cId="1096826518" sldId="2147477516"/>
            <ac:cxnSpMk id="18" creationId="{8005A84E-9EC6-46D8-AE5F-3DAE228B9E4E}"/>
          </ac:cxnSpMkLst>
        </pc:cxnChg>
        <pc:cxnChg chg="add mod">
          <ac:chgData name="Marty Hultgren" userId="9481ff37-1d5e-4d95-af3c-77709b021bda" providerId="ADAL" clId="{0FE59A10-0FA6-4426-8BDF-F016476E0495}" dt="2024-11-05T16:06:36.251" v="1687"/>
          <ac:cxnSpMkLst>
            <pc:docMk/>
            <pc:sldMk cId="1096826518" sldId="2147477516"/>
            <ac:cxnSpMk id="19" creationId="{F5885E14-75E8-0604-72D4-2DA9A5F09309}"/>
          </ac:cxnSpMkLst>
        </pc:cxnChg>
        <pc:cxnChg chg="add mod">
          <ac:chgData name="Marty Hultgren" userId="9481ff37-1d5e-4d95-af3c-77709b021bda" providerId="ADAL" clId="{0FE59A10-0FA6-4426-8BDF-F016476E0495}" dt="2024-11-05T16:06:53.321" v="1694" actId="14100"/>
          <ac:cxnSpMkLst>
            <pc:docMk/>
            <pc:sldMk cId="1096826518" sldId="2147477516"/>
            <ac:cxnSpMk id="28" creationId="{0A4C03F9-97E2-12D1-9AB9-AD8F8DD019BE}"/>
          </ac:cxnSpMkLst>
        </pc:cxnChg>
        <pc:cxnChg chg="add mod">
          <ac:chgData name="Marty Hultgren" userId="9481ff37-1d5e-4d95-af3c-77709b021bda" providerId="ADAL" clId="{0FE59A10-0FA6-4426-8BDF-F016476E0495}" dt="2024-11-05T16:06:53.321" v="1694" actId="14100"/>
          <ac:cxnSpMkLst>
            <pc:docMk/>
            <pc:sldMk cId="1096826518" sldId="2147477516"/>
            <ac:cxnSpMk id="29" creationId="{68F7EB53-5285-B0B9-7FC2-11162C201BD9}"/>
          </ac:cxnSpMkLst>
        </pc:cxnChg>
      </pc:sldChg>
      <pc:sldChg chg="addSp modSp add del mod">
        <pc:chgData name="Marty Hultgren" userId="9481ff37-1d5e-4d95-af3c-77709b021bda" providerId="ADAL" clId="{0FE59A10-0FA6-4426-8BDF-F016476E0495}" dt="2024-11-08T14:52:32.642" v="4045" actId="47"/>
        <pc:sldMkLst>
          <pc:docMk/>
          <pc:sldMk cId="2663285722" sldId="2147477517"/>
        </pc:sldMkLst>
        <pc:spChg chg="mod">
          <ac:chgData name="Marty Hultgren" userId="9481ff37-1d5e-4d95-af3c-77709b021bda" providerId="ADAL" clId="{0FE59A10-0FA6-4426-8BDF-F016476E0495}" dt="2024-11-05T12:25:10.165" v="1526" actId="14100"/>
          <ac:spMkLst>
            <pc:docMk/>
            <pc:sldMk cId="2663285722" sldId="2147477517"/>
            <ac:spMk id="2" creationId="{3DB1D7B9-D62F-3386-82C7-FC5AC3BE9133}"/>
          </ac:spMkLst>
        </pc:spChg>
        <pc:spChg chg="add mod">
          <ac:chgData name="Marty Hultgren" userId="9481ff37-1d5e-4d95-af3c-77709b021bda" providerId="ADAL" clId="{0FE59A10-0FA6-4426-8BDF-F016476E0495}" dt="2024-11-05T12:35:19.005" v="1632" actId="207"/>
          <ac:spMkLst>
            <pc:docMk/>
            <pc:sldMk cId="2663285722" sldId="2147477517"/>
            <ac:spMk id="4" creationId="{831E420B-C1C9-3381-C493-DB7CF734C442}"/>
          </ac:spMkLst>
        </pc:spChg>
        <pc:spChg chg="mod">
          <ac:chgData name="Marty Hultgren" userId="9481ff37-1d5e-4d95-af3c-77709b021bda" providerId="ADAL" clId="{0FE59A10-0FA6-4426-8BDF-F016476E0495}" dt="2024-11-05T16:49:32.227" v="1871" actId="6549"/>
          <ac:spMkLst>
            <pc:docMk/>
            <pc:sldMk cId="2663285722" sldId="2147477517"/>
            <ac:spMk id="6" creationId="{2B311DE4-DDB5-C668-50D0-823F15098C8F}"/>
          </ac:spMkLst>
        </pc:spChg>
        <pc:graphicFrameChg chg="mod ord modGraphic">
          <ac:chgData name="Marty Hultgren" userId="9481ff37-1d5e-4d95-af3c-77709b021bda" providerId="ADAL" clId="{0FE59A10-0FA6-4426-8BDF-F016476E0495}" dt="2024-11-08T14:52:20.976" v="4042" actId="1076"/>
          <ac:graphicFrameMkLst>
            <pc:docMk/>
            <pc:sldMk cId="2663285722" sldId="2147477517"/>
            <ac:graphicFrameMk id="7" creationId="{EBD419BB-DF14-A9AF-6AAB-376680B69AB6}"/>
          </ac:graphicFrameMkLst>
        </pc:graphicFrameChg>
      </pc:sldChg>
      <pc:sldChg chg="delSp add del mod">
        <pc:chgData name="Marty Hultgren" userId="9481ff37-1d5e-4d95-af3c-77709b021bda" providerId="ADAL" clId="{0FE59A10-0FA6-4426-8BDF-F016476E0495}" dt="2024-11-05T12:25:27.989" v="1530" actId="47"/>
        <pc:sldMkLst>
          <pc:docMk/>
          <pc:sldMk cId="3244652" sldId="2147477518"/>
        </pc:sldMkLst>
        <pc:spChg chg="del">
          <ac:chgData name="Marty Hultgren" userId="9481ff37-1d5e-4d95-af3c-77709b021bda" providerId="ADAL" clId="{0FE59A10-0FA6-4426-8BDF-F016476E0495}" dt="2024-11-05T12:24:41.613" v="1519" actId="478"/>
          <ac:spMkLst>
            <pc:docMk/>
            <pc:sldMk cId="3244652" sldId="2147477518"/>
            <ac:spMk id="7" creationId="{854BE42D-8D01-C7E4-8178-B2A95ADDB745}"/>
          </ac:spMkLst>
        </pc:spChg>
      </pc:sldChg>
      <pc:sldChg chg="addSp delSp modSp add del mod ord">
        <pc:chgData name="Marty Hultgren" userId="9481ff37-1d5e-4d95-af3c-77709b021bda" providerId="ADAL" clId="{0FE59A10-0FA6-4426-8BDF-F016476E0495}" dt="2024-11-08T15:13:54.470" v="4386" actId="47"/>
        <pc:sldMkLst>
          <pc:docMk/>
          <pc:sldMk cId="1710296262" sldId="2147477518"/>
        </pc:sldMkLst>
        <pc:spChg chg="del ord">
          <ac:chgData name="Marty Hultgren" userId="9481ff37-1d5e-4d95-af3c-77709b021bda" providerId="ADAL" clId="{0FE59A10-0FA6-4426-8BDF-F016476E0495}" dt="2024-11-08T15:07:48.106" v="4303" actId="478"/>
          <ac:spMkLst>
            <pc:docMk/>
            <pc:sldMk cId="1710296262" sldId="2147477518"/>
            <ac:spMk id="2" creationId="{2368161B-9414-B114-E6BF-EC3395391A2E}"/>
          </ac:spMkLst>
        </pc:spChg>
        <pc:spChg chg="del mod">
          <ac:chgData name="Marty Hultgren" userId="9481ff37-1d5e-4d95-af3c-77709b021bda" providerId="ADAL" clId="{0FE59A10-0FA6-4426-8BDF-F016476E0495}" dt="2024-11-08T15:08:04.511" v="4306" actId="478"/>
          <ac:spMkLst>
            <pc:docMk/>
            <pc:sldMk cId="1710296262" sldId="2147477518"/>
            <ac:spMk id="3" creationId="{F052585F-F7AA-D2DF-013C-57769FB1E3B0}"/>
          </ac:spMkLst>
        </pc:spChg>
        <pc:spChg chg="mod ord">
          <ac:chgData name="Marty Hultgren" userId="9481ff37-1d5e-4d95-af3c-77709b021bda" providerId="ADAL" clId="{0FE59A10-0FA6-4426-8BDF-F016476E0495}" dt="2024-11-06T18:57:16.477" v="1988" actId="166"/>
          <ac:spMkLst>
            <pc:docMk/>
            <pc:sldMk cId="1710296262" sldId="2147477518"/>
            <ac:spMk id="4" creationId="{D3F8DDDA-298C-ABF9-6BCE-B687C35F4837}"/>
          </ac:spMkLst>
        </pc:spChg>
        <pc:spChg chg="add del mod">
          <ac:chgData name="Marty Hultgren" userId="9481ff37-1d5e-4d95-af3c-77709b021bda" providerId="ADAL" clId="{0FE59A10-0FA6-4426-8BDF-F016476E0495}" dt="2024-11-08T15:08:05.508" v="4307" actId="478"/>
          <ac:spMkLst>
            <pc:docMk/>
            <pc:sldMk cId="1710296262" sldId="2147477518"/>
            <ac:spMk id="7" creationId="{6F552FED-E635-A374-9F18-0A7B8B536BF6}"/>
          </ac:spMkLst>
        </pc:spChg>
        <pc:spChg chg="del">
          <ac:chgData name="Marty Hultgren" userId="9481ff37-1d5e-4d95-af3c-77709b021bda" providerId="ADAL" clId="{0FE59A10-0FA6-4426-8BDF-F016476E0495}" dt="2024-11-05T12:26:07.868" v="1534" actId="478"/>
          <ac:spMkLst>
            <pc:docMk/>
            <pc:sldMk cId="1710296262" sldId="2147477518"/>
            <ac:spMk id="7" creationId="{854BE42D-8D01-C7E4-8178-B2A95ADDB745}"/>
          </ac:spMkLst>
        </pc:spChg>
        <pc:spChg chg="del mod">
          <ac:chgData name="Marty Hultgren" userId="9481ff37-1d5e-4d95-af3c-77709b021bda" providerId="ADAL" clId="{0FE59A10-0FA6-4426-8BDF-F016476E0495}" dt="2024-11-08T15:08:03.956" v="4305" actId="478"/>
          <ac:spMkLst>
            <pc:docMk/>
            <pc:sldMk cId="1710296262" sldId="2147477518"/>
            <ac:spMk id="8" creationId="{509C8BA4-0819-FAC2-54A6-CBEDC1CE00CF}"/>
          </ac:spMkLst>
        </pc:spChg>
        <pc:spChg chg="mod">
          <ac:chgData name="Marty Hultgren" userId="9481ff37-1d5e-4d95-af3c-77709b021bda" providerId="ADAL" clId="{0FE59A10-0FA6-4426-8BDF-F016476E0495}" dt="2024-11-06T18:57:06.277" v="1986" actId="14100"/>
          <ac:spMkLst>
            <pc:docMk/>
            <pc:sldMk cId="1710296262" sldId="2147477518"/>
            <ac:spMk id="11" creationId="{A4E0ED88-2BA3-332B-C3A1-6094FB07B109}"/>
          </ac:spMkLst>
        </pc:spChg>
        <pc:spChg chg="add mod ord">
          <ac:chgData name="Marty Hultgren" userId="9481ff37-1d5e-4d95-af3c-77709b021bda" providerId="ADAL" clId="{0FE59A10-0FA6-4426-8BDF-F016476E0495}" dt="2024-11-06T18:57:09.917" v="1987" actId="14100"/>
          <ac:spMkLst>
            <pc:docMk/>
            <pc:sldMk cId="1710296262" sldId="2147477518"/>
            <ac:spMk id="14" creationId="{D7291EDE-D490-0668-497E-C2B093A702FB}"/>
          </ac:spMkLst>
        </pc:spChg>
        <pc:spChg chg="add del mod ord">
          <ac:chgData name="Marty Hultgren" userId="9481ff37-1d5e-4d95-af3c-77709b021bda" providerId="ADAL" clId="{0FE59A10-0FA6-4426-8BDF-F016476E0495}" dt="2024-11-08T15:08:02.629" v="4304" actId="478"/>
          <ac:spMkLst>
            <pc:docMk/>
            <pc:sldMk cId="1710296262" sldId="2147477518"/>
            <ac:spMk id="15" creationId="{55CC54B3-BAFC-801D-8886-82A1EB797F1C}"/>
          </ac:spMkLst>
        </pc:spChg>
        <pc:spChg chg="add del mod ord">
          <ac:chgData name="Marty Hultgren" userId="9481ff37-1d5e-4d95-af3c-77709b021bda" providerId="ADAL" clId="{0FE59A10-0FA6-4426-8BDF-F016476E0495}" dt="2024-11-06T18:55:28.267" v="1962" actId="478"/>
          <ac:spMkLst>
            <pc:docMk/>
            <pc:sldMk cId="1710296262" sldId="2147477518"/>
            <ac:spMk id="16" creationId="{4580ED90-5431-BB4C-E2FE-081D7B4A793D}"/>
          </ac:spMkLst>
        </pc:spChg>
        <pc:spChg chg="add del mod">
          <ac:chgData name="Marty Hultgren" userId="9481ff37-1d5e-4d95-af3c-77709b021bda" providerId="ADAL" clId="{0FE59A10-0FA6-4426-8BDF-F016476E0495}" dt="2024-11-08T15:13:30.911" v="4376" actId="478"/>
          <ac:spMkLst>
            <pc:docMk/>
            <pc:sldMk cId="1710296262" sldId="2147477518"/>
            <ac:spMk id="18" creationId="{C251241D-7460-24D4-742F-B24D637BAF50}"/>
          </ac:spMkLst>
        </pc:spChg>
        <pc:spChg chg="add del mod">
          <ac:chgData name="Marty Hultgren" userId="9481ff37-1d5e-4d95-af3c-77709b021bda" providerId="ADAL" clId="{0FE59A10-0FA6-4426-8BDF-F016476E0495}" dt="2024-11-08T15:13:30.457" v="4375" actId="478"/>
          <ac:spMkLst>
            <pc:docMk/>
            <pc:sldMk cId="1710296262" sldId="2147477518"/>
            <ac:spMk id="20" creationId="{C9E4692B-9556-32F6-C318-9A6424933D24}"/>
          </ac:spMkLst>
        </pc:spChg>
        <pc:spChg chg="del">
          <ac:chgData name="Marty Hultgren" userId="9481ff37-1d5e-4d95-af3c-77709b021bda" providerId="ADAL" clId="{0FE59A10-0FA6-4426-8BDF-F016476E0495}" dt="2024-11-08T15:13:37.152" v="4382" actId="478"/>
          <ac:spMkLst>
            <pc:docMk/>
            <pc:sldMk cId="1710296262" sldId="2147477518"/>
            <ac:spMk id="21" creationId="{310BD3BD-07D2-93A7-5A22-3F3CAE83032F}"/>
          </ac:spMkLst>
        </pc:spChg>
        <pc:spChg chg="add del mod">
          <ac:chgData name="Marty Hultgren" userId="9481ff37-1d5e-4d95-af3c-77709b021bda" providerId="ADAL" clId="{0FE59A10-0FA6-4426-8BDF-F016476E0495}" dt="2024-11-08T15:13:35.985" v="4381" actId="478"/>
          <ac:spMkLst>
            <pc:docMk/>
            <pc:sldMk cId="1710296262" sldId="2147477518"/>
            <ac:spMk id="23" creationId="{0AB43D6F-62E6-3589-EFB3-AAA62D492838}"/>
          </ac:spMkLst>
        </pc:spChg>
        <pc:spChg chg="add del mod">
          <ac:chgData name="Marty Hultgren" userId="9481ff37-1d5e-4d95-af3c-77709b021bda" providerId="ADAL" clId="{0FE59A10-0FA6-4426-8BDF-F016476E0495}" dt="2024-11-08T15:13:29.574" v="4374" actId="478"/>
          <ac:spMkLst>
            <pc:docMk/>
            <pc:sldMk cId="1710296262" sldId="2147477518"/>
            <ac:spMk id="24" creationId="{6F4E789D-4156-C5AB-50E4-A9706E8DB138}"/>
          </ac:spMkLst>
        </pc:spChg>
        <pc:spChg chg="add del mod">
          <ac:chgData name="Marty Hultgren" userId="9481ff37-1d5e-4d95-af3c-77709b021bda" providerId="ADAL" clId="{0FE59A10-0FA6-4426-8BDF-F016476E0495}" dt="2024-11-08T15:13:34.211" v="4380" actId="478"/>
          <ac:spMkLst>
            <pc:docMk/>
            <pc:sldMk cId="1710296262" sldId="2147477518"/>
            <ac:spMk id="25" creationId="{06362187-5D51-CEE1-7EA8-9471A8758E73}"/>
          </ac:spMkLst>
        </pc:spChg>
        <pc:spChg chg="add del mod">
          <ac:chgData name="Marty Hultgren" userId="9481ff37-1d5e-4d95-af3c-77709b021bda" providerId="ADAL" clId="{0FE59A10-0FA6-4426-8BDF-F016476E0495}" dt="2024-11-08T15:13:38.500" v="4383" actId="478"/>
          <ac:spMkLst>
            <pc:docMk/>
            <pc:sldMk cId="1710296262" sldId="2147477518"/>
            <ac:spMk id="27" creationId="{CB788FFC-B2FE-B207-B472-9C873672FB74}"/>
          </ac:spMkLst>
        </pc:spChg>
        <pc:graphicFrameChg chg="del modGraphic">
          <ac:chgData name="Marty Hultgren" userId="9481ff37-1d5e-4d95-af3c-77709b021bda" providerId="ADAL" clId="{0FE59A10-0FA6-4426-8BDF-F016476E0495}" dt="2024-11-08T15:08:07.816" v="4310" actId="478"/>
          <ac:graphicFrameMkLst>
            <pc:docMk/>
            <pc:sldMk cId="1710296262" sldId="2147477518"/>
            <ac:graphicFrameMk id="5" creationId="{79F637D8-D240-1D4E-C06D-CD0F5B056485}"/>
          </ac:graphicFrameMkLst>
        </pc:graphicFrameChg>
        <pc:graphicFrameChg chg="ord modGraphic">
          <ac:chgData name="Marty Hultgren" userId="9481ff37-1d5e-4d95-af3c-77709b021bda" providerId="ADAL" clId="{0FE59A10-0FA6-4426-8BDF-F016476E0495}" dt="2024-11-06T18:57:21.168" v="1989" actId="166"/>
          <ac:graphicFrameMkLst>
            <pc:docMk/>
            <pc:sldMk cId="1710296262" sldId="2147477518"/>
            <ac:graphicFrameMk id="9" creationId="{C5A24B2E-64F3-0FFD-4042-E0F62F6DA69E}"/>
          </ac:graphicFrameMkLst>
        </pc:graphicFrameChg>
        <pc:graphicFrameChg chg="mod ord modGraphic">
          <ac:chgData name="Marty Hultgren" userId="9481ff37-1d5e-4d95-af3c-77709b021bda" providerId="ADAL" clId="{0FE59A10-0FA6-4426-8BDF-F016476E0495}" dt="2024-11-06T18:57:16.477" v="1988" actId="166"/>
          <ac:graphicFrameMkLst>
            <pc:docMk/>
            <pc:sldMk cId="1710296262" sldId="2147477518"/>
            <ac:graphicFrameMk id="10" creationId="{CC0E7395-C271-0774-6701-46474094337C}"/>
          </ac:graphicFrameMkLst>
        </pc:graphicFrameChg>
        <pc:graphicFrameChg chg="add del mod ord modGraphic">
          <ac:chgData name="Marty Hultgren" userId="9481ff37-1d5e-4d95-af3c-77709b021bda" providerId="ADAL" clId="{0FE59A10-0FA6-4426-8BDF-F016476E0495}" dt="2024-11-06T18:57:41.123" v="1990" actId="478"/>
          <ac:graphicFrameMkLst>
            <pc:docMk/>
            <pc:sldMk cId="1710296262" sldId="2147477518"/>
            <ac:graphicFrameMk id="12" creationId="{DD8DD690-4EBF-AD41-0540-E777FE8EEEF1}"/>
          </ac:graphicFrameMkLst>
        </pc:graphicFrameChg>
        <pc:graphicFrameChg chg="add mod modGraphic">
          <ac:chgData name="Marty Hultgren" userId="9481ff37-1d5e-4d95-af3c-77709b021bda" providerId="ADAL" clId="{0FE59A10-0FA6-4426-8BDF-F016476E0495}" dt="2024-11-06T18:57:00.208" v="1984" actId="1076"/>
          <ac:graphicFrameMkLst>
            <pc:docMk/>
            <pc:sldMk cId="1710296262" sldId="2147477518"/>
            <ac:graphicFrameMk id="13" creationId="{563CC852-CB52-BDBE-0FBE-D75DC24AB481}"/>
          </ac:graphicFrameMkLst>
        </pc:graphicFrameChg>
        <pc:graphicFrameChg chg="add del mod modGraphic">
          <ac:chgData name="Marty Hultgren" userId="9481ff37-1d5e-4d95-af3c-77709b021bda" providerId="ADAL" clId="{0FE59A10-0FA6-4426-8BDF-F016476E0495}" dt="2024-11-08T15:13:33.215" v="4379" actId="478"/>
          <ac:graphicFrameMkLst>
            <pc:docMk/>
            <pc:sldMk cId="1710296262" sldId="2147477518"/>
            <ac:graphicFrameMk id="19" creationId="{B25AF144-2D00-3C34-F441-63CE95ED3F4B}"/>
          </ac:graphicFrameMkLst>
        </pc:graphicFrameChg>
        <pc:cxnChg chg="del ord">
          <ac:chgData name="Marty Hultgren" userId="9481ff37-1d5e-4d95-af3c-77709b021bda" providerId="ADAL" clId="{0FE59A10-0FA6-4426-8BDF-F016476E0495}" dt="2024-11-07T18:33:35.556" v="3677" actId="478"/>
          <ac:cxnSpMkLst>
            <pc:docMk/>
            <pc:sldMk cId="1710296262" sldId="2147477518"/>
            <ac:cxnSpMk id="6" creationId="{187363B4-D21B-3DE1-3017-28D3EF3CCEA8}"/>
          </ac:cxnSpMkLst>
        </pc:cxnChg>
        <pc:cxnChg chg="add del mod">
          <ac:chgData name="Marty Hultgren" userId="9481ff37-1d5e-4d95-af3c-77709b021bda" providerId="ADAL" clId="{0FE59A10-0FA6-4426-8BDF-F016476E0495}" dt="2024-11-08T15:08:06.521" v="4308" actId="478"/>
          <ac:cxnSpMkLst>
            <pc:docMk/>
            <pc:sldMk cId="1710296262" sldId="2147477518"/>
            <ac:cxnSpMk id="17" creationId="{C7EFEF63-A5B8-EA92-C563-67DDDC291A11}"/>
          </ac:cxnSpMkLst>
        </pc:cxnChg>
        <pc:cxnChg chg="add del mod">
          <ac:chgData name="Marty Hultgren" userId="9481ff37-1d5e-4d95-af3c-77709b021bda" providerId="ADAL" clId="{0FE59A10-0FA6-4426-8BDF-F016476E0495}" dt="2024-11-08T15:13:32.507" v="4378" actId="478"/>
          <ac:cxnSpMkLst>
            <pc:docMk/>
            <pc:sldMk cId="1710296262" sldId="2147477518"/>
            <ac:cxnSpMk id="22" creationId="{DFC6288D-7FEA-A4AA-29FD-AA50134C1FF8}"/>
          </ac:cxnSpMkLst>
        </pc:cxnChg>
      </pc:sldChg>
      <pc:sldChg chg="delSp modSp add del mod ord">
        <pc:chgData name="Marty Hultgren" userId="9481ff37-1d5e-4d95-af3c-77709b021bda" providerId="ADAL" clId="{0FE59A10-0FA6-4426-8BDF-F016476E0495}" dt="2024-11-05T12:33:30.450" v="1630" actId="47"/>
        <pc:sldMkLst>
          <pc:docMk/>
          <pc:sldMk cId="1776343684" sldId="2147477519"/>
        </pc:sldMkLst>
        <pc:spChg chg="del">
          <ac:chgData name="Marty Hultgren" userId="9481ff37-1d5e-4d95-af3c-77709b021bda" providerId="ADAL" clId="{0FE59A10-0FA6-4426-8BDF-F016476E0495}" dt="2024-11-05T12:30:45.518" v="1584" actId="478"/>
          <ac:spMkLst>
            <pc:docMk/>
            <pc:sldMk cId="1776343684" sldId="2147477519"/>
            <ac:spMk id="15" creationId="{55CC54B3-BAFC-801D-8886-82A1EB797F1C}"/>
          </ac:spMkLst>
        </pc:spChg>
        <pc:graphicFrameChg chg="ord">
          <ac:chgData name="Marty Hultgren" userId="9481ff37-1d5e-4d95-af3c-77709b021bda" providerId="ADAL" clId="{0FE59A10-0FA6-4426-8BDF-F016476E0495}" dt="2024-11-05T12:30:53.300" v="1585" actId="167"/>
          <ac:graphicFrameMkLst>
            <pc:docMk/>
            <pc:sldMk cId="1776343684" sldId="2147477519"/>
            <ac:graphicFrameMk id="9" creationId="{C5A24B2E-64F3-0FFD-4042-E0F62F6DA69E}"/>
          </ac:graphicFrameMkLst>
        </pc:graphicFrameChg>
      </pc:sldChg>
      <pc:sldChg chg="modSp add del mod">
        <pc:chgData name="Marty Hultgren" userId="9481ff37-1d5e-4d95-af3c-77709b021bda" providerId="ADAL" clId="{0FE59A10-0FA6-4426-8BDF-F016476E0495}" dt="2024-11-08T15:44:51.057" v="4880" actId="47"/>
        <pc:sldMkLst>
          <pc:docMk/>
          <pc:sldMk cId="4249467454" sldId="2147477519"/>
        </pc:sldMkLst>
        <pc:graphicFrameChg chg="mod">
          <ac:chgData name="Marty Hultgren" userId="9481ff37-1d5e-4d95-af3c-77709b021bda" providerId="ADAL" clId="{0FE59A10-0FA6-4426-8BDF-F016476E0495}" dt="2024-11-06T19:10:44.326" v="2135"/>
          <ac:graphicFrameMkLst>
            <pc:docMk/>
            <pc:sldMk cId="4249467454" sldId="2147477519"/>
            <ac:graphicFrameMk id="4" creationId="{EC5FDB04-BD2D-0D86-0084-D58F8B291A6C}"/>
          </ac:graphicFrameMkLst>
        </pc:graphicFrameChg>
        <pc:graphicFrameChg chg="modGraphic">
          <ac:chgData name="Marty Hultgren" userId="9481ff37-1d5e-4d95-af3c-77709b021bda" providerId="ADAL" clId="{0FE59A10-0FA6-4426-8BDF-F016476E0495}" dt="2024-11-06T17:12:01.119" v="1908" actId="6549"/>
          <ac:graphicFrameMkLst>
            <pc:docMk/>
            <pc:sldMk cId="4249467454" sldId="2147477519"/>
            <ac:graphicFrameMk id="5" creationId="{D704B648-371E-240F-8224-A1BD7815361C}"/>
          </ac:graphicFrameMkLst>
        </pc:graphicFrameChg>
      </pc:sldChg>
      <pc:sldChg chg="new del">
        <pc:chgData name="Marty Hultgren" userId="9481ff37-1d5e-4d95-af3c-77709b021bda" providerId="ADAL" clId="{0FE59A10-0FA6-4426-8BDF-F016476E0495}" dt="2024-11-06T19:06:11.285" v="2052" actId="47"/>
        <pc:sldMkLst>
          <pc:docMk/>
          <pc:sldMk cId="3998096570" sldId="2147477520"/>
        </pc:sldMkLst>
      </pc:sldChg>
      <pc:sldChg chg="addSp modSp new ord">
        <pc:chgData name="Marty Hultgren" userId="9481ff37-1d5e-4d95-af3c-77709b021bda" providerId="ADAL" clId="{0FE59A10-0FA6-4426-8BDF-F016476E0495}" dt="2024-11-06T19:06:22.263" v="2056" actId="1076"/>
        <pc:sldMkLst>
          <pc:docMk/>
          <pc:sldMk cId="3506467744" sldId="2147477521"/>
        </pc:sldMkLst>
        <pc:picChg chg="add mod">
          <ac:chgData name="Marty Hultgren" userId="9481ff37-1d5e-4d95-af3c-77709b021bda" providerId="ADAL" clId="{0FE59A10-0FA6-4426-8BDF-F016476E0495}" dt="2024-11-06T19:06:22.263" v="2056" actId="1076"/>
          <ac:picMkLst>
            <pc:docMk/>
            <pc:sldMk cId="3506467744" sldId="2147477521"/>
            <ac:picMk id="1026" creationId="{C8728574-6636-00D5-47F2-87E7C3B3BF15}"/>
          </ac:picMkLst>
        </pc:picChg>
      </pc:sldChg>
      <pc:sldChg chg="modSp add mod ord">
        <pc:chgData name="Marty Hultgren" userId="9481ff37-1d5e-4d95-af3c-77709b021bda" providerId="ADAL" clId="{0FE59A10-0FA6-4426-8BDF-F016476E0495}" dt="2024-11-07T17:49:40.461" v="3523"/>
        <pc:sldMkLst>
          <pc:docMk/>
          <pc:sldMk cId="4080546839" sldId="2147477522"/>
        </pc:sldMkLst>
        <pc:graphicFrameChg chg="mod modGraphic">
          <ac:chgData name="Marty Hultgren" userId="9481ff37-1d5e-4d95-af3c-77709b021bda" providerId="ADAL" clId="{0FE59A10-0FA6-4426-8BDF-F016476E0495}" dt="2024-11-06T19:45:59.795" v="3294" actId="6549"/>
          <ac:graphicFrameMkLst>
            <pc:docMk/>
            <pc:sldMk cId="4080546839" sldId="2147477522"/>
            <ac:graphicFrameMk id="2" creationId="{9700B2C2-50AB-979D-DEF6-DBAFA243A856}"/>
          </ac:graphicFrameMkLst>
        </pc:graphicFrameChg>
      </pc:sldChg>
      <pc:sldChg chg="modSp add mod ord">
        <pc:chgData name="Marty Hultgren" userId="9481ff37-1d5e-4d95-af3c-77709b021bda" providerId="ADAL" clId="{0FE59A10-0FA6-4426-8BDF-F016476E0495}" dt="2024-11-07T17:49:22.254" v="3520"/>
        <pc:sldMkLst>
          <pc:docMk/>
          <pc:sldMk cId="1541564190" sldId="2147477523"/>
        </pc:sldMkLst>
        <pc:graphicFrameChg chg="modGraphic">
          <ac:chgData name="Marty Hultgren" userId="9481ff37-1d5e-4d95-af3c-77709b021bda" providerId="ADAL" clId="{0FE59A10-0FA6-4426-8BDF-F016476E0495}" dt="2024-11-06T19:55:58.429" v="3304" actId="6549"/>
          <ac:graphicFrameMkLst>
            <pc:docMk/>
            <pc:sldMk cId="1541564190" sldId="2147477523"/>
            <ac:graphicFrameMk id="2" creationId="{9700B2C2-50AB-979D-DEF6-DBAFA243A856}"/>
          </ac:graphicFrameMkLst>
        </pc:graphicFrameChg>
      </pc:sldChg>
      <pc:sldChg chg="modSp add mod ord">
        <pc:chgData name="Marty Hultgren" userId="9481ff37-1d5e-4d95-af3c-77709b021bda" providerId="ADAL" clId="{0FE59A10-0FA6-4426-8BDF-F016476E0495}" dt="2024-11-07T17:48:53.166" v="3514"/>
        <pc:sldMkLst>
          <pc:docMk/>
          <pc:sldMk cId="3060103147" sldId="2147477524"/>
        </pc:sldMkLst>
        <pc:graphicFrameChg chg="modGraphic">
          <ac:chgData name="Marty Hultgren" userId="9481ff37-1d5e-4d95-af3c-77709b021bda" providerId="ADAL" clId="{0FE59A10-0FA6-4426-8BDF-F016476E0495}" dt="2024-11-06T19:56:11.339" v="3306" actId="6549"/>
          <ac:graphicFrameMkLst>
            <pc:docMk/>
            <pc:sldMk cId="3060103147" sldId="2147477524"/>
            <ac:graphicFrameMk id="2" creationId="{9700B2C2-50AB-979D-DEF6-DBAFA243A856}"/>
          </ac:graphicFrameMkLst>
        </pc:graphicFrameChg>
      </pc:sldChg>
      <pc:sldChg chg="modSp add mod ord">
        <pc:chgData name="Marty Hultgren" userId="9481ff37-1d5e-4d95-af3c-77709b021bda" providerId="ADAL" clId="{0FE59A10-0FA6-4426-8BDF-F016476E0495}" dt="2024-11-07T17:48:39.745" v="3511"/>
        <pc:sldMkLst>
          <pc:docMk/>
          <pc:sldMk cId="1336428509" sldId="2147477525"/>
        </pc:sldMkLst>
        <pc:graphicFrameChg chg="mod modGraphic">
          <ac:chgData name="Marty Hultgren" userId="9481ff37-1d5e-4d95-af3c-77709b021bda" providerId="ADAL" clId="{0FE59A10-0FA6-4426-8BDF-F016476E0495}" dt="2024-11-06T20:10:18.979" v="3315" actId="20577"/>
          <ac:graphicFrameMkLst>
            <pc:docMk/>
            <pc:sldMk cId="1336428509" sldId="2147477525"/>
            <ac:graphicFrameMk id="2" creationId="{9700B2C2-50AB-979D-DEF6-DBAFA243A856}"/>
          </ac:graphicFrameMkLst>
        </pc:graphicFrameChg>
      </pc:sldChg>
      <pc:sldChg chg="add ord">
        <pc:chgData name="Marty Hultgren" userId="9481ff37-1d5e-4d95-af3c-77709b021bda" providerId="ADAL" clId="{0FE59A10-0FA6-4426-8BDF-F016476E0495}" dt="2024-11-07T17:48:39.745" v="3511"/>
        <pc:sldMkLst>
          <pc:docMk/>
          <pc:sldMk cId="2607207093" sldId="2147477526"/>
        </pc:sldMkLst>
      </pc:sldChg>
      <pc:sldChg chg="modSp add mod ord">
        <pc:chgData name="Marty Hultgren" userId="9481ff37-1d5e-4d95-af3c-77709b021bda" providerId="ADAL" clId="{0FE59A10-0FA6-4426-8BDF-F016476E0495}" dt="2024-11-07T17:48:30.500" v="3509"/>
        <pc:sldMkLst>
          <pc:docMk/>
          <pc:sldMk cId="2652363027" sldId="2147477527"/>
        </pc:sldMkLst>
        <pc:graphicFrameChg chg="mod modGraphic">
          <ac:chgData name="Marty Hultgren" userId="9481ff37-1d5e-4d95-af3c-77709b021bda" providerId="ADAL" clId="{0FE59A10-0FA6-4426-8BDF-F016476E0495}" dt="2024-11-07T17:16:45.266" v="3455" actId="20577"/>
          <ac:graphicFrameMkLst>
            <pc:docMk/>
            <pc:sldMk cId="2652363027" sldId="2147477527"/>
            <ac:graphicFrameMk id="2" creationId="{9700B2C2-50AB-979D-DEF6-DBAFA243A856}"/>
          </ac:graphicFrameMkLst>
        </pc:graphicFrameChg>
      </pc:sldChg>
      <pc:sldChg chg="modSp add mod ord">
        <pc:chgData name="Marty Hultgren" userId="9481ff37-1d5e-4d95-af3c-77709b021bda" providerId="ADAL" clId="{0FE59A10-0FA6-4426-8BDF-F016476E0495}" dt="2024-11-08T15:32:17.888" v="4726" actId="113"/>
        <pc:sldMkLst>
          <pc:docMk/>
          <pc:sldMk cId="2674064085" sldId="2147477528"/>
        </pc:sldMkLst>
        <pc:graphicFrameChg chg="mod modGraphic">
          <ac:chgData name="Marty Hultgren" userId="9481ff37-1d5e-4d95-af3c-77709b021bda" providerId="ADAL" clId="{0FE59A10-0FA6-4426-8BDF-F016476E0495}" dt="2024-11-08T15:32:17.888" v="4726" actId="113"/>
          <ac:graphicFrameMkLst>
            <pc:docMk/>
            <pc:sldMk cId="2674064085" sldId="2147477528"/>
            <ac:graphicFrameMk id="2" creationId="{9700B2C2-50AB-979D-DEF6-DBAFA243A856}"/>
          </ac:graphicFrameMkLst>
        </pc:graphicFrameChg>
      </pc:sldChg>
      <pc:sldChg chg="modSp add del mod ord">
        <pc:chgData name="Marty Hultgren" userId="9481ff37-1d5e-4d95-af3c-77709b021bda" providerId="ADAL" clId="{0FE59A10-0FA6-4426-8BDF-F016476E0495}" dt="2024-11-07T18:34:43.290" v="3685" actId="47"/>
        <pc:sldMkLst>
          <pc:docMk/>
          <pc:sldMk cId="3098494125" sldId="2147477529"/>
        </pc:sldMkLst>
        <pc:graphicFrameChg chg="mod modGraphic">
          <ac:chgData name="Marty Hultgren" userId="9481ff37-1d5e-4d95-af3c-77709b021bda" providerId="ADAL" clId="{0FE59A10-0FA6-4426-8BDF-F016476E0495}" dt="2024-11-07T18:28:24.466" v="3659" actId="14734"/>
          <ac:graphicFrameMkLst>
            <pc:docMk/>
            <pc:sldMk cId="3098494125" sldId="2147477529"/>
            <ac:graphicFrameMk id="2" creationId="{9700B2C2-50AB-979D-DEF6-DBAFA243A856}"/>
          </ac:graphicFrameMkLst>
        </pc:graphicFrameChg>
      </pc:sldChg>
      <pc:sldChg chg="modSp add del mod ord">
        <pc:chgData name="Marty Hultgren" userId="9481ff37-1d5e-4d95-af3c-77709b021bda" providerId="ADAL" clId="{0FE59A10-0FA6-4426-8BDF-F016476E0495}" dt="2024-11-08T15:16:54.058" v="4483" actId="47"/>
        <pc:sldMkLst>
          <pc:docMk/>
          <pc:sldMk cId="2206104177" sldId="2147477530"/>
        </pc:sldMkLst>
        <pc:graphicFrameChg chg="mod modGraphic">
          <ac:chgData name="Marty Hultgren" userId="9481ff37-1d5e-4d95-af3c-77709b021bda" providerId="ADAL" clId="{0FE59A10-0FA6-4426-8BDF-F016476E0495}" dt="2024-11-08T15:14:49.226" v="4404" actId="6549"/>
          <ac:graphicFrameMkLst>
            <pc:docMk/>
            <pc:sldMk cId="2206104177" sldId="2147477530"/>
            <ac:graphicFrameMk id="2" creationId="{9700B2C2-50AB-979D-DEF6-DBAFA243A856}"/>
          </ac:graphicFrameMkLst>
        </pc:graphicFrameChg>
      </pc:sldChg>
      <pc:sldChg chg="modSp add del mod ord">
        <pc:chgData name="Marty Hultgren" userId="9481ff37-1d5e-4d95-af3c-77709b021bda" providerId="ADAL" clId="{0FE59A10-0FA6-4426-8BDF-F016476E0495}" dt="2024-11-08T14:56:03.176" v="4104" actId="47"/>
        <pc:sldMkLst>
          <pc:docMk/>
          <pc:sldMk cId="2378302428" sldId="2147477531"/>
        </pc:sldMkLst>
        <pc:graphicFrameChg chg="modGraphic">
          <ac:chgData name="Marty Hultgren" userId="9481ff37-1d5e-4d95-af3c-77709b021bda" providerId="ADAL" clId="{0FE59A10-0FA6-4426-8BDF-F016476E0495}" dt="2024-11-08T14:16:09.209" v="3691" actId="12"/>
          <ac:graphicFrameMkLst>
            <pc:docMk/>
            <pc:sldMk cId="2378302428" sldId="2147477531"/>
            <ac:graphicFrameMk id="2" creationId="{9700B2C2-50AB-979D-DEF6-DBAFA243A856}"/>
          </ac:graphicFrameMkLst>
        </pc:graphicFrameChg>
      </pc:sldChg>
      <pc:sldChg chg="addSp delSp modSp add mod ord">
        <pc:chgData name="Marty Hultgren" userId="9481ff37-1d5e-4d95-af3c-77709b021bda" providerId="ADAL" clId="{0FE59A10-0FA6-4426-8BDF-F016476E0495}" dt="2024-11-13T22:49:18.647" v="5472"/>
        <pc:sldMkLst>
          <pc:docMk/>
          <pc:sldMk cId="1993729783" sldId="2147477532"/>
        </pc:sldMkLst>
        <pc:spChg chg="add del mod ord">
          <ac:chgData name="Marty Hultgren" userId="9481ff37-1d5e-4d95-af3c-77709b021bda" providerId="ADAL" clId="{0FE59A10-0FA6-4426-8BDF-F016476E0495}" dt="2024-11-08T15:11:49.689" v="4356" actId="478"/>
          <ac:spMkLst>
            <pc:docMk/>
            <pc:sldMk cId="1993729783" sldId="2147477532"/>
            <ac:spMk id="2" creationId="{2368161B-9414-B114-E6BF-EC3395391A2E}"/>
          </ac:spMkLst>
        </pc:spChg>
        <pc:spChg chg="add mod">
          <ac:chgData name="Marty Hultgren" userId="9481ff37-1d5e-4d95-af3c-77709b021bda" providerId="ADAL" clId="{0FE59A10-0FA6-4426-8BDF-F016476E0495}" dt="2024-11-13T22:49:18.647" v="5472"/>
          <ac:spMkLst>
            <pc:docMk/>
            <pc:sldMk cId="1993729783" sldId="2147477532"/>
            <ac:spMk id="2" creationId="{BAE21095-38EB-EC7A-9071-6A6968145B79}"/>
          </ac:spMkLst>
        </pc:spChg>
        <pc:spChg chg="del">
          <ac:chgData name="Marty Hultgren" userId="9481ff37-1d5e-4d95-af3c-77709b021bda" providerId="ADAL" clId="{0FE59A10-0FA6-4426-8BDF-F016476E0495}" dt="2024-11-08T15:11:46.070" v="4351" actId="478"/>
          <ac:spMkLst>
            <pc:docMk/>
            <pc:sldMk cId="1993729783" sldId="2147477532"/>
            <ac:spMk id="3" creationId="{F052585F-F7AA-D2DF-013C-57769FB1E3B0}"/>
          </ac:spMkLst>
        </pc:spChg>
        <pc:spChg chg="add del mod">
          <ac:chgData name="Marty Hultgren" userId="9481ff37-1d5e-4d95-af3c-77709b021bda" providerId="ADAL" clId="{0FE59A10-0FA6-4426-8BDF-F016476E0495}" dt="2024-11-08T15:06:26.701" v="4286" actId="1076"/>
          <ac:spMkLst>
            <pc:docMk/>
            <pc:sldMk cId="1993729783" sldId="2147477532"/>
            <ac:spMk id="4" creationId="{AB1A7190-FCC5-D2BF-AABA-90E45D691643}"/>
          </ac:spMkLst>
        </pc:spChg>
        <pc:spChg chg="del mod ord">
          <ac:chgData name="Marty Hultgren" userId="9481ff37-1d5e-4d95-af3c-77709b021bda" providerId="ADAL" clId="{0FE59A10-0FA6-4426-8BDF-F016476E0495}" dt="2024-11-08T15:11:45.381" v="4350" actId="478"/>
          <ac:spMkLst>
            <pc:docMk/>
            <pc:sldMk cId="1993729783" sldId="2147477532"/>
            <ac:spMk id="7" creationId="{854BE42D-8D01-C7E4-8178-B2A95ADDB745}"/>
          </ac:spMkLst>
        </pc:spChg>
        <pc:spChg chg="del mod">
          <ac:chgData name="Marty Hultgren" userId="9481ff37-1d5e-4d95-af3c-77709b021bda" providerId="ADAL" clId="{0FE59A10-0FA6-4426-8BDF-F016476E0495}" dt="2024-11-08T15:11:46.689" v="4352" actId="478"/>
          <ac:spMkLst>
            <pc:docMk/>
            <pc:sldMk cId="1993729783" sldId="2147477532"/>
            <ac:spMk id="8" creationId="{509C8BA4-0819-FAC2-54A6-CBEDC1CE00CF}"/>
          </ac:spMkLst>
        </pc:spChg>
        <pc:spChg chg="del">
          <ac:chgData name="Marty Hultgren" userId="9481ff37-1d5e-4d95-af3c-77709b021bda" providerId="ADAL" clId="{0FE59A10-0FA6-4426-8BDF-F016476E0495}" dt="2024-11-08T15:11:47.390" v="4353" actId="478"/>
          <ac:spMkLst>
            <pc:docMk/>
            <pc:sldMk cId="1993729783" sldId="2147477532"/>
            <ac:spMk id="9" creationId="{77167C07-0DBC-FA27-B10C-7C2DBAE9D1A1}"/>
          </ac:spMkLst>
        </pc:spChg>
        <pc:spChg chg="add del mod">
          <ac:chgData name="Marty Hultgren" userId="9481ff37-1d5e-4d95-af3c-77709b021bda" providerId="ADAL" clId="{0FE59A10-0FA6-4426-8BDF-F016476E0495}" dt="2024-11-08T15:07:40.011" v="4301" actId="478"/>
          <ac:spMkLst>
            <pc:docMk/>
            <pc:sldMk cId="1993729783" sldId="2147477532"/>
            <ac:spMk id="12" creationId="{EC1EDC73-4D7E-4D9A-D98E-56F76B446C17}"/>
          </ac:spMkLst>
        </pc:spChg>
        <pc:spChg chg="add mod">
          <ac:chgData name="Marty Hultgren" userId="9481ff37-1d5e-4d95-af3c-77709b021bda" providerId="ADAL" clId="{0FE59A10-0FA6-4426-8BDF-F016476E0495}" dt="2024-11-08T15:11:54.751" v="4357"/>
          <ac:spMkLst>
            <pc:docMk/>
            <pc:sldMk cId="1993729783" sldId="2147477532"/>
            <ac:spMk id="13" creationId="{3EB7E3E0-2F8B-1D02-F3C7-AF0B2593BC4B}"/>
          </ac:spMkLst>
        </pc:spChg>
        <pc:spChg chg="add mod">
          <ac:chgData name="Marty Hultgren" userId="9481ff37-1d5e-4d95-af3c-77709b021bda" providerId="ADAL" clId="{0FE59A10-0FA6-4426-8BDF-F016476E0495}" dt="2024-11-08T15:11:54.751" v="4357"/>
          <ac:spMkLst>
            <pc:docMk/>
            <pc:sldMk cId="1993729783" sldId="2147477532"/>
            <ac:spMk id="15" creationId="{12303DFC-A3A6-A147-5742-AA9B53B58B7F}"/>
          </ac:spMkLst>
        </pc:spChg>
        <pc:spChg chg="add mod">
          <ac:chgData name="Marty Hultgren" userId="9481ff37-1d5e-4d95-af3c-77709b021bda" providerId="ADAL" clId="{0FE59A10-0FA6-4426-8BDF-F016476E0495}" dt="2024-11-08T15:11:54.751" v="4357"/>
          <ac:spMkLst>
            <pc:docMk/>
            <pc:sldMk cId="1993729783" sldId="2147477532"/>
            <ac:spMk id="17" creationId="{02522608-AB85-B8F6-9EA5-6E0206BCE356}"/>
          </ac:spMkLst>
        </pc:spChg>
        <pc:spChg chg="add mod">
          <ac:chgData name="Marty Hultgren" userId="9481ff37-1d5e-4d95-af3c-77709b021bda" providerId="ADAL" clId="{0FE59A10-0FA6-4426-8BDF-F016476E0495}" dt="2024-11-08T15:11:54.751" v="4357"/>
          <ac:spMkLst>
            <pc:docMk/>
            <pc:sldMk cId="1993729783" sldId="2147477532"/>
            <ac:spMk id="18" creationId="{1311A1B0-1F02-B9F3-8405-750F46A09A12}"/>
          </ac:spMkLst>
        </pc:spChg>
        <pc:spChg chg="add mod">
          <ac:chgData name="Marty Hultgren" userId="9481ff37-1d5e-4d95-af3c-77709b021bda" providerId="ADAL" clId="{0FE59A10-0FA6-4426-8BDF-F016476E0495}" dt="2024-11-08T15:11:54.751" v="4357"/>
          <ac:spMkLst>
            <pc:docMk/>
            <pc:sldMk cId="1993729783" sldId="2147477532"/>
            <ac:spMk id="19" creationId="{ABC85D33-D4CC-1A34-510C-C28D2C321D4F}"/>
          </ac:spMkLst>
        </pc:spChg>
        <pc:spChg chg="add mod">
          <ac:chgData name="Marty Hultgren" userId="9481ff37-1d5e-4d95-af3c-77709b021bda" providerId="ADAL" clId="{0FE59A10-0FA6-4426-8BDF-F016476E0495}" dt="2024-11-08T15:12:28.092" v="4362" actId="113"/>
          <ac:spMkLst>
            <pc:docMk/>
            <pc:sldMk cId="1993729783" sldId="2147477532"/>
            <ac:spMk id="20" creationId="{DE9CE90C-843E-34A8-E991-23B941F0FAAF}"/>
          </ac:spMkLst>
        </pc:spChg>
        <pc:spChg chg="add mod">
          <ac:chgData name="Marty Hultgren" userId="9481ff37-1d5e-4d95-af3c-77709b021bda" providerId="ADAL" clId="{0FE59A10-0FA6-4426-8BDF-F016476E0495}" dt="2024-11-08T15:12:40.318" v="4364" actId="1076"/>
          <ac:spMkLst>
            <pc:docMk/>
            <pc:sldMk cId="1993729783" sldId="2147477532"/>
            <ac:spMk id="22" creationId="{721A4DBC-24E9-A560-6999-0B0FA06F393A}"/>
          </ac:spMkLst>
        </pc:spChg>
        <pc:spChg chg="add mod">
          <ac:chgData name="Marty Hultgren" userId="9481ff37-1d5e-4d95-af3c-77709b021bda" providerId="ADAL" clId="{0FE59A10-0FA6-4426-8BDF-F016476E0495}" dt="2024-11-08T15:12:40.318" v="4364" actId="1076"/>
          <ac:spMkLst>
            <pc:docMk/>
            <pc:sldMk cId="1993729783" sldId="2147477532"/>
            <ac:spMk id="24" creationId="{8386253E-C92F-17FA-E624-555E7A350953}"/>
          </ac:spMkLst>
        </pc:spChg>
        <pc:spChg chg="add mod">
          <ac:chgData name="Marty Hultgren" userId="9481ff37-1d5e-4d95-af3c-77709b021bda" providerId="ADAL" clId="{0FE59A10-0FA6-4426-8BDF-F016476E0495}" dt="2024-11-08T15:12:40.318" v="4364" actId="1076"/>
          <ac:spMkLst>
            <pc:docMk/>
            <pc:sldMk cId="1993729783" sldId="2147477532"/>
            <ac:spMk id="26" creationId="{9709B50F-C8E4-05CE-5C90-E955E8DFB0C4}"/>
          </ac:spMkLst>
        </pc:spChg>
        <pc:spChg chg="add mod">
          <ac:chgData name="Marty Hultgren" userId="9481ff37-1d5e-4d95-af3c-77709b021bda" providerId="ADAL" clId="{0FE59A10-0FA6-4426-8BDF-F016476E0495}" dt="2024-11-08T15:12:40.318" v="4364" actId="1076"/>
          <ac:spMkLst>
            <pc:docMk/>
            <pc:sldMk cId="1993729783" sldId="2147477532"/>
            <ac:spMk id="27" creationId="{68A9EE94-0DA7-5E47-FB3B-6AEB0A827C95}"/>
          </ac:spMkLst>
        </pc:spChg>
        <pc:spChg chg="add del mod">
          <ac:chgData name="Marty Hultgren" userId="9481ff37-1d5e-4d95-af3c-77709b021bda" providerId="ADAL" clId="{0FE59A10-0FA6-4426-8BDF-F016476E0495}" dt="2024-11-08T15:12:46.965" v="4365" actId="478"/>
          <ac:spMkLst>
            <pc:docMk/>
            <pc:sldMk cId="1993729783" sldId="2147477532"/>
            <ac:spMk id="28" creationId="{74C600CA-A86B-13EE-806E-F721D2767CE7}"/>
          </ac:spMkLst>
        </pc:spChg>
        <pc:spChg chg="add del mod">
          <ac:chgData name="Marty Hultgren" userId="9481ff37-1d5e-4d95-af3c-77709b021bda" providerId="ADAL" clId="{0FE59A10-0FA6-4426-8BDF-F016476E0495}" dt="2024-11-13T22:49:18.377" v="5471" actId="478"/>
          <ac:spMkLst>
            <pc:docMk/>
            <pc:sldMk cId="1993729783" sldId="2147477532"/>
            <ac:spMk id="29" creationId="{7A52C461-4644-258F-4820-FCB0DEAEA7B2}"/>
          </ac:spMkLst>
        </pc:spChg>
        <pc:graphicFrameChg chg="del mod">
          <ac:chgData name="Marty Hultgren" userId="9481ff37-1d5e-4d95-af3c-77709b021bda" providerId="ADAL" clId="{0FE59A10-0FA6-4426-8BDF-F016476E0495}" dt="2024-11-08T15:11:48.520" v="4355" actId="478"/>
          <ac:graphicFrameMkLst>
            <pc:docMk/>
            <pc:sldMk cId="1993729783" sldId="2147477532"/>
            <ac:graphicFrameMk id="5" creationId="{79F637D8-D240-1D4E-C06D-CD0F5B056485}"/>
          </ac:graphicFrameMkLst>
        </pc:graphicFrameChg>
        <pc:graphicFrameChg chg="add mod">
          <ac:chgData name="Marty Hultgren" userId="9481ff37-1d5e-4d95-af3c-77709b021bda" providerId="ADAL" clId="{0FE59A10-0FA6-4426-8BDF-F016476E0495}" dt="2024-11-08T15:11:54.751" v="4357"/>
          <ac:graphicFrameMkLst>
            <pc:docMk/>
            <pc:sldMk cId="1993729783" sldId="2147477532"/>
            <ac:graphicFrameMk id="14" creationId="{8A76AAE9-D97F-099B-FBB7-D47BFC5580B5}"/>
          </ac:graphicFrameMkLst>
        </pc:graphicFrameChg>
        <pc:graphicFrameChg chg="add mod">
          <ac:chgData name="Marty Hultgren" userId="9481ff37-1d5e-4d95-af3c-77709b021bda" providerId="ADAL" clId="{0FE59A10-0FA6-4426-8BDF-F016476E0495}" dt="2024-11-08T15:12:40.318" v="4364" actId="1076"/>
          <ac:graphicFrameMkLst>
            <pc:docMk/>
            <pc:sldMk cId="1993729783" sldId="2147477532"/>
            <ac:graphicFrameMk id="23" creationId="{AC54AE09-9A29-DFB5-3F49-2D258C045FA3}"/>
          </ac:graphicFrameMkLst>
        </pc:graphicFrameChg>
        <pc:cxnChg chg="del mod">
          <ac:chgData name="Marty Hultgren" userId="9481ff37-1d5e-4d95-af3c-77709b021bda" providerId="ADAL" clId="{0FE59A10-0FA6-4426-8BDF-F016476E0495}" dt="2024-11-08T15:11:47.961" v="4354" actId="478"/>
          <ac:cxnSpMkLst>
            <pc:docMk/>
            <pc:sldMk cId="1993729783" sldId="2147477532"/>
            <ac:cxnSpMk id="6" creationId="{187363B4-D21B-3DE1-3017-28D3EF3CCEA8}"/>
          </ac:cxnSpMkLst>
        </pc:cxnChg>
        <pc:cxnChg chg="add mod">
          <ac:chgData name="Marty Hultgren" userId="9481ff37-1d5e-4d95-af3c-77709b021bda" providerId="ADAL" clId="{0FE59A10-0FA6-4426-8BDF-F016476E0495}" dt="2024-11-08T15:11:54.751" v="4357"/>
          <ac:cxnSpMkLst>
            <pc:docMk/>
            <pc:sldMk cId="1993729783" sldId="2147477532"/>
            <ac:cxnSpMk id="16" creationId="{CEF5EBA9-4D8E-440A-30D1-C9D3DEC410C6}"/>
          </ac:cxnSpMkLst>
        </pc:cxnChg>
        <pc:cxnChg chg="add mod">
          <ac:chgData name="Marty Hultgren" userId="9481ff37-1d5e-4d95-af3c-77709b021bda" providerId="ADAL" clId="{0FE59A10-0FA6-4426-8BDF-F016476E0495}" dt="2024-11-08T15:12:40.318" v="4364" actId="1076"/>
          <ac:cxnSpMkLst>
            <pc:docMk/>
            <pc:sldMk cId="1993729783" sldId="2147477532"/>
            <ac:cxnSpMk id="25" creationId="{1D2C9735-9623-8971-42A4-6A7D86801723}"/>
          </ac:cxnSpMkLst>
        </pc:cxnChg>
      </pc:sldChg>
      <pc:sldChg chg="modSp add del mod">
        <pc:chgData name="Marty Hultgren" userId="9481ff37-1d5e-4d95-af3c-77709b021bda" providerId="ADAL" clId="{0FE59A10-0FA6-4426-8BDF-F016476E0495}" dt="2024-11-08T15:25:53.352" v="4617" actId="47"/>
        <pc:sldMkLst>
          <pc:docMk/>
          <pc:sldMk cId="2317590502" sldId="2147477533"/>
        </pc:sldMkLst>
        <pc:graphicFrameChg chg="modGraphic">
          <ac:chgData name="Marty Hultgren" userId="9481ff37-1d5e-4d95-af3c-77709b021bda" providerId="ADAL" clId="{0FE59A10-0FA6-4426-8BDF-F016476E0495}" dt="2024-11-08T15:24:59.354" v="4607" actId="113"/>
          <ac:graphicFrameMkLst>
            <pc:docMk/>
            <pc:sldMk cId="2317590502" sldId="2147477533"/>
            <ac:graphicFrameMk id="2" creationId="{9700B2C2-50AB-979D-DEF6-DBAFA243A856}"/>
          </ac:graphicFrameMkLst>
        </pc:graphicFrameChg>
      </pc:sldChg>
      <pc:sldChg chg="addSp delSp add del mod">
        <pc:chgData name="Marty Hultgren" userId="9481ff37-1d5e-4d95-af3c-77709b021bda" providerId="ADAL" clId="{0FE59A10-0FA6-4426-8BDF-F016476E0495}" dt="2024-11-08T14:33:00.281" v="3779" actId="47"/>
        <pc:sldMkLst>
          <pc:docMk/>
          <pc:sldMk cId="1159787067" sldId="2147477534"/>
        </pc:sldMkLst>
        <pc:graphicFrameChg chg="add del">
          <ac:chgData name="Marty Hultgren" userId="9481ff37-1d5e-4d95-af3c-77709b021bda" providerId="ADAL" clId="{0FE59A10-0FA6-4426-8BDF-F016476E0495}" dt="2024-11-08T14:32:07.478" v="3768" actId="478"/>
          <ac:graphicFrameMkLst>
            <pc:docMk/>
            <pc:sldMk cId="1159787067" sldId="2147477534"/>
            <ac:graphicFrameMk id="2" creationId="{9700B2C2-50AB-979D-DEF6-DBAFA243A856}"/>
          </ac:graphicFrameMkLst>
        </pc:graphicFrameChg>
      </pc:sldChg>
      <pc:sldChg chg="add del">
        <pc:chgData name="Marty Hultgren" userId="9481ff37-1d5e-4d95-af3c-77709b021bda" providerId="ADAL" clId="{0FE59A10-0FA6-4426-8BDF-F016476E0495}" dt="2024-11-08T14:31:52.038" v="3765" actId="47"/>
        <pc:sldMkLst>
          <pc:docMk/>
          <pc:sldMk cId="1322343775" sldId="2147477534"/>
        </pc:sldMkLst>
      </pc:sldChg>
      <pc:sldChg chg="addSp delSp modSp add del mod">
        <pc:chgData name="Marty Hultgren" userId="9481ff37-1d5e-4d95-af3c-77709b021bda" providerId="ADAL" clId="{0FE59A10-0FA6-4426-8BDF-F016476E0495}" dt="2024-11-08T14:42:09.707" v="3928" actId="47"/>
        <pc:sldMkLst>
          <pc:docMk/>
          <pc:sldMk cId="2990201042" sldId="2147477534"/>
        </pc:sldMkLst>
        <pc:spChg chg="del">
          <ac:chgData name="Marty Hultgren" userId="9481ff37-1d5e-4d95-af3c-77709b021bda" providerId="ADAL" clId="{0FE59A10-0FA6-4426-8BDF-F016476E0495}" dt="2024-11-08T14:37:12.257" v="3872" actId="478"/>
          <ac:spMkLst>
            <pc:docMk/>
            <pc:sldMk cId="2990201042" sldId="2147477534"/>
            <ac:spMk id="2" creationId="{4224871D-B55F-9920-3FD9-6EB949B543D7}"/>
          </ac:spMkLst>
        </pc:spChg>
        <pc:spChg chg="add mod">
          <ac:chgData name="Marty Hultgren" userId="9481ff37-1d5e-4d95-af3c-77709b021bda" providerId="ADAL" clId="{0FE59A10-0FA6-4426-8BDF-F016476E0495}" dt="2024-11-08T14:37:49.137" v="3876" actId="1076"/>
          <ac:spMkLst>
            <pc:docMk/>
            <pc:sldMk cId="2990201042" sldId="2147477534"/>
            <ac:spMk id="3" creationId="{6143247C-400E-8CD2-4A47-7E0003A75E5A}"/>
          </ac:spMkLst>
        </pc:spChg>
        <pc:spChg chg="add mod">
          <ac:chgData name="Marty Hultgren" userId="9481ff37-1d5e-4d95-af3c-77709b021bda" providerId="ADAL" clId="{0FE59A10-0FA6-4426-8BDF-F016476E0495}" dt="2024-11-08T14:37:46.617" v="3875" actId="1076"/>
          <ac:spMkLst>
            <pc:docMk/>
            <pc:sldMk cId="2990201042" sldId="2147477534"/>
            <ac:spMk id="4" creationId="{01A05582-FDA9-D493-E81C-21D25DFABE0E}"/>
          </ac:spMkLst>
        </pc:spChg>
        <pc:spChg chg="del">
          <ac:chgData name="Marty Hultgren" userId="9481ff37-1d5e-4d95-af3c-77709b021bda" providerId="ADAL" clId="{0FE59A10-0FA6-4426-8BDF-F016476E0495}" dt="2024-11-08T14:37:11.091" v="3870" actId="478"/>
          <ac:spMkLst>
            <pc:docMk/>
            <pc:sldMk cId="2990201042" sldId="2147477534"/>
            <ac:spMk id="5" creationId="{85E74AC6-D816-1523-C9BA-0EEAE308494E}"/>
          </ac:spMkLst>
        </pc:spChg>
        <pc:spChg chg="add mod">
          <ac:chgData name="Marty Hultgren" userId="9481ff37-1d5e-4d95-af3c-77709b021bda" providerId="ADAL" clId="{0FE59A10-0FA6-4426-8BDF-F016476E0495}" dt="2024-11-08T14:38:17.287" v="3879" actId="1076"/>
          <ac:spMkLst>
            <pc:docMk/>
            <pc:sldMk cId="2990201042" sldId="2147477534"/>
            <ac:spMk id="6" creationId="{63BFC486-D4DE-83CF-4B26-136B58F7E797}"/>
          </ac:spMkLst>
        </pc:spChg>
        <pc:spChg chg="add mod">
          <ac:chgData name="Marty Hultgren" userId="9481ff37-1d5e-4d95-af3c-77709b021bda" providerId="ADAL" clId="{0FE59A10-0FA6-4426-8BDF-F016476E0495}" dt="2024-11-08T14:38:17.287" v="3879" actId="1076"/>
          <ac:spMkLst>
            <pc:docMk/>
            <pc:sldMk cId="2990201042" sldId="2147477534"/>
            <ac:spMk id="7" creationId="{56E5A18F-E4E6-FFC3-0A87-5AA81BBDAD36}"/>
          </ac:spMkLst>
        </pc:spChg>
        <pc:spChg chg="add mod">
          <ac:chgData name="Marty Hultgren" userId="9481ff37-1d5e-4d95-af3c-77709b021bda" providerId="ADAL" clId="{0FE59A10-0FA6-4426-8BDF-F016476E0495}" dt="2024-11-08T14:38:17.287" v="3879" actId="1076"/>
          <ac:spMkLst>
            <pc:docMk/>
            <pc:sldMk cId="2990201042" sldId="2147477534"/>
            <ac:spMk id="8" creationId="{B6C8F6A3-3EDF-79E1-28D9-E5223E2EE54C}"/>
          </ac:spMkLst>
        </pc:spChg>
        <pc:spChg chg="del mod">
          <ac:chgData name="Marty Hultgren" userId="9481ff37-1d5e-4d95-af3c-77709b021bda" providerId="ADAL" clId="{0FE59A10-0FA6-4426-8BDF-F016476E0495}" dt="2024-11-08T14:37:09.883" v="3869" actId="478"/>
          <ac:spMkLst>
            <pc:docMk/>
            <pc:sldMk cId="2990201042" sldId="2147477534"/>
            <ac:spMk id="9" creationId="{00DC1DEE-D1F7-C2EF-1B47-0E3B8FDD77D1}"/>
          </ac:spMkLst>
        </pc:spChg>
        <pc:spChg chg="add mod">
          <ac:chgData name="Marty Hultgren" userId="9481ff37-1d5e-4d95-af3c-77709b021bda" providerId="ADAL" clId="{0FE59A10-0FA6-4426-8BDF-F016476E0495}" dt="2024-11-08T14:38:17.287" v="3879" actId="1076"/>
          <ac:spMkLst>
            <pc:docMk/>
            <pc:sldMk cId="2990201042" sldId="2147477534"/>
            <ac:spMk id="11" creationId="{E00ABC36-52F6-C618-BC71-38D2C49B7D43}"/>
          </ac:spMkLst>
        </pc:spChg>
        <pc:spChg chg="del">
          <ac:chgData name="Marty Hultgren" userId="9481ff37-1d5e-4d95-af3c-77709b021bda" providerId="ADAL" clId="{0FE59A10-0FA6-4426-8BDF-F016476E0495}" dt="2024-11-08T14:37:11.751" v="3871" actId="478"/>
          <ac:spMkLst>
            <pc:docMk/>
            <pc:sldMk cId="2990201042" sldId="2147477534"/>
            <ac:spMk id="12" creationId="{9048D8D7-B578-1745-4B26-AE81823F0A09}"/>
          </ac:spMkLst>
        </pc:spChg>
        <pc:spChg chg="del">
          <ac:chgData name="Marty Hultgren" userId="9481ff37-1d5e-4d95-af3c-77709b021bda" providerId="ADAL" clId="{0FE59A10-0FA6-4426-8BDF-F016476E0495}" dt="2024-11-08T14:37:08.343" v="3867" actId="478"/>
          <ac:spMkLst>
            <pc:docMk/>
            <pc:sldMk cId="2990201042" sldId="2147477534"/>
            <ac:spMk id="22" creationId="{49751540-AB5B-760E-78E2-B61B103EB519}"/>
          </ac:spMkLst>
        </pc:spChg>
        <pc:graphicFrameChg chg="del">
          <ac:chgData name="Marty Hultgren" userId="9481ff37-1d5e-4d95-af3c-77709b021bda" providerId="ADAL" clId="{0FE59A10-0FA6-4426-8BDF-F016476E0495}" dt="2024-11-08T14:37:14.277" v="3873" actId="478"/>
          <ac:graphicFrameMkLst>
            <pc:docMk/>
            <pc:sldMk cId="2990201042" sldId="2147477534"/>
            <ac:graphicFrameMk id="10" creationId="{2A819D20-1F93-C84A-3A69-2D1BC4AAA6FE}"/>
          </ac:graphicFrameMkLst>
        </pc:graphicFrameChg>
        <pc:graphicFrameChg chg="add mod">
          <ac:chgData name="Marty Hultgren" userId="9481ff37-1d5e-4d95-af3c-77709b021bda" providerId="ADAL" clId="{0FE59A10-0FA6-4426-8BDF-F016476E0495}" dt="2024-11-08T14:38:17.287" v="3879" actId="1076"/>
          <ac:graphicFrameMkLst>
            <pc:docMk/>
            <pc:sldMk cId="2990201042" sldId="2147477534"/>
            <ac:graphicFrameMk id="13" creationId="{F96507F3-C7C1-C251-8964-F57242F1242B}"/>
          </ac:graphicFrameMkLst>
        </pc:graphicFrameChg>
        <pc:graphicFrameChg chg="add mod">
          <ac:chgData name="Marty Hultgren" userId="9481ff37-1d5e-4d95-af3c-77709b021bda" providerId="ADAL" clId="{0FE59A10-0FA6-4426-8BDF-F016476E0495}" dt="2024-11-08T14:38:49.029" v="3885" actId="1076"/>
          <ac:graphicFrameMkLst>
            <pc:docMk/>
            <pc:sldMk cId="2990201042" sldId="2147477534"/>
            <ac:graphicFrameMk id="14" creationId="{19EE8AC5-234E-4F0B-BDFD-D05EC88E40C2}"/>
          </ac:graphicFrameMkLst>
        </pc:graphicFrameChg>
        <pc:graphicFrameChg chg="add mod">
          <ac:chgData name="Marty Hultgren" userId="9481ff37-1d5e-4d95-af3c-77709b021bda" providerId="ADAL" clId="{0FE59A10-0FA6-4426-8BDF-F016476E0495}" dt="2024-11-08T14:38:49.029" v="3885" actId="1076"/>
          <ac:graphicFrameMkLst>
            <pc:docMk/>
            <pc:sldMk cId="2990201042" sldId="2147477534"/>
            <ac:graphicFrameMk id="16" creationId="{4D71BCED-CE0A-35F2-85F1-F9515D75508D}"/>
          </ac:graphicFrameMkLst>
        </pc:graphicFrameChg>
        <pc:cxnChg chg="add mod">
          <ac:chgData name="Marty Hultgren" userId="9481ff37-1d5e-4d95-af3c-77709b021bda" providerId="ADAL" clId="{0FE59A10-0FA6-4426-8BDF-F016476E0495}" dt="2024-11-08T14:38:49.029" v="3885" actId="1076"/>
          <ac:cxnSpMkLst>
            <pc:docMk/>
            <pc:sldMk cId="2990201042" sldId="2147477534"/>
            <ac:cxnSpMk id="15" creationId="{15DC25EC-9223-AF51-070D-527375A4E839}"/>
          </ac:cxnSpMkLst>
        </pc:cxnChg>
        <pc:cxnChg chg="add mod">
          <ac:chgData name="Marty Hultgren" userId="9481ff37-1d5e-4d95-af3c-77709b021bda" providerId="ADAL" clId="{0FE59A10-0FA6-4426-8BDF-F016476E0495}" dt="2024-11-08T14:38:49.029" v="3885" actId="1076"/>
          <ac:cxnSpMkLst>
            <pc:docMk/>
            <pc:sldMk cId="2990201042" sldId="2147477534"/>
            <ac:cxnSpMk id="17" creationId="{A336F174-F851-7EE7-3994-26DC55C1FA9E}"/>
          </ac:cxnSpMkLst>
        </pc:cxnChg>
      </pc:sldChg>
      <pc:sldChg chg="add del ord">
        <pc:chgData name="Marty Hultgren" userId="9481ff37-1d5e-4d95-af3c-77709b021bda" providerId="ADAL" clId="{0FE59A10-0FA6-4426-8BDF-F016476E0495}" dt="2024-11-08T14:42:30.228" v="3933" actId="47"/>
        <pc:sldMkLst>
          <pc:docMk/>
          <pc:sldMk cId="180683689" sldId="2147477535"/>
        </pc:sldMkLst>
      </pc:sldChg>
      <pc:sldChg chg="addSp delSp modSp new del mod">
        <pc:chgData name="Marty Hultgren" userId="9481ff37-1d5e-4d95-af3c-77709b021bda" providerId="ADAL" clId="{0FE59A10-0FA6-4426-8BDF-F016476E0495}" dt="2024-11-08T14:32:58.279" v="3778" actId="47"/>
        <pc:sldMkLst>
          <pc:docMk/>
          <pc:sldMk cId="257770708" sldId="2147477535"/>
        </pc:sldMkLst>
        <pc:spChg chg="del">
          <ac:chgData name="Marty Hultgren" userId="9481ff37-1d5e-4d95-af3c-77709b021bda" providerId="ADAL" clId="{0FE59A10-0FA6-4426-8BDF-F016476E0495}" dt="2024-11-08T14:32:22.525" v="3771" actId="478"/>
          <ac:spMkLst>
            <pc:docMk/>
            <pc:sldMk cId="257770708" sldId="2147477535"/>
            <ac:spMk id="2" creationId="{FFD593C8-110E-1BBE-0144-5A5576ED7F18}"/>
          </ac:spMkLst>
        </pc:spChg>
        <pc:spChg chg="del">
          <ac:chgData name="Marty Hultgren" userId="9481ff37-1d5e-4d95-af3c-77709b021bda" providerId="ADAL" clId="{0FE59A10-0FA6-4426-8BDF-F016476E0495}" dt="2024-11-08T14:32:20.838" v="3770" actId="478"/>
          <ac:spMkLst>
            <pc:docMk/>
            <pc:sldMk cId="257770708" sldId="2147477535"/>
            <ac:spMk id="4" creationId="{F1529BEA-5FEE-686A-7EDF-172043304A5A}"/>
          </ac:spMkLst>
        </pc:spChg>
        <pc:graphicFrameChg chg="add mod modGraphic">
          <ac:chgData name="Marty Hultgren" userId="9481ff37-1d5e-4d95-af3c-77709b021bda" providerId="ADAL" clId="{0FE59A10-0FA6-4426-8BDF-F016476E0495}" dt="2024-11-08T14:32:28.129" v="3773" actId="14100"/>
          <ac:graphicFrameMkLst>
            <pc:docMk/>
            <pc:sldMk cId="257770708" sldId="2147477535"/>
            <ac:graphicFrameMk id="5" creationId="{8454EBEF-CF77-2BA3-725C-ED17EFEFAC7C}"/>
          </ac:graphicFrameMkLst>
        </pc:graphicFrameChg>
      </pc:sldChg>
      <pc:sldChg chg="new del">
        <pc:chgData name="Marty Hultgren" userId="9481ff37-1d5e-4d95-af3c-77709b021bda" providerId="ADAL" clId="{0FE59A10-0FA6-4426-8BDF-F016476E0495}" dt="2024-11-08T14:32:56.818" v="3777" actId="47"/>
        <pc:sldMkLst>
          <pc:docMk/>
          <pc:sldMk cId="1966298849" sldId="2147477536"/>
        </pc:sldMkLst>
      </pc:sldChg>
      <pc:sldChg chg="modSp add del">
        <pc:chgData name="Marty Hultgren" userId="9481ff37-1d5e-4d95-af3c-77709b021bda" providerId="ADAL" clId="{0FE59A10-0FA6-4426-8BDF-F016476E0495}" dt="2024-11-08T14:42:22.117" v="3931" actId="47"/>
        <pc:sldMkLst>
          <pc:docMk/>
          <pc:sldMk cId="2284919277" sldId="2147477536"/>
        </pc:sldMkLst>
        <pc:graphicFrameChg chg="mod">
          <ac:chgData name="Marty Hultgren" userId="9481ff37-1d5e-4d95-af3c-77709b021bda" providerId="ADAL" clId="{0FE59A10-0FA6-4426-8BDF-F016476E0495}" dt="2024-11-08T14:39:07.897" v="3888"/>
          <ac:graphicFrameMkLst>
            <pc:docMk/>
            <pc:sldMk cId="2284919277" sldId="2147477536"/>
            <ac:graphicFrameMk id="13" creationId="{F96507F3-C7C1-C251-8964-F57242F1242B}"/>
          </ac:graphicFrameMkLst>
        </pc:graphicFrameChg>
      </pc:sldChg>
      <pc:sldChg chg="addSp modSp new del ord">
        <pc:chgData name="Marty Hultgren" userId="9481ff37-1d5e-4d95-af3c-77709b021bda" providerId="ADAL" clId="{0FE59A10-0FA6-4426-8BDF-F016476E0495}" dt="2024-11-08T14:36:29.147" v="3863" actId="47"/>
        <pc:sldMkLst>
          <pc:docMk/>
          <pc:sldMk cId="1828548996" sldId="2147477537"/>
        </pc:sldMkLst>
        <pc:graphicFrameChg chg="add mod">
          <ac:chgData name="Marty Hultgren" userId="9481ff37-1d5e-4d95-af3c-77709b021bda" providerId="ADAL" clId="{0FE59A10-0FA6-4426-8BDF-F016476E0495}" dt="2024-11-08T14:32:54.278" v="3776"/>
          <ac:graphicFrameMkLst>
            <pc:docMk/>
            <pc:sldMk cId="1828548996" sldId="2147477537"/>
            <ac:graphicFrameMk id="2" creationId="{E0A857E7-1155-A566-EBB5-6B696888CAB7}"/>
          </ac:graphicFrameMkLst>
        </pc:graphicFrameChg>
      </pc:sldChg>
      <pc:sldChg chg="addSp modSp add del">
        <pc:chgData name="Marty Hultgren" userId="9481ff37-1d5e-4d95-af3c-77709b021bda" providerId="ADAL" clId="{0FE59A10-0FA6-4426-8BDF-F016476E0495}" dt="2024-11-08T14:42:23.136" v="3932" actId="47"/>
        <pc:sldMkLst>
          <pc:docMk/>
          <pc:sldMk cId="2350638395" sldId="2147477537"/>
        </pc:sldMkLst>
        <pc:spChg chg="add mod">
          <ac:chgData name="Marty Hultgren" userId="9481ff37-1d5e-4d95-af3c-77709b021bda" providerId="ADAL" clId="{0FE59A10-0FA6-4426-8BDF-F016476E0495}" dt="2024-11-08T14:39:41.189" v="3893"/>
          <ac:spMkLst>
            <pc:docMk/>
            <pc:sldMk cId="2350638395" sldId="2147477537"/>
            <ac:spMk id="2" creationId="{F4A4C376-F0D0-D862-6A57-82DA5A55C1D5}"/>
          </ac:spMkLst>
        </pc:spChg>
        <pc:spChg chg="add mod">
          <ac:chgData name="Marty Hultgren" userId="9481ff37-1d5e-4d95-af3c-77709b021bda" providerId="ADAL" clId="{0FE59A10-0FA6-4426-8BDF-F016476E0495}" dt="2024-11-08T14:39:41.189" v="3893"/>
          <ac:spMkLst>
            <pc:docMk/>
            <pc:sldMk cId="2350638395" sldId="2147477537"/>
            <ac:spMk id="5" creationId="{79AAC0C5-FBB6-4E18-8A9E-CACAD99ACEAC}"/>
          </ac:spMkLst>
        </pc:spChg>
        <pc:spChg chg="add mod">
          <ac:chgData name="Marty Hultgren" userId="9481ff37-1d5e-4d95-af3c-77709b021bda" providerId="ADAL" clId="{0FE59A10-0FA6-4426-8BDF-F016476E0495}" dt="2024-11-08T14:39:41.189" v="3893"/>
          <ac:spMkLst>
            <pc:docMk/>
            <pc:sldMk cId="2350638395" sldId="2147477537"/>
            <ac:spMk id="10" creationId="{CE272DCF-103C-46E4-883B-277BCFA128AC}"/>
          </ac:spMkLst>
        </pc:spChg>
        <pc:spChg chg="add mod">
          <ac:chgData name="Marty Hultgren" userId="9481ff37-1d5e-4d95-af3c-77709b021bda" providerId="ADAL" clId="{0FE59A10-0FA6-4426-8BDF-F016476E0495}" dt="2024-11-08T14:39:41.189" v="3893"/>
          <ac:spMkLst>
            <pc:docMk/>
            <pc:sldMk cId="2350638395" sldId="2147477537"/>
            <ac:spMk id="12" creationId="{9783DE04-53FA-B9F5-9323-F21491645C04}"/>
          </ac:spMkLst>
        </pc:spChg>
        <pc:graphicFrameChg chg="add mod">
          <ac:chgData name="Marty Hultgren" userId="9481ff37-1d5e-4d95-af3c-77709b021bda" providerId="ADAL" clId="{0FE59A10-0FA6-4426-8BDF-F016476E0495}" dt="2024-11-08T14:39:41.189" v="3893"/>
          <ac:graphicFrameMkLst>
            <pc:docMk/>
            <pc:sldMk cId="2350638395" sldId="2147477537"/>
            <ac:graphicFrameMk id="9" creationId="{DA350FCC-BCFE-D6A4-5ED2-F9AA3495A94B}"/>
          </ac:graphicFrameMkLst>
        </pc:graphicFrameChg>
      </pc:sldChg>
      <pc:sldChg chg="new del">
        <pc:chgData name="Marty Hultgren" userId="9481ff37-1d5e-4d95-af3c-77709b021bda" providerId="ADAL" clId="{0FE59A10-0FA6-4426-8BDF-F016476E0495}" dt="2024-11-08T14:48:48.990" v="3998" actId="47"/>
        <pc:sldMkLst>
          <pc:docMk/>
          <pc:sldMk cId="1920941830" sldId="2147477538"/>
        </pc:sldMkLst>
      </pc:sldChg>
      <pc:sldChg chg="addSp modSp add del mod">
        <pc:chgData name="Marty Hultgren" userId="9481ff37-1d5e-4d95-af3c-77709b021bda" providerId="ADAL" clId="{0FE59A10-0FA6-4426-8BDF-F016476E0495}" dt="2024-11-08T14:41:38.206" v="3919" actId="47"/>
        <pc:sldMkLst>
          <pc:docMk/>
          <pc:sldMk cId="862957788" sldId="2147477539"/>
        </pc:sldMkLst>
        <pc:spChg chg="add mod">
          <ac:chgData name="Marty Hultgren" userId="9481ff37-1d5e-4d95-af3c-77709b021bda" providerId="ADAL" clId="{0FE59A10-0FA6-4426-8BDF-F016476E0495}" dt="2024-11-08T14:40:18.411" v="3896" actId="1076"/>
          <ac:spMkLst>
            <pc:docMk/>
            <pc:sldMk cId="862957788" sldId="2147477539"/>
            <ac:spMk id="2" creationId="{31DCA6C0-34F5-BC73-39E6-B25E4822C9F3}"/>
          </ac:spMkLst>
        </pc:spChg>
        <pc:spChg chg="mod">
          <ac:chgData name="Marty Hultgren" userId="9481ff37-1d5e-4d95-af3c-77709b021bda" providerId="ADAL" clId="{0FE59A10-0FA6-4426-8BDF-F016476E0495}" dt="2024-11-08T14:40:41.727" v="3898" actId="1076"/>
          <ac:spMkLst>
            <pc:docMk/>
            <pc:sldMk cId="862957788" sldId="2147477539"/>
            <ac:spMk id="3" creationId="{6143247C-400E-8CD2-4A47-7E0003A75E5A}"/>
          </ac:spMkLst>
        </pc:spChg>
        <pc:spChg chg="add mod">
          <ac:chgData name="Marty Hultgren" userId="9481ff37-1d5e-4d95-af3c-77709b021bda" providerId="ADAL" clId="{0FE59A10-0FA6-4426-8BDF-F016476E0495}" dt="2024-11-08T14:40:18.411" v="3896" actId="1076"/>
          <ac:spMkLst>
            <pc:docMk/>
            <pc:sldMk cId="862957788" sldId="2147477539"/>
            <ac:spMk id="5" creationId="{2632C2C6-5B46-B5B6-6FA6-AC2C16395D4E}"/>
          </ac:spMkLst>
        </pc:spChg>
        <pc:spChg chg="add mod">
          <ac:chgData name="Marty Hultgren" userId="9481ff37-1d5e-4d95-af3c-77709b021bda" providerId="ADAL" clId="{0FE59A10-0FA6-4426-8BDF-F016476E0495}" dt="2024-11-08T14:40:18.411" v="3896" actId="1076"/>
          <ac:spMkLst>
            <pc:docMk/>
            <pc:sldMk cId="862957788" sldId="2147477539"/>
            <ac:spMk id="6" creationId="{48127DA0-8776-F158-BFDF-A8EE37EA0385}"/>
          </ac:spMkLst>
        </pc:spChg>
        <pc:spChg chg="add mod">
          <ac:chgData name="Marty Hultgren" userId="9481ff37-1d5e-4d95-af3c-77709b021bda" providerId="ADAL" clId="{0FE59A10-0FA6-4426-8BDF-F016476E0495}" dt="2024-11-08T14:40:18.411" v="3896" actId="1076"/>
          <ac:spMkLst>
            <pc:docMk/>
            <pc:sldMk cId="862957788" sldId="2147477539"/>
            <ac:spMk id="7" creationId="{809D1595-F83D-82DD-42F6-D1AB48A1FBC0}"/>
          </ac:spMkLst>
        </pc:spChg>
        <pc:graphicFrameChg chg="add mod">
          <ac:chgData name="Marty Hultgren" userId="9481ff37-1d5e-4d95-af3c-77709b021bda" providerId="ADAL" clId="{0FE59A10-0FA6-4426-8BDF-F016476E0495}" dt="2024-11-08T14:40:24.211" v="3897" actId="1076"/>
          <ac:graphicFrameMkLst>
            <pc:docMk/>
            <pc:sldMk cId="862957788" sldId="2147477539"/>
            <ac:graphicFrameMk id="8" creationId="{9644069A-58CA-638A-82CE-61E27500AD78}"/>
          </ac:graphicFrameMkLst>
        </pc:graphicFrameChg>
      </pc:sldChg>
      <pc:sldChg chg="addSp delSp modSp add mod">
        <pc:chgData name="Marty Hultgren" userId="9481ff37-1d5e-4d95-af3c-77709b021bda" providerId="ADAL" clId="{0FE59A10-0FA6-4426-8BDF-F016476E0495}" dt="2024-11-14T16:25:31.303" v="6381"/>
        <pc:sldMkLst>
          <pc:docMk/>
          <pc:sldMk cId="2664809532" sldId="2147477540"/>
        </pc:sldMkLst>
        <pc:spChg chg="add del mod">
          <ac:chgData name="Marty Hultgren" userId="9481ff37-1d5e-4d95-af3c-77709b021bda" providerId="ADAL" clId="{0FE59A10-0FA6-4426-8BDF-F016476E0495}" dt="2024-11-14T14:00:57.048" v="6159" actId="478"/>
          <ac:spMkLst>
            <pc:docMk/>
            <pc:sldMk cId="2664809532" sldId="2147477540"/>
            <ac:spMk id="2" creationId="{8160A594-4B0F-8E19-7DFE-5FB0E9171D29}"/>
          </ac:spMkLst>
        </pc:spChg>
        <pc:spChg chg="add del mod">
          <ac:chgData name="Marty Hultgren" userId="9481ff37-1d5e-4d95-af3c-77709b021bda" providerId="ADAL" clId="{0FE59A10-0FA6-4426-8BDF-F016476E0495}" dt="2024-11-13T23:18:08.256" v="5602" actId="478"/>
          <ac:spMkLst>
            <pc:docMk/>
            <pc:sldMk cId="2664809532" sldId="2147477540"/>
            <ac:spMk id="2" creationId="{9CCD7C6F-9297-EA26-CEF5-E50CD2ECDB2C}"/>
          </ac:spMkLst>
        </pc:spChg>
        <pc:spChg chg="add del mod">
          <ac:chgData name="Marty Hultgren" userId="9481ff37-1d5e-4d95-af3c-77709b021bda" providerId="ADAL" clId="{0FE59A10-0FA6-4426-8BDF-F016476E0495}" dt="2024-11-08T14:43:07.937" v="3941" actId="478"/>
          <ac:spMkLst>
            <pc:docMk/>
            <pc:sldMk cId="2664809532" sldId="2147477540"/>
            <ac:spMk id="2" creationId="{A3C0B361-B99D-798E-9FE9-AE94261EEE39}"/>
          </ac:spMkLst>
        </pc:spChg>
        <pc:spChg chg="add del mod">
          <ac:chgData name="Marty Hultgren" userId="9481ff37-1d5e-4d95-af3c-77709b021bda" providerId="ADAL" clId="{0FE59A10-0FA6-4426-8BDF-F016476E0495}" dt="2024-11-14T00:59:00.452" v="6074" actId="478"/>
          <ac:spMkLst>
            <pc:docMk/>
            <pc:sldMk cId="2664809532" sldId="2147477540"/>
            <ac:spMk id="3" creationId="{2FCFA1AA-74DA-74B8-5317-D7C9C597548E}"/>
          </ac:spMkLst>
        </pc:spChg>
        <pc:spChg chg="del">
          <ac:chgData name="Marty Hultgren" userId="9481ff37-1d5e-4d95-af3c-77709b021bda" providerId="ADAL" clId="{0FE59A10-0FA6-4426-8BDF-F016476E0495}" dt="2024-11-08T14:41:18.707" v="3916" actId="478"/>
          <ac:spMkLst>
            <pc:docMk/>
            <pc:sldMk cId="2664809532" sldId="2147477540"/>
            <ac:spMk id="3" creationId="{6143247C-400E-8CD2-4A47-7E0003A75E5A}"/>
          </ac:spMkLst>
        </pc:spChg>
        <pc:spChg chg="del">
          <ac:chgData name="Marty Hultgren" userId="9481ff37-1d5e-4d95-af3c-77709b021bda" providerId="ADAL" clId="{0FE59A10-0FA6-4426-8BDF-F016476E0495}" dt="2024-11-08T15:00:08.273" v="4166" actId="478"/>
          <ac:spMkLst>
            <pc:docMk/>
            <pc:sldMk cId="2664809532" sldId="2147477540"/>
            <ac:spMk id="4" creationId="{01A05582-FDA9-D493-E81C-21D25DFABE0E}"/>
          </ac:spMkLst>
        </pc:spChg>
        <pc:spChg chg="add del mod">
          <ac:chgData name="Marty Hultgren" userId="9481ff37-1d5e-4d95-af3c-77709b021bda" providerId="ADAL" clId="{0FE59A10-0FA6-4426-8BDF-F016476E0495}" dt="2024-11-14T16:25:22.464" v="6376" actId="478"/>
          <ac:spMkLst>
            <pc:docMk/>
            <pc:sldMk cId="2664809532" sldId="2147477540"/>
            <ac:spMk id="4" creationId="{08622FE6-E7A5-02AD-3A3A-69E31769A7B7}"/>
          </ac:spMkLst>
        </pc:spChg>
        <pc:spChg chg="add mod">
          <ac:chgData name="Marty Hultgren" userId="9481ff37-1d5e-4d95-af3c-77709b021bda" providerId="ADAL" clId="{0FE59A10-0FA6-4426-8BDF-F016476E0495}" dt="2024-11-14T16:25:31.303" v="6381"/>
          <ac:spMkLst>
            <pc:docMk/>
            <pc:sldMk cId="2664809532" sldId="2147477540"/>
            <ac:spMk id="5" creationId="{0A07FD07-5839-6389-E9C1-D93E8CBE711B}"/>
          </ac:spMkLst>
        </pc:spChg>
        <pc:spChg chg="add del mod">
          <ac:chgData name="Marty Hultgren" userId="9481ff37-1d5e-4d95-af3c-77709b021bda" providerId="ADAL" clId="{0FE59A10-0FA6-4426-8BDF-F016476E0495}" dt="2024-11-08T14:43:05.066" v="3939" actId="478"/>
          <ac:spMkLst>
            <pc:docMk/>
            <pc:sldMk cId="2664809532" sldId="2147477540"/>
            <ac:spMk id="5" creationId="{E631F45E-0EA9-4F0D-CFD3-DB87C292F17E}"/>
          </ac:spMkLst>
        </pc:spChg>
        <pc:spChg chg="add del mod">
          <ac:chgData name="Marty Hultgren" userId="9481ff37-1d5e-4d95-af3c-77709b021bda" providerId="ADAL" clId="{0FE59A10-0FA6-4426-8BDF-F016476E0495}" dt="2024-11-08T14:43:09.356" v="3942" actId="478"/>
          <ac:spMkLst>
            <pc:docMk/>
            <pc:sldMk cId="2664809532" sldId="2147477540"/>
            <ac:spMk id="6" creationId="{F4DD2760-D961-0503-702A-80E94CD9DF62}"/>
          </ac:spMkLst>
        </pc:spChg>
        <pc:spChg chg="add del mod">
          <ac:chgData name="Marty Hultgren" userId="9481ff37-1d5e-4d95-af3c-77709b021bda" providerId="ADAL" clId="{0FE59A10-0FA6-4426-8BDF-F016476E0495}" dt="2024-11-08T14:43:06.027" v="3940" actId="478"/>
          <ac:spMkLst>
            <pc:docMk/>
            <pc:sldMk cId="2664809532" sldId="2147477540"/>
            <ac:spMk id="7" creationId="{789D3891-D7C5-96AB-8E19-861DDF776E76}"/>
          </ac:spMkLst>
        </pc:spChg>
        <pc:spChg chg="add mod">
          <ac:chgData name="Marty Hultgren" userId="9481ff37-1d5e-4d95-af3c-77709b021bda" providerId="ADAL" clId="{0FE59A10-0FA6-4426-8BDF-F016476E0495}" dt="2024-11-08T14:43:17.720" v="3943"/>
          <ac:spMkLst>
            <pc:docMk/>
            <pc:sldMk cId="2664809532" sldId="2147477540"/>
            <ac:spMk id="13" creationId="{10A1D85C-4031-FF42-D176-E42D1D3C873B}"/>
          </ac:spMkLst>
        </pc:spChg>
        <pc:spChg chg="add mod">
          <ac:chgData name="Marty Hultgren" userId="9481ff37-1d5e-4d95-af3c-77709b021bda" providerId="ADAL" clId="{0FE59A10-0FA6-4426-8BDF-F016476E0495}" dt="2024-11-08T14:43:17.720" v="3943"/>
          <ac:spMkLst>
            <pc:docMk/>
            <pc:sldMk cId="2664809532" sldId="2147477540"/>
            <ac:spMk id="14" creationId="{B41D7CF5-DBCA-0242-DE02-3208EF87AFD2}"/>
          </ac:spMkLst>
        </pc:spChg>
        <pc:spChg chg="add mod">
          <ac:chgData name="Marty Hultgren" userId="9481ff37-1d5e-4d95-af3c-77709b021bda" providerId="ADAL" clId="{0FE59A10-0FA6-4426-8BDF-F016476E0495}" dt="2024-11-08T14:43:17.720" v="3943"/>
          <ac:spMkLst>
            <pc:docMk/>
            <pc:sldMk cId="2664809532" sldId="2147477540"/>
            <ac:spMk id="15" creationId="{FD8ABED2-5844-B375-9466-B9D9AAB87B72}"/>
          </ac:spMkLst>
        </pc:spChg>
        <pc:spChg chg="add mod">
          <ac:chgData name="Marty Hultgren" userId="9481ff37-1d5e-4d95-af3c-77709b021bda" providerId="ADAL" clId="{0FE59A10-0FA6-4426-8BDF-F016476E0495}" dt="2024-11-08T14:43:17.720" v="3943"/>
          <ac:spMkLst>
            <pc:docMk/>
            <pc:sldMk cId="2664809532" sldId="2147477540"/>
            <ac:spMk id="16" creationId="{EB776EC6-1DB2-E16B-DC5B-CE29A9E163AF}"/>
          </ac:spMkLst>
        </pc:spChg>
        <pc:spChg chg="add del mod">
          <ac:chgData name="Marty Hultgren" userId="9481ff37-1d5e-4d95-af3c-77709b021bda" providerId="ADAL" clId="{0FE59A10-0FA6-4426-8BDF-F016476E0495}" dt="2024-11-08T15:00:53.206" v="4195" actId="478"/>
          <ac:spMkLst>
            <pc:docMk/>
            <pc:sldMk cId="2664809532" sldId="2147477540"/>
            <ac:spMk id="17" creationId="{7FA13B0E-12DC-6E4C-E5BE-A228DA4EA63C}"/>
          </ac:spMkLst>
        </pc:spChg>
        <pc:spChg chg="add del mod">
          <ac:chgData name="Marty Hultgren" userId="9481ff37-1d5e-4d95-af3c-77709b021bda" providerId="ADAL" clId="{0FE59A10-0FA6-4426-8BDF-F016476E0495}" dt="2024-11-08T15:02:49.325" v="4260" actId="478"/>
          <ac:spMkLst>
            <pc:docMk/>
            <pc:sldMk cId="2664809532" sldId="2147477540"/>
            <ac:spMk id="18" creationId="{91554F6E-A288-B82C-8B0D-0125E8C5B149}"/>
          </ac:spMkLst>
        </pc:spChg>
        <pc:spChg chg="add del mod">
          <ac:chgData name="Marty Hultgren" userId="9481ff37-1d5e-4d95-af3c-77709b021bda" providerId="ADAL" clId="{0FE59A10-0FA6-4426-8BDF-F016476E0495}" dt="2024-11-08T15:10:18.652" v="4330" actId="478"/>
          <ac:spMkLst>
            <pc:docMk/>
            <pc:sldMk cId="2664809532" sldId="2147477540"/>
            <ac:spMk id="19" creationId="{9A1F1A4A-AFF2-0C51-F80D-66A3C8398AF1}"/>
          </ac:spMkLst>
        </pc:spChg>
        <pc:spChg chg="add mod">
          <ac:chgData name="Marty Hultgren" userId="9481ff37-1d5e-4d95-af3c-77709b021bda" providerId="ADAL" clId="{0FE59A10-0FA6-4426-8BDF-F016476E0495}" dt="2024-11-08T15:10:19.465" v="4331"/>
          <ac:spMkLst>
            <pc:docMk/>
            <pc:sldMk cId="2664809532" sldId="2147477540"/>
            <ac:spMk id="20" creationId="{247C655C-83D9-1AB6-5BEA-1DA3A0BA40D6}"/>
          </ac:spMkLst>
        </pc:spChg>
        <pc:spChg chg="mod">
          <ac:chgData name="Marty Hultgren" userId="9481ff37-1d5e-4d95-af3c-77709b021bda" providerId="ADAL" clId="{0FE59A10-0FA6-4426-8BDF-F016476E0495}" dt="2024-11-08T15:00:06.706" v="4165" actId="6549"/>
          <ac:spMkLst>
            <pc:docMk/>
            <pc:sldMk cId="2664809532" sldId="2147477540"/>
            <ac:spMk id="21" creationId="{310BD3BD-07D2-93A7-5A22-3F3CAE83032F}"/>
          </ac:spMkLst>
        </pc:spChg>
        <pc:spChg chg="add mod">
          <ac:chgData name="Marty Hultgren" userId="9481ff37-1d5e-4d95-af3c-77709b021bda" providerId="ADAL" clId="{0FE59A10-0FA6-4426-8BDF-F016476E0495}" dt="2024-11-08T15:10:19.465" v="4331"/>
          <ac:spMkLst>
            <pc:docMk/>
            <pc:sldMk cId="2664809532" sldId="2147477540"/>
            <ac:spMk id="22" creationId="{FD326658-488D-12A8-8733-A53AC6BFFB50}"/>
          </ac:spMkLst>
        </pc:spChg>
        <pc:graphicFrameChg chg="add mod">
          <ac:chgData name="Marty Hultgren" userId="9481ff37-1d5e-4d95-af3c-77709b021bda" providerId="ADAL" clId="{0FE59A10-0FA6-4426-8BDF-F016476E0495}" dt="2024-11-08T14:41:31.580" v="3918" actId="1076"/>
          <ac:graphicFrameMkLst>
            <pc:docMk/>
            <pc:sldMk cId="2664809532" sldId="2147477540"/>
            <ac:graphicFrameMk id="8" creationId="{1BE672A5-4E95-A50F-5EA9-103007DB3E94}"/>
          </ac:graphicFrameMkLst>
        </pc:graphicFrameChg>
        <pc:graphicFrameChg chg="add mod modGraphic">
          <ac:chgData name="Marty Hultgren" userId="9481ff37-1d5e-4d95-af3c-77709b021bda" providerId="ADAL" clId="{0FE59A10-0FA6-4426-8BDF-F016476E0495}" dt="2024-11-14T16:24:18.258" v="6354" actId="20577"/>
          <ac:graphicFrameMkLst>
            <pc:docMk/>
            <pc:sldMk cId="2664809532" sldId="2147477540"/>
            <ac:graphicFrameMk id="9" creationId="{BEF1DDED-A70F-0A44-D0DE-5B3F75484244}"/>
          </ac:graphicFrameMkLst>
        </pc:graphicFrameChg>
        <pc:graphicFrameChg chg="add mod modGraphic">
          <ac:chgData name="Marty Hultgren" userId="9481ff37-1d5e-4d95-af3c-77709b021bda" providerId="ADAL" clId="{0FE59A10-0FA6-4426-8BDF-F016476E0495}" dt="2024-11-14T16:24:19.830" v="6355" actId="20577"/>
          <ac:graphicFrameMkLst>
            <pc:docMk/>
            <pc:sldMk cId="2664809532" sldId="2147477540"/>
            <ac:graphicFrameMk id="11" creationId="{DD9556CA-7D26-C9E4-313F-40BA9ECF3FC1}"/>
          </ac:graphicFrameMkLst>
        </pc:graphicFrameChg>
        <pc:cxnChg chg="add mod">
          <ac:chgData name="Marty Hultgren" userId="9481ff37-1d5e-4d95-af3c-77709b021bda" providerId="ADAL" clId="{0FE59A10-0FA6-4426-8BDF-F016476E0495}" dt="2024-11-08T14:41:50.857" v="3921" actId="1076"/>
          <ac:cxnSpMkLst>
            <pc:docMk/>
            <pc:sldMk cId="2664809532" sldId="2147477540"/>
            <ac:cxnSpMk id="10" creationId="{F99C43E9-F172-B5DC-DF11-A21F16A66112}"/>
          </ac:cxnSpMkLst>
        </pc:cxnChg>
        <pc:cxnChg chg="add mod">
          <ac:chgData name="Marty Hultgren" userId="9481ff37-1d5e-4d95-af3c-77709b021bda" providerId="ADAL" clId="{0FE59A10-0FA6-4426-8BDF-F016476E0495}" dt="2024-11-08T14:41:50.857" v="3921" actId="1076"/>
          <ac:cxnSpMkLst>
            <pc:docMk/>
            <pc:sldMk cId="2664809532" sldId="2147477540"/>
            <ac:cxnSpMk id="12" creationId="{35F2F843-ED09-F1F8-C78C-D5E7DFE9F5E5}"/>
          </ac:cxnSpMkLst>
        </pc:cxnChg>
      </pc:sldChg>
      <pc:sldChg chg="addSp delSp modSp add mod">
        <pc:chgData name="Marty Hultgren" userId="9481ff37-1d5e-4d95-af3c-77709b021bda" providerId="ADAL" clId="{0FE59A10-0FA6-4426-8BDF-F016476E0495}" dt="2024-11-14T16:25:30.585" v="6380"/>
        <pc:sldMkLst>
          <pc:docMk/>
          <pc:sldMk cId="1485979486" sldId="2147477541"/>
        </pc:sldMkLst>
        <pc:spChg chg="mod">
          <ac:chgData name="Marty Hultgren" userId="9481ff37-1d5e-4d95-af3c-77709b021bda" providerId="ADAL" clId="{0FE59A10-0FA6-4426-8BDF-F016476E0495}" dt="2024-11-08T14:42:57.778" v="3938" actId="1076"/>
          <ac:spMkLst>
            <pc:docMk/>
            <pc:sldMk cId="1485979486" sldId="2147477541"/>
            <ac:spMk id="2" creationId="{A3C0B361-B99D-798E-9FE9-AE94261EEE39}"/>
          </ac:spMkLst>
        </pc:spChg>
        <pc:spChg chg="add del mod">
          <ac:chgData name="Marty Hultgren" userId="9481ff37-1d5e-4d95-af3c-77709b021bda" providerId="ADAL" clId="{0FE59A10-0FA6-4426-8BDF-F016476E0495}" dt="2024-11-08T15:00:54.084" v="4196" actId="478"/>
          <ac:spMkLst>
            <pc:docMk/>
            <pc:sldMk cId="1485979486" sldId="2147477541"/>
            <ac:spMk id="3" creationId="{2827A160-B810-26F8-8970-77472BB2A0EC}"/>
          </ac:spMkLst>
        </pc:spChg>
        <pc:spChg chg="add del mod">
          <ac:chgData name="Marty Hultgren" userId="9481ff37-1d5e-4d95-af3c-77709b021bda" providerId="ADAL" clId="{0FE59A10-0FA6-4426-8BDF-F016476E0495}" dt="2024-11-14T14:00:54.364" v="6157" actId="478"/>
          <ac:spMkLst>
            <pc:docMk/>
            <pc:sldMk cId="1485979486" sldId="2147477541"/>
            <ac:spMk id="3" creationId="{7EA6BC7C-DA47-3A11-5CC2-FA240F801B7B}"/>
          </ac:spMkLst>
        </pc:spChg>
        <pc:spChg chg="add del mod">
          <ac:chgData name="Marty Hultgren" userId="9481ff37-1d5e-4d95-af3c-77709b021bda" providerId="ADAL" clId="{0FE59A10-0FA6-4426-8BDF-F016476E0495}" dt="2024-11-13T23:18:05.335" v="5599" actId="478"/>
          <ac:spMkLst>
            <pc:docMk/>
            <pc:sldMk cId="1485979486" sldId="2147477541"/>
            <ac:spMk id="3" creationId="{ED15024F-E66B-3AB6-DDB1-C68B072B499A}"/>
          </ac:spMkLst>
        </pc:spChg>
        <pc:spChg chg="del">
          <ac:chgData name="Marty Hultgren" userId="9481ff37-1d5e-4d95-af3c-77709b021bda" providerId="ADAL" clId="{0FE59A10-0FA6-4426-8BDF-F016476E0495}" dt="2024-11-08T14:59:51.760" v="4158" actId="478"/>
          <ac:spMkLst>
            <pc:docMk/>
            <pc:sldMk cId="1485979486" sldId="2147477541"/>
            <ac:spMk id="4" creationId="{01A05582-FDA9-D493-E81C-21D25DFABE0E}"/>
          </ac:spMkLst>
        </pc:spChg>
        <pc:spChg chg="add del mod">
          <ac:chgData name="Marty Hultgren" userId="9481ff37-1d5e-4d95-af3c-77709b021bda" providerId="ADAL" clId="{0FE59A10-0FA6-4426-8BDF-F016476E0495}" dt="2024-11-13T23:18:13.850" v="5604" actId="478"/>
          <ac:spMkLst>
            <pc:docMk/>
            <pc:sldMk cId="1485979486" sldId="2147477541"/>
            <ac:spMk id="4" creationId="{58D2D63A-8446-2112-E413-185607E50747}"/>
          </ac:spMkLst>
        </pc:spChg>
        <pc:spChg chg="add del mod">
          <ac:chgData name="Marty Hultgren" userId="9481ff37-1d5e-4d95-af3c-77709b021bda" providerId="ADAL" clId="{0FE59A10-0FA6-4426-8BDF-F016476E0495}" dt="2024-11-14T16:25:23.388" v="6377" actId="478"/>
          <ac:spMkLst>
            <pc:docMk/>
            <pc:sldMk cId="1485979486" sldId="2147477541"/>
            <ac:spMk id="4" creationId="{A573862A-4E4A-225E-95DA-61190A91C821}"/>
          </ac:spMkLst>
        </pc:spChg>
        <pc:spChg chg="mod">
          <ac:chgData name="Marty Hultgren" userId="9481ff37-1d5e-4d95-af3c-77709b021bda" providerId="ADAL" clId="{0FE59A10-0FA6-4426-8BDF-F016476E0495}" dt="2024-11-08T14:42:57.778" v="3938" actId="1076"/>
          <ac:spMkLst>
            <pc:docMk/>
            <pc:sldMk cId="1485979486" sldId="2147477541"/>
            <ac:spMk id="5" creationId="{E631F45E-0EA9-4F0D-CFD3-DB87C292F17E}"/>
          </ac:spMkLst>
        </pc:spChg>
        <pc:spChg chg="mod">
          <ac:chgData name="Marty Hultgren" userId="9481ff37-1d5e-4d95-af3c-77709b021bda" providerId="ADAL" clId="{0FE59A10-0FA6-4426-8BDF-F016476E0495}" dt="2024-11-08T14:42:57.778" v="3938" actId="1076"/>
          <ac:spMkLst>
            <pc:docMk/>
            <pc:sldMk cId="1485979486" sldId="2147477541"/>
            <ac:spMk id="6" creationId="{F4DD2760-D961-0503-702A-80E94CD9DF62}"/>
          </ac:spMkLst>
        </pc:spChg>
        <pc:spChg chg="mod">
          <ac:chgData name="Marty Hultgren" userId="9481ff37-1d5e-4d95-af3c-77709b021bda" providerId="ADAL" clId="{0FE59A10-0FA6-4426-8BDF-F016476E0495}" dt="2024-11-08T14:42:57.778" v="3938" actId="1076"/>
          <ac:spMkLst>
            <pc:docMk/>
            <pc:sldMk cId="1485979486" sldId="2147477541"/>
            <ac:spMk id="7" creationId="{789D3891-D7C5-96AB-8E19-861DDF776E76}"/>
          </ac:spMkLst>
        </pc:spChg>
        <pc:spChg chg="add del mod">
          <ac:chgData name="Marty Hultgren" userId="9481ff37-1d5e-4d95-af3c-77709b021bda" providerId="ADAL" clId="{0FE59A10-0FA6-4426-8BDF-F016476E0495}" dt="2024-11-14T00:58:57.513" v="6072" actId="478"/>
          <ac:spMkLst>
            <pc:docMk/>
            <pc:sldMk cId="1485979486" sldId="2147477541"/>
            <ac:spMk id="9" creationId="{E341EE92-BB96-B17F-7A66-5C2378E1795C}"/>
          </ac:spMkLst>
        </pc:spChg>
        <pc:spChg chg="add mod">
          <ac:chgData name="Marty Hultgren" userId="9481ff37-1d5e-4d95-af3c-77709b021bda" providerId="ADAL" clId="{0FE59A10-0FA6-4426-8BDF-F016476E0495}" dt="2024-11-14T16:25:30.585" v="6380"/>
          <ac:spMkLst>
            <pc:docMk/>
            <pc:sldMk cId="1485979486" sldId="2147477541"/>
            <ac:spMk id="10" creationId="{B3A54B0D-F7B1-9BC2-D008-88AF16E600CA}"/>
          </ac:spMkLst>
        </pc:spChg>
        <pc:spChg chg="add del mod">
          <ac:chgData name="Marty Hultgren" userId="9481ff37-1d5e-4d95-af3c-77709b021bda" providerId="ADAL" clId="{0FE59A10-0FA6-4426-8BDF-F016476E0495}" dt="2024-11-08T15:02:42.982" v="4258" actId="478"/>
          <ac:spMkLst>
            <pc:docMk/>
            <pc:sldMk cId="1485979486" sldId="2147477541"/>
            <ac:spMk id="13" creationId="{7DA5009F-317F-85A2-84B7-4B4C556B48BA}"/>
          </ac:spMkLst>
        </pc:spChg>
        <pc:spChg chg="add mod">
          <ac:chgData name="Marty Hultgren" userId="9481ff37-1d5e-4d95-af3c-77709b021bda" providerId="ADAL" clId="{0FE59A10-0FA6-4426-8BDF-F016476E0495}" dt="2024-11-08T15:10:08.224" v="4329" actId="1076"/>
          <ac:spMkLst>
            <pc:docMk/>
            <pc:sldMk cId="1485979486" sldId="2147477541"/>
            <ac:spMk id="14" creationId="{72C4CD9B-2A8D-57B5-AB22-644C135193AB}"/>
          </ac:spMkLst>
        </pc:spChg>
        <pc:spChg chg="add mod">
          <ac:chgData name="Marty Hultgren" userId="9481ff37-1d5e-4d95-af3c-77709b021bda" providerId="ADAL" clId="{0FE59A10-0FA6-4426-8BDF-F016476E0495}" dt="2024-11-08T15:10:04.289" v="4328" actId="6549"/>
          <ac:spMkLst>
            <pc:docMk/>
            <pc:sldMk cId="1485979486" sldId="2147477541"/>
            <ac:spMk id="15" creationId="{D1E43DB1-C1B8-D087-FFE5-CC1B92A92739}"/>
          </ac:spMkLst>
        </pc:spChg>
        <pc:spChg chg="mod">
          <ac:chgData name="Marty Hultgren" userId="9481ff37-1d5e-4d95-af3c-77709b021bda" providerId="ADAL" clId="{0FE59A10-0FA6-4426-8BDF-F016476E0495}" dt="2024-11-08T14:59:48.980" v="4157" actId="20577"/>
          <ac:spMkLst>
            <pc:docMk/>
            <pc:sldMk cId="1485979486" sldId="2147477541"/>
            <ac:spMk id="21" creationId="{310BD3BD-07D2-93A7-5A22-3F3CAE83032F}"/>
          </ac:spMkLst>
        </pc:spChg>
        <pc:graphicFrameChg chg="del">
          <ac:chgData name="Marty Hultgren" userId="9481ff37-1d5e-4d95-af3c-77709b021bda" providerId="ADAL" clId="{0FE59A10-0FA6-4426-8BDF-F016476E0495}" dt="2024-11-08T14:41:59.602" v="3923" actId="478"/>
          <ac:graphicFrameMkLst>
            <pc:docMk/>
            <pc:sldMk cId="1485979486" sldId="2147477541"/>
            <ac:graphicFrameMk id="9" creationId="{BEF1DDED-A70F-0A44-D0DE-5B3F75484244}"/>
          </ac:graphicFrameMkLst>
        </pc:graphicFrameChg>
        <pc:graphicFrameChg chg="del">
          <ac:chgData name="Marty Hultgren" userId="9481ff37-1d5e-4d95-af3c-77709b021bda" providerId="ADAL" clId="{0FE59A10-0FA6-4426-8BDF-F016476E0495}" dt="2024-11-08T14:42:00.721" v="3924" actId="478"/>
          <ac:graphicFrameMkLst>
            <pc:docMk/>
            <pc:sldMk cId="1485979486" sldId="2147477541"/>
            <ac:graphicFrameMk id="11" creationId="{DD9556CA-7D26-C9E4-313F-40BA9ECF3FC1}"/>
          </ac:graphicFrameMkLst>
        </pc:graphicFrameChg>
        <pc:cxnChg chg="del">
          <ac:chgData name="Marty Hultgren" userId="9481ff37-1d5e-4d95-af3c-77709b021bda" providerId="ADAL" clId="{0FE59A10-0FA6-4426-8BDF-F016476E0495}" dt="2024-11-08T14:42:01.434" v="3925" actId="478"/>
          <ac:cxnSpMkLst>
            <pc:docMk/>
            <pc:sldMk cId="1485979486" sldId="2147477541"/>
            <ac:cxnSpMk id="10" creationId="{F99C43E9-F172-B5DC-DF11-A21F16A66112}"/>
          </ac:cxnSpMkLst>
        </pc:cxnChg>
        <pc:cxnChg chg="del">
          <ac:chgData name="Marty Hultgren" userId="9481ff37-1d5e-4d95-af3c-77709b021bda" providerId="ADAL" clId="{0FE59A10-0FA6-4426-8BDF-F016476E0495}" dt="2024-11-08T14:42:02.039" v="3926" actId="478"/>
          <ac:cxnSpMkLst>
            <pc:docMk/>
            <pc:sldMk cId="1485979486" sldId="2147477541"/>
            <ac:cxnSpMk id="12" creationId="{35F2F843-ED09-F1F8-C78C-D5E7DFE9F5E5}"/>
          </ac:cxnSpMkLst>
        </pc:cxnChg>
      </pc:sldChg>
      <pc:sldChg chg="addSp delSp modSp add mod">
        <pc:chgData name="Marty Hultgren" userId="9481ff37-1d5e-4d95-af3c-77709b021bda" providerId="ADAL" clId="{0FE59A10-0FA6-4426-8BDF-F016476E0495}" dt="2024-11-14T16:25:32.157" v="6382"/>
        <pc:sldMkLst>
          <pc:docMk/>
          <pc:sldMk cId="3550608333" sldId="2147477542"/>
        </pc:sldMkLst>
        <pc:spChg chg="add del mod">
          <ac:chgData name="Marty Hultgren" userId="9481ff37-1d5e-4d95-af3c-77709b021bda" providerId="ADAL" clId="{0FE59A10-0FA6-4426-8BDF-F016476E0495}" dt="2024-11-14T14:00:59.769" v="6161" actId="478"/>
          <ac:spMkLst>
            <pc:docMk/>
            <pc:sldMk cId="3550608333" sldId="2147477542"/>
            <ac:spMk id="2" creationId="{8F309FCB-2D1C-E8B8-1760-A3D8F0C968EB}"/>
          </ac:spMkLst>
        </pc:spChg>
        <pc:spChg chg="del">
          <ac:chgData name="Marty Hultgren" userId="9481ff37-1d5e-4d95-af3c-77709b021bda" providerId="ADAL" clId="{0FE59A10-0FA6-4426-8BDF-F016476E0495}" dt="2024-11-08T14:44:54.706" v="3953" actId="478"/>
          <ac:spMkLst>
            <pc:docMk/>
            <pc:sldMk cId="3550608333" sldId="2147477542"/>
            <ac:spMk id="2" creationId="{A3C0B361-B99D-798E-9FE9-AE94261EEE39}"/>
          </ac:spMkLst>
        </pc:spChg>
        <pc:spChg chg="add del mod">
          <ac:chgData name="Marty Hultgren" userId="9481ff37-1d5e-4d95-af3c-77709b021bda" providerId="ADAL" clId="{0FE59A10-0FA6-4426-8BDF-F016476E0495}" dt="2024-11-13T23:18:18.461" v="5606" actId="478"/>
          <ac:spMkLst>
            <pc:docMk/>
            <pc:sldMk cId="3550608333" sldId="2147477542"/>
            <ac:spMk id="2" creationId="{FA99EFB3-0984-6C61-DC8D-6B685A2A5893}"/>
          </ac:spMkLst>
        </pc:spChg>
        <pc:spChg chg="add mod">
          <ac:chgData name="Marty Hultgren" userId="9481ff37-1d5e-4d95-af3c-77709b021bda" providerId="ADAL" clId="{0FE59A10-0FA6-4426-8BDF-F016476E0495}" dt="2024-11-08T14:44:55.683" v="3954"/>
          <ac:spMkLst>
            <pc:docMk/>
            <pc:sldMk cId="3550608333" sldId="2147477542"/>
            <ac:spMk id="3" creationId="{E553F986-4F1C-DDBB-9D7B-F1655A5AB945}"/>
          </ac:spMkLst>
        </pc:spChg>
        <pc:spChg chg="del">
          <ac:chgData name="Marty Hultgren" userId="9481ff37-1d5e-4d95-af3c-77709b021bda" providerId="ADAL" clId="{0FE59A10-0FA6-4426-8BDF-F016476E0495}" dt="2024-11-08T15:00:13.055" v="4168" actId="478"/>
          <ac:spMkLst>
            <pc:docMk/>
            <pc:sldMk cId="3550608333" sldId="2147477542"/>
            <ac:spMk id="4" creationId="{01A05582-FDA9-D493-E81C-21D25DFABE0E}"/>
          </ac:spMkLst>
        </pc:spChg>
        <pc:spChg chg="add del mod">
          <ac:chgData name="Marty Hultgren" userId="9481ff37-1d5e-4d95-af3c-77709b021bda" providerId="ADAL" clId="{0FE59A10-0FA6-4426-8BDF-F016476E0495}" dt="2024-11-14T00:59:03.036" v="6076" actId="478"/>
          <ac:spMkLst>
            <pc:docMk/>
            <pc:sldMk cId="3550608333" sldId="2147477542"/>
            <ac:spMk id="4" creationId="{FD7D336A-7FAB-F027-F901-5A8681194B00}"/>
          </ac:spMkLst>
        </pc:spChg>
        <pc:spChg chg="add del mod">
          <ac:chgData name="Marty Hultgren" userId="9481ff37-1d5e-4d95-af3c-77709b021bda" providerId="ADAL" clId="{0FE59A10-0FA6-4426-8BDF-F016476E0495}" dt="2024-11-14T16:25:21.523" v="6375" actId="478"/>
          <ac:spMkLst>
            <pc:docMk/>
            <pc:sldMk cId="3550608333" sldId="2147477542"/>
            <ac:spMk id="5" creationId="{B2FDFA94-ABDE-3FC5-1557-B4E248D73502}"/>
          </ac:spMkLst>
        </pc:spChg>
        <pc:spChg chg="del">
          <ac:chgData name="Marty Hultgren" userId="9481ff37-1d5e-4d95-af3c-77709b021bda" providerId="ADAL" clId="{0FE59A10-0FA6-4426-8BDF-F016476E0495}" dt="2024-11-08T14:44:52.927" v="3950" actId="478"/>
          <ac:spMkLst>
            <pc:docMk/>
            <pc:sldMk cId="3550608333" sldId="2147477542"/>
            <ac:spMk id="5" creationId="{E631F45E-0EA9-4F0D-CFD3-DB87C292F17E}"/>
          </ac:spMkLst>
        </pc:spChg>
        <pc:spChg chg="add mod">
          <ac:chgData name="Marty Hultgren" userId="9481ff37-1d5e-4d95-af3c-77709b021bda" providerId="ADAL" clId="{0FE59A10-0FA6-4426-8BDF-F016476E0495}" dt="2024-11-14T16:25:32.157" v="6382"/>
          <ac:spMkLst>
            <pc:docMk/>
            <pc:sldMk cId="3550608333" sldId="2147477542"/>
            <ac:spMk id="6" creationId="{5A5072B8-9852-CF15-D27B-A8082A5A19D1}"/>
          </ac:spMkLst>
        </pc:spChg>
        <pc:spChg chg="del">
          <ac:chgData name="Marty Hultgren" userId="9481ff37-1d5e-4d95-af3c-77709b021bda" providerId="ADAL" clId="{0FE59A10-0FA6-4426-8BDF-F016476E0495}" dt="2024-11-08T14:44:54.245" v="3952" actId="478"/>
          <ac:spMkLst>
            <pc:docMk/>
            <pc:sldMk cId="3550608333" sldId="2147477542"/>
            <ac:spMk id="6" creationId="{F4DD2760-D961-0503-702A-80E94CD9DF62}"/>
          </ac:spMkLst>
        </pc:spChg>
        <pc:spChg chg="del">
          <ac:chgData name="Marty Hultgren" userId="9481ff37-1d5e-4d95-af3c-77709b021bda" providerId="ADAL" clId="{0FE59A10-0FA6-4426-8BDF-F016476E0495}" dt="2024-11-08T14:44:53.599" v="3951" actId="478"/>
          <ac:spMkLst>
            <pc:docMk/>
            <pc:sldMk cId="3550608333" sldId="2147477542"/>
            <ac:spMk id="7" creationId="{789D3891-D7C5-96AB-8E19-861DDF776E76}"/>
          </ac:spMkLst>
        </pc:spChg>
        <pc:spChg chg="add mod">
          <ac:chgData name="Marty Hultgren" userId="9481ff37-1d5e-4d95-af3c-77709b021bda" providerId="ADAL" clId="{0FE59A10-0FA6-4426-8BDF-F016476E0495}" dt="2024-11-08T14:44:55.683" v="3954"/>
          <ac:spMkLst>
            <pc:docMk/>
            <pc:sldMk cId="3550608333" sldId="2147477542"/>
            <ac:spMk id="13" creationId="{9DF04D2F-B4A5-B19A-2771-8FFAA580DB1E}"/>
          </ac:spMkLst>
        </pc:spChg>
        <pc:spChg chg="add mod">
          <ac:chgData name="Marty Hultgren" userId="9481ff37-1d5e-4d95-af3c-77709b021bda" providerId="ADAL" clId="{0FE59A10-0FA6-4426-8BDF-F016476E0495}" dt="2024-11-08T14:44:55.683" v="3954"/>
          <ac:spMkLst>
            <pc:docMk/>
            <pc:sldMk cId="3550608333" sldId="2147477542"/>
            <ac:spMk id="14" creationId="{48C796AA-DF49-8825-4767-833CF5859ECA}"/>
          </ac:spMkLst>
        </pc:spChg>
        <pc:spChg chg="add mod">
          <ac:chgData name="Marty Hultgren" userId="9481ff37-1d5e-4d95-af3c-77709b021bda" providerId="ADAL" clId="{0FE59A10-0FA6-4426-8BDF-F016476E0495}" dt="2024-11-08T14:44:55.683" v="3954"/>
          <ac:spMkLst>
            <pc:docMk/>
            <pc:sldMk cId="3550608333" sldId="2147477542"/>
            <ac:spMk id="15" creationId="{2DD0E55D-01C3-F7B3-6410-E6A80C8FFE1E}"/>
          </ac:spMkLst>
        </pc:spChg>
        <pc:spChg chg="add del mod">
          <ac:chgData name="Marty Hultgren" userId="9481ff37-1d5e-4d95-af3c-77709b021bda" providerId="ADAL" clId="{0FE59A10-0FA6-4426-8BDF-F016476E0495}" dt="2024-11-08T15:00:52.167" v="4194" actId="478"/>
          <ac:spMkLst>
            <pc:docMk/>
            <pc:sldMk cId="3550608333" sldId="2147477542"/>
            <ac:spMk id="16" creationId="{BF16C85F-1488-D723-CF3A-4B838F396796}"/>
          </ac:spMkLst>
        </pc:spChg>
        <pc:spChg chg="add del mod">
          <ac:chgData name="Marty Hultgren" userId="9481ff37-1d5e-4d95-af3c-77709b021bda" providerId="ADAL" clId="{0FE59A10-0FA6-4426-8BDF-F016476E0495}" dt="2024-11-08T15:02:40.050" v="4256" actId="478"/>
          <ac:spMkLst>
            <pc:docMk/>
            <pc:sldMk cId="3550608333" sldId="2147477542"/>
            <ac:spMk id="17" creationId="{6769CE9A-9365-61F8-BC95-81D8A31A0A88}"/>
          </ac:spMkLst>
        </pc:spChg>
        <pc:spChg chg="add del mod">
          <ac:chgData name="Marty Hultgren" userId="9481ff37-1d5e-4d95-af3c-77709b021bda" providerId="ADAL" clId="{0FE59A10-0FA6-4426-8BDF-F016476E0495}" dt="2024-11-08T15:10:21.741" v="4332" actId="478"/>
          <ac:spMkLst>
            <pc:docMk/>
            <pc:sldMk cId="3550608333" sldId="2147477542"/>
            <ac:spMk id="18" creationId="{13B79B89-7029-7A14-55FE-AC3F68C77003}"/>
          </ac:spMkLst>
        </pc:spChg>
        <pc:spChg chg="add mod">
          <ac:chgData name="Marty Hultgren" userId="9481ff37-1d5e-4d95-af3c-77709b021bda" providerId="ADAL" clId="{0FE59A10-0FA6-4426-8BDF-F016476E0495}" dt="2024-11-08T15:10:21.994" v="4333"/>
          <ac:spMkLst>
            <pc:docMk/>
            <pc:sldMk cId="3550608333" sldId="2147477542"/>
            <ac:spMk id="19" creationId="{92B75105-73CA-1F92-1C25-980E12D0B763}"/>
          </ac:spMkLst>
        </pc:spChg>
        <pc:spChg chg="add mod">
          <ac:chgData name="Marty Hultgren" userId="9481ff37-1d5e-4d95-af3c-77709b021bda" providerId="ADAL" clId="{0FE59A10-0FA6-4426-8BDF-F016476E0495}" dt="2024-11-08T15:10:21.994" v="4333"/>
          <ac:spMkLst>
            <pc:docMk/>
            <pc:sldMk cId="3550608333" sldId="2147477542"/>
            <ac:spMk id="20" creationId="{70995F10-A681-DE60-9E70-4278C4D47552}"/>
          </ac:spMkLst>
        </pc:spChg>
        <pc:spChg chg="mod">
          <ac:chgData name="Marty Hultgren" userId="9481ff37-1d5e-4d95-af3c-77709b021bda" providerId="ADAL" clId="{0FE59A10-0FA6-4426-8BDF-F016476E0495}" dt="2024-11-08T15:00:14.425" v="4171" actId="6549"/>
          <ac:spMkLst>
            <pc:docMk/>
            <pc:sldMk cId="3550608333" sldId="2147477542"/>
            <ac:spMk id="21" creationId="{310BD3BD-07D2-93A7-5A22-3F3CAE83032F}"/>
          </ac:spMkLst>
        </pc:spChg>
        <pc:graphicFrameChg chg="mod">
          <ac:chgData name="Marty Hultgren" userId="9481ff37-1d5e-4d95-af3c-77709b021bda" providerId="ADAL" clId="{0FE59A10-0FA6-4426-8BDF-F016476E0495}" dt="2024-11-08T14:42:18.861" v="3930"/>
          <ac:graphicFrameMkLst>
            <pc:docMk/>
            <pc:sldMk cId="3550608333" sldId="2147477542"/>
            <ac:graphicFrameMk id="8" creationId="{1BE672A5-4E95-A50F-5EA9-103007DB3E94}"/>
          </ac:graphicFrameMkLst>
        </pc:graphicFrameChg>
        <pc:graphicFrameChg chg="modGraphic">
          <ac:chgData name="Marty Hultgren" userId="9481ff37-1d5e-4d95-af3c-77709b021bda" providerId="ADAL" clId="{0FE59A10-0FA6-4426-8BDF-F016476E0495}" dt="2024-11-14T16:24:26.207" v="6358" actId="20577"/>
          <ac:graphicFrameMkLst>
            <pc:docMk/>
            <pc:sldMk cId="3550608333" sldId="2147477542"/>
            <ac:graphicFrameMk id="9" creationId="{BEF1DDED-A70F-0A44-D0DE-5B3F75484244}"/>
          </ac:graphicFrameMkLst>
        </pc:graphicFrameChg>
        <pc:graphicFrameChg chg="modGraphic">
          <ac:chgData name="Marty Hultgren" userId="9481ff37-1d5e-4d95-af3c-77709b021bda" providerId="ADAL" clId="{0FE59A10-0FA6-4426-8BDF-F016476E0495}" dt="2024-11-14T16:24:27.407" v="6359" actId="20577"/>
          <ac:graphicFrameMkLst>
            <pc:docMk/>
            <pc:sldMk cId="3550608333" sldId="2147477542"/>
            <ac:graphicFrameMk id="11" creationId="{DD9556CA-7D26-C9E4-313F-40BA9ECF3FC1}"/>
          </ac:graphicFrameMkLst>
        </pc:graphicFrameChg>
      </pc:sldChg>
      <pc:sldChg chg="addSp delSp modSp add del mod">
        <pc:chgData name="Marty Hultgren" userId="9481ff37-1d5e-4d95-af3c-77709b021bda" providerId="ADAL" clId="{0FE59A10-0FA6-4426-8BDF-F016476E0495}" dt="2024-11-08T15:01:12.925" v="4206" actId="47"/>
        <pc:sldMkLst>
          <pc:docMk/>
          <pc:sldMk cId="1380905747" sldId="2147477543"/>
        </pc:sldMkLst>
        <pc:spChg chg="del">
          <ac:chgData name="Marty Hultgren" userId="9481ff37-1d5e-4d95-af3c-77709b021bda" providerId="ADAL" clId="{0FE59A10-0FA6-4426-8BDF-F016476E0495}" dt="2024-11-08T14:42:41.307" v="3937" actId="478"/>
          <ac:spMkLst>
            <pc:docMk/>
            <pc:sldMk cId="1380905747" sldId="2147477543"/>
            <ac:spMk id="2" creationId="{A3C0B361-B99D-798E-9FE9-AE94261EEE39}"/>
          </ac:spMkLst>
        </pc:spChg>
        <pc:spChg chg="add del mod">
          <ac:chgData name="Marty Hultgren" userId="9481ff37-1d5e-4d95-af3c-77709b021bda" providerId="ADAL" clId="{0FE59A10-0FA6-4426-8BDF-F016476E0495}" dt="2024-11-08T15:00:00.931" v="4161" actId="478"/>
          <ac:spMkLst>
            <pc:docMk/>
            <pc:sldMk cId="1380905747" sldId="2147477543"/>
            <ac:spMk id="3" creationId="{D29887DA-7E7E-57A5-65BA-533D6111343D}"/>
          </ac:spMkLst>
        </pc:spChg>
        <pc:spChg chg="del">
          <ac:chgData name="Marty Hultgren" userId="9481ff37-1d5e-4d95-af3c-77709b021bda" providerId="ADAL" clId="{0FE59A10-0FA6-4426-8BDF-F016476E0495}" dt="2024-11-08T14:59:45.074" v="4154" actId="478"/>
          <ac:spMkLst>
            <pc:docMk/>
            <pc:sldMk cId="1380905747" sldId="2147477543"/>
            <ac:spMk id="4" creationId="{01A05582-FDA9-D493-E81C-21D25DFABE0E}"/>
          </ac:spMkLst>
        </pc:spChg>
        <pc:spChg chg="del">
          <ac:chgData name="Marty Hultgren" userId="9481ff37-1d5e-4d95-af3c-77709b021bda" providerId="ADAL" clId="{0FE59A10-0FA6-4426-8BDF-F016476E0495}" dt="2024-11-08T14:42:41.307" v="3937" actId="478"/>
          <ac:spMkLst>
            <pc:docMk/>
            <pc:sldMk cId="1380905747" sldId="2147477543"/>
            <ac:spMk id="5" creationId="{E631F45E-0EA9-4F0D-CFD3-DB87C292F17E}"/>
          </ac:spMkLst>
        </pc:spChg>
        <pc:spChg chg="del">
          <ac:chgData name="Marty Hultgren" userId="9481ff37-1d5e-4d95-af3c-77709b021bda" providerId="ADAL" clId="{0FE59A10-0FA6-4426-8BDF-F016476E0495}" dt="2024-11-08T14:42:41.307" v="3937" actId="478"/>
          <ac:spMkLst>
            <pc:docMk/>
            <pc:sldMk cId="1380905747" sldId="2147477543"/>
            <ac:spMk id="6" creationId="{F4DD2760-D961-0503-702A-80E94CD9DF62}"/>
          </ac:spMkLst>
        </pc:spChg>
        <pc:spChg chg="del mod">
          <ac:chgData name="Marty Hultgren" userId="9481ff37-1d5e-4d95-af3c-77709b021bda" providerId="ADAL" clId="{0FE59A10-0FA6-4426-8BDF-F016476E0495}" dt="2024-11-08T14:42:37.121" v="3936" actId="478"/>
          <ac:spMkLst>
            <pc:docMk/>
            <pc:sldMk cId="1380905747" sldId="2147477543"/>
            <ac:spMk id="7" creationId="{789D3891-D7C5-96AB-8E19-861DDF776E76}"/>
          </ac:spMkLst>
        </pc:spChg>
        <pc:spChg chg="add del mod">
          <ac:chgData name="Marty Hultgren" userId="9481ff37-1d5e-4d95-af3c-77709b021bda" providerId="ADAL" clId="{0FE59A10-0FA6-4426-8BDF-F016476E0495}" dt="2024-11-08T15:00:55.849" v="4197" actId="478"/>
          <ac:spMkLst>
            <pc:docMk/>
            <pc:sldMk cId="1380905747" sldId="2147477543"/>
            <ac:spMk id="9" creationId="{5700E7C6-77FC-4913-BC46-E20191645F5B}"/>
          </ac:spMkLst>
        </pc:spChg>
        <pc:spChg chg="add mod">
          <ac:chgData name="Marty Hultgren" userId="9481ff37-1d5e-4d95-af3c-77709b021bda" providerId="ADAL" clId="{0FE59A10-0FA6-4426-8BDF-F016476E0495}" dt="2024-11-08T15:01:07.138" v="4205"/>
          <ac:spMkLst>
            <pc:docMk/>
            <pc:sldMk cId="1380905747" sldId="2147477543"/>
            <ac:spMk id="10" creationId="{1A689CAE-654D-A9C2-9979-84794D2B2BDA}"/>
          </ac:spMkLst>
        </pc:spChg>
        <pc:spChg chg="mod">
          <ac:chgData name="Marty Hultgren" userId="9481ff37-1d5e-4d95-af3c-77709b021bda" providerId="ADAL" clId="{0FE59A10-0FA6-4426-8BDF-F016476E0495}" dt="2024-11-08T14:59:31.009" v="4152" actId="20577"/>
          <ac:spMkLst>
            <pc:docMk/>
            <pc:sldMk cId="1380905747" sldId="2147477543"/>
            <ac:spMk id="21" creationId="{310BD3BD-07D2-93A7-5A22-3F3CAE83032F}"/>
          </ac:spMkLst>
        </pc:spChg>
        <pc:graphicFrameChg chg="del">
          <ac:chgData name="Marty Hultgren" userId="9481ff37-1d5e-4d95-af3c-77709b021bda" providerId="ADAL" clId="{0FE59A10-0FA6-4426-8BDF-F016476E0495}" dt="2024-11-08T14:42:41.307" v="3937" actId="478"/>
          <ac:graphicFrameMkLst>
            <pc:docMk/>
            <pc:sldMk cId="1380905747" sldId="2147477543"/>
            <ac:graphicFrameMk id="8" creationId="{1BE672A5-4E95-A50F-5EA9-103007DB3E94}"/>
          </ac:graphicFrameMkLst>
        </pc:graphicFrameChg>
      </pc:sldChg>
      <pc:sldChg chg="addSp delSp modSp add mod">
        <pc:chgData name="Marty Hultgren" userId="9481ff37-1d5e-4d95-af3c-77709b021bda" providerId="ADAL" clId="{0FE59A10-0FA6-4426-8BDF-F016476E0495}" dt="2024-11-14T16:25:33.289" v="6383"/>
        <pc:sldMkLst>
          <pc:docMk/>
          <pc:sldMk cId="1865313488" sldId="2147477544"/>
        </pc:sldMkLst>
        <pc:spChg chg="add del mod">
          <ac:chgData name="Marty Hultgren" userId="9481ff37-1d5e-4d95-af3c-77709b021bda" providerId="ADAL" clId="{0FE59A10-0FA6-4426-8BDF-F016476E0495}" dt="2024-11-13T23:18:22.299" v="5608" actId="478"/>
          <ac:spMkLst>
            <pc:docMk/>
            <pc:sldMk cId="1865313488" sldId="2147477544"/>
            <ac:spMk id="2" creationId="{48161972-83CC-7D24-F14C-5135D6374932}"/>
          </ac:spMkLst>
        </pc:spChg>
        <pc:spChg chg="del">
          <ac:chgData name="Marty Hultgren" userId="9481ff37-1d5e-4d95-af3c-77709b021bda" providerId="ADAL" clId="{0FE59A10-0FA6-4426-8BDF-F016476E0495}" dt="2024-11-08T14:44:59.283" v="3955" actId="478"/>
          <ac:spMkLst>
            <pc:docMk/>
            <pc:sldMk cId="1865313488" sldId="2147477544"/>
            <ac:spMk id="2" creationId="{A3C0B361-B99D-798E-9FE9-AE94261EEE39}"/>
          </ac:spMkLst>
        </pc:spChg>
        <pc:spChg chg="add del mod">
          <ac:chgData name="Marty Hultgren" userId="9481ff37-1d5e-4d95-af3c-77709b021bda" providerId="ADAL" clId="{0FE59A10-0FA6-4426-8BDF-F016476E0495}" dt="2024-11-14T14:01:02.428" v="6163" actId="478"/>
          <ac:spMkLst>
            <pc:docMk/>
            <pc:sldMk cId="1865313488" sldId="2147477544"/>
            <ac:spMk id="2" creationId="{EFD2FA0B-8052-E925-B8FE-185535A6C968}"/>
          </ac:spMkLst>
        </pc:spChg>
        <pc:spChg chg="add mod">
          <ac:chgData name="Marty Hultgren" userId="9481ff37-1d5e-4d95-af3c-77709b021bda" providerId="ADAL" clId="{0FE59A10-0FA6-4426-8BDF-F016476E0495}" dt="2024-11-08T14:45:11.556" v="3960" actId="1076"/>
          <ac:spMkLst>
            <pc:docMk/>
            <pc:sldMk cId="1865313488" sldId="2147477544"/>
            <ac:spMk id="3" creationId="{1895A96C-3814-6CCE-7391-09B6551259E4}"/>
          </ac:spMkLst>
        </pc:spChg>
        <pc:spChg chg="del">
          <ac:chgData name="Marty Hultgren" userId="9481ff37-1d5e-4d95-af3c-77709b021bda" providerId="ADAL" clId="{0FE59A10-0FA6-4426-8BDF-F016476E0495}" dt="2024-11-08T15:00:18.752" v="4173" actId="478"/>
          <ac:spMkLst>
            <pc:docMk/>
            <pc:sldMk cId="1865313488" sldId="2147477544"/>
            <ac:spMk id="4" creationId="{01A05582-FDA9-D493-E81C-21D25DFABE0E}"/>
          </ac:spMkLst>
        </pc:spChg>
        <pc:spChg chg="add del mod">
          <ac:chgData name="Marty Hultgren" userId="9481ff37-1d5e-4d95-af3c-77709b021bda" providerId="ADAL" clId="{0FE59A10-0FA6-4426-8BDF-F016476E0495}" dt="2024-11-14T00:59:05.321" v="6078" actId="478"/>
          <ac:spMkLst>
            <pc:docMk/>
            <pc:sldMk cId="1865313488" sldId="2147477544"/>
            <ac:spMk id="4" creationId="{BB859B83-436B-E324-E79B-3889133437D0}"/>
          </ac:spMkLst>
        </pc:spChg>
        <pc:spChg chg="add del mod">
          <ac:chgData name="Marty Hultgren" userId="9481ff37-1d5e-4d95-af3c-77709b021bda" providerId="ADAL" clId="{0FE59A10-0FA6-4426-8BDF-F016476E0495}" dt="2024-11-14T16:25:20.481" v="6374" actId="478"/>
          <ac:spMkLst>
            <pc:docMk/>
            <pc:sldMk cId="1865313488" sldId="2147477544"/>
            <ac:spMk id="5" creationId="{C176A381-2EFF-5B50-B688-8BCA1E4DA3AC}"/>
          </ac:spMkLst>
        </pc:spChg>
        <pc:spChg chg="del">
          <ac:chgData name="Marty Hultgren" userId="9481ff37-1d5e-4d95-af3c-77709b021bda" providerId="ADAL" clId="{0FE59A10-0FA6-4426-8BDF-F016476E0495}" dt="2024-11-08T14:45:01.066" v="3958" actId="478"/>
          <ac:spMkLst>
            <pc:docMk/>
            <pc:sldMk cId="1865313488" sldId="2147477544"/>
            <ac:spMk id="5" creationId="{E631F45E-0EA9-4F0D-CFD3-DB87C292F17E}"/>
          </ac:spMkLst>
        </pc:spChg>
        <pc:spChg chg="add mod">
          <ac:chgData name="Marty Hultgren" userId="9481ff37-1d5e-4d95-af3c-77709b021bda" providerId="ADAL" clId="{0FE59A10-0FA6-4426-8BDF-F016476E0495}" dt="2024-11-14T16:25:33.289" v="6383"/>
          <ac:spMkLst>
            <pc:docMk/>
            <pc:sldMk cId="1865313488" sldId="2147477544"/>
            <ac:spMk id="6" creationId="{204D927B-6A3A-92D4-3A5F-7A5FAA1B9150}"/>
          </ac:spMkLst>
        </pc:spChg>
        <pc:spChg chg="del">
          <ac:chgData name="Marty Hultgren" userId="9481ff37-1d5e-4d95-af3c-77709b021bda" providerId="ADAL" clId="{0FE59A10-0FA6-4426-8BDF-F016476E0495}" dt="2024-11-08T14:44:59.960" v="3956" actId="478"/>
          <ac:spMkLst>
            <pc:docMk/>
            <pc:sldMk cId="1865313488" sldId="2147477544"/>
            <ac:spMk id="6" creationId="{F4DD2760-D961-0503-702A-80E94CD9DF62}"/>
          </ac:spMkLst>
        </pc:spChg>
        <pc:spChg chg="del">
          <ac:chgData name="Marty Hultgren" userId="9481ff37-1d5e-4d95-af3c-77709b021bda" providerId="ADAL" clId="{0FE59A10-0FA6-4426-8BDF-F016476E0495}" dt="2024-11-08T14:45:00.592" v="3957" actId="478"/>
          <ac:spMkLst>
            <pc:docMk/>
            <pc:sldMk cId="1865313488" sldId="2147477544"/>
            <ac:spMk id="7" creationId="{789D3891-D7C5-96AB-8E19-861DDF776E76}"/>
          </ac:spMkLst>
        </pc:spChg>
        <pc:spChg chg="add mod">
          <ac:chgData name="Marty Hultgren" userId="9481ff37-1d5e-4d95-af3c-77709b021bda" providerId="ADAL" clId="{0FE59A10-0FA6-4426-8BDF-F016476E0495}" dt="2024-11-08T14:45:11.556" v="3960" actId="1076"/>
          <ac:spMkLst>
            <pc:docMk/>
            <pc:sldMk cId="1865313488" sldId="2147477544"/>
            <ac:spMk id="13" creationId="{225CB3BB-80D0-447B-3A11-1E026B62407A}"/>
          </ac:spMkLst>
        </pc:spChg>
        <pc:spChg chg="add mod">
          <ac:chgData name="Marty Hultgren" userId="9481ff37-1d5e-4d95-af3c-77709b021bda" providerId="ADAL" clId="{0FE59A10-0FA6-4426-8BDF-F016476E0495}" dt="2024-11-08T14:45:11.556" v="3960" actId="1076"/>
          <ac:spMkLst>
            <pc:docMk/>
            <pc:sldMk cId="1865313488" sldId="2147477544"/>
            <ac:spMk id="15" creationId="{6AC8683A-B6E3-6F5E-93B5-AF8A6EF1A34C}"/>
          </ac:spMkLst>
        </pc:spChg>
        <pc:spChg chg="add mod">
          <ac:chgData name="Marty Hultgren" userId="9481ff37-1d5e-4d95-af3c-77709b021bda" providerId="ADAL" clId="{0FE59A10-0FA6-4426-8BDF-F016476E0495}" dt="2024-11-08T14:45:11.556" v="3960" actId="1076"/>
          <ac:spMkLst>
            <pc:docMk/>
            <pc:sldMk cId="1865313488" sldId="2147477544"/>
            <ac:spMk id="16" creationId="{828CBD15-E331-DFCB-3952-136A8BB36EAF}"/>
          </ac:spMkLst>
        </pc:spChg>
        <pc:spChg chg="add mod">
          <ac:chgData name="Marty Hultgren" userId="9481ff37-1d5e-4d95-af3c-77709b021bda" providerId="ADAL" clId="{0FE59A10-0FA6-4426-8BDF-F016476E0495}" dt="2024-11-08T14:45:02.006" v="3959"/>
          <ac:spMkLst>
            <pc:docMk/>
            <pc:sldMk cId="1865313488" sldId="2147477544"/>
            <ac:spMk id="17" creationId="{B4BC9452-6E80-716D-EC8D-F6605F5107C0}"/>
          </ac:spMkLst>
        </pc:spChg>
        <pc:spChg chg="add mod">
          <ac:chgData name="Marty Hultgren" userId="9481ff37-1d5e-4d95-af3c-77709b021bda" providerId="ADAL" clId="{0FE59A10-0FA6-4426-8BDF-F016476E0495}" dt="2024-11-08T14:45:02.006" v="3959"/>
          <ac:spMkLst>
            <pc:docMk/>
            <pc:sldMk cId="1865313488" sldId="2147477544"/>
            <ac:spMk id="18" creationId="{AE2B832D-8D82-8C38-5916-B757FF95A4B4}"/>
          </ac:spMkLst>
        </pc:spChg>
        <pc:spChg chg="add mod">
          <ac:chgData name="Marty Hultgren" userId="9481ff37-1d5e-4d95-af3c-77709b021bda" providerId="ADAL" clId="{0FE59A10-0FA6-4426-8BDF-F016476E0495}" dt="2024-11-08T14:45:02.006" v="3959"/>
          <ac:spMkLst>
            <pc:docMk/>
            <pc:sldMk cId="1865313488" sldId="2147477544"/>
            <ac:spMk id="19" creationId="{7F713C24-3AE0-D596-98D8-6AC049E8DF27}"/>
          </ac:spMkLst>
        </pc:spChg>
        <pc:spChg chg="add mod">
          <ac:chgData name="Marty Hultgren" userId="9481ff37-1d5e-4d95-af3c-77709b021bda" providerId="ADAL" clId="{0FE59A10-0FA6-4426-8BDF-F016476E0495}" dt="2024-11-08T14:45:02.006" v="3959"/>
          <ac:spMkLst>
            <pc:docMk/>
            <pc:sldMk cId="1865313488" sldId="2147477544"/>
            <ac:spMk id="20" creationId="{AD2702A0-9633-B9EC-17CA-4ACE5AD84053}"/>
          </ac:spMkLst>
        </pc:spChg>
        <pc:spChg chg="mod">
          <ac:chgData name="Marty Hultgren" userId="9481ff37-1d5e-4d95-af3c-77709b021bda" providerId="ADAL" clId="{0FE59A10-0FA6-4426-8BDF-F016476E0495}" dt="2024-11-08T15:00:19.961" v="4176" actId="6549"/>
          <ac:spMkLst>
            <pc:docMk/>
            <pc:sldMk cId="1865313488" sldId="2147477544"/>
            <ac:spMk id="21" creationId="{310BD3BD-07D2-93A7-5A22-3F3CAE83032F}"/>
          </ac:spMkLst>
        </pc:spChg>
        <pc:spChg chg="add del mod">
          <ac:chgData name="Marty Hultgren" userId="9481ff37-1d5e-4d95-af3c-77709b021bda" providerId="ADAL" clId="{0FE59A10-0FA6-4426-8BDF-F016476E0495}" dt="2024-11-08T15:00:51.214" v="4193" actId="478"/>
          <ac:spMkLst>
            <pc:docMk/>
            <pc:sldMk cId="1865313488" sldId="2147477544"/>
            <ac:spMk id="22" creationId="{C342E0AD-C793-15C5-5917-BED2B068FCDC}"/>
          </ac:spMkLst>
        </pc:spChg>
        <pc:spChg chg="add del mod">
          <ac:chgData name="Marty Hultgren" userId="9481ff37-1d5e-4d95-af3c-77709b021bda" providerId="ADAL" clId="{0FE59A10-0FA6-4426-8BDF-F016476E0495}" dt="2024-11-08T15:02:52.923" v="4262" actId="478"/>
          <ac:spMkLst>
            <pc:docMk/>
            <pc:sldMk cId="1865313488" sldId="2147477544"/>
            <ac:spMk id="23" creationId="{7E892C24-2262-3868-9C8D-5BF92C3896BE}"/>
          </ac:spMkLst>
        </pc:spChg>
        <pc:spChg chg="add del mod">
          <ac:chgData name="Marty Hultgren" userId="9481ff37-1d5e-4d95-af3c-77709b021bda" providerId="ADAL" clId="{0FE59A10-0FA6-4426-8BDF-F016476E0495}" dt="2024-11-08T15:10:24.783" v="4334" actId="478"/>
          <ac:spMkLst>
            <pc:docMk/>
            <pc:sldMk cId="1865313488" sldId="2147477544"/>
            <ac:spMk id="24" creationId="{71171E01-C91E-481A-CBA7-FEF635E7B4E0}"/>
          </ac:spMkLst>
        </pc:spChg>
        <pc:spChg chg="add mod">
          <ac:chgData name="Marty Hultgren" userId="9481ff37-1d5e-4d95-af3c-77709b021bda" providerId="ADAL" clId="{0FE59A10-0FA6-4426-8BDF-F016476E0495}" dt="2024-11-08T15:10:25.049" v="4335"/>
          <ac:spMkLst>
            <pc:docMk/>
            <pc:sldMk cId="1865313488" sldId="2147477544"/>
            <ac:spMk id="25" creationId="{3C99CCBE-37D9-5949-97A4-28610945A1B3}"/>
          </ac:spMkLst>
        </pc:spChg>
        <pc:spChg chg="add mod">
          <ac:chgData name="Marty Hultgren" userId="9481ff37-1d5e-4d95-af3c-77709b021bda" providerId="ADAL" clId="{0FE59A10-0FA6-4426-8BDF-F016476E0495}" dt="2024-11-08T15:10:25.049" v="4335"/>
          <ac:spMkLst>
            <pc:docMk/>
            <pc:sldMk cId="1865313488" sldId="2147477544"/>
            <ac:spMk id="26" creationId="{470F0082-4002-3E74-8344-1BA7F79CB5FB}"/>
          </ac:spMkLst>
        </pc:spChg>
        <pc:graphicFrameChg chg="modGraphic">
          <ac:chgData name="Marty Hultgren" userId="9481ff37-1d5e-4d95-af3c-77709b021bda" providerId="ADAL" clId="{0FE59A10-0FA6-4426-8BDF-F016476E0495}" dt="2024-11-14T16:24:33.439" v="6362" actId="20577"/>
          <ac:graphicFrameMkLst>
            <pc:docMk/>
            <pc:sldMk cId="1865313488" sldId="2147477544"/>
            <ac:graphicFrameMk id="9" creationId="{BEF1DDED-A70F-0A44-D0DE-5B3F75484244}"/>
          </ac:graphicFrameMkLst>
        </pc:graphicFrameChg>
        <pc:graphicFrameChg chg="modGraphic">
          <ac:chgData name="Marty Hultgren" userId="9481ff37-1d5e-4d95-af3c-77709b021bda" providerId="ADAL" clId="{0FE59A10-0FA6-4426-8BDF-F016476E0495}" dt="2024-11-14T16:24:34.957" v="6363" actId="20577"/>
          <ac:graphicFrameMkLst>
            <pc:docMk/>
            <pc:sldMk cId="1865313488" sldId="2147477544"/>
            <ac:graphicFrameMk id="11" creationId="{DD9556CA-7D26-C9E4-313F-40BA9ECF3FC1}"/>
          </ac:graphicFrameMkLst>
        </pc:graphicFrameChg>
        <pc:graphicFrameChg chg="add mod">
          <ac:chgData name="Marty Hultgren" userId="9481ff37-1d5e-4d95-af3c-77709b021bda" providerId="ADAL" clId="{0FE59A10-0FA6-4426-8BDF-F016476E0495}" dt="2024-11-08T14:44:14.869" v="3948" actId="1076"/>
          <ac:graphicFrameMkLst>
            <pc:docMk/>
            <pc:sldMk cId="1865313488" sldId="2147477544"/>
            <ac:graphicFrameMk id="14" creationId="{1B1D4A0A-A822-C762-2640-9B0E82D53686}"/>
          </ac:graphicFrameMkLst>
        </pc:graphicFrameChg>
      </pc:sldChg>
      <pc:sldChg chg="addSp delSp modSp add mod">
        <pc:chgData name="Marty Hultgren" userId="9481ff37-1d5e-4d95-af3c-77709b021bda" providerId="ADAL" clId="{0FE59A10-0FA6-4426-8BDF-F016476E0495}" dt="2024-11-14T16:25:12.532" v="6373" actId="20577"/>
        <pc:sldMkLst>
          <pc:docMk/>
          <pc:sldMk cId="680746458" sldId="2147477545"/>
        </pc:sldMkLst>
        <pc:spChg chg="add del mod">
          <ac:chgData name="Marty Hultgren" userId="9481ff37-1d5e-4d95-af3c-77709b021bda" providerId="ADAL" clId="{0FE59A10-0FA6-4426-8BDF-F016476E0495}" dt="2024-11-14T00:59:07.530" v="6080" actId="478"/>
          <ac:spMkLst>
            <pc:docMk/>
            <pc:sldMk cId="680746458" sldId="2147477545"/>
            <ac:spMk id="2" creationId="{8370EEE8-A48E-7D09-4D1D-452D86C3FB29}"/>
          </ac:spMkLst>
        </pc:spChg>
        <pc:spChg chg="del">
          <ac:chgData name="Marty Hultgren" userId="9481ff37-1d5e-4d95-af3c-77709b021bda" providerId="ADAL" clId="{0FE59A10-0FA6-4426-8BDF-F016476E0495}" dt="2024-11-08T14:45:22.676" v="3962" actId="478"/>
          <ac:spMkLst>
            <pc:docMk/>
            <pc:sldMk cId="680746458" sldId="2147477545"/>
            <ac:spMk id="2" creationId="{A3C0B361-B99D-798E-9FE9-AE94261EEE39}"/>
          </ac:spMkLst>
        </pc:spChg>
        <pc:spChg chg="add del mod">
          <ac:chgData name="Marty Hultgren" userId="9481ff37-1d5e-4d95-af3c-77709b021bda" providerId="ADAL" clId="{0FE59A10-0FA6-4426-8BDF-F016476E0495}" dt="2024-11-14T14:01:04.962" v="6165" actId="478"/>
          <ac:spMkLst>
            <pc:docMk/>
            <pc:sldMk cId="680746458" sldId="2147477545"/>
            <ac:spMk id="3" creationId="{11E6D5FC-1C1F-4AE6-A257-ADD1639AB98D}"/>
          </ac:spMkLst>
        </pc:spChg>
        <pc:spChg chg="del">
          <ac:chgData name="Marty Hultgren" userId="9481ff37-1d5e-4d95-af3c-77709b021bda" providerId="ADAL" clId="{0FE59A10-0FA6-4426-8BDF-F016476E0495}" dt="2024-11-08T14:45:28.530" v="3969" actId="478"/>
          <ac:spMkLst>
            <pc:docMk/>
            <pc:sldMk cId="680746458" sldId="2147477545"/>
            <ac:spMk id="3" creationId="{1895A96C-3814-6CCE-7391-09B6551259E4}"/>
          </ac:spMkLst>
        </pc:spChg>
        <pc:spChg chg="del">
          <ac:chgData name="Marty Hultgren" userId="9481ff37-1d5e-4d95-af3c-77709b021bda" providerId="ADAL" clId="{0FE59A10-0FA6-4426-8BDF-F016476E0495}" dt="2024-11-08T15:00:24.210" v="4178" actId="478"/>
          <ac:spMkLst>
            <pc:docMk/>
            <pc:sldMk cId="680746458" sldId="2147477545"/>
            <ac:spMk id="4" creationId="{01A05582-FDA9-D493-E81C-21D25DFABE0E}"/>
          </ac:spMkLst>
        </pc:spChg>
        <pc:spChg chg="add mod">
          <ac:chgData name="Marty Hultgren" userId="9481ff37-1d5e-4d95-af3c-77709b021bda" providerId="ADAL" clId="{0FE59A10-0FA6-4426-8BDF-F016476E0495}" dt="2024-11-14T16:25:12.532" v="6373" actId="20577"/>
          <ac:spMkLst>
            <pc:docMk/>
            <pc:sldMk cId="680746458" sldId="2147477545"/>
            <ac:spMk id="4" creationId="{681281F0-077C-BA5A-74EC-258794063C93}"/>
          </ac:spMkLst>
        </pc:spChg>
        <pc:spChg chg="del">
          <ac:chgData name="Marty Hultgren" userId="9481ff37-1d5e-4d95-af3c-77709b021bda" providerId="ADAL" clId="{0FE59A10-0FA6-4426-8BDF-F016476E0495}" dt="2024-11-08T14:45:21.338" v="3961" actId="478"/>
          <ac:spMkLst>
            <pc:docMk/>
            <pc:sldMk cId="680746458" sldId="2147477545"/>
            <ac:spMk id="5" creationId="{E631F45E-0EA9-4F0D-CFD3-DB87C292F17E}"/>
          </ac:spMkLst>
        </pc:spChg>
        <pc:spChg chg="del">
          <ac:chgData name="Marty Hultgren" userId="9481ff37-1d5e-4d95-af3c-77709b021bda" providerId="ADAL" clId="{0FE59A10-0FA6-4426-8BDF-F016476E0495}" dt="2024-11-08T14:45:23.330" v="3963" actId="478"/>
          <ac:spMkLst>
            <pc:docMk/>
            <pc:sldMk cId="680746458" sldId="2147477545"/>
            <ac:spMk id="6" creationId="{F4DD2760-D961-0503-702A-80E94CD9DF62}"/>
          </ac:spMkLst>
        </pc:spChg>
        <pc:spChg chg="del mod">
          <ac:chgData name="Marty Hultgren" userId="9481ff37-1d5e-4d95-af3c-77709b021bda" providerId="ADAL" clId="{0FE59A10-0FA6-4426-8BDF-F016476E0495}" dt="2024-11-08T14:45:27.548" v="3968" actId="478"/>
          <ac:spMkLst>
            <pc:docMk/>
            <pc:sldMk cId="680746458" sldId="2147477545"/>
            <ac:spMk id="7" creationId="{789D3891-D7C5-96AB-8E19-861DDF776E76}"/>
          </ac:spMkLst>
        </pc:spChg>
        <pc:spChg chg="del">
          <ac:chgData name="Marty Hultgren" userId="9481ff37-1d5e-4d95-af3c-77709b021bda" providerId="ADAL" clId="{0FE59A10-0FA6-4426-8BDF-F016476E0495}" dt="2024-11-08T14:45:24.952" v="3965" actId="478"/>
          <ac:spMkLst>
            <pc:docMk/>
            <pc:sldMk cId="680746458" sldId="2147477545"/>
            <ac:spMk id="13" creationId="{225CB3BB-80D0-447B-3A11-1E026B62407A}"/>
          </ac:spMkLst>
        </pc:spChg>
        <pc:spChg chg="del">
          <ac:chgData name="Marty Hultgren" userId="9481ff37-1d5e-4d95-af3c-77709b021bda" providerId="ADAL" clId="{0FE59A10-0FA6-4426-8BDF-F016476E0495}" dt="2024-11-08T14:45:29.121" v="3970" actId="478"/>
          <ac:spMkLst>
            <pc:docMk/>
            <pc:sldMk cId="680746458" sldId="2147477545"/>
            <ac:spMk id="15" creationId="{6AC8683A-B6E3-6F5E-93B5-AF8A6EF1A34C}"/>
          </ac:spMkLst>
        </pc:spChg>
        <pc:spChg chg="del">
          <ac:chgData name="Marty Hultgren" userId="9481ff37-1d5e-4d95-af3c-77709b021bda" providerId="ADAL" clId="{0FE59A10-0FA6-4426-8BDF-F016476E0495}" dt="2024-11-08T14:45:25.690" v="3966" actId="478"/>
          <ac:spMkLst>
            <pc:docMk/>
            <pc:sldMk cId="680746458" sldId="2147477545"/>
            <ac:spMk id="16" creationId="{828CBD15-E331-DFCB-3952-136A8BB36EAF}"/>
          </ac:spMkLst>
        </pc:spChg>
        <pc:spChg chg="add mod">
          <ac:chgData name="Marty Hultgren" userId="9481ff37-1d5e-4d95-af3c-77709b021bda" providerId="ADAL" clId="{0FE59A10-0FA6-4426-8BDF-F016476E0495}" dt="2024-11-08T14:45:30.257" v="3971"/>
          <ac:spMkLst>
            <pc:docMk/>
            <pc:sldMk cId="680746458" sldId="2147477545"/>
            <ac:spMk id="17" creationId="{72D1DA24-646C-9255-954C-7280111D9889}"/>
          </ac:spMkLst>
        </pc:spChg>
        <pc:spChg chg="add mod">
          <ac:chgData name="Marty Hultgren" userId="9481ff37-1d5e-4d95-af3c-77709b021bda" providerId="ADAL" clId="{0FE59A10-0FA6-4426-8BDF-F016476E0495}" dt="2024-11-08T14:45:30.257" v="3971"/>
          <ac:spMkLst>
            <pc:docMk/>
            <pc:sldMk cId="680746458" sldId="2147477545"/>
            <ac:spMk id="18" creationId="{C8E62B74-395C-973D-176A-5B3494603739}"/>
          </ac:spMkLst>
        </pc:spChg>
        <pc:spChg chg="add mod">
          <ac:chgData name="Marty Hultgren" userId="9481ff37-1d5e-4d95-af3c-77709b021bda" providerId="ADAL" clId="{0FE59A10-0FA6-4426-8BDF-F016476E0495}" dt="2024-11-08T14:45:30.257" v="3971"/>
          <ac:spMkLst>
            <pc:docMk/>
            <pc:sldMk cId="680746458" sldId="2147477545"/>
            <ac:spMk id="19" creationId="{D726363C-F340-CEF5-AB5C-4ACDE3DC8BAB}"/>
          </ac:spMkLst>
        </pc:spChg>
        <pc:spChg chg="add mod">
          <ac:chgData name="Marty Hultgren" userId="9481ff37-1d5e-4d95-af3c-77709b021bda" providerId="ADAL" clId="{0FE59A10-0FA6-4426-8BDF-F016476E0495}" dt="2024-11-08T14:45:30.257" v="3971"/>
          <ac:spMkLst>
            <pc:docMk/>
            <pc:sldMk cId="680746458" sldId="2147477545"/>
            <ac:spMk id="20" creationId="{34BC8712-D16B-705D-F21A-E02696B1EECF}"/>
          </ac:spMkLst>
        </pc:spChg>
        <pc:spChg chg="mod">
          <ac:chgData name="Marty Hultgren" userId="9481ff37-1d5e-4d95-af3c-77709b021bda" providerId="ADAL" clId="{0FE59A10-0FA6-4426-8BDF-F016476E0495}" dt="2024-11-08T15:00:25.538" v="4181" actId="6549"/>
          <ac:spMkLst>
            <pc:docMk/>
            <pc:sldMk cId="680746458" sldId="2147477545"/>
            <ac:spMk id="21" creationId="{310BD3BD-07D2-93A7-5A22-3F3CAE83032F}"/>
          </ac:spMkLst>
        </pc:spChg>
        <pc:spChg chg="add mod">
          <ac:chgData name="Marty Hultgren" userId="9481ff37-1d5e-4d95-af3c-77709b021bda" providerId="ADAL" clId="{0FE59A10-0FA6-4426-8BDF-F016476E0495}" dt="2024-11-08T14:45:30.257" v="3971"/>
          <ac:spMkLst>
            <pc:docMk/>
            <pc:sldMk cId="680746458" sldId="2147477545"/>
            <ac:spMk id="22" creationId="{623F35EF-92E6-0ADF-1736-D09A8DFE6373}"/>
          </ac:spMkLst>
        </pc:spChg>
        <pc:spChg chg="add mod">
          <ac:chgData name="Marty Hultgren" userId="9481ff37-1d5e-4d95-af3c-77709b021bda" providerId="ADAL" clId="{0FE59A10-0FA6-4426-8BDF-F016476E0495}" dt="2024-11-08T14:45:30.257" v="3971"/>
          <ac:spMkLst>
            <pc:docMk/>
            <pc:sldMk cId="680746458" sldId="2147477545"/>
            <ac:spMk id="23" creationId="{B6D09FE1-FB8D-C976-8AD3-F7FE15198199}"/>
          </ac:spMkLst>
        </pc:spChg>
        <pc:spChg chg="add mod">
          <ac:chgData name="Marty Hultgren" userId="9481ff37-1d5e-4d95-af3c-77709b021bda" providerId="ADAL" clId="{0FE59A10-0FA6-4426-8BDF-F016476E0495}" dt="2024-11-08T14:45:30.257" v="3971"/>
          <ac:spMkLst>
            <pc:docMk/>
            <pc:sldMk cId="680746458" sldId="2147477545"/>
            <ac:spMk id="24" creationId="{E7E479D0-0F1A-B8D3-B837-C677A2D9EAA0}"/>
          </ac:spMkLst>
        </pc:spChg>
        <pc:spChg chg="add mod">
          <ac:chgData name="Marty Hultgren" userId="9481ff37-1d5e-4d95-af3c-77709b021bda" providerId="ADAL" clId="{0FE59A10-0FA6-4426-8BDF-F016476E0495}" dt="2024-11-08T14:45:30.257" v="3971"/>
          <ac:spMkLst>
            <pc:docMk/>
            <pc:sldMk cId="680746458" sldId="2147477545"/>
            <ac:spMk id="25" creationId="{9627470B-40E9-3A80-D395-E8BED22469DF}"/>
          </ac:spMkLst>
        </pc:spChg>
        <pc:spChg chg="add del mod">
          <ac:chgData name="Marty Hultgren" userId="9481ff37-1d5e-4d95-af3c-77709b021bda" providerId="ADAL" clId="{0FE59A10-0FA6-4426-8BDF-F016476E0495}" dt="2024-11-08T15:00:50.098" v="4192" actId="478"/>
          <ac:spMkLst>
            <pc:docMk/>
            <pc:sldMk cId="680746458" sldId="2147477545"/>
            <ac:spMk id="30" creationId="{C1CA07A3-3073-B1CA-798D-6DF98240EE24}"/>
          </ac:spMkLst>
        </pc:spChg>
        <pc:spChg chg="add del mod">
          <ac:chgData name="Marty Hultgren" userId="9481ff37-1d5e-4d95-af3c-77709b021bda" providerId="ADAL" clId="{0FE59A10-0FA6-4426-8BDF-F016476E0495}" dt="2024-11-08T15:02:55.380" v="4264" actId="478"/>
          <ac:spMkLst>
            <pc:docMk/>
            <pc:sldMk cId="680746458" sldId="2147477545"/>
            <ac:spMk id="31" creationId="{ED9FA665-2381-6EB5-35D8-8E35DF340AC8}"/>
          </ac:spMkLst>
        </pc:spChg>
        <pc:spChg chg="add del mod">
          <ac:chgData name="Marty Hultgren" userId="9481ff37-1d5e-4d95-af3c-77709b021bda" providerId="ADAL" clId="{0FE59A10-0FA6-4426-8BDF-F016476E0495}" dt="2024-11-08T15:10:26.985" v="4336" actId="478"/>
          <ac:spMkLst>
            <pc:docMk/>
            <pc:sldMk cId="680746458" sldId="2147477545"/>
            <ac:spMk id="32" creationId="{BAA39C9B-47D5-C2D0-245C-DFC2FA7D3953}"/>
          </ac:spMkLst>
        </pc:spChg>
        <pc:spChg chg="add mod">
          <ac:chgData name="Marty Hultgren" userId="9481ff37-1d5e-4d95-af3c-77709b021bda" providerId="ADAL" clId="{0FE59A10-0FA6-4426-8BDF-F016476E0495}" dt="2024-11-08T15:10:27.236" v="4337"/>
          <ac:spMkLst>
            <pc:docMk/>
            <pc:sldMk cId="680746458" sldId="2147477545"/>
            <ac:spMk id="33" creationId="{B319039E-976F-CBA2-D301-85ED405EF110}"/>
          </ac:spMkLst>
        </pc:spChg>
        <pc:spChg chg="add mod">
          <ac:chgData name="Marty Hultgren" userId="9481ff37-1d5e-4d95-af3c-77709b021bda" providerId="ADAL" clId="{0FE59A10-0FA6-4426-8BDF-F016476E0495}" dt="2024-11-08T15:10:27.236" v="4337"/>
          <ac:spMkLst>
            <pc:docMk/>
            <pc:sldMk cId="680746458" sldId="2147477545"/>
            <ac:spMk id="34" creationId="{BB172E48-4B5A-F940-69AF-449ECE17B00A}"/>
          </ac:spMkLst>
        </pc:spChg>
        <pc:graphicFrameChg chg="modGraphic">
          <ac:chgData name="Marty Hultgren" userId="9481ff37-1d5e-4d95-af3c-77709b021bda" providerId="ADAL" clId="{0FE59A10-0FA6-4426-8BDF-F016476E0495}" dt="2024-11-14T16:24:44.625" v="6365" actId="20577"/>
          <ac:graphicFrameMkLst>
            <pc:docMk/>
            <pc:sldMk cId="680746458" sldId="2147477545"/>
            <ac:graphicFrameMk id="9" creationId="{BEF1DDED-A70F-0A44-D0DE-5B3F75484244}"/>
          </ac:graphicFrameMkLst>
        </pc:graphicFrameChg>
        <pc:graphicFrameChg chg="mod">
          <ac:chgData name="Marty Hultgren" userId="9481ff37-1d5e-4d95-af3c-77709b021bda" providerId="ADAL" clId="{0FE59A10-0FA6-4426-8BDF-F016476E0495}" dt="2024-11-14T16:24:48.078" v="6366"/>
          <ac:graphicFrameMkLst>
            <pc:docMk/>
            <pc:sldMk cId="680746458" sldId="2147477545"/>
            <ac:graphicFrameMk id="11" creationId="{DD9556CA-7D26-C9E4-313F-40BA9ECF3FC1}"/>
          </ac:graphicFrameMkLst>
        </pc:graphicFrameChg>
        <pc:graphicFrameChg chg="mod modGraphic">
          <ac:chgData name="Marty Hultgren" userId="9481ff37-1d5e-4d95-af3c-77709b021bda" providerId="ADAL" clId="{0FE59A10-0FA6-4426-8BDF-F016476E0495}" dt="2024-11-08T14:48:17.171" v="3995" actId="20577"/>
          <ac:graphicFrameMkLst>
            <pc:docMk/>
            <pc:sldMk cId="680746458" sldId="2147477545"/>
            <ac:graphicFrameMk id="14" creationId="{1B1D4A0A-A822-C762-2640-9B0E82D53686}"/>
          </ac:graphicFrameMkLst>
        </pc:graphicFrameChg>
        <pc:graphicFrameChg chg="add mod modGraphic">
          <ac:chgData name="Marty Hultgren" userId="9481ff37-1d5e-4d95-af3c-77709b021bda" providerId="ADAL" clId="{0FE59A10-0FA6-4426-8BDF-F016476E0495}" dt="2024-11-14T16:24:56.917" v="6370" actId="20577"/>
          <ac:graphicFrameMkLst>
            <pc:docMk/>
            <pc:sldMk cId="680746458" sldId="2147477545"/>
            <ac:graphicFrameMk id="28" creationId="{87E01E87-9206-EABE-A4BD-856FD90ED35E}"/>
          </ac:graphicFrameMkLst>
        </pc:graphicFrameChg>
        <pc:graphicFrameChg chg="add mod modGraphic">
          <ac:chgData name="Marty Hultgren" userId="9481ff37-1d5e-4d95-af3c-77709b021bda" providerId="ADAL" clId="{0FE59A10-0FA6-4426-8BDF-F016476E0495}" dt="2024-11-14T16:24:52.912" v="6368" actId="20577"/>
          <ac:graphicFrameMkLst>
            <pc:docMk/>
            <pc:sldMk cId="680746458" sldId="2147477545"/>
            <ac:graphicFrameMk id="29" creationId="{39CAA431-B6C3-7E09-9794-A1DBCBBF271B}"/>
          </ac:graphicFrameMkLst>
        </pc:graphicFrameChg>
        <pc:cxnChg chg="add mod">
          <ac:chgData name="Marty Hultgren" userId="9481ff37-1d5e-4d95-af3c-77709b021bda" providerId="ADAL" clId="{0FE59A10-0FA6-4426-8BDF-F016476E0495}" dt="2024-11-08T14:47:55.736" v="3987" actId="1076"/>
          <ac:cxnSpMkLst>
            <pc:docMk/>
            <pc:sldMk cId="680746458" sldId="2147477545"/>
            <ac:cxnSpMk id="26" creationId="{61070A37-CA88-A0D7-B19D-183DF87C8FEE}"/>
          </ac:cxnSpMkLst>
        </pc:cxnChg>
        <pc:cxnChg chg="add mod">
          <ac:chgData name="Marty Hultgren" userId="9481ff37-1d5e-4d95-af3c-77709b021bda" providerId="ADAL" clId="{0FE59A10-0FA6-4426-8BDF-F016476E0495}" dt="2024-11-08T14:47:55.736" v="3987" actId="1076"/>
          <ac:cxnSpMkLst>
            <pc:docMk/>
            <pc:sldMk cId="680746458" sldId="2147477545"/>
            <ac:cxnSpMk id="27" creationId="{20E9ED75-3416-8192-9F4D-4D6A136AF277}"/>
          </ac:cxnSpMkLst>
        </pc:cxnChg>
      </pc:sldChg>
      <pc:sldChg chg="addSp delSp modSp add del mod">
        <pc:chgData name="Marty Hultgren" userId="9481ff37-1d5e-4d95-af3c-77709b021bda" providerId="ADAL" clId="{0FE59A10-0FA6-4426-8BDF-F016476E0495}" dt="2024-11-08T14:50:29.267" v="4017" actId="47"/>
        <pc:sldMkLst>
          <pc:docMk/>
          <pc:sldMk cId="1508320290" sldId="2147477546"/>
        </pc:sldMkLst>
        <pc:spChg chg="add mod">
          <ac:chgData name="Marty Hultgren" userId="9481ff37-1d5e-4d95-af3c-77709b021bda" providerId="ADAL" clId="{0FE59A10-0FA6-4426-8BDF-F016476E0495}" dt="2024-11-08T14:49:47.738" v="4012" actId="1076"/>
          <ac:spMkLst>
            <pc:docMk/>
            <pc:sldMk cId="1508320290" sldId="2147477546"/>
            <ac:spMk id="2" creationId="{729CA5B2-7D53-4ADF-51E4-12C7A0678884}"/>
          </ac:spMkLst>
        </pc:spChg>
        <pc:spChg chg="add mod">
          <ac:chgData name="Marty Hultgren" userId="9481ff37-1d5e-4d95-af3c-77709b021bda" providerId="ADAL" clId="{0FE59A10-0FA6-4426-8BDF-F016476E0495}" dt="2024-11-08T14:49:58.211" v="4013"/>
          <ac:spMkLst>
            <pc:docMk/>
            <pc:sldMk cId="1508320290" sldId="2147477546"/>
            <ac:spMk id="3" creationId="{0934E8A1-3F58-3FC6-8BE5-39256FC87B27}"/>
          </ac:spMkLst>
        </pc:spChg>
        <pc:spChg chg="del">
          <ac:chgData name="Marty Hultgren" userId="9481ff37-1d5e-4d95-af3c-77709b021bda" providerId="ADAL" clId="{0FE59A10-0FA6-4426-8BDF-F016476E0495}" dt="2024-11-08T14:49:18.143" v="4003" actId="478"/>
          <ac:spMkLst>
            <pc:docMk/>
            <pc:sldMk cId="1508320290" sldId="2147477546"/>
            <ac:spMk id="4" creationId="{01A05582-FDA9-D493-E81C-21D25DFABE0E}"/>
          </ac:spMkLst>
        </pc:spChg>
        <pc:spChg chg="del">
          <ac:chgData name="Marty Hultgren" userId="9481ff37-1d5e-4d95-af3c-77709b021bda" providerId="ADAL" clId="{0FE59A10-0FA6-4426-8BDF-F016476E0495}" dt="2024-11-08T14:49:29.547" v="4007" actId="478"/>
          <ac:spMkLst>
            <pc:docMk/>
            <pc:sldMk cId="1508320290" sldId="2147477546"/>
            <ac:spMk id="17" creationId="{72D1DA24-646C-9255-954C-7280111D9889}"/>
          </ac:spMkLst>
        </pc:spChg>
        <pc:spChg chg="del">
          <ac:chgData name="Marty Hultgren" userId="9481ff37-1d5e-4d95-af3c-77709b021bda" providerId="ADAL" clId="{0FE59A10-0FA6-4426-8BDF-F016476E0495}" dt="2024-11-08T14:49:29.547" v="4007" actId="478"/>
          <ac:spMkLst>
            <pc:docMk/>
            <pc:sldMk cId="1508320290" sldId="2147477546"/>
            <ac:spMk id="18" creationId="{C8E62B74-395C-973D-176A-5B3494603739}"/>
          </ac:spMkLst>
        </pc:spChg>
        <pc:spChg chg="del">
          <ac:chgData name="Marty Hultgren" userId="9481ff37-1d5e-4d95-af3c-77709b021bda" providerId="ADAL" clId="{0FE59A10-0FA6-4426-8BDF-F016476E0495}" dt="2024-11-08T14:49:29.547" v="4007" actId="478"/>
          <ac:spMkLst>
            <pc:docMk/>
            <pc:sldMk cId="1508320290" sldId="2147477546"/>
            <ac:spMk id="19" creationId="{D726363C-F340-CEF5-AB5C-4ACDE3DC8BAB}"/>
          </ac:spMkLst>
        </pc:spChg>
        <pc:spChg chg="del">
          <ac:chgData name="Marty Hultgren" userId="9481ff37-1d5e-4d95-af3c-77709b021bda" providerId="ADAL" clId="{0FE59A10-0FA6-4426-8BDF-F016476E0495}" dt="2024-11-08T14:49:29.547" v="4007" actId="478"/>
          <ac:spMkLst>
            <pc:docMk/>
            <pc:sldMk cId="1508320290" sldId="2147477546"/>
            <ac:spMk id="20" creationId="{34BC8712-D16B-705D-F21A-E02696B1EECF}"/>
          </ac:spMkLst>
        </pc:spChg>
        <pc:spChg chg="del">
          <ac:chgData name="Marty Hultgren" userId="9481ff37-1d5e-4d95-af3c-77709b021bda" providerId="ADAL" clId="{0FE59A10-0FA6-4426-8BDF-F016476E0495}" dt="2024-11-08T14:49:29.547" v="4007" actId="478"/>
          <ac:spMkLst>
            <pc:docMk/>
            <pc:sldMk cId="1508320290" sldId="2147477546"/>
            <ac:spMk id="22" creationId="{623F35EF-92E6-0ADF-1736-D09A8DFE6373}"/>
          </ac:spMkLst>
        </pc:spChg>
        <pc:spChg chg="del mod">
          <ac:chgData name="Marty Hultgren" userId="9481ff37-1d5e-4d95-af3c-77709b021bda" providerId="ADAL" clId="{0FE59A10-0FA6-4426-8BDF-F016476E0495}" dt="2024-11-08T14:49:20.620" v="4006" actId="478"/>
          <ac:spMkLst>
            <pc:docMk/>
            <pc:sldMk cId="1508320290" sldId="2147477546"/>
            <ac:spMk id="23" creationId="{B6D09FE1-FB8D-C976-8AD3-F7FE15198199}"/>
          </ac:spMkLst>
        </pc:spChg>
        <pc:spChg chg="del">
          <ac:chgData name="Marty Hultgren" userId="9481ff37-1d5e-4d95-af3c-77709b021bda" providerId="ADAL" clId="{0FE59A10-0FA6-4426-8BDF-F016476E0495}" dt="2024-11-08T14:49:29.547" v="4007" actId="478"/>
          <ac:spMkLst>
            <pc:docMk/>
            <pc:sldMk cId="1508320290" sldId="2147477546"/>
            <ac:spMk id="24" creationId="{E7E479D0-0F1A-B8D3-B837-C677A2D9EAA0}"/>
          </ac:spMkLst>
        </pc:spChg>
        <pc:spChg chg="del">
          <ac:chgData name="Marty Hultgren" userId="9481ff37-1d5e-4d95-af3c-77709b021bda" providerId="ADAL" clId="{0FE59A10-0FA6-4426-8BDF-F016476E0495}" dt="2024-11-08T14:49:19.853" v="4005" actId="478"/>
          <ac:spMkLst>
            <pc:docMk/>
            <pc:sldMk cId="1508320290" sldId="2147477546"/>
            <ac:spMk id="25" creationId="{9627470B-40E9-3A80-D395-E8BED22469DF}"/>
          </ac:spMkLst>
        </pc:spChg>
        <pc:graphicFrameChg chg="del">
          <ac:chgData name="Marty Hultgren" userId="9481ff37-1d5e-4d95-af3c-77709b021bda" providerId="ADAL" clId="{0FE59A10-0FA6-4426-8BDF-F016476E0495}" dt="2024-11-08T14:49:29.547" v="4007" actId="478"/>
          <ac:graphicFrameMkLst>
            <pc:docMk/>
            <pc:sldMk cId="1508320290" sldId="2147477546"/>
            <ac:graphicFrameMk id="8" creationId="{1BE672A5-4E95-A50F-5EA9-103007DB3E94}"/>
          </ac:graphicFrameMkLst>
        </pc:graphicFrameChg>
        <pc:graphicFrameChg chg="del">
          <ac:chgData name="Marty Hultgren" userId="9481ff37-1d5e-4d95-af3c-77709b021bda" providerId="ADAL" clId="{0FE59A10-0FA6-4426-8BDF-F016476E0495}" dt="2024-11-08T14:49:34.454" v="4008" actId="478"/>
          <ac:graphicFrameMkLst>
            <pc:docMk/>
            <pc:sldMk cId="1508320290" sldId="2147477546"/>
            <ac:graphicFrameMk id="9" creationId="{BEF1DDED-A70F-0A44-D0DE-5B3F75484244}"/>
          </ac:graphicFrameMkLst>
        </pc:graphicFrameChg>
        <pc:graphicFrameChg chg="del">
          <ac:chgData name="Marty Hultgren" userId="9481ff37-1d5e-4d95-af3c-77709b021bda" providerId="ADAL" clId="{0FE59A10-0FA6-4426-8BDF-F016476E0495}" dt="2024-11-08T14:49:34.454" v="4008" actId="478"/>
          <ac:graphicFrameMkLst>
            <pc:docMk/>
            <pc:sldMk cId="1508320290" sldId="2147477546"/>
            <ac:graphicFrameMk id="11" creationId="{DD9556CA-7D26-C9E4-313F-40BA9ECF3FC1}"/>
          </ac:graphicFrameMkLst>
        </pc:graphicFrameChg>
        <pc:graphicFrameChg chg="del">
          <ac:chgData name="Marty Hultgren" userId="9481ff37-1d5e-4d95-af3c-77709b021bda" providerId="ADAL" clId="{0FE59A10-0FA6-4426-8BDF-F016476E0495}" dt="2024-11-08T14:49:29.547" v="4007" actId="478"/>
          <ac:graphicFrameMkLst>
            <pc:docMk/>
            <pc:sldMk cId="1508320290" sldId="2147477546"/>
            <ac:graphicFrameMk id="14" creationId="{1B1D4A0A-A822-C762-2640-9B0E82D53686}"/>
          </ac:graphicFrameMkLst>
        </pc:graphicFrameChg>
        <pc:graphicFrameChg chg="del">
          <ac:chgData name="Marty Hultgren" userId="9481ff37-1d5e-4d95-af3c-77709b021bda" providerId="ADAL" clId="{0FE59A10-0FA6-4426-8BDF-F016476E0495}" dt="2024-11-08T14:49:34.454" v="4008" actId="478"/>
          <ac:graphicFrameMkLst>
            <pc:docMk/>
            <pc:sldMk cId="1508320290" sldId="2147477546"/>
            <ac:graphicFrameMk id="28" creationId="{87E01E87-9206-EABE-A4BD-856FD90ED35E}"/>
          </ac:graphicFrameMkLst>
        </pc:graphicFrameChg>
        <pc:graphicFrameChg chg="del">
          <ac:chgData name="Marty Hultgren" userId="9481ff37-1d5e-4d95-af3c-77709b021bda" providerId="ADAL" clId="{0FE59A10-0FA6-4426-8BDF-F016476E0495}" dt="2024-11-08T14:49:34.454" v="4008" actId="478"/>
          <ac:graphicFrameMkLst>
            <pc:docMk/>
            <pc:sldMk cId="1508320290" sldId="2147477546"/>
            <ac:graphicFrameMk id="29" creationId="{39CAA431-B6C3-7E09-9794-A1DBCBBF271B}"/>
          </ac:graphicFrameMkLst>
        </pc:graphicFrameChg>
        <pc:cxnChg chg="del">
          <ac:chgData name="Marty Hultgren" userId="9481ff37-1d5e-4d95-af3c-77709b021bda" providerId="ADAL" clId="{0FE59A10-0FA6-4426-8BDF-F016476E0495}" dt="2024-11-08T14:49:34.454" v="4008" actId="478"/>
          <ac:cxnSpMkLst>
            <pc:docMk/>
            <pc:sldMk cId="1508320290" sldId="2147477546"/>
            <ac:cxnSpMk id="10" creationId="{F99C43E9-F172-B5DC-DF11-A21F16A66112}"/>
          </ac:cxnSpMkLst>
        </pc:cxnChg>
        <pc:cxnChg chg="del">
          <ac:chgData name="Marty Hultgren" userId="9481ff37-1d5e-4d95-af3c-77709b021bda" providerId="ADAL" clId="{0FE59A10-0FA6-4426-8BDF-F016476E0495}" dt="2024-11-08T14:49:34.454" v="4008" actId="478"/>
          <ac:cxnSpMkLst>
            <pc:docMk/>
            <pc:sldMk cId="1508320290" sldId="2147477546"/>
            <ac:cxnSpMk id="12" creationId="{35F2F843-ED09-F1F8-C78C-D5E7DFE9F5E5}"/>
          </ac:cxnSpMkLst>
        </pc:cxnChg>
        <pc:cxnChg chg="del">
          <ac:chgData name="Marty Hultgren" userId="9481ff37-1d5e-4d95-af3c-77709b021bda" providerId="ADAL" clId="{0FE59A10-0FA6-4426-8BDF-F016476E0495}" dt="2024-11-08T14:49:36.335" v="4009" actId="478"/>
          <ac:cxnSpMkLst>
            <pc:docMk/>
            <pc:sldMk cId="1508320290" sldId="2147477546"/>
            <ac:cxnSpMk id="26" creationId="{61070A37-CA88-A0D7-B19D-183DF87C8FEE}"/>
          </ac:cxnSpMkLst>
        </pc:cxnChg>
        <pc:cxnChg chg="del">
          <ac:chgData name="Marty Hultgren" userId="9481ff37-1d5e-4d95-af3c-77709b021bda" providerId="ADAL" clId="{0FE59A10-0FA6-4426-8BDF-F016476E0495}" dt="2024-11-08T14:49:36.858" v="4010" actId="478"/>
          <ac:cxnSpMkLst>
            <pc:docMk/>
            <pc:sldMk cId="1508320290" sldId="2147477546"/>
            <ac:cxnSpMk id="27" creationId="{20E9ED75-3416-8192-9F4D-4D6A136AF277}"/>
          </ac:cxnSpMkLst>
        </pc:cxnChg>
      </pc:sldChg>
      <pc:sldChg chg="addSp delSp modSp add mod ord modShow">
        <pc:chgData name="Marty Hultgren" userId="9481ff37-1d5e-4d95-af3c-77709b021bda" providerId="ADAL" clId="{0FE59A10-0FA6-4426-8BDF-F016476E0495}" dt="2024-11-13T21:59:17.044" v="5278"/>
        <pc:sldMkLst>
          <pc:docMk/>
          <pc:sldMk cId="2552919886" sldId="2147477547"/>
        </pc:sldMkLst>
        <pc:spChg chg="add mod">
          <ac:chgData name="Marty Hultgren" userId="9481ff37-1d5e-4d95-af3c-77709b021bda" providerId="ADAL" clId="{0FE59A10-0FA6-4426-8BDF-F016476E0495}" dt="2024-11-08T15:46:26.683" v="4890" actId="113"/>
          <ac:spMkLst>
            <pc:docMk/>
            <pc:sldMk cId="2552919886" sldId="2147477547"/>
            <ac:spMk id="2" creationId="{7448C7A1-98BD-DF33-4CCC-670667262833}"/>
          </ac:spMkLst>
        </pc:spChg>
        <pc:spChg chg="add del mod">
          <ac:chgData name="Marty Hultgren" userId="9481ff37-1d5e-4d95-af3c-77709b021bda" providerId="ADAL" clId="{0FE59A10-0FA6-4426-8BDF-F016476E0495}" dt="2024-11-08T15:10:54.609" v="4344" actId="478"/>
          <ac:spMkLst>
            <pc:docMk/>
            <pc:sldMk cId="2552919886" sldId="2147477547"/>
            <ac:spMk id="3" creationId="{0164B5AB-7A81-6451-D799-D02CFFB380B7}"/>
          </ac:spMkLst>
        </pc:spChg>
        <pc:spChg chg="del">
          <ac:chgData name="Marty Hultgren" userId="9481ff37-1d5e-4d95-af3c-77709b021bda" providerId="ADAL" clId="{0FE59A10-0FA6-4426-8BDF-F016476E0495}" dt="2024-11-08T15:01:23.905" v="4207" actId="478"/>
          <ac:spMkLst>
            <pc:docMk/>
            <pc:sldMk cId="2552919886" sldId="2147477547"/>
            <ac:spMk id="4" creationId="{01A05582-FDA9-D493-E81C-21D25DFABE0E}"/>
          </ac:spMkLst>
        </pc:spChg>
        <pc:spChg chg="add mod">
          <ac:chgData name="Marty Hultgren" userId="9481ff37-1d5e-4d95-af3c-77709b021bda" providerId="ADAL" clId="{0FE59A10-0FA6-4426-8BDF-F016476E0495}" dt="2024-11-08T15:10:54.946" v="4345"/>
          <ac:spMkLst>
            <pc:docMk/>
            <pc:sldMk cId="2552919886" sldId="2147477547"/>
            <ac:spMk id="5" creationId="{B1E96D1D-E329-B971-9581-ED70C0F83F0D}"/>
          </ac:spMkLst>
        </pc:spChg>
        <pc:spChg chg="add mod">
          <ac:chgData name="Marty Hultgren" userId="9481ff37-1d5e-4d95-af3c-77709b021bda" providerId="ADAL" clId="{0FE59A10-0FA6-4426-8BDF-F016476E0495}" dt="2024-11-08T15:11:02.858" v="4346"/>
          <ac:spMkLst>
            <pc:docMk/>
            <pc:sldMk cId="2552919886" sldId="2147477547"/>
            <ac:spMk id="6" creationId="{C1DCF8E8-C748-E016-68A6-7A70C977FB88}"/>
          </ac:spMkLst>
        </pc:spChg>
        <pc:spChg chg="mod">
          <ac:chgData name="Marty Hultgren" userId="9481ff37-1d5e-4d95-af3c-77709b021bda" providerId="ADAL" clId="{0FE59A10-0FA6-4426-8BDF-F016476E0495}" dt="2024-11-08T15:01:27.818" v="4211" actId="6549"/>
          <ac:spMkLst>
            <pc:docMk/>
            <pc:sldMk cId="2552919886" sldId="2147477547"/>
            <ac:spMk id="21" creationId="{310BD3BD-07D2-93A7-5A22-3F3CAE83032F}"/>
          </ac:spMkLst>
        </pc:spChg>
      </pc:sldChg>
      <pc:sldChg chg="addSp delSp modSp add del mod">
        <pc:chgData name="Marty Hultgren" userId="9481ff37-1d5e-4d95-af3c-77709b021bda" providerId="ADAL" clId="{0FE59A10-0FA6-4426-8BDF-F016476E0495}" dt="2024-11-08T14:55:12.766" v="4094" actId="47"/>
        <pc:sldMkLst>
          <pc:docMk/>
          <pc:sldMk cId="2657755924" sldId="2147477548"/>
        </pc:sldMkLst>
        <pc:spChg chg="del">
          <ac:chgData name="Marty Hultgren" userId="9481ff37-1d5e-4d95-af3c-77709b021bda" providerId="ADAL" clId="{0FE59A10-0FA6-4426-8BDF-F016476E0495}" dt="2024-11-08T14:52:58.396" v="4046" actId="478"/>
          <ac:spMkLst>
            <pc:docMk/>
            <pc:sldMk cId="2657755924" sldId="2147477548"/>
            <ac:spMk id="2" creationId="{35C03DE6-18B7-5CE4-2872-A2BD02294112}"/>
          </ac:spMkLst>
        </pc:spChg>
        <pc:spChg chg="mod">
          <ac:chgData name="Marty Hultgren" userId="9481ff37-1d5e-4d95-af3c-77709b021bda" providerId="ADAL" clId="{0FE59A10-0FA6-4426-8BDF-F016476E0495}" dt="2024-11-08T14:51:43.136" v="4034" actId="1076"/>
          <ac:spMkLst>
            <pc:docMk/>
            <pc:sldMk cId="2657755924" sldId="2147477548"/>
            <ac:spMk id="3" creationId="{D69AC45B-9557-DF1B-16A5-B53D1EE25FAA}"/>
          </ac:spMkLst>
        </pc:spChg>
        <pc:spChg chg="add del mod">
          <ac:chgData name="Marty Hultgren" userId="9481ff37-1d5e-4d95-af3c-77709b021bda" providerId="ADAL" clId="{0FE59A10-0FA6-4426-8BDF-F016476E0495}" dt="2024-11-08T14:53:43.608" v="4059" actId="478"/>
          <ac:spMkLst>
            <pc:docMk/>
            <pc:sldMk cId="2657755924" sldId="2147477548"/>
            <ac:spMk id="4" creationId="{8A16829D-9641-6A07-8532-A9106B908887}"/>
          </ac:spMkLst>
        </pc:spChg>
        <pc:spChg chg="add del mod">
          <ac:chgData name="Marty Hultgren" userId="9481ff37-1d5e-4d95-af3c-77709b021bda" providerId="ADAL" clId="{0FE59A10-0FA6-4426-8BDF-F016476E0495}" dt="2024-11-08T14:54:58.940" v="4092" actId="478"/>
          <ac:spMkLst>
            <pc:docMk/>
            <pc:sldMk cId="2657755924" sldId="2147477548"/>
            <ac:spMk id="5" creationId="{D8A35A08-4954-F7E1-54EF-1F4E565FE939}"/>
          </ac:spMkLst>
        </pc:spChg>
        <pc:spChg chg="mod ord">
          <ac:chgData name="Marty Hultgren" userId="9481ff37-1d5e-4d95-af3c-77709b021bda" providerId="ADAL" clId="{0FE59A10-0FA6-4426-8BDF-F016476E0495}" dt="2024-11-08T14:51:56.489" v="4038" actId="166"/>
          <ac:spMkLst>
            <pc:docMk/>
            <pc:sldMk cId="2657755924" sldId="2147477548"/>
            <ac:spMk id="6" creationId="{2B311DE4-DDB5-C668-50D0-823F15098C8F}"/>
          </ac:spMkLst>
        </pc:spChg>
        <pc:spChg chg="mod">
          <ac:chgData name="Marty Hultgren" userId="9481ff37-1d5e-4d95-af3c-77709b021bda" providerId="ADAL" clId="{0FE59A10-0FA6-4426-8BDF-F016476E0495}" dt="2024-11-08T14:51:53.525" v="4037" actId="14100"/>
          <ac:spMkLst>
            <pc:docMk/>
            <pc:sldMk cId="2657755924" sldId="2147477548"/>
            <ac:spMk id="8" creationId="{890FEEFB-E777-FAC4-44C8-ADAAFEB0BBE4}"/>
          </ac:spMkLst>
        </pc:spChg>
        <pc:spChg chg="mod">
          <ac:chgData name="Marty Hultgren" userId="9481ff37-1d5e-4d95-af3c-77709b021bda" providerId="ADAL" clId="{0FE59A10-0FA6-4426-8BDF-F016476E0495}" dt="2024-11-08T14:51:46.637" v="4035" actId="1076"/>
          <ac:spMkLst>
            <pc:docMk/>
            <pc:sldMk cId="2657755924" sldId="2147477548"/>
            <ac:spMk id="10" creationId="{40D19F5E-0242-FEB4-43DC-0E3D641FA2DA}"/>
          </ac:spMkLst>
        </pc:spChg>
      </pc:sldChg>
      <pc:sldChg chg="addSp delSp modSp add del mod">
        <pc:chgData name="Marty Hultgren" userId="9481ff37-1d5e-4d95-af3c-77709b021bda" providerId="ADAL" clId="{0FE59A10-0FA6-4426-8BDF-F016476E0495}" dt="2024-11-08T14:55:41.642" v="4103" actId="47"/>
        <pc:sldMkLst>
          <pc:docMk/>
          <pc:sldMk cId="3970805512" sldId="2147477549"/>
        </pc:sldMkLst>
        <pc:spChg chg="del mod">
          <ac:chgData name="Marty Hultgren" userId="9481ff37-1d5e-4d95-af3c-77709b021bda" providerId="ADAL" clId="{0FE59A10-0FA6-4426-8BDF-F016476E0495}" dt="2024-11-08T14:53:48.522" v="4062" actId="478"/>
          <ac:spMkLst>
            <pc:docMk/>
            <pc:sldMk cId="3970805512" sldId="2147477549"/>
            <ac:spMk id="2" creationId="{35C03DE6-18B7-5CE4-2872-A2BD02294112}"/>
          </ac:spMkLst>
        </pc:spChg>
        <pc:spChg chg="del">
          <ac:chgData name="Marty Hultgren" userId="9481ff37-1d5e-4d95-af3c-77709b021bda" providerId="ADAL" clId="{0FE59A10-0FA6-4426-8BDF-F016476E0495}" dt="2024-11-08T14:55:28.081" v="4098" actId="478"/>
          <ac:spMkLst>
            <pc:docMk/>
            <pc:sldMk cId="3970805512" sldId="2147477549"/>
            <ac:spMk id="3" creationId="{D69AC45B-9557-DF1B-16A5-B53D1EE25FAA}"/>
          </ac:spMkLst>
        </pc:spChg>
        <pc:spChg chg="add mod">
          <ac:chgData name="Marty Hultgren" userId="9481ff37-1d5e-4d95-af3c-77709b021bda" providerId="ADAL" clId="{0FE59A10-0FA6-4426-8BDF-F016476E0495}" dt="2024-11-08T14:52:25.185" v="4043"/>
          <ac:spMkLst>
            <pc:docMk/>
            <pc:sldMk cId="3970805512" sldId="2147477549"/>
            <ac:spMk id="5" creationId="{C9C574DA-6672-822E-B9D2-64E74A2E3AC5}"/>
          </ac:spMkLst>
        </pc:spChg>
        <pc:spChg chg="del">
          <ac:chgData name="Marty Hultgren" userId="9481ff37-1d5e-4d95-af3c-77709b021bda" providerId="ADAL" clId="{0FE59A10-0FA6-4426-8BDF-F016476E0495}" dt="2024-11-08T14:55:25.293" v="4096" actId="478"/>
          <ac:spMkLst>
            <pc:docMk/>
            <pc:sldMk cId="3970805512" sldId="2147477549"/>
            <ac:spMk id="6" creationId="{2B311DE4-DDB5-C668-50D0-823F15098C8F}"/>
          </ac:spMkLst>
        </pc:spChg>
        <pc:spChg chg="add mod">
          <ac:chgData name="Marty Hultgren" userId="9481ff37-1d5e-4d95-af3c-77709b021bda" providerId="ADAL" clId="{0FE59A10-0FA6-4426-8BDF-F016476E0495}" dt="2024-11-08T14:52:25.185" v="4043"/>
          <ac:spMkLst>
            <pc:docMk/>
            <pc:sldMk cId="3970805512" sldId="2147477549"/>
            <ac:spMk id="7" creationId="{D822D14A-18AD-CFF3-00CD-81CF7CB18DD3}"/>
          </ac:spMkLst>
        </pc:spChg>
        <pc:spChg chg="del">
          <ac:chgData name="Marty Hultgren" userId="9481ff37-1d5e-4d95-af3c-77709b021bda" providerId="ADAL" clId="{0FE59A10-0FA6-4426-8BDF-F016476E0495}" dt="2024-11-08T14:55:29.410" v="4099" actId="478"/>
          <ac:spMkLst>
            <pc:docMk/>
            <pc:sldMk cId="3970805512" sldId="2147477549"/>
            <ac:spMk id="8" creationId="{890FEEFB-E777-FAC4-44C8-ADAAFEB0BBE4}"/>
          </ac:spMkLst>
        </pc:spChg>
        <pc:spChg chg="add del mod">
          <ac:chgData name="Marty Hultgren" userId="9481ff37-1d5e-4d95-af3c-77709b021bda" providerId="ADAL" clId="{0FE59A10-0FA6-4426-8BDF-F016476E0495}" dt="2024-11-08T14:55:27.097" v="4097" actId="478"/>
          <ac:spMkLst>
            <pc:docMk/>
            <pc:sldMk cId="3970805512" sldId="2147477549"/>
            <ac:spMk id="9" creationId="{3996795A-676A-6071-2000-09E396DBF06A}"/>
          </ac:spMkLst>
        </pc:spChg>
        <pc:spChg chg="del">
          <ac:chgData name="Marty Hultgren" userId="9481ff37-1d5e-4d95-af3c-77709b021bda" providerId="ADAL" clId="{0FE59A10-0FA6-4426-8BDF-F016476E0495}" dt="2024-11-08T14:55:30.152" v="4100" actId="478"/>
          <ac:spMkLst>
            <pc:docMk/>
            <pc:sldMk cId="3970805512" sldId="2147477549"/>
            <ac:spMk id="10" creationId="{40D19F5E-0242-FEB4-43DC-0E3D641FA2DA}"/>
          </ac:spMkLst>
        </pc:spChg>
        <pc:graphicFrameChg chg="add mod ord">
          <ac:chgData name="Marty Hultgren" userId="9481ff37-1d5e-4d95-af3c-77709b021bda" providerId="ADAL" clId="{0FE59A10-0FA6-4426-8BDF-F016476E0495}" dt="2024-11-08T14:52:30.099" v="4044" actId="166"/>
          <ac:graphicFrameMkLst>
            <pc:docMk/>
            <pc:sldMk cId="3970805512" sldId="2147477549"/>
            <ac:graphicFrameMk id="4" creationId="{E1C4BD66-4B38-8037-1894-CD028DB5C02A}"/>
          </ac:graphicFrameMkLst>
        </pc:graphicFrameChg>
      </pc:sldChg>
      <pc:sldChg chg="addSp delSp modSp add del mod">
        <pc:chgData name="Marty Hultgren" userId="9481ff37-1d5e-4d95-af3c-77709b021bda" providerId="ADAL" clId="{0FE59A10-0FA6-4426-8BDF-F016476E0495}" dt="2024-11-08T15:19:36.425" v="4514" actId="47"/>
        <pc:sldMkLst>
          <pc:docMk/>
          <pc:sldMk cId="2579576488" sldId="2147477550"/>
        </pc:sldMkLst>
        <pc:spChg chg="add mod">
          <ac:chgData name="Marty Hultgren" userId="9481ff37-1d5e-4d95-af3c-77709b021bda" providerId="ADAL" clId="{0FE59A10-0FA6-4426-8BDF-F016476E0495}" dt="2024-11-08T14:55:02.825" v="4093"/>
          <ac:spMkLst>
            <pc:docMk/>
            <pc:sldMk cId="2579576488" sldId="2147477550"/>
            <ac:spMk id="2" creationId="{CAFF6960-31C9-8AE1-8834-33F40437E5BD}"/>
          </ac:spMkLst>
        </pc:spChg>
        <pc:spChg chg="add mod">
          <ac:chgData name="Marty Hultgren" userId="9481ff37-1d5e-4d95-af3c-77709b021bda" providerId="ADAL" clId="{0FE59A10-0FA6-4426-8BDF-F016476E0495}" dt="2024-11-08T14:55:02.825" v="4093"/>
          <ac:spMkLst>
            <pc:docMk/>
            <pc:sldMk cId="2579576488" sldId="2147477550"/>
            <ac:spMk id="3" creationId="{0F43C5BD-55DA-3A38-C058-AFDB1EA670E1}"/>
          </ac:spMkLst>
        </pc:spChg>
        <pc:spChg chg="del">
          <ac:chgData name="Marty Hultgren" userId="9481ff37-1d5e-4d95-af3c-77709b021bda" providerId="ADAL" clId="{0FE59A10-0FA6-4426-8BDF-F016476E0495}" dt="2024-11-08T14:54:32.279" v="4071" actId="478"/>
          <ac:spMkLst>
            <pc:docMk/>
            <pc:sldMk cId="2579576488" sldId="2147477550"/>
            <ac:spMk id="4" creationId="{01A05582-FDA9-D493-E81C-21D25DFABE0E}"/>
          </ac:spMkLst>
        </pc:spChg>
        <pc:spChg chg="add mod">
          <ac:chgData name="Marty Hultgren" userId="9481ff37-1d5e-4d95-af3c-77709b021bda" providerId="ADAL" clId="{0FE59A10-0FA6-4426-8BDF-F016476E0495}" dt="2024-11-08T14:55:02.825" v="4093"/>
          <ac:spMkLst>
            <pc:docMk/>
            <pc:sldMk cId="2579576488" sldId="2147477550"/>
            <ac:spMk id="5" creationId="{7A93F92C-77BC-76A7-93FB-4FF563CB86D7}"/>
          </ac:spMkLst>
        </pc:spChg>
        <pc:spChg chg="add mod">
          <ac:chgData name="Marty Hultgren" userId="9481ff37-1d5e-4d95-af3c-77709b021bda" providerId="ADAL" clId="{0FE59A10-0FA6-4426-8BDF-F016476E0495}" dt="2024-11-08T14:55:02.825" v="4093"/>
          <ac:spMkLst>
            <pc:docMk/>
            <pc:sldMk cId="2579576488" sldId="2147477550"/>
            <ac:spMk id="6" creationId="{ADE74B2F-025D-E45C-7F2D-C4F292D2E7C4}"/>
          </ac:spMkLst>
        </pc:spChg>
        <pc:spChg chg="add del mod">
          <ac:chgData name="Marty Hultgren" userId="9481ff37-1d5e-4d95-af3c-77709b021bda" providerId="ADAL" clId="{0FE59A10-0FA6-4426-8BDF-F016476E0495}" dt="2024-11-08T15:02:57.419" v="4266" actId="478"/>
          <ac:spMkLst>
            <pc:docMk/>
            <pc:sldMk cId="2579576488" sldId="2147477550"/>
            <ac:spMk id="7" creationId="{0FABF24A-725E-4C78-321D-FE668AC52CA5}"/>
          </ac:spMkLst>
        </pc:spChg>
        <pc:spChg chg="add del mod">
          <ac:chgData name="Marty Hultgren" userId="9481ff37-1d5e-4d95-af3c-77709b021bda" providerId="ADAL" clId="{0FE59A10-0FA6-4426-8BDF-F016476E0495}" dt="2024-11-08T15:10:29.484" v="4338" actId="478"/>
          <ac:spMkLst>
            <pc:docMk/>
            <pc:sldMk cId="2579576488" sldId="2147477550"/>
            <ac:spMk id="13" creationId="{344311F3-F5A0-E74D-91AC-A4A1D7D71388}"/>
          </ac:spMkLst>
        </pc:spChg>
        <pc:spChg chg="add mod">
          <ac:chgData name="Marty Hultgren" userId="9481ff37-1d5e-4d95-af3c-77709b021bda" providerId="ADAL" clId="{0FE59A10-0FA6-4426-8BDF-F016476E0495}" dt="2024-11-08T15:10:30.897" v="4339"/>
          <ac:spMkLst>
            <pc:docMk/>
            <pc:sldMk cId="2579576488" sldId="2147477550"/>
            <ac:spMk id="15" creationId="{855BC80C-5FD6-245C-5DA3-673E17C82F4D}"/>
          </ac:spMkLst>
        </pc:spChg>
        <pc:spChg chg="add mod">
          <ac:chgData name="Marty Hultgren" userId="9481ff37-1d5e-4d95-af3c-77709b021bda" providerId="ADAL" clId="{0FE59A10-0FA6-4426-8BDF-F016476E0495}" dt="2024-11-08T15:10:30.897" v="4339"/>
          <ac:spMkLst>
            <pc:docMk/>
            <pc:sldMk cId="2579576488" sldId="2147477550"/>
            <ac:spMk id="16" creationId="{A226BF99-FA97-0141-C9CF-0DC05DD0875C}"/>
          </ac:spMkLst>
        </pc:spChg>
        <pc:spChg chg="del">
          <ac:chgData name="Marty Hultgren" userId="9481ff37-1d5e-4d95-af3c-77709b021bda" providerId="ADAL" clId="{0FE59A10-0FA6-4426-8BDF-F016476E0495}" dt="2024-11-08T14:54:38.389" v="4077" actId="478"/>
          <ac:spMkLst>
            <pc:docMk/>
            <pc:sldMk cId="2579576488" sldId="2147477550"/>
            <ac:spMk id="17" creationId="{72D1DA24-646C-9255-954C-7280111D9889}"/>
          </ac:spMkLst>
        </pc:spChg>
        <pc:spChg chg="del">
          <ac:chgData name="Marty Hultgren" userId="9481ff37-1d5e-4d95-af3c-77709b021bda" providerId="ADAL" clId="{0FE59A10-0FA6-4426-8BDF-F016476E0495}" dt="2024-11-08T14:54:39.549" v="4078" actId="478"/>
          <ac:spMkLst>
            <pc:docMk/>
            <pc:sldMk cId="2579576488" sldId="2147477550"/>
            <ac:spMk id="18" creationId="{C8E62B74-395C-973D-176A-5B3494603739}"/>
          </ac:spMkLst>
        </pc:spChg>
        <pc:spChg chg="del">
          <ac:chgData name="Marty Hultgren" userId="9481ff37-1d5e-4d95-af3c-77709b021bda" providerId="ADAL" clId="{0FE59A10-0FA6-4426-8BDF-F016476E0495}" dt="2024-11-08T14:54:37.756" v="4076" actId="478"/>
          <ac:spMkLst>
            <pc:docMk/>
            <pc:sldMk cId="2579576488" sldId="2147477550"/>
            <ac:spMk id="19" creationId="{D726363C-F340-CEF5-AB5C-4ACDE3DC8BAB}"/>
          </ac:spMkLst>
        </pc:spChg>
        <pc:spChg chg="del">
          <ac:chgData name="Marty Hultgren" userId="9481ff37-1d5e-4d95-af3c-77709b021bda" providerId="ADAL" clId="{0FE59A10-0FA6-4426-8BDF-F016476E0495}" dt="2024-11-08T14:54:40.532" v="4079" actId="478"/>
          <ac:spMkLst>
            <pc:docMk/>
            <pc:sldMk cId="2579576488" sldId="2147477550"/>
            <ac:spMk id="20" creationId="{34BC8712-D16B-705D-F21A-E02696B1EECF}"/>
          </ac:spMkLst>
        </pc:spChg>
        <pc:spChg chg="del mod">
          <ac:chgData name="Marty Hultgren" userId="9481ff37-1d5e-4d95-af3c-77709b021bda" providerId="ADAL" clId="{0FE59A10-0FA6-4426-8BDF-F016476E0495}" dt="2024-11-08T15:19:18.220" v="4509" actId="478"/>
          <ac:spMkLst>
            <pc:docMk/>
            <pc:sldMk cId="2579576488" sldId="2147477550"/>
            <ac:spMk id="21" creationId="{310BD3BD-07D2-93A7-5A22-3F3CAE83032F}"/>
          </ac:spMkLst>
        </pc:spChg>
        <pc:spChg chg="del">
          <ac:chgData name="Marty Hultgren" userId="9481ff37-1d5e-4d95-af3c-77709b021bda" providerId="ADAL" clId="{0FE59A10-0FA6-4426-8BDF-F016476E0495}" dt="2024-11-08T14:54:36.801" v="4075" actId="478"/>
          <ac:spMkLst>
            <pc:docMk/>
            <pc:sldMk cId="2579576488" sldId="2147477550"/>
            <ac:spMk id="22" creationId="{623F35EF-92E6-0ADF-1736-D09A8DFE6373}"/>
          </ac:spMkLst>
        </pc:spChg>
        <pc:spChg chg="del">
          <ac:chgData name="Marty Hultgren" userId="9481ff37-1d5e-4d95-af3c-77709b021bda" providerId="ADAL" clId="{0FE59A10-0FA6-4426-8BDF-F016476E0495}" dt="2024-11-08T14:54:33.088" v="4072" actId="478"/>
          <ac:spMkLst>
            <pc:docMk/>
            <pc:sldMk cId="2579576488" sldId="2147477550"/>
            <ac:spMk id="23" creationId="{B6D09FE1-FB8D-C976-8AD3-F7FE15198199}"/>
          </ac:spMkLst>
        </pc:spChg>
        <pc:spChg chg="del">
          <ac:chgData name="Marty Hultgren" userId="9481ff37-1d5e-4d95-af3c-77709b021bda" providerId="ADAL" clId="{0FE59A10-0FA6-4426-8BDF-F016476E0495}" dt="2024-11-08T14:54:35.119" v="4074" actId="478"/>
          <ac:spMkLst>
            <pc:docMk/>
            <pc:sldMk cId="2579576488" sldId="2147477550"/>
            <ac:spMk id="24" creationId="{E7E479D0-0F1A-B8D3-B837-C677A2D9EAA0}"/>
          </ac:spMkLst>
        </pc:spChg>
        <pc:spChg chg="del">
          <ac:chgData name="Marty Hultgren" userId="9481ff37-1d5e-4d95-af3c-77709b021bda" providerId="ADAL" clId="{0FE59A10-0FA6-4426-8BDF-F016476E0495}" dt="2024-11-08T14:54:34.103" v="4073" actId="478"/>
          <ac:spMkLst>
            <pc:docMk/>
            <pc:sldMk cId="2579576488" sldId="2147477550"/>
            <ac:spMk id="25" creationId="{9627470B-40E9-3A80-D395-E8BED22469DF}"/>
          </ac:spMkLst>
        </pc:spChg>
        <pc:spChg chg="add del mod">
          <ac:chgData name="Marty Hultgren" userId="9481ff37-1d5e-4d95-af3c-77709b021bda" providerId="ADAL" clId="{0FE59A10-0FA6-4426-8BDF-F016476E0495}" dt="2024-11-08T15:19:16.914" v="4508" actId="478"/>
          <ac:spMkLst>
            <pc:docMk/>
            <pc:sldMk cId="2579576488" sldId="2147477550"/>
            <ac:spMk id="30" creationId="{CB655870-5A2A-8AA5-1060-2CDBB174D251}"/>
          </ac:spMkLst>
        </pc:spChg>
        <pc:spChg chg="add del mod">
          <ac:chgData name="Marty Hultgren" userId="9481ff37-1d5e-4d95-af3c-77709b021bda" providerId="ADAL" clId="{0FE59A10-0FA6-4426-8BDF-F016476E0495}" dt="2024-11-08T15:10:46.052" v="4341" actId="478"/>
          <ac:spMkLst>
            <pc:docMk/>
            <pc:sldMk cId="2579576488" sldId="2147477550"/>
            <ac:spMk id="31" creationId="{C13F7ADE-BB37-D5B9-4523-1F4C5D0798AE}"/>
          </ac:spMkLst>
        </pc:spChg>
        <pc:spChg chg="add del mod">
          <ac:chgData name="Marty Hultgren" userId="9481ff37-1d5e-4d95-af3c-77709b021bda" providerId="ADAL" clId="{0FE59A10-0FA6-4426-8BDF-F016476E0495}" dt="2024-11-08T15:19:15.590" v="4507" actId="478"/>
          <ac:spMkLst>
            <pc:docMk/>
            <pc:sldMk cId="2579576488" sldId="2147477550"/>
            <ac:spMk id="32" creationId="{B0EB61F8-BDEE-846F-B55C-4E7A021B5F34}"/>
          </ac:spMkLst>
        </pc:spChg>
        <pc:spChg chg="add del mod">
          <ac:chgData name="Marty Hultgren" userId="9481ff37-1d5e-4d95-af3c-77709b021bda" providerId="ADAL" clId="{0FE59A10-0FA6-4426-8BDF-F016476E0495}" dt="2024-11-08T15:19:19.836" v="4510" actId="478"/>
          <ac:spMkLst>
            <pc:docMk/>
            <pc:sldMk cId="2579576488" sldId="2147477550"/>
            <ac:spMk id="34" creationId="{F00A320E-8ACB-1F08-DE0D-A159358D227A}"/>
          </ac:spMkLst>
        </pc:spChg>
        <pc:graphicFrameChg chg="del">
          <ac:chgData name="Marty Hultgren" userId="9481ff37-1d5e-4d95-af3c-77709b021bda" providerId="ADAL" clId="{0FE59A10-0FA6-4426-8BDF-F016476E0495}" dt="2024-11-08T14:54:41.930" v="4080" actId="478"/>
          <ac:graphicFrameMkLst>
            <pc:docMk/>
            <pc:sldMk cId="2579576488" sldId="2147477550"/>
            <ac:graphicFrameMk id="8" creationId="{1BE672A5-4E95-A50F-5EA9-103007DB3E94}"/>
          </ac:graphicFrameMkLst>
        </pc:graphicFrameChg>
        <pc:graphicFrameChg chg="del">
          <ac:chgData name="Marty Hultgren" userId="9481ff37-1d5e-4d95-af3c-77709b021bda" providerId="ADAL" clId="{0FE59A10-0FA6-4426-8BDF-F016476E0495}" dt="2024-11-08T14:54:49.524" v="4090" actId="478"/>
          <ac:graphicFrameMkLst>
            <pc:docMk/>
            <pc:sldMk cId="2579576488" sldId="2147477550"/>
            <ac:graphicFrameMk id="9" creationId="{BEF1DDED-A70F-0A44-D0DE-5B3F75484244}"/>
          </ac:graphicFrameMkLst>
        </pc:graphicFrameChg>
        <pc:graphicFrameChg chg="del">
          <ac:chgData name="Marty Hultgren" userId="9481ff37-1d5e-4d95-af3c-77709b021bda" providerId="ADAL" clId="{0FE59A10-0FA6-4426-8BDF-F016476E0495}" dt="2024-11-08T14:54:48.555" v="4089" actId="478"/>
          <ac:graphicFrameMkLst>
            <pc:docMk/>
            <pc:sldMk cId="2579576488" sldId="2147477550"/>
            <ac:graphicFrameMk id="11" creationId="{DD9556CA-7D26-C9E4-313F-40BA9ECF3FC1}"/>
          </ac:graphicFrameMkLst>
        </pc:graphicFrameChg>
        <pc:graphicFrameChg chg="del modGraphic">
          <ac:chgData name="Marty Hultgren" userId="9481ff37-1d5e-4d95-af3c-77709b021bda" providerId="ADAL" clId="{0FE59A10-0FA6-4426-8BDF-F016476E0495}" dt="2024-11-08T14:54:46.126" v="4086" actId="478"/>
          <ac:graphicFrameMkLst>
            <pc:docMk/>
            <pc:sldMk cId="2579576488" sldId="2147477550"/>
            <ac:graphicFrameMk id="14" creationId="{1B1D4A0A-A822-C762-2640-9B0E82D53686}"/>
          </ac:graphicFrameMkLst>
        </pc:graphicFrameChg>
        <pc:graphicFrameChg chg="del modGraphic">
          <ac:chgData name="Marty Hultgren" userId="9481ff37-1d5e-4d95-af3c-77709b021bda" providerId="ADAL" clId="{0FE59A10-0FA6-4426-8BDF-F016476E0495}" dt="2024-11-08T14:54:50.642" v="4091" actId="478"/>
          <ac:graphicFrameMkLst>
            <pc:docMk/>
            <pc:sldMk cId="2579576488" sldId="2147477550"/>
            <ac:graphicFrameMk id="28" creationId="{87E01E87-9206-EABE-A4BD-856FD90ED35E}"/>
          </ac:graphicFrameMkLst>
        </pc:graphicFrameChg>
        <pc:graphicFrameChg chg="del">
          <ac:chgData name="Marty Hultgren" userId="9481ff37-1d5e-4d95-af3c-77709b021bda" providerId="ADAL" clId="{0FE59A10-0FA6-4426-8BDF-F016476E0495}" dt="2024-11-08T14:54:47.710" v="4088" actId="478"/>
          <ac:graphicFrameMkLst>
            <pc:docMk/>
            <pc:sldMk cId="2579576488" sldId="2147477550"/>
            <ac:graphicFrameMk id="29" creationId="{39CAA431-B6C3-7E09-9794-A1DBCBBF271B}"/>
          </ac:graphicFrameMkLst>
        </pc:graphicFrameChg>
        <pc:cxnChg chg="del">
          <ac:chgData name="Marty Hultgren" userId="9481ff37-1d5e-4d95-af3c-77709b021bda" providerId="ADAL" clId="{0FE59A10-0FA6-4426-8BDF-F016476E0495}" dt="2024-11-08T14:54:42.448" v="4081" actId="478"/>
          <ac:cxnSpMkLst>
            <pc:docMk/>
            <pc:sldMk cId="2579576488" sldId="2147477550"/>
            <ac:cxnSpMk id="10" creationId="{F99C43E9-F172-B5DC-DF11-A21F16A66112}"/>
          </ac:cxnSpMkLst>
        </pc:cxnChg>
        <pc:cxnChg chg="del">
          <ac:chgData name="Marty Hultgren" userId="9481ff37-1d5e-4d95-af3c-77709b021bda" providerId="ADAL" clId="{0FE59A10-0FA6-4426-8BDF-F016476E0495}" dt="2024-11-08T14:54:43.034" v="4082" actId="478"/>
          <ac:cxnSpMkLst>
            <pc:docMk/>
            <pc:sldMk cId="2579576488" sldId="2147477550"/>
            <ac:cxnSpMk id="12" creationId="{35F2F843-ED09-F1F8-C78C-D5E7DFE9F5E5}"/>
          </ac:cxnSpMkLst>
        </pc:cxnChg>
        <pc:cxnChg chg="del">
          <ac:chgData name="Marty Hultgren" userId="9481ff37-1d5e-4d95-af3c-77709b021bda" providerId="ADAL" clId="{0FE59A10-0FA6-4426-8BDF-F016476E0495}" dt="2024-11-08T14:54:43.810" v="4083" actId="478"/>
          <ac:cxnSpMkLst>
            <pc:docMk/>
            <pc:sldMk cId="2579576488" sldId="2147477550"/>
            <ac:cxnSpMk id="26" creationId="{61070A37-CA88-A0D7-B19D-183DF87C8FEE}"/>
          </ac:cxnSpMkLst>
        </pc:cxnChg>
        <pc:cxnChg chg="del">
          <ac:chgData name="Marty Hultgren" userId="9481ff37-1d5e-4d95-af3c-77709b021bda" providerId="ADAL" clId="{0FE59A10-0FA6-4426-8BDF-F016476E0495}" dt="2024-11-08T14:54:44.604" v="4084" actId="478"/>
          <ac:cxnSpMkLst>
            <pc:docMk/>
            <pc:sldMk cId="2579576488" sldId="2147477550"/>
            <ac:cxnSpMk id="27" creationId="{20E9ED75-3416-8192-9F4D-4D6A136AF277}"/>
          </ac:cxnSpMkLst>
        </pc:cxnChg>
      </pc:sldChg>
      <pc:sldChg chg="addSp delSp modSp add del mod">
        <pc:chgData name="Marty Hultgren" userId="9481ff37-1d5e-4d95-af3c-77709b021bda" providerId="ADAL" clId="{0FE59A10-0FA6-4426-8BDF-F016476E0495}" dt="2024-11-08T15:19:48.868" v="4521" actId="47"/>
        <pc:sldMkLst>
          <pc:docMk/>
          <pc:sldMk cId="4237091599" sldId="2147477551"/>
        </pc:sldMkLst>
        <pc:spChg chg="del">
          <ac:chgData name="Marty Hultgren" userId="9481ff37-1d5e-4d95-af3c-77709b021bda" providerId="ADAL" clId="{0FE59A10-0FA6-4426-8BDF-F016476E0495}" dt="2024-11-08T15:19:41.747" v="4517" actId="478"/>
          <ac:spMkLst>
            <pc:docMk/>
            <pc:sldMk cId="4237091599" sldId="2147477551"/>
            <ac:spMk id="2" creationId="{CAFF6960-31C9-8AE1-8834-33F40437E5BD}"/>
          </ac:spMkLst>
        </pc:spChg>
        <pc:spChg chg="del">
          <ac:chgData name="Marty Hultgren" userId="9481ff37-1d5e-4d95-af3c-77709b021bda" providerId="ADAL" clId="{0FE59A10-0FA6-4426-8BDF-F016476E0495}" dt="2024-11-08T15:19:42.399" v="4518" actId="478"/>
          <ac:spMkLst>
            <pc:docMk/>
            <pc:sldMk cId="4237091599" sldId="2147477551"/>
            <ac:spMk id="3" creationId="{0F43C5BD-55DA-3A38-C058-AFDB1EA670E1}"/>
          </ac:spMkLst>
        </pc:spChg>
        <pc:spChg chg="add del mod">
          <ac:chgData name="Marty Hultgren" userId="9481ff37-1d5e-4d95-af3c-77709b021bda" providerId="ADAL" clId="{0FE59A10-0FA6-4426-8BDF-F016476E0495}" dt="2024-11-08T15:18:37.023" v="4500" actId="478"/>
          <ac:spMkLst>
            <pc:docMk/>
            <pc:sldMk cId="4237091599" sldId="2147477551"/>
            <ac:spMk id="4" creationId="{99FCE198-8083-7C0A-5D7B-7A570F0D9EB0}"/>
          </ac:spMkLst>
        </pc:spChg>
        <pc:spChg chg="del">
          <ac:chgData name="Marty Hultgren" userId="9481ff37-1d5e-4d95-af3c-77709b021bda" providerId="ADAL" clId="{0FE59A10-0FA6-4426-8BDF-F016476E0495}" dt="2024-11-08T15:19:42.829" v="4519" actId="478"/>
          <ac:spMkLst>
            <pc:docMk/>
            <pc:sldMk cId="4237091599" sldId="2147477551"/>
            <ac:spMk id="5" creationId="{7A93F92C-77BC-76A7-93FB-4FF563CB86D7}"/>
          </ac:spMkLst>
        </pc:spChg>
        <pc:spChg chg="del">
          <ac:chgData name="Marty Hultgren" userId="9481ff37-1d5e-4d95-af3c-77709b021bda" providerId="ADAL" clId="{0FE59A10-0FA6-4426-8BDF-F016476E0495}" dt="2024-11-08T15:19:39.624" v="4515" actId="478"/>
          <ac:spMkLst>
            <pc:docMk/>
            <pc:sldMk cId="4237091599" sldId="2147477551"/>
            <ac:spMk id="6" creationId="{ADE74B2F-025D-E45C-7F2D-C4F292D2E7C4}"/>
          </ac:spMkLst>
        </pc:spChg>
        <pc:spChg chg="add del mod">
          <ac:chgData name="Marty Hultgren" userId="9481ff37-1d5e-4d95-af3c-77709b021bda" providerId="ADAL" clId="{0FE59A10-0FA6-4426-8BDF-F016476E0495}" dt="2024-11-08T15:18:36.062" v="4499" actId="478"/>
          <ac:spMkLst>
            <pc:docMk/>
            <pc:sldMk cId="4237091599" sldId="2147477551"/>
            <ac:spMk id="7" creationId="{65C5CBB2-13A8-C808-0EFC-0EA34C6F7275}"/>
          </ac:spMkLst>
        </pc:spChg>
        <pc:spChg chg="add del mod">
          <ac:chgData name="Marty Hultgren" userId="9481ff37-1d5e-4d95-af3c-77709b021bda" providerId="ADAL" clId="{0FE59A10-0FA6-4426-8BDF-F016476E0495}" dt="2024-11-08T15:01:01.749" v="4199" actId="478"/>
          <ac:spMkLst>
            <pc:docMk/>
            <pc:sldMk cId="4237091599" sldId="2147477551"/>
            <ac:spMk id="9" creationId="{080EDF21-6872-E527-FF41-CAD7FCEC31C3}"/>
          </ac:spMkLst>
        </pc:spChg>
        <pc:spChg chg="add del mod">
          <ac:chgData name="Marty Hultgren" userId="9481ff37-1d5e-4d95-af3c-77709b021bda" providerId="ADAL" clId="{0FE59A10-0FA6-4426-8BDF-F016476E0495}" dt="2024-11-08T15:02:59.756" v="4268" actId="478"/>
          <ac:spMkLst>
            <pc:docMk/>
            <pc:sldMk cId="4237091599" sldId="2147477551"/>
            <ac:spMk id="10" creationId="{B2FC30C0-2E96-83D2-155F-0BDC160A1129}"/>
          </ac:spMkLst>
        </pc:spChg>
        <pc:spChg chg="add del mod">
          <ac:chgData name="Marty Hultgren" userId="9481ff37-1d5e-4d95-af3c-77709b021bda" providerId="ADAL" clId="{0FE59A10-0FA6-4426-8BDF-F016476E0495}" dt="2024-11-08T15:10:50.480" v="4342" actId="478"/>
          <ac:spMkLst>
            <pc:docMk/>
            <pc:sldMk cId="4237091599" sldId="2147477551"/>
            <ac:spMk id="11" creationId="{C3FC680B-59B7-04D2-1718-DEE7E736C841}"/>
          </ac:spMkLst>
        </pc:spChg>
        <pc:spChg chg="add del mod">
          <ac:chgData name="Marty Hultgren" userId="9481ff37-1d5e-4d95-af3c-77709b021bda" providerId="ADAL" clId="{0FE59A10-0FA6-4426-8BDF-F016476E0495}" dt="2024-11-08T15:18:05.407" v="4490" actId="478"/>
          <ac:spMkLst>
            <pc:docMk/>
            <pc:sldMk cId="4237091599" sldId="2147477551"/>
            <ac:spMk id="12" creationId="{C268D350-8DE3-D3A8-AED7-5C57E2070A6E}"/>
          </ac:spMkLst>
        </pc:spChg>
        <pc:spChg chg="add del mod">
          <ac:chgData name="Marty Hultgren" userId="9481ff37-1d5e-4d95-af3c-77709b021bda" providerId="ADAL" clId="{0FE59A10-0FA6-4426-8BDF-F016476E0495}" dt="2024-11-08T15:19:41.064" v="4516" actId="478"/>
          <ac:spMkLst>
            <pc:docMk/>
            <pc:sldMk cId="4237091599" sldId="2147477551"/>
            <ac:spMk id="14" creationId="{3DCF0306-478C-A75B-9886-8AC9721F2E28}"/>
          </ac:spMkLst>
        </pc:spChg>
        <pc:spChg chg="del mod">
          <ac:chgData name="Marty Hultgren" userId="9481ff37-1d5e-4d95-af3c-77709b021bda" providerId="ADAL" clId="{0FE59A10-0FA6-4426-8BDF-F016476E0495}" dt="2024-11-08T15:18:06.756" v="4491" actId="478"/>
          <ac:spMkLst>
            <pc:docMk/>
            <pc:sldMk cId="4237091599" sldId="2147477551"/>
            <ac:spMk id="21" creationId="{310BD3BD-07D2-93A7-5A22-3F3CAE83032F}"/>
          </ac:spMkLst>
        </pc:spChg>
        <pc:graphicFrameChg chg="add del mod">
          <ac:chgData name="Marty Hultgren" userId="9481ff37-1d5e-4d95-af3c-77709b021bda" providerId="ADAL" clId="{0FE59A10-0FA6-4426-8BDF-F016476E0495}" dt="2024-11-08T15:18:38.126" v="4502" actId="478"/>
          <ac:graphicFrameMkLst>
            <pc:docMk/>
            <pc:sldMk cId="4237091599" sldId="2147477551"/>
            <ac:graphicFrameMk id="8" creationId="{7AF82E16-F145-8F71-0CA1-0C0E821EF7F0}"/>
          </ac:graphicFrameMkLst>
        </pc:graphicFrameChg>
      </pc:sldChg>
      <pc:sldChg chg="new del">
        <pc:chgData name="Marty Hultgren" userId="9481ff37-1d5e-4d95-af3c-77709b021bda" providerId="ADAL" clId="{0FE59A10-0FA6-4426-8BDF-F016476E0495}" dt="2024-11-08T15:08:48.433" v="4319" actId="47"/>
        <pc:sldMkLst>
          <pc:docMk/>
          <pc:sldMk cId="3593873823" sldId="2147477552"/>
        </pc:sldMkLst>
      </pc:sldChg>
      <pc:sldChg chg="addSp delSp modSp add del mod">
        <pc:chgData name="Marty Hultgren" userId="9481ff37-1d5e-4d95-af3c-77709b021bda" providerId="ADAL" clId="{0FE59A10-0FA6-4426-8BDF-F016476E0495}" dt="2024-11-08T15:13:57.893" v="4387" actId="47"/>
        <pc:sldMkLst>
          <pc:docMk/>
          <pc:sldMk cId="3657757844" sldId="2147477552"/>
        </pc:sldMkLst>
        <pc:spChg chg="add del mod">
          <ac:chgData name="Marty Hultgren" userId="9481ff37-1d5e-4d95-af3c-77709b021bda" providerId="ADAL" clId="{0FE59A10-0FA6-4426-8BDF-F016476E0495}" dt="2024-11-08T15:11:41.496" v="4349" actId="478"/>
          <ac:spMkLst>
            <pc:docMk/>
            <pc:sldMk cId="3657757844" sldId="2147477552"/>
            <ac:spMk id="10" creationId="{9F6ED55E-08B9-AF24-7471-A83178C44875}"/>
          </ac:spMkLst>
        </pc:spChg>
        <pc:spChg chg="del">
          <ac:chgData name="Marty Hultgren" userId="9481ff37-1d5e-4d95-af3c-77709b021bda" providerId="ADAL" clId="{0FE59A10-0FA6-4426-8BDF-F016476E0495}" dt="2024-11-08T15:11:40.147" v="4348" actId="478"/>
          <ac:spMkLst>
            <pc:docMk/>
            <pc:sldMk cId="3657757844" sldId="2147477552"/>
            <ac:spMk id="21" creationId="{310BD3BD-07D2-93A7-5A22-3F3CAE83032F}"/>
          </ac:spMkLst>
        </pc:spChg>
      </pc:sldChg>
      <pc:sldChg chg="addSp delSp modSp add mod">
        <pc:chgData name="Marty Hultgren" userId="9481ff37-1d5e-4d95-af3c-77709b021bda" providerId="ADAL" clId="{0FE59A10-0FA6-4426-8BDF-F016476E0495}" dt="2024-11-13T22:49:21.091" v="5474"/>
        <pc:sldMkLst>
          <pc:docMk/>
          <pc:sldMk cId="2009130573" sldId="2147477553"/>
        </pc:sldMkLst>
        <pc:spChg chg="add mod">
          <ac:chgData name="Marty Hultgren" userId="9481ff37-1d5e-4d95-af3c-77709b021bda" providerId="ADAL" clId="{0FE59A10-0FA6-4426-8BDF-F016476E0495}" dt="2024-11-08T15:13:46.863" v="4385" actId="1076"/>
          <ac:spMkLst>
            <pc:docMk/>
            <pc:sldMk cId="2009130573" sldId="2147477553"/>
            <ac:spMk id="2" creationId="{6FD91FE8-1CA3-72EA-1B51-CB74880F4441}"/>
          </ac:spMkLst>
        </pc:spChg>
        <pc:spChg chg="add mod">
          <ac:chgData name="Marty Hultgren" userId="9481ff37-1d5e-4d95-af3c-77709b021bda" providerId="ADAL" clId="{0FE59A10-0FA6-4426-8BDF-F016476E0495}" dt="2024-11-08T15:13:46.863" v="4385" actId="1076"/>
          <ac:spMkLst>
            <pc:docMk/>
            <pc:sldMk cId="2009130573" sldId="2147477553"/>
            <ac:spMk id="4" creationId="{7AF0001A-A11F-0A49-6B28-5E3B3E90132D}"/>
          </ac:spMkLst>
        </pc:spChg>
        <pc:spChg chg="add mod">
          <ac:chgData name="Marty Hultgren" userId="9481ff37-1d5e-4d95-af3c-77709b021bda" providerId="ADAL" clId="{0FE59A10-0FA6-4426-8BDF-F016476E0495}" dt="2024-11-08T15:13:46.863" v="4385" actId="1076"/>
          <ac:spMkLst>
            <pc:docMk/>
            <pc:sldMk cId="2009130573" sldId="2147477553"/>
            <ac:spMk id="5" creationId="{AB722B21-2803-4EFE-056E-F725820CC944}"/>
          </ac:spMkLst>
        </pc:spChg>
        <pc:spChg chg="add mod">
          <ac:chgData name="Marty Hultgren" userId="9481ff37-1d5e-4d95-af3c-77709b021bda" providerId="ADAL" clId="{0FE59A10-0FA6-4426-8BDF-F016476E0495}" dt="2024-11-13T22:49:21.091" v="5474"/>
          <ac:spMkLst>
            <pc:docMk/>
            <pc:sldMk cId="2009130573" sldId="2147477553"/>
            <ac:spMk id="8" creationId="{E79D71E4-AD32-909C-54EF-6986A6C7A183}"/>
          </ac:spMkLst>
        </pc:spChg>
        <pc:spChg chg="del">
          <ac:chgData name="Marty Hultgren" userId="9481ff37-1d5e-4d95-af3c-77709b021bda" providerId="ADAL" clId="{0FE59A10-0FA6-4426-8BDF-F016476E0495}" dt="2024-11-13T22:49:20.902" v="5473" actId="478"/>
          <ac:spMkLst>
            <pc:docMk/>
            <pc:sldMk cId="2009130573" sldId="2147477553"/>
            <ac:spMk id="29" creationId="{7A52C461-4644-258F-4820-FCB0DEAEA7B2}"/>
          </ac:spMkLst>
        </pc:spChg>
        <pc:graphicFrameChg chg="add mod">
          <ac:chgData name="Marty Hultgren" userId="9481ff37-1d5e-4d95-af3c-77709b021bda" providerId="ADAL" clId="{0FE59A10-0FA6-4426-8BDF-F016476E0495}" dt="2024-11-08T15:13:46.863" v="4385" actId="1076"/>
          <ac:graphicFrameMkLst>
            <pc:docMk/>
            <pc:sldMk cId="2009130573" sldId="2147477553"/>
            <ac:graphicFrameMk id="3" creationId="{25AC637A-2D55-946C-9A35-FB7D73E6519F}"/>
          </ac:graphicFrameMkLst>
        </pc:graphicFrameChg>
        <pc:graphicFrameChg chg="add mod">
          <ac:chgData name="Marty Hultgren" userId="9481ff37-1d5e-4d95-af3c-77709b021bda" providerId="ADAL" clId="{0FE59A10-0FA6-4426-8BDF-F016476E0495}" dt="2024-11-08T15:13:46.863" v="4385" actId="1076"/>
          <ac:graphicFrameMkLst>
            <pc:docMk/>
            <pc:sldMk cId="2009130573" sldId="2147477553"/>
            <ac:graphicFrameMk id="6" creationId="{F6591D5B-75AE-1254-F702-34B58FF9D664}"/>
          </ac:graphicFrameMkLst>
        </pc:graphicFrameChg>
        <pc:graphicFrameChg chg="add mod">
          <ac:chgData name="Marty Hultgren" userId="9481ff37-1d5e-4d95-af3c-77709b021bda" providerId="ADAL" clId="{0FE59A10-0FA6-4426-8BDF-F016476E0495}" dt="2024-11-08T15:13:46.863" v="4385" actId="1076"/>
          <ac:graphicFrameMkLst>
            <pc:docMk/>
            <pc:sldMk cId="2009130573" sldId="2147477553"/>
            <ac:graphicFrameMk id="7" creationId="{F8E7A1C4-1668-9E8C-23C5-75C70D4B44E4}"/>
          </ac:graphicFrameMkLst>
        </pc:graphicFrameChg>
      </pc:sldChg>
      <pc:sldChg chg="addSp delSp modSp add del mod modNotesTx">
        <pc:chgData name="Marty Hultgren" userId="9481ff37-1d5e-4d95-af3c-77709b021bda" providerId="ADAL" clId="{0FE59A10-0FA6-4426-8BDF-F016476E0495}" dt="2024-11-08T15:08:46.808" v="4318" actId="47"/>
        <pc:sldMkLst>
          <pc:docMk/>
          <pc:sldMk cId="2695413227" sldId="2147477553"/>
        </pc:sldMkLst>
        <pc:spChg chg="add del">
          <ac:chgData name="Marty Hultgren" userId="9481ff37-1d5e-4d95-af3c-77709b021bda" providerId="ADAL" clId="{0FE59A10-0FA6-4426-8BDF-F016476E0495}" dt="2024-11-08T14:56:55.258" v="4140" actId="478"/>
          <ac:spMkLst>
            <pc:docMk/>
            <pc:sldMk cId="2695413227" sldId="2147477553"/>
            <ac:spMk id="2" creationId="{7448C7A1-98BD-DF33-4CCC-670667262833}"/>
          </ac:spMkLst>
        </pc:spChg>
        <pc:spChg chg="add del mod">
          <ac:chgData name="Marty Hultgren" userId="9481ff37-1d5e-4d95-af3c-77709b021bda" providerId="ADAL" clId="{0FE59A10-0FA6-4426-8BDF-F016476E0495}" dt="2024-11-08T14:57:51.093" v="4149" actId="14100"/>
          <ac:spMkLst>
            <pc:docMk/>
            <pc:sldMk cId="2695413227" sldId="2147477553"/>
            <ac:spMk id="4" creationId="{01A05582-FDA9-D493-E81C-21D25DFABE0E}"/>
          </ac:spMkLst>
        </pc:spChg>
        <pc:spChg chg="mod">
          <ac:chgData name="Marty Hultgren" userId="9481ff37-1d5e-4d95-af3c-77709b021bda" providerId="ADAL" clId="{0FE59A10-0FA6-4426-8BDF-F016476E0495}" dt="2024-11-08T15:01:46.435" v="4217" actId="20577"/>
          <ac:spMkLst>
            <pc:docMk/>
            <pc:sldMk cId="2695413227" sldId="2147477553"/>
            <ac:spMk id="21" creationId="{310BD3BD-07D2-93A7-5A22-3F3CAE83032F}"/>
          </ac:spMkLst>
        </pc:spChg>
      </pc:sldChg>
      <pc:sldChg chg="addSp delSp modSp add del mod ord">
        <pc:chgData name="Marty Hultgren" userId="9481ff37-1d5e-4d95-af3c-77709b021bda" providerId="ADAL" clId="{0FE59A10-0FA6-4426-8BDF-F016476E0495}" dt="2024-11-13T17:46:29.254" v="4939" actId="47"/>
        <pc:sldMkLst>
          <pc:docMk/>
          <pc:sldMk cId="1601616854" sldId="2147477554"/>
        </pc:sldMkLst>
        <pc:spChg chg="mod">
          <ac:chgData name="Marty Hultgren" userId="9481ff37-1d5e-4d95-af3c-77709b021bda" providerId="ADAL" clId="{0FE59A10-0FA6-4426-8BDF-F016476E0495}" dt="2024-11-08T15:46:41.760" v="4893" actId="113"/>
          <ac:spMkLst>
            <pc:docMk/>
            <pc:sldMk cId="1601616854" sldId="2147477554"/>
            <ac:spMk id="2" creationId="{7448C7A1-98BD-DF33-4CCC-670667262833}"/>
          </ac:spMkLst>
        </pc:spChg>
        <pc:spChg chg="add del mod">
          <ac:chgData name="Marty Hultgren" userId="9481ff37-1d5e-4d95-af3c-77709b021bda" providerId="ADAL" clId="{0FE59A10-0FA6-4426-8BDF-F016476E0495}" dt="2024-11-08T15:14:21.853" v="4396" actId="478"/>
          <ac:spMkLst>
            <pc:docMk/>
            <pc:sldMk cId="1601616854" sldId="2147477554"/>
            <ac:spMk id="4" creationId="{9C3F5EE2-1A5C-738B-3B73-E470E4218648}"/>
          </ac:spMkLst>
        </pc:spChg>
        <pc:spChg chg="del">
          <ac:chgData name="Marty Hultgren" userId="9481ff37-1d5e-4d95-af3c-77709b021bda" providerId="ADAL" clId="{0FE59A10-0FA6-4426-8BDF-F016476E0495}" dt="2024-11-08T15:14:22.853" v="4397" actId="478"/>
          <ac:spMkLst>
            <pc:docMk/>
            <pc:sldMk cId="1601616854" sldId="2147477554"/>
            <ac:spMk id="5" creationId="{B1E96D1D-E329-B971-9581-ED70C0F83F0D}"/>
          </ac:spMkLst>
        </pc:spChg>
        <pc:spChg chg="del">
          <ac:chgData name="Marty Hultgren" userId="9481ff37-1d5e-4d95-af3c-77709b021bda" providerId="ADAL" clId="{0FE59A10-0FA6-4426-8BDF-F016476E0495}" dt="2024-11-08T15:14:30.144" v="4399" actId="478"/>
          <ac:spMkLst>
            <pc:docMk/>
            <pc:sldMk cId="1601616854" sldId="2147477554"/>
            <ac:spMk id="6" creationId="{C1DCF8E8-C748-E016-68A6-7A70C977FB88}"/>
          </ac:spMkLst>
        </pc:spChg>
        <pc:spChg chg="add mod">
          <ac:chgData name="Marty Hultgren" userId="9481ff37-1d5e-4d95-af3c-77709b021bda" providerId="ADAL" clId="{0FE59A10-0FA6-4426-8BDF-F016476E0495}" dt="2024-11-08T15:14:23.984" v="4398"/>
          <ac:spMkLst>
            <pc:docMk/>
            <pc:sldMk cId="1601616854" sldId="2147477554"/>
            <ac:spMk id="7" creationId="{52C070FD-C1A3-9568-DF50-9EF2F4226686}"/>
          </ac:spMkLst>
        </pc:spChg>
        <pc:spChg chg="add mod">
          <ac:chgData name="Marty Hultgren" userId="9481ff37-1d5e-4d95-af3c-77709b021bda" providerId="ADAL" clId="{0FE59A10-0FA6-4426-8BDF-F016476E0495}" dt="2024-11-08T15:14:36.900" v="4401"/>
          <ac:spMkLst>
            <pc:docMk/>
            <pc:sldMk cId="1601616854" sldId="2147477554"/>
            <ac:spMk id="8" creationId="{C4875745-997C-893C-41CA-95D209A9C129}"/>
          </ac:spMkLst>
        </pc:spChg>
        <pc:spChg chg="add mod">
          <ac:chgData name="Marty Hultgren" userId="9481ff37-1d5e-4d95-af3c-77709b021bda" providerId="ADAL" clId="{0FE59A10-0FA6-4426-8BDF-F016476E0495}" dt="2024-11-08T15:48:25.272" v="4901"/>
          <ac:spMkLst>
            <pc:docMk/>
            <pc:sldMk cId="1601616854" sldId="2147477554"/>
            <ac:spMk id="10" creationId="{383F9DCD-A5E3-6A05-5724-37FD812C07D5}"/>
          </ac:spMkLst>
        </pc:spChg>
        <pc:spChg chg="del mod">
          <ac:chgData name="Marty Hultgren" userId="9481ff37-1d5e-4d95-af3c-77709b021bda" providerId="ADAL" clId="{0FE59A10-0FA6-4426-8BDF-F016476E0495}" dt="2024-11-08T15:14:20.222" v="4395" actId="478"/>
          <ac:spMkLst>
            <pc:docMk/>
            <pc:sldMk cId="1601616854" sldId="2147477554"/>
            <ac:spMk id="21" creationId="{310BD3BD-07D2-93A7-5A22-3F3CAE83032F}"/>
          </ac:spMkLst>
        </pc:spChg>
        <pc:graphicFrameChg chg="add del mod modGraphic">
          <ac:chgData name="Marty Hultgren" userId="9481ff37-1d5e-4d95-af3c-77709b021bda" providerId="ADAL" clId="{0FE59A10-0FA6-4426-8BDF-F016476E0495}" dt="2024-11-08T15:15:55.819" v="4471" actId="478"/>
          <ac:graphicFrameMkLst>
            <pc:docMk/>
            <pc:sldMk cId="1601616854" sldId="2147477554"/>
            <ac:graphicFrameMk id="9" creationId="{E314750D-159F-339B-E654-1D331D727B27}"/>
          </ac:graphicFrameMkLst>
        </pc:graphicFrameChg>
      </pc:sldChg>
      <pc:sldChg chg="addSp delSp modSp add del mod">
        <pc:chgData name="Marty Hultgren" userId="9481ff37-1d5e-4d95-af3c-77709b021bda" providerId="ADAL" clId="{0FE59A10-0FA6-4426-8BDF-F016476E0495}" dt="2024-11-08T15:08:29.414" v="4316" actId="47"/>
        <pc:sldMkLst>
          <pc:docMk/>
          <pc:sldMk cId="2547349226" sldId="2147477554"/>
        </pc:sldMkLst>
        <pc:spChg chg="del">
          <ac:chgData name="Marty Hultgren" userId="9481ff37-1d5e-4d95-af3c-77709b021bda" providerId="ADAL" clId="{0FE59A10-0FA6-4426-8BDF-F016476E0495}" dt="2024-11-08T15:08:16.054" v="4312" actId="478"/>
          <ac:spMkLst>
            <pc:docMk/>
            <pc:sldMk cId="2547349226" sldId="2147477554"/>
            <ac:spMk id="2" creationId="{2368161B-9414-B114-E6BF-EC3395391A2E}"/>
          </ac:spMkLst>
        </pc:spChg>
        <pc:spChg chg="add del mod">
          <ac:chgData name="Marty Hultgren" userId="9481ff37-1d5e-4d95-af3c-77709b021bda" providerId="ADAL" clId="{0FE59A10-0FA6-4426-8BDF-F016476E0495}" dt="2024-11-08T15:08:18.872" v="4314" actId="478"/>
          <ac:spMkLst>
            <pc:docMk/>
            <pc:sldMk cId="2547349226" sldId="2147477554"/>
            <ac:spMk id="10" creationId="{2F2655F1-502B-F270-FCAD-A6158444CEF3}"/>
          </ac:spMkLst>
        </pc:spChg>
        <pc:spChg chg="del">
          <ac:chgData name="Marty Hultgren" userId="9481ff37-1d5e-4d95-af3c-77709b021bda" providerId="ADAL" clId="{0FE59A10-0FA6-4426-8BDF-F016476E0495}" dt="2024-11-08T15:08:18.032" v="4313" actId="478"/>
          <ac:spMkLst>
            <pc:docMk/>
            <pc:sldMk cId="2547349226" sldId="2147477554"/>
            <ac:spMk id="21" creationId="{310BD3BD-07D2-93A7-5A22-3F3CAE83032F}"/>
          </ac:spMkLst>
        </pc:spChg>
      </pc:sldChg>
      <pc:sldChg chg="addSp delSp modSp add mod ord">
        <pc:chgData name="Marty Hultgren" userId="9481ff37-1d5e-4d95-af3c-77709b021bda" providerId="ADAL" clId="{0FE59A10-0FA6-4426-8BDF-F016476E0495}" dt="2024-11-13T23:19:01.852" v="5614" actId="6549"/>
        <pc:sldMkLst>
          <pc:docMk/>
          <pc:sldMk cId="2680387239" sldId="2147477555"/>
        </pc:sldMkLst>
        <pc:spChg chg="del">
          <ac:chgData name="Marty Hultgren" userId="9481ff37-1d5e-4d95-af3c-77709b021bda" providerId="ADAL" clId="{0FE59A10-0FA6-4426-8BDF-F016476E0495}" dt="2024-11-08T15:17:58.266" v="4487" actId="478"/>
          <ac:spMkLst>
            <pc:docMk/>
            <pc:sldMk cId="2680387239" sldId="2147477555"/>
            <ac:spMk id="2" creationId="{CAFF6960-31C9-8AE1-8834-33F40437E5BD}"/>
          </ac:spMkLst>
        </pc:spChg>
        <pc:spChg chg="del">
          <ac:chgData name="Marty Hultgren" userId="9481ff37-1d5e-4d95-af3c-77709b021bda" providerId="ADAL" clId="{0FE59A10-0FA6-4426-8BDF-F016476E0495}" dt="2024-11-08T15:17:58.996" v="4488" actId="478"/>
          <ac:spMkLst>
            <pc:docMk/>
            <pc:sldMk cId="2680387239" sldId="2147477555"/>
            <ac:spMk id="3" creationId="{0F43C5BD-55DA-3A38-C058-AFDB1EA670E1}"/>
          </ac:spMkLst>
        </pc:spChg>
        <pc:spChg chg="add mod">
          <ac:chgData name="Marty Hultgren" userId="9481ff37-1d5e-4d95-af3c-77709b021bda" providerId="ADAL" clId="{0FE59A10-0FA6-4426-8BDF-F016476E0495}" dt="2024-11-08T15:18:34.636" v="4498" actId="1076"/>
          <ac:spMkLst>
            <pc:docMk/>
            <pc:sldMk cId="2680387239" sldId="2147477555"/>
            <ac:spMk id="4" creationId="{201D74F3-CFCB-CBE5-C165-85D9BC1777F3}"/>
          </ac:spMkLst>
        </pc:spChg>
        <pc:spChg chg="del">
          <ac:chgData name="Marty Hultgren" userId="9481ff37-1d5e-4d95-af3c-77709b021bda" providerId="ADAL" clId="{0FE59A10-0FA6-4426-8BDF-F016476E0495}" dt="2024-11-08T15:17:59.663" v="4489" actId="478"/>
          <ac:spMkLst>
            <pc:docMk/>
            <pc:sldMk cId="2680387239" sldId="2147477555"/>
            <ac:spMk id="5" creationId="{7A93F92C-77BC-76A7-93FB-4FF563CB86D7}"/>
          </ac:spMkLst>
        </pc:spChg>
        <pc:spChg chg="del">
          <ac:chgData name="Marty Hultgren" userId="9481ff37-1d5e-4d95-af3c-77709b021bda" providerId="ADAL" clId="{0FE59A10-0FA6-4426-8BDF-F016476E0495}" dt="2024-11-08T15:17:57.107" v="4486" actId="478"/>
          <ac:spMkLst>
            <pc:docMk/>
            <pc:sldMk cId="2680387239" sldId="2147477555"/>
            <ac:spMk id="6" creationId="{ADE74B2F-025D-E45C-7F2D-C4F292D2E7C4}"/>
          </ac:spMkLst>
        </pc:spChg>
        <pc:spChg chg="add mod">
          <ac:chgData name="Marty Hultgren" userId="9481ff37-1d5e-4d95-af3c-77709b021bda" providerId="ADAL" clId="{0FE59A10-0FA6-4426-8BDF-F016476E0495}" dt="2024-11-08T15:18:34.636" v="4498" actId="1076"/>
          <ac:spMkLst>
            <pc:docMk/>
            <pc:sldMk cId="2680387239" sldId="2147477555"/>
            <ac:spMk id="7" creationId="{EAF7CFD4-4CB9-0525-0514-B4A6D880C6D8}"/>
          </ac:spMkLst>
        </pc:spChg>
        <pc:spChg chg="add mod">
          <ac:chgData name="Marty Hultgren" userId="9481ff37-1d5e-4d95-af3c-77709b021bda" providerId="ADAL" clId="{0FE59A10-0FA6-4426-8BDF-F016476E0495}" dt="2024-11-08T15:18:34.636" v="4498" actId="1076"/>
          <ac:spMkLst>
            <pc:docMk/>
            <pc:sldMk cId="2680387239" sldId="2147477555"/>
            <ac:spMk id="8" creationId="{0C0D3A97-838C-9444-4F65-028DB8FD4339}"/>
          </ac:spMkLst>
        </pc:spChg>
        <pc:spChg chg="add mod">
          <ac:chgData name="Marty Hultgren" userId="9481ff37-1d5e-4d95-af3c-77709b021bda" providerId="ADAL" clId="{0FE59A10-0FA6-4426-8BDF-F016476E0495}" dt="2024-11-08T15:18:34.636" v="4498" actId="1076"/>
          <ac:spMkLst>
            <pc:docMk/>
            <pc:sldMk cId="2680387239" sldId="2147477555"/>
            <ac:spMk id="9" creationId="{39CA329B-2AA8-A296-DCC9-73DD946FF48A}"/>
          </ac:spMkLst>
        </pc:spChg>
        <pc:spChg chg="add mod">
          <ac:chgData name="Marty Hultgren" userId="9481ff37-1d5e-4d95-af3c-77709b021bda" providerId="ADAL" clId="{0FE59A10-0FA6-4426-8BDF-F016476E0495}" dt="2024-11-08T15:19:29.673" v="4512" actId="1076"/>
          <ac:spMkLst>
            <pc:docMk/>
            <pc:sldMk cId="2680387239" sldId="2147477555"/>
            <ac:spMk id="10" creationId="{0D884C42-43D1-3B0F-2EA8-E0DE6EA3AB66}"/>
          </ac:spMkLst>
        </pc:spChg>
        <pc:spChg chg="add mod">
          <ac:chgData name="Marty Hultgren" userId="9481ff37-1d5e-4d95-af3c-77709b021bda" providerId="ADAL" clId="{0FE59A10-0FA6-4426-8BDF-F016476E0495}" dt="2024-11-08T15:19:29.673" v="4512" actId="1076"/>
          <ac:spMkLst>
            <pc:docMk/>
            <pc:sldMk cId="2680387239" sldId="2147477555"/>
            <ac:spMk id="11" creationId="{59193FA1-9008-7EE8-134D-77DFE76A22CF}"/>
          </ac:spMkLst>
        </pc:spChg>
        <pc:spChg chg="add mod">
          <ac:chgData name="Marty Hultgren" userId="9481ff37-1d5e-4d95-af3c-77709b021bda" providerId="ADAL" clId="{0FE59A10-0FA6-4426-8BDF-F016476E0495}" dt="2024-11-08T15:19:29.673" v="4512" actId="1076"/>
          <ac:spMkLst>
            <pc:docMk/>
            <pc:sldMk cId="2680387239" sldId="2147477555"/>
            <ac:spMk id="12" creationId="{1C1F0E04-4BA8-D651-BF7C-9DFA85A88E13}"/>
          </ac:spMkLst>
        </pc:spChg>
        <pc:spChg chg="add mod">
          <ac:chgData name="Marty Hultgren" userId="9481ff37-1d5e-4d95-af3c-77709b021bda" providerId="ADAL" clId="{0FE59A10-0FA6-4426-8BDF-F016476E0495}" dt="2024-11-13T23:19:01.852" v="5614" actId="6549"/>
          <ac:spMkLst>
            <pc:docMk/>
            <pc:sldMk cId="2680387239" sldId="2147477555"/>
            <ac:spMk id="13" creationId="{9F8F49D5-BFA6-F19C-1C53-BD3E45F1B9AE}"/>
          </ac:spMkLst>
        </pc:spChg>
      </pc:sldChg>
      <pc:sldChg chg="add del">
        <pc:chgData name="Marty Hultgren" userId="9481ff37-1d5e-4d95-af3c-77709b021bda" providerId="ADAL" clId="{0FE59A10-0FA6-4426-8BDF-F016476E0495}" dt="2024-11-08T15:19:06.897" v="4506" actId="47"/>
        <pc:sldMkLst>
          <pc:docMk/>
          <pc:sldMk cId="458421568" sldId="2147477556"/>
        </pc:sldMkLst>
      </pc:sldChg>
      <pc:sldChg chg="addSp modSp add mod">
        <pc:chgData name="Marty Hultgren" userId="9481ff37-1d5e-4d95-af3c-77709b021bda" providerId="ADAL" clId="{0FE59A10-0FA6-4426-8BDF-F016476E0495}" dt="2024-11-13T23:19:00.032" v="5613" actId="6549"/>
        <pc:sldMkLst>
          <pc:docMk/>
          <pc:sldMk cId="2668738397" sldId="2147477556"/>
        </pc:sldMkLst>
        <pc:spChg chg="add mod">
          <ac:chgData name="Marty Hultgren" userId="9481ff37-1d5e-4d95-af3c-77709b021bda" providerId="ADAL" clId="{0FE59A10-0FA6-4426-8BDF-F016476E0495}" dt="2024-11-08T15:19:46.777" v="4520"/>
          <ac:spMkLst>
            <pc:docMk/>
            <pc:sldMk cId="2668738397" sldId="2147477556"/>
            <ac:spMk id="2" creationId="{2AAE6E48-F37C-C541-A179-399BD640FAFC}"/>
          </ac:spMkLst>
        </pc:spChg>
        <pc:spChg chg="add mod">
          <ac:chgData name="Marty Hultgren" userId="9481ff37-1d5e-4d95-af3c-77709b021bda" providerId="ADAL" clId="{0FE59A10-0FA6-4426-8BDF-F016476E0495}" dt="2024-11-08T15:19:46.777" v="4520"/>
          <ac:spMkLst>
            <pc:docMk/>
            <pc:sldMk cId="2668738397" sldId="2147477556"/>
            <ac:spMk id="3" creationId="{95C43A8F-5D0F-E51A-EA82-97AFAC477DB2}"/>
          </ac:spMkLst>
        </pc:spChg>
        <pc:spChg chg="mod">
          <ac:chgData name="Marty Hultgren" userId="9481ff37-1d5e-4d95-af3c-77709b021bda" providerId="ADAL" clId="{0FE59A10-0FA6-4426-8BDF-F016476E0495}" dt="2024-11-13T23:19:00.032" v="5613" actId="6549"/>
          <ac:spMkLst>
            <pc:docMk/>
            <pc:sldMk cId="2668738397" sldId="2147477556"/>
            <ac:spMk id="13" creationId="{9F8F49D5-BFA6-F19C-1C53-BD3E45F1B9AE}"/>
          </ac:spMkLst>
        </pc:spChg>
        <pc:graphicFrameChg chg="add mod">
          <ac:chgData name="Marty Hultgren" userId="9481ff37-1d5e-4d95-af3c-77709b021bda" providerId="ADAL" clId="{0FE59A10-0FA6-4426-8BDF-F016476E0495}" dt="2024-11-08T15:19:46.777" v="4520"/>
          <ac:graphicFrameMkLst>
            <pc:docMk/>
            <pc:sldMk cId="2668738397" sldId="2147477556"/>
            <ac:graphicFrameMk id="4" creationId="{ED88CF20-2D04-6C9D-267E-DB6DEB1E67AB}"/>
          </ac:graphicFrameMkLst>
        </pc:graphicFrameChg>
      </pc:sldChg>
      <pc:sldChg chg="new del">
        <pc:chgData name="Marty Hultgren" userId="9481ff37-1d5e-4d95-af3c-77709b021bda" providerId="ADAL" clId="{0FE59A10-0FA6-4426-8BDF-F016476E0495}" dt="2024-11-08T15:24:12.018" v="4598" actId="47"/>
        <pc:sldMkLst>
          <pc:docMk/>
          <pc:sldMk cId="3158392748" sldId="2147477557"/>
        </pc:sldMkLst>
      </pc:sldChg>
      <pc:sldChg chg="addSp delSp modSp add mod modNotesTx">
        <pc:chgData name="Marty Hultgren" userId="9481ff37-1d5e-4d95-af3c-77709b021bda" providerId="ADAL" clId="{0FE59A10-0FA6-4426-8BDF-F016476E0495}" dt="2024-11-13T22:08:45.702" v="5321" actId="6549"/>
        <pc:sldMkLst>
          <pc:docMk/>
          <pc:sldMk cId="1320892868" sldId="2147477558"/>
        </pc:sldMkLst>
        <pc:spChg chg="del">
          <ac:chgData name="Marty Hultgren" userId="9481ff37-1d5e-4d95-af3c-77709b021bda" providerId="ADAL" clId="{0FE59A10-0FA6-4426-8BDF-F016476E0495}" dt="2024-11-08T15:20:55.487" v="4551" actId="478"/>
          <ac:spMkLst>
            <pc:docMk/>
            <pc:sldMk cId="1320892868" sldId="2147477558"/>
            <ac:spMk id="2" creationId="{7448C7A1-98BD-DF33-4CCC-670667262833}"/>
          </ac:spMkLst>
        </pc:spChg>
        <pc:spChg chg="add mod">
          <ac:chgData name="Marty Hultgren" userId="9481ff37-1d5e-4d95-af3c-77709b021bda" providerId="ADAL" clId="{0FE59A10-0FA6-4426-8BDF-F016476E0495}" dt="2024-11-08T15:21:26.138" v="4554" actId="1076"/>
          <ac:spMkLst>
            <pc:docMk/>
            <pc:sldMk cId="1320892868" sldId="2147477558"/>
            <ac:spMk id="3" creationId="{880DE543-2AB4-C8FE-C030-FF13421B2058}"/>
          </ac:spMkLst>
        </pc:spChg>
        <pc:spChg chg="add mod">
          <ac:chgData name="Marty Hultgren" userId="9481ff37-1d5e-4d95-af3c-77709b021bda" providerId="ADAL" clId="{0FE59A10-0FA6-4426-8BDF-F016476E0495}" dt="2024-11-08T15:23:28.233" v="4579" actId="1076"/>
          <ac:spMkLst>
            <pc:docMk/>
            <pc:sldMk cId="1320892868" sldId="2147477558"/>
            <ac:spMk id="4" creationId="{6D9E8564-222B-4CC7-9180-A70A50D0CE86}"/>
          </ac:spMkLst>
        </pc:spChg>
        <pc:spChg chg="add mod">
          <ac:chgData name="Marty Hultgren" userId="9481ff37-1d5e-4d95-af3c-77709b021bda" providerId="ADAL" clId="{0FE59A10-0FA6-4426-8BDF-F016476E0495}" dt="2024-11-08T15:23:28.233" v="4579" actId="1076"/>
          <ac:spMkLst>
            <pc:docMk/>
            <pc:sldMk cId="1320892868" sldId="2147477558"/>
            <ac:spMk id="6" creationId="{29BDE918-843C-02BB-2E5D-1BE6F55C851A}"/>
          </ac:spMkLst>
        </pc:spChg>
        <pc:spChg chg="mod">
          <ac:chgData name="Marty Hultgren" userId="9481ff37-1d5e-4d95-af3c-77709b021bda" providerId="ADAL" clId="{0FE59A10-0FA6-4426-8BDF-F016476E0495}" dt="2024-11-08T15:20:49.630" v="4550" actId="6549"/>
          <ac:spMkLst>
            <pc:docMk/>
            <pc:sldMk cId="1320892868" sldId="2147477558"/>
            <ac:spMk id="7" creationId="{52C070FD-C1A3-9568-DF50-9EF2F4226686}"/>
          </ac:spMkLst>
        </pc:spChg>
        <pc:spChg chg="mod">
          <ac:chgData name="Marty Hultgren" userId="9481ff37-1d5e-4d95-af3c-77709b021bda" providerId="ADAL" clId="{0FE59A10-0FA6-4426-8BDF-F016476E0495}" dt="2024-11-08T15:21:46.751" v="4556" actId="113"/>
          <ac:spMkLst>
            <pc:docMk/>
            <pc:sldMk cId="1320892868" sldId="2147477558"/>
            <ac:spMk id="8" creationId="{C4875745-997C-893C-41CA-95D209A9C129}"/>
          </ac:spMkLst>
        </pc:spChg>
        <pc:spChg chg="add mod">
          <ac:chgData name="Marty Hultgren" userId="9481ff37-1d5e-4d95-af3c-77709b021bda" providerId="ADAL" clId="{0FE59A10-0FA6-4426-8BDF-F016476E0495}" dt="2024-11-08T15:23:28.233" v="4579" actId="1076"/>
          <ac:spMkLst>
            <pc:docMk/>
            <pc:sldMk cId="1320892868" sldId="2147477558"/>
            <ac:spMk id="9" creationId="{49433C9B-9453-8D1C-402A-B3A742454A91}"/>
          </ac:spMkLst>
        </pc:spChg>
        <pc:spChg chg="add mod">
          <ac:chgData name="Marty Hultgren" userId="9481ff37-1d5e-4d95-af3c-77709b021bda" providerId="ADAL" clId="{0FE59A10-0FA6-4426-8BDF-F016476E0495}" dt="2024-11-08T15:23:28.233" v="4579" actId="1076"/>
          <ac:spMkLst>
            <pc:docMk/>
            <pc:sldMk cId="1320892868" sldId="2147477558"/>
            <ac:spMk id="10" creationId="{3BF9C9B9-A6CB-D81E-22A3-6BF47D5B8DF7}"/>
          </ac:spMkLst>
        </pc:spChg>
        <pc:spChg chg="add mod">
          <ac:chgData name="Marty Hultgren" userId="9481ff37-1d5e-4d95-af3c-77709b021bda" providerId="ADAL" clId="{0FE59A10-0FA6-4426-8BDF-F016476E0495}" dt="2024-11-08T15:23:28.233" v="4579" actId="1076"/>
          <ac:spMkLst>
            <pc:docMk/>
            <pc:sldMk cId="1320892868" sldId="2147477558"/>
            <ac:spMk id="12" creationId="{3E2111BF-843C-F69C-7D4B-2AF0081C93FA}"/>
          </ac:spMkLst>
        </pc:spChg>
        <pc:graphicFrameChg chg="add mod">
          <ac:chgData name="Marty Hultgren" userId="9481ff37-1d5e-4d95-af3c-77709b021bda" providerId="ADAL" clId="{0FE59A10-0FA6-4426-8BDF-F016476E0495}" dt="2024-11-08T15:23:28.233" v="4579" actId="1076"/>
          <ac:graphicFrameMkLst>
            <pc:docMk/>
            <pc:sldMk cId="1320892868" sldId="2147477558"/>
            <ac:graphicFrameMk id="5" creationId="{3E97DCF0-B1E0-5CC9-1421-E4500B5C257B}"/>
          </ac:graphicFrameMkLst>
        </pc:graphicFrameChg>
        <pc:cxnChg chg="add mod">
          <ac:chgData name="Marty Hultgren" userId="9481ff37-1d5e-4d95-af3c-77709b021bda" providerId="ADAL" clId="{0FE59A10-0FA6-4426-8BDF-F016476E0495}" dt="2024-11-08T15:23:28.233" v="4579" actId="1076"/>
          <ac:cxnSpMkLst>
            <pc:docMk/>
            <pc:sldMk cId="1320892868" sldId="2147477558"/>
            <ac:cxnSpMk id="11" creationId="{F7052BA3-43D3-353B-4C3F-9648F2E0FBA5}"/>
          </ac:cxnSpMkLst>
        </pc:cxnChg>
      </pc:sldChg>
      <pc:sldChg chg="addSp modSp add mod modNotesTx">
        <pc:chgData name="Marty Hultgren" userId="9481ff37-1d5e-4d95-af3c-77709b021bda" providerId="ADAL" clId="{0FE59A10-0FA6-4426-8BDF-F016476E0495}" dt="2024-11-13T22:08:54.606" v="5323" actId="20577"/>
        <pc:sldMkLst>
          <pc:docMk/>
          <pc:sldMk cId="3996459769" sldId="2147477559"/>
        </pc:sldMkLst>
        <pc:spChg chg="add mod">
          <ac:chgData name="Marty Hultgren" userId="9481ff37-1d5e-4d95-af3c-77709b021bda" providerId="ADAL" clId="{0FE59A10-0FA6-4426-8BDF-F016476E0495}" dt="2024-11-08T15:24:08.434" v="4596" actId="1076"/>
          <ac:spMkLst>
            <pc:docMk/>
            <pc:sldMk cId="3996459769" sldId="2147477559"/>
            <ac:spMk id="2" creationId="{F05780F4-DCA4-6F37-DA51-B311BA8DF171}"/>
          </ac:spMkLst>
        </pc:spChg>
        <pc:spChg chg="add mod">
          <ac:chgData name="Marty Hultgren" userId="9481ff37-1d5e-4d95-af3c-77709b021bda" providerId="ADAL" clId="{0FE59A10-0FA6-4426-8BDF-F016476E0495}" dt="2024-11-08T15:24:08.434" v="4596" actId="1076"/>
          <ac:spMkLst>
            <pc:docMk/>
            <pc:sldMk cId="3996459769" sldId="2147477559"/>
            <ac:spMk id="14" creationId="{3A39E9A7-458E-88E9-BB1B-5C5FE5A9D423}"/>
          </ac:spMkLst>
        </pc:spChg>
        <pc:graphicFrameChg chg="add mod">
          <ac:chgData name="Marty Hultgren" userId="9481ff37-1d5e-4d95-af3c-77709b021bda" providerId="ADAL" clId="{0FE59A10-0FA6-4426-8BDF-F016476E0495}" dt="2024-11-08T15:24:08.434" v="4596" actId="1076"/>
          <ac:graphicFrameMkLst>
            <pc:docMk/>
            <pc:sldMk cId="3996459769" sldId="2147477559"/>
            <ac:graphicFrameMk id="13" creationId="{7B538491-FC8D-2B41-E6AA-09AE7E42DC94}"/>
          </ac:graphicFrameMkLst>
        </pc:graphicFrameChg>
        <pc:graphicFrameChg chg="add mod">
          <ac:chgData name="Marty Hultgren" userId="9481ff37-1d5e-4d95-af3c-77709b021bda" providerId="ADAL" clId="{0FE59A10-0FA6-4426-8BDF-F016476E0495}" dt="2024-11-08T15:24:08.434" v="4596" actId="1076"/>
          <ac:graphicFrameMkLst>
            <pc:docMk/>
            <pc:sldMk cId="3996459769" sldId="2147477559"/>
            <ac:graphicFrameMk id="15" creationId="{2BBA7D44-09E4-463D-5F87-9B7139DFCD87}"/>
          </ac:graphicFrameMkLst>
        </pc:graphicFrameChg>
      </pc:sldChg>
      <pc:sldChg chg="addSp delSp modSp add mod ord modShow">
        <pc:chgData name="Marty Hultgren" userId="9481ff37-1d5e-4d95-af3c-77709b021bda" providerId="ADAL" clId="{0FE59A10-0FA6-4426-8BDF-F016476E0495}" dt="2024-11-13T21:59:17.044" v="5278"/>
        <pc:sldMkLst>
          <pc:docMk/>
          <pc:sldMk cId="2604356454" sldId="2147477560"/>
        </pc:sldMkLst>
        <pc:spChg chg="mod">
          <ac:chgData name="Marty Hultgren" userId="9481ff37-1d5e-4d95-af3c-77709b021bda" providerId="ADAL" clId="{0FE59A10-0FA6-4426-8BDF-F016476E0495}" dt="2024-11-08T15:46:49.471" v="4896" actId="113"/>
          <ac:spMkLst>
            <pc:docMk/>
            <pc:sldMk cId="2604356454" sldId="2147477560"/>
            <ac:spMk id="2" creationId="{7448C7A1-98BD-DF33-4CCC-670667262833}"/>
          </ac:spMkLst>
        </pc:spChg>
        <pc:spChg chg="add del mod">
          <ac:chgData name="Marty Hultgren" userId="9481ff37-1d5e-4d95-af3c-77709b021bda" providerId="ADAL" clId="{0FE59A10-0FA6-4426-8BDF-F016476E0495}" dt="2024-11-08T15:24:34.915" v="4601" actId="478"/>
          <ac:spMkLst>
            <pc:docMk/>
            <pc:sldMk cId="2604356454" sldId="2147477560"/>
            <ac:spMk id="4" creationId="{8E5D8F7D-B451-0E88-6FDC-257F51D940FE}"/>
          </ac:spMkLst>
        </pc:spChg>
        <pc:spChg chg="add mod">
          <ac:chgData name="Marty Hultgren" userId="9481ff37-1d5e-4d95-af3c-77709b021bda" providerId="ADAL" clId="{0FE59A10-0FA6-4426-8BDF-F016476E0495}" dt="2024-11-08T15:24:43.557" v="4603"/>
          <ac:spMkLst>
            <pc:docMk/>
            <pc:sldMk cId="2604356454" sldId="2147477560"/>
            <ac:spMk id="5" creationId="{08B46D9B-CB41-F076-8978-522ABFBD23E2}"/>
          </ac:spMkLst>
        </pc:spChg>
        <pc:spChg chg="add mod">
          <ac:chgData name="Marty Hultgren" userId="9481ff37-1d5e-4d95-af3c-77709b021bda" providerId="ADAL" clId="{0FE59A10-0FA6-4426-8BDF-F016476E0495}" dt="2024-11-08T15:24:47.711" v="4604"/>
          <ac:spMkLst>
            <pc:docMk/>
            <pc:sldMk cId="2604356454" sldId="2147477560"/>
            <ac:spMk id="6" creationId="{2FAA06BA-06E0-C956-7227-ECDC20D18336}"/>
          </ac:spMkLst>
        </pc:spChg>
        <pc:spChg chg="del">
          <ac:chgData name="Marty Hultgren" userId="9481ff37-1d5e-4d95-af3c-77709b021bda" providerId="ADAL" clId="{0FE59A10-0FA6-4426-8BDF-F016476E0495}" dt="2024-11-08T15:24:33.987" v="4600" actId="478"/>
          <ac:spMkLst>
            <pc:docMk/>
            <pc:sldMk cId="2604356454" sldId="2147477560"/>
            <ac:spMk id="7" creationId="{52C070FD-C1A3-9568-DF50-9EF2F4226686}"/>
          </ac:spMkLst>
        </pc:spChg>
        <pc:spChg chg="del">
          <ac:chgData name="Marty Hultgren" userId="9481ff37-1d5e-4d95-af3c-77709b021bda" providerId="ADAL" clId="{0FE59A10-0FA6-4426-8BDF-F016476E0495}" dt="2024-11-08T15:24:37.820" v="4602" actId="478"/>
          <ac:spMkLst>
            <pc:docMk/>
            <pc:sldMk cId="2604356454" sldId="2147477560"/>
            <ac:spMk id="8" creationId="{C4875745-997C-893C-41CA-95D209A9C129}"/>
          </ac:spMkLst>
        </pc:spChg>
        <pc:spChg chg="add mod">
          <ac:chgData name="Marty Hultgren" userId="9481ff37-1d5e-4d95-af3c-77709b021bda" providerId="ADAL" clId="{0FE59A10-0FA6-4426-8BDF-F016476E0495}" dt="2024-11-08T15:48:29.865" v="4902"/>
          <ac:spMkLst>
            <pc:docMk/>
            <pc:sldMk cId="2604356454" sldId="2147477560"/>
            <ac:spMk id="9" creationId="{A323C35B-6356-4DBE-BF87-62567BCC9D49}"/>
          </ac:spMkLst>
        </pc:spChg>
      </pc:sldChg>
      <pc:sldChg chg="new del">
        <pc:chgData name="Marty Hultgren" userId="9481ff37-1d5e-4d95-af3c-77709b021bda" providerId="ADAL" clId="{0FE59A10-0FA6-4426-8BDF-F016476E0495}" dt="2024-11-08T15:30:11.762" v="4702" actId="47"/>
        <pc:sldMkLst>
          <pc:docMk/>
          <pc:sldMk cId="3567499448" sldId="2147477561"/>
        </pc:sldMkLst>
      </pc:sldChg>
      <pc:sldChg chg="addSp delSp modSp add mod">
        <pc:chgData name="Marty Hultgren" userId="9481ff37-1d5e-4d95-af3c-77709b021bda" providerId="ADAL" clId="{0FE59A10-0FA6-4426-8BDF-F016476E0495}" dt="2024-11-08T15:29:26.214" v="4684" actId="1076"/>
        <pc:sldMkLst>
          <pc:docMk/>
          <pc:sldMk cId="806724311" sldId="2147477562"/>
        </pc:sldMkLst>
        <pc:spChg chg="add mod">
          <ac:chgData name="Marty Hultgren" userId="9481ff37-1d5e-4d95-af3c-77709b021bda" providerId="ADAL" clId="{0FE59A10-0FA6-4426-8BDF-F016476E0495}" dt="2024-11-08T15:28:28.202" v="4672" actId="1076"/>
          <ac:spMkLst>
            <pc:docMk/>
            <pc:sldMk cId="806724311" sldId="2147477562"/>
            <ac:spMk id="2" creationId="{AD9D5AF3-6BEE-80A5-2CD1-BB7F20ECAA7E}"/>
          </ac:spMkLst>
        </pc:spChg>
        <pc:spChg chg="add mod">
          <ac:chgData name="Marty Hultgren" userId="9481ff37-1d5e-4d95-af3c-77709b021bda" providerId="ADAL" clId="{0FE59A10-0FA6-4426-8BDF-F016476E0495}" dt="2024-11-08T15:29:26.214" v="4684" actId="1076"/>
          <ac:spMkLst>
            <pc:docMk/>
            <pc:sldMk cId="806724311" sldId="2147477562"/>
            <ac:spMk id="3" creationId="{C4FF584B-4638-A066-00AA-11A1C41BF25D}"/>
          </ac:spMkLst>
        </pc:spChg>
        <pc:spChg chg="add mod">
          <ac:chgData name="Marty Hultgren" userId="9481ff37-1d5e-4d95-af3c-77709b021bda" providerId="ADAL" clId="{0FE59A10-0FA6-4426-8BDF-F016476E0495}" dt="2024-11-08T15:29:26.214" v="4684" actId="1076"/>
          <ac:spMkLst>
            <pc:docMk/>
            <pc:sldMk cId="806724311" sldId="2147477562"/>
            <ac:spMk id="5" creationId="{FDA312D5-F38E-DEED-4549-33BE95F35ADC}"/>
          </ac:spMkLst>
        </pc:spChg>
        <pc:spChg chg="add mod">
          <ac:chgData name="Marty Hultgren" userId="9481ff37-1d5e-4d95-af3c-77709b021bda" providerId="ADAL" clId="{0FE59A10-0FA6-4426-8BDF-F016476E0495}" dt="2024-11-08T15:29:26.214" v="4684" actId="1076"/>
          <ac:spMkLst>
            <pc:docMk/>
            <pc:sldMk cId="806724311" sldId="2147477562"/>
            <ac:spMk id="6" creationId="{A65A6C13-177D-1152-DC88-B31B0C1D7786}"/>
          </ac:spMkLst>
        </pc:spChg>
        <pc:spChg chg="add mod">
          <ac:chgData name="Marty Hultgren" userId="9481ff37-1d5e-4d95-af3c-77709b021bda" providerId="ADAL" clId="{0FE59A10-0FA6-4426-8BDF-F016476E0495}" dt="2024-11-08T15:29:26.214" v="4684" actId="1076"/>
          <ac:spMkLst>
            <pc:docMk/>
            <pc:sldMk cId="806724311" sldId="2147477562"/>
            <ac:spMk id="8" creationId="{A9C9283A-609E-8575-ED54-88152F7C0234}"/>
          </ac:spMkLst>
        </pc:spChg>
        <pc:spChg chg="add mod">
          <ac:chgData name="Marty Hultgren" userId="9481ff37-1d5e-4d95-af3c-77709b021bda" providerId="ADAL" clId="{0FE59A10-0FA6-4426-8BDF-F016476E0495}" dt="2024-11-08T15:29:26.214" v="4684" actId="1076"/>
          <ac:spMkLst>
            <pc:docMk/>
            <pc:sldMk cId="806724311" sldId="2147477562"/>
            <ac:spMk id="9" creationId="{A89B0620-517D-F307-30F8-A4E98498396F}"/>
          </ac:spMkLst>
        </pc:spChg>
        <pc:spChg chg="mod">
          <ac:chgData name="Marty Hultgren" userId="9481ff37-1d5e-4d95-af3c-77709b021bda" providerId="ADAL" clId="{0FE59A10-0FA6-4426-8BDF-F016476E0495}" dt="2024-11-08T15:28:47.755" v="4674" actId="113"/>
          <ac:spMkLst>
            <pc:docMk/>
            <pc:sldMk cId="806724311" sldId="2147477562"/>
            <ac:spMk id="20" creationId="{DE9CE90C-843E-34A8-E991-23B941F0FAAF}"/>
          </ac:spMkLst>
        </pc:spChg>
        <pc:spChg chg="mod">
          <ac:chgData name="Marty Hultgren" userId="9481ff37-1d5e-4d95-af3c-77709b021bda" providerId="ADAL" clId="{0FE59A10-0FA6-4426-8BDF-F016476E0495}" dt="2024-11-08T15:27:53.064" v="4663" actId="6549"/>
          <ac:spMkLst>
            <pc:docMk/>
            <pc:sldMk cId="806724311" sldId="2147477562"/>
            <ac:spMk id="21" creationId="{310BD3BD-07D2-93A7-5A22-3F3CAE83032F}"/>
          </ac:spMkLst>
        </pc:spChg>
        <pc:spChg chg="del">
          <ac:chgData name="Marty Hultgren" userId="9481ff37-1d5e-4d95-af3c-77709b021bda" providerId="ADAL" clId="{0FE59A10-0FA6-4426-8BDF-F016476E0495}" dt="2024-11-08T15:28:18.781" v="4665" actId="478"/>
          <ac:spMkLst>
            <pc:docMk/>
            <pc:sldMk cId="806724311" sldId="2147477562"/>
            <ac:spMk id="22" creationId="{721A4DBC-24E9-A560-6999-0B0FA06F393A}"/>
          </ac:spMkLst>
        </pc:spChg>
        <pc:spChg chg="del">
          <ac:chgData name="Marty Hultgren" userId="9481ff37-1d5e-4d95-af3c-77709b021bda" providerId="ADAL" clId="{0FE59A10-0FA6-4426-8BDF-F016476E0495}" dt="2024-11-08T15:28:20.933" v="4667" actId="478"/>
          <ac:spMkLst>
            <pc:docMk/>
            <pc:sldMk cId="806724311" sldId="2147477562"/>
            <ac:spMk id="24" creationId="{8386253E-C92F-17FA-E624-555E7A350953}"/>
          </ac:spMkLst>
        </pc:spChg>
        <pc:spChg chg="del">
          <ac:chgData name="Marty Hultgren" userId="9481ff37-1d5e-4d95-af3c-77709b021bda" providerId="ADAL" clId="{0FE59A10-0FA6-4426-8BDF-F016476E0495}" dt="2024-11-08T15:28:19.900" v="4666" actId="478"/>
          <ac:spMkLst>
            <pc:docMk/>
            <pc:sldMk cId="806724311" sldId="2147477562"/>
            <ac:spMk id="26" creationId="{9709B50F-C8E4-05CE-5C90-E955E8DFB0C4}"/>
          </ac:spMkLst>
        </pc:spChg>
        <pc:spChg chg="del">
          <ac:chgData name="Marty Hultgren" userId="9481ff37-1d5e-4d95-af3c-77709b021bda" providerId="ADAL" clId="{0FE59A10-0FA6-4426-8BDF-F016476E0495}" dt="2024-11-08T15:28:16.464" v="4664" actId="478"/>
          <ac:spMkLst>
            <pc:docMk/>
            <pc:sldMk cId="806724311" sldId="2147477562"/>
            <ac:spMk id="27" creationId="{68A9EE94-0DA7-5E47-FB3B-6AEB0A827C95}"/>
          </ac:spMkLst>
        </pc:spChg>
        <pc:spChg chg="del">
          <ac:chgData name="Marty Hultgren" userId="9481ff37-1d5e-4d95-af3c-77709b021bda" providerId="ADAL" clId="{0FE59A10-0FA6-4426-8BDF-F016476E0495}" dt="2024-11-08T15:28:23.696" v="4670" actId="478"/>
          <ac:spMkLst>
            <pc:docMk/>
            <pc:sldMk cId="806724311" sldId="2147477562"/>
            <ac:spMk id="29" creationId="{7A52C461-4644-258F-4820-FCB0DEAEA7B2}"/>
          </ac:spMkLst>
        </pc:spChg>
        <pc:graphicFrameChg chg="add mod">
          <ac:chgData name="Marty Hultgren" userId="9481ff37-1d5e-4d95-af3c-77709b021bda" providerId="ADAL" clId="{0FE59A10-0FA6-4426-8BDF-F016476E0495}" dt="2024-11-08T15:29:26.214" v="4684" actId="1076"/>
          <ac:graphicFrameMkLst>
            <pc:docMk/>
            <pc:sldMk cId="806724311" sldId="2147477562"/>
            <ac:graphicFrameMk id="4" creationId="{BF51D39B-9DEA-CDB0-1577-884FB7094D74}"/>
          </ac:graphicFrameMkLst>
        </pc:graphicFrameChg>
        <pc:graphicFrameChg chg="del">
          <ac:chgData name="Marty Hultgren" userId="9481ff37-1d5e-4d95-af3c-77709b021bda" providerId="ADAL" clId="{0FE59A10-0FA6-4426-8BDF-F016476E0495}" dt="2024-11-08T15:28:22.066" v="4668" actId="478"/>
          <ac:graphicFrameMkLst>
            <pc:docMk/>
            <pc:sldMk cId="806724311" sldId="2147477562"/>
            <ac:graphicFrameMk id="23" creationId="{AC54AE09-9A29-DFB5-3F49-2D258C045FA3}"/>
          </ac:graphicFrameMkLst>
        </pc:graphicFrameChg>
        <pc:cxnChg chg="add mod">
          <ac:chgData name="Marty Hultgren" userId="9481ff37-1d5e-4d95-af3c-77709b021bda" providerId="ADAL" clId="{0FE59A10-0FA6-4426-8BDF-F016476E0495}" dt="2024-11-08T15:29:26.214" v="4684" actId="1076"/>
          <ac:cxnSpMkLst>
            <pc:docMk/>
            <pc:sldMk cId="806724311" sldId="2147477562"/>
            <ac:cxnSpMk id="7" creationId="{C149249C-490F-05C5-A953-89DAF1A41422}"/>
          </ac:cxnSpMkLst>
        </pc:cxnChg>
        <pc:cxnChg chg="del">
          <ac:chgData name="Marty Hultgren" userId="9481ff37-1d5e-4d95-af3c-77709b021bda" providerId="ADAL" clId="{0FE59A10-0FA6-4426-8BDF-F016476E0495}" dt="2024-11-08T15:28:22.652" v="4669" actId="478"/>
          <ac:cxnSpMkLst>
            <pc:docMk/>
            <pc:sldMk cId="806724311" sldId="2147477562"/>
            <ac:cxnSpMk id="25" creationId="{1D2C9735-9623-8971-42A4-6A7D86801723}"/>
          </ac:cxnSpMkLst>
        </pc:cxnChg>
      </pc:sldChg>
      <pc:sldChg chg="addSp modSp add mod">
        <pc:chgData name="Marty Hultgren" userId="9481ff37-1d5e-4d95-af3c-77709b021bda" providerId="ADAL" clId="{0FE59A10-0FA6-4426-8BDF-F016476E0495}" dt="2024-11-08T15:30:07.377" v="4701" actId="1076"/>
        <pc:sldMkLst>
          <pc:docMk/>
          <pc:sldMk cId="1276910173" sldId="2147477563"/>
        </pc:sldMkLst>
        <pc:spChg chg="add mod">
          <ac:chgData name="Marty Hultgren" userId="9481ff37-1d5e-4d95-af3c-77709b021bda" providerId="ADAL" clId="{0FE59A10-0FA6-4426-8BDF-F016476E0495}" dt="2024-11-08T15:30:07.377" v="4701" actId="1076"/>
          <ac:spMkLst>
            <pc:docMk/>
            <pc:sldMk cId="1276910173" sldId="2147477563"/>
            <ac:spMk id="11" creationId="{A6BE8E5D-C20F-5DFB-E756-93088473CD43}"/>
          </ac:spMkLst>
        </pc:spChg>
        <pc:graphicFrameChg chg="add mod">
          <ac:chgData name="Marty Hultgren" userId="9481ff37-1d5e-4d95-af3c-77709b021bda" providerId="ADAL" clId="{0FE59A10-0FA6-4426-8BDF-F016476E0495}" dt="2024-11-08T15:30:07.377" v="4701" actId="1076"/>
          <ac:graphicFrameMkLst>
            <pc:docMk/>
            <pc:sldMk cId="1276910173" sldId="2147477563"/>
            <ac:graphicFrameMk id="10" creationId="{729AE616-2DD3-623E-549A-DC0F87C43076}"/>
          </ac:graphicFrameMkLst>
        </pc:graphicFrameChg>
        <pc:graphicFrameChg chg="add mod">
          <ac:chgData name="Marty Hultgren" userId="9481ff37-1d5e-4d95-af3c-77709b021bda" providerId="ADAL" clId="{0FE59A10-0FA6-4426-8BDF-F016476E0495}" dt="2024-11-08T15:30:07.377" v="4701" actId="1076"/>
          <ac:graphicFrameMkLst>
            <pc:docMk/>
            <pc:sldMk cId="1276910173" sldId="2147477563"/>
            <ac:graphicFrameMk id="12" creationId="{66DCC620-518E-93E9-A77F-0406F746EAC8}"/>
          </ac:graphicFrameMkLst>
        </pc:graphicFrameChg>
      </pc:sldChg>
      <pc:sldChg chg="addSp delSp modSp add mod ord modShow">
        <pc:chgData name="Marty Hultgren" userId="9481ff37-1d5e-4d95-af3c-77709b021bda" providerId="ADAL" clId="{0FE59A10-0FA6-4426-8BDF-F016476E0495}" dt="2024-11-13T21:59:17.044" v="5278"/>
        <pc:sldMkLst>
          <pc:docMk/>
          <pc:sldMk cId="1837852484" sldId="2147477564"/>
        </pc:sldMkLst>
        <pc:spChg chg="mod">
          <ac:chgData name="Marty Hultgren" userId="9481ff37-1d5e-4d95-af3c-77709b021bda" providerId="ADAL" clId="{0FE59A10-0FA6-4426-8BDF-F016476E0495}" dt="2024-11-13T17:46:41.830" v="4940" actId="6549"/>
          <ac:spMkLst>
            <pc:docMk/>
            <pc:sldMk cId="1837852484" sldId="2147477564"/>
            <ac:spMk id="2" creationId="{7448C7A1-98BD-DF33-4CCC-670667262833}"/>
          </ac:spMkLst>
        </pc:spChg>
        <pc:spChg chg="add mod">
          <ac:chgData name="Marty Hultgren" userId="9481ff37-1d5e-4d95-af3c-77709b021bda" providerId="ADAL" clId="{0FE59A10-0FA6-4426-8BDF-F016476E0495}" dt="2024-11-08T15:30:39.005" v="4711"/>
          <ac:spMkLst>
            <pc:docMk/>
            <pc:sldMk cId="1837852484" sldId="2147477564"/>
            <ac:spMk id="3" creationId="{7C4E83E9-5A73-D2FB-8834-057B59DE0342}"/>
          </ac:spMkLst>
        </pc:spChg>
        <pc:spChg chg="add mod">
          <ac:chgData name="Marty Hultgren" userId="9481ff37-1d5e-4d95-af3c-77709b021bda" providerId="ADAL" clId="{0FE59A10-0FA6-4426-8BDF-F016476E0495}" dt="2024-11-08T15:48:17.920" v="4900"/>
          <ac:spMkLst>
            <pc:docMk/>
            <pc:sldMk cId="1837852484" sldId="2147477564"/>
            <ac:spMk id="4" creationId="{48CFDA77-3A3E-F684-5AA7-072B986BC968}"/>
          </ac:spMkLst>
        </pc:spChg>
        <pc:spChg chg="mod">
          <ac:chgData name="Marty Hultgren" userId="9481ff37-1d5e-4d95-af3c-77709b021bda" providerId="ADAL" clId="{0FE59A10-0FA6-4426-8BDF-F016476E0495}" dt="2024-11-08T15:30:20.815" v="4709" actId="6549"/>
          <ac:spMkLst>
            <pc:docMk/>
            <pc:sldMk cId="1837852484" sldId="2147477564"/>
            <ac:spMk id="5" creationId="{08B46D9B-CB41-F076-8978-522ABFBD23E2}"/>
          </ac:spMkLst>
        </pc:spChg>
        <pc:spChg chg="del">
          <ac:chgData name="Marty Hultgren" userId="9481ff37-1d5e-4d95-af3c-77709b021bda" providerId="ADAL" clId="{0FE59A10-0FA6-4426-8BDF-F016476E0495}" dt="2024-11-08T15:30:24.776" v="4710" actId="478"/>
          <ac:spMkLst>
            <pc:docMk/>
            <pc:sldMk cId="1837852484" sldId="2147477564"/>
            <ac:spMk id="6" creationId="{2FAA06BA-06E0-C956-7227-ECDC20D18336}"/>
          </ac:spMkLst>
        </pc:spChg>
      </pc:sldChg>
      <pc:sldChg chg="addSp modSp new mod">
        <pc:chgData name="Marty Hultgren" userId="9481ff37-1d5e-4d95-af3c-77709b021bda" providerId="ADAL" clId="{0FE59A10-0FA6-4426-8BDF-F016476E0495}" dt="2024-11-08T15:52:40.110" v="4912" actId="113"/>
        <pc:sldMkLst>
          <pc:docMk/>
          <pc:sldMk cId="1277366302" sldId="2147477565"/>
        </pc:sldMkLst>
        <pc:spChg chg="add mod">
          <ac:chgData name="Marty Hultgren" userId="9481ff37-1d5e-4d95-af3c-77709b021bda" providerId="ADAL" clId="{0FE59A10-0FA6-4426-8BDF-F016476E0495}" dt="2024-11-08T15:34:18.252" v="4752" actId="20577"/>
          <ac:spMkLst>
            <pc:docMk/>
            <pc:sldMk cId="1277366302" sldId="2147477565"/>
            <ac:spMk id="2" creationId="{5B083DA3-3631-0A96-EC16-E7C04590F1FD}"/>
          </ac:spMkLst>
        </pc:spChg>
        <pc:graphicFrameChg chg="add mod modGraphic">
          <ac:chgData name="Marty Hultgren" userId="9481ff37-1d5e-4d95-af3c-77709b021bda" providerId="ADAL" clId="{0FE59A10-0FA6-4426-8BDF-F016476E0495}" dt="2024-11-08T15:52:40.110" v="4912" actId="113"/>
          <ac:graphicFrameMkLst>
            <pc:docMk/>
            <pc:sldMk cId="1277366302" sldId="2147477565"/>
            <ac:graphicFrameMk id="3" creationId="{FA8DB412-B10A-8017-7FC9-E17C64246F6B}"/>
          </ac:graphicFrameMkLst>
        </pc:graphicFrameChg>
      </pc:sldChg>
      <pc:sldChg chg="add del">
        <pc:chgData name="Marty Hultgren" userId="9481ff37-1d5e-4d95-af3c-77709b021bda" providerId="ADAL" clId="{0FE59A10-0FA6-4426-8BDF-F016476E0495}" dt="2024-11-08T15:32:10.146" v="4725"/>
        <pc:sldMkLst>
          <pc:docMk/>
          <pc:sldMk cId="3883417674" sldId="2147477565"/>
        </pc:sldMkLst>
      </pc:sldChg>
      <pc:sldChg chg="modSp add del mod">
        <pc:chgData name="Marty Hultgren" userId="9481ff37-1d5e-4d95-af3c-77709b021bda" providerId="ADAL" clId="{0FE59A10-0FA6-4426-8BDF-F016476E0495}" dt="2024-11-08T15:52:55.011" v="4915" actId="47"/>
        <pc:sldMkLst>
          <pc:docMk/>
          <pc:sldMk cId="558607215" sldId="2147477566"/>
        </pc:sldMkLst>
        <pc:graphicFrameChg chg="modGraphic">
          <ac:chgData name="Marty Hultgren" userId="9481ff37-1d5e-4d95-af3c-77709b021bda" providerId="ADAL" clId="{0FE59A10-0FA6-4426-8BDF-F016476E0495}" dt="2024-11-08T15:35:57.842" v="4763" actId="403"/>
          <ac:graphicFrameMkLst>
            <pc:docMk/>
            <pc:sldMk cId="558607215" sldId="2147477566"/>
            <ac:graphicFrameMk id="3" creationId="{FA8DB412-B10A-8017-7FC9-E17C64246F6B}"/>
          </ac:graphicFrameMkLst>
        </pc:graphicFrameChg>
      </pc:sldChg>
      <pc:sldChg chg="modSp add del mod">
        <pc:chgData name="Marty Hultgren" userId="9481ff37-1d5e-4d95-af3c-77709b021bda" providerId="ADAL" clId="{0FE59A10-0FA6-4426-8BDF-F016476E0495}" dt="2024-11-08T15:53:05.727" v="4918" actId="47"/>
        <pc:sldMkLst>
          <pc:docMk/>
          <pc:sldMk cId="2333181700" sldId="2147477567"/>
        </pc:sldMkLst>
        <pc:graphicFrameChg chg="modGraphic">
          <ac:chgData name="Marty Hultgren" userId="9481ff37-1d5e-4d95-af3c-77709b021bda" providerId="ADAL" clId="{0FE59A10-0FA6-4426-8BDF-F016476E0495}" dt="2024-11-08T15:36:56.224" v="4771" actId="403"/>
          <ac:graphicFrameMkLst>
            <pc:docMk/>
            <pc:sldMk cId="2333181700" sldId="2147477567"/>
            <ac:graphicFrameMk id="3" creationId="{FA8DB412-B10A-8017-7FC9-E17C64246F6B}"/>
          </ac:graphicFrameMkLst>
        </pc:graphicFrameChg>
      </pc:sldChg>
      <pc:sldChg chg="modSp add del mod">
        <pc:chgData name="Marty Hultgren" userId="9481ff37-1d5e-4d95-af3c-77709b021bda" providerId="ADAL" clId="{0FE59A10-0FA6-4426-8BDF-F016476E0495}" dt="2024-11-08T15:53:13.614" v="4921" actId="47"/>
        <pc:sldMkLst>
          <pc:docMk/>
          <pc:sldMk cId="2699014773" sldId="2147477568"/>
        </pc:sldMkLst>
        <pc:graphicFrameChg chg="modGraphic">
          <ac:chgData name="Marty Hultgren" userId="9481ff37-1d5e-4d95-af3c-77709b021bda" providerId="ADAL" clId="{0FE59A10-0FA6-4426-8BDF-F016476E0495}" dt="2024-11-08T15:37:14.466" v="4778" actId="403"/>
          <ac:graphicFrameMkLst>
            <pc:docMk/>
            <pc:sldMk cId="2699014773" sldId="2147477568"/>
            <ac:graphicFrameMk id="3" creationId="{FA8DB412-B10A-8017-7FC9-E17C64246F6B}"/>
          </ac:graphicFrameMkLst>
        </pc:graphicFrameChg>
      </pc:sldChg>
      <pc:sldChg chg="addSp delSp modSp add mod">
        <pc:chgData name="Marty Hultgren" userId="9481ff37-1d5e-4d95-af3c-77709b021bda" providerId="ADAL" clId="{0FE59A10-0FA6-4426-8BDF-F016476E0495}" dt="2024-11-08T15:43:34.341" v="4868" actId="166"/>
        <pc:sldMkLst>
          <pc:docMk/>
          <pc:sldMk cId="1778381941" sldId="2147477569"/>
        </pc:sldMkLst>
        <pc:spChg chg="add del mod">
          <ac:chgData name="Marty Hultgren" userId="9481ff37-1d5e-4d95-af3c-77709b021bda" providerId="ADAL" clId="{0FE59A10-0FA6-4426-8BDF-F016476E0495}" dt="2024-11-08T15:43:19.121" v="4863" actId="478"/>
          <ac:spMkLst>
            <pc:docMk/>
            <pc:sldMk cId="1778381941" sldId="2147477569"/>
            <ac:spMk id="2" creationId="{0602C79D-B691-2285-09B2-7CF7C7DBC91C}"/>
          </ac:spMkLst>
        </pc:spChg>
        <pc:spChg chg="add del mod">
          <ac:chgData name="Marty Hultgren" userId="9481ff37-1d5e-4d95-af3c-77709b021bda" providerId="ADAL" clId="{0FE59A10-0FA6-4426-8BDF-F016476E0495}" dt="2024-11-08T15:43:28.171" v="4866" actId="478"/>
          <ac:spMkLst>
            <pc:docMk/>
            <pc:sldMk cId="1778381941" sldId="2147477569"/>
            <ac:spMk id="6" creationId="{11DAAC76-148C-A8D6-C748-AABF705DFFAA}"/>
          </ac:spMkLst>
        </pc:spChg>
        <pc:spChg chg="del">
          <ac:chgData name="Marty Hultgren" userId="9481ff37-1d5e-4d95-af3c-77709b021bda" providerId="ADAL" clId="{0FE59A10-0FA6-4426-8BDF-F016476E0495}" dt="2024-11-08T15:41:55.710" v="4843" actId="478"/>
          <ac:spMkLst>
            <pc:docMk/>
            <pc:sldMk cId="1778381941" sldId="2147477569"/>
            <ac:spMk id="7" creationId="{5C624161-56DF-AFCE-21EF-304342737100}"/>
          </ac:spMkLst>
        </pc:spChg>
        <pc:spChg chg="del">
          <ac:chgData name="Marty Hultgren" userId="9481ff37-1d5e-4d95-af3c-77709b021bda" providerId="ADAL" clId="{0FE59A10-0FA6-4426-8BDF-F016476E0495}" dt="2024-11-08T15:42:03.781" v="4848" actId="478"/>
          <ac:spMkLst>
            <pc:docMk/>
            <pc:sldMk cId="1778381941" sldId="2147477569"/>
            <ac:spMk id="8" creationId="{C0237FA0-E6D9-638B-926E-81601B23FF3C}"/>
          </ac:spMkLst>
        </pc:spChg>
        <pc:spChg chg="add del mod">
          <ac:chgData name="Marty Hultgren" userId="9481ff37-1d5e-4d95-af3c-77709b021bda" providerId="ADAL" clId="{0FE59A10-0FA6-4426-8BDF-F016476E0495}" dt="2024-11-08T15:43:29.025" v="4867" actId="478"/>
          <ac:spMkLst>
            <pc:docMk/>
            <pc:sldMk cId="1778381941" sldId="2147477569"/>
            <ac:spMk id="9" creationId="{6EAE50C6-6B9E-A824-69E7-739CFB7FB63C}"/>
          </ac:spMkLst>
        </pc:spChg>
        <pc:spChg chg="add mod">
          <ac:chgData name="Marty Hultgren" userId="9481ff37-1d5e-4d95-af3c-77709b021bda" providerId="ADAL" clId="{0FE59A10-0FA6-4426-8BDF-F016476E0495}" dt="2024-11-08T15:42:26.327" v="4850" actId="1076"/>
          <ac:spMkLst>
            <pc:docMk/>
            <pc:sldMk cId="1778381941" sldId="2147477569"/>
            <ac:spMk id="10" creationId="{803360F2-5BC0-67EA-B839-79EADFDD3A6C}"/>
          </ac:spMkLst>
        </pc:spChg>
        <pc:spChg chg="del">
          <ac:chgData name="Marty Hultgren" userId="9481ff37-1d5e-4d95-af3c-77709b021bda" providerId="ADAL" clId="{0FE59A10-0FA6-4426-8BDF-F016476E0495}" dt="2024-11-08T15:41:56.212" v="4844" actId="478"/>
          <ac:spMkLst>
            <pc:docMk/>
            <pc:sldMk cId="1778381941" sldId="2147477569"/>
            <ac:spMk id="11" creationId="{D088111A-2744-6B45-48D3-3361E6A7EED9}"/>
          </ac:spMkLst>
        </pc:spChg>
        <pc:spChg chg="del">
          <ac:chgData name="Marty Hultgren" userId="9481ff37-1d5e-4d95-af3c-77709b021bda" providerId="ADAL" clId="{0FE59A10-0FA6-4426-8BDF-F016476E0495}" dt="2024-11-08T15:42:03.133" v="4847" actId="478"/>
          <ac:spMkLst>
            <pc:docMk/>
            <pc:sldMk cId="1778381941" sldId="2147477569"/>
            <ac:spMk id="12" creationId="{9F271279-EACA-3D80-7E6E-7F7BF291DAAA}"/>
          </ac:spMkLst>
        </pc:spChg>
        <pc:spChg chg="del">
          <ac:chgData name="Marty Hultgren" userId="9481ff37-1d5e-4d95-af3c-77709b021bda" providerId="ADAL" clId="{0FE59A10-0FA6-4426-8BDF-F016476E0495}" dt="2024-11-08T15:41:53.806" v="4841" actId="478"/>
          <ac:spMkLst>
            <pc:docMk/>
            <pc:sldMk cId="1778381941" sldId="2147477569"/>
            <ac:spMk id="13" creationId="{3D65605B-CF43-9362-E702-D40E88234BE4}"/>
          </ac:spMkLst>
        </pc:spChg>
        <pc:spChg chg="add mod">
          <ac:chgData name="Marty Hultgren" userId="9481ff37-1d5e-4d95-af3c-77709b021bda" providerId="ADAL" clId="{0FE59A10-0FA6-4426-8BDF-F016476E0495}" dt="2024-11-08T15:42:26.327" v="4850" actId="1076"/>
          <ac:spMkLst>
            <pc:docMk/>
            <pc:sldMk cId="1778381941" sldId="2147477569"/>
            <ac:spMk id="14" creationId="{547DF70B-0357-B32A-BB52-3C385D2484AD}"/>
          </ac:spMkLst>
        </pc:spChg>
        <pc:spChg chg="del">
          <ac:chgData name="Marty Hultgren" userId="9481ff37-1d5e-4d95-af3c-77709b021bda" providerId="ADAL" clId="{0FE59A10-0FA6-4426-8BDF-F016476E0495}" dt="2024-11-08T15:42:00.510" v="4845" actId="478"/>
          <ac:spMkLst>
            <pc:docMk/>
            <pc:sldMk cId="1778381941" sldId="2147477569"/>
            <ac:spMk id="15" creationId="{13E7BA1A-2CE3-AE2C-A076-1140AA210470}"/>
          </ac:spMkLst>
        </pc:spChg>
        <pc:spChg chg="add mod">
          <ac:chgData name="Marty Hultgren" userId="9481ff37-1d5e-4d95-af3c-77709b021bda" providerId="ADAL" clId="{0FE59A10-0FA6-4426-8BDF-F016476E0495}" dt="2024-11-08T15:42:26.327" v="4850" actId="1076"/>
          <ac:spMkLst>
            <pc:docMk/>
            <pc:sldMk cId="1778381941" sldId="2147477569"/>
            <ac:spMk id="16" creationId="{66A2CF13-2544-DBA4-F04A-A185F306C6FF}"/>
          </ac:spMkLst>
        </pc:spChg>
        <pc:spChg chg="add mod">
          <ac:chgData name="Marty Hultgren" userId="9481ff37-1d5e-4d95-af3c-77709b021bda" providerId="ADAL" clId="{0FE59A10-0FA6-4426-8BDF-F016476E0495}" dt="2024-11-08T15:42:26.327" v="4850" actId="1076"/>
          <ac:spMkLst>
            <pc:docMk/>
            <pc:sldMk cId="1778381941" sldId="2147477569"/>
            <ac:spMk id="17" creationId="{11F8F3FB-3E44-F977-905D-1341CF61C6A0}"/>
          </ac:spMkLst>
        </pc:spChg>
        <pc:spChg chg="add mod">
          <ac:chgData name="Marty Hultgren" userId="9481ff37-1d5e-4d95-af3c-77709b021bda" providerId="ADAL" clId="{0FE59A10-0FA6-4426-8BDF-F016476E0495}" dt="2024-11-08T15:42:26.327" v="4850" actId="1076"/>
          <ac:spMkLst>
            <pc:docMk/>
            <pc:sldMk cId="1778381941" sldId="2147477569"/>
            <ac:spMk id="18" creationId="{D8AE7515-CCF8-6792-A7A9-A9065D7EB7BF}"/>
          </ac:spMkLst>
        </pc:spChg>
        <pc:spChg chg="add mod">
          <ac:chgData name="Marty Hultgren" userId="9481ff37-1d5e-4d95-af3c-77709b021bda" providerId="ADAL" clId="{0FE59A10-0FA6-4426-8BDF-F016476E0495}" dt="2024-11-08T15:42:26.327" v="4850" actId="1076"/>
          <ac:spMkLst>
            <pc:docMk/>
            <pc:sldMk cId="1778381941" sldId="2147477569"/>
            <ac:spMk id="19" creationId="{0D1573C9-63E8-4327-E3DF-C4DFD7AFD7A4}"/>
          </ac:spMkLst>
        </pc:spChg>
        <pc:graphicFrameChg chg="del">
          <ac:chgData name="Marty Hultgren" userId="9481ff37-1d5e-4d95-af3c-77709b021bda" providerId="ADAL" clId="{0FE59A10-0FA6-4426-8BDF-F016476E0495}" dt="2024-11-08T15:41:54.901" v="4842" actId="478"/>
          <ac:graphicFrameMkLst>
            <pc:docMk/>
            <pc:sldMk cId="1778381941" sldId="2147477569"/>
            <ac:graphicFrameMk id="4" creationId="{EC5FDB04-BD2D-0D86-0084-D58F8B291A6C}"/>
          </ac:graphicFrameMkLst>
        </pc:graphicFrameChg>
        <pc:graphicFrameChg chg="del">
          <ac:chgData name="Marty Hultgren" userId="9481ff37-1d5e-4d95-af3c-77709b021bda" providerId="ADAL" clId="{0FE59A10-0FA6-4426-8BDF-F016476E0495}" dt="2024-11-08T15:42:01.889" v="4846" actId="478"/>
          <ac:graphicFrameMkLst>
            <pc:docMk/>
            <pc:sldMk cId="1778381941" sldId="2147477569"/>
            <ac:graphicFrameMk id="5" creationId="{D704B648-371E-240F-8224-A1BD7815361C}"/>
          </ac:graphicFrameMkLst>
        </pc:graphicFrameChg>
        <pc:graphicFrameChg chg="add mod ord">
          <ac:chgData name="Marty Hultgren" userId="9481ff37-1d5e-4d95-af3c-77709b021bda" providerId="ADAL" clId="{0FE59A10-0FA6-4426-8BDF-F016476E0495}" dt="2024-11-08T15:43:22.274" v="4864" actId="166"/>
          <ac:graphicFrameMkLst>
            <pc:docMk/>
            <pc:sldMk cId="1778381941" sldId="2147477569"/>
            <ac:graphicFrameMk id="20" creationId="{6379E336-7AB3-41A6-6A26-76125BEBF9A2}"/>
          </ac:graphicFrameMkLst>
        </pc:graphicFrameChg>
        <pc:graphicFrameChg chg="add mod ord">
          <ac:chgData name="Marty Hultgren" userId="9481ff37-1d5e-4d95-af3c-77709b021bda" providerId="ADAL" clId="{0FE59A10-0FA6-4426-8BDF-F016476E0495}" dt="2024-11-08T15:43:34.341" v="4868" actId="166"/>
          <ac:graphicFrameMkLst>
            <pc:docMk/>
            <pc:sldMk cId="1778381941" sldId="2147477569"/>
            <ac:graphicFrameMk id="21" creationId="{FC994C6B-0095-E364-8B33-CBE54943BDB3}"/>
          </ac:graphicFrameMkLst>
        </pc:graphicFrameChg>
      </pc:sldChg>
      <pc:sldChg chg="delSp add del mod delAnim">
        <pc:chgData name="Marty Hultgren" userId="9481ff37-1d5e-4d95-af3c-77709b021bda" providerId="ADAL" clId="{0FE59A10-0FA6-4426-8BDF-F016476E0495}" dt="2024-11-08T15:40:44.211" v="4828" actId="47"/>
        <pc:sldMkLst>
          <pc:docMk/>
          <pc:sldMk cId="4264404246" sldId="2147477569"/>
        </pc:sldMkLst>
        <pc:spChg chg="del">
          <ac:chgData name="Marty Hultgren" userId="9481ff37-1d5e-4d95-af3c-77709b021bda" providerId="ADAL" clId="{0FE59A10-0FA6-4426-8BDF-F016476E0495}" dt="2024-11-08T15:40:40.765" v="4827" actId="478"/>
          <ac:spMkLst>
            <pc:docMk/>
            <pc:sldMk cId="4264404246" sldId="2147477569"/>
            <ac:spMk id="7" creationId="{8E48C6E6-4B32-D5CA-731B-5FFF2847EAA8}"/>
          </ac:spMkLst>
        </pc:spChg>
      </pc:sldChg>
      <pc:sldChg chg="addSp delSp modSp add mod">
        <pc:chgData name="Marty Hultgren" userId="9481ff37-1d5e-4d95-af3c-77709b021bda" providerId="ADAL" clId="{0FE59A10-0FA6-4426-8BDF-F016476E0495}" dt="2024-11-14T14:22:39.193" v="6345"/>
        <pc:sldMkLst>
          <pc:docMk/>
          <pc:sldMk cId="4033750054" sldId="2147477570"/>
        </pc:sldMkLst>
        <pc:spChg chg="del">
          <ac:chgData name="Marty Hultgren" userId="9481ff37-1d5e-4d95-af3c-77709b021bda" providerId="ADAL" clId="{0FE59A10-0FA6-4426-8BDF-F016476E0495}" dt="2024-11-14T14:22:38.690" v="6344" actId="478"/>
          <ac:spMkLst>
            <pc:docMk/>
            <pc:sldMk cId="4033750054" sldId="2147477570"/>
            <ac:spMk id="3" creationId="{F050959C-112E-2723-8CE2-EAB9878C6111}"/>
          </ac:spMkLst>
        </pc:spChg>
        <pc:spChg chg="add mod">
          <ac:chgData name="Marty Hultgren" userId="9481ff37-1d5e-4d95-af3c-77709b021bda" providerId="ADAL" clId="{0FE59A10-0FA6-4426-8BDF-F016476E0495}" dt="2024-11-14T14:22:39.193" v="6345"/>
          <ac:spMkLst>
            <pc:docMk/>
            <pc:sldMk cId="4033750054" sldId="2147477570"/>
            <ac:spMk id="4" creationId="{200664DB-3188-33FA-6F2D-C3E753335101}"/>
          </ac:spMkLst>
        </pc:spChg>
      </pc:sldChg>
      <pc:sldChg chg="add del">
        <pc:chgData name="Marty Hultgren" userId="9481ff37-1d5e-4d95-af3c-77709b021bda" providerId="ADAL" clId="{0FE59A10-0FA6-4426-8BDF-F016476E0495}" dt="2024-11-08T15:44:49.556" v="4879" actId="47"/>
        <pc:sldMkLst>
          <pc:docMk/>
          <pc:sldMk cId="2477100219" sldId="2147477571"/>
        </pc:sldMkLst>
      </pc:sldChg>
      <pc:sldChg chg="addSp delSp modSp add mod ord">
        <pc:chgData name="Marty Hultgren" userId="9481ff37-1d5e-4d95-af3c-77709b021bda" providerId="ADAL" clId="{0FE59A10-0FA6-4426-8BDF-F016476E0495}" dt="2024-11-14T14:22:33.311" v="6343" actId="20577"/>
        <pc:sldMkLst>
          <pc:docMk/>
          <pc:sldMk cId="4185045983" sldId="2147477572"/>
        </pc:sldMkLst>
        <pc:spChg chg="del">
          <ac:chgData name="Marty Hultgren" userId="9481ff37-1d5e-4d95-af3c-77709b021bda" providerId="ADAL" clId="{0FE59A10-0FA6-4426-8BDF-F016476E0495}" dt="2024-11-14T13:53:33.584" v="6106" actId="478"/>
          <ac:spMkLst>
            <pc:docMk/>
            <pc:sldMk cId="4185045983" sldId="2147477572"/>
            <ac:spMk id="2" creationId="{0602C79D-B691-2285-09B2-7CF7C7DBC91C}"/>
          </ac:spMkLst>
        </pc:spChg>
        <pc:spChg chg="mod">
          <ac:chgData name="Marty Hultgren" userId="9481ff37-1d5e-4d95-af3c-77709b021bda" providerId="ADAL" clId="{0FE59A10-0FA6-4426-8BDF-F016476E0495}" dt="2024-11-14T14:22:33.311" v="6343" actId="20577"/>
          <ac:spMkLst>
            <pc:docMk/>
            <pc:sldMk cId="4185045983" sldId="2147477572"/>
            <ac:spMk id="3" creationId="{F050959C-112E-2723-8CE2-EAB9878C6111}"/>
          </ac:spMkLst>
        </pc:spChg>
        <pc:spChg chg="add mod ord">
          <ac:chgData name="Marty Hultgren" userId="9481ff37-1d5e-4d95-af3c-77709b021bda" providerId="ADAL" clId="{0FE59A10-0FA6-4426-8BDF-F016476E0495}" dt="2024-11-08T15:44:36.241" v="4877" actId="167"/>
          <ac:spMkLst>
            <pc:docMk/>
            <pc:sldMk cId="4185045983" sldId="2147477572"/>
            <ac:spMk id="4" creationId="{33FFE277-F151-B0CF-8B65-4F01B9A77933}"/>
          </ac:spMkLst>
        </pc:spChg>
        <pc:spChg chg="add mod ord">
          <ac:chgData name="Marty Hultgren" userId="9481ff37-1d5e-4d95-af3c-77709b021bda" providerId="ADAL" clId="{0FE59A10-0FA6-4426-8BDF-F016476E0495}" dt="2024-11-08T15:44:36.241" v="4877" actId="167"/>
          <ac:spMkLst>
            <pc:docMk/>
            <pc:sldMk cId="4185045983" sldId="2147477572"/>
            <ac:spMk id="5" creationId="{AA2E9B18-1482-C151-2F0B-1FA45F626665}"/>
          </ac:spMkLst>
        </pc:spChg>
        <pc:spChg chg="del">
          <ac:chgData name="Marty Hultgren" userId="9481ff37-1d5e-4d95-af3c-77709b021bda" providerId="ADAL" clId="{0FE59A10-0FA6-4426-8BDF-F016476E0495}" dt="2024-11-14T13:53:45.098" v="6109" actId="478"/>
          <ac:spMkLst>
            <pc:docMk/>
            <pc:sldMk cId="4185045983" sldId="2147477572"/>
            <ac:spMk id="6" creationId="{11DAAC76-148C-A8D6-C748-AABF705DFFAA}"/>
          </ac:spMkLst>
        </pc:spChg>
        <pc:spChg chg="add mod ord">
          <ac:chgData name="Marty Hultgren" userId="9481ff37-1d5e-4d95-af3c-77709b021bda" providerId="ADAL" clId="{0FE59A10-0FA6-4426-8BDF-F016476E0495}" dt="2024-11-08T15:44:36.241" v="4877" actId="167"/>
          <ac:spMkLst>
            <pc:docMk/>
            <pc:sldMk cId="4185045983" sldId="2147477572"/>
            <ac:spMk id="7" creationId="{EB10BC60-9E3C-1F24-302C-8D2F4F07452A}"/>
          </ac:spMkLst>
        </pc:spChg>
        <pc:spChg chg="add mod ord">
          <ac:chgData name="Marty Hultgren" userId="9481ff37-1d5e-4d95-af3c-77709b021bda" providerId="ADAL" clId="{0FE59A10-0FA6-4426-8BDF-F016476E0495}" dt="2024-11-08T15:44:36.241" v="4877" actId="167"/>
          <ac:spMkLst>
            <pc:docMk/>
            <pc:sldMk cId="4185045983" sldId="2147477572"/>
            <ac:spMk id="8" creationId="{47411935-FF21-9B2B-AE8A-CE8A52CF0AB5}"/>
          </ac:spMkLst>
        </pc:spChg>
        <pc:spChg chg="del">
          <ac:chgData name="Marty Hultgren" userId="9481ff37-1d5e-4d95-af3c-77709b021bda" providerId="ADAL" clId="{0FE59A10-0FA6-4426-8BDF-F016476E0495}" dt="2024-11-14T13:53:46.344" v="6110" actId="478"/>
          <ac:spMkLst>
            <pc:docMk/>
            <pc:sldMk cId="4185045983" sldId="2147477572"/>
            <ac:spMk id="9" creationId="{6EAE50C6-6B9E-A824-69E7-739CFB7FB63C}"/>
          </ac:spMkLst>
        </pc:spChg>
        <pc:spChg chg="add mod ord">
          <ac:chgData name="Marty Hultgren" userId="9481ff37-1d5e-4d95-af3c-77709b021bda" providerId="ADAL" clId="{0FE59A10-0FA6-4426-8BDF-F016476E0495}" dt="2024-11-08T15:44:36.241" v="4877" actId="167"/>
          <ac:spMkLst>
            <pc:docMk/>
            <pc:sldMk cId="4185045983" sldId="2147477572"/>
            <ac:spMk id="11" creationId="{0C85BCA6-3AAF-E944-F3E8-85FC3916E67B}"/>
          </ac:spMkLst>
        </pc:spChg>
        <pc:spChg chg="add mod ord">
          <ac:chgData name="Marty Hultgren" userId="9481ff37-1d5e-4d95-af3c-77709b021bda" providerId="ADAL" clId="{0FE59A10-0FA6-4426-8BDF-F016476E0495}" dt="2024-11-08T15:44:36.241" v="4877" actId="167"/>
          <ac:spMkLst>
            <pc:docMk/>
            <pc:sldMk cId="4185045983" sldId="2147477572"/>
            <ac:spMk id="12" creationId="{C42CB04B-646F-7C12-36C3-F99DCB19E169}"/>
          </ac:spMkLst>
        </pc:spChg>
        <pc:spChg chg="add mod ord">
          <ac:chgData name="Marty Hultgren" userId="9481ff37-1d5e-4d95-af3c-77709b021bda" providerId="ADAL" clId="{0FE59A10-0FA6-4426-8BDF-F016476E0495}" dt="2024-11-08T15:44:36.241" v="4877" actId="167"/>
          <ac:spMkLst>
            <pc:docMk/>
            <pc:sldMk cId="4185045983" sldId="2147477572"/>
            <ac:spMk id="13" creationId="{A83FDCB9-97B6-E12E-580C-7F02EEB1757F}"/>
          </ac:spMkLst>
        </pc:spChg>
        <pc:spChg chg="add mod ord">
          <ac:chgData name="Marty Hultgren" userId="9481ff37-1d5e-4d95-af3c-77709b021bda" providerId="ADAL" clId="{0FE59A10-0FA6-4426-8BDF-F016476E0495}" dt="2024-11-08T15:44:36.241" v="4877" actId="167"/>
          <ac:spMkLst>
            <pc:docMk/>
            <pc:sldMk cId="4185045983" sldId="2147477572"/>
            <ac:spMk id="15" creationId="{6F6B5A9D-B61E-D95E-4A57-B15124CD1F05}"/>
          </ac:spMkLst>
        </pc:spChg>
        <pc:graphicFrameChg chg="ord">
          <ac:chgData name="Marty Hultgren" userId="9481ff37-1d5e-4d95-af3c-77709b021bda" providerId="ADAL" clId="{0FE59A10-0FA6-4426-8BDF-F016476E0495}" dt="2024-11-14T13:53:38.641" v="6107" actId="166"/>
          <ac:graphicFrameMkLst>
            <pc:docMk/>
            <pc:sldMk cId="4185045983" sldId="2147477572"/>
            <ac:graphicFrameMk id="20" creationId="{6379E336-7AB3-41A6-6A26-76125BEBF9A2}"/>
          </ac:graphicFrameMkLst>
        </pc:graphicFrameChg>
        <pc:graphicFrameChg chg="ord">
          <ac:chgData name="Marty Hultgren" userId="9481ff37-1d5e-4d95-af3c-77709b021bda" providerId="ADAL" clId="{0FE59A10-0FA6-4426-8BDF-F016476E0495}" dt="2024-11-14T13:53:51.695" v="6111" actId="166"/>
          <ac:graphicFrameMkLst>
            <pc:docMk/>
            <pc:sldMk cId="4185045983" sldId="2147477572"/>
            <ac:graphicFrameMk id="21" creationId="{FC994C6B-0095-E364-8B33-CBE54943BDB3}"/>
          </ac:graphicFrameMkLst>
        </pc:graphicFrameChg>
      </pc:sldChg>
      <pc:sldChg chg="addSp delSp modSp add mod ord">
        <pc:chgData name="Marty Hultgren" userId="9481ff37-1d5e-4d95-af3c-77709b021bda" providerId="ADAL" clId="{0FE59A10-0FA6-4426-8BDF-F016476E0495}" dt="2024-11-14T14:22:25.595" v="6327"/>
        <pc:sldMkLst>
          <pc:docMk/>
          <pc:sldMk cId="3361468460" sldId="2147477573"/>
        </pc:sldMkLst>
        <pc:spChg chg="del">
          <ac:chgData name="Marty Hultgren" userId="9481ff37-1d5e-4d95-af3c-77709b021bda" providerId="ADAL" clId="{0FE59A10-0FA6-4426-8BDF-F016476E0495}" dt="2024-11-14T13:54:00.806" v="6113" actId="478"/>
          <ac:spMkLst>
            <pc:docMk/>
            <pc:sldMk cId="3361468460" sldId="2147477573"/>
            <ac:spMk id="2" creationId="{0602C79D-B691-2285-09B2-7CF7C7DBC91C}"/>
          </ac:spMkLst>
        </pc:spChg>
        <pc:spChg chg="del">
          <ac:chgData name="Marty Hultgren" userId="9481ff37-1d5e-4d95-af3c-77709b021bda" providerId="ADAL" clId="{0FE59A10-0FA6-4426-8BDF-F016476E0495}" dt="2024-11-14T14:22:18.932" v="6325" actId="478"/>
          <ac:spMkLst>
            <pc:docMk/>
            <pc:sldMk cId="3361468460" sldId="2147477573"/>
            <ac:spMk id="3" creationId="{F050959C-112E-2723-8CE2-EAB9878C6111}"/>
          </ac:spMkLst>
        </pc:spChg>
        <pc:spChg chg="del">
          <ac:chgData name="Marty Hultgren" userId="9481ff37-1d5e-4d95-af3c-77709b021bda" providerId="ADAL" clId="{0FE59A10-0FA6-4426-8BDF-F016476E0495}" dt="2024-11-14T14:02:24.227" v="6172" actId="478"/>
          <ac:spMkLst>
            <pc:docMk/>
            <pc:sldMk cId="3361468460" sldId="2147477573"/>
            <ac:spMk id="4" creationId="{33FFE277-F151-B0CF-8B65-4F01B9A77933}"/>
          </ac:spMkLst>
        </pc:spChg>
        <pc:spChg chg="del">
          <ac:chgData name="Marty Hultgren" userId="9481ff37-1d5e-4d95-af3c-77709b021bda" providerId="ADAL" clId="{0FE59A10-0FA6-4426-8BDF-F016476E0495}" dt="2024-11-14T14:02:24.919" v="6173" actId="478"/>
          <ac:spMkLst>
            <pc:docMk/>
            <pc:sldMk cId="3361468460" sldId="2147477573"/>
            <ac:spMk id="5" creationId="{AA2E9B18-1482-C151-2F0B-1FA45F626665}"/>
          </ac:spMkLst>
        </pc:spChg>
        <pc:spChg chg="del">
          <ac:chgData name="Marty Hultgren" userId="9481ff37-1d5e-4d95-af3c-77709b021bda" providerId="ADAL" clId="{0FE59A10-0FA6-4426-8BDF-F016476E0495}" dt="2024-11-14T13:54:01.574" v="6114" actId="478"/>
          <ac:spMkLst>
            <pc:docMk/>
            <pc:sldMk cId="3361468460" sldId="2147477573"/>
            <ac:spMk id="6" creationId="{11DAAC76-148C-A8D6-C748-AABF705DFFAA}"/>
          </ac:spMkLst>
        </pc:spChg>
        <pc:spChg chg="del">
          <ac:chgData name="Marty Hultgren" userId="9481ff37-1d5e-4d95-af3c-77709b021bda" providerId="ADAL" clId="{0FE59A10-0FA6-4426-8BDF-F016476E0495}" dt="2024-11-14T14:02:25.808" v="6174" actId="478"/>
          <ac:spMkLst>
            <pc:docMk/>
            <pc:sldMk cId="3361468460" sldId="2147477573"/>
            <ac:spMk id="7" creationId="{EB10BC60-9E3C-1F24-302C-8D2F4F07452A}"/>
          </ac:spMkLst>
        </pc:spChg>
        <pc:spChg chg="del">
          <ac:chgData name="Marty Hultgren" userId="9481ff37-1d5e-4d95-af3c-77709b021bda" providerId="ADAL" clId="{0FE59A10-0FA6-4426-8BDF-F016476E0495}" dt="2024-11-14T14:02:26.605" v="6175" actId="478"/>
          <ac:spMkLst>
            <pc:docMk/>
            <pc:sldMk cId="3361468460" sldId="2147477573"/>
            <ac:spMk id="8" creationId="{47411935-FF21-9B2B-AE8A-CE8A52CF0AB5}"/>
          </ac:spMkLst>
        </pc:spChg>
        <pc:spChg chg="del">
          <ac:chgData name="Marty Hultgren" userId="9481ff37-1d5e-4d95-af3c-77709b021bda" providerId="ADAL" clId="{0FE59A10-0FA6-4426-8BDF-F016476E0495}" dt="2024-11-14T13:54:02.144" v="6115" actId="478"/>
          <ac:spMkLst>
            <pc:docMk/>
            <pc:sldMk cId="3361468460" sldId="2147477573"/>
            <ac:spMk id="9" creationId="{6EAE50C6-6B9E-A824-69E7-739CFB7FB63C}"/>
          </ac:spMkLst>
        </pc:spChg>
        <pc:spChg chg="del">
          <ac:chgData name="Marty Hultgren" userId="9481ff37-1d5e-4d95-af3c-77709b021bda" providerId="ADAL" clId="{0FE59A10-0FA6-4426-8BDF-F016476E0495}" dt="2024-11-14T14:02:23.679" v="6171" actId="478"/>
          <ac:spMkLst>
            <pc:docMk/>
            <pc:sldMk cId="3361468460" sldId="2147477573"/>
            <ac:spMk id="11" creationId="{0C85BCA6-3AAF-E944-F3E8-85FC3916E67B}"/>
          </ac:spMkLst>
        </pc:spChg>
        <pc:spChg chg="del">
          <ac:chgData name="Marty Hultgren" userId="9481ff37-1d5e-4d95-af3c-77709b021bda" providerId="ADAL" clId="{0FE59A10-0FA6-4426-8BDF-F016476E0495}" dt="2024-11-14T14:02:27.274" v="6176" actId="478"/>
          <ac:spMkLst>
            <pc:docMk/>
            <pc:sldMk cId="3361468460" sldId="2147477573"/>
            <ac:spMk id="12" creationId="{C42CB04B-646F-7C12-36C3-F99DCB19E169}"/>
          </ac:spMkLst>
        </pc:spChg>
        <pc:spChg chg="del">
          <ac:chgData name="Marty Hultgren" userId="9481ff37-1d5e-4d95-af3c-77709b021bda" providerId="ADAL" clId="{0FE59A10-0FA6-4426-8BDF-F016476E0495}" dt="2024-11-14T14:02:22.574" v="6170" actId="478"/>
          <ac:spMkLst>
            <pc:docMk/>
            <pc:sldMk cId="3361468460" sldId="2147477573"/>
            <ac:spMk id="13" creationId="{A83FDCB9-97B6-E12E-580C-7F02EEB1757F}"/>
          </ac:spMkLst>
        </pc:spChg>
        <pc:spChg chg="del">
          <ac:chgData name="Marty Hultgren" userId="9481ff37-1d5e-4d95-af3c-77709b021bda" providerId="ADAL" clId="{0FE59A10-0FA6-4426-8BDF-F016476E0495}" dt="2024-11-14T14:02:27.986" v="6177" actId="478"/>
          <ac:spMkLst>
            <pc:docMk/>
            <pc:sldMk cId="3361468460" sldId="2147477573"/>
            <ac:spMk id="15" creationId="{6F6B5A9D-B61E-D95E-4A57-B15124CD1F05}"/>
          </ac:spMkLst>
        </pc:spChg>
        <pc:spChg chg="add mod ord">
          <ac:chgData name="Marty Hultgren" userId="9481ff37-1d5e-4d95-af3c-77709b021bda" providerId="ADAL" clId="{0FE59A10-0FA6-4426-8BDF-F016476E0495}" dt="2024-11-08T15:45:15.061" v="4886" actId="167"/>
          <ac:spMkLst>
            <pc:docMk/>
            <pc:sldMk cId="3361468460" sldId="2147477573"/>
            <ac:spMk id="22" creationId="{BF7F6709-710C-7E78-B79E-CD085B0FD5CA}"/>
          </ac:spMkLst>
        </pc:spChg>
        <pc:spChg chg="add mod ord">
          <ac:chgData name="Marty Hultgren" userId="9481ff37-1d5e-4d95-af3c-77709b021bda" providerId="ADAL" clId="{0FE59A10-0FA6-4426-8BDF-F016476E0495}" dt="2024-11-08T15:45:15.061" v="4886" actId="167"/>
          <ac:spMkLst>
            <pc:docMk/>
            <pc:sldMk cId="3361468460" sldId="2147477573"/>
            <ac:spMk id="23" creationId="{D1E57089-601E-EF77-809D-7B60734E76E5}"/>
          </ac:spMkLst>
        </pc:spChg>
        <pc:spChg chg="add mod">
          <ac:chgData name="Marty Hultgren" userId="9481ff37-1d5e-4d95-af3c-77709b021bda" providerId="ADAL" clId="{0FE59A10-0FA6-4426-8BDF-F016476E0495}" dt="2024-11-14T14:22:25.595" v="6327"/>
          <ac:spMkLst>
            <pc:docMk/>
            <pc:sldMk cId="3361468460" sldId="2147477573"/>
            <ac:spMk id="24" creationId="{85992A14-5490-8669-F05A-02A7FB41A818}"/>
          </ac:spMkLst>
        </pc:spChg>
        <pc:graphicFrameChg chg="ord">
          <ac:chgData name="Marty Hultgren" userId="9481ff37-1d5e-4d95-af3c-77709b021bda" providerId="ADAL" clId="{0FE59A10-0FA6-4426-8BDF-F016476E0495}" dt="2024-11-14T14:02:34.224" v="6178" actId="166"/>
          <ac:graphicFrameMkLst>
            <pc:docMk/>
            <pc:sldMk cId="3361468460" sldId="2147477573"/>
            <ac:graphicFrameMk id="20" creationId="{6379E336-7AB3-41A6-6A26-76125BEBF9A2}"/>
          </ac:graphicFrameMkLst>
        </pc:graphicFrameChg>
        <pc:graphicFrameChg chg="ord">
          <ac:chgData name="Marty Hultgren" userId="9481ff37-1d5e-4d95-af3c-77709b021bda" providerId="ADAL" clId="{0FE59A10-0FA6-4426-8BDF-F016476E0495}" dt="2024-11-14T14:02:34.224" v="6178" actId="166"/>
          <ac:graphicFrameMkLst>
            <pc:docMk/>
            <pc:sldMk cId="3361468460" sldId="2147477573"/>
            <ac:graphicFrameMk id="21" creationId="{FC994C6B-0095-E364-8B33-CBE54943BDB3}"/>
          </ac:graphicFrameMkLst>
        </pc:graphicFrameChg>
      </pc:sldChg>
      <pc:sldChg chg="delSp add mod">
        <pc:chgData name="Marty Hultgren" userId="9481ff37-1d5e-4d95-af3c-77709b021bda" providerId="ADAL" clId="{0FE59A10-0FA6-4426-8BDF-F016476E0495}" dt="2024-11-08T15:52:48.196" v="4914" actId="478"/>
        <pc:sldMkLst>
          <pc:docMk/>
          <pc:sldMk cId="3850716795" sldId="2147477574"/>
        </pc:sldMkLst>
        <pc:spChg chg="del">
          <ac:chgData name="Marty Hultgren" userId="9481ff37-1d5e-4d95-af3c-77709b021bda" providerId="ADAL" clId="{0FE59A10-0FA6-4426-8BDF-F016476E0495}" dt="2024-11-08T15:52:48.196" v="4914" actId="478"/>
          <ac:spMkLst>
            <pc:docMk/>
            <pc:sldMk cId="3850716795" sldId="2147477574"/>
            <ac:spMk id="2" creationId="{7448C7A1-98BD-DF33-4CCC-670667262833}"/>
          </ac:spMkLst>
        </pc:spChg>
      </pc:sldChg>
      <pc:sldChg chg="addSp delSp modSp add mod">
        <pc:chgData name="Marty Hultgren" userId="9481ff37-1d5e-4d95-af3c-77709b021bda" providerId="ADAL" clId="{0FE59A10-0FA6-4426-8BDF-F016476E0495}" dt="2024-11-13T22:49:14.024" v="5470"/>
        <pc:sldMkLst>
          <pc:docMk/>
          <pc:sldMk cId="995223192" sldId="2147477575"/>
        </pc:sldMkLst>
        <pc:spChg chg="add mod">
          <ac:chgData name="Marty Hultgren" userId="9481ff37-1d5e-4d95-af3c-77709b021bda" providerId="ADAL" clId="{0FE59A10-0FA6-4426-8BDF-F016476E0495}" dt="2024-11-13T22:49:14.024" v="5470"/>
          <ac:spMkLst>
            <pc:docMk/>
            <pc:sldMk cId="995223192" sldId="2147477575"/>
            <ac:spMk id="2" creationId="{5BC5FD1E-3C0D-0496-942B-4713315F6779}"/>
          </ac:spMkLst>
        </pc:spChg>
        <pc:spChg chg="del">
          <ac:chgData name="Marty Hultgren" userId="9481ff37-1d5e-4d95-af3c-77709b021bda" providerId="ADAL" clId="{0FE59A10-0FA6-4426-8BDF-F016476E0495}" dt="2024-11-08T15:53:00.614" v="4917" actId="478"/>
          <ac:spMkLst>
            <pc:docMk/>
            <pc:sldMk cId="995223192" sldId="2147477575"/>
            <ac:spMk id="2" creationId="{7448C7A1-98BD-DF33-4CCC-670667262833}"/>
          </ac:spMkLst>
        </pc:spChg>
        <pc:spChg chg="del">
          <ac:chgData name="Marty Hultgren" userId="9481ff37-1d5e-4d95-af3c-77709b021bda" providerId="ADAL" clId="{0FE59A10-0FA6-4426-8BDF-F016476E0495}" dt="2024-11-13T22:49:13.014" v="5469" actId="478"/>
          <ac:spMkLst>
            <pc:docMk/>
            <pc:sldMk cId="995223192" sldId="2147477575"/>
            <ac:spMk id="10" creationId="{383F9DCD-A5E3-6A05-5724-37FD812C07D5}"/>
          </ac:spMkLst>
        </pc:spChg>
      </pc:sldChg>
      <pc:sldChg chg="addSp delSp modSp add mod modNotesTx">
        <pc:chgData name="Marty Hultgren" userId="9481ff37-1d5e-4d95-af3c-77709b021bda" providerId="ADAL" clId="{0FE59A10-0FA6-4426-8BDF-F016476E0495}" dt="2024-11-13T23:25:22.836" v="5809" actId="6549"/>
        <pc:sldMkLst>
          <pc:docMk/>
          <pc:sldMk cId="1306701740" sldId="2147477576"/>
        </pc:sldMkLst>
        <pc:spChg chg="del">
          <ac:chgData name="Marty Hultgren" userId="9481ff37-1d5e-4d95-af3c-77709b021bda" providerId="ADAL" clId="{0FE59A10-0FA6-4426-8BDF-F016476E0495}" dt="2024-11-08T15:53:10.526" v="4920" actId="478"/>
          <ac:spMkLst>
            <pc:docMk/>
            <pc:sldMk cId="1306701740" sldId="2147477576"/>
            <ac:spMk id="2" creationId="{7448C7A1-98BD-DF33-4CCC-670667262833}"/>
          </ac:spMkLst>
        </pc:spChg>
        <pc:spChg chg="add del mod">
          <ac:chgData name="Marty Hultgren" userId="9481ff37-1d5e-4d95-af3c-77709b021bda" providerId="ADAL" clId="{0FE59A10-0FA6-4426-8BDF-F016476E0495}" dt="2024-11-13T22:10:45.465" v="5390" actId="21"/>
          <ac:spMkLst>
            <pc:docMk/>
            <pc:sldMk cId="1306701740" sldId="2147477576"/>
            <ac:spMk id="2" creationId="{E922CECC-A639-4BF1-68D2-8AD0405CFC19}"/>
          </ac:spMkLst>
        </pc:spChg>
        <pc:spChg chg="add mod">
          <ac:chgData name="Marty Hultgren" userId="9481ff37-1d5e-4d95-af3c-77709b021bda" providerId="ADAL" clId="{0FE59A10-0FA6-4426-8BDF-F016476E0495}" dt="2024-11-13T23:25:22.836" v="5809" actId="6549"/>
          <ac:spMkLst>
            <pc:docMk/>
            <pc:sldMk cId="1306701740" sldId="2147477576"/>
            <ac:spMk id="4" creationId="{6578A9F7-C965-FD53-B998-50BEC6B8C3C5}"/>
          </ac:spMkLst>
        </pc:spChg>
      </pc:sldChg>
      <pc:sldChg chg="delSp add mod modNotesTx">
        <pc:chgData name="Marty Hultgren" userId="9481ff37-1d5e-4d95-af3c-77709b021bda" providerId="ADAL" clId="{0FE59A10-0FA6-4426-8BDF-F016476E0495}" dt="2024-11-13T22:08:57.538" v="5324" actId="6549"/>
        <pc:sldMkLst>
          <pc:docMk/>
          <pc:sldMk cId="1271334109" sldId="2147477577"/>
        </pc:sldMkLst>
        <pc:spChg chg="del">
          <ac:chgData name="Marty Hultgren" userId="9481ff37-1d5e-4d95-af3c-77709b021bda" providerId="ADAL" clId="{0FE59A10-0FA6-4426-8BDF-F016476E0495}" dt="2024-11-08T15:53:19.382" v="4923" actId="478"/>
          <ac:spMkLst>
            <pc:docMk/>
            <pc:sldMk cId="1271334109" sldId="2147477577"/>
            <ac:spMk id="2" creationId="{7448C7A1-98BD-DF33-4CCC-670667262833}"/>
          </ac:spMkLst>
        </pc:spChg>
      </pc:sldChg>
      <pc:sldChg chg="modSp add mod">
        <pc:chgData name="Marty Hultgren" userId="9481ff37-1d5e-4d95-af3c-77709b021bda" providerId="ADAL" clId="{0FE59A10-0FA6-4426-8BDF-F016476E0495}" dt="2024-11-13T17:46:04.226" v="4936" actId="14100"/>
        <pc:sldMkLst>
          <pc:docMk/>
          <pc:sldMk cId="2202206533" sldId="2147477578"/>
        </pc:sldMkLst>
        <pc:graphicFrameChg chg="mod modGraphic">
          <ac:chgData name="Marty Hultgren" userId="9481ff37-1d5e-4d95-af3c-77709b021bda" providerId="ADAL" clId="{0FE59A10-0FA6-4426-8BDF-F016476E0495}" dt="2024-11-13T17:46:04.226" v="4936" actId="14100"/>
          <ac:graphicFrameMkLst>
            <pc:docMk/>
            <pc:sldMk cId="2202206533" sldId="2147477578"/>
            <ac:graphicFrameMk id="2" creationId="{9700B2C2-50AB-979D-DEF6-DBAFA243A856}"/>
          </ac:graphicFrameMkLst>
        </pc:graphicFrameChg>
      </pc:sldChg>
      <pc:sldChg chg="modSp add mod ord modShow">
        <pc:chgData name="Marty Hultgren" userId="9481ff37-1d5e-4d95-af3c-77709b021bda" providerId="ADAL" clId="{0FE59A10-0FA6-4426-8BDF-F016476E0495}" dt="2024-11-13T21:59:17.044" v="5278"/>
        <pc:sldMkLst>
          <pc:docMk/>
          <pc:sldMk cId="3431541020" sldId="2147477579"/>
        </pc:sldMkLst>
        <pc:spChg chg="mod">
          <ac:chgData name="Marty Hultgren" userId="9481ff37-1d5e-4d95-af3c-77709b021bda" providerId="ADAL" clId="{0FE59A10-0FA6-4426-8BDF-F016476E0495}" dt="2024-11-13T17:46:16.446" v="4938" actId="6549"/>
          <ac:spMkLst>
            <pc:docMk/>
            <pc:sldMk cId="3431541020" sldId="2147477579"/>
            <ac:spMk id="2" creationId="{7448C7A1-98BD-DF33-4CCC-670667262833}"/>
          </ac:spMkLst>
        </pc:spChg>
      </pc:sldChg>
      <pc:sldChg chg="addSp delSp modSp add mod">
        <pc:chgData name="Marty Hultgren" userId="9481ff37-1d5e-4d95-af3c-77709b021bda" providerId="ADAL" clId="{0FE59A10-0FA6-4426-8BDF-F016476E0495}" dt="2024-11-13T17:49:56.651" v="4977" actId="13926"/>
        <pc:sldMkLst>
          <pc:docMk/>
          <pc:sldMk cId="2147051333" sldId="2147477580"/>
        </pc:sldMkLst>
        <pc:graphicFrameChg chg="ord modGraphic">
          <ac:chgData name="Marty Hultgren" userId="9481ff37-1d5e-4d95-af3c-77709b021bda" providerId="ADAL" clId="{0FE59A10-0FA6-4426-8BDF-F016476E0495}" dt="2024-11-13T17:49:56.651" v="4977" actId="13926"/>
          <ac:graphicFrameMkLst>
            <pc:docMk/>
            <pc:sldMk cId="2147051333" sldId="2147477580"/>
            <ac:graphicFrameMk id="3" creationId="{FA8DB412-B10A-8017-7FC9-E17C64246F6B}"/>
          </ac:graphicFrameMkLst>
        </pc:graphicFrameChg>
        <pc:graphicFrameChg chg="add del mod ord modGraphic">
          <ac:chgData name="Marty Hultgren" userId="9481ff37-1d5e-4d95-af3c-77709b021bda" providerId="ADAL" clId="{0FE59A10-0FA6-4426-8BDF-F016476E0495}" dt="2024-11-13T17:49:23.196" v="4970" actId="478"/>
          <ac:graphicFrameMkLst>
            <pc:docMk/>
            <pc:sldMk cId="2147051333" sldId="2147477580"/>
            <ac:graphicFrameMk id="4" creationId="{D1F511EA-03D7-5ECB-D9E7-EBA1DFD09CDF}"/>
          </ac:graphicFrameMkLst>
        </pc:graphicFrameChg>
      </pc:sldChg>
      <pc:sldChg chg="modSp add mod">
        <pc:chgData name="Marty Hultgren" userId="9481ff37-1d5e-4d95-af3c-77709b021bda" providerId="ADAL" clId="{0FE59A10-0FA6-4426-8BDF-F016476E0495}" dt="2024-11-13T17:50:32.823" v="4980" actId="13926"/>
        <pc:sldMkLst>
          <pc:docMk/>
          <pc:sldMk cId="1456740095" sldId="2147477581"/>
        </pc:sldMkLst>
        <pc:graphicFrameChg chg="modGraphic">
          <ac:chgData name="Marty Hultgren" userId="9481ff37-1d5e-4d95-af3c-77709b021bda" providerId="ADAL" clId="{0FE59A10-0FA6-4426-8BDF-F016476E0495}" dt="2024-11-13T17:50:32.823" v="4980" actId="13926"/>
          <ac:graphicFrameMkLst>
            <pc:docMk/>
            <pc:sldMk cId="1456740095" sldId="2147477581"/>
            <ac:graphicFrameMk id="3" creationId="{FA8DB412-B10A-8017-7FC9-E17C64246F6B}"/>
          </ac:graphicFrameMkLst>
        </pc:graphicFrameChg>
      </pc:sldChg>
      <pc:sldChg chg="addSp delSp modSp add mod">
        <pc:chgData name="Marty Hultgren" userId="9481ff37-1d5e-4d95-af3c-77709b021bda" providerId="ADAL" clId="{0FE59A10-0FA6-4426-8BDF-F016476E0495}" dt="2024-11-14T16:25:29.858" v="6379"/>
        <pc:sldMkLst>
          <pc:docMk/>
          <pc:sldMk cId="1483939311" sldId="2147477582"/>
        </pc:sldMkLst>
        <pc:spChg chg="add mod">
          <ac:chgData name="Marty Hultgren" userId="9481ff37-1d5e-4d95-af3c-77709b021bda" providerId="ADAL" clId="{0FE59A10-0FA6-4426-8BDF-F016476E0495}" dt="2024-11-14T16:25:29.858" v="6379"/>
          <ac:spMkLst>
            <pc:docMk/>
            <pc:sldMk cId="1483939311" sldId="2147477582"/>
            <ac:spMk id="2" creationId="{6817682E-75B7-9262-D231-666FF038881E}"/>
          </ac:spMkLst>
        </pc:spChg>
        <pc:spChg chg="del">
          <ac:chgData name="Marty Hultgren" userId="9481ff37-1d5e-4d95-af3c-77709b021bda" providerId="ADAL" clId="{0FE59A10-0FA6-4426-8BDF-F016476E0495}" dt="2024-11-13T21:41:01.602" v="4986" actId="478"/>
          <ac:spMkLst>
            <pc:docMk/>
            <pc:sldMk cId="1483939311" sldId="2147477582"/>
            <ac:spMk id="2" creationId="{A3C0B361-B99D-798E-9FE9-AE94261EEE39}"/>
          </ac:spMkLst>
        </pc:spChg>
        <pc:spChg chg="add del mod">
          <ac:chgData name="Marty Hultgren" userId="9481ff37-1d5e-4d95-af3c-77709b021bda" providerId="ADAL" clId="{0FE59A10-0FA6-4426-8BDF-F016476E0495}" dt="2024-11-14T16:25:24.668" v="6378" actId="478"/>
          <ac:spMkLst>
            <pc:docMk/>
            <pc:sldMk cId="1483939311" sldId="2147477582"/>
            <ac:spMk id="3" creationId="{C31EC156-91C1-F9D6-C7D4-FE78E0FECFDB}"/>
          </ac:spMkLst>
        </pc:spChg>
        <pc:spChg chg="del">
          <ac:chgData name="Marty Hultgren" userId="9481ff37-1d5e-4d95-af3c-77709b021bda" providerId="ADAL" clId="{0FE59A10-0FA6-4426-8BDF-F016476E0495}" dt="2024-11-13T21:40:56.672" v="4983" actId="478"/>
          <ac:spMkLst>
            <pc:docMk/>
            <pc:sldMk cId="1483939311" sldId="2147477582"/>
            <ac:spMk id="5" creationId="{E631F45E-0EA9-4F0D-CFD3-DB87C292F17E}"/>
          </ac:spMkLst>
        </pc:spChg>
        <pc:spChg chg="del">
          <ac:chgData name="Marty Hultgren" userId="9481ff37-1d5e-4d95-af3c-77709b021bda" providerId="ADAL" clId="{0FE59A10-0FA6-4426-8BDF-F016476E0495}" dt="2024-11-13T21:40:59.514" v="4985" actId="478"/>
          <ac:spMkLst>
            <pc:docMk/>
            <pc:sldMk cId="1483939311" sldId="2147477582"/>
            <ac:spMk id="6" creationId="{F4DD2760-D961-0503-702A-80E94CD9DF62}"/>
          </ac:spMkLst>
        </pc:spChg>
        <pc:spChg chg="del">
          <ac:chgData name="Marty Hultgren" userId="9481ff37-1d5e-4d95-af3c-77709b021bda" providerId="ADAL" clId="{0FE59A10-0FA6-4426-8BDF-F016476E0495}" dt="2024-11-13T21:40:58.363" v="4984" actId="478"/>
          <ac:spMkLst>
            <pc:docMk/>
            <pc:sldMk cId="1483939311" sldId="2147477582"/>
            <ac:spMk id="7" creationId="{789D3891-D7C5-96AB-8E19-861DDF776E76}"/>
          </ac:spMkLst>
        </pc:spChg>
        <pc:graphicFrameChg chg="del">
          <ac:chgData name="Marty Hultgren" userId="9481ff37-1d5e-4d95-af3c-77709b021bda" providerId="ADAL" clId="{0FE59A10-0FA6-4426-8BDF-F016476E0495}" dt="2024-11-13T21:43:29.846" v="5064" actId="478"/>
          <ac:graphicFrameMkLst>
            <pc:docMk/>
            <pc:sldMk cId="1483939311" sldId="2147477582"/>
            <ac:graphicFrameMk id="8" creationId="{1BE672A5-4E95-A50F-5EA9-103007DB3E94}"/>
          </ac:graphicFrameMkLst>
        </pc:graphicFrameChg>
      </pc:sldChg>
      <pc:sldChg chg="add del">
        <pc:chgData name="Marty Hultgren" userId="9481ff37-1d5e-4d95-af3c-77709b021bda" providerId="ADAL" clId="{0FE59A10-0FA6-4426-8BDF-F016476E0495}" dt="2024-11-13T21:43:56.942" v="5070" actId="47"/>
        <pc:sldMkLst>
          <pc:docMk/>
          <pc:sldMk cId="2129003668" sldId="2147477583"/>
        </pc:sldMkLst>
      </pc:sldChg>
      <pc:sldChg chg="delSp modSp add mod">
        <pc:chgData name="Marty Hultgren" userId="9481ff37-1d5e-4d95-af3c-77709b021bda" providerId="ADAL" clId="{0FE59A10-0FA6-4426-8BDF-F016476E0495}" dt="2024-11-14T01:00:25.978" v="6085" actId="20577"/>
        <pc:sldMkLst>
          <pc:docMk/>
          <pc:sldMk cId="2593997055" sldId="2147477583"/>
        </pc:sldMkLst>
        <pc:spChg chg="mod ord">
          <ac:chgData name="Marty Hultgren" userId="9481ff37-1d5e-4d95-af3c-77709b021bda" providerId="ADAL" clId="{0FE59A10-0FA6-4426-8BDF-F016476E0495}" dt="2024-11-13T21:49:25.660" v="5167" actId="167"/>
          <ac:spMkLst>
            <pc:docMk/>
            <pc:sldMk cId="2593997055" sldId="2147477583"/>
            <ac:spMk id="10" creationId="{0D884C42-43D1-3B0F-2EA8-E0DE6EA3AB66}"/>
          </ac:spMkLst>
        </pc:spChg>
        <pc:spChg chg="mod ord">
          <ac:chgData name="Marty Hultgren" userId="9481ff37-1d5e-4d95-af3c-77709b021bda" providerId="ADAL" clId="{0FE59A10-0FA6-4426-8BDF-F016476E0495}" dt="2024-11-13T21:49:38.374" v="5169" actId="167"/>
          <ac:spMkLst>
            <pc:docMk/>
            <pc:sldMk cId="2593997055" sldId="2147477583"/>
            <ac:spMk id="11" creationId="{59193FA1-9008-7EE8-134D-77DFE76A22CF}"/>
          </ac:spMkLst>
        </pc:spChg>
        <pc:spChg chg="mod ord">
          <ac:chgData name="Marty Hultgren" userId="9481ff37-1d5e-4d95-af3c-77709b021bda" providerId="ADAL" clId="{0FE59A10-0FA6-4426-8BDF-F016476E0495}" dt="2024-11-13T21:49:41.568" v="5170" actId="167"/>
          <ac:spMkLst>
            <pc:docMk/>
            <pc:sldMk cId="2593997055" sldId="2147477583"/>
            <ac:spMk id="12" creationId="{1C1F0E04-4BA8-D651-BF7C-9DFA85A88E13}"/>
          </ac:spMkLst>
        </pc:spChg>
        <pc:spChg chg="mod ord">
          <ac:chgData name="Marty Hultgren" userId="9481ff37-1d5e-4d95-af3c-77709b021bda" providerId="ADAL" clId="{0FE59A10-0FA6-4426-8BDF-F016476E0495}" dt="2024-11-14T01:00:25.978" v="6085" actId="20577"/>
          <ac:spMkLst>
            <pc:docMk/>
            <pc:sldMk cId="2593997055" sldId="2147477583"/>
            <ac:spMk id="13" creationId="{9F8F49D5-BFA6-F19C-1C53-BD3E45F1B9AE}"/>
          </ac:spMkLst>
        </pc:spChg>
        <pc:spChg chg="mod">
          <ac:chgData name="Marty Hultgren" userId="9481ff37-1d5e-4d95-af3c-77709b021bda" providerId="ADAL" clId="{0FE59A10-0FA6-4426-8BDF-F016476E0495}" dt="2024-11-13T21:46:56.202" v="5086" actId="6549"/>
          <ac:spMkLst>
            <pc:docMk/>
            <pc:sldMk cId="2593997055" sldId="2147477583"/>
            <ac:spMk id="21" creationId="{310BD3BD-07D2-93A7-5A22-3F3CAE83032F}"/>
          </ac:spMkLst>
        </pc:spChg>
        <pc:spChg chg="del">
          <ac:chgData name="Marty Hultgren" userId="9481ff37-1d5e-4d95-af3c-77709b021bda" providerId="ADAL" clId="{0FE59A10-0FA6-4426-8BDF-F016476E0495}" dt="2024-11-13T21:46:48.166" v="5072" actId="478"/>
          <ac:spMkLst>
            <pc:docMk/>
            <pc:sldMk cId="2593997055" sldId="2147477583"/>
            <ac:spMk id="30" creationId="{CB655870-5A2A-8AA5-1060-2CDBB174D251}"/>
          </ac:spMkLst>
        </pc:spChg>
        <pc:spChg chg="mod">
          <ac:chgData name="Marty Hultgren" userId="9481ff37-1d5e-4d95-af3c-77709b021bda" providerId="ADAL" clId="{0FE59A10-0FA6-4426-8BDF-F016476E0495}" dt="2024-11-13T23:18:49.141" v="5611" actId="20577"/>
          <ac:spMkLst>
            <pc:docMk/>
            <pc:sldMk cId="2593997055" sldId="2147477583"/>
            <ac:spMk id="32" creationId="{B0EB61F8-BDEE-846F-B55C-4E7A021B5F34}"/>
          </ac:spMkLst>
        </pc:spChg>
        <pc:graphicFrameChg chg="ord">
          <ac:chgData name="Marty Hultgren" userId="9481ff37-1d5e-4d95-af3c-77709b021bda" providerId="ADAL" clId="{0FE59A10-0FA6-4426-8BDF-F016476E0495}" dt="2024-11-13T21:49:32.443" v="5168" actId="166"/>
          <ac:graphicFrameMkLst>
            <pc:docMk/>
            <pc:sldMk cId="2593997055" sldId="2147477583"/>
            <ac:graphicFrameMk id="4" creationId="{ED88CF20-2D04-6C9D-267E-DB6DEB1E67AB}"/>
          </ac:graphicFrameMkLst>
        </pc:graphicFrameChg>
      </pc:sldChg>
      <pc:sldChg chg="addSp delSp modSp add mod">
        <pc:chgData name="Marty Hultgren" userId="9481ff37-1d5e-4d95-af3c-77709b021bda" providerId="ADAL" clId="{0FE59A10-0FA6-4426-8BDF-F016476E0495}" dt="2024-11-13T23:24:03.082" v="5792" actId="6549"/>
        <pc:sldMkLst>
          <pc:docMk/>
          <pc:sldMk cId="1510186975" sldId="2147477584"/>
        </pc:sldMkLst>
        <pc:spChg chg="add del mod">
          <ac:chgData name="Marty Hultgren" userId="9481ff37-1d5e-4d95-af3c-77709b021bda" providerId="ADAL" clId="{0FE59A10-0FA6-4426-8BDF-F016476E0495}" dt="2024-11-13T21:56:21.238" v="5252" actId="478"/>
          <ac:spMkLst>
            <pc:docMk/>
            <pc:sldMk cId="1510186975" sldId="2147477584"/>
            <ac:spMk id="4" creationId="{E37C5A54-BCE0-CCCA-C4FB-B444C60FB193}"/>
          </ac:spMkLst>
        </pc:spChg>
        <pc:spChg chg="add mod">
          <ac:chgData name="Marty Hultgren" userId="9481ff37-1d5e-4d95-af3c-77709b021bda" providerId="ADAL" clId="{0FE59A10-0FA6-4426-8BDF-F016476E0495}" dt="2024-11-13T22:49:10.540" v="5468"/>
          <ac:spMkLst>
            <pc:docMk/>
            <pc:sldMk cId="1510186975" sldId="2147477584"/>
            <ac:spMk id="5" creationId="{F4422A13-4888-1699-6961-D14FDECEB92C}"/>
          </ac:spMkLst>
        </pc:spChg>
        <pc:spChg chg="add del mod">
          <ac:chgData name="Marty Hultgren" userId="9481ff37-1d5e-4d95-af3c-77709b021bda" providerId="ADAL" clId="{0FE59A10-0FA6-4426-8BDF-F016476E0495}" dt="2024-11-13T23:22:44.377" v="5707" actId="478"/>
          <ac:spMkLst>
            <pc:docMk/>
            <pc:sldMk cId="1510186975" sldId="2147477584"/>
            <ac:spMk id="6" creationId="{EE12152F-D519-C7BA-90B9-406B8C41744F}"/>
          </ac:spMkLst>
        </pc:spChg>
        <pc:spChg chg="add mod">
          <ac:chgData name="Marty Hultgren" userId="9481ff37-1d5e-4d95-af3c-77709b021bda" providerId="ADAL" clId="{0FE59A10-0FA6-4426-8BDF-F016476E0495}" dt="2024-11-13T23:24:03.082" v="5792" actId="6549"/>
          <ac:spMkLst>
            <pc:docMk/>
            <pc:sldMk cId="1510186975" sldId="2147477584"/>
            <ac:spMk id="9" creationId="{2F12F20B-7AD0-90FA-95EA-90DE17C2BD19}"/>
          </ac:spMkLst>
        </pc:spChg>
        <pc:spChg chg="del">
          <ac:chgData name="Marty Hultgren" userId="9481ff37-1d5e-4d95-af3c-77709b021bda" providerId="ADAL" clId="{0FE59A10-0FA6-4426-8BDF-F016476E0495}" dt="2024-11-13T22:49:09.498" v="5467" actId="478"/>
          <ac:spMkLst>
            <pc:docMk/>
            <pc:sldMk cId="1510186975" sldId="2147477584"/>
            <ac:spMk id="10" creationId="{383F9DCD-A5E3-6A05-5724-37FD812C07D5}"/>
          </ac:spMkLst>
        </pc:spChg>
        <pc:graphicFrameChg chg="add mod modGraphic">
          <ac:chgData name="Marty Hultgren" userId="9481ff37-1d5e-4d95-af3c-77709b021bda" providerId="ADAL" clId="{0FE59A10-0FA6-4426-8BDF-F016476E0495}" dt="2024-11-13T21:54:34.076" v="5244" actId="14734"/>
          <ac:graphicFrameMkLst>
            <pc:docMk/>
            <pc:sldMk cId="1510186975" sldId="2147477584"/>
            <ac:graphicFrameMk id="2" creationId="{89A71912-FC42-53B4-8AB1-7ED168C23B10}"/>
          </ac:graphicFrameMkLst>
        </pc:graphicFrameChg>
      </pc:sldChg>
      <pc:sldChg chg="addSp delSp modSp add mod">
        <pc:chgData name="Marty Hultgren" userId="9481ff37-1d5e-4d95-af3c-77709b021bda" providerId="ADAL" clId="{0FE59A10-0FA6-4426-8BDF-F016476E0495}" dt="2024-11-13T23:24:24.861" v="5794" actId="1076"/>
        <pc:sldMkLst>
          <pc:docMk/>
          <pc:sldMk cId="3597453240" sldId="2147477585"/>
        </pc:sldMkLst>
        <pc:spChg chg="del mod">
          <ac:chgData name="Marty Hultgren" userId="9481ff37-1d5e-4d95-af3c-77709b021bda" providerId="ADAL" clId="{0FE59A10-0FA6-4426-8BDF-F016476E0495}" dt="2024-11-13T23:11:40.705" v="5476" actId="21"/>
          <ac:spMkLst>
            <pc:docMk/>
            <pc:sldMk cId="3597453240" sldId="2147477585"/>
            <ac:spMk id="4" creationId="{E37C5A54-BCE0-CCCA-C4FB-B444C60FB193}"/>
          </ac:spMkLst>
        </pc:spChg>
        <pc:spChg chg="add del mod">
          <ac:chgData name="Marty Hultgren" userId="9481ff37-1d5e-4d95-af3c-77709b021bda" providerId="ADAL" clId="{0FE59A10-0FA6-4426-8BDF-F016476E0495}" dt="2024-11-13T23:23:35.682" v="5764" actId="478"/>
          <ac:spMkLst>
            <pc:docMk/>
            <pc:sldMk cId="3597453240" sldId="2147477585"/>
            <ac:spMk id="5" creationId="{D2E16176-7708-4480-65BE-1786641B3A5C}"/>
          </ac:spMkLst>
        </pc:spChg>
        <pc:spChg chg="add mod">
          <ac:chgData name="Marty Hultgren" userId="9481ff37-1d5e-4d95-af3c-77709b021bda" providerId="ADAL" clId="{0FE59A10-0FA6-4426-8BDF-F016476E0495}" dt="2024-11-13T23:24:24.861" v="5794" actId="1076"/>
          <ac:spMkLst>
            <pc:docMk/>
            <pc:sldMk cId="3597453240" sldId="2147477585"/>
            <ac:spMk id="6" creationId="{AADA02A8-268B-A181-B13F-0D9FB035EB51}"/>
          </ac:spMkLst>
        </pc:spChg>
        <pc:spChg chg="add mod">
          <ac:chgData name="Marty Hultgren" userId="9481ff37-1d5e-4d95-af3c-77709b021bda" providerId="ADAL" clId="{0FE59A10-0FA6-4426-8BDF-F016476E0495}" dt="2024-11-13T23:24:20.885" v="5793"/>
          <ac:spMkLst>
            <pc:docMk/>
            <pc:sldMk cId="3597453240" sldId="2147477585"/>
            <ac:spMk id="9" creationId="{6192CBD4-A09C-039A-7C03-C701325D2C97}"/>
          </ac:spMkLst>
        </pc:spChg>
        <pc:spChg chg="mod">
          <ac:chgData name="Marty Hultgren" userId="9481ff37-1d5e-4d95-af3c-77709b021bda" providerId="ADAL" clId="{0FE59A10-0FA6-4426-8BDF-F016476E0495}" dt="2024-11-13T22:49:05.466" v="5466" actId="1076"/>
          <ac:spMkLst>
            <pc:docMk/>
            <pc:sldMk cId="3597453240" sldId="2147477585"/>
            <ac:spMk id="10" creationId="{383F9DCD-A5E3-6A05-5724-37FD812C07D5}"/>
          </ac:spMkLst>
        </pc:spChg>
      </pc:sldChg>
      <pc:sldChg chg="addSp delSp modSp new del mod">
        <pc:chgData name="Marty Hultgren" userId="9481ff37-1d5e-4d95-af3c-77709b021bda" providerId="ADAL" clId="{0FE59A10-0FA6-4426-8BDF-F016476E0495}" dt="2024-11-13T22:09:04.818" v="5325" actId="47"/>
        <pc:sldMkLst>
          <pc:docMk/>
          <pc:sldMk cId="3435412897" sldId="2147477586"/>
        </pc:sldMkLst>
        <pc:spChg chg="del">
          <ac:chgData name="Marty Hultgren" userId="9481ff37-1d5e-4d95-af3c-77709b021bda" providerId="ADAL" clId="{0FE59A10-0FA6-4426-8BDF-F016476E0495}" dt="2024-11-13T22:02:40.150" v="5283" actId="478"/>
          <ac:spMkLst>
            <pc:docMk/>
            <pc:sldMk cId="3435412897" sldId="2147477586"/>
            <ac:spMk id="2" creationId="{A5614819-BBFF-64B3-4FE6-4EDB98787E75}"/>
          </ac:spMkLst>
        </pc:spChg>
        <pc:graphicFrameChg chg="add mod modGraphic">
          <ac:chgData name="Marty Hultgren" userId="9481ff37-1d5e-4d95-af3c-77709b021bda" providerId="ADAL" clId="{0FE59A10-0FA6-4426-8BDF-F016476E0495}" dt="2024-11-13T22:03:24.419" v="5303" actId="14734"/>
          <ac:graphicFrameMkLst>
            <pc:docMk/>
            <pc:sldMk cId="3435412897" sldId="2147477586"/>
            <ac:graphicFrameMk id="3" creationId="{3BAA1720-89DC-B3B1-B245-BFE78E7A05D1}"/>
          </ac:graphicFrameMkLst>
        </pc:graphicFrameChg>
      </pc:sldChg>
      <pc:sldChg chg="modSp add del mod">
        <pc:chgData name="Marty Hultgren" userId="9481ff37-1d5e-4d95-af3c-77709b021bda" providerId="ADAL" clId="{0FE59A10-0FA6-4426-8BDF-F016476E0495}" dt="2024-11-13T22:11:15.466" v="5396" actId="47"/>
        <pc:sldMkLst>
          <pc:docMk/>
          <pc:sldMk cId="3655331190" sldId="2147477587"/>
        </pc:sldMkLst>
        <pc:graphicFrameChg chg="mod modGraphic">
          <ac:chgData name="Marty Hultgren" userId="9481ff37-1d5e-4d95-af3c-77709b021bda" providerId="ADAL" clId="{0FE59A10-0FA6-4426-8BDF-F016476E0495}" dt="2024-11-13T22:04:36.672" v="5320" actId="1076"/>
          <ac:graphicFrameMkLst>
            <pc:docMk/>
            <pc:sldMk cId="3655331190" sldId="2147477587"/>
            <ac:graphicFrameMk id="3" creationId="{3BAA1720-89DC-B3B1-B245-BFE78E7A05D1}"/>
          </ac:graphicFrameMkLst>
        </pc:graphicFrameChg>
      </pc:sldChg>
      <pc:sldChg chg="addSp modSp add mod">
        <pc:chgData name="Marty Hultgren" userId="9481ff37-1d5e-4d95-af3c-77709b021bda" providerId="ADAL" clId="{0FE59A10-0FA6-4426-8BDF-F016476E0495}" dt="2024-11-13T23:27:47.507" v="5815" actId="207"/>
        <pc:sldMkLst>
          <pc:docMk/>
          <pc:sldMk cId="1427626669" sldId="2147477588"/>
        </pc:sldMkLst>
        <pc:spChg chg="add mod">
          <ac:chgData name="Marty Hultgren" userId="9481ff37-1d5e-4d95-af3c-77709b021bda" providerId="ADAL" clId="{0FE59A10-0FA6-4426-8BDF-F016476E0495}" dt="2024-11-13T23:27:47.507" v="5815" actId="207"/>
          <ac:spMkLst>
            <pc:docMk/>
            <pc:sldMk cId="1427626669" sldId="2147477588"/>
            <ac:spMk id="16" creationId="{E922CECC-A639-4BF1-68D2-8AD0405CFC19}"/>
          </ac:spMkLst>
        </pc:spChg>
      </pc:sldChg>
      <pc:sldChg chg="addSp delSp modSp add mod">
        <pc:chgData name="Marty Hultgren" userId="9481ff37-1d5e-4d95-af3c-77709b021bda" providerId="ADAL" clId="{0FE59A10-0FA6-4426-8BDF-F016476E0495}" dt="2024-11-13T23:57:09.068" v="6066" actId="20577"/>
        <pc:sldMkLst>
          <pc:docMk/>
          <pc:sldMk cId="2784710945" sldId="2147477589"/>
        </pc:sldMkLst>
        <pc:spChg chg="add mod">
          <ac:chgData name="Marty Hultgren" userId="9481ff37-1d5e-4d95-af3c-77709b021bda" providerId="ADAL" clId="{0FE59A10-0FA6-4426-8BDF-F016476E0495}" dt="2024-11-13T23:57:09.068" v="6066" actId="20577"/>
          <ac:spMkLst>
            <pc:docMk/>
            <pc:sldMk cId="2784710945" sldId="2147477589"/>
            <ac:spMk id="7" creationId="{80F49B27-FA21-6D27-7F0D-A20F2A3C8EA7}"/>
          </ac:spMkLst>
        </pc:spChg>
        <pc:graphicFrameChg chg="add mod">
          <ac:chgData name="Marty Hultgren" userId="9481ff37-1d5e-4d95-af3c-77709b021bda" providerId="ADAL" clId="{0FE59A10-0FA6-4426-8BDF-F016476E0495}" dt="2024-11-13T22:11:54.715" v="5400" actId="1076"/>
          <ac:graphicFrameMkLst>
            <pc:docMk/>
            <pc:sldMk cId="2784710945" sldId="2147477589"/>
            <ac:graphicFrameMk id="2" creationId="{1DA56C46-8352-6662-2648-8FB8BA6FAF8C}"/>
          </ac:graphicFrameMkLst>
        </pc:graphicFrameChg>
        <pc:graphicFrameChg chg="add del mod">
          <ac:chgData name="Marty Hultgren" userId="9481ff37-1d5e-4d95-af3c-77709b021bda" providerId="ADAL" clId="{0FE59A10-0FA6-4426-8BDF-F016476E0495}" dt="2024-11-13T22:11:49.551" v="5399" actId="478"/>
          <ac:graphicFrameMkLst>
            <pc:docMk/>
            <pc:sldMk cId="2784710945" sldId="2147477589"/>
            <ac:graphicFrameMk id="6" creationId="{B6B54893-B455-E610-4095-AFA3BAC74F0B}"/>
          </ac:graphicFrameMkLst>
        </pc:graphicFrameChg>
      </pc:sldChg>
      <pc:sldChg chg="addSp modSp add mod">
        <pc:chgData name="Marty Hultgren" userId="9481ff37-1d5e-4d95-af3c-77709b021bda" providerId="ADAL" clId="{0FE59A10-0FA6-4426-8BDF-F016476E0495}" dt="2024-11-13T23:24:55.898" v="5796" actId="1076"/>
        <pc:sldMkLst>
          <pc:docMk/>
          <pc:sldMk cId="390017780" sldId="2147477590"/>
        </pc:sldMkLst>
        <pc:spChg chg="add mod">
          <ac:chgData name="Marty Hultgren" userId="9481ff37-1d5e-4d95-af3c-77709b021bda" providerId="ADAL" clId="{0FE59A10-0FA6-4426-8BDF-F016476E0495}" dt="2024-11-13T23:24:55.898" v="5796" actId="1076"/>
          <ac:spMkLst>
            <pc:docMk/>
            <pc:sldMk cId="390017780" sldId="2147477590"/>
            <ac:spMk id="9" creationId="{E37C5A54-BCE0-CCCA-C4FB-B444C60FB193}"/>
          </ac:spMkLst>
        </pc:spChg>
      </pc:sldChg>
      <pc:sldChg chg="addSp modSp add mod">
        <pc:chgData name="Marty Hultgren" userId="9481ff37-1d5e-4d95-af3c-77709b021bda" providerId="ADAL" clId="{0FE59A10-0FA6-4426-8BDF-F016476E0495}" dt="2024-11-13T23:33:06.933" v="5960" actId="14100"/>
        <pc:sldMkLst>
          <pc:docMk/>
          <pc:sldMk cId="1937673924" sldId="2147477591"/>
        </pc:sldMkLst>
        <pc:spChg chg="add mod">
          <ac:chgData name="Marty Hultgren" userId="9481ff37-1d5e-4d95-af3c-77709b021bda" providerId="ADAL" clId="{0FE59A10-0FA6-4426-8BDF-F016476E0495}" dt="2024-11-13T23:31:07.629" v="5945" actId="20577"/>
          <ac:spMkLst>
            <pc:docMk/>
            <pc:sldMk cId="1937673924" sldId="2147477591"/>
            <ac:spMk id="16" creationId="{0A130E3B-B84C-9150-408E-0E79D6FB768C}"/>
          </ac:spMkLst>
        </pc:spChg>
        <pc:spChg chg="add mod">
          <ac:chgData name="Marty Hultgren" userId="9481ff37-1d5e-4d95-af3c-77709b021bda" providerId="ADAL" clId="{0FE59A10-0FA6-4426-8BDF-F016476E0495}" dt="2024-11-13T23:33:06.933" v="5960" actId="14100"/>
          <ac:spMkLst>
            <pc:docMk/>
            <pc:sldMk cId="1937673924" sldId="2147477591"/>
            <ac:spMk id="17" creationId="{71838710-9FB2-85CD-1F19-1DBE338879F6}"/>
          </ac:spMkLst>
        </pc:spChg>
      </pc:sldChg>
      <pc:sldChg chg="addSp modSp add mod">
        <pc:chgData name="Marty Hultgren" userId="9481ff37-1d5e-4d95-af3c-77709b021bda" providerId="ADAL" clId="{0FE59A10-0FA6-4426-8BDF-F016476E0495}" dt="2024-11-14T01:04:48.222" v="6099"/>
        <pc:sldMkLst>
          <pc:docMk/>
          <pc:sldMk cId="2829297412" sldId="2147477592"/>
        </pc:sldMkLst>
        <pc:spChg chg="mod">
          <ac:chgData name="Marty Hultgren" userId="9481ff37-1d5e-4d95-af3c-77709b021bda" providerId="ADAL" clId="{0FE59A10-0FA6-4426-8BDF-F016476E0495}" dt="2024-11-13T23:33:42.496" v="5966" actId="20577"/>
          <ac:spMkLst>
            <pc:docMk/>
            <pc:sldMk cId="2829297412" sldId="2147477592"/>
            <ac:spMk id="16" creationId="{0A130E3B-B84C-9150-408E-0E79D6FB768C}"/>
          </ac:spMkLst>
        </pc:spChg>
        <pc:spChg chg="add mod">
          <ac:chgData name="Marty Hultgren" userId="9481ff37-1d5e-4d95-af3c-77709b021bda" providerId="ADAL" clId="{0FE59A10-0FA6-4426-8BDF-F016476E0495}" dt="2024-11-13T23:32:24.853" v="5955" actId="1076"/>
          <ac:spMkLst>
            <pc:docMk/>
            <pc:sldMk cId="2829297412" sldId="2147477592"/>
            <ac:spMk id="17" creationId="{5A5878A2-D5E8-0A62-3F34-04642EAA7365}"/>
          </ac:spMkLst>
        </pc:spChg>
        <pc:spChg chg="add mod">
          <ac:chgData name="Marty Hultgren" userId="9481ff37-1d5e-4d95-af3c-77709b021bda" providerId="ADAL" clId="{0FE59A10-0FA6-4426-8BDF-F016476E0495}" dt="2024-11-13T23:33:11.377" v="5963"/>
          <ac:spMkLst>
            <pc:docMk/>
            <pc:sldMk cId="2829297412" sldId="2147477592"/>
            <ac:spMk id="18" creationId="{4DD768F9-F505-C0C1-1713-339BB17B0EB5}"/>
          </ac:spMkLst>
        </pc:spChg>
        <pc:spChg chg="add mod">
          <ac:chgData name="Marty Hultgren" userId="9481ff37-1d5e-4d95-af3c-77709b021bda" providerId="ADAL" clId="{0FE59A10-0FA6-4426-8BDF-F016476E0495}" dt="2024-11-14T01:04:39.355" v="6096"/>
          <ac:spMkLst>
            <pc:docMk/>
            <pc:sldMk cId="2829297412" sldId="2147477592"/>
            <ac:spMk id="19" creationId="{F104773B-D662-5C18-5905-46A32EB9E537}"/>
          </ac:spMkLst>
        </pc:spChg>
        <pc:spChg chg="add mod">
          <ac:chgData name="Marty Hultgren" userId="9481ff37-1d5e-4d95-af3c-77709b021bda" providerId="ADAL" clId="{0FE59A10-0FA6-4426-8BDF-F016476E0495}" dt="2024-11-14T01:04:48.222" v="6099"/>
          <ac:spMkLst>
            <pc:docMk/>
            <pc:sldMk cId="2829297412" sldId="2147477592"/>
            <ac:spMk id="20" creationId="{0201DE0A-BF6B-51B3-271A-50CA1E4EA00F}"/>
          </ac:spMkLst>
        </pc:spChg>
      </pc:sldChg>
      <pc:sldChg chg="addSp modSp add mod">
        <pc:chgData name="Marty Hultgren" userId="9481ff37-1d5e-4d95-af3c-77709b021bda" providerId="ADAL" clId="{0FE59A10-0FA6-4426-8BDF-F016476E0495}" dt="2024-11-14T01:04:46.421" v="6097"/>
        <pc:sldMkLst>
          <pc:docMk/>
          <pc:sldMk cId="1376012258" sldId="2147477593"/>
        </pc:sldMkLst>
        <pc:spChg chg="mod">
          <ac:chgData name="Marty Hultgren" userId="9481ff37-1d5e-4d95-af3c-77709b021bda" providerId="ADAL" clId="{0FE59A10-0FA6-4426-8BDF-F016476E0495}" dt="2024-11-13T23:31:16.464" v="5946" actId="20577"/>
          <ac:spMkLst>
            <pc:docMk/>
            <pc:sldMk cId="1376012258" sldId="2147477593"/>
            <ac:spMk id="16" creationId="{0A130E3B-B84C-9150-408E-0E79D6FB768C}"/>
          </ac:spMkLst>
        </pc:spChg>
        <pc:spChg chg="add mod">
          <ac:chgData name="Marty Hultgren" userId="9481ff37-1d5e-4d95-af3c-77709b021bda" providerId="ADAL" clId="{0FE59A10-0FA6-4426-8BDF-F016476E0495}" dt="2024-11-13T23:33:09.523" v="5961"/>
          <ac:spMkLst>
            <pc:docMk/>
            <pc:sldMk cId="1376012258" sldId="2147477593"/>
            <ac:spMk id="17" creationId="{1F2C3823-F9D7-84C0-E44B-636243F9BC02}"/>
          </ac:spMkLst>
        </pc:spChg>
        <pc:spChg chg="add mod">
          <ac:chgData name="Marty Hultgren" userId="9481ff37-1d5e-4d95-af3c-77709b021bda" providerId="ADAL" clId="{0FE59A10-0FA6-4426-8BDF-F016476E0495}" dt="2024-11-14T01:04:37.561" v="6094"/>
          <ac:spMkLst>
            <pc:docMk/>
            <pc:sldMk cId="1376012258" sldId="2147477593"/>
            <ac:spMk id="18" creationId="{796877AF-830E-80EB-755D-3063E019C32B}"/>
          </ac:spMkLst>
        </pc:spChg>
        <pc:spChg chg="add mod">
          <ac:chgData name="Marty Hultgren" userId="9481ff37-1d5e-4d95-af3c-77709b021bda" providerId="ADAL" clId="{0FE59A10-0FA6-4426-8BDF-F016476E0495}" dt="2024-11-14T01:04:46.421" v="6097"/>
          <ac:spMkLst>
            <pc:docMk/>
            <pc:sldMk cId="1376012258" sldId="2147477593"/>
            <ac:spMk id="19" creationId="{4A66233B-61EC-C0AF-4209-21D8A49B401D}"/>
          </ac:spMkLst>
        </pc:spChg>
      </pc:sldChg>
      <pc:sldChg chg="addSp modSp add mod">
        <pc:chgData name="Marty Hultgren" userId="9481ff37-1d5e-4d95-af3c-77709b021bda" providerId="ADAL" clId="{0FE59A10-0FA6-4426-8BDF-F016476E0495}" dt="2024-11-14T01:04:47.258" v="6098"/>
        <pc:sldMkLst>
          <pc:docMk/>
          <pc:sldMk cId="3263427266" sldId="2147477594"/>
        </pc:sldMkLst>
        <pc:spChg chg="mod">
          <ac:chgData name="Marty Hultgren" userId="9481ff37-1d5e-4d95-af3c-77709b021bda" providerId="ADAL" clId="{0FE59A10-0FA6-4426-8BDF-F016476E0495}" dt="2024-11-13T23:31:36.077" v="5949" actId="20577"/>
          <ac:spMkLst>
            <pc:docMk/>
            <pc:sldMk cId="3263427266" sldId="2147477594"/>
            <ac:spMk id="16" creationId="{0A130E3B-B84C-9150-408E-0E79D6FB768C}"/>
          </ac:spMkLst>
        </pc:spChg>
        <pc:spChg chg="add mod">
          <ac:chgData name="Marty Hultgren" userId="9481ff37-1d5e-4d95-af3c-77709b021bda" providerId="ADAL" clId="{0FE59A10-0FA6-4426-8BDF-F016476E0495}" dt="2024-11-13T23:33:10.470" v="5962"/>
          <ac:spMkLst>
            <pc:docMk/>
            <pc:sldMk cId="3263427266" sldId="2147477594"/>
            <ac:spMk id="17" creationId="{3DE9439F-5D19-975B-C88D-62C5BF7E1238}"/>
          </ac:spMkLst>
        </pc:spChg>
        <pc:spChg chg="add mod">
          <ac:chgData name="Marty Hultgren" userId="9481ff37-1d5e-4d95-af3c-77709b021bda" providerId="ADAL" clId="{0FE59A10-0FA6-4426-8BDF-F016476E0495}" dt="2024-11-14T01:04:38.443" v="6095"/>
          <ac:spMkLst>
            <pc:docMk/>
            <pc:sldMk cId="3263427266" sldId="2147477594"/>
            <ac:spMk id="18" creationId="{76F1D085-1B17-9871-0A9A-23A4C9CACD5E}"/>
          </ac:spMkLst>
        </pc:spChg>
        <pc:spChg chg="add mod">
          <ac:chgData name="Marty Hultgren" userId="9481ff37-1d5e-4d95-af3c-77709b021bda" providerId="ADAL" clId="{0FE59A10-0FA6-4426-8BDF-F016476E0495}" dt="2024-11-14T01:04:47.258" v="6098"/>
          <ac:spMkLst>
            <pc:docMk/>
            <pc:sldMk cId="3263427266" sldId="2147477594"/>
            <ac:spMk id="19" creationId="{3E16FD9A-F9B4-D52C-7DF1-7E0262D294AE}"/>
          </ac:spMkLst>
        </pc:spChg>
      </pc:sldChg>
      <pc:sldChg chg="addSp modSp add mod">
        <pc:chgData name="Marty Hultgren" userId="9481ff37-1d5e-4d95-af3c-77709b021bda" providerId="ADAL" clId="{0FE59A10-0FA6-4426-8BDF-F016476E0495}" dt="2024-11-14T01:04:21.576" v="6093" actId="1582"/>
        <pc:sldMkLst>
          <pc:docMk/>
          <pc:sldMk cId="1696438803" sldId="2147477595"/>
        </pc:sldMkLst>
        <pc:spChg chg="add mod">
          <ac:chgData name="Marty Hultgren" userId="9481ff37-1d5e-4d95-af3c-77709b021bda" providerId="ADAL" clId="{0FE59A10-0FA6-4426-8BDF-F016476E0495}" dt="2024-11-14T01:03:40.193" v="6089" actId="14100"/>
          <ac:spMkLst>
            <pc:docMk/>
            <pc:sldMk cId="1696438803" sldId="2147477595"/>
            <ac:spMk id="18" creationId="{B6165BC4-85EA-8945-D07B-8D5A1F79749E}"/>
          </ac:spMkLst>
        </pc:spChg>
        <pc:spChg chg="add mod">
          <ac:chgData name="Marty Hultgren" userId="9481ff37-1d5e-4d95-af3c-77709b021bda" providerId="ADAL" clId="{0FE59A10-0FA6-4426-8BDF-F016476E0495}" dt="2024-11-14T01:04:21.576" v="6093" actId="1582"/>
          <ac:spMkLst>
            <pc:docMk/>
            <pc:sldMk cId="1696438803" sldId="2147477595"/>
            <ac:spMk id="19" creationId="{08A3EC68-C6DB-DAF3-41C6-E2AB9DFA35A7}"/>
          </ac:spMkLst>
        </pc:spChg>
      </pc:sldChg>
      <pc:sldChg chg="addSp modSp add mod">
        <pc:chgData name="Marty Hultgren" userId="9481ff37-1d5e-4d95-af3c-77709b021bda" providerId="ADAL" clId="{0FE59A10-0FA6-4426-8BDF-F016476E0495}" dt="2024-11-14T14:22:11.160" v="6323" actId="20577"/>
        <pc:sldMkLst>
          <pc:docMk/>
          <pc:sldMk cId="2502210396" sldId="2147477596"/>
        </pc:sldMkLst>
        <pc:spChg chg="add mod">
          <ac:chgData name="Marty Hultgren" userId="9481ff37-1d5e-4d95-af3c-77709b021bda" providerId="ADAL" clId="{0FE59A10-0FA6-4426-8BDF-F016476E0495}" dt="2024-11-14T13:55:57.764" v="6126" actId="14100"/>
          <ac:spMkLst>
            <pc:docMk/>
            <pc:sldMk cId="2502210396" sldId="2147477596"/>
            <ac:spMk id="2" creationId="{E80804DE-2156-A3F7-7E9D-73D6E4D2223B}"/>
          </ac:spMkLst>
        </pc:spChg>
        <pc:spChg chg="mod">
          <ac:chgData name="Marty Hultgren" userId="9481ff37-1d5e-4d95-af3c-77709b021bda" providerId="ADAL" clId="{0FE59A10-0FA6-4426-8BDF-F016476E0495}" dt="2024-11-14T14:22:11.160" v="6323" actId="20577"/>
          <ac:spMkLst>
            <pc:docMk/>
            <pc:sldMk cId="2502210396" sldId="2147477596"/>
            <ac:spMk id="3" creationId="{F050959C-112E-2723-8CE2-EAB9878C6111}"/>
          </ac:spMkLst>
        </pc:spChg>
        <pc:spChg chg="add mod">
          <ac:chgData name="Marty Hultgren" userId="9481ff37-1d5e-4d95-af3c-77709b021bda" providerId="ADAL" clId="{0FE59A10-0FA6-4426-8BDF-F016476E0495}" dt="2024-11-14T13:56:34.824" v="6132" actId="14100"/>
          <ac:spMkLst>
            <pc:docMk/>
            <pc:sldMk cId="2502210396" sldId="2147477596"/>
            <ac:spMk id="4" creationId="{C83A2AEB-A4A4-C66D-1265-48A5CC5B2E37}"/>
          </ac:spMkLst>
        </pc:spChg>
        <pc:graphicFrameChg chg="ord">
          <ac:chgData name="Marty Hultgren" userId="9481ff37-1d5e-4d95-af3c-77709b021bda" providerId="ADAL" clId="{0FE59A10-0FA6-4426-8BDF-F016476E0495}" dt="2024-11-14T13:58:20.774" v="6154" actId="166"/>
          <ac:graphicFrameMkLst>
            <pc:docMk/>
            <pc:sldMk cId="2502210396" sldId="2147477596"/>
            <ac:graphicFrameMk id="20" creationId="{6379E336-7AB3-41A6-6A26-76125BEBF9A2}"/>
          </ac:graphicFrameMkLst>
        </pc:graphicFrameChg>
        <pc:graphicFrameChg chg="ord modGraphic">
          <ac:chgData name="Marty Hultgren" userId="9481ff37-1d5e-4d95-af3c-77709b021bda" providerId="ADAL" clId="{0FE59A10-0FA6-4426-8BDF-F016476E0495}" dt="2024-11-14T13:58:20.774" v="6154" actId="166"/>
          <ac:graphicFrameMkLst>
            <pc:docMk/>
            <pc:sldMk cId="2502210396" sldId="2147477596"/>
            <ac:graphicFrameMk id="21" creationId="{FC994C6B-0095-E364-8B33-CBE54943BDB3}"/>
          </ac:graphicFrameMkLst>
        </pc:graphicFrameChg>
      </pc:sldChg>
      <pc:sldChg chg="addSp delSp modSp add mod">
        <pc:chgData name="Marty Hultgren" userId="9481ff37-1d5e-4d95-af3c-77709b021bda" providerId="ADAL" clId="{0FE59A10-0FA6-4426-8BDF-F016476E0495}" dt="2024-11-14T14:22:24.332" v="6326"/>
        <pc:sldMkLst>
          <pc:docMk/>
          <pc:sldMk cId="2166431023" sldId="2147477597"/>
        </pc:sldMkLst>
        <pc:spChg chg="mod">
          <ac:chgData name="Marty Hultgren" userId="9481ff37-1d5e-4d95-af3c-77709b021bda" providerId="ADAL" clId="{0FE59A10-0FA6-4426-8BDF-F016476E0495}" dt="2024-11-14T13:56:59.454" v="6135" actId="14100"/>
          <ac:spMkLst>
            <pc:docMk/>
            <pc:sldMk cId="2166431023" sldId="2147477597"/>
            <ac:spMk id="2" creationId="{E80804DE-2156-A3F7-7E9D-73D6E4D2223B}"/>
          </ac:spMkLst>
        </pc:spChg>
        <pc:spChg chg="del">
          <ac:chgData name="Marty Hultgren" userId="9481ff37-1d5e-4d95-af3c-77709b021bda" providerId="ADAL" clId="{0FE59A10-0FA6-4426-8BDF-F016476E0495}" dt="2024-11-14T14:22:16.971" v="6324" actId="478"/>
          <ac:spMkLst>
            <pc:docMk/>
            <pc:sldMk cId="2166431023" sldId="2147477597"/>
            <ac:spMk id="3" creationId="{F050959C-112E-2723-8CE2-EAB9878C6111}"/>
          </ac:spMkLst>
        </pc:spChg>
        <pc:spChg chg="mod">
          <ac:chgData name="Marty Hultgren" userId="9481ff37-1d5e-4d95-af3c-77709b021bda" providerId="ADAL" clId="{0FE59A10-0FA6-4426-8BDF-F016476E0495}" dt="2024-11-14T13:57:06.894" v="6137" actId="14100"/>
          <ac:spMkLst>
            <pc:docMk/>
            <pc:sldMk cId="2166431023" sldId="2147477597"/>
            <ac:spMk id="4" creationId="{C83A2AEB-A4A4-C66D-1265-48A5CC5B2E37}"/>
          </ac:spMkLst>
        </pc:spChg>
        <pc:spChg chg="add mod">
          <ac:chgData name="Marty Hultgren" userId="9481ff37-1d5e-4d95-af3c-77709b021bda" providerId="ADAL" clId="{0FE59A10-0FA6-4426-8BDF-F016476E0495}" dt="2024-11-14T13:57:20.941" v="6142" actId="14100"/>
          <ac:spMkLst>
            <pc:docMk/>
            <pc:sldMk cId="2166431023" sldId="2147477597"/>
            <ac:spMk id="5" creationId="{DB414AEE-24EE-2FE5-80BE-14B0179F94DE}"/>
          </ac:spMkLst>
        </pc:spChg>
        <pc:spChg chg="add mod">
          <ac:chgData name="Marty Hultgren" userId="9481ff37-1d5e-4d95-af3c-77709b021bda" providerId="ADAL" clId="{0FE59A10-0FA6-4426-8BDF-F016476E0495}" dt="2024-11-14T13:58:08.435" v="6153" actId="14100"/>
          <ac:spMkLst>
            <pc:docMk/>
            <pc:sldMk cId="2166431023" sldId="2147477597"/>
            <ac:spMk id="6" creationId="{64B856CA-3657-EB04-5156-10E86FD496FB}"/>
          </ac:spMkLst>
        </pc:spChg>
        <pc:spChg chg="add mod">
          <ac:chgData name="Marty Hultgren" userId="9481ff37-1d5e-4d95-af3c-77709b021bda" providerId="ADAL" clId="{0FE59A10-0FA6-4426-8BDF-F016476E0495}" dt="2024-11-14T13:57:53.334" v="6149" actId="14100"/>
          <ac:spMkLst>
            <pc:docMk/>
            <pc:sldMk cId="2166431023" sldId="2147477597"/>
            <ac:spMk id="7" creationId="{DD3FA5CB-2CB4-E521-1B1F-E43AB301CB76}"/>
          </ac:spMkLst>
        </pc:spChg>
        <pc:spChg chg="add mod">
          <ac:chgData name="Marty Hultgren" userId="9481ff37-1d5e-4d95-af3c-77709b021bda" providerId="ADAL" clId="{0FE59A10-0FA6-4426-8BDF-F016476E0495}" dt="2024-11-14T13:58:04.957" v="6152" actId="14100"/>
          <ac:spMkLst>
            <pc:docMk/>
            <pc:sldMk cId="2166431023" sldId="2147477597"/>
            <ac:spMk id="8" creationId="{9EA7AA8B-D51F-3D12-8A50-4AA216943DA6}"/>
          </ac:spMkLst>
        </pc:spChg>
        <pc:spChg chg="add mod">
          <ac:chgData name="Marty Hultgren" userId="9481ff37-1d5e-4d95-af3c-77709b021bda" providerId="ADAL" clId="{0FE59A10-0FA6-4426-8BDF-F016476E0495}" dt="2024-11-14T14:22:24.332" v="6326"/>
          <ac:spMkLst>
            <pc:docMk/>
            <pc:sldMk cId="2166431023" sldId="2147477597"/>
            <ac:spMk id="9" creationId="{4E0BA152-02BE-48D3-A9D7-F7D4D8470D5F}"/>
          </ac:spMkLst>
        </pc:spChg>
        <pc:graphicFrameChg chg="ord">
          <ac:chgData name="Marty Hultgren" userId="9481ff37-1d5e-4d95-af3c-77709b021bda" providerId="ADAL" clId="{0FE59A10-0FA6-4426-8BDF-F016476E0495}" dt="2024-11-14T13:58:32.350" v="6155" actId="166"/>
          <ac:graphicFrameMkLst>
            <pc:docMk/>
            <pc:sldMk cId="2166431023" sldId="2147477597"/>
            <ac:graphicFrameMk id="20" creationId="{6379E336-7AB3-41A6-6A26-76125BEBF9A2}"/>
          </ac:graphicFrameMkLst>
        </pc:graphicFrameChg>
        <pc:graphicFrameChg chg="ord">
          <ac:chgData name="Marty Hultgren" userId="9481ff37-1d5e-4d95-af3c-77709b021bda" providerId="ADAL" clId="{0FE59A10-0FA6-4426-8BDF-F016476E0495}" dt="2024-11-14T13:58:32.350" v="6155" actId="166"/>
          <ac:graphicFrameMkLst>
            <pc:docMk/>
            <pc:sldMk cId="2166431023" sldId="2147477597"/>
            <ac:graphicFrameMk id="21" creationId="{FC994C6B-0095-E364-8B33-CBE54943BDB3}"/>
          </ac:graphicFrameMkLst>
        </pc:graphicFrameChg>
      </pc:sldChg>
      <pc:sldChg chg="addSp delSp modSp new mod ord">
        <pc:chgData name="Marty Hultgren" userId="9481ff37-1d5e-4d95-af3c-77709b021bda" providerId="ADAL" clId="{0FE59A10-0FA6-4426-8BDF-F016476E0495}" dt="2024-11-14T14:20:18.023" v="6307"/>
        <pc:sldMkLst>
          <pc:docMk/>
          <pc:sldMk cId="1715753796" sldId="2147477598"/>
        </pc:sldMkLst>
        <pc:spChg chg="add mod">
          <ac:chgData name="Marty Hultgren" userId="9481ff37-1d5e-4d95-af3c-77709b021bda" providerId="ADAL" clId="{0FE59A10-0FA6-4426-8BDF-F016476E0495}" dt="2024-11-14T14:11:43.525" v="6212" actId="14100"/>
          <ac:spMkLst>
            <pc:docMk/>
            <pc:sldMk cId="1715753796" sldId="2147477598"/>
            <ac:spMk id="4" creationId="{AE87038E-13BB-61C7-8BB5-0EBFC8178E0D}"/>
          </ac:spMkLst>
        </pc:spChg>
        <pc:spChg chg="add mod">
          <ac:chgData name="Marty Hultgren" userId="9481ff37-1d5e-4d95-af3c-77709b021bda" providerId="ADAL" clId="{0FE59A10-0FA6-4426-8BDF-F016476E0495}" dt="2024-11-14T14:11:59.355" v="6234" actId="1076"/>
          <ac:spMkLst>
            <pc:docMk/>
            <pc:sldMk cId="1715753796" sldId="2147477598"/>
            <ac:spMk id="5" creationId="{371A994A-F8BF-014D-87F6-629AC2B820CB}"/>
          </ac:spMkLst>
        </pc:spChg>
        <pc:spChg chg="add mod">
          <ac:chgData name="Marty Hultgren" userId="9481ff37-1d5e-4d95-af3c-77709b021bda" providerId="ADAL" clId="{0FE59A10-0FA6-4426-8BDF-F016476E0495}" dt="2024-11-14T14:11:49.985" v="6214"/>
          <ac:spMkLst>
            <pc:docMk/>
            <pc:sldMk cId="1715753796" sldId="2147477598"/>
            <ac:spMk id="6" creationId="{08F4807C-52CE-5498-2182-CDB9B761CB58}"/>
          </ac:spMkLst>
        </pc:spChg>
        <pc:spChg chg="add mod">
          <ac:chgData name="Marty Hultgren" userId="9481ff37-1d5e-4d95-af3c-77709b021bda" providerId="ADAL" clId="{0FE59A10-0FA6-4426-8BDF-F016476E0495}" dt="2024-11-14T14:11:50.157" v="6215"/>
          <ac:spMkLst>
            <pc:docMk/>
            <pc:sldMk cId="1715753796" sldId="2147477598"/>
            <ac:spMk id="7" creationId="{E6CA9E8B-40D0-1044-E251-F3D5BBFB8CD1}"/>
          </ac:spMkLst>
        </pc:spChg>
        <pc:spChg chg="add mod">
          <ac:chgData name="Marty Hultgren" userId="9481ff37-1d5e-4d95-af3c-77709b021bda" providerId="ADAL" clId="{0FE59A10-0FA6-4426-8BDF-F016476E0495}" dt="2024-11-14T14:11:50.321" v="6216"/>
          <ac:spMkLst>
            <pc:docMk/>
            <pc:sldMk cId="1715753796" sldId="2147477598"/>
            <ac:spMk id="8" creationId="{E9C2992C-A427-E9B9-958C-EA7D26F11A0F}"/>
          </ac:spMkLst>
        </pc:spChg>
        <pc:spChg chg="add mod">
          <ac:chgData name="Marty Hultgren" userId="9481ff37-1d5e-4d95-af3c-77709b021bda" providerId="ADAL" clId="{0FE59A10-0FA6-4426-8BDF-F016476E0495}" dt="2024-11-14T14:11:50.475" v="6217"/>
          <ac:spMkLst>
            <pc:docMk/>
            <pc:sldMk cId="1715753796" sldId="2147477598"/>
            <ac:spMk id="9" creationId="{2D948E47-2A1C-7DC3-901A-FF9B90AE4DC3}"/>
          </ac:spMkLst>
        </pc:spChg>
        <pc:spChg chg="add mod">
          <ac:chgData name="Marty Hultgren" userId="9481ff37-1d5e-4d95-af3c-77709b021bda" providerId="ADAL" clId="{0FE59A10-0FA6-4426-8BDF-F016476E0495}" dt="2024-11-14T14:11:50.655" v="6218"/>
          <ac:spMkLst>
            <pc:docMk/>
            <pc:sldMk cId="1715753796" sldId="2147477598"/>
            <ac:spMk id="10" creationId="{21E74E32-C785-704A-8AE9-927089933CC6}"/>
          </ac:spMkLst>
        </pc:spChg>
        <pc:spChg chg="add mod">
          <ac:chgData name="Marty Hultgren" userId="9481ff37-1d5e-4d95-af3c-77709b021bda" providerId="ADAL" clId="{0FE59A10-0FA6-4426-8BDF-F016476E0495}" dt="2024-11-14T14:11:50.825" v="6219"/>
          <ac:spMkLst>
            <pc:docMk/>
            <pc:sldMk cId="1715753796" sldId="2147477598"/>
            <ac:spMk id="11" creationId="{81B31A5F-8351-E191-91E2-2909D49BAA8E}"/>
          </ac:spMkLst>
        </pc:spChg>
        <pc:spChg chg="add mod">
          <ac:chgData name="Marty Hultgren" userId="9481ff37-1d5e-4d95-af3c-77709b021bda" providerId="ADAL" clId="{0FE59A10-0FA6-4426-8BDF-F016476E0495}" dt="2024-11-14T14:11:50.975" v="6220"/>
          <ac:spMkLst>
            <pc:docMk/>
            <pc:sldMk cId="1715753796" sldId="2147477598"/>
            <ac:spMk id="12" creationId="{256D9D6B-C284-B2F7-BAD6-094BB11342D3}"/>
          </ac:spMkLst>
        </pc:spChg>
        <pc:spChg chg="add mod">
          <ac:chgData name="Marty Hultgren" userId="9481ff37-1d5e-4d95-af3c-77709b021bda" providerId="ADAL" clId="{0FE59A10-0FA6-4426-8BDF-F016476E0495}" dt="2024-11-14T14:11:51.155" v="6221"/>
          <ac:spMkLst>
            <pc:docMk/>
            <pc:sldMk cId="1715753796" sldId="2147477598"/>
            <ac:spMk id="13" creationId="{28972319-083B-8029-1F44-F3F1C5B7F2D8}"/>
          </ac:spMkLst>
        </pc:spChg>
        <pc:spChg chg="add mod">
          <ac:chgData name="Marty Hultgren" userId="9481ff37-1d5e-4d95-af3c-77709b021bda" providerId="ADAL" clId="{0FE59A10-0FA6-4426-8BDF-F016476E0495}" dt="2024-11-14T14:11:51.331" v="6222"/>
          <ac:spMkLst>
            <pc:docMk/>
            <pc:sldMk cId="1715753796" sldId="2147477598"/>
            <ac:spMk id="14" creationId="{5E68B8A6-7C30-BA63-8333-87EE883B59BF}"/>
          </ac:spMkLst>
        </pc:spChg>
        <pc:spChg chg="add mod">
          <ac:chgData name="Marty Hultgren" userId="9481ff37-1d5e-4d95-af3c-77709b021bda" providerId="ADAL" clId="{0FE59A10-0FA6-4426-8BDF-F016476E0495}" dt="2024-11-14T14:11:51.527" v="6223"/>
          <ac:spMkLst>
            <pc:docMk/>
            <pc:sldMk cId="1715753796" sldId="2147477598"/>
            <ac:spMk id="15" creationId="{5E2847BE-C360-A06A-76B8-B89C47835AE4}"/>
          </ac:spMkLst>
        </pc:spChg>
        <pc:spChg chg="add mod">
          <ac:chgData name="Marty Hultgren" userId="9481ff37-1d5e-4d95-af3c-77709b021bda" providerId="ADAL" clId="{0FE59A10-0FA6-4426-8BDF-F016476E0495}" dt="2024-11-14T14:11:51.705" v="6224"/>
          <ac:spMkLst>
            <pc:docMk/>
            <pc:sldMk cId="1715753796" sldId="2147477598"/>
            <ac:spMk id="16" creationId="{EC392534-6913-55DC-5E68-57D026FE41B6}"/>
          </ac:spMkLst>
        </pc:spChg>
        <pc:spChg chg="add mod">
          <ac:chgData name="Marty Hultgren" userId="9481ff37-1d5e-4d95-af3c-77709b021bda" providerId="ADAL" clId="{0FE59A10-0FA6-4426-8BDF-F016476E0495}" dt="2024-11-14T14:11:51.875" v="6225"/>
          <ac:spMkLst>
            <pc:docMk/>
            <pc:sldMk cId="1715753796" sldId="2147477598"/>
            <ac:spMk id="17" creationId="{0B052780-EC6F-72D4-0147-507D5EF73853}"/>
          </ac:spMkLst>
        </pc:spChg>
        <pc:spChg chg="add mod">
          <ac:chgData name="Marty Hultgren" userId="9481ff37-1d5e-4d95-af3c-77709b021bda" providerId="ADAL" clId="{0FE59A10-0FA6-4426-8BDF-F016476E0495}" dt="2024-11-14T14:11:52.050" v="6226"/>
          <ac:spMkLst>
            <pc:docMk/>
            <pc:sldMk cId="1715753796" sldId="2147477598"/>
            <ac:spMk id="18" creationId="{62862DF1-56A9-28D8-0814-6BE83BEE5CC7}"/>
          </ac:spMkLst>
        </pc:spChg>
        <pc:spChg chg="add mod">
          <ac:chgData name="Marty Hultgren" userId="9481ff37-1d5e-4d95-af3c-77709b021bda" providerId="ADAL" clId="{0FE59A10-0FA6-4426-8BDF-F016476E0495}" dt="2024-11-14T14:11:52.215" v="6227"/>
          <ac:spMkLst>
            <pc:docMk/>
            <pc:sldMk cId="1715753796" sldId="2147477598"/>
            <ac:spMk id="19" creationId="{5CCBEC3F-9ED1-F6BC-FE9E-C67ACBB6C1C7}"/>
          </ac:spMkLst>
        </pc:spChg>
        <pc:spChg chg="add mod">
          <ac:chgData name="Marty Hultgren" userId="9481ff37-1d5e-4d95-af3c-77709b021bda" providerId="ADAL" clId="{0FE59A10-0FA6-4426-8BDF-F016476E0495}" dt="2024-11-14T14:11:52.391" v="6228"/>
          <ac:spMkLst>
            <pc:docMk/>
            <pc:sldMk cId="1715753796" sldId="2147477598"/>
            <ac:spMk id="20" creationId="{A88BA987-9ED7-6B9B-5572-E467B8D7CA23}"/>
          </ac:spMkLst>
        </pc:spChg>
        <pc:spChg chg="add mod">
          <ac:chgData name="Marty Hultgren" userId="9481ff37-1d5e-4d95-af3c-77709b021bda" providerId="ADAL" clId="{0FE59A10-0FA6-4426-8BDF-F016476E0495}" dt="2024-11-14T14:11:52.569" v="6229"/>
          <ac:spMkLst>
            <pc:docMk/>
            <pc:sldMk cId="1715753796" sldId="2147477598"/>
            <ac:spMk id="21" creationId="{C5969B6D-579C-3D94-CA1C-A83A46665CF1}"/>
          </ac:spMkLst>
        </pc:spChg>
        <pc:spChg chg="add mod">
          <ac:chgData name="Marty Hultgren" userId="9481ff37-1d5e-4d95-af3c-77709b021bda" providerId="ADAL" clId="{0FE59A10-0FA6-4426-8BDF-F016476E0495}" dt="2024-11-14T14:11:52.735" v="6230"/>
          <ac:spMkLst>
            <pc:docMk/>
            <pc:sldMk cId="1715753796" sldId="2147477598"/>
            <ac:spMk id="22" creationId="{99992659-8184-F714-79D0-A88EB4FEB625}"/>
          </ac:spMkLst>
        </pc:spChg>
        <pc:spChg chg="add mod">
          <ac:chgData name="Marty Hultgren" userId="9481ff37-1d5e-4d95-af3c-77709b021bda" providerId="ADAL" clId="{0FE59A10-0FA6-4426-8BDF-F016476E0495}" dt="2024-11-14T14:11:52.925" v="6231"/>
          <ac:spMkLst>
            <pc:docMk/>
            <pc:sldMk cId="1715753796" sldId="2147477598"/>
            <ac:spMk id="23" creationId="{001D4E59-C57C-9CD8-2F19-7016FFD6DBA3}"/>
          </ac:spMkLst>
        </pc:spChg>
        <pc:spChg chg="add mod">
          <ac:chgData name="Marty Hultgren" userId="9481ff37-1d5e-4d95-af3c-77709b021bda" providerId="ADAL" clId="{0FE59A10-0FA6-4426-8BDF-F016476E0495}" dt="2024-11-14T14:11:53.089" v="6232"/>
          <ac:spMkLst>
            <pc:docMk/>
            <pc:sldMk cId="1715753796" sldId="2147477598"/>
            <ac:spMk id="24" creationId="{F87AB491-038F-6689-3C9B-4EAD4C96D204}"/>
          </ac:spMkLst>
        </pc:spChg>
        <pc:spChg chg="add mod">
          <ac:chgData name="Marty Hultgren" userId="9481ff37-1d5e-4d95-af3c-77709b021bda" providerId="ADAL" clId="{0FE59A10-0FA6-4426-8BDF-F016476E0495}" dt="2024-11-14T14:11:53.270" v="6233"/>
          <ac:spMkLst>
            <pc:docMk/>
            <pc:sldMk cId="1715753796" sldId="2147477598"/>
            <ac:spMk id="25" creationId="{59EDB60A-0B40-0460-E8B1-2ECF3EB03460}"/>
          </ac:spMkLst>
        </pc:spChg>
        <pc:spChg chg="add mod">
          <ac:chgData name="Marty Hultgren" userId="9481ff37-1d5e-4d95-af3c-77709b021bda" providerId="ADAL" clId="{0FE59A10-0FA6-4426-8BDF-F016476E0495}" dt="2024-11-14T14:12:02.965" v="6237" actId="1076"/>
          <ac:spMkLst>
            <pc:docMk/>
            <pc:sldMk cId="1715753796" sldId="2147477598"/>
            <ac:spMk id="26" creationId="{0AADE5E6-F544-40C6-5B76-BD0354E4ED24}"/>
          </ac:spMkLst>
        </pc:spChg>
        <pc:spChg chg="add mod">
          <ac:chgData name="Marty Hultgren" userId="9481ff37-1d5e-4d95-af3c-77709b021bda" providerId="ADAL" clId="{0FE59A10-0FA6-4426-8BDF-F016476E0495}" dt="2024-11-14T14:12:05.731" v="6239" actId="1076"/>
          <ac:spMkLst>
            <pc:docMk/>
            <pc:sldMk cId="1715753796" sldId="2147477598"/>
            <ac:spMk id="27" creationId="{6D9FBE3D-A3D6-F315-139C-1DD0D7D24824}"/>
          </ac:spMkLst>
        </pc:spChg>
        <pc:spChg chg="add mod">
          <ac:chgData name="Marty Hultgren" userId="9481ff37-1d5e-4d95-af3c-77709b021bda" providerId="ADAL" clId="{0FE59A10-0FA6-4426-8BDF-F016476E0495}" dt="2024-11-14T14:12:08.240" v="6241" actId="1076"/>
          <ac:spMkLst>
            <pc:docMk/>
            <pc:sldMk cId="1715753796" sldId="2147477598"/>
            <ac:spMk id="28" creationId="{1CA046C7-6EF5-78F9-77C8-5FF5904485CE}"/>
          </ac:spMkLst>
        </pc:spChg>
        <pc:spChg chg="add mod">
          <ac:chgData name="Marty Hultgren" userId="9481ff37-1d5e-4d95-af3c-77709b021bda" providerId="ADAL" clId="{0FE59A10-0FA6-4426-8BDF-F016476E0495}" dt="2024-11-14T14:12:10.125" v="6243" actId="1076"/>
          <ac:spMkLst>
            <pc:docMk/>
            <pc:sldMk cId="1715753796" sldId="2147477598"/>
            <ac:spMk id="29" creationId="{57558315-7035-2945-7C8D-3D2909B1ACAA}"/>
          </ac:spMkLst>
        </pc:spChg>
        <pc:spChg chg="add mod">
          <ac:chgData name="Marty Hultgren" userId="9481ff37-1d5e-4d95-af3c-77709b021bda" providerId="ADAL" clId="{0FE59A10-0FA6-4426-8BDF-F016476E0495}" dt="2024-11-14T14:12:30.785" v="6245" actId="1076"/>
          <ac:spMkLst>
            <pc:docMk/>
            <pc:sldMk cId="1715753796" sldId="2147477598"/>
            <ac:spMk id="30" creationId="{F706BECC-035B-FD9D-0640-6D04F425581B}"/>
          </ac:spMkLst>
        </pc:spChg>
        <pc:spChg chg="add mod">
          <ac:chgData name="Marty Hultgren" userId="9481ff37-1d5e-4d95-af3c-77709b021bda" providerId="ADAL" clId="{0FE59A10-0FA6-4426-8BDF-F016476E0495}" dt="2024-11-14T14:12:53.422" v="6256" actId="1076"/>
          <ac:spMkLst>
            <pc:docMk/>
            <pc:sldMk cId="1715753796" sldId="2147477598"/>
            <ac:spMk id="31" creationId="{675E0314-3B55-501C-308C-99CF684AC31E}"/>
          </ac:spMkLst>
        </pc:spChg>
        <pc:spChg chg="add mod">
          <ac:chgData name="Marty Hultgren" userId="9481ff37-1d5e-4d95-af3c-77709b021bda" providerId="ADAL" clId="{0FE59A10-0FA6-4426-8BDF-F016476E0495}" dt="2024-11-14T14:12:30.785" v="6245" actId="1076"/>
          <ac:spMkLst>
            <pc:docMk/>
            <pc:sldMk cId="1715753796" sldId="2147477598"/>
            <ac:spMk id="32" creationId="{CC7D5BF7-EBE4-9625-C418-41773E9EFBB6}"/>
          </ac:spMkLst>
        </pc:spChg>
        <pc:spChg chg="add mod">
          <ac:chgData name="Marty Hultgren" userId="9481ff37-1d5e-4d95-af3c-77709b021bda" providerId="ADAL" clId="{0FE59A10-0FA6-4426-8BDF-F016476E0495}" dt="2024-11-14T14:12:30.785" v="6245" actId="1076"/>
          <ac:spMkLst>
            <pc:docMk/>
            <pc:sldMk cId="1715753796" sldId="2147477598"/>
            <ac:spMk id="33" creationId="{E7038809-6EBA-DCAE-D3A1-EB2F1CA67383}"/>
          </ac:spMkLst>
        </pc:spChg>
        <pc:spChg chg="add mod">
          <ac:chgData name="Marty Hultgren" userId="9481ff37-1d5e-4d95-af3c-77709b021bda" providerId="ADAL" clId="{0FE59A10-0FA6-4426-8BDF-F016476E0495}" dt="2024-11-14T14:12:31.555" v="6246"/>
          <ac:spMkLst>
            <pc:docMk/>
            <pc:sldMk cId="1715753796" sldId="2147477598"/>
            <ac:spMk id="34" creationId="{CBFA4AE7-B5A2-99F4-075B-2E6C60173083}"/>
          </ac:spMkLst>
        </pc:spChg>
        <pc:spChg chg="add mod">
          <ac:chgData name="Marty Hultgren" userId="9481ff37-1d5e-4d95-af3c-77709b021bda" providerId="ADAL" clId="{0FE59A10-0FA6-4426-8BDF-F016476E0495}" dt="2024-11-14T14:12:31.555" v="6246"/>
          <ac:spMkLst>
            <pc:docMk/>
            <pc:sldMk cId="1715753796" sldId="2147477598"/>
            <ac:spMk id="35" creationId="{66EDC971-30B8-EAB9-5981-04EECBEE1344}"/>
          </ac:spMkLst>
        </pc:spChg>
        <pc:spChg chg="add mod">
          <ac:chgData name="Marty Hultgren" userId="9481ff37-1d5e-4d95-af3c-77709b021bda" providerId="ADAL" clId="{0FE59A10-0FA6-4426-8BDF-F016476E0495}" dt="2024-11-14T14:12:31.555" v="6246"/>
          <ac:spMkLst>
            <pc:docMk/>
            <pc:sldMk cId="1715753796" sldId="2147477598"/>
            <ac:spMk id="36" creationId="{94A6C076-1D7B-7830-B55E-332771B22FD0}"/>
          </ac:spMkLst>
        </pc:spChg>
        <pc:spChg chg="add mod">
          <ac:chgData name="Marty Hultgren" userId="9481ff37-1d5e-4d95-af3c-77709b021bda" providerId="ADAL" clId="{0FE59A10-0FA6-4426-8BDF-F016476E0495}" dt="2024-11-14T14:12:31.555" v="6246"/>
          <ac:spMkLst>
            <pc:docMk/>
            <pc:sldMk cId="1715753796" sldId="2147477598"/>
            <ac:spMk id="37" creationId="{A7667BD6-FB8E-58AA-CF48-B2712267AABB}"/>
          </ac:spMkLst>
        </pc:spChg>
        <pc:spChg chg="add mod">
          <ac:chgData name="Marty Hultgren" userId="9481ff37-1d5e-4d95-af3c-77709b021bda" providerId="ADAL" clId="{0FE59A10-0FA6-4426-8BDF-F016476E0495}" dt="2024-11-14T14:13:11.355" v="6259" actId="1076"/>
          <ac:spMkLst>
            <pc:docMk/>
            <pc:sldMk cId="1715753796" sldId="2147477598"/>
            <ac:spMk id="39" creationId="{EEB096B2-52CF-639E-404D-98F6E0AC4043}"/>
          </ac:spMkLst>
        </pc:spChg>
        <pc:spChg chg="add mod">
          <ac:chgData name="Marty Hultgren" userId="9481ff37-1d5e-4d95-af3c-77709b021bda" providerId="ADAL" clId="{0FE59A10-0FA6-4426-8BDF-F016476E0495}" dt="2024-11-14T14:13:11.355" v="6259" actId="1076"/>
          <ac:spMkLst>
            <pc:docMk/>
            <pc:sldMk cId="1715753796" sldId="2147477598"/>
            <ac:spMk id="40" creationId="{8C0BB233-09D4-D85F-749C-4505BF14322E}"/>
          </ac:spMkLst>
        </pc:spChg>
        <pc:spChg chg="add mod">
          <ac:chgData name="Marty Hultgren" userId="9481ff37-1d5e-4d95-af3c-77709b021bda" providerId="ADAL" clId="{0FE59A10-0FA6-4426-8BDF-F016476E0495}" dt="2024-11-14T14:13:11.355" v="6259" actId="1076"/>
          <ac:spMkLst>
            <pc:docMk/>
            <pc:sldMk cId="1715753796" sldId="2147477598"/>
            <ac:spMk id="41" creationId="{C0DDF6BB-FA6D-4A1A-3468-A11F0DB9A7F6}"/>
          </ac:spMkLst>
        </pc:spChg>
        <pc:spChg chg="add mod">
          <ac:chgData name="Marty Hultgren" userId="9481ff37-1d5e-4d95-af3c-77709b021bda" providerId="ADAL" clId="{0FE59A10-0FA6-4426-8BDF-F016476E0495}" dt="2024-11-14T14:13:11.355" v="6259" actId="1076"/>
          <ac:spMkLst>
            <pc:docMk/>
            <pc:sldMk cId="1715753796" sldId="2147477598"/>
            <ac:spMk id="42" creationId="{CF12FED2-EB2C-0500-8209-537D3A950C5B}"/>
          </ac:spMkLst>
        </pc:spChg>
        <pc:spChg chg="add mod">
          <ac:chgData name="Marty Hultgren" userId="9481ff37-1d5e-4d95-af3c-77709b021bda" providerId="ADAL" clId="{0FE59A10-0FA6-4426-8BDF-F016476E0495}" dt="2024-11-14T14:13:21.065" v="6261" actId="1076"/>
          <ac:spMkLst>
            <pc:docMk/>
            <pc:sldMk cId="1715753796" sldId="2147477598"/>
            <ac:spMk id="43" creationId="{070DCE51-7841-1127-D733-06F101AA70E1}"/>
          </ac:spMkLst>
        </pc:spChg>
        <pc:spChg chg="add mod">
          <ac:chgData name="Marty Hultgren" userId="9481ff37-1d5e-4d95-af3c-77709b021bda" providerId="ADAL" clId="{0FE59A10-0FA6-4426-8BDF-F016476E0495}" dt="2024-11-14T14:13:21.065" v="6261" actId="1076"/>
          <ac:spMkLst>
            <pc:docMk/>
            <pc:sldMk cId="1715753796" sldId="2147477598"/>
            <ac:spMk id="44" creationId="{3FD0457D-B900-EBDA-501D-D2D01EF88A57}"/>
          </ac:spMkLst>
        </pc:spChg>
        <pc:spChg chg="add mod">
          <ac:chgData name="Marty Hultgren" userId="9481ff37-1d5e-4d95-af3c-77709b021bda" providerId="ADAL" clId="{0FE59A10-0FA6-4426-8BDF-F016476E0495}" dt="2024-11-14T14:13:21.065" v="6261" actId="1076"/>
          <ac:spMkLst>
            <pc:docMk/>
            <pc:sldMk cId="1715753796" sldId="2147477598"/>
            <ac:spMk id="45" creationId="{34CB9A86-23A4-C179-A36D-639C921432BA}"/>
          </ac:spMkLst>
        </pc:spChg>
        <pc:spChg chg="add mod">
          <ac:chgData name="Marty Hultgren" userId="9481ff37-1d5e-4d95-af3c-77709b021bda" providerId="ADAL" clId="{0FE59A10-0FA6-4426-8BDF-F016476E0495}" dt="2024-11-14T14:13:21.065" v="6261" actId="1076"/>
          <ac:spMkLst>
            <pc:docMk/>
            <pc:sldMk cId="1715753796" sldId="2147477598"/>
            <ac:spMk id="46" creationId="{1740EEA6-C507-2C1F-DF6E-38847E6681BB}"/>
          </ac:spMkLst>
        </pc:spChg>
        <pc:picChg chg="add del mod ord">
          <ac:chgData name="Marty Hultgren" userId="9481ff37-1d5e-4d95-af3c-77709b021bda" providerId="ADAL" clId="{0FE59A10-0FA6-4426-8BDF-F016476E0495}" dt="2024-11-14T14:12:51.575" v="6255" actId="167"/>
          <ac:picMkLst>
            <pc:docMk/>
            <pc:sldMk cId="1715753796" sldId="2147477598"/>
            <ac:picMk id="3" creationId="{EEEFB098-D802-7E8D-3C34-A8560267DF28}"/>
          </ac:picMkLst>
        </pc:picChg>
        <pc:picChg chg="add mod">
          <ac:chgData name="Marty Hultgren" userId="9481ff37-1d5e-4d95-af3c-77709b021bda" providerId="ADAL" clId="{0FE59A10-0FA6-4426-8BDF-F016476E0495}" dt="2024-11-14T14:12:56.169" v="6257"/>
          <ac:picMkLst>
            <pc:docMk/>
            <pc:sldMk cId="1715753796" sldId="2147477598"/>
            <ac:picMk id="38" creationId="{EEEFB098-D802-7E8D-3C34-A8560267DF28}"/>
          </ac:picMkLst>
        </pc:picChg>
      </pc:sldChg>
      <pc:sldChg chg="addSp delSp modSp new mod ord">
        <pc:chgData name="Marty Hultgren" userId="9481ff37-1d5e-4d95-af3c-77709b021bda" providerId="ADAL" clId="{0FE59A10-0FA6-4426-8BDF-F016476E0495}" dt="2024-11-14T14:20:18.023" v="6307"/>
        <pc:sldMkLst>
          <pc:docMk/>
          <pc:sldMk cId="2674231596" sldId="2147477599"/>
        </pc:sldMkLst>
        <pc:spChg chg="add del mod">
          <ac:chgData name="Marty Hultgren" userId="9481ff37-1d5e-4d95-af3c-77709b021bda" providerId="ADAL" clId="{0FE59A10-0FA6-4426-8BDF-F016476E0495}" dt="2024-11-14T14:13:55.875" v="6269" actId="478"/>
          <ac:spMkLst>
            <pc:docMk/>
            <pc:sldMk cId="2674231596" sldId="2147477599"/>
            <ac:spMk id="5" creationId="{526CFE27-4778-7C52-E8F7-F12A880975F1}"/>
          </ac:spMkLst>
        </pc:spChg>
        <pc:spChg chg="add del mod">
          <ac:chgData name="Marty Hultgren" userId="9481ff37-1d5e-4d95-af3c-77709b021bda" providerId="ADAL" clId="{0FE59A10-0FA6-4426-8BDF-F016476E0495}" dt="2024-11-14T14:13:57.211" v="6270" actId="478"/>
          <ac:spMkLst>
            <pc:docMk/>
            <pc:sldMk cId="2674231596" sldId="2147477599"/>
            <ac:spMk id="6" creationId="{C203BDFB-0562-4288-93BD-47A6122F9AA9}"/>
          </ac:spMkLst>
        </pc:spChg>
        <pc:spChg chg="add del mod">
          <ac:chgData name="Marty Hultgren" userId="9481ff37-1d5e-4d95-af3c-77709b021bda" providerId="ADAL" clId="{0FE59A10-0FA6-4426-8BDF-F016476E0495}" dt="2024-11-14T14:14:02.965" v="6274" actId="478"/>
          <ac:spMkLst>
            <pc:docMk/>
            <pc:sldMk cId="2674231596" sldId="2147477599"/>
            <ac:spMk id="7" creationId="{8E03B448-2244-C0B3-6E8B-BA6227250BB6}"/>
          </ac:spMkLst>
        </pc:spChg>
        <pc:spChg chg="add mod">
          <ac:chgData name="Marty Hultgren" userId="9481ff37-1d5e-4d95-af3c-77709b021bda" providerId="ADAL" clId="{0FE59A10-0FA6-4426-8BDF-F016476E0495}" dt="2024-11-14T14:13:43.096" v="6264"/>
          <ac:spMkLst>
            <pc:docMk/>
            <pc:sldMk cId="2674231596" sldId="2147477599"/>
            <ac:spMk id="8" creationId="{1A22EF39-7DF9-25B5-DBE7-F3F3EC7FF303}"/>
          </ac:spMkLst>
        </pc:spChg>
        <pc:spChg chg="add mod">
          <ac:chgData name="Marty Hultgren" userId="9481ff37-1d5e-4d95-af3c-77709b021bda" providerId="ADAL" clId="{0FE59A10-0FA6-4426-8BDF-F016476E0495}" dt="2024-11-14T14:13:43.096" v="6264"/>
          <ac:spMkLst>
            <pc:docMk/>
            <pc:sldMk cId="2674231596" sldId="2147477599"/>
            <ac:spMk id="9" creationId="{9EC450CD-07A9-46D4-1AAB-9C9E0747ED68}"/>
          </ac:spMkLst>
        </pc:spChg>
        <pc:spChg chg="add del mod">
          <ac:chgData name="Marty Hultgren" userId="9481ff37-1d5e-4d95-af3c-77709b021bda" providerId="ADAL" clId="{0FE59A10-0FA6-4426-8BDF-F016476E0495}" dt="2024-11-14T14:13:58.620" v="6271" actId="478"/>
          <ac:spMkLst>
            <pc:docMk/>
            <pc:sldMk cId="2674231596" sldId="2147477599"/>
            <ac:spMk id="10" creationId="{46D8C8E6-9FF5-7CB2-707D-1170676CD7E7}"/>
          </ac:spMkLst>
        </pc:spChg>
        <pc:spChg chg="add mod">
          <ac:chgData name="Marty Hultgren" userId="9481ff37-1d5e-4d95-af3c-77709b021bda" providerId="ADAL" clId="{0FE59A10-0FA6-4426-8BDF-F016476E0495}" dt="2024-11-14T14:13:43.096" v="6264"/>
          <ac:spMkLst>
            <pc:docMk/>
            <pc:sldMk cId="2674231596" sldId="2147477599"/>
            <ac:spMk id="11" creationId="{4B3ED6E9-C7FA-ECF1-DC33-7C0BE90E3FB0}"/>
          </ac:spMkLst>
        </pc:spChg>
        <pc:spChg chg="add del mod">
          <ac:chgData name="Marty Hultgren" userId="9481ff37-1d5e-4d95-af3c-77709b021bda" providerId="ADAL" clId="{0FE59A10-0FA6-4426-8BDF-F016476E0495}" dt="2024-11-14T14:14:01.488" v="6273" actId="478"/>
          <ac:spMkLst>
            <pc:docMk/>
            <pc:sldMk cId="2674231596" sldId="2147477599"/>
            <ac:spMk id="12" creationId="{8AFC61C0-DF10-1958-EE68-B4CBE05C1593}"/>
          </ac:spMkLst>
        </pc:spChg>
        <pc:spChg chg="add del mod">
          <ac:chgData name="Marty Hultgren" userId="9481ff37-1d5e-4d95-af3c-77709b021bda" providerId="ADAL" clId="{0FE59A10-0FA6-4426-8BDF-F016476E0495}" dt="2024-11-14T14:14:05.260" v="6275" actId="478"/>
          <ac:spMkLst>
            <pc:docMk/>
            <pc:sldMk cId="2674231596" sldId="2147477599"/>
            <ac:spMk id="13" creationId="{F465CE3E-D278-278F-5484-94DD7D107269}"/>
          </ac:spMkLst>
        </pc:spChg>
        <pc:spChg chg="add mod">
          <ac:chgData name="Marty Hultgren" userId="9481ff37-1d5e-4d95-af3c-77709b021bda" providerId="ADAL" clId="{0FE59A10-0FA6-4426-8BDF-F016476E0495}" dt="2024-11-14T14:13:43.096" v="6264"/>
          <ac:spMkLst>
            <pc:docMk/>
            <pc:sldMk cId="2674231596" sldId="2147477599"/>
            <ac:spMk id="14" creationId="{69A92EC5-0B65-0F5B-E40D-748F6EA3A62A}"/>
          </ac:spMkLst>
        </pc:spChg>
        <pc:spChg chg="add del mod">
          <ac:chgData name="Marty Hultgren" userId="9481ff37-1d5e-4d95-af3c-77709b021bda" providerId="ADAL" clId="{0FE59A10-0FA6-4426-8BDF-F016476E0495}" dt="2024-11-14T14:13:54.595" v="6268" actId="478"/>
          <ac:spMkLst>
            <pc:docMk/>
            <pc:sldMk cId="2674231596" sldId="2147477599"/>
            <ac:spMk id="15" creationId="{2A781542-3071-2976-E1AA-8D87B248FCA8}"/>
          </ac:spMkLst>
        </pc:spChg>
        <pc:spChg chg="add del mod">
          <ac:chgData name="Marty Hultgren" userId="9481ff37-1d5e-4d95-af3c-77709b021bda" providerId="ADAL" clId="{0FE59A10-0FA6-4426-8BDF-F016476E0495}" dt="2024-11-14T14:13:50.894" v="6266" actId="478"/>
          <ac:spMkLst>
            <pc:docMk/>
            <pc:sldMk cId="2674231596" sldId="2147477599"/>
            <ac:spMk id="16" creationId="{95B8A851-3511-D161-CE22-2404021CC058}"/>
          </ac:spMkLst>
        </pc:spChg>
        <pc:spChg chg="add del mod">
          <ac:chgData name="Marty Hultgren" userId="9481ff37-1d5e-4d95-af3c-77709b021bda" providerId="ADAL" clId="{0FE59A10-0FA6-4426-8BDF-F016476E0495}" dt="2024-11-14T14:14:06.715" v="6276" actId="478"/>
          <ac:spMkLst>
            <pc:docMk/>
            <pc:sldMk cId="2674231596" sldId="2147477599"/>
            <ac:spMk id="17" creationId="{FC293CDB-18B9-2682-00BB-7D0EF0B687CC}"/>
          </ac:spMkLst>
        </pc:spChg>
        <pc:spChg chg="add del mod">
          <ac:chgData name="Marty Hultgren" userId="9481ff37-1d5e-4d95-af3c-77709b021bda" providerId="ADAL" clId="{0FE59A10-0FA6-4426-8BDF-F016476E0495}" dt="2024-11-14T14:13:52.795" v="6267" actId="478"/>
          <ac:spMkLst>
            <pc:docMk/>
            <pc:sldMk cId="2674231596" sldId="2147477599"/>
            <ac:spMk id="18" creationId="{88763918-442B-5E6A-11E4-E29F765962AC}"/>
          </ac:spMkLst>
        </pc:spChg>
        <pc:spChg chg="add del mod">
          <ac:chgData name="Marty Hultgren" userId="9481ff37-1d5e-4d95-af3c-77709b021bda" providerId="ADAL" clId="{0FE59A10-0FA6-4426-8BDF-F016476E0495}" dt="2024-11-14T14:14:00.115" v="6272" actId="478"/>
          <ac:spMkLst>
            <pc:docMk/>
            <pc:sldMk cId="2674231596" sldId="2147477599"/>
            <ac:spMk id="19" creationId="{7A7D3CF6-5DA5-11E8-62DF-084BD6E79C0F}"/>
          </ac:spMkLst>
        </pc:spChg>
        <pc:spChg chg="add mod">
          <ac:chgData name="Marty Hultgren" userId="9481ff37-1d5e-4d95-af3c-77709b021bda" providerId="ADAL" clId="{0FE59A10-0FA6-4426-8BDF-F016476E0495}" dt="2024-11-14T14:13:43.096" v="6264"/>
          <ac:spMkLst>
            <pc:docMk/>
            <pc:sldMk cId="2674231596" sldId="2147477599"/>
            <ac:spMk id="20" creationId="{BA0EE24F-A998-D540-C0F4-A9DB4E62F65B}"/>
          </ac:spMkLst>
        </pc:spChg>
        <pc:spChg chg="add del mod">
          <ac:chgData name="Marty Hultgren" userId="9481ff37-1d5e-4d95-af3c-77709b021bda" providerId="ADAL" clId="{0FE59A10-0FA6-4426-8BDF-F016476E0495}" dt="2024-11-14T14:13:47.615" v="6265" actId="478"/>
          <ac:spMkLst>
            <pc:docMk/>
            <pc:sldMk cId="2674231596" sldId="2147477599"/>
            <ac:spMk id="21" creationId="{5906C565-2B9E-276E-36E8-375BC10FA910}"/>
          </ac:spMkLst>
        </pc:spChg>
        <pc:spChg chg="add del mod">
          <ac:chgData name="Marty Hultgren" userId="9481ff37-1d5e-4d95-af3c-77709b021bda" providerId="ADAL" clId="{0FE59A10-0FA6-4426-8BDF-F016476E0495}" dt="2024-11-14T14:14:08.237" v="6277" actId="478"/>
          <ac:spMkLst>
            <pc:docMk/>
            <pc:sldMk cId="2674231596" sldId="2147477599"/>
            <ac:spMk id="22" creationId="{3FD797FC-0B7F-6986-36CD-89AB9C3CB070}"/>
          </ac:spMkLst>
        </pc:spChg>
        <pc:spChg chg="add mod">
          <ac:chgData name="Marty Hultgren" userId="9481ff37-1d5e-4d95-af3c-77709b021bda" providerId="ADAL" clId="{0FE59A10-0FA6-4426-8BDF-F016476E0495}" dt="2024-11-14T14:18:38.598" v="6305"/>
          <ac:spMkLst>
            <pc:docMk/>
            <pc:sldMk cId="2674231596" sldId="2147477599"/>
            <ac:spMk id="23" creationId="{07B0BB49-B46B-14D3-4A18-6F33E81F1CA4}"/>
          </ac:spMkLst>
        </pc:spChg>
        <pc:spChg chg="add mod">
          <ac:chgData name="Marty Hultgren" userId="9481ff37-1d5e-4d95-af3c-77709b021bda" providerId="ADAL" clId="{0FE59A10-0FA6-4426-8BDF-F016476E0495}" dt="2024-11-14T14:18:38.598" v="6305"/>
          <ac:spMkLst>
            <pc:docMk/>
            <pc:sldMk cId="2674231596" sldId="2147477599"/>
            <ac:spMk id="24" creationId="{65309EED-8BBD-DD8B-627A-5DC3F722D601}"/>
          </ac:spMkLst>
        </pc:spChg>
        <pc:picChg chg="add mod">
          <ac:chgData name="Marty Hultgren" userId="9481ff37-1d5e-4d95-af3c-77709b021bda" providerId="ADAL" clId="{0FE59A10-0FA6-4426-8BDF-F016476E0495}" dt="2024-11-14T14:08:17.704" v="6187" actId="1076"/>
          <ac:picMkLst>
            <pc:docMk/>
            <pc:sldMk cId="2674231596" sldId="2147477599"/>
            <ac:picMk id="3" creationId="{594E982C-9AF7-7AF6-0671-80EAC8908202}"/>
          </ac:picMkLst>
        </pc:picChg>
        <pc:picChg chg="add mod">
          <ac:chgData name="Marty Hultgren" userId="9481ff37-1d5e-4d95-af3c-77709b021bda" providerId="ADAL" clId="{0FE59A10-0FA6-4426-8BDF-F016476E0495}" dt="2024-11-14T14:09:37.690" v="6188"/>
          <ac:picMkLst>
            <pc:docMk/>
            <pc:sldMk cId="2674231596" sldId="2147477599"/>
            <ac:picMk id="4" creationId="{CBA557DC-E0FE-34C4-3690-64223A26F89B}"/>
          </ac:picMkLst>
        </pc:picChg>
      </pc:sldChg>
      <pc:sldChg chg="addSp delSp modSp add mod ord">
        <pc:chgData name="Marty Hultgren" userId="9481ff37-1d5e-4d95-af3c-77709b021bda" providerId="ADAL" clId="{0FE59A10-0FA6-4426-8BDF-F016476E0495}" dt="2024-11-14T14:20:18.023" v="6307"/>
        <pc:sldMkLst>
          <pc:docMk/>
          <pc:sldMk cId="3616622113" sldId="2147477600"/>
        </pc:sldMkLst>
        <pc:spChg chg="add mod">
          <ac:chgData name="Marty Hultgren" userId="9481ff37-1d5e-4d95-af3c-77709b021bda" providerId="ADAL" clId="{0FE59A10-0FA6-4426-8BDF-F016476E0495}" dt="2024-11-14T14:10:34.996" v="6196" actId="1582"/>
          <ac:spMkLst>
            <pc:docMk/>
            <pc:sldMk cId="3616622113" sldId="2147477600"/>
            <ac:spMk id="2" creationId="{10E7DC4C-D03C-F70E-5C9F-86468BAEE8EE}"/>
          </ac:spMkLst>
        </pc:spChg>
        <pc:spChg chg="add mod">
          <ac:chgData name="Marty Hultgren" userId="9481ff37-1d5e-4d95-af3c-77709b021bda" providerId="ADAL" clId="{0FE59A10-0FA6-4426-8BDF-F016476E0495}" dt="2024-11-14T14:14:25.725" v="6281"/>
          <ac:spMkLst>
            <pc:docMk/>
            <pc:sldMk cId="3616622113" sldId="2147477600"/>
            <ac:spMk id="4" creationId="{62C9AD3D-FB17-A0D5-D8BE-89736D5B6B3B}"/>
          </ac:spMkLst>
        </pc:spChg>
        <pc:spChg chg="add mod">
          <ac:chgData name="Marty Hultgren" userId="9481ff37-1d5e-4d95-af3c-77709b021bda" providerId="ADAL" clId="{0FE59A10-0FA6-4426-8BDF-F016476E0495}" dt="2024-11-14T14:15:31.552" v="6286" actId="1076"/>
          <ac:spMkLst>
            <pc:docMk/>
            <pc:sldMk cId="3616622113" sldId="2147477600"/>
            <ac:spMk id="5" creationId="{BD9BA035-C041-35FC-1928-D2CA1F92C8C9}"/>
          </ac:spMkLst>
        </pc:spChg>
        <pc:spChg chg="add del mod">
          <ac:chgData name="Marty Hultgren" userId="9481ff37-1d5e-4d95-af3c-77709b021bda" providerId="ADAL" clId="{0FE59A10-0FA6-4426-8BDF-F016476E0495}" dt="2024-11-14T14:14:29.005" v="6282" actId="478"/>
          <ac:spMkLst>
            <pc:docMk/>
            <pc:sldMk cId="3616622113" sldId="2147477600"/>
            <ac:spMk id="6" creationId="{FCBE5862-9844-1F54-AB29-2DFE35FD69F5}"/>
          </ac:spMkLst>
        </pc:spChg>
        <pc:spChg chg="add mod">
          <ac:chgData name="Marty Hultgren" userId="9481ff37-1d5e-4d95-af3c-77709b021bda" providerId="ADAL" clId="{0FE59A10-0FA6-4426-8BDF-F016476E0495}" dt="2024-11-14T14:14:25.725" v="6281"/>
          <ac:spMkLst>
            <pc:docMk/>
            <pc:sldMk cId="3616622113" sldId="2147477600"/>
            <ac:spMk id="7" creationId="{4D0084EB-247E-B53B-A548-855FAE610B37}"/>
          </ac:spMkLst>
        </pc:spChg>
        <pc:spChg chg="add del mod">
          <ac:chgData name="Marty Hultgren" userId="9481ff37-1d5e-4d95-af3c-77709b021bda" providerId="ADAL" clId="{0FE59A10-0FA6-4426-8BDF-F016476E0495}" dt="2024-11-14T14:14:31.035" v="6283" actId="478"/>
          <ac:spMkLst>
            <pc:docMk/>
            <pc:sldMk cId="3616622113" sldId="2147477600"/>
            <ac:spMk id="8" creationId="{075D34D0-E805-A7F7-DDBD-41299E782434}"/>
          </ac:spMkLst>
        </pc:spChg>
        <pc:picChg chg="mod">
          <ac:chgData name="Marty Hultgren" userId="9481ff37-1d5e-4d95-af3c-77709b021bda" providerId="ADAL" clId="{0FE59A10-0FA6-4426-8BDF-F016476E0495}" dt="2024-11-14T14:09:51.195" v="6192" actId="1076"/>
          <ac:picMkLst>
            <pc:docMk/>
            <pc:sldMk cId="3616622113" sldId="2147477600"/>
            <ac:picMk id="3" creationId="{594E982C-9AF7-7AF6-0671-80EAC8908202}"/>
          </ac:picMkLst>
        </pc:picChg>
      </pc:sldChg>
      <pc:sldChg chg="delSp add del mod">
        <pc:chgData name="Marty Hultgren" userId="9481ff37-1d5e-4d95-af3c-77709b021bda" providerId="ADAL" clId="{0FE59A10-0FA6-4426-8BDF-F016476E0495}" dt="2024-11-14T14:14:33.538" v="6284" actId="47"/>
        <pc:sldMkLst>
          <pc:docMk/>
          <pc:sldMk cId="480709676" sldId="2147477601"/>
        </pc:sldMkLst>
        <pc:picChg chg="del">
          <ac:chgData name="Marty Hultgren" userId="9481ff37-1d5e-4d95-af3c-77709b021bda" providerId="ADAL" clId="{0FE59A10-0FA6-4426-8BDF-F016476E0495}" dt="2024-11-14T14:14:22.455" v="6280" actId="478"/>
          <ac:picMkLst>
            <pc:docMk/>
            <pc:sldMk cId="480709676" sldId="2147477601"/>
            <ac:picMk id="3" creationId="{594E982C-9AF7-7AF6-0671-80EAC8908202}"/>
          </ac:picMkLst>
        </pc:picChg>
      </pc:sldChg>
      <pc:sldChg chg="delSp modSp add mod ord">
        <pc:chgData name="Marty Hultgren" userId="9481ff37-1d5e-4d95-af3c-77709b021bda" providerId="ADAL" clId="{0FE59A10-0FA6-4426-8BDF-F016476E0495}" dt="2024-11-14T14:20:18.023" v="6307"/>
        <pc:sldMkLst>
          <pc:docMk/>
          <pc:sldMk cId="2237460681" sldId="2147477601"/>
        </pc:sldMkLst>
        <pc:spChg chg="del">
          <ac:chgData name="Marty Hultgren" userId="9481ff37-1d5e-4d95-af3c-77709b021bda" providerId="ADAL" clId="{0FE59A10-0FA6-4426-8BDF-F016476E0495}" dt="2024-11-14T14:16:51.952" v="6296" actId="478"/>
          <ac:spMkLst>
            <pc:docMk/>
            <pc:sldMk cId="2237460681" sldId="2147477601"/>
            <ac:spMk id="2" creationId="{0602C79D-B691-2285-09B2-7CF7C7DBC91C}"/>
          </ac:spMkLst>
        </pc:spChg>
        <pc:spChg chg="del">
          <ac:chgData name="Marty Hultgren" userId="9481ff37-1d5e-4d95-af3c-77709b021bda" providerId="ADAL" clId="{0FE59A10-0FA6-4426-8BDF-F016476E0495}" dt="2024-11-14T14:17:13.414" v="6300" actId="478"/>
          <ac:spMkLst>
            <pc:docMk/>
            <pc:sldMk cId="2237460681" sldId="2147477601"/>
            <ac:spMk id="6" creationId="{11DAAC76-148C-A8D6-C748-AABF705DFFAA}"/>
          </ac:spMkLst>
        </pc:spChg>
        <pc:spChg chg="del">
          <ac:chgData name="Marty Hultgren" userId="9481ff37-1d5e-4d95-af3c-77709b021bda" providerId="ADAL" clId="{0FE59A10-0FA6-4426-8BDF-F016476E0495}" dt="2024-11-14T14:17:14.493" v="6301" actId="478"/>
          <ac:spMkLst>
            <pc:docMk/>
            <pc:sldMk cId="2237460681" sldId="2147477601"/>
            <ac:spMk id="9" creationId="{6EAE50C6-6B9E-A824-69E7-739CFB7FB63C}"/>
          </ac:spMkLst>
        </pc:spChg>
        <pc:graphicFrameChg chg="ord modGraphic">
          <ac:chgData name="Marty Hultgren" userId="9481ff37-1d5e-4d95-af3c-77709b021bda" providerId="ADAL" clId="{0FE59A10-0FA6-4426-8BDF-F016476E0495}" dt="2024-11-14T14:17:06.343" v="6298" actId="166"/>
          <ac:graphicFrameMkLst>
            <pc:docMk/>
            <pc:sldMk cId="2237460681" sldId="2147477601"/>
            <ac:graphicFrameMk id="20" creationId="{6379E336-7AB3-41A6-6A26-76125BEBF9A2}"/>
          </ac:graphicFrameMkLst>
        </pc:graphicFrameChg>
        <pc:graphicFrameChg chg="ord modGraphic">
          <ac:chgData name="Marty Hultgren" userId="9481ff37-1d5e-4d95-af3c-77709b021bda" providerId="ADAL" clId="{0FE59A10-0FA6-4426-8BDF-F016476E0495}" dt="2024-11-14T14:17:36.491" v="6304" actId="166"/>
          <ac:graphicFrameMkLst>
            <pc:docMk/>
            <pc:sldMk cId="2237460681" sldId="2147477601"/>
            <ac:graphicFrameMk id="21" creationId="{FC994C6B-0095-E364-8B33-CBE54943BDB3}"/>
          </ac:graphicFrameMkLst>
        </pc:graphicFrameChg>
      </pc:sldChg>
      <pc:sldChg chg="delSp add del mod">
        <pc:chgData name="Marty Hultgren" userId="9481ff37-1d5e-4d95-af3c-77709b021bda" providerId="ADAL" clId="{0FE59A10-0FA6-4426-8BDF-F016476E0495}" dt="2024-11-14T14:14:12.135" v="6278" actId="47"/>
        <pc:sldMkLst>
          <pc:docMk/>
          <pc:sldMk cId="2828294746" sldId="2147477601"/>
        </pc:sldMkLst>
        <pc:picChg chg="del">
          <ac:chgData name="Marty Hultgren" userId="9481ff37-1d5e-4d95-af3c-77709b021bda" providerId="ADAL" clId="{0FE59A10-0FA6-4426-8BDF-F016476E0495}" dt="2024-11-14T14:13:35.138" v="6263" actId="478"/>
          <ac:picMkLst>
            <pc:docMk/>
            <pc:sldMk cId="2828294746" sldId="2147477601"/>
            <ac:picMk id="3" creationId="{EEEFB098-D802-7E8D-3C34-A8560267DF28}"/>
          </ac:picMkLst>
        </pc:picChg>
      </pc:sldChg>
      <pc:sldMasterChg chg="delSldLayout">
        <pc:chgData name="Marty Hultgren" userId="9481ff37-1d5e-4d95-af3c-77709b021bda" providerId="ADAL" clId="{0FE59A10-0FA6-4426-8BDF-F016476E0495}" dt="2024-11-08T14:50:31.069" v="4018" actId="47"/>
        <pc:sldMasterMkLst>
          <pc:docMk/>
          <pc:sldMasterMk cId="519966091" sldId="2147483816"/>
        </pc:sldMasterMkLst>
        <pc:sldLayoutChg chg="del">
          <pc:chgData name="Marty Hultgren" userId="9481ff37-1d5e-4d95-af3c-77709b021bda" providerId="ADAL" clId="{0FE59A10-0FA6-4426-8BDF-F016476E0495}" dt="2024-11-06T19:03:45.170" v="2047" actId="47"/>
          <pc:sldLayoutMkLst>
            <pc:docMk/>
            <pc:sldMasterMk cId="519966091" sldId="2147483816"/>
            <pc:sldLayoutMk cId="76230705" sldId="2147483855"/>
          </pc:sldLayoutMkLst>
        </pc:sldLayoutChg>
        <pc:sldLayoutChg chg="del">
          <pc:chgData name="Marty Hultgren" userId="9481ff37-1d5e-4d95-af3c-77709b021bda" providerId="ADAL" clId="{0FE59A10-0FA6-4426-8BDF-F016476E0495}" dt="2024-11-08T14:50:31.069" v="4018" actId="47"/>
          <pc:sldLayoutMkLst>
            <pc:docMk/>
            <pc:sldMasterMk cId="519966091" sldId="2147483816"/>
            <pc:sldLayoutMk cId="1473803780" sldId="2147483857"/>
          </pc:sldLayoutMkLst>
        </pc:sldLayoutChg>
        <pc:sldLayoutChg chg="del">
          <pc:chgData name="Marty Hultgren" userId="9481ff37-1d5e-4d95-af3c-77709b021bda" providerId="ADAL" clId="{0FE59A10-0FA6-4426-8BDF-F016476E0495}" dt="2024-11-06T19:03:45.170" v="2047" actId="47"/>
          <pc:sldLayoutMkLst>
            <pc:docMk/>
            <pc:sldMasterMk cId="519966091" sldId="2147483816"/>
            <pc:sldLayoutMk cId="2873860601" sldId="2147483857"/>
          </pc:sldLayoutMkLst>
        </pc:sldLayoutChg>
      </pc:sldMaster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heme" Target="../theme/theme3.xml"/><Relationship Id="rId4" Type="http://schemas.openxmlformats.org/officeDocument/2006/relationships/image" Target="../media/image2.sv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01A56FA-0DF4-15B7-A216-DB01CF5CEB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CE34E3-7E5C-436A-9E6D-2FFC8FFCFCBF}" type="datetimeFigureOut">
              <a:rPr lang="en-US" smtClean="0">
                <a:latin typeface="Anova Light" panose="020B0403020203020204" pitchFamily="34" charset="0"/>
              </a:rPr>
              <a:t>11/14/2024</a:t>
            </a:fld>
            <a:endParaRPr lang="en-US" dirty="0">
              <a:latin typeface="Anova Light" panose="020B0403020203020204" pitchFamily="34" charset="0"/>
            </a:endParaRPr>
          </a:p>
        </p:txBody>
      </p:sp>
      <p:sp>
        <p:nvSpPr>
          <p:cNvPr id="5" name="Slide Number Placeholder 4">
            <a:extLst>
              <a:ext uri="{FF2B5EF4-FFF2-40B4-BE49-F238E27FC236}">
                <a16:creationId xmlns:a16="http://schemas.microsoft.com/office/drawing/2014/main" id="{BA52EC1A-046B-DC8F-4AAC-4BB03667CCC0}"/>
              </a:ext>
            </a:extLst>
          </p:cNvPr>
          <p:cNvSpPr>
            <a:spLocks noGrp="1"/>
          </p:cNvSpPr>
          <p:nvPr>
            <p:ph type="sldNum" sz="quarter" idx="3"/>
          </p:nvPr>
        </p:nvSpPr>
        <p:spPr>
          <a:xfrm>
            <a:off x="0" y="0"/>
            <a:ext cx="2971800" cy="458787"/>
          </a:xfrm>
          <a:prstGeom prst="rect">
            <a:avLst/>
          </a:prstGeom>
        </p:spPr>
        <p:txBody>
          <a:bodyPr vert="horz" lIns="91440" tIns="45720" rIns="91440" bIns="45720" rtlCol="0" anchor="b"/>
          <a:lstStyle>
            <a:lvl1pPr algn="r">
              <a:defRPr sz="1200"/>
            </a:lvl1pPr>
          </a:lstStyle>
          <a:p>
            <a:pPr algn="l"/>
            <a:fld id="{C4EF46A2-9381-4C51-8277-3C7F2938E9F9}" type="slidenum">
              <a:rPr lang="en-US" smtClean="0">
                <a:latin typeface="Anova Light" panose="020B0403020203020204" pitchFamily="34" charset="0"/>
              </a:rPr>
              <a:pPr algn="l"/>
              <a:t>‹#›</a:t>
            </a:fld>
            <a:endParaRPr lang="en-US" dirty="0">
              <a:latin typeface="Anova Light" panose="020B0403020203020204" pitchFamily="34" charset="0"/>
            </a:endParaRPr>
          </a:p>
        </p:txBody>
      </p:sp>
      <p:sp>
        <p:nvSpPr>
          <p:cNvPr id="2" name="TextBox 4">
            <a:extLst>
              <a:ext uri="{FF2B5EF4-FFF2-40B4-BE49-F238E27FC236}">
                <a16:creationId xmlns:a16="http://schemas.microsoft.com/office/drawing/2014/main" id="{7A8A3785-BF0E-6C8B-8B7B-0521D7696A29}"/>
              </a:ext>
            </a:extLst>
          </p:cNvPr>
          <p:cNvSpPr txBox="1"/>
          <p:nvPr/>
        </p:nvSpPr>
        <p:spPr>
          <a:xfrm>
            <a:off x="685800" y="8879554"/>
            <a:ext cx="2514600" cy="169277"/>
          </a:xfrm>
          <a:prstGeom prst="rect">
            <a:avLst/>
          </a:prstGeom>
          <a:noFill/>
        </p:spPr>
        <p:txBody>
          <a:bodyPr wrap="square" lIns="0" anchor="b" anchorCtr="0">
            <a:spAutoFit/>
          </a:bodyPr>
          <a:lstStyle/>
          <a:p>
            <a:pPr marL="0" marR="0" lvl="0" indent="0" algn="l"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accent5">
                    <a:lumMod val="60000"/>
                    <a:lumOff val="4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pic>
        <p:nvPicPr>
          <p:cNvPr id="4" name="Picture 6">
            <a:extLst>
              <a:ext uri="{FF2B5EF4-FFF2-40B4-BE49-F238E27FC236}">
                <a16:creationId xmlns:a16="http://schemas.microsoft.com/office/drawing/2014/main" id="{3F6C63C1-B02C-0586-DDA1-7B0EB003F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992336" y="8788172"/>
            <a:ext cx="627951" cy="260659"/>
          </a:xfrm>
          <a:prstGeom prst="rect">
            <a:avLst/>
          </a:prstGeom>
        </p:spPr>
      </p:pic>
      <p:sp>
        <p:nvSpPr>
          <p:cNvPr id="6" name="TextBox 2">
            <a:extLst>
              <a:ext uri="{FF2B5EF4-FFF2-40B4-BE49-F238E27FC236}">
                <a16:creationId xmlns:a16="http://schemas.microsoft.com/office/drawing/2014/main" id="{FDEF6B2A-6211-F846-C47F-DC10CAA8C891}"/>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accent4"/>
                </a:solidFill>
                <a:latin typeface="Anova Light" panose="020B0403020203020204" pitchFamily="34" charset="0"/>
              </a:rPr>
              <a:t>sas.com</a:t>
            </a:r>
          </a:p>
        </p:txBody>
      </p:sp>
    </p:spTree>
    <p:custDataLst>
      <p:tags r:id="rId2"/>
    </p:custDataLst>
    <p:extLst>
      <p:ext uri="{BB962C8B-B14F-4D97-AF65-F5344CB8AC3E}">
        <p14:creationId xmlns:p14="http://schemas.microsoft.com/office/powerpoint/2010/main" val="262689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solidFill>
                  <a:schemeClr val="tx1"/>
                </a:solidFill>
                <a:latin typeface="Anova Light" panose="020B0403020203020204" pitchFamily="34" charset="0"/>
              </a:defRPr>
            </a:lvl1pPr>
          </a:lstStyle>
          <a:p>
            <a:fld id="{D46682E9-A1D3-F04F-A14F-ABAA4D2618F2}" type="datetimeFigureOut">
              <a:rPr lang="en-US" smtClean="0"/>
              <a:pPr/>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4">
            <a:extLst>
              <a:ext uri="{FF2B5EF4-FFF2-40B4-BE49-F238E27FC236}">
                <a16:creationId xmlns:a16="http://schemas.microsoft.com/office/drawing/2014/main" id="{CFAEC8D7-15A6-6F9F-E0B7-CB248431A52A}"/>
              </a:ext>
            </a:extLst>
          </p:cNvPr>
          <p:cNvSpPr txBox="1"/>
          <p:nvPr/>
        </p:nvSpPr>
        <p:spPr>
          <a:xfrm>
            <a:off x="685800" y="8879554"/>
            <a:ext cx="2514600" cy="169277"/>
          </a:xfrm>
          <a:prstGeom prst="rect">
            <a:avLst/>
          </a:prstGeom>
          <a:noFill/>
        </p:spPr>
        <p:txBody>
          <a:bodyPr wrap="square" lIns="0" anchor="b" anchorCtr="0">
            <a:spAutoFit/>
          </a:bodyPr>
          <a:lstStyle/>
          <a:p>
            <a:pPr marL="0" marR="0" lvl="0" indent="0" algn="l"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accent5">
                    <a:lumMod val="60000"/>
                    <a:lumOff val="4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sp>
        <p:nvSpPr>
          <p:cNvPr id="10" name="Slide Number Placeholder 4">
            <a:extLst>
              <a:ext uri="{FF2B5EF4-FFF2-40B4-BE49-F238E27FC236}">
                <a16:creationId xmlns:a16="http://schemas.microsoft.com/office/drawing/2014/main" id="{9DE3AD8C-AE96-943C-8DAF-3D5594863A36}"/>
              </a:ext>
            </a:extLst>
          </p:cNvPr>
          <p:cNvSpPr>
            <a:spLocks noGrp="1"/>
          </p:cNvSpPr>
          <p:nvPr>
            <p:ph type="sldNum" sz="quarter" idx="5"/>
          </p:nvPr>
        </p:nvSpPr>
        <p:spPr>
          <a:xfrm>
            <a:off x="0" y="0"/>
            <a:ext cx="2971800" cy="458787"/>
          </a:xfrm>
          <a:prstGeom prst="rect">
            <a:avLst/>
          </a:prstGeom>
        </p:spPr>
        <p:txBody>
          <a:bodyPr vert="horz" lIns="91440" tIns="45720" rIns="91440" bIns="45720" rtlCol="0" anchor="b"/>
          <a:lstStyle>
            <a:lvl1pPr algn="r">
              <a:defRPr sz="1200" b="0" i="0">
                <a:solidFill>
                  <a:schemeClr val="tx1"/>
                </a:solidFill>
                <a:latin typeface="Anova Light" panose="020B0403020203020204" pitchFamily="34" charset="0"/>
              </a:defRPr>
            </a:lvl1pPr>
          </a:lstStyle>
          <a:p>
            <a:pPr algn="l"/>
            <a:fld id="{C4EF46A2-9381-4C51-8277-3C7F2938E9F9}" type="slidenum">
              <a:rPr lang="en-US" smtClean="0"/>
              <a:pPr algn="l"/>
              <a:t>‹#›</a:t>
            </a:fld>
            <a:endParaRPr lang="en-US" dirty="0"/>
          </a:p>
        </p:txBody>
      </p:sp>
      <p:pic>
        <p:nvPicPr>
          <p:cNvPr id="2" name="Picture 6">
            <a:extLst>
              <a:ext uri="{FF2B5EF4-FFF2-40B4-BE49-F238E27FC236}">
                <a16:creationId xmlns:a16="http://schemas.microsoft.com/office/drawing/2014/main" id="{D7A2D390-EEAD-C632-F276-85D15BA57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992336" y="8788172"/>
            <a:ext cx="627951" cy="260659"/>
          </a:xfrm>
          <a:prstGeom prst="rect">
            <a:avLst/>
          </a:prstGeom>
        </p:spPr>
      </p:pic>
      <p:sp>
        <p:nvSpPr>
          <p:cNvPr id="6" name="TextBox 2">
            <a:extLst>
              <a:ext uri="{FF2B5EF4-FFF2-40B4-BE49-F238E27FC236}">
                <a16:creationId xmlns:a16="http://schemas.microsoft.com/office/drawing/2014/main" id="{F607DE50-086C-7432-5C71-ADF401D86D53}"/>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tx1"/>
                </a:solidFill>
                <a:latin typeface="Anova Light" panose="020B0403020203020204" pitchFamily="34" charset="0"/>
              </a:rPr>
              <a:t>sas.com</a:t>
            </a:r>
          </a:p>
        </p:txBody>
      </p:sp>
    </p:spTree>
    <p:extLst>
      <p:ext uri="{BB962C8B-B14F-4D97-AF65-F5344CB8AC3E}">
        <p14:creationId xmlns:p14="http://schemas.microsoft.com/office/powerpoint/2010/main" val="3625376775"/>
      </p:ext>
    </p:extLst>
  </p:cSld>
  <p:clrMap bg1="lt1" tx1="dk1" bg2="lt2" tx2="dk2" accent1="accent1" accent2="accent2" accent3="accent3" accent4="accent4" accent5="accent5" accent6="accent6" hlink="hlink" folHlink="folHlink"/>
  <p:notesStyle>
    <a:lvl1pPr marL="342900" indent="-342900" algn="l" defTabSz="1828800" rtl="0" eaLnBrk="1" latinLnBrk="0" hangingPunct="1">
      <a:buClr>
        <a:schemeClr val="accent5"/>
      </a:buClr>
      <a:buFont typeface="Anova Light" panose="020B0403020203020204" pitchFamily="34" charset="0"/>
      <a:buChar char="•"/>
      <a:defRPr sz="2400" b="0" i="0" kern="1200">
        <a:solidFill>
          <a:schemeClr val="tx1"/>
        </a:solidFill>
        <a:latin typeface="+mn-lt"/>
        <a:ea typeface="+mn-ea"/>
        <a:cs typeface="+mn-cs"/>
      </a:defRPr>
    </a:lvl1pPr>
    <a:lvl2pPr marL="1257300" indent="-342900" algn="l" defTabSz="1828800" rtl="0" eaLnBrk="1" latinLnBrk="0" hangingPunct="1">
      <a:buClr>
        <a:schemeClr val="accent5"/>
      </a:buClr>
      <a:buFont typeface="Anova Light" panose="020B0403020203020204" pitchFamily="34" charset="0"/>
      <a:buChar char="–"/>
      <a:defRPr sz="2000" b="0" i="0" kern="1200">
        <a:solidFill>
          <a:schemeClr val="tx1"/>
        </a:solidFill>
        <a:latin typeface="+mn-lt"/>
        <a:ea typeface="+mn-ea"/>
        <a:cs typeface="+mn-cs"/>
      </a:defRPr>
    </a:lvl2pPr>
    <a:lvl3pPr marL="2171700" indent="-342900" algn="l" defTabSz="1828800" rtl="0" eaLnBrk="1" latinLnBrk="0" hangingPunct="1">
      <a:buClr>
        <a:schemeClr val="accent5"/>
      </a:buClr>
      <a:buFont typeface="Anova Light" panose="020B0403020203020204" pitchFamily="34" charset="0"/>
      <a:buChar char="•"/>
      <a:defRPr sz="1800" b="0" i="0" kern="1200">
        <a:solidFill>
          <a:schemeClr val="tx1"/>
        </a:solidFill>
        <a:latin typeface="+mn-lt"/>
        <a:ea typeface="+mn-ea"/>
        <a:cs typeface="+mn-cs"/>
      </a:defRPr>
    </a:lvl3pPr>
    <a:lvl4pPr marL="3086100" indent="-342900" algn="l" defTabSz="1828800" rtl="0" eaLnBrk="1" latinLnBrk="0" hangingPunct="1">
      <a:buClr>
        <a:schemeClr val="accent5"/>
      </a:buClr>
      <a:buFont typeface="Anova Light" panose="020B0403020203020204" pitchFamily="34" charset="0"/>
      <a:buChar char="–"/>
      <a:defRPr sz="1600" b="0" i="0" kern="1200">
        <a:solidFill>
          <a:schemeClr val="tx1"/>
        </a:solidFill>
        <a:latin typeface="+mn-lt"/>
        <a:ea typeface="+mn-ea"/>
        <a:cs typeface="+mn-cs"/>
      </a:defRPr>
    </a:lvl4pPr>
    <a:lvl5pPr marL="4000500" indent="-342900" algn="l" defTabSz="1828800" rtl="0" eaLnBrk="1" latinLnBrk="0" hangingPunct="1">
      <a:buClr>
        <a:schemeClr val="accent5"/>
      </a:buClr>
      <a:buFont typeface="Anova Light" panose="020B0403020203020204" pitchFamily="34" charset="0"/>
      <a:buChar char="•"/>
      <a:defRPr sz="1400" b="0" i="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the instructor:</a:t>
            </a:r>
          </a:p>
          <a:p>
            <a:pPr marL="0" indent="0">
              <a:buNone/>
            </a:pPr>
            <a:r>
              <a:rPr lang="en-US" dirty="0"/>
              <a:t>The code for this presentation will run in SAS 9.4, but the section on Data Quality functions will require the SAS Data Quality server installed and configured. Alternatively, all code should run as-is in SAS Studio with SAS Viya 4. I used SAS Viya LTS 2024.03 to develop this presentation. For the demo, copy the </a:t>
            </a:r>
            <a:r>
              <a:rPr lang="en-US" b="1" dirty="0"/>
              <a:t>fuzzy</a:t>
            </a:r>
            <a:r>
              <a:rPr lang="en-US" b="0" dirty="0"/>
              <a:t> folder and all sub-folders/contents into your SAS Studio environment. Open the </a:t>
            </a:r>
            <a:r>
              <a:rPr lang="en-US" b="1" dirty="0" err="1"/>
              <a:t>libnames.sas</a:t>
            </a:r>
            <a:r>
              <a:rPr lang="en-US" b="0" dirty="0"/>
              <a:t> program and modify the %let path= statement to point to your path. Save and submit, and you are ready to demo. </a:t>
            </a:r>
          </a:p>
          <a:p>
            <a:pPr marL="0" indent="0">
              <a:buNone/>
            </a:pPr>
            <a:endParaRPr lang="en-US" dirty="0"/>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1</a:t>
            </a:fld>
            <a:endParaRPr lang="en-US" dirty="0"/>
          </a:p>
        </p:txBody>
      </p:sp>
    </p:spTree>
    <p:extLst>
      <p:ext uri="{BB962C8B-B14F-4D97-AF65-F5344CB8AC3E}">
        <p14:creationId xmlns:p14="http://schemas.microsoft.com/office/powerpoint/2010/main" val="4013618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Here we have a join that matches on name, state, city, and zip code. If fixes the case issue and the zip code mismatch issue. And it runs fine – but it returns only 2 rows of data! Surely there must be more than 2 cat lovers in our customer database! </a:t>
            </a:r>
          </a:p>
          <a:p>
            <a:pPr marL="0" indent="0">
              <a:buNone/>
            </a:pPr>
            <a:endParaRPr lang="en-US" dirty="0"/>
          </a:p>
          <a:p>
            <a:pPr marL="0" indent="0">
              <a:buNone/>
            </a:pPr>
            <a:r>
              <a:rPr lang="en-US" dirty="0"/>
              <a:t>So what do we do? We likely can’t sit down with a pen and phone, eyeball the data, and say, “I think Kristiana and Christy Curry are the same person. I’ll call and ask”. Taking the possibly 1000s of hours to do that isn’t viable and might be intrusive to our customers. In this case we can likely get closer to a good match easily by using some fuzzy matching magic.</a:t>
            </a:r>
          </a:p>
          <a:p>
            <a:pPr marL="0" indent="0">
              <a:buNone/>
            </a:pPr>
            <a:endParaRPr lang="en-US" dirty="0"/>
          </a:p>
          <a:p>
            <a:pPr marL="0" indent="0">
              <a:buNone/>
            </a:pPr>
            <a:r>
              <a:rPr lang="en-US" b="1" dirty="0"/>
              <a:t>(The two people in the result set are Jennifer Ryan &amp; Michael Tillman.)</a:t>
            </a:r>
          </a:p>
        </p:txBody>
      </p:sp>
    </p:spTree>
    <p:extLst>
      <p:ext uri="{BB962C8B-B14F-4D97-AF65-F5344CB8AC3E}">
        <p14:creationId xmlns:p14="http://schemas.microsoft.com/office/powerpoint/2010/main" val="29321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347540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2384296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403538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54913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57221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1860110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121242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154155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18249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It’s pretty common that we need to combine data from multiple tables into a single table for further processing, analysis, and reporting. </a:t>
            </a:r>
          </a:p>
        </p:txBody>
      </p:sp>
    </p:spTree>
    <p:extLst>
      <p:ext uri="{BB962C8B-B14F-4D97-AF65-F5344CB8AC3E}">
        <p14:creationId xmlns:p14="http://schemas.microsoft.com/office/powerpoint/2010/main" val="313468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200971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3822977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97006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SOUNDEX is a phonetic algorithm that compares the sound of two text segments as they would be pronounced in English. It is often used for fuzzy matching based on names. Most SQL-based databases include a SOUNDEX function, and so does base SAS.  SOUNDEX accepts a single argument consisting of a text string. </a:t>
            </a:r>
          </a:p>
          <a:p>
            <a:pPr marL="0" indent="0">
              <a:buNone/>
            </a:pPr>
            <a:endParaRPr lang="en-US" dirty="0"/>
          </a:p>
          <a:p>
            <a:pPr marL="0" indent="0">
              <a:buNone/>
            </a:pPr>
            <a:r>
              <a:rPr lang="en-US" dirty="0"/>
              <a:t>SOUNDEX was first developed for </a:t>
            </a:r>
            <a:r>
              <a:rPr lang="en-US" b="0" i="0" dirty="0">
                <a:solidFill>
                  <a:srgbClr val="212529"/>
                </a:solidFill>
                <a:effectLst/>
                <a:latin typeface="Verdana" panose="020B0604030504040204" pitchFamily="34" charset="0"/>
              </a:rPr>
              <a:t>to simplify census taking around 1915-1920. It’s used to overcome the problem of alternative spellings of names. But it has some issues, including a bias toward more traditional English spelling. And, in </a:t>
            </a:r>
            <a:r>
              <a:rPr lang="en-US" b="0" i="0" dirty="0" err="1">
                <a:solidFill>
                  <a:srgbClr val="212529"/>
                </a:solidFill>
                <a:effectLst/>
                <a:latin typeface="Verdana" panose="020B0604030504040204" pitchFamily="34" charset="0"/>
              </a:rPr>
              <a:t>add’n</a:t>
            </a:r>
            <a:r>
              <a:rPr lang="en-US" b="0" i="0" dirty="0">
                <a:solidFill>
                  <a:srgbClr val="212529"/>
                </a:solidFill>
                <a:effectLst/>
                <a:latin typeface="Verdana" panose="020B0604030504040204" pitchFamily="34" charset="0"/>
              </a:rPr>
              <a:t> to its </a:t>
            </a:r>
            <a:r>
              <a:rPr lang="en-US" dirty="0"/>
              <a:t>English bias, this algorithm is particularly sensitive to spelling diversions early in the text, so while it is very easy to use, it often misses matches that you or I would find exceptionally easy to detect. Also, there’s no way to control the scoring with SOUNDEX – so scores either match or they don’t. What do I mean by “scoring”? Well, let’s say that the algorithm returns scores, where 0 is a perfect match and 200 about as unmatched as you can get. It’d be nice if we could say, “I’d like to accept any scores from 0 to 20” or “from 0 to 45”, etc. With SOUNDEX we get what it gives us and that’s that. But it’s a start, it’s easy to use, and it’s an interesting place to first investigate fuzzy matching. </a:t>
            </a:r>
          </a:p>
          <a:p>
            <a:pPr marL="0" indent="0">
              <a:buNone/>
            </a:pPr>
            <a:endParaRPr lang="en-US" dirty="0"/>
          </a:p>
          <a:p>
            <a:pPr marL="0" indent="0">
              <a:buNone/>
            </a:pPr>
            <a:r>
              <a:rPr lang="en-US" dirty="0"/>
              <a:t>SOUNDEX returns whatever the argument is but encoded. It encodes by using the first letter of the string. Here you can see that the SCORE for “Kristiana” begins with a “K” and the score for “Jennifer” starts with a “J”. </a:t>
            </a:r>
          </a:p>
          <a:p>
            <a:pPr marL="0" indent="0">
              <a:buNone/>
            </a:pPr>
            <a:r>
              <a:rPr lang="en-US" dirty="0"/>
              <a:t>SOUNDEX also chucks out the vowels and a few other letters (H, W, Y), and it then assigns #s to different groups of letters. </a:t>
            </a:r>
          </a:p>
          <a:p>
            <a:pPr marL="0" indent="0">
              <a:buNone/>
            </a:pPr>
            <a:endParaRPr lang="en-US" dirty="0"/>
          </a:p>
          <a:p>
            <a:pPr marL="0" indent="0">
              <a:buNone/>
            </a:pPr>
            <a:r>
              <a:rPr lang="en-US" dirty="0"/>
              <a:t>For example, look at “Kristiana” and its score. I won’t go thru all of it because TBH it’s not really all that useful to know, and it gets boring fast. But a little info here might be helpful.</a:t>
            </a:r>
          </a:p>
          <a:p>
            <a:pPr marL="0" indent="0">
              <a:buNone/>
            </a:pPr>
            <a:r>
              <a:rPr lang="en-US" dirty="0"/>
              <a:t>The score for “Kristiana” begins with a “K” – first letter of her name. </a:t>
            </a:r>
          </a:p>
          <a:p>
            <a:pPr marL="0" indent="0">
              <a:buNone/>
            </a:pPr>
            <a:r>
              <a:rPr lang="en-US" dirty="0"/>
              <a:t>The letter “R” (case doesn’t matter) is always assigned a  “6”, so that’s next. </a:t>
            </a:r>
          </a:p>
          <a:p>
            <a:pPr marL="0" indent="0">
              <a:buNone/>
            </a:pPr>
            <a:r>
              <a:rPr lang="en-US" dirty="0"/>
              <a:t>The “</a:t>
            </a:r>
            <a:r>
              <a:rPr lang="en-US" dirty="0" err="1"/>
              <a:t>i</a:t>
            </a:r>
            <a:r>
              <a:rPr lang="en-US" dirty="0"/>
              <a:t>” is ignored and the “s” is one of a set of #s which is always assigned a “2”.</a:t>
            </a:r>
          </a:p>
          <a:p>
            <a:pPr marL="0" indent="0">
              <a:buNone/>
            </a:pPr>
            <a:r>
              <a:rPr lang="en-US" dirty="0"/>
              <a:t>The “t” one of a set of #s always assigned a “3”</a:t>
            </a:r>
          </a:p>
          <a:p>
            <a:pPr marL="0" indent="0">
              <a:buNone/>
            </a:pPr>
            <a:r>
              <a:rPr lang="en-US" dirty="0"/>
              <a:t>The “</a:t>
            </a:r>
            <a:r>
              <a:rPr lang="en-US" dirty="0" err="1"/>
              <a:t>i</a:t>
            </a:r>
            <a:r>
              <a:rPr lang="en-US" dirty="0"/>
              <a:t>“ and “a” are ignored</a:t>
            </a:r>
          </a:p>
          <a:p>
            <a:pPr marL="0" indent="0">
              <a:buNone/>
            </a:pPr>
            <a:r>
              <a:rPr lang="en-US" dirty="0"/>
              <a:t>The “n” is assigned a “5”.</a:t>
            </a:r>
          </a:p>
          <a:p>
            <a:pPr marL="0" indent="0">
              <a:buNone/>
            </a:pPr>
            <a:endParaRPr lang="en-US" dirty="0"/>
          </a:p>
          <a:p>
            <a:pPr marL="0" indent="0">
              <a:buNone/>
            </a:pPr>
            <a:endParaRPr lang="en-US" dirty="0"/>
          </a:p>
          <a:p>
            <a:pPr marL="0" indent="0">
              <a:buNone/>
            </a:pPr>
            <a:r>
              <a:rPr lang="en-US" dirty="0"/>
              <a:t>The algorithm will always ignore the same set of letters and always assign the same numbers to the same sets of letters. </a:t>
            </a:r>
          </a:p>
          <a:p>
            <a:pPr marL="0" indent="0">
              <a:buNone/>
            </a:pPr>
            <a:endParaRPr lang="en-US" dirty="0"/>
          </a:p>
          <a:p>
            <a:pPr marL="0" indent="0">
              <a:buNone/>
            </a:pPr>
            <a:r>
              <a:rPr lang="en-US" dirty="0"/>
              <a:t>What’s much more important is how all this crazy stuff can help us – it can – and whether there are more robust methods worth considering – there are. </a:t>
            </a:r>
          </a:p>
          <a:p>
            <a:pPr marL="0" indent="0">
              <a:buNone/>
            </a:pPr>
            <a:endParaRPr lang="en-US" dirty="0"/>
          </a:p>
          <a:p>
            <a:pPr marL="0" indent="0" algn="l">
              <a:buNone/>
            </a:pPr>
            <a:r>
              <a:rPr lang="en-US" b="0" i="0" dirty="0">
                <a:solidFill>
                  <a:srgbClr val="1B1D22"/>
                </a:solidFill>
                <a:effectLst/>
                <a:latin typeface="Anova"/>
              </a:rPr>
              <a:t>SOUNDEX returns a copy of the </a:t>
            </a:r>
            <a:r>
              <a:rPr lang="en-US" b="0" i="1" dirty="0">
                <a:solidFill>
                  <a:srgbClr val="1B1D22"/>
                </a:solidFill>
                <a:effectLst/>
                <a:latin typeface="Anova"/>
              </a:rPr>
              <a:t>argument</a:t>
            </a:r>
            <a:r>
              <a:rPr lang="en-US" b="0" i="0" dirty="0">
                <a:solidFill>
                  <a:srgbClr val="1B1D22"/>
                </a:solidFill>
                <a:effectLst/>
                <a:latin typeface="Anova"/>
              </a:rPr>
              <a:t> encoded by using these steps:</a:t>
            </a:r>
          </a:p>
          <a:p>
            <a:pPr algn="l">
              <a:buFont typeface="+mj-lt"/>
              <a:buAutoNum type="arabicPeriod"/>
            </a:pPr>
            <a:r>
              <a:rPr lang="en-US" b="0" i="0" dirty="0">
                <a:solidFill>
                  <a:srgbClr val="1B1D22"/>
                </a:solidFill>
                <a:effectLst/>
                <a:latin typeface="Anova"/>
              </a:rPr>
              <a:t>SOUNDEX retains first letter in  </a:t>
            </a:r>
            <a:r>
              <a:rPr lang="en-US" b="0" i="1" dirty="0">
                <a:solidFill>
                  <a:srgbClr val="1B1D22"/>
                </a:solidFill>
                <a:effectLst/>
                <a:latin typeface="Anova"/>
              </a:rPr>
              <a:t>argument</a:t>
            </a:r>
            <a:r>
              <a:rPr lang="en-US" b="0" i="0" dirty="0">
                <a:solidFill>
                  <a:srgbClr val="1B1D22"/>
                </a:solidFill>
                <a:effectLst/>
                <a:latin typeface="Anova"/>
              </a:rPr>
              <a:t> and discards these letters: A E I O U   and  H W Y</a:t>
            </a:r>
          </a:p>
          <a:p>
            <a:pPr algn="l">
              <a:buFont typeface="+mj-lt"/>
              <a:buAutoNum type="arabicPeriod"/>
            </a:pPr>
            <a:r>
              <a:rPr lang="en-US" b="0" i="0" dirty="0">
                <a:solidFill>
                  <a:srgbClr val="1B1D22"/>
                </a:solidFill>
                <a:effectLst/>
                <a:latin typeface="Anova"/>
              </a:rPr>
              <a:t>SOUNDEX assigns these #s to these classes of letters:</a:t>
            </a:r>
          </a:p>
          <a:p>
            <a:pPr marL="457200" lvl="1" indent="0" algn="l">
              <a:buFont typeface="+mj-lt"/>
              <a:buNone/>
            </a:pPr>
            <a:r>
              <a:rPr lang="en-US" b="0" i="0" dirty="0">
                <a:solidFill>
                  <a:srgbClr val="1B1D22"/>
                </a:solidFill>
                <a:effectLst/>
                <a:latin typeface="Anova"/>
              </a:rPr>
              <a:t>1: B F P V</a:t>
            </a:r>
          </a:p>
          <a:p>
            <a:pPr marL="457200" lvl="1" indent="0" algn="l">
              <a:buFont typeface="+mj-lt"/>
              <a:buNone/>
            </a:pPr>
            <a:r>
              <a:rPr lang="en-US" b="0" i="0" dirty="0">
                <a:solidFill>
                  <a:srgbClr val="1B1D22"/>
                </a:solidFill>
                <a:effectLst/>
                <a:latin typeface="Anova"/>
              </a:rPr>
              <a:t>2: C G J K Q S X Z</a:t>
            </a:r>
          </a:p>
          <a:p>
            <a:pPr marL="457200" lvl="1" indent="0" algn="l">
              <a:buFont typeface="+mj-lt"/>
              <a:buNone/>
            </a:pPr>
            <a:r>
              <a:rPr lang="en-US" b="0" i="0" dirty="0">
                <a:solidFill>
                  <a:srgbClr val="1B1D22"/>
                </a:solidFill>
                <a:effectLst/>
                <a:latin typeface="Anova"/>
              </a:rPr>
              <a:t>3: D T</a:t>
            </a:r>
          </a:p>
          <a:p>
            <a:pPr marL="457200" lvl="1" indent="0" algn="l">
              <a:buFont typeface="+mj-lt"/>
              <a:buNone/>
            </a:pPr>
            <a:r>
              <a:rPr lang="en-US" b="0" i="0" dirty="0">
                <a:solidFill>
                  <a:srgbClr val="1B1D22"/>
                </a:solidFill>
                <a:effectLst/>
                <a:latin typeface="Anova"/>
              </a:rPr>
              <a:t>4: L</a:t>
            </a:r>
          </a:p>
          <a:p>
            <a:pPr marL="457200" lvl="1" indent="0" algn="l">
              <a:buFont typeface="+mj-lt"/>
              <a:buNone/>
            </a:pPr>
            <a:r>
              <a:rPr lang="en-US" b="0" i="0" dirty="0">
                <a:solidFill>
                  <a:srgbClr val="1B1D22"/>
                </a:solidFill>
                <a:effectLst/>
                <a:latin typeface="Anova"/>
              </a:rPr>
              <a:t>5: M N</a:t>
            </a:r>
          </a:p>
          <a:p>
            <a:pPr marL="457200" lvl="1" indent="0" algn="l">
              <a:buFont typeface="+mj-lt"/>
              <a:buNone/>
            </a:pPr>
            <a:r>
              <a:rPr lang="en-US" b="0" i="0" dirty="0">
                <a:solidFill>
                  <a:srgbClr val="1B1D22"/>
                </a:solidFill>
                <a:effectLst/>
                <a:latin typeface="Anova"/>
              </a:rPr>
              <a:t>6: 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https://www.archives.gov/research/census/soundex#:~:text=The%20soundex%20is%20a%20coded,code%20and%20are%20filed%20together</a:t>
            </a:r>
          </a:p>
          <a:p>
            <a:pPr marL="0" indent="0">
              <a:buNone/>
            </a:pPr>
            <a:r>
              <a:rPr lang="en-US" dirty="0"/>
              <a:t>https://en.wikipedia.org/wiki/Soundex</a:t>
            </a:r>
          </a:p>
          <a:p>
            <a:pPr marL="0" indent="0">
              <a:buNone/>
            </a:pPr>
            <a:r>
              <a:rPr lang="en-US" dirty="0"/>
              <a:t>https://www.ggarchives.com/SpCol/Genealogy/TheStoryOfSoundex.html</a:t>
            </a:r>
          </a:p>
        </p:txBody>
      </p:sp>
    </p:spTree>
    <p:extLst>
      <p:ext uri="{BB962C8B-B14F-4D97-AF65-F5344CB8AC3E}">
        <p14:creationId xmlns:p14="http://schemas.microsoft.com/office/powerpoint/2010/main" val="65496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asymmetric spelling distance algorithm is used to calculate the likelihood that two words match. </a:t>
            </a:r>
          </a:p>
          <a:p>
            <a:pPr marL="0" indent="0">
              <a:buNone/>
            </a:pPr>
            <a:endParaRPr lang="en-US" dirty="0"/>
          </a:p>
          <a:p>
            <a:pPr marL="0" indent="0">
              <a:buNone/>
            </a:pPr>
            <a:r>
              <a:rPr lang="en-US" dirty="0"/>
              <a:t>SPEDIS (“</a:t>
            </a:r>
            <a:r>
              <a:rPr lang="en-US" dirty="0" err="1"/>
              <a:t>SPElling</a:t>
            </a:r>
            <a:r>
              <a:rPr lang="en-US" dirty="0"/>
              <a:t> </a:t>
            </a:r>
            <a:r>
              <a:rPr lang="en-US" dirty="0" err="1"/>
              <a:t>DIStance</a:t>
            </a:r>
            <a:r>
              <a:rPr lang="en-US" dirty="0"/>
              <a:t>”): Base SAS function, </a:t>
            </a:r>
            <a:r>
              <a:rPr lang="en-US" b="0" i="0" dirty="0">
                <a:solidFill>
                  <a:srgbClr val="1B1D22"/>
                </a:solidFill>
                <a:effectLst/>
                <a:latin typeface="Anova"/>
              </a:rPr>
              <a:t>returns distance between 2 strings (the “query” and a “keyword”).</a:t>
            </a:r>
          </a:p>
          <a:p>
            <a:pPr marL="0" indent="0">
              <a:buNone/>
            </a:pPr>
            <a:r>
              <a:rPr lang="en-US" b="0" i="0" dirty="0">
                <a:solidFill>
                  <a:srgbClr val="1B1D22"/>
                </a:solidFill>
                <a:effectLst/>
                <a:latin typeface="Anova"/>
              </a:rPr>
              <a:t>The “distance” is a nonnegative number, usually &lt; 100 &amp; never &gt; 200.</a:t>
            </a:r>
          </a:p>
          <a:p>
            <a:pPr marL="0" indent="0">
              <a:buNone/>
            </a:pPr>
            <a:endParaRPr lang="en-US" b="0" i="0" dirty="0">
              <a:solidFill>
                <a:srgbClr val="1B1D22"/>
              </a:solidFill>
              <a:effectLst/>
              <a:latin typeface="Anova"/>
            </a:endParaRPr>
          </a:p>
          <a:p>
            <a:pPr marL="0" indent="0">
              <a:buNone/>
            </a:pPr>
            <a:r>
              <a:rPr lang="en-US" b="0" i="0" dirty="0">
                <a:solidFill>
                  <a:srgbClr val="1B1D22"/>
                </a:solidFill>
                <a:effectLst/>
                <a:latin typeface="Anova"/>
              </a:rPr>
              <a:t>SPEDIS computes a spelling distance between 2 words as the cost for converting 2</a:t>
            </a:r>
            <a:r>
              <a:rPr lang="en-US" b="0" i="0" baseline="30000" dirty="0">
                <a:solidFill>
                  <a:srgbClr val="1B1D22"/>
                </a:solidFill>
                <a:effectLst/>
                <a:latin typeface="Anova"/>
              </a:rPr>
              <a:t>nd</a:t>
            </a:r>
            <a:r>
              <a:rPr lang="en-US" b="0" i="0" dirty="0">
                <a:solidFill>
                  <a:srgbClr val="1B1D22"/>
                </a:solidFill>
                <a:effectLst/>
                <a:latin typeface="Anova"/>
              </a:rPr>
              <a:t> string/word (“keyword”) to 1</a:t>
            </a:r>
            <a:r>
              <a:rPr lang="en-US" b="0" i="0" baseline="30000" dirty="0">
                <a:solidFill>
                  <a:srgbClr val="1B1D22"/>
                </a:solidFill>
                <a:effectLst/>
                <a:latin typeface="Anova"/>
              </a:rPr>
              <a:t>st</a:t>
            </a:r>
            <a:r>
              <a:rPr lang="en-US" b="0" i="0" dirty="0">
                <a:solidFill>
                  <a:srgbClr val="1B1D22"/>
                </a:solidFill>
                <a:effectLst/>
                <a:latin typeface="Anova"/>
              </a:rPr>
              <a:t> string or word (“query”) by using a sequence of operations. </a:t>
            </a:r>
          </a:p>
          <a:p>
            <a:pPr marL="0" indent="0">
              <a:buNone/>
            </a:pPr>
            <a:r>
              <a:rPr lang="en-US" b="0" i="0" dirty="0">
                <a:solidFill>
                  <a:srgbClr val="1B1D22"/>
                </a:solidFill>
                <a:effectLst/>
                <a:latin typeface="Anova"/>
              </a:rPr>
              <a:t>Note: changing order of the arguments MIGHT give different results (SPEDIS(</a:t>
            </a:r>
            <a:r>
              <a:rPr lang="en-US" b="0" i="1" dirty="0">
                <a:solidFill>
                  <a:srgbClr val="1B1D22"/>
                </a:solidFill>
                <a:effectLst/>
                <a:latin typeface="Anova"/>
              </a:rPr>
              <a:t>QUERY</a:t>
            </a:r>
            <a:r>
              <a:rPr lang="en-US" b="0" i="0" dirty="0">
                <a:solidFill>
                  <a:srgbClr val="1B1D22"/>
                </a:solidFill>
                <a:effectLst/>
                <a:latin typeface="Anova"/>
              </a:rPr>
              <a:t>, </a:t>
            </a:r>
            <a:r>
              <a:rPr lang="en-US" b="0" i="1" dirty="0">
                <a:solidFill>
                  <a:srgbClr val="1B1D22"/>
                </a:solidFill>
                <a:effectLst/>
                <a:latin typeface="Anova"/>
              </a:rPr>
              <a:t>KEYWORD</a:t>
            </a:r>
            <a:r>
              <a:rPr lang="en-US" b="0" i="0" dirty="0">
                <a:solidFill>
                  <a:srgbClr val="1B1D22"/>
                </a:solidFill>
                <a:effectLst/>
                <a:latin typeface="Anova"/>
              </a:rPr>
              <a:t>) is </a:t>
            </a:r>
            <a:r>
              <a:rPr lang="en-US" b="0" i="1" dirty="0">
                <a:solidFill>
                  <a:srgbClr val="1B1D22"/>
                </a:solidFill>
                <a:effectLst/>
                <a:latin typeface="Anova"/>
              </a:rPr>
              <a:t>not</a:t>
            </a:r>
            <a:r>
              <a:rPr lang="en-US" b="0" i="0" dirty="0">
                <a:solidFill>
                  <a:srgbClr val="1B1D22"/>
                </a:solidFill>
                <a:effectLst/>
                <a:latin typeface="Anova"/>
              </a:rPr>
              <a:t> same as SPEDIS(</a:t>
            </a:r>
            <a:r>
              <a:rPr lang="en-US" b="0" i="1" dirty="0">
                <a:solidFill>
                  <a:srgbClr val="1B1D22"/>
                </a:solidFill>
                <a:effectLst/>
                <a:latin typeface="Anova"/>
              </a:rPr>
              <a:t>KEYWORD</a:t>
            </a:r>
            <a:r>
              <a:rPr lang="en-US" b="0" i="0" dirty="0">
                <a:solidFill>
                  <a:srgbClr val="1B1D22"/>
                </a:solidFill>
                <a:effectLst/>
                <a:latin typeface="Anova"/>
              </a:rPr>
              <a:t>, </a:t>
            </a:r>
            <a:r>
              <a:rPr lang="en-US" b="0" i="1" dirty="0">
                <a:solidFill>
                  <a:srgbClr val="1B1D22"/>
                </a:solidFill>
                <a:effectLst/>
                <a:latin typeface="Anova"/>
              </a:rPr>
              <a:t>QUERY</a:t>
            </a:r>
            <a:r>
              <a:rPr lang="en-US" b="0" i="0" dirty="0">
                <a:solidFill>
                  <a:srgbClr val="1B1D22"/>
                </a:solidFill>
                <a:effectLst/>
                <a:latin typeface="Anova"/>
              </a:rPr>
              <a:t>)).</a:t>
            </a:r>
            <a:endParaRPr lang="en-US" dirty="0"/>
          </a:p>
          <a:p>
            <a:pPr marL="0" indent="0">
              <a:buNone/>
            </a:pPr>
            <a:endParaRPr lang="en-US" dirty="0"/>
          </a:p>
          <a:p>
            <a:pPr marL="0" indent="0">
              <a:buNone/>
            </a:pPr>
            <a:r>
              <a:rPr lang="en-US" dirty="0"/>
              <a:t>SPEDIS: Base SAS function which calculates using </a:t>
            </a:r>
            <a:r>
              <a:rPr lang="en-US" b="0" i="0" dirty="0">
                <a:solidFill>
                  <a:srgbClr val="000000"/>
                </a:solidFill>
                <a:effectLst/>
                <a:latin typeface="Helvetica" panose="020B0604020202020204" pitchFamily="34" charset="0"/>
              </a:rPr>
              <a:t>a sequence of operations to make strings match, each with a specific base "cost". </a:t>
            </a:r>
          </a:p>
          <a:p>
            <a:pPr marL="0" indent="0">
              <a:buNone/>
            </a:pPr>
            <a:r>
              <a:rPr lang="en-US" b="0" i="0" dirty="0">
                <a:solidFill>
                  <a:srgbClr val="000000"/>
                </a:solidFill>
                <a:effectLst/>
                <a:latin typeface="Helvetica" panose="020B0604020202020204" pitchFamily="34" charset="0"/>
              </a:rPr>
              <a:t>The cost is divided by length of first string to produce final score. </a:t>
            </a:r>
          </a:p>
          <a:p>
            <a:pPr marL="0" indent="0">
              <a:buNone/>
            </a:pPr>
            <a:r>
              <a:rPr lang="en-US" b="0" i="0" dirty="0">
                <a:solidFill>
                  <a:srgbClr val="000000"/>
                </a:solidFill>
                <a:effectLst/>
                <a:latin typeface="Helvetica" panose="020B0604020202020204" pitchFamily="34" charset="0"/>
              </a:rPr>
              <a:t>The score falls between 0 and 200, with 0 indicating a perfect match. (I have found that this is not worded well. The cost can be in the 1000s. I think that each operation has a max cost of 200 but summed they can return a larger total than 200.)</a:t>
            </a:r>
          </a:p>
          <a:p>
            <a:pPr marL="0" indent="0">
              <a:buNone/>
            </a:pPr>
            <a:r>
              <a:rPr lang="en-US" b="0" i="0" dirty="0">
                <a:solidFill>
                  <a:srgbClr val="000000"/>
                </a:solidFill>
                <a:effectLst/>
                <a:latin typeface="Helvetica" panose="020B0604020202020204" pitchFamily="34" charset="0"/>
              </a:rPr>
              <a:t>You choose the cutoff point to maximize true matches while minimizing false positives.</a:t>
            </a:r>
          </a:p>
          <a:p>
            <a:pPr marL="0" indent="0">
              <a:buNone/>
            </a:pPr>
            <a:endParaRPr lang="en-US" b="0" i="0" dirty="0">
              <a:solidFill>
                <a:srgbClr val="000000"/>
              </a:solidFill>
              <a:effectLst/>
              <a:latin typeface="Helvetica" panose="020B0604020202020204" pitchFamily="34" charset="0"/>
            </a:endParaRPr>
          </a:p>
          <a:p>
            <a:pPr marL="0" indent="0">
              <a:buNone/>
            </a:pPr>
            <a:r>
              <a:rPr lang="en-US" b="0" i="0" dirty="0">
                <a:solidFill>
                  <a:srgbClr val="000000"/>
                </a:solidFill>
                <a:effectLst/>
                <a:latin typeface="Helvetica" panose="020B0604020202020204" pitchFamily="34" charset="0"/>
              </a:rPr>
              <a:t>We'll discuss two more fuzzy matching functions, </a:t>
            </a:r>
            <a:r>
              <a:rPr lang="en-US" dirty="0"/>
              <a:t>COMPGED and COMPLEV. Of the three, SPEDIS is generally the slowest processing. </a:t>
            </a:r>
          </a:p>
          <a:p>
            <a:pPr marL="0" indent="0">
              <a:buNone/>
            </a:pPr>
            <a:endParaRPr lang="en-US" dirty="0"/>
          </a:p>
          <a:p>
            <a:pPr marL="0" indent="0">
              <a:buNone/>
            </a:pPr>
            <a:r>
              <a:rPr lang="en-US" dirty="0"/>
              <a:t>SPEDIS = </a:t>
            </a:r>
            <a:r>
              <a:rPr lang="en-US" dirty="0" err="1"/>
              <a:t>SPElling</a:t>
            </a:r>
            <a:r>
              <a:rPr lang="en-US" dirty="0"/>
              <a:t> </a:t>
            </a:r>
            <a:r>
              <a:rPr lang="en-US" dirty="0" err="1"/>
              <a:t>DIStance</a:t>
            </a:r>
            <a:endParaRPr lang="en-US" dirty="0"/>
          </a:p>
          <a:p>
            <a:pPr marL="0" indent="0">
              <a:buNone/>
            </a:pPr>
            <a:endParaRPr lang="en-US" dirty="0"/>
          </a:p>
          <a:p>
            <a:pPr marL="0" indent="0">
              <a:buNone/>
            </a:pPr>
            <a:r>
              <a:rPr lang="en-US" dirty="0"/>
              <a:t>Some links I found:</a:t>
            </a:r>
          </a:p>
          <a:p>
            <a:pPr marL="0" indent="0">
              <a:buNone/>
            </a:pPr>
            <a:r>
              <a:rPr lang="en-US" dirty="0"/>
              <a:t>https://sassyfridays.ca/table-of-contents/fuzzy-matching-with-the-spedis-function/</a:t>
            </a:r>
          </a:p>
        </p:txBody>
      </p:sp>
    </p:spTree>
    <p:extLst>
      <p:ext uri="{BB962C8B-B14F-4D97-AF65-F5344CB8AC3E}">
        <p14:creationId xmlns:p14="http://schemas.microsoft.com/office/powerpoint/2010/main" val="4279343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asymmetric spelling distance algorithm is used to calculate the likelihood that two words match. </a:t>
            </a:r>
          </a:p>
          <a:p>
            <a:pPr marL="0" indent="0">
              <a:buNone/>
            </a:pPr>
            <a:endParaRPr lang="en-US" dirty="0"/>
          </a:p>
          <a:p>
            <a:pPr marL="0" indent="0">
              <a:buNone/>
            </a:pPr>
            <a:r>
              <a:rPr lang="en-US" dirty="0"/>
              <a:t>SPEDIS (“</a:t>
            </a:r>
            <a:r>
              <a:rPr lang="en-US" dirty="0" err="1"/>
              <a:t>SPElling</a:t>
            </a:r>
            <a:r>
              <a:rPr lang="en-US" dirty="0"/>
              <a:t> </a:t>
            </a:r>
            <a:r>
              <a:rPr lang="en-US" dirty="0" err="1"/>
              <a:t>DIStance</a:t>
            </a:r>
            <a:r>
              <a:rPr lang="en-US" dirty="0"/>
              <a:t>”): Base SAS function, </a:t>
            </a:r>
            <a:r>
              <a:rPr lang="en-US" b="0" i="0" dirty="0">
                <a:solidFill>
                  <a:srgbClr val="1B1D22"/>
                </a:solidFill>
                <a:effectLst/>
                <a:latin typeface="Anova"/>
              </a:rPr>
              <a:t>returns distance between 2 strings (the “query” and a “keyword”).</a:t>
            </a:r>
          </a:p>
          <a:p>
            <a:pPr marL="0" indent="0">
              <a:buNone/>
            </a:pPr>
            <a:r>
              <a:rPr lang="en-US" b="0" i="0" dirty="0">
                <a:solidFill>
                  <a:srgbClr val="1B1D22"/>
                </a:solidFill>
                <a:effectLst/>
                <a:latin typeface="Anova"/>
              </a:rPr>
              <a:t>The “distance” is a nonnegative number, usually &lt; 100 &amp; never &gt; 200.</a:t>
            </a:r>
          </a:p>
          <a:p>
            <a:pPr marL="0" indent="0">
              <a:buNone/>
            </a:pPr>
            <a:endParaRPr lang="en-US" b="0" i="0" dirty="0">
              <a:solidFill>
                <a:srgbClr val="1B1D22"/>
              </a:solidFill>
              <a:effectLst/>
              <a:latin typeface="Anova"/>
            </a:endParaRPr>
          </a:p>
          <a:p>
            <a:pPr marL="0" indent="0">
              <a:buNone/>
            </a:pPr>
            <a:r>
              <a:rPr lang="en-US" b="0" i="0" dirty="0">
                <a:solidFill>
                  <a:srgbClr val="1B1D22"/>
                </a:solidFill>
                <a:effectLst/>
                <a:latin typeface="Anova"/>
              </a:rPr>
              <a:t>SPEDIS computes a spelling distance between 2 words as the cost for converting 2</a:t>
            </a:r>
            <a:r>
              <a:rPr lang="en-US" b="0" i="0" baseline="30000" dirty="0">
                <a:solidFill>
                  <a:srgbClr val="1B1D22"/>
                </a:solidFill>
                <a:effectLst/>
                <a:latin typeface="Anova"/>
              </a:rPr>
              <a:t>nd</a:t>
            </a:r>
            <a:r>
              <a:rPr lang="en-US" b="0" i="0" dirty="0">
                <a:solidFill>
                  <a:srgbClr val="1B1D22"/>
                </a:solidFill>
                <a:effectLst/>
                <a:latin typeface="Anova"/>
              </a:rPr>
              <a:t> string/word (“keyword”) to 1</a:t>
            </a:r>
            <a:r>
              <a:rPr lang="en-US" b="0" i="0" baseline="30000" dirty="0">
                <a:solidFill>
                  <a:srgbClr val="1B1D22"/>
                </a:solidFill>
                <a:effectLst/>
                <a:latin typeface="Anova"/>
              </a:rPr>
              <a:t>st</a:t>
            </a:r>
            <a:r>
              <a:rPr lang="en-US" b="0" i="0" dirty="0">
                <a:solidFill>
                  <a:srgbClr val="1B1D22"/>
                </a:solidFill>
                <a:effectLst/>
                <a:latin typeface="Anova"/>
              </a:rPr>
              <a:t> string or word (“query”) by using a sequence of operations. </a:t>
            </a:r>
          </a:p>
          <a:p>
            <a:pPr marL="0" indent="0">
              <a:buNone/>
            </a:pPr>
            <a:r>
              <a:rPr lang="en-US" b="0" i="0" dirty="0">
                <a:solidFill>
                  <a:srgbClr val="1B1D22"/>
                </a:solidFill>
                <a:effectLst/>
                <a:latin typeface="Anova"/>
              </a:rPr>
              <a:t>Note: changing order of the arguments MIGHT give different results (SPEDIS(</a:t>
            </a:r>
            <a:r>
              <a:rPr lang="en-US" b="0" i="1" dirty="0">
                <a:solidFill>
                  <a:srgbClr val="1B1D22"/>
                </a:solidFill>
                <a:effectLst/>
                <a:latin typeface="Anova"/>
              </a:rPr>
              <a:t>QUERY</a:t>
            </a:r>
            <a:r>
              <a:rPr lang="en-US" b="0" i="0" dirty="0">
                <a:solidFill>
                  <a:srgbClr val="1B1D22"/>
                </a:solidFill>
                <a:effectLst/>
                <a:latin typeface="Anova"/>
              </a:rPr>
              <a:t>, </a:t>
            </a:r>
            <a:r>
              <a:rPr lang="en-US" b="0" i="1" dirty="0">
                <a:solidFill>
                  <a:srgbClr val="1B1D22"/>
                </a:solidFill>
                <a:effectLst/>
                <a:latin typeface="Anova"/>
              </a:rPr>
              <a:t>KEYWORD</a:t>
            </a:r>
            <a:r>
              <a:rPr lang="en-US" b="0" i="0" dirty="0">
                <a:solidFill>
                  <a:srgbClr val="1B1D22"/>
                </a:solidFill>
                <a:effectLst/>
                <a:latin typeface="Anova"/>
              </a:rPr>
              <a:t>) is </a:t>
            </a:r>
            <a:r>
              <a:rPr lang="en-US" b="0" i="1" dirty="0">
                <a:solidFill>
                  <a:srgbClr val="1B1D22"/>
                </a:solidFill>
                <a:effectLst/>
                <a:latin typeface="Anova"/>
              </a:rPr>
              <a:t>not</a:t>
            </a:r>
            <a:r>
              <a:rPr lang="en-US" b="0" i="0" dirty="0">
                <a:solidFill>
                  <a:srgbClr val="1B1D22"/>
                </a:solidFill>
                <a:effectLst/>
                <a:latin typeface="Anova"/>
              </a:rPr>
              <a:t> same as SPEDIS(</a:t>
            </a:r>
            <a:r>
              <a:rPr lang="en-US" b="0" i="1" dirty="0">
                <a:solidFill>
                  <a:srgbClr val="1B1D22"/>
                </a:solidFill>
                <a:effectLst/>
                <a:latin typeface="Anova"/>
              </a:rPr>
              <a:t>KEYWORD</a:t>
            </a:r>
            <a:r>
              <a:rPr lang="en-US" b="0" i="0" dirty="0">
                <a:solidFill>
                  <a:srgbClr val="1B1D22"/>
                </a:solidFill>
                <a:effectLst/>
                <a:latin typeface="Anova"/>
              </a:rPr>
              <a:t>, </a:t>
            </a:r>
            <a:r>
              <a:rPr lang="en-US" b="0" i="1" dirty="0">
                <a:solidFill>
                  <a:srgbClr val="1B1D22"/>
                </a:solidFill>
                <a:effectLst/>
                <a:latin typeface="Anova"/>
              </a:rPr>
              <a:t>QUERY</a:t>
            </a:r>
            <a:r>
              <a:rPr lang="en-US" b="0" i="0" dirty="0">
                <a:solidFill>
                  <a:srgbClr val="1B1D22"/>
                </a:solidFill>
                <a:effectLst/>
                <a:latin typeface="Anova"/>
              </a:rPr>
              <a:t>)).</a:t>
            </a:r>
            <a:endParaRPr lang="en-US" dirty="0"/>
          </a:p>
          <a:p>
            <a:pPr marL="0" indent="0">
              <a:buNone/>
            </a:pPr>
            <a:endParaRPr lang="en-US" dirty="0"/>
          </a:p>
          <a:p>
            <a:pPr marL="0" indent="0">
              <a:buNone/>
            </a:pPr>
            <a:r>
              <a:rPr lang="en-US" dirty="0"/>
              <a:t>SPEDIS: Base SAS function which calculates using </a:t>
            </a:r>
            <a:r>
              <a:rPr lang="en-US" b="0" i="0" dirty="0">
                <a:solidFill>
                  <a:srgbClr val="000000"/>
                </a:solidFill>
                <a:effectLst/>
                <a:latin typeface="Helvetica" panose="020B0604020202020204" pitchFamily="34" charset="0"/>
              </a:rPr>
              <a:t>a sequence of operations to make strings match, each with a specific base "cost". </a:t>
            </a:r>
          </a:p>
          <a:p>
            <a:pPr marL="0" indent="0">
              <a:buNone/>
            </a:pPr>
            <a:r>
              <a:rPr lang="en-US" b="0" i="0" dirty="0">
                <a:solidFill>
                  <a:srgbClr val="000000"/>
                </a:solidFill>
                <a:effectLst/>
                <a:latin typeface="Helvetica" panose="020B0604020202020204" pitchFamily="34" charset="0"/>
              </a:rPr>
              <a:t>The cost is divided by length of first string to produce final score. </a:t>
            </a:r>
          </a:p>
          <a:p>
            <a:pPr marL="0" indent="0">
              <a:buNone/>
            </a:pPr>
            <a:r>
              <a:rPr lang="en-US" b="0" i="0" dirty="0">
                <a:solidFill>
                  <a:srgbClr val="000000"/>
                </a:solidFill>
                <a:effectLst/>
                <a:latin typeface="Helvetica" panose="020B0604020202020204" pitchFamily="34" charset="0"/>
              </a:rPr>
              <a:t>The score falls between 0 and 200, with 0 indicating a perfect match. (I have found that this is not worded well. The cost can be in the 1000s. I think that each operation has a max cost of 200 but summed they can return a larger total than 200.)</a:t>
            </a:r>
          </a:p>
          <a:p>
            <a:pPr marL="0" indent="0">
              <a:buNone/>
            </a:pPr>
            <a:r>
              <a:rPr lang="en-US" b="0" i="0" dirty="0">
                <a:solidFill>
                  <a:srgbClr val="000000"/>
                </a:solidFill>
                <a:effectLst/>
                <a:latin typeface="Helvetica" panose="020B0604020202020204" pitchFamily="34" charset="0"/>
              </a:rPr>
              <a:t>You choose the cutoff point to maximize true matches while minimizing false positives.</a:t>
            </a:r>
          </a:p>
          <a:p>
            <a:pPr marL="0" indent="0">
              <a:buNone/>
            </a:pPr>
            <a:endParaRPr lang="en-US" b="0" i="0" dirty="0">
              <a:solidFill>
                <a:srgbClr val="000000"/>
              </a:solidFill>
              <a:effectLst/>
              <a:latin typeface="Helvetica" panose="020B0604020202020204" pitchFamily="34" charset="0"/>
            </a:endParaRPr>
          </a:p>
          <a:p>
            <a:pPr marL="0" indent="0">
              <a:buNone/>
            </a:pPr>
            <a:r>
              <a:rPr lang="en-US" b="0" i="0" dirty="0">
                <a:solidFill>
                  <a:srgbClr val="000000"/>
                </a:solidFill>
                <a:effectLst/>
                <a:latin typeface="Helvetica" panose="020B0604020202020204" pitchFamily="34" charset="0"/>
              </a:rPr>
              <a:t>We'll discuss two more fuzzy matching functions, </a:t>
            </a:r>
            <a:r>
              <a:rPr lang="en-US" dirty="0"/>
              <a:t>COMPGED and COMPLEV. Of the three, SPEDIS is generally the slowest processing. </a:t>
            </a:r>
          </a:p>
          <a:p>
            <a:pPr marL="0" indent="0">
              <a:buNone/>
            </a:pPr>
            <a:endParaRPr lang="en-US" dirty="0"/>
          </a:p>
          <a:p>
            <a:pPr marL="0" indent="0">
              <a:buNone/>
            </a:pPr>
            <a:r>
              <a:rPr lang="en-US" dirty="0"/>
              <a:t>SPEDIS = </a:t>
            </a:r>
            <a:r>
              <a:rPr lang="en-US" dirty="0" err="1"/>
              <a:t>SPElling</a:t>
            </a:r>
            <a:r>
              <a:rPr lang="en-US" dirty="0"/>
              <a:t> </a:t>
            </a:r>
            <a:r>
              <a:rPr lang="en-US" dirty="0" err="1"/>
              <a:t>DIStance</a:t>
            </a:r>
            <a:endParaRPr lang="en-US" dirty="0"/>
          </a:p>
          <a:p>
            <a:pPr marL="0" indent="0">
              <a:buNone/>
            </a:pPr>
            <a:endParaRPr lang="en-US" dirty="0"/>
          </a:p>
          <a:p>
            <a:pPr marL="0" indent="0">
              <a:buNone/>
            </a:pPr>
            <a:r>
              <a:rPr lang="en-US" dirty="0"/>
              <a:t>Some links I found:</a:t>
            </a:r>
          </a:p>
          <a:p>
            <a:pPr marL="0" indent="0">
              <a:buNone/>
            </a:pPr>
            <a:r>
              <a:rPr lang="en-US" dirty="0"/>
              <a:t>https://sassyfridays.ca/table-of-contents/fuzzy-matching-with-the-spedis-function/</a:t>
            </a:r>
          </a:p>
        </p:txBody>
      </p:sp>
    </p:spTree>
    <p:extLst>
      <p:ext uri="{BB962C8B-B14F-4D97-AF65-F5344CB8AC3E}">
        <p14:creationId xmlns:p14="http://schemas.microsoft.com/office/powerpoint/2010/main" val="18827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asymmetric spelling distance algorithm is used to calculate the likelihood that two words match. </a:t>
            </a:r>
          </a:p>
          <a:p>
            <a:pPr marL="0" indent="0">
              <a:buNone/>
            </a:pPr>
            <a:endParaRPr lang="en-US" dirty="0"/>
          </a:p>
          <a:p>
            <a:pPr marL="0" indent="0">
              <a:buNone/>
            </a:pPr>
            <a:r>
              <a:rPr lang="en-US" dirty="0"/>
              <a:t>SPEDIS (“</a:t>
            </a:r>
            <a:r>
              <a:rPr lang="en-US" dirty="0" err="1"/>
              <a:t>SPElling</a:t>
            </a:r>
            <a:r>
              <a:rPr lang="en-US" dirty="0"/>
              <a:t> </a:t>
            </a:r>
            <a:r>
              <a:rPr lang="en-US" dirty="0" err="1"/>
              <a:t>DIStance</a:t>
            </a:r>
            <a:r>
              <a:rPr lang="en-US" dirty="0"/>
              <a:t>”): Base SAS function, </a:t>
            </a:r>
            <a:r>
              <a:rPr lang="en-US" b="0" i="0" dirty="0">
                <a:solidFill>
                  <a:srgbClr val="1B1D22"/>
                </a:solidFill>
                <a:effectLst/>
                <a:latin typeface="Anova"/>
              </a:rPr>
              <a:t>returns distance between 2 strings (the “query” and a “keyword”).</a:t>
            </a:r>
          </a:p>
          <a:p>
            <a:pPr marL="0" indent="0">
              <a:buNone/>
            </a:pPr>
            <a:r>
              <a:rPr lang="en-US" b="0" i="0" dirty="0">
                <a:solidFill>
                  <a:srgbClr val="1B1D22"/>
                </a:solidFill>
                <a:effectLst/>
                <a:latin typeface="Anova"/>
              </a:rPr>
              <a:t>The “distance” is a nonnegative number, usually &lt; 100 &amp; never &gt; 200.</a:t>
            </a:r>
          </a:p>
          <a:p>
            <a:pPr marL="0" indent="0">
              <a:buNone/>
            </a:pPr>
            <a:endParaRPr lang="en-US" b="0" i="0" dirty="0">
              <a:solidFill>
                <a:srgbClr val="1B1D22"/>
              </a:solidFill>
              <a:effectLst/>
              <a:latin typeface="Anova"/>
            </a:endParaRPr>
          </a:p>
          <a:p>
            <a:pPr marL="0" indent="0">
              <a:buNone/>
            </a:pPr>
            <a:r>
              <a:rPr lang="en-US" b="0" i="0" dirty="0">
                <a:solidFill>
                  <a:srgbClr val="1B1D22"/>
                </a:solidFill>
                <a:effectLst/>
                <a:latin typeface="Anova"/>
              </a:rPr>
              <a:t>SPEDIS computes a spelling distance between 2 words as the cost for converting 2</a:t>
            </a:r>
            <a:r>
              <a:rPr lang="en-US" b="0" i="0" baseline="30000" dirty="0">
                <a:solidFill>
                  <a:srgbClr val="1B1D22"/>
                </a:solidFill>
                <a:effectLst/>
                <a:latin typeface="Anova"/>
              </a:rPr>
              <a:t>nd</a:t>
            </a:r>
            <a:r>
              <a:rPr lang="en-US" b="0" i="0" dirty="0">
                <a:solidFill>
                  <a:srgbClr val="1B1D22"/>
                </a:solidFill>
                <a:effectLst/>
                <a:latin typeface="Anova"/>
              </a:rPr>
              <a:t> string/word (“keyword”) to 1</a:t>
            </a:r>
            <a:r>
              <a:rPr lang="en-US" b="0" i="0" baseline="30000" dirty="0">
                <a:solidFill>
                  <a:srgbClr val="1B1D22"/>
                </a:solidFill>
                <a:effectLst/>
                <a:latin typeface="Anova"/>
              </a:rPr>
              <a:t>st</a:t>
            </a:r>
            <a:r>
              <a:rPr lang="en-US" b="0" i="0" dirty="0">
                <a:solidFill>
                  <a:srgbClr val="1B1D22"/>
                </a:solidFill>
                <a:effectLst/>
                <a:latin typeface="Anova"/>
              </a:rPr>
              <a:t> string or word (“query”) by using a sequence of operations. </a:t>
            </a:r>
          </a:p>
          <a:p>
            <a:pPr marL="0" indent="0">
              <a:buNone/>
            </a:pPr>
            <a:r>
              <a:rPr lang="en-US" b="0" i="0" dirty="0">
                <a:solidFill>
                  <a:srgbClr val="1B1D22"/>
                </a:solidFill>
                <a:effectLst/>
                <a:latin typeface="Anova"/>
              </a:rPr>
              <a:t>Note: changing order of the arguments MIGHT give different results (SPEDIS(</a:t>
            </a:r>
            <a:r>
              <a:rPr lang="en-US" b="0" i="1" dirty="0">
                <a:solidFill>
                  <a:srgbClr val="1B1D22"/>
                </a:solidFill>
                <a:effectLst/>
                <a:latin typeface="Anova"/>
              </a:rPr>
              <a:t>QUERY</a:t>
            </a:r>
            <a:r>
              <a:rPr lang="en-US" b="0" i="0" dirty="0">
                <a:solidFill>
                  <a:srgbClr val="1B1D22"/>
                </a:solidFill>
                <a:effectLst/>
                <a:latin typeface="Anova"/>
              </a:rPr>
              <a:t>, </a:t>
            </a:r>
            <a:r>
              <a:rPr lang="en-US" b="0" i="1" dirty="0">
                <a:solidFill>
                  <a:srgbClr val="1B1D22"/>
                </a:solidFill>
                <a:effectLst/>
                <a:latin typeface="Anova"/>
              </a:rPr>
              <a:t>KEYWORD</a:t>
            </a:r>
            <a:r>
              <a:rPr lang="en-US" b="0" i="0" dirty="0">
                <a:solidFill>
                  <a:srgbClr val="1B1D22"/>
                </a:solidFill>
                <a:effectLst/>
                <a:latin typeface="Anova"/>
              </a:rPr>
              <a:t>) is </a:t>
            </a:r>
            <a:r>
              <a:rPr lang="en-US" b="0" i="1" dirty="0">
                <a:solidFill>
                  <a:srgbClr val="1B1D22"/>
                </a:solidFill>
                <a:effectLst/>
                <a:latin typeface="Anova"/>
              </a:rPr>
              <a:t>not</a:t>
            </a:r>
            <a:r>
              <a:rPr lang="en-US" b="0" i="0" dirty="0">
                <a:solidFill>
                  <a:srgbClr val="1B1D22"/>
                </a:solidFill>
                <a:effectLst/>
                <a:latin typeface="Anova"/>
              </a:rPr>
              <a:t> same as SPEDIS(</a:t>
            </a:r>
            <a:r>
              <a:rPr lang="en-US" b="0" i="1" dirty="0">
                <a:solidFill>
                  <a:srgbClr val="1B1D22"/>
                </a:solidFill>
                <a:effectLst/>
                <a:latin typeface="Anova"/>
              </a:rPr>
              <a:t>KEYWORD</a:t>
            </a:r>
            <a:r>
              <a:rPr lang="en-US" b="0" i="0" dirty="0">
                <a:solidFill>
                  <a:srgbClr val="1B1D22"/>
                </a:solidFill>
                <a:effectLst/>
                <a:latin typeface="Anova"/>
              </a:rPr>
              <a:t>, </a:t>
            </a:r>
            <a:r>
              <a:rPr lang="en-US" b="0" i="1" dirty="0">
                <a:solidFill>
                  <a:srgbClr val="1B1D22"/>
                </a:solidFill>
                <a:effectLst/>
                <a:latin typeface="Anova"/>
              </a:rPr>
              <a:t>QUERY</a:t>
            </a:r>
            <a:r>
              <a:rPr lang="en-US" b="0" i="0" dirty="0">
                <a:solidFill>
                  <a:srgbClr val="1B1D22"/>
                </a:solidFill>
                <a:effectLst/>
                <a:latin typeface="Anova"/>
              </a:rPr>
              <a:t>)).</a:t>
            </a:r>
            <a:endParaRPr lang="en-US" dirty="0"/>
          </a:p>
          <a:p>
            <a:pPr marL="0" indent="0">
              <a:buNone/>
            </a:pPr>
            <a:endParaRPr lang="en-US" dirty="0"/>
          </a:p>
          <a:p>
            <a:pPr marL="0" indent="0">
              <a:buNone/>
            </a:pPr>
            <a:r>
              <a:rPr lang="en-US" dirty="0"/>
              <a:t>SPEDIS: Base SAS function which calculates using </a:t>
            </a:r>
            <a:r>
              <a:rPr lang="en-US" b="0" i="0" dirty="0">
                <a:solidFill>
                  <a:srgbClr val="000000"/>
                </a:solidFill>
                <a:effectLst/>
                <a:latin typeface="Helvetica" panose="020B0604020202020204" pitchFamily="34" charset="0"/>
              </a:rPr>
              <a:t>a sequence of operations to make strings match, each with a specific base "cost". </a:t>
            </a:r>
          </a:p>
          <a:p>
            <a:pPr marL="0" indent="0">
              <a:buNone/>
            </a:pPr>
            <a:r>
              <a:rPr lang="en-US" b="0" i="0" dirty="0">
                <a:solidFill>
                  <a:srgbClr val="000000"/>
                </a:solidFill>
                <a:effectLst/>
                <a:latin typeface="Helvetica" panose="020B0604020202020204" pitchFamily="34" charset="0"/>
              </a:rPr>
              <a:t>The cost is divided by length of first string to produce final score. </a:t>
            </a:r>
          </a:p>
          <a:p>
            <a:pPr marL="0" indent="0">
              <a:buNone/>
            </a:pPr>
            <a:r>
              <a:rPr lang="en-US" b="0" i="0" dirty="0">
                <a:solidFill>
                  <a:srgbClr val="000000"/>
                </a:solidFill>
                <a:effectLst/>
                <a:latin typeface="Helvetica" panose="020B0604020202020204" pitchFamily="34" charset="0"/>
              </a:rPr>
              <a:t>The score falls between 0 and 200, with 0 indicating a perfect match. (I have found that this is not worded well. The cost can be in the 1000s. I think that each operation has a max cost of 200 but summed they can return a larger total than 200.)</a:t>
            </a:r>
          </a:p>
          <a:p>
            <a:pPr marL="0" indent="0">
              <a:buNone/>
            </a:pPr>
            <a:r>
              <a:rPr lang="en-US" b="0" i="0" dirty="0">
                <a:solidFill>
                  <a:srgbClr val="000000"/>
                </a:solidFill>
                <a:effectLst/>
                <a:latin typeface="Helvetica" panose="020B0604020202020204" pitchFamily="34" charset="0"/>
              </a:rPr>
              <a:t>You choose the cutoff point to maximize true matches while minimizing false positives.</a:t>
            </a:r>
          </a:p>
          <a:p>
            <a:pPr marL="0" indent="0">
              <a:buNone/>
            </a:pPr>
            <a:endParaRPr lang="en-US" b="0" i="0" dirty="0">
              <a:solidFill>
                <a:srgbClr val="000000"/>
              </a:solidFill>
              <a:effectLst/>
              <a:latin typeface="Helvetica" panose="020B0604020202020204" pitchFamily="34" charset="0"/>
            </a:endParaRPr>
          </a:p>
          <a:p>
            <a:pPr marL="0" indent="0">
              <a:buNone/>
            </a:pPr>
            <a:r>
              <a:rPr lang="en-US" b="0" i="0" dirty="0">
                <a:solidFill>
                  <a:srgbClr val="000000"/>
                </a:solidFill>
                <a:effectLst/>
                <a:latin typeface="Helvetica" panose="020B0604020202020204" pitchFamily="34" charset="0"/>
              </a:rPr>
              <a:t>We'll discuss two more fuzzy matching functions, </a:t>
            </a:r>
            <a:r>
              <a:rPr lang="en-US" dirty="0"/>
              <a:t>COMPGED and COMPLEV. Of the three, SPEDIS is generally the slowest processing. </a:t>
            </a:r>
          </a:p>
          <a:p>
            <a:pPr marL="0" indent="0">
              <a:buNone/>
            </a:pPr>
            <a:endParaRPr lang="en-US" dirty="0"/>
          </a:p>
          <a:p>
            <a:pPr marL="0" indent="0">
              <a:buNone/>
            </a:pPr>
            <a:r>
              <a:rPr lang="en-US" dirty="0"/>
              <a:t>SPEDIS = </a:t>
            </a:r>
            <a:r>
              <a:rPr lang="en-US" dirty="0" err="1"/>
              <a:t>SPElling</a:t>
            </a:r>
            <a:r>
              <a:rPr lang="en-US" dirty="0"/>
              <a:t> </a:t>
            </a:r>
            <a:r>
              <a:rPr lang="en-US" dirty="0" err="1"/>
              <a:t>DIStance</a:t>
            </a:r>
            <a:endParaRPr lang="en-US" dirty="0"/>
          </a:p>
          <a:p>
            <a:pPr marL="0" indent="0">
              <a:buNone/>
            </a:pPr>
            <a:endParaRPr lang="en-US" dirty="0"/>
          </a:p>
          <a:p>
            <a:pPr marL="0" indent="0">
              <a:buNone/>
            </a:pPr>
            <a:r>
              <a:rPr lang="en-US" dirty="0"/>
              <a:t>Some links I found:</a:t>
            </a:r>
          </a:p>
          <a:p>
            <a:pPr marL="0" indent="0">
              <a:buNone/>
            </a:pPr>
            <a:r>
              <a:rPr lang="en-US" dirty="0"/>
              <a:t>https://sassyfridays.ca/table-of-contents/fuzzy-matching-with-the-spedis-function/</a:t>
            </a:r>
          </a:p>
        </p:txBody>
      </p:sp>
    </p:spTree>
    <p:extLst>
      <p:ext uri="{BB962C8B-B14F-4D97-AF65-F5344CB8AC3E}">
        <p14:creationId xmlns:p14="http://schemas.microsoft.com/office/powerpoint/2010/main" val="1348470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889234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42600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0380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a perfect world, all tables would have a common unique identifier field making for a simple and precise join, like here where both tables have a UUID field, and…everything matches! But, we don’t live in a perfect world, so this scenario isn't as common as we'd like... </a:t>
            </a:r>
          </a:p>
        </p:txBody>
      </p:sp>
    </p:spTree>
    <p:extLst>
      <p:ext uri="{BB962C8B-B14F-4D97-AF65-F5344CB8AC3E}">
        <p14:creationId xmlns:p14="http://schemas.microsoft.com/office/powerpoint/2010/main" val="1475605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521410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041542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247976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078041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99997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013466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586730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813193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asymmetric spelling distance algorithm is used to calculate the likelihood that two words match. </a:t>
            </a:r>
          </a:p>
          <a:p>
            <a:pPr marL="0" indent="0">
              <a:buNone/>
            </a:pPr>
            <a:endParaRPr lang="en-US" dirty="0"/>
          </a:p>
          <a:p>
            <a:pPr marL="0" indent="0">
              <a:buNone/>
            </a:pPr>
            <a:r>
              <a:rPr lang="en-US" dirty="0"/>
              <a:t>SPEDIS (“</a:t>
            </a:r>
            <a:r>
              <a:rPr lang="en-US" dirty="0" err="1"/>
              <a:t>SPElling</a:t>
            </a:r>
            <a:r>
              <a:rPr lang="en-US" dirty="0"/>
              <a:t> </a:t>
            </a:r>
            <a:r>
              <a:rPr lang="en-US" dirty="0" err="1"/>
              <a:t>DIStance</a:t>
            </a:r>
            <a:r>
              <a:rPr lang="en-US" dirty="0"/>
              <a:t>”): Base SAS function, </a:t>
            </a:r>
            <a:r>
              <a:rPr lang="en-US" b="0" i="0" dirty="0">
                <a:solidFill>
                  <a:srgbClr val="1B1D22"/>
                </a:solidFill>
                <a:effectLst/>
                <a:latin typeface="Anova"/>
              </a:rPr>
              <a:t>returns distance between 2 strings (the “query” and a “keyword”).</a:t>
            </a:r>
          </a:p>
          <a:p>
            <a:pPr marL="0" indent="0">
              <a:buNone/>
            </a:pPr>
            <a:r>
              <a:rPr lang="en-US" b="0" i="0" dirty="0">
                <a:solidFill>
                  <a:srgbClr val="1B1D22"/>
                </a:solidFill>
                <a:effectLst/>
                <a:latin typeface="Anova"/>
              </a:rPr>
              <a:t>The “distance” is a nonnegative number, usually &lt; 100 &amp; never &gt; 200.</a:t>
            </a:r>
          </a:p>
          <a:p>
            <a:pPr marL="0" indent="0">
              <a:buNone/>
            </a:pPr>
            <a:endParaRPr lang="en-US" b="0" i="0" dirty="0">
              <a:solidFill>
                <a:srgbClr val="1B1D22"/>
              </a:solidFill>
              <a:effectLst/>
              <a:latin typeface="Anova"/>
            </a:endParaRPr>
          </a:p>
          <a:p>
            <a:pPr marL="0" indent="0">
              <a:buNone/>
            </a:pPr>
            <a:r>
              <a:rPr lang="en-US" b="0" i="0" dirty="0">
                <a:solidFill>
                  <a:srgbClr val="1B1D22"/>
                </a:solidFill>
                <a:effectLst/>
                <a:latin typeface="Anova"/>
              </a:rPr>
              <a:t>SPEDIS computes a spelling distance between 2 words as the cost for converting 2</a:t>
            </a:r>
            <a:r>
              <a:rPr lang="en-US" b="0" i="0" baseline="30000" dirty="0">
                <a:solidFill>
                  <a:srgbClr val="1B1D22"/>
                </a:solidFill>
                <a:effectLst/>
                <a:latin typeface="Anova"/>
              </a:rPr>
              <a:t>nd</a:t>
            </a:r>
            <a:r>
              <a:rPr lang="en-US" b="0" i="0" dirty="0">
                <a:solidFill>
                  <a:srgbClr val="1B1D22"/>
                </a:solidFill>
                <a:effectLst/>
                <a:latin typeface="Anova"/>
              </a:rPr>
              <a:t> string/word (“keyword”) to 1</a:t>
            </a:r>
            <a:r>
              <a:rPr lang="en-US" b="0" i="0" baseline="30000" dirty="0">
                <a:solidFill>
                  <a:srgbClr val="1B1D22"/>
                </a:solidFill>
                <a:effectLst/>
                <a:latin typeface="Anova"/>
              </a:rPr>
              <a:t>st</a:t>
            </a:r>
            <a:r>
              <a:rPr lang="en-US" b="0" i="0" dirty="0">
                <a:solidFill>
                  <a:srgbClr val="1B1D22"/>
                </a:solidFill>
                <a:effectLst/>
                <a:latin typeface="Anova"/>
              </a:rPr>
              <a:t> string or word (“query”) by using a sequence of operations. </a:t>
            </a:r>
          </a:p>
          <a:p>
            <a:pPr marL="0" indent="0">
              <a:buNone/>
            </a:pPr>
            <a:r>
              <a:rPr lang="en-US" b="0" i="0" dirty="0">
                <a:solidFill>
                  <a:srgbClr val="1B1D22"/>
                </a:solidFill>
                <a:effectLst/>
                <a:latin typeface="Anova"/>
              </a:rPr>
              <a:t>Note: changing order of the arguments MIGHT give different results (SPEDIS(</a:t>
            </a:r>
            <a:r>
              <a:rPr lang="en-US" b="0" i="1" dirty="0">
                <a:solidFill>
                  <a:srgbClr val="1B1D22"/>
                </a:solidFill>
                <a:effectLst/>
                <a:latin typeface="Anova"/>
              </a:rPr>
              <a:t>QUERY</a:t>
            </a:r>
            <a:r>
              <a:rPr lang="en-US" b="0" i="0" dirty="0">
                <a:solidFill>
                  <a:srgbClr val="1B1D22"/>
                </a:solidFill>
                <a:effectLst/>
                <a:latin typeface="Anova"/>
              </a:rPr>
              <a:t>, </a:t>
            </a:r>
            <a:r>
              <a:rPr lang="en-US" b="0" i="1" dirty="0">
                <a:solidFill>
                  <a:srgbClr val="1B1D22"/>
                </a:solidFill>
                <a:effectLst/>
                <a:latin typeface="Anova"/>
              </a:rPr>
              <a:t>KEYWORD</a:t>
            </a:r>
            <a:r>
              <a:rPr lang="en-US" b="0" i="0" dirty="0">
                <a:solidFill>
                  <a:srgbClr val="1B1D22"/>
                </a:solidFill>
                <a:effectLst/>
                <a:latin typeface="Anova"/>
              </a:rPr>
              <a:t>) is </a:t>
            </a:r>
            <a:r>
              <a:rPr lang="en-US" b="0" i="1" dirty="0">
                <a:solidFill>
                  <a:srgbClr val="1B1D22"/>
                </a:solidFill>
                <a:effectLst/>
                <a:latin typeface="Anova"/>
              </a:rPr>
              <a:t>not</a:t>
            </a:r>
            <a:r>
              <a:rPr lang="en-US" b="0" i="0" dirty="0">
                <a:solidFill>
                  <a:srgbClr val="1B1D22"/>
                </a:solidFill>
                <a:effectLst/>
                <a:latin typeface="Anova"/>
              </a:rPr>
              <a:t> same as SPEDIS(</a:t>
            </a:r>
            <a:r>
              <a:rPr lang="en-US" b="0" i="1" dirty="0">
                <a:solidFill>
                  <a:srgbClr val="1B1D22"/>
                </a:solidFill>
                <a:effectLst/>
                <a:latin typeface="Anova"/>
              </a:rPr>
              <a:t>KEYWORD</a:t>
            </a:r>
            <a:r>
              <a:rPr lang="en-US" b="0" i="0" dirty="0">
                <a:solidFill>
                  <a:srgbClr val="1B1D22"/>
                </a:solidFill>
                <a:effectLst/>
                <a:latin typeface="Anova"/>
              </a:rPr>
              <a:t>, </a:t>
            </a:r>
            <a:r>
              <a:rPr lang="en-US" b="0" i="1" dirty="0">
                <a:solidFill>
                  <a:srgbClr val="1B1D22"/>
                </a:solidFill>
                <a:effectLst/>
                <a:latin typeface="Anova"/>
              </a:rPr>
              <a:t>QUERY</a:t>
            </a:r>
            <a:r>
              <a:rPr lang="en-US" b="0" i="0" dirty="0">
                <a:solidFill>
                  <a:srgbClr val="1B1D22"/>
                </a:solidFill>
                <a:effectLst/>
                <a:latin typeface="Anova"/>
              </a:rPr>
              <a:t>)).</a:t>
            </a:r>
            <a:endParaRPr lang="en-US" dirty="0"/>
          </a:p>
          <a:p>
            <a:pPr marL="0" indent="0">
              <a:buNone/>
            </a:pPr>
            <a:endParaRPr lang="en-US" dirty="0"/>
          </a:p>
          <a:p>
            <a:pPr marL="0" indent="0">
              <a:buNone/>
            </a:pPr>
            <a:r>
              <a:rPr lang="en-US" dirty="0"/>
              <a:t>SPEDIS: Base SAS function which calculates using </a:t>
            </a:r>
            <a:r>
              <a:rPr lang="en-US" b="0" i="0" dirty="0">
                <a:solidFill>
                  <a:srgbClr val="000000"/>
                </a:solidFill>
                <a:effectLst/>
                <a:latin typeface="Helvetica" panose="020B0604020202020204" pitchFamily="34" charset="0"/>
              </a:rPr>
              <a:t>a sequence of operations to make strings match, each with a specific base "cost". </a:t>
            </a:r>
          </a:p>
          <a:p>
            <a:pPr marL="0" indent="0">
              <a:buNone/>
            </a:pPr>
            <a:r>
              <a:rPr lang="en-US" b="0" i="0" dirty="0">
                <a:solidFill>
                  <a:srgbClr val="000000"/>
                </a:solidFill>
                <a:effectLst/>
                <a:latin typeface="Helvetica" panose="020B0604020202020204" pitchFamily="34" charset="0"/>
              </a:rPr>
              <a:t>The cost is divided by length of first string to produce final score. </a:t>
            </a:r>
          </a:p>
          <a:p>
            <a:pPr marL="0" indent="0">
              <a:buNone/>
            </a:pPr>
            <a:r>
              <a:rPr lang="en-US" b="0" i="0" dirty="0">
                <a:solidFill>
                  <a:srgbClr val="000000"/>
                </a:solidFill>
                <a:effectLst/>
                <a:latin typeface="Helvetica" panose="020B0604020202020204" pitchFamily="34" charset="0"/>
              </a:rPr>
              <a:t>The score falls between 0 and 200, with 0 indicating a perfect match. (I have found that this is not worded well. The cost can be in the 1000s. I think that each operation has a max cost of 200 but summed they can return a larger total than 200.)</a:t>
            </a:r>
          </a:p>
          <a:p>
            <a:pPr marL="0" indent="0">
              <a:buNone/>
            </a:pPr>
            <a:r>
              <a:rPr lang="en-US" b="0" i="0" dirty="0">
                <a:solidFill>
                  <a:srgbClr val="000000"/>
                </a:solidFill>
                <a:effectLst/>
                <a:latin typeface="Helvetica" panose="020B0604020202020204" pitchFamily="34" charset="0"/>
              </a:rPr>
              <a:t>You choose the cutoff point to maximize true matches while minimizing false positives.</a:t>
            </a:r>
          </a:p>
          <a:p>
            <a:pPr marL="0" indent="0">
              <a:buNone/>
            </a:pPr>
            <a:endParaRPr lang="en-US" b="0" i="0" dirty="0">
              <a:solidFill>
                <a:srgbClr val="000000"/>
              </a:solidFill>
              <a:effectLst/>
              <a:latin typeface="Helvetica" panose="020B0604020202020204" pitchFamily="34" charset="0"/>
            </a:endParaRPr>
          </a:p>
          <a:p>
            <a:pPr marL="0" indent="0">
              <a:buNone/>
            </a:pPr>
            <a:r>
              <a:rPr lang="en-US" b="0" i="0" dirty="0">
                <a:solidFill>
                  <a:srgbClr val="000000"/>
                </a:solidFill>
                <a:effectLst/>
                <a:latin typeface="Helvetica" panose="020B0604020202020204" pitchFamily="34" charset="0"/>
              </a:rPr>
              <a:t>We'll discuss two more fuzzy matching functions, </a:t>
            </a:r>
            <a:r>
              <a:rPr lang="en-US" dirty="0"/>
              <a:t>COMPGED and COMPLEV. Of the three, SPEDIS is generally the slowest processing. </a:t>
            </a:r>
          </a:p>
          <a:p>
            <a:pPr marL="0" indent="0">
              <a:buNone/>
            </a:pPr>
            <a:endParaRPr lang="en-US" dirty="0"/>
          </a:p>
          <a:p>
            <a:pPr marL="0" indent="0">
              <a:buNone/>
            </a:pPr>
            <a:r>
              <a:rPr lang="en-US" dirty="0"/>
              <a:t>SPEDIS = </a:t>
            </a:r>
            <a:r>
              <a:rPr lang="en-US" dirty="0" err="1"/>
              <a:t>SPElling</a:t>
            </a:r>
            <a:r>
              <a:rPr lang="en-US" dirty="0"/>
              <a:t> </a:t>
            </a:r>
            <a:r>
              <a:rPr lang="en-US" dirty="0" err="1"/>
              <a:t>DIStance</a:t>
            </a:r>
            <a:endParaRPr lang="en-US" dirty="0"/>
          </a:p>
          <a:p>
            <a:pPr marL="0" indent="0">
              <a:buNone/>
            </a:pPr>
            <a:endParaRPr lang="en-US" dirty="0"/>
          </a:p>
          <a:p>
            <a:pPr marL="0" indent="0">
              <a:buNone/>
            </a:pPr>
            <a:r>
              <a:rPr lang="en-US" dirty="0"/>
              <a:t>Some links I found:</a:t>
            </a:r>
          </a:p>
          <a:p>
            <a:pPr marL="0" indent="0">
              <a:buNone/>
            </a:pPr>
            <a:r>
              <a:rPr lang="en-US" dirty="0"/>
              <a:t>https://sassyfridays.ca/table-of-contents/fuzzy-matching-with-the-spedis-function/</a:t>
            </a:r>
          </a:p>
        </p:txBody>
      </p:sp>
    </p:spTree>
    <p:extLst>
      <p:ext uri="{BB962C8B-B14F-4D97-AF65-F5344CB8AC3E}">
        <p14:creationId xmlns:p14="http://schemas.microsoft.com/office/powerpoint/2010/main" val="2539099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asymmetric spelling distance algorithm is used to calculate the likelihood that two words match. </a:t>
            </a:r>
          </a:p>
          <a:p>
            <a:pPr marL="0" indent="0">
              <a:buNone/>
            </a:pPr>
            <a:endParaRPr lang="en-US" dirty="0"/>
          </a:p>
          <a:p>
            <a:pPr marL="0" indent="0">
              <a:buNone/>
            </a:pPr>
            <a:r>
              <a:rPr lang="en-US" dirty="0"/>
              <a:t>SPEDIS (“</a:t>
            </a:r>
            <a:r>
              <a:rPr lang="en-US" dirty="0" err="1"/>
              <a:t>SPElling</a:t>
            </a:r>
            <a:r>
              <a:rPr lang="en-US" dirty="0"/>
              <a:t> </a:t>
            </a:r>
            <a:r>
              <a:rPr lang="en-US" dirty="0" err="1"/>
              <a:t>DIStance</a:t>
            </a:r>
            <a:r>
              <a:rPr lang="en-US" dirty="0"/>
              <a:t>”): Base SAS function, </a:t>
            </a:r>
            <a:r>
              <a:rPr lang="en-US" b="0" i="0" dirty="0">
                <a:solidFill>
                  <a:srgbClr val="1B1D22"/>
                </a:solidFill>
                <a:effectLst/>
                <a:latin typeface="Anova"/>
              </a:rPr>
              <a:t>returns distance between 2 strings (the “query” and a “keyword”).</a:t>
            </a:r>
          </a:p>
          <a:p>
            <a:pPr marL="0" indent="0">
              <a:buNone/>
            </a:pPr>
            <a:r>
              <a:rPr lang="en-US" b="0" i="0" dirty="0">
                <a:solidFill>
                  <a:srgbClr val="1B1D22"/>
                </a:solidFill>
                <a:effectLst/>
                <a:latin typeface="Anova"/>
              </a:rPr>
              <a:t>The “distance” is a nonnegative number, usually &lt; 100 &amp; never &gt; 200.</a:t>
            </a:r>
          </a:p>
          <a:p>
            <a:pPr marL="0" indent="0">
              <a:buNone/>
            </a:pPr>
            <a:endParaRPr lang="en-US" b="0" i="0" dirty="0">
              <a:solidFill>
                <a:srgbClr val="1B1D22"/>
              </a:solidFill>
              <a:effectLst/>
              <a:latin typeface="Anova"/>
            </a:endParaRPr>
          </a:p>
          <a:p>
            <a:pPr marL="0" indent="0">
              <a:buNone/>
            </a:pPr>
            <a:r>
              <a:rPr lang="en-US" b="0" i="0" dirty="0">
                <a:solidFill>
                  <a:srgbClr val="1B1D22"/>
                </a:solidFill>
                <a:effectLst/>
                <a:latin typeface="Anova"/>
              </a:rPr>
              <a:t>SPEDIS computes a spelling distance between 2 words as the cost for converting 2</a:t>
            </a:r>
            <a:r>
              <a:rPr lang="en-US" b="0" i="0" baseline="30000" dirty="0">
                <a:solidFill>
                  <a:srgbClr val="1B1D22"/>
                </a:solidFill>
                <a:effectLst/>
                <a:latin typeface="Anova"/>
              </a:rPr>
              <a:t>nd</a:t>
            </a:r>
            <a:r>
              <a:rPr lang="en-US" b="0" i="0" dirty="0">
                <a:solidFill>
                  <a:srgbClr val="1B1D22"/>
                </a:solidFill>
                <a:effectLst/>
                <a:latin typeface="Anova"/>
              </a:rPr>
              <a:t> string/word (“keyword”) to 1</a:t>
            </a:r>
            <a:r>
              <a:rPr lang="en-US" b="0" i="0" baseline="30000" dirty="0">
                <a:solidFill>
                  <a:srgbClr val="1B1D22"/>
                </a:solidFill>
                <a:effectLst/>
                <a:latin typeface="Anova"/>
              </a:rPr>
              <a:t>st</a:t>
            </a:r>
            <a:r>
              <a:rPr lang="en-US" b="0" i="0" dirty="0">
                <a:solidFill>
                  <a:srgbClr val="1B1D22"/>
                </a:solidFill>
                <a:effectLst/>
                <a:latin typeface="Anova"/>
              </a:rPr>
              <a:t> string or word (“query”) by using a sequence of operations. </a:t>
            </a:r>
          </a:p>
          <a:p>
            <a:pPr marL="0" indent="0">
              <a:buNone/>
            </a:pPr>
            <a:r>
              <a:rPr lang="en-US" b="0" i="0" dirty="0">
                <a:solidFill>
                  <a:srgbClr val="1B1D22"/>
                </a:solidFill>
                <a:effectLst/>
                <a:latin typeface="Anova"/>
              </a:rPr>
              <a:t>Note: changing order of the arguments MIGHT give different results (SPEDIS(</a:t>
            </a:r>
            <a:r>
              <a:rPr lang="en-US" b="0" i="1" dirty="0">
                <a:solidFill>
                  <a:srgbClr val="1B1D22"/>
                </a:solidFill>
                <a:effectLst/>
                <a:latin typeface="Anova"/>
              </a:rPr>
              <a:t>QUERY</a:t>
            </a:r>
            <a:r>
              <a:rPr lang="en-US" b="0" i="0" dirty="0">
                <a:solidFill>
                  <a:srgbClr val="1B1D22"/>
                </a:solidFill>
                <a:effectLst/>
                <a:latin typeface="Anova"/>
              </a:rPr>
              <a:t>, </a:t>
            </a:r>
            <a:r>
              <a:rPr lang="en-US" b="0" i="1" dirty="0">
                <a:solidFill>
                  <a:srgbClr val="1B1D22"/>
                </a:solidFill>
                <a:effectLst/>
                <a:latin typeface="Anova"/>
              </a:rPr>
              <a:t>KEYWORD</a:t>
            </a:r>
            <a:r>
              <a:rPr lang="en-US" b="0" i="0" dirty="0">
                <a:solidFill>
                  <a:srgbClr val="1B1D22"/>
                </a:solidFill>
                <a:effectLst/>
                <a:latin typeface="Anova"/>
              </a:rPr>
              <a:t>) is </a:t>
            </a:r>
            <a:r>
              <a:rPr lang="en-US" b="0" i="1" dirty="0">
                <a:solidFill>
                  <a:srgbClr val="1B1D22"/>
                </a:solidFill>
                <a:effectLst/>
                <a:latin typeface="Anova"/>
              </a:rPr>
              <a:t>not</a:t>
            </a:r>
            <a:r>
              <a:rPr lang="en-US" b="0" i="0" dirty="0">
                <a:solidFill>
                  <a:srgbClr val="1B1D22"/>
                </a:solidFill>
                <a:effectLst/>
                <a:latin typeface="Anova"/>
              </a:rPr>
              <a:t> same as SPEDIS(</a:t>
            </a:r>
            <a:r>
              <a:rPr lang="en-US" b="0" i="1" dirty="0">
                <a:solidFill>
                  <a:srgbClr val="1B1D22"/>
                </a:solidFill>
                <a:effectLst/>
                <a:latin typeface="Anova"/>
              </a:rPr>
              <a:t>KEYWORD</a:t>
            </a:r>
            <a:r>
              <a:rPr lang="en-US" b="0" i="0" dirty="0">
                <a:solidFill>
                  <a:srgbClr val="1B1D22"/>
                </a:solidFill>
                <a:effectLst/>
                <a:latin typeface="Anova"/>
              </a:rPr>
              <a:t>, </a:t>
            </a:r>
            <a:r>
              <a:rPr lang="en-US" b="0" i="1" dirty="0">
                <a:solidFill>
                  <a:srgbClr val="1B1D22"/>
                </a:solidFill>
                <a:effectLst/>
                <a:latin typeface="Anova"/>
              </a:rPr>
              <a:t>QUERY</a:t>
            </a:r>
            <a:r>
              <a:rPr lang="en-US" b="0" i="0" dirty="0">
                <a:solidFill>
                  <a:srgbClr val="1B1D22"/>
                </a:solidFill>
                <a:effectLst/>
                <a:latin typeface="Anova"/>
              </a:rPr>
              <a:t>)).</a:t>
            </a:r>
            <a:endParaRPr lang="en-US" dirty="0"/>
          </a:p>
          <a:p>
            <a:pPr marL="0" indent="0">
              <a:buNone/>
            </a:pPr>
            <a:endParaRPr lang="en-US" dirty="0"/>
          </a:p>
          <a:p>
            <a:pPr marL="0" indent="0">
              <a:buNone/>
            </a:pPr>
            <a:r>
              <a:rPr lang="en-US" dirty="0"/>
              <a:t>SPEDIS: Base SAS function which calculates using </a:t>
            </a:r>
            <a:r>
              <a:rPr lang="en-US" b="0" i="0" dirty="0">
                <a:solidFill>
                  <a:srgbClr val="000000"/>
                </a:solidFill>
                <a:effectLst/>
                <a:latin typeface="Helvetica" panose="020B0604020202020204" pitchFamily="34" charset="0"/>
              </a:rPr>
              <a:t>a sequence of operations to make strings match, each with a specific base "cost". </a:t>
            </a:r>
          </a:p>
          <a:p>
            <a:pPr marL="0" indent="0">
              <a:buNone/>
            </a:pPr>
            <a:r>
              <a:rPr lang="en-US" b="0" i="0" dirty="0">
                <a:solidFill>
                  <a:srgbClr val="000000"/>
                </a:solidFill>
                <a:effectLst/>
                <a:latin typeface="Helvetica" panose="020B0604020202020204" pitchFamily="34" charset="0"/>
              </a:rPr>
              <a:t>The cost is divided by length of first string to produce final score. </a:t>
            </a:r>
          </a:p>
          <a:p>
            <a:pPr marL="0" indent="0">
              <a:buNone/>
            </a:pPr>
            <a:r>
              <a:rPr lang="en-US" b="0" i="0" dirty="0">
                <a:solidFill>
                  <a:srgbClr val="000000"/>
                </a:solidFill>
                <a:effectLst/>
                <a:latin typeface="Helvetica" panose="020B0604020202020204" pitchFamily="34" charset="0"/>
              </a:rPr>
              <a:t>The score falls between 0 and 200, with 0 indicating a perfect match. (I have found that this is not worded well. The cost can be in the 1000s. I think that each operation has a max cost of 200 but summed they can return a larger total than 200.)</a:t>
            </a:r>
          </a:p>
          <a:p>
            <a:pPr marL="0" indent="0">
              <a:buNone/>
            </a:pPr>
            <a:r>
              <a:rPr lang="en-US" b="0" i="0" dirty="0">
                <a:solidFill>
                  <a:srgbClr val="000000"/>
                </a:solidFill>
                <a:effectLst/>
                <a:latin typeface="Helvetica" panose="020B0604020202020204" pitchFamily="34" charset="0"/>
              </a:rPr>
              <a:t>You choose the cutoff point to maximize true matches while minimizing false positives.</a:t>
            </a:r>
          </a:p>
          <a:p>
            <a:pPr marL="0" indent="0">
              <a:buNone/>
            </a:pPr>
            <a:endParaRPr lang="en-US" b="0" i="0" dirty="0">
              <a:solidFill>
                <a:srgbClr val="000000"/>
              </a:solidFill>
              <a:effectLst/>
              <a:latin typeface="Helvetica" panose="020B0604020202020204" pitchFamily="34" charset="0"/>
            </a:endParaRPr>
          </a:p>
          <a:p>
            <a:pPr marL="0" indent="0">
              <a:buNone/>
            </a:pPr>
            <a:r>
              <a:rPr lang="en-US" b="0" i="0" dirty="0">
                <a:solidFill>
                  <a:srgbClr val="000000"/>
                </a:solidFill>
                <a:effectLst/>
                <a:latin typeface="Helvetica" panose="020B0604020202020204" pitchFamily="34" charset="0"/>
              </a:rPr>
              <a:t>We'll discuss two more fuzzy matching functions, </a:t>
            </a:r>
            <a:r>
              <a:rPr lang="en-US" dirty="0"/>
              <a:t>COMPGED and COMPLEV. Of the three, SPEDIS is generally the slowest processing. </a:t>
            </a:r>
          </a:p>
          <a:p>
            <a:pPr marL="0" indent="0">
              <a:buNone/>
            </a:pPr>
            <a:endParaRPr lang="en-US" dirty="0"/>
          </a:p>
          <a:p>
            <a:pPr marL="0" indent="0">
              <a:buNone/>
            </a:pPr>
            <a:r>
              <a:rPr lang="en-US" dirty="0"/>
              <a:t>SPEDIS = </a:t>
            </a:r>
            <a:r>
              <a:rPr lang="en-US" dirty="0" err="1"/>
              <a:t>SPElling</a:t>
            </a:r>
            <a:r>
              <a:rPr lang="en-US" dirty="0"/>
              <a:t> </a:t>
            </a:r>
            <a:r>
              <a:rPr lang="en-US" dirty="0" err="1"/>
              <a:t>DIStance</a:t>
            </a:r>
            <a:endParaRPr lang="en-US" dirty="0"/>
          </a:p>
          <a:p>
            <a:pPr marL="0" indent="0">
              <a:buNone/>
            </a:pPr>
            <a:endParaRPr lang="en-US" dirty="0"/>
          </a:p>
          <a:p>
            <a:pPr marL="0" indent="0">
              <a:buNone/>
            </a:pPr>
            <a:r>
              <a:rPr lang="en-US" dirty="0"/>
              <a:t>Some links I found:</a:t>
            </a:r>
          </a:p>
          <a:p>
            <a:pPr marL="0" indent="0">
              <a:buNone/>
            </a:pPr>
            <a:r>
              <a:rPr lang="en-US" dirty="0"/>
              <a:t>https://sassyfridays.ca/table-of-contents/fuzzy-matching-with-the-spedis-function/</a:t>
            </a:r>
          </a:p>
        </p:txBody>
      </p:sp>
    </p:spTree>
    <p:extLst>
      <p:ext uri="{BB962C8B-B14F-4D97-AF65-F5344CB8AC3E}">
        <p14:creationId xmlns:p14="http://schemas.microsoft.com/office/powerpoint/2010/main" val="307447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say we've determined that cat owners are a better credit risk than the overall population. And we want to figure out if any of our existing customers own cats. Our data doesn’t have a “Cat owner yes/no” column, so we called up the “Cat Lovers Magazine” folks and bought their mailing list. The Cat Lovers Magazine’s data people haven’t been talking to our data people, so understandably, the columns in the two tables don’t exactly match up. For example, while there’s an ID column in both tables, they’re not the same – our data has a </a:t>
            </a:r>
            <a:r>
              <a:rPr lang="en-US" dirty="0" err="1"/>
              <a:t>CustomerID</a:t>
            </a:r>
            <a:r>
              <a:rPr lang="en-US" dirty="0"/>
              <a:t> column, and the Cat data has a </a:t>
            </a:r>
            <a:r>
              <a:rPr lang="en-US" dirty="0" err="1"/>
              <a:t>SubscriberID</a:t>
            </a:r>
            <a:r>
              <a:rPr lang="en-US" dirty="0"/>
              <a:t> column, so we probably can’t use them to join tables. But both tables have names, addresses, the city, state, and zip code. This might be enough for a join, but there are a few issues we need to deal with first. For example:</a:t>
            </a:r>
          </a:p>
          <a:p>
            <a:pPr marL="0" indent="0">
              <a:buNone/>
            </a:pPr>
            <a:endParaRPr lang="en-US" dirty="0"/>
          </a:p>
          <a:p>
            <a:pPr marL="342900" indent="-342900"/>
            <a:r>
              <a:rPr lang="en-US" dirty="0"/>
              <a:t>In the Customers table, name, address, and city data is entered in proper case, while in the </a:t>
            </a:r>
            <a:r>
              <a:rPr lang="en-US" dirty="0" err="1"/>
              <a:t>MailingList</a:t>
            </a:r>
            <a:r>
              <a:rPr lang="en-US" dirty="0"/>
              <a:t> table all data is upper case. </a:t>
            </a:r>
          </a:p>
          <a:p>
            <a:pPr marL="342900" indent="-342900"/>
            <a:r>
              <a:rPr lang="en-US" dirty="0"/>
              <a:t>In our Customers table name data is held in 2 columns, while the </a:t>
            </a:r>
            <a:r>
              <a:rPr lang="en-US" dirty="0" err="1"/>
              <a:t>MailingList</a:t>
            </a:r>
            <a:r>
              <a:rPr lang="en-US" dirty="0"/>
              <a:t> table’s name data is in one column.</a:t>
            </a:r>
          </a:p>
          <a:p>
            <a:pPr marL="342900" indent="-342900"/>
            <a:r>
              <a:rPr lang="en-US" dirty="0"/>
              <a:t>In the Customers table, </a:t>
            </a:r>
            <a:r>
              <a:rPr lang="en-US" dirty="0" err="1"/>
              <a:t>ZipCode</a:t>
            </a:r>
            <a:r>
              <a:rPr lang="en-US" dirty="0"/>
              <a:t> is a numeric column and holds just the 5-digit zip code, but in the </a:t>
            </a:r>
            <a:r>
              <a:rPr lang="en-US" dirty="0" err="1"/>
              <a:t>CatLovers</a:t>
            </a:r>
            <a:r>
              <a:rPr lang="en-US" dirty="0"/>
              <a:t> </a:t>
            </a:r>
            <a:r>
              <a:rPr lang="en-US" dirty="0" err="1"/>
              <a:t>MailingList</a:t>
            </a:r>
            <a:r>
              <a:rPr lang="en-US" dirty="0"/>
              <a:t> table, Zip is a character column and has ZIP+4 codes. </a:t>
            </a:r>
          </a:p>
          <a:p>
            <a:pPr marL="342900" indent="-342900"/>
            <a:r>
              <a:rPr lang="en-US" dirty="0"/>
              <a:t>And now for the biggest gotcha: Names. They’re not all spelled the same way! Kristiana Curry, living at 399 Masonic Hill Road is likely the same person as Christy Curry, living at 399 Masonic Hill Rd and Margaret Robinson and Peggy Robinson are also likely the same person, but how in the world can we match on them? Is it enough to use only address? Probably not, since it’s very possible that in some cases more than one person lives the same address? </a:t>
            </a:r>
          </a:p>
          <a:p>
            <a:pPr marL="342900" indent="-342900"/>
            <a:endParaRPr lang="en-US" dirty="0"/>
          </a:p>
          <a:p>
            <a:pPr marL="0" indent="0">
              <a:buNone/>
            </a:pPr>
            <a:r>
              <a:rPr lang="en-US" dirty="0"/>
              <a:t>A fuzzy join can help us here! A fuzzy join doesn’t guarantee perfection, but it can help us write a join that misses far fewer matches. </a:t>
            </a:r>
          </a:p>
          <a:p>
            <a:pPr marL="0" indent="0">
              <a:buNone/>
            </a:pPr>
            <a:endParaRPr lang="en-US" dirty="0"/>
          </a:p>
          <a:p>
            <a:pPr marL="0" indent="0">
              <a:buNone/>
            </a:pPr>
            <a:r>
              <a:rPr lang="en-US" dirty="0"/>
              <a:t>But let’s start with a standard join.</a:t>
            </a:r>
          </a:p>
        </p:txBody>
      </p:sp>
    </p:spTree>
    <p:extLst>
      <p:ext uri="{BB962C8B-B14F-4D97-AF65-F5344CB8AC3E}">
        <p14:creationId xmlns:p14="http://schemas.microsoft.com/office/powerpoint/2010/main" val="2682678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Let's see how this </a:t>
            </a:r>
            <a:r>
              <a:rPr lang="en-US"/>
              <a:t>works in SAS!</a:t>
            </a:r>
            <a:endParaRPr lang="en-US" dirty="0"/>
          </a:p>
        </p:txBody>
      </p:sp>
      <p:sp>
        <p:nvSpPr>
          <p:cNvPr id="4" name="Slide Number Placeholder 3"/>
          <p:cNvSpPr>
            <a:spLocks noGrp="1"/>
          </p:cNvSpPr>
          <p:nvPr>
            <p:ph type="sldNum" sz="quarter" idx="5"/>
          </p:nvPr>
        </p:nvSpPr>
        <p:spPr/>
        <p:txBody>
          <a:bodyPr/>
          <a:lstStyle/>
          <a:p>
            <a:fld id="{3CADA8E6-D30E-41AA-8B37-F85C4169806E}" type="slidenum">
              <a:rPr lang="en-US" smtClean="0"/>
              <a:t>44</a:t>
            </a:fld>
            <a:endParaRPr lang="en-US"/>
          </a:p>
        </p:txBody>
      </p:sp>
    </p:spTree>
    <p:extLst>
      <p:ext uri="{BB962C8B-B14F-4D97-AF65-F5344CB8AC3E}">
        <p14:creationId xmlns:p14="http://schemas.microsoft.com/office/powerpoint/2010/main" val="21065990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46</a:t>
            </a:fld>
            <a:endParaRPr lang="en-US" dirty="0"/>
          </a:p>
        </p:txBody>
      </p:sp>
    </p:spTree>
    <p:extLst>
      <p:ext uri="{BB962C8B-B14F-4D97-AF65-F5344CB8AC3E}">
        <p14:creationId xmlns:p14="http://schemas.microsoft.com/office/powerpoint/2010/main" val="296343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say we've determined that cat owners are a better credit risk than the overall population. And we want to figure out if any of our existing customers own cats. Our data doesn’t have a “Cat owner yes/no” column, so we called up the “Cat Lovers Magazine” folks and bought their mailing list. The Cat Lovers Magazine’s data people haven’t been talking to our data people, so understandably, the columns in the two tables don’t exactly match up. For example, while there’s an ID column in both tables, they’re not the same – our data has a </a:t>
            </a:r>
            <a:r>
              <a:rPr lang="en-US" dirty="0" err="1"/>
              <a:t>CustomerID</a:t>
            </a:r>
            <a:r>
              <a:rPr lang="en-US" dirty="0"/>
              <a:t> column, and the Cat data has a </a:t>
            </a:r>
            <a:r>
              <a:rPr lang="en-US" dirty="0" err="1"/>
              <a:t>SubscriberID</a:t>
            </a:r>
            <a:r>
              <a:rPr lang="en-US" dirty="0"/>
              <a:t> column, so we probably can’t use them to join tables. But both tables have names, addresses, the city, state, and zip code. This might be enough for a join, but there are a few issues we need to deal with first. For example:</a:t>
            </a:r>
          </a:p>
          <a:p>
            <a:pPr marL="0" indent="0">
              <a:buNone/>
            </a:pPr>
            <a:endParaRPr lang="en-US" dirty="0"/>
          </a:p>
          <a:p>
            <a:pPr marL="342900" indent="-342900"/>
            <a:r>
              <a:rPr lang="en-US" dirty="0"/>
              <a:t>In the Customers table, name, address, and city data is entered in proper case, while in the </a:t>
            </a:r>
            <a:r>
              <a:rPr lang="en-US" dirty="0" err="1"/>
              <a:t>MailingList</a:t>
            </a:r>
            <a:r>
              <a:rPr lang="en-US" dirty="0"/>
              <a:t> table all data is upper case. </a:t>
            </a:r>
          </a:p>
          <a:p>
            <a:pPr marL="342900" indent="-342900"/>
            <a:r>
              <a:rPr lang="en-US" dirty="0"/>
              <a:t>In our Customers table name data is held in 2 columns, while the </a:t>
            </a:r>
            <a:r>
              <a:rPr lang="en-US" dirty="0" err="1"/>
              <a:t>MailingList</a:t>
            </a:r>
            <a:r>
              <a:rPr lang="en-US" dirty="0"/>
              <a:t> table’s name data is in one column.</a:t>
            </a:r>
          </a:p>
          <a:p>
            <a:pPr marL="342900" indent="-342900"/>
            <a:r>
              <a:rPr lang="en-US" dirty="0"/>
              <a:t>In the Customers table, </a:t>
            </a:r>
            <a:r>
              <a:rPr lang="en-US" dirty="0" err="1"/>
              <a:t>ZipCode</a:t>
            </a:r>
            <a:r>
              <a:rPr lang="en-US" dirty="0"/>
              <a:t> is a numeric column and holds just the 5-digit zip code, but in the </a:t>
            </a:r>
            <a:r>
              <a:rPr lang="en-US" dirty="0" err="1"/>
              <a:t>CatLovers</a:t>
            </a:r>
            <a:r>
              <a:rPr lang="en-US" dirty="0"/>
              <a:t> </a:t>
            </a:r>
            <a:r>
              <a:rPr lang="en-US" dirty="0" err="1"/>
              <a:t>MailingList</a:t>
            </a:r>
            <a:r>
              <a:rPr lang="en-US" dirty="0"/>
              <a:t> table, Zip is a character column and has ZIP+4 codes. </a:t>
            </a:r>
          </a:p>
          <a:p>
            <a:pPr marL="342900" indent="-342900"/>
            <a:r>
              <a:rPr lang="en-US" dirty="0"/>
              <a:t>And now for the biggest gotcha: Names. They’re not all spelled the same way! Kristiana Curry, living at 399 Masonic Hill Road is likely the same person as Christy Curry, living at 399 Masonic Hill Rd and Margaret Robinson and Peggy Robinson are also likely the same person, but how in the world can we match on them? Is it enough to use only address? Probably not, since it’s very possible that in some cases more than one person lives the same address? </a:t>
            </a:r>
          </a:p>
          <a:p>
            <a:pPr marL="342900" indent="-342900"/>
            <a:endParaRPr lang="en-US" dirty="0"/>
          </a:p>
          <a:p>
            <a:pPr marL="0" indent="0">
              <a:buNone/>
            </a:pPr>
            <a:r>
              <a:rPr lang="en-US" dirty="0"/>
              <a:t>A fuzzy join can help us here! A fuzzy join doesn’t guarantee perfection, but it can help us write a join that misses far fewer matches. </a:t>
            </a:r>
          </a:p>
          <a:p>
            <a:pPr marL="0" indent="0">
              <a:buNone/>
            </a:pPr>
            <a:endParaRPr lang="en-US" dirty="0"/>
          </a:p>
          <a:p>
            <a:pPr marL="0" indent="0">
              <a:buNone/>
            </a:pPr>
            <a:r>
              <a:rPr lang="en-US" dirty="0"/>
              <a:t>But let’s start with a standard join.</a:t>
            </a:r>
          </a:p>
        </p:txBody>
      </p:sp>
    </p:spTree>
    <p:extLst>
      <p:ext uri="{BB962C8B-B14F-4D97-AF65-F5344CB8AC3E}">
        <p14:creationId xmlns:p14="http://schemas.microsoft.com/office/powerpoint/2010/main" val="175528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say we've determined that cat owners are a better credit risk than the overall population. And we want to figure out if any of our existing customers own cats. Our data doesn’t have a “Cat owner yes/no” column, so we called up the “Cat Lovers Magazine” folks and bought their mailing list. The Cat Lovers Magazine’s data people haven’t been talking to our data people, so understandably, the columns in the two tables don’t exactly match up. For example, while there’s an ID column in both tables, they’re not the same – our data has a </a:t>
            </a:r>
            <a:r>
              <a:rPr lang="en-US" dirty="0" err="1"/>
              <a:t>CustomerID</a:t>
            </a:r>
            <a:r>
              <a:rPr lang="en-US" dirty="0"/>
              <a:t> column, and the Cat data has a </a:t>
            </a:r>
            <a:r>
              <a:rPr lang="en-US" dirty="0" err="1"/>
              <a:t>SubscriberID</a:t>
            </a:r>
            <a:r>
              <a:rPr lang="en-US" dirty="0"/>
              <a:t> column, so we probably can’t use them to join tables. But both tables have names, addresses, the city, state, and zip code. This might be enough for a join, but there are a few issues we need to deal with first. For example:</a:t>
            </a:r>
          </a:p>
          <a:p>
            <a:pPr marL="0" indent="0">
              <a:buNone/>
            </a:pPr>
            <a:endParaRPr lang="en-US" dirty="0"/>
          </a:p>
          <a:p>
            <a:pPr marL="342900" indent="-342900"/>
            <a:r>
              <a:rPr lang="en-US" dirty="0"/>
              <a:t>In the Customers table, name, address, and city data is entered in proper case, while in the </a:t>
            </a:r>
            <a:r>
              <a:rPr lang="en-US" dirty="0" err="1"/>
              <a:t>MailingList</a:t>
            </a:r>
            <a:r>
              <a:rPr lang="en-US" dirty="0"/>
              <a:t> table all data is upper case. </a:t>
            </a:r>
          </a:p>
          <a:p>
            <a:pPr marL="342900" indent="-342900"/>
            <a:r>
              <a:rPr lang="en-US" dirty="0"/>
              <a:t>In our Customers table name data is held in 2 columns, while the </a:t>
            </a:r>
            <a:r>
              <a:rPr lang="en-US" dirty="0" err="1"/>
              <a:t>MailingList</a:t>
            </a:r>
            <a:r>
              <a:rPr lang="en-US" dirty="0"/>
              <a:t> table’s name data is in one column.</a:t>
            </a:r>
          </a:p>
          <a:p>
            <a:pPr marL="342900" indent="-342900"/>
            <a:r>
              <a:rPr lang="en-US" dirty="0"/>
              <a:t>In the Customers table, </a:t>
            </a:r>
            <a:r>
              <a:rPr lang="en-US" dirty="0" err="1"/>
              <a:t>ZipCode</a:t>
            </a:r>
            <a:r>
              <a:rPr lang="en-US" dirty="0"/>
              <a:t> is a numeric column and holds just the 5-digit zip code, but in the </a:t>
            </a:r>
            <a:r>
              <a:rPr lang="en-US" dirty="0" err="1"/>
              <a:t>CatLovers</a:t>
            </a:r>
            <a:r>
              <a:rPr lang="en-US" dirty="0"/>
              <a:t> </a:t>
            </a:r>
            <a:r>
              <a:rPr lang="en-US" dirty="0" err="1"/>
              <a:t>MailingList</a:t>
            </a:r>
            <a:r>
              <a:rPr lang="en-US" dirty="0"/>
              <a:t> table, Zip is a character column and has ZIP+4 codes. </a:t>
            </a:r>
          </a:p>
          <a:p>
            <a:pPr marL="342900" indent="-342900"/>
            <a:r>
              <a:rPr lang="en-US" dirty="0"/>
              <a:t>And now for the biggest gotcha: Names. They’re not all spelled the same way! Kristiana Curry, living at 399 Masonic Hill Road is likely the same person as Christy Curry, living at 399 Masonic Hill Rd and Margaret Robinson and Peggy Robinson are also likely the same person, but how in the world can we match on them? Is it enough to use only address? Probably not, since it’s very possible that in some cases more than one person lives the same address? </a:t>
            </a:r>
          </a:p>
          <a:p>
            <a:pPr marL="342900" indent="-342900"/>
            <a:endParaRPr lang="en-US" dirty="0"/>
          </a:p>
          <a:p>
            <a:pPr marL="0" indent="0">
              <a:buNone/>
            </a:pPr>
            <a:r>
              <a:rPr lang="en-US" dirty="0"/>
              <a:t>A fuzzy join can help us here! A fuzzy join doesn’t guarantee perfection, but it can help us write a join that misses far fewer matches. </a:t>
            </a:r>
          </a:p>
          <a:p>
            <a:pPr marL="0" indent="0">
              <a:buNone/>
            </a:pPr>
            <a:endParaRPr lang="en-US" dirty="0"/>
          </a:p>
          <a:p>
            <a:pPr marL="0" indent="0">
              <a:buNone/>
            </a:pPr>
            <a:r>
              <a:rPr lang="en-US" dirty="0"/>
              <a:t>But let’s start with a standard join.</a:t>
            </a:r>
          </a:p>
        </p:txBody>
      </p:sp>
    </p:spTree>
    <p:extLst>
      <p:ext uri="{BB962C8B-B14F-4D97-AF65-F5344CB8AC3E}">
        <p14:creationId xmlns:p14="http://schemas.microsoft.com/office/powerpoint/2010/main" val="70756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say we've determined that cat owners are a better credit risk than the overall population. And we want to figure out if any of our existing customers own cats. Our data doesn’t have a “Cat owner yes/no” column, so we called up the “Cat Lovers Magazine” folks and bought their mailing list. The Cat Lovers Magazine’s data people haven’t been talking to our data people, so understandably, the columns in the two tables don’t exactly match up. For example, while there’s an ID column in both tables, they’re not the same – our data has a </a:t>
            </a:r>
            <a:r>
              <a:rPr lang="en-US" dirty="0" err="1"/>
              <a:t>CustomerID</a:t>
            </a:r>
            <a:r>
              <a:rPr lang="en-US" dirty="0"/>
              <a:t> column, and the Cat data has a </a:t>
            </a:r>
            <a:r>
              <a:rPr lang="en-US" dirty="0" err="1"/>
              <a:t>SubscriberID</a:t>
            </a:r>
            <a:r>
              <a:rPr lang="en-US" dirty="0"/>
              <a:t> column, so we probably can’t use them to join tables. But both tables have names, addresses, the city, state, and zip code. This might be enough for a join, but there are a few issues we need to deal with first. For example:</a:t>
            </a:r>
          </a:p>
          <a:p>
            <a:pPr marL="0" indent="0">
              <a:buNone/>
            </a:pPr>
            <a:endParaRPr lang="en-US" dirty="0"/>
          </a:p>
          <a:p>
            <a:pPr marL="342900" indent="-342900"/>
            <a:r>
              <a:rPr lang="en-US" dirty="0"/>
              <a:t>In the Customers table, name, address, and city data is entered in proper case, while in the </a:t>
            </a:r>
            <a:r>
              <a:rPr lang="en-US" dirty="0" err="1"/>
              <a:t>MailingList</a:t>
            </a:r>
            <a:r>
              <a:rPr lang="en-US" dirty="0"/>
              <a:t> table all data is upper case. </a:t>
            </a:r>
          </a:p>
          <a:p>
            <a:pPr marL="342900" indent="-342900"/>
            <a:r>
              <a:rPr lang="en-US" dirty="0"/>
              <a:t>In our Customers table name data is held in 2 columns, while the </a:t>
            </a:r>
            <a:r>
              <a:rPr lang="en-US" dirty="0" err="1"/>
              <a:t>MailingList</a:t>
            </a:r>
            <a:r>
              <a:rPr lang="en-US" dirty="0"/>
              <a:t> table’s name data is in one column.</a:t>
            </a:r>
          </a:p>
          <a:p>
            <a:pPr marL="342900" indent="-342900"/>
            <a:r>
              <a:rPr lang="en-US" dirty="0"/>
              <a:t>In the Customers table, </a:t>
            </a:r>
            <a:r>
              <a:rPr lang="en-US" dirty="0" err="1"/>
              <a:t>ZipCode</a:t>
            </a:r>
            <a:r>
              <a:rPr lang="en-US" dirty="0"/>
              <a:t> is a numeric column and holds just the 5-digit zip code, but in the </a:t>
            </a:r>
            <a:r>
              <a:rPr lang="en-US" dirty="0" err="1"/>
              <a:t>CatLovers</a:t>
            </a:r>
            <a:r>
              <a:rPr lang="en-US" dirty="0"/>
              <a:t> </a:t>
            </a:r>
            <a:r>
              <a:rPr lang="en-US" dirty="0" err="1"/>
              <a:t>MailingList</a:t>
            </a:r>
            <a:r>
              <a:rPr lang="en-US" dirty="0"/>
              <a:t> table, Zip is a character column and has ZIP+4 codes. </a:t>
            </a:r>
          </a:p>
          <a:p>
            <a:pPr marL="342900" indent="-342900"/>
            <a:r>
              <a:rPr lang="en-US" dirty="0"/>
              <a:t>And now for the biggest gotcha: Names. They’re not all spelled the same way! Kristiana Curry, living at 399 Masonic Hill Road is likely the same person as Christy Curry, living at 399 Masonic Hill Rd and Margaret Robinson and Peggy Robinson are also likely the same person, but how in the world can we match on them? Is it enough to use only address? Probably not, since it’s very possible that in some cases more than one person lives the same address? </a:t>
            </a:r>
          </a:p>
          <a:p>
            <a:pPr marL="342900" indent="-342900"/>
            <a:endParaRPr lang="en-US" dirty="0"/>
          </a:p>
          <a:p>
            <a:pPr marL="0" indent="0">
              <a:buNone/>
            </a:pPr>
            <a:r>
              <a:rPr lang="en-US" dirty="0"/>
              <a:t>A fuzzy join can help us here! A fuzzy join doesn’t guarantee perfection, but it can help us write a join that misses far fewer matches. </a:t>
            </a:r>
          </a:p>
          <a:p>
            <a:pPr marL="0" indent="0">
              <a:buNone/>
            </a:pPr>
            <a:endParaRPr lang="en-US" dirty="0"/>
          </a:p>
          <a:p>
            <a:pPr marL="0" indent="0">
              <a:buNone/>
            </a:pPr>
            <a:r>
              <a:rPr lang="en-US" dirty="0"/>
              <a:t>But let’s start with a standard join.</a:t>
            </a:r>
          </a:p>
        </p:txBody>
      </p:sp>
    </p:spTree>
    <p:extLst>
      <p:ext uri="{BB962C8B-B14F-4D97-AF65-F5344CB8AC3E}">
        <p14:creationId xmlns:p14="http://schemas.microsoft.com/office/powerpoint/2010/main" val="377222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say we've determined that cat owners are a better credit risk than the overall population. And we want to figure out if any of our existing customers own cats. Our data doesn’t have a “Cat owner yes/no” column, so we called up the “Cat Lovers Magazine” folks and bought their mailing list. The Cat Lovers Magazine’s data people haven’t been talking to our data people, so understandably, the columns in the two tables don’t exactly match up. For example, while there’s an ID column in both tables, they’re not the same – our data has a </a:t>
            </a:r>
            <a:r>
              <a:rPr lang="en-US" dirty="0" err="1"/>
              <a:t>CustomerID</a:t>
            </a:r>
            <a:r>
              <a:rPr lang="en-US" dirty="0"/>
              <a:t> column, and the Cat data has a </a:t>
            </a:r>
            <a:r>
              <a:rPr lang="en-US" dirty="0" err="1"/>
              <a:t>SubscriberID</a:t>
            </a:r>
            <a:r>
              <a:rPr lang="en-US" dirty="0"/>
              <a:t> column, so we probably can’t use them to join tables. But both tables have names, addresses, the city, state, and zip code. This might be enough for a join, but there are a few issues we need to deal with first. For example:</a:t>
            </a:r>
          </a:p>
          <a:p>
            <a:pPr marL="0" indent="0">
              <a:buNone/>
            </a:pPr>
            <a:endParaRPr lang="en-US" dirty="0"/>
          </a:p>
          <a:p>
            <a:pPr marL="342900" indent="-342900"/>
            <a:r>
              <a:rPr lang="en-US" dirty="0"/>
              <a:t>In the Customers table, name, address, and city data is entered in proper case, while in the </a:t>
            </a:r>
            <a:r>
              <a:rPr lang="en-US" dirty="0" err="1"/>
              <a:t>MailingList</a:t>
            </a:r>
            <a:r>
              <a:rPr lang="en-US" dirty="0"/>
              <a:t> table all data is upper case. </a:t>
            </a:r>
          </a:p>
          <a:p>
            <a:pPr marL="342900" indent="-342900"/>
            <a:r>
              <a:rPr lang="en-US" dirty="0"/>
              <a:t>In our Customers table name data is held in 2 columns, while the </a:t>
            </a:r>
            <a:r>
              <a:rPr lang="en-US" dirty="0" err="1"/>
              <a:t>MailingList</a:t>
            </a:r>
            <a:r>
              <a:rPr lang="en-US" dirty="0"/>
              <a:t> table’s name data is in one column.</a:t>
            </a:r>
          </a:p>
          <a:p>
            <a:pPr marL="342900" indent="-342900"/>
            <a:r>
              <a:rPr lang="en-US" dirty="0"/>
              <a:t>In the Customers table, </a:t>
            </a:r>
            <a:r>
              <a:rPr lang="en-US" dirty="0" err="1"/>
              <a:t>ZipCode</a:t>
            </a:r>
            <a:r>
              <a:rPr lang="en-US" dirty="0"/>
              <a:t> is a numeric column and holds just the 5-digit zip code, but in the </a:t>
            </a:r>
            <a:r>
              <a:rPr lang="en-US" dirty="0" err="1"/>
              <a:t>CatLovers</a:t>
            </a:r>
            <a:r>
              <a:rPr lang="en-US" dirty="0"/>
              <a:t> </a:t>
            </a:r>
            <a:r>
              <a:rPr lang="en-US" dirty="0" err="1"/>
              <a:t>MailingList</a:t>
            </a:r>
            <a:r>
              <a:rPr lang="en-US" dirty="0"/>
              <a:t> table, Zip is a character column and has ZIP+4 codes. </a:t>
            </a:r>
          </a:p>
          <a:p>
            <a:pPr marL="342900" indent="-342900"/>
            <a:r>
              <a:rPr lang="en-US" dirty="0"/>
              <a:t>And now for the biggest gotcha: Names. They’re not all spelled the same way! Kristiana Curry, living at 399 Masonic Hill Road is likely the same person as Christy Curry, living at 399 Masonic Hill Rd and Margaret Robinson and Peggy Robinson are also likely the same person, but how in the world can we match on them? Is it enough to use only address? Probably not, since it’s very possible that in some cases more than one person lives the same address? </a:t>
            </a:r>
          </a:p>
          <a:p>
            <a:pPr marL="342900" indent="-342900"/>
            <a:endParaRPr lang="en-US" dirty="0"/>
          </a:p>
          <a:p>
            <a:pPr marL="0" indent="0">
              <a:buNone/>
            </a:pPr>
            <a:r>
              <a:rPr lang="en-US" dirty="0"/>
              <a:t>A fuzzy join can help us here! A fuzzy join doesn’t guarantee perfection, but it can help us write a join that misses far fewer matches. </a:t>
            </a:r>
          </a:p>
          <a:p>
            <a:pPr marL="0" indent="0">
              <a:buNone/>
            </a:pPr>
            <a:endParaRPr lang="en-US" dirty="0"/>
          </a:p>
          <a:p>
            <a:pPr marL="0" indent="0">
              <a:buNone/>
            </a:pPr>
            <a:r>
              <a:rPr lang="en-US" dirty="0"/>
              <a:t>But let’s start with a standard join.</a:t>
            </a:r>
          </a:p>
        </p:txBody>
      </p:sp>
    </p:spTree>
    <p:extLst>
      <p:ext uri="{BB962C8B-B14F-4D97-AF65-F5344CB8AC3E}">
        <p14:creationId xmlns:p14="http://schemas.microsoft.com/office/powerpoint/2010/main" val="3079612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example, say we've determined that cat owners are a better credit risk than the overall population. And we want to figure out if any of our existing customers own cats. Our data doesn’t have a “Cat owner yes/no” column, so we called up the “Cat Lovers Magazine” folks and bought their mailing list. The Cat Lovers Magazine’s data people haven’t been talking to our data people, so understandably, the columns in the two tables don’t exactly match up. For example, while there’s an ID column in both tables, they’re not the same – our data has a </a:t>
            </a:r>
            <a:r>
              <a:rPr lang="en-US" dirty="0" err="1"/>
              <a:t>CustomerID</a:t>
            </a:r>
            <a:r>
              <a:rPr lang="en-US" dirty="0"/>
              <a:t> column, and the Cat data has a </a:t>
            </a:r>
            <a:r>
              <a:rPr lang="en-US" dirty="0" err="1"/>
              <a:t>SubscriberID</a:t>
            </a:r>
            <a:r>
              <a:rPr lang="en-US" dirty="0"/>
              <a:t> column, so we probably can’t use them to join tables. But both tables have names, addresses, the city, state, and zip code. This might be enough for a join, but there are a few issues we need to deal with first. For example:</a:t>
            </a:r>
          </a:p>
          <a:p>
            <a:pPr marL="0" indent="0">
              <a:buNone/>
            </a:pPr>
            <a:endParaRPr lang="en-US" dirty="0"/>
          </a:p>
          <a:p>
            <a:pPr marL="342900" indent="-342900"/>
            <a:r>
              <a:rPr lang="en-US" dirty="0"/>
              <a:t>In the Customers table, name, address, and city data is entered in proper case, while in the </a:t>
            </a:r>
            <a:r>
              <a:rPr lang="en-US" dirty="0" err="1"/>
              <a:t>MailingList</a:t>
            </a:r>
            <a:r>
              <a:rPr lang="en-US" dirty="0"/>
              <a:t> table all data is upper case. </a:t>
            </a:r>
          </a:p>
          <a:p>
            <a:pPr marL="342900" indent="-342900"/>
            <a:r>
              <a:rPr lang="en-US" dirty="0"/>
              <a:t>In our Customers table name data is held in 2 columns, while the </a:t>
            </a:r>
            <a:r>
              <a:rPr lang="en-US" dirty="0" err="1"/>
              <a:t>MailingList</a:t>
            </a:r>
            <a:r>
              <a:rPr lang="en-US" dirty="0"/>
              <a:t> table’s name data is in one column.</a:t>
            </a:r>
          </a:p>
          <a:p>
            <a:pPr marL="342900" indent="-342900"/>
            <a:r>
              <a:rPr lang="en-US" dirty="0"/>
              <a:t>In the Customers table, </a:t>
            </a:r>
            <a:r>
              <a:rPr lang="en-US" dirty="0" err="1"/>
              <a:t>ZipCode</a:t>
            </a:r>
            <a:r>
              <a:rPr lang="en-US" dirty="0"/>
              <a:t> is a numeric column and holds just the 5-digit zip code, but in the </a:t>
            </a:r>
            <a:r>
              <a:rPr lang="en-US" dirty="0" err="1"/>
              <a:t>CatLovers</a:t>
            </a:r>
            <a:r>
              <a:rPr lang="en-US" dirty="0"/>
              <a:t> </a:t>
            </a:r>
            <a:r>
              <a:rPr lang="en-US" dirty="0" err="1"/>
              <a:t>MailingList</a:t>
            </a:r>
            <a:r>
              <a:rPr lang="en-US" dirty="0"/>
              <a:t> table, Zip is a character column and has ZIP+4 codes. </a:t>
            </a:r>
          </a:p>
          <a:p>
            <a:pPr marL="342900" indent="-342900"/>
            <a:r>
              <a:rPr lang="en-US" dirty="0"/>
              <a:t>And now for the biggest gotcha: Names. They’re not all spelled the same way! Kristiana Curry, living at 399 Masonic Hill Road is likely the same person as Christy Curry, living at 399 Masonic Hill Rd and Margaret Robinson and Peggy Robinson are also likely the same person, but how in the world can we match on them? Is it enough to use only address? Probably not, since it’s very possible that in some cases more than one person lives the same address? </a:t>
            </a:r>
          </a:p>
          <a:p>
            <a:pPr marL="342900" indent="-342900"/>
            <a:endParaRPr lang="en-US" dirty="0"/>
          </a:p>
          <a:p>
            <a:pPr marL="0" indent="0">
              <a:buNone/>
            </a:pPr>
            <a:r>
              <a:rPr lang="en-US" dirty="0"/>
              <a:t>A fuzzy join can help us here! A fuzzy join doesn’t guarantee perfection, but it can help us write a join that misses far fewer matches. </a:t>
            </a:r>
          </a:p>
          <a:p>
            <a:pPr marL="0" indent="0">
              <a:buNone/>
            </a:pPr>
            <a:endParaRPr lang="en-US" dirty="0"/>
          </a:p>
          <a:p>
            <a:pPr marL="0" indent="0">
              <a:buNone/>
            </a:pPr>
            <a:r>
              <a:rPr lang="en-US" dirty="0"/>
              <a:t>But let’s start with a standard join.</a:t>
            </a:r>
          </a:p>
        </p:txBody>
      </p:sp>
    </p:spTree>
    <p:extLst>
      <p:ext uri="{BB962C8B-B14F-4D97-AF65-F5344CB8AC3E}">
        <p14:creationId xmlns:p14="http://schemas.microsoft.com/office/powerpoint/2010/main" val="1706711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S - Title">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1FD6A3-53F9-5AA7-7099-CFD8CF29E43C}"/>
              </a:ext>
            </a:extLst>
          </p:cNvPr>
          <p:cNvPicPr>
            <a:picLocks noChangeAspect="1"/>
          </p:cNvPicPr>
          <p:nvPr userDrawn="1"/>
        </p:nvPicPr>
        <p:blipFill>
          <a:blip r:embed="rId3"/>
          <a:stretch>
            <a:fillRect/>
          </a:stretch>
        </p:blipFill>
        <p:spPr>
          <a:xfrm>
            <a:off x="14463799" y="8276976"/>
            <a:ext cx="2566902" cy="1057524"/>
          </a:xfrm>
          <a:prstGeom prst="rect">
            <a:avLst/>
          </a:prstGeom>
        </p:spPr>
      </p:pic>
      <p:sp>
        <p:nvSpPr>
          <p:cNvPr id="7" name="Title Placeholder 1">
            <a:extLst>
              <a:ext uri="{FF2B5EF4-FFF2-40B4-BE49-F238E27FC236}">
                <a16:creationId xmlns:a16="http://schemas.microsoft.com/office/drawing/2014/main" id="{0B679E91-B2F1-7013-ED34-D7763B653081}"/>
              </a:ext>
            </a:extLst>
          </p:cNvPr>
          <p:cNvSpPr>
            <a:spLocks noGrp="1"/>
          </p:cNvSpPr>
          <p:nvPr>
            <p:ph type="title" hasCustomPrompt="1"/>
          </p:nvPr>
        </p:nvSpPr>
        <p:spPr>
          <a:xfrm>
            <a:off x="1252431" y="2927508"/>
            <a:ext cx="15778269" cy="1292662"/>
          </a:xfrm>
          <a:prstGeom prst="rect">
            <a:avLst/>
          </a:prstGeom>
        </p:spPr>
        <p:txBody>
          <a:bodyPr vert="horz" wrap="square" lIns="0" tIns="0" rIns="0" bIns="182880" rtlCol="0" anchor="b" anchorCtr="0">
            <a:spAutoFit/>
          </a:bodyPr>
          <a:lstStyle>
            <a:lvl1pPr>
              <a:lnSpc>
                <a:spcPct val="100000"/>
              </a:lnSpc>
              <a:spcBef>
                <a:spcPts val="600"/>
              </a:spcBef>
              <a:defRPr sz="7200">
                <a:solidFill>
                  <a:schemeClr val="bg1"/>
                </a:solidFill>
              </a:defRPr>
            </a:lvl1pPr>
          </a:lstStyle>
          <a:p>
            <a:r>
              <a:rPr lang="en-US" dirty="0"/>
              <a:t>Click to Add Slideshow Title</a:t>
            </a:r>
          </a:p>
        </p:txBody>
      </p:sp>
      <p:sp>
        <p:nvSpPr>
          <p:cNvPr id="14" name="Text Placeholder 13">
            <a:extLst>
              <a:ext uri="{FF2B5EF4-FFF2-40B4-BE49-F238E27FC236}">
                <a16:creationId xmlns:a16="http://schemas.microsoft.com/office/drawing/2014/main" id="{2A390F57-72E5-BAC5-624C-175BE96B8516}"/>
              </a:ext>
            </a:extLst>
          </p:cNvPr>
          <p:cNvSpPr>
            <a:spLocks noGrp="1"/>
          </p:cNvSpPr>
          <p:nvPr>
            <p:ph type="body" sz="quarter" idx="10" hasCustomPrompt="1"/>
          </p:nvPr>
        </p:nvSpPr>
        <p:spPr>
          <a:xfrm>
            <a:off x="1252431" y="4220170"/>
            <a:ext cx="15778269" cy="923330"/>
          </a:xfrm>
        </p:spPr>
        <p:txBody>
          <a:bodyPr wrap="square">
            <a:noAutofit/>
          </a:bodyPr>
          <a:lstStyle>
            <a:lvl1pPr marL="0" indent="0">
              <a:lnSpc>
                <a:spcPct val="100000"/>
              </a:lnSpc>
              <a:spcBef>
                <a:spcPts val="600"/>
              </a:spcBef>
              <a:buNone/>
              <a:defRPr sz="4800">
                <a:solidFill>
                  <a:schemeClr val="accent3"/>
                </a:solidFill>
              </a:defRPr>
            </a:lvl1pPr>
            <a:lvl2pPr marL="365760" indent="0">
              <a:buNone/>
              <a:defRPr>
                <a:solidFill>
                  <a:schemeClr val="accent3"/>
                </a:solidFill>
              </a:defRPr>
            </a:lvl2pPr>
            <a:lvl3pPr marL="731520" indent="0">
              <a:buNone/>
              <a:defRPr>
                <a:solidFill>
                  <a:schemeClr val="accent3"/>
                </a:solidFill>
              </a:defRPr>
            </a:lvl3pPr>
            <a:lvl4pPr marL="2057400" indent="0">
              <a:buNone/>
              <a:defRPr>
                <a:solidFill>
                  <a:schemeClr val="accent3"/>
                </a:solidFill>
              </a:defRPr>
            </a:lvl4pPr>
            <a:lvl5pPr marL="2743200" indent="0">
              <a:buNone/>
              <a:defRPr>
                <a:solidFill>
                  <a:schemeClr val="accent3"/>
                </a:solidFill>
              </a:defRPr>
            </a:lvl5pPr>
          </a:lstStyle>
          <a:p>
            <a:pPr lvl="0"/>
            <a:r>
              <a:rPr lang="en-US" dirty="0"/>
              <a:t>Click to Add Slideshow Subtitle</a:t>
            </a:r>
          </a:p>
        </p:txBody>
      </p:sp>
      <p:sp>
        <p:nvSpPr>
          <p:cNvPr id="16" name="Text Placeholder 15">
            <a:extLst>
              <a:ext uri="{FF2B5EF4-FFF2-40B4-BE49-F238E27FC236}">
                <a16:creationId xmlns:a16="http://schemas.microsoft.com/office/drawing/2014/main" id="{30273A50-3E84-0E24-0D4A-64F939D590FA}"/>
              </a:ext>
            </a:extLst>
          </p:cNvPr>
          <p:cNvSpPr>
            <a:spLocks noGrp="1"/>
          </p:cNvSpPr>
          <p:nvPr>
            <p:ph type="body" sz="quarter" idx="11" hasCustomPrompt="1"/>
          </p:nvPr>
        </p:nvSpPr>
        <p:spPr>
          <a:xfrm>
            <a:off x="1252432" y="8276977"/>
            <a:ext cx="12123722" cy="1057522"/>
          </a:xfrm>
        </p:spPr>
        <p:txBody>
          <a:bodyPr wrap="square" anchor="ctr" anchorCtr="0">
            <a:noAutofit/>
          </a:bodyPr>
          <a:lstStyle>
            <a:lvl1pPr marL="0" indent="0">
              <a:lnSpc>
                <a:spcPct val="100000"/>
              </a:lnSpc>
              <a:spcBef>
                <a:spcPts val="600"/>
              </a:spcBef>
              <a:buNone/>
              <a:defRPr sz="2800">
                <a:solidFill>
                  <a:schemeClr val="accent3"/>
                </a:solidFill>
              </a:defRPr>
            </a:lvl1pPr>
            <a:lvl2pPr marL="365760" indent="0">
              <a:buNone/>
              <a:defRPr sz="2200">
                <a:solidFill>
                  <a:schemeClr val="accent3"/>
                </a:solidFill>
              </a:defRPr>
            </a:lvl2pPr>
            <a:lvl3pPr marL="731520" indent="0">
              <a:buNone/>
              <a:defRPr sz="2100">
                <a:solidFill>
                  <a:schemeClr val="accent3"/>
                </a:solidFill>
              </a:defRPr>
            </a:lvl3pPr>
            <a:lvl4pPr marL="2057400" indent="0">
              <a:buNone/>
              <a:defRPr sz="2000">
                <a:solidFill>
                  <a:schemeClr val="accent3"/>
                </a:solidFill>
              </a:defRPr>
            </a:lvl4pPr>
            <a:lvl5pPr marL="2743200" indent="0">
              <a:buNone/>
              <a:defRPr sz="2000">
                <a:solidFill>
                  <a:schemeClr val="accent3"/>
                </a:solidFill>
              </a:defRPr>
            </a:lvl5pPr>
          </a:lstStyle>
          <a:p>
            <a:pPr lvl="0"/>
            <a:r>
              <a:rPr lang="en-US" dirty="0"/>
              <a:t>Click to Add Presenter Info</a:t>
            </a:r>
          </a:p>
        </p:txBody>
      </p:sp>
      <p:sp>
        <p:nvSpPr>
          <p:cNvPr id="2" name="TextBox 4">
            <a:extLst>
              <a:ext uri="{FF2B5EF4-FFF2-40B4-BE49-F238E27FC236}">
                <a16:creationId xmlns:a16="http://schemas.microsoft.com/office/drawing/2014/main" id="{7F487846-7C90-09E0-AF50-CA2DB82BFEFD}"/>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kumimoji="0" lang="en-US" sz="1000" b="0" i="0" u="none" strike="noStrike" kern="300" cap="none" spc="100" normalizeH="0" baseline="0" noProof="0" dirty="0">
                <a:ln>
                  <a:noFill/>
                </a:ln>
                <a:solidFill>
                  <a:schemeClr val="accent3"/>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spTree>
    <p:custDataLst>
      <p:tags r:id="rId1"/>
    </p:custDataLst>
    <p:extLst>
      <p:ext uri="{BB962C8B-B14F-4D97-AF65-F5344CB8AC3E}">
        <p14:creationId xmlns:p14="http://schemas.microsoft.com/office/powerpoint/2010/main" val="328418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Blank - Whit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48427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AS - Title Only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880E-C06B-88F0-5133-1BCEF86F4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168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S - 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42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12092"/>
            <a:ext cx="18288000" cy="10299092"/>
          </a:xfrm>
          <a:prstGeom prst="rect">
            <a:avLst/>
          </a:prstGeom>
          <a:solidFill>
            <a:srgbClr val="18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p:nvPicPr>
        <p:blipFill rotWithShape="1">
          <a:blip r:embed="rId3">
            <a:extLst>
              <a:ext uri="{28A0092B-C50C-407E-A947-70E740481C1C}">
                <a14:useLocalDpi xmlns:a14="http://schemas.microsoft.com/office/drawing/2010/main" val="0"/>
              </a:ext>
            </a:extLst>
          </a:blip>
          <a:srcRect t="23061" r="33611" b="20040"/>
          <a:stretch/>
        </p:blipFill>
        <p:spPr>
          <a:xfrm>
            <a:off x="9122591" y="-12089"/>
            <a:ext cx="9165410" cy="10299090"/>
          </a:xfrm>
          <a:prstGeom prst="rect">
            <a:avLst/>
          </a:prstGeom>
        </p:spPr>
      </p:pic>
    </p:spTree>
    <p:custDataLst>
      <p:tags r:id="rId1"/>
    </p:custDataLst>
    <p:extLst>
      <p:ext uri="{BB962C8B-B14F-4D97-AF65-F5344CB8AC3E}">
        <p14:creationId xmlns:p14="http://schemas.microsoft.com/office/powerpoint/2010/main" val="1052126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18288000" cy="10287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Tree>
    <p:extLst>
      <p:ext uri="{BB962C8B-B14F-4D97-AF65-F5344CB8AC3E}">
        <p14:creationId xmlns:p14="http://schemas.microsoft.com/office/powerpoint/2010/main" val="412445433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S - Section">
    <p:bg>
      <p:bgPr>
        <a:solidFill>
          <a:schemeClr val="accent5"/>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B679E91-B2F1-7013-ED34-D7763B653081}"/>
              </a:ext>
            </a:extLst>
          </p:cNvPr>
          <p:cNvSpPr>
            <a:spLocks noGrp="1"/>
          </p:cNvSpPr>
          <p:nvPr>
            <p:ph type="title" hasCustomPrompt="1"/>
          </p:nvPr>
        </p:nvSpPr>
        <p:spPr>
          <a:xfrm>
            <a:off x="1252432" y="3850838"/>
            <a:ext cx="12123722" cy="1292662"/>
          </a:xfrm>
          <a:prstGeom prst="rect">
            <a:avLst/>
          </a:prstGeom>
        </p:spPr>
        <p:txBody>
          <a:bodyPr vert="horz" wrap="square" lIns="0" tIns="0" rIns="0" bIns="182880" rtlCol="0" anchor="b" anchorCtr="0">
            <a:spAutoFit/>
          </a:bodyPr>
          <a:lstStyle>
            <a:lvl1pPr>
              <a:lnSpc>
                <a:spcPct val="100000"/>
              </a:lnSpc>
              <a:spcBef>
                <a:spcPts val="600"/>
              </a:spcBef>
              <a:defRPr sz="7200">
                <a:solidFill>
                  <a:schemeClr val="bg1"/>
                </a:solidFill>
              </a:defRPr>
            </a:lvl1pPr>
          </a:lstStyle>
          <a:p>
            <a:r>
              <a:rPr lang="en-US" dirty="0"/>
              <a:t>Click to Add Section Title</a:t>
            </a:r>
          </a:p>
        </p:txBody>
      </p:sp>
      <p:sp>
        <p:nvSpPr>
          <p:cNvPr id="14" name="Text Placeholder 13">
            <a:extLst>
              <a:ext uri="{FF2B5EF4-FFF2-40B4-BE49-F238E27FC236}">
                <a16:creationId xmlns:a16="http://schemas.microsoft.com/office/drawing/2014/main" id="{2A390F57-72E5-BAC5-624C-175BE96B8516}"/>
              </a:ext>
            </a:extLst>
          </p:cNvPr>
          <p:cNvSpPr>
            <a:spLocks noGrp="1"/>
          </p:cNvSpPr>
          <p:nvPr>
            <p:ph type="body" sz="quarter" idx="10" hasCustomPrompt="1"/>
          </p:nvPr>
        </p:nvSpPr>
        <p:spPr>
          <a:xfrm>
            <a:off x="1252432" y="5342753"/>
            <a:ext cx="12123722" cy="923330"/>
          </a:xfrm>
        </p:spPr>
        <p:txBody>
          <a:bodyPr wrap="square" anchor="t" anchorCtr="0">
            <a:noAutofit/>
          </a:bodyPr>
          <a:lstStyle>
            <a:lvl1pPr marL="0" indent="0">
              <a:lnSpc>
                <a:spcPct val="100000"/>
              </a:lnSpc>
              <a:spcBef>
                <a:spcPts val="600"/>
              </a:spcBef>
              <a:buNone/>
              <a:defRPr sz="4800">
                <a:solidFill>
                  <a:schemeClr val="bg1"/>
                </a:solidFill>
              </a:defRPr>
            </a:lvl1pPr>
            <a:lvl2pPr marL="365760" indent="0">
              <a:buNone/>
              <a:defRPr>
                <a:solidFill>
                  <a:schemeClr val="accent3"/>
                </a:solidFill>
              </a:defRPr>
            </a:lvl2pPr>
            <a:lvl3pPr marL="731520" indent="0">
              <a:buNone/>
              <a:defRPr>
                <a:solidFill>
                  <a:schemeClr val="accent3"/>
                </a:solidFill>
              </a:defRPr>
            </a:lvl3pPr>
            <a:lvl4pPr marL="2057400" indent="0">
              <a:buNone/>
              <a:defRPr>
                <a:solidFill>
                  <a:schemeClr val="accent3"/>
                </a:solidFill>
              </a:defRPr>
            </a:lvl4pPr>
            <a:lvl5pPr marL="2743200" indent="0">
              <a:buNone/>
              <a:defRPr>
                <a:solidFill>
                  <a:schemeClr val="accent3"/>
                </a:solidFill>
              </a:defRPr>
            </a:lvl5pPr>
          </a:lstStyle>
          <a:p>
            <a:pPr lvl="0"/>
            <a:r>
              <a:rPr lang="en-US" dirty="0"/>
              <a:t>Click to Add Section Subtitle</a:t>
            </a:r>
          </a:p>
        </p:txBody>
      </p:sp>
      <p:sp>
        <p:nvSpPr>
          <p:cNvPr id="2" name="TextBox 4">
            <a:extLst>
              <a:ext uri="{FF2B5EF4-FFF2-40B4-BE49-F238E27FC236}">
                <a16:creationId xmlns:a16="http://schemas.microsoft.com/office/drawing/2014/main" id="{BBE5A171-53B6-5D64-1680-262B90DACFE5}"/>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kumimoji="0" lang="en-US" sz="1000" b="0" i="0" u="none" strike="noStrike" kern="300" cap="none" spc="100" normalizeH="0" baseline="0" noProof="0" dirty="0">
                <a:ln>
                  <a:noFill/>
                </a:ln>
                <a:solidFill>
                  <a:schemeClr val="accent5">
                    <a:lumMod val="20000"/>
                    <a:lumOff val="8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pic>
        <p:nvPicPr>
          <p:cNvPr id="3" name="Picture 6">
            <a:extLst>
              <a:ext uri="{FF2B5EF4-FFF2-40B4-BE49-F238E27FC236}">
                <a16:creationId xmlns:a16="http://schemas.microsoft.com/office/drawing/2014/main" id="{27780B26-6E86-E2AF-35C7-7B8BF24892A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6826158" y="9516543"/>
            <a:ext cx="1112812" cy="461922"/>
          </a:xfrm>
          <a:prstGeom prst="rect">
            <a:avLst/>
          </a:prstGeom>
        </p:spPr>
      </p:pic>
    </p:spTree>
    <p:custDataLst>
      <p:tags r:id="rId1"/>
    </p:custDataLst>
    <p:extLst>
      <p:ext uri="{BB962C8B-B14F-4D97-AF65-F5344CB8AC3E}">
        <p14:creationId xmlns:p14="http://schemas.microsoft.com/office/powerpoint/2010/main" val="9352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4="http://schemas.microsoft.com/office/drawing/2010/main" xmlns:a16="http://schemas.microsoft.com/office/drawing/2014/main">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S - Title Only">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6F060396-EEE3-A20F-EF3B-666AF65526C8}"/>
              </a:ext>
            </a:extLst>
          </p:cNvPr>
          <p:cNvSpPr>
            <a:spLocks noGrp="1"/>
          </p:cNvSpPr>
          <p:nvPr>
            <p:ph type="title" hasCustomPrompt="1"/>
          </p:nvPr>
        </p:nvSpPr>
        <p:spPr>
          <a:xfrm>
            <a:off x="1257300" y="710304"/>
            <a:ext cx="15773400" cy="775596"/>
          </a:xfrm>
          <a:prstGeom prst="rect">
            <a:avLst/>
          </a:prstGeom>
        </p:spPr>
        <p:txBody>
          <a:bodyPr vert="horz" lIns="0" tIns="0" rIns="0" bIns="0" rtlCol="0" anchor="ctr">
            <a:spAutoFit/>
          </a:bodyPr>
          <a:lstStyle/>
          <a:p>
            <a:r>
              <a:rPr lang="en-US" dirty="0"/>
              <a:t>Click to Add Slide Title</a:t>
            </a:r>
          </a:p>
        </p:txBody>
      </p:sp>
    </p:spTree>
    <p:custDataLst>
      <p:tags r:id="rId1"/>
    </p:custDataLst>
    <p:extLst>
      <p:ext uri="{BB962C8B-B14F-4D97-AF65-F5344CB8AC3E}">
        <p14:creationId xmlns:p14="http://schemas.microsoft.com/office/powerpoint/2010/main" val="9861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a:solidFill>
                  <a:schemeClr val="accent5"/>
                </a:solidFill>
              </a:defRPr>
            </a:lvl1pPr>
          </a:lstStyle>
          <a:p>
            <a:r>
              <a:rPr lang="en-US" dirty="0"/>
              <a:t>Click to Add Slide Title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hasCustomPrompt="1"/>
          </p:nvPr>
        </p:nvSpPr>
        <p:spPr>
          <a:xfrm>
            <a:off x="1257300" y="1562100"/>
            <a:ext cx="15773400" cy="549382"/>
          </a:xfrm>
          <a:prstGeom prst="rect">
            <a:avLst/>
          </a:prstGeom>
        </p:spPr>
        <p:txBody>
          <a:bodyPr anchor="t">
            <a:normAutofit/>
          </a:bodyPr>
          <a:lstStyle>
            <a:lvl1pPr marL="0" indent="0" algn="l">
              <a:buNone/>
              <a:defRPr>
                <a:solidFill>
                  <a:schemeClr val="bg2"/>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dirty="0"/>
              <a:t>Click to Add Subtitle</a:t>
            </a:r>
          </a:p>
        </p:txBody>
      </p:sp>
    </p:spTree>
    <p:custDataLst>
      <p:tags r:id="rId1"/>
    </p:custDataLst>
    <p:extLst>
      <p:ext uri="{BB962C8B-B14F-4D97-AF65-F5344CB8AC3E}">
        <p14:creationId xmlns:p14="http://schemas.microsoft.com/office/powerpoint/2010/main" val="189890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S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accent5"/>
                </a:solidFill>
              </a:defRPr>
            </a:lvl1pPr>
          </a:lstStyle>
          <a:p>
            <a:r>
              <a:rPr lang="en-US" dirty="0"/>
              <a:t>Click to Add Slide Title</a:t>
            </a:r>
          </a:p>
        </p:txBody>
      </p:sp>
      <p:sp>
        <p:nvSpPr>
          <p:cNvPr id="4" name="Text Placeholder 2">
            <a:extLst>
              <a:ext uri="{FF2B5EF4-FFF2-40B4-BE49-F238E27FC236}">
                <a16:creationId xmlns:a16="http://schemas.microsoft.com/office/drawing/2014/main" id="{94E85CBA-188F-58DF-65B2-BD90C57AB500}"/>
              </a:ext>
            </a:extLst>
          </p:cNvPr>
          <p:cNvSpPr>
            <a:spLocks noGrp="1"/>
          </p:cNvSpPr>
          <p:nvPr>
            <p:ph idx="1"/>
          </p:nvPr>
        </p:nvSpPr>
        <p:spPr>
          <a:xfrm>
            <a:off x="1257300" y="2400300"/>
            <a:ext cx="15773400" cy="6865146"/>
          </a:xfrm>
          <a:prstGeom prst="rect">
            <a:avLst/>
          </a:prstGeom>
        </p:spPr>
        <p:txBody>
          <a:bodyPr vert="horz" lIns="0" tIns="0" rIns="0" bIns="0" rtlCol="0">
            <a:normAutofit/>
          </a:bodyPr>
          <a:lstStyle>
            <a:lvl1pPr>
              <a:defRPr sz="3600"/>
            </a:lvl1pPr>
            <a:lvl2pPr>
              <a:defRPr sz="2800"/>
            </a:lvl2pPr>
            <a:lvl3pPr>
              <a:defRPr sz="2400">
                <a:latin typeface="+mn-lt"/>
              </a:defRPr>
            </a:lvl3pPr>
          </a:lstStyle>
          <a:p>
            <a:pPr lvl="0"/>
            <a:r>
              <a:rPr lang="en-US"/>
              <a:t>Click to edit Master text styles</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9A71ABFD-7D9E-8B81-8F10-AD3B259CD532}"/>
              </a:ext>
            </a:extLst>
          </p:cNvPr>
          <p:cNvSpPr>
            <a:spLocks noGrp="1"/>
          </p:cNvSpPr>
          <p:nvPr>
            <p:ph type="body" sz="quarter" idx="10" hasCustomPrompt="1"/>
          </p:nvPr>
        </p:nvSpPr>
        <p:spPr>
          <a:xfrm>
            <a:off x="1257300" y="1562100"/>
            <a:ext cx="15773400" cy="549382"/>
          </a:xfrm>
          <a:prstGeom prst="rect">
            <a:avLst/>
          </a:prstGeom>
        </p:spPr>
        <p:txBody>
          <a:bodyPr anchor="t">
            <a:normAutofit/>
          </a:bodyPr>
          <a:lstStyle>
            <a:lvl1pPr marL="0" indent="0" algn="l">
              <a:buNone/>
              <a:defRPr>
                <a:solidFill>
                  <a:schemeClr val="bg2"/>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dirty="0"/>
              <a:t>Click to Add Subtitle</a:t>
            </a:r>
          </a:p>
        </p:txBody>
      </p:sp>
    </p:spTree>
    <p:custDataLst>
      <p:tags r:id="rId1"/>
    </p:custDataLst>
    <p:extLst>
      <p:ext uri="{BB962C8B-B14F-4D97-AF65-F5344CB8AC3E}">
        <p14:creationId xmlns:p14="http://schemas.microsoft.com/office/powerpoint/2010/main" val="29023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S -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accent5"/>
                </a:solidFill>
              </a:defRPr>
            </a:lvl1pPr>
          </a:lstStyle>
          <a:p>
            <a:r>
              <a:rPr lang="en-US" dirty="0"/>
              <a:t>Click to Add Slide Title</a:t>
            </a:r>
          </a:p>
        </p:txBody>
      </p:sp>
      <p:sp>
        <p:nvSpPr>
          <p:cNvPr id="5" name="Text Placeholder 2">
            <a:extLst>
              <a:ext uri="{FF2B5EF4-FFF2-40B4-BE49-F238E27FC236}">
                <a16:creationId xmlns:a16="http://schemas.microsoft.com/office/drawing/2014/main" id="{B37A3D09-8DDB-0D78-49A3-63D553286BAA}"/>
              </a:ext>
            </a:extLst>
          </p:cNvPr>
          <p:cNvSpPr>
            <a:spLocks noGrp="1"/>
          </p:cNvSpPr>
          <p:nvPr>
            <p:ph idx="1"/>
          </p:nvPr>
        </p:nvSpPr>
        <p:spPr>
          <a:xfrm>
            <a:off x="1257299" y="2400300"/>
            <a:ext cx="7741846" cy="6865145"/>
          </a:xfrm>
          <a:prstGeom prst="rect">
            <a:avLst/>
          </a:prstGeom>
        </p:spPr>
        <p:txBody>
          <a:bodyPr vert="horz" lIns="0" tIns="0" rIns="0" bIns="0" rtlCol="0">
            <a:normAutofit/>
          </a:bodyPr>
          <a:lstStyle>
            <a:lvl1pPr>
              <a:defRPr sz="3600"/>
            </a:lvl1pPr>
            <a:lvl2pPr>
              <a:defRPr sz="2800">
                <a:latin typeface="+mn-lt"/>
              </a:defRPr>
            </a:lvl2pPr>
            <a:lvl3pPr>
              <a:defRPr sz="2400">
                <a:latin typeface="+mn-lt"/>
              </a:defRPr>
            </a:lvl3pPr>
          </a:lstStyle>
          <a:p>
            <a:pPr lvl="0"/>
            <a:r>
              <a:rPr lang="en-US"/>
              <a:t>Click to edit Master text styles</a:t>
            </a:r>
          </a:p>
          <a:p>
            <a:pPr lvl="1"/>
            <a:r>
              <a:rPr lang="en-US"/>
              <a:t>Second level</a:t>
            </a:r>
          </a:p>
          <a:p>
            <a:pPr lvl="2"/>
            <a:r>
              <a:rPr lang="en-US"/>
              <a:t>Third level</a:t>
            </a:r>
          </a:p>
        </p:txBody>
      </p:sp>
      <p:sp>
        <p:nvSpPr>
          <p:cNvPr id="7" name="Text Placeholder 2">
            <a:extLst>
              <a:ext uri="{FF2B5EF4-FFF2-40B4-BE49-F238E27FC236}">
                <a16:creationId xmlns:a16="http://schemas.microsoft.com/office/drawing/2014/main" id="{9EB0C531-8D77-DB91-D733-89B75593C437}"/>
              </a:ext>
            </a:extLst>
          </p:cNvPr>
          <p:cNvSpPr>
            <a:spLocks noGrp="1"/>
          </p:cNvSpPr>
          <p:nvPr>
            <p:ph idx="11"/>
          </p:nvPr>
        </p:nvSpPr>
        <p:spPr>
          <a:xfrm>
            <a:off x="9288856" y="2400300"/>
            <a:ext cx="7741848" cy="6865145"/>
          </a:xfrm>
          <a:prstGeom prst="rect">
            <a:avLst/>
          </a:prstGeom>
        </p:spPr>
        <p:txBody>
          <a:bodyPr vert="horz" lIns="0" tIns="0" rIns="0" bIns="0" rtlCol="0">
            <a:normAutofit/>
          </a:bodyPr>
          <a:lstStyle>
            <a:lvl1pPr>
              <a:defRPr sz="3600"/>
            </a:lvl1pPr>
            <a:lvl2pPr>
              <a:defRPr sz="2800">
                <a:latin typeface="+mn-lt"/>
              </a:defRPr>
            </a:lvl2pPr>
            <a:lvl3pPr>
              <a:defRPr sz="2400">
                <a:latin typeface="+mn-lt"/>
              </a:defRPr>
            </a:lvl3pPr>
          </a:lstStyle>
          <a:p>
            <a:pPr lvl="0"/>
            <a:r>
              <a:rPr lang="en-US"/>
              <a:t>Click to edit Master text styles</a:t>
            </a:r>
          </a:p>
          <a:p>
            <a:pPr lvl="1"/>
            <a:r>
              <a:rPr lang="en-US"/>
              <a:t>Second level</a:t>
            </a:r>
          </a:p>
          <a:p>
            <a:pPr lvl="2"/>
            <a:r>
              <a:rPr lang="en-US"/>
              <a:t>Third level</a:t>
            </a:r>
          </a:p>
        </p:txBody>
      </p:sp>
      <p:sp>
        <p:nvSpPr>
          <p:cNvPr id="9" name="Text Placeholder 4">
            <a:extLst>
              <a:ext uri="{FF2B5EF4-FFF2-40B4-BE49-F238E27FC236}">
                <a16:creationId xmlns:a16="http://schemas.microsoft.com/office/drawing/2014/main" id="{528E5A1D-0F7C-C89E-926C-359A1E6C4B96}"/>
              </a:ext>
            </a:extLst>
          </p:cNvPr>
          <p:cNvSpPr>
            <a:spLocks noGrp="1"/>
          </p:cNvSpPr>
          <p:nvPr>
            <p:ph type="body" sz="quarter" idx="10" hasCustomPrompt="1"/>
          </p:nvPr>
        </p:nvSpPr>
        <p:spPr>
          <a:xfrm>
            <a:off x="1257300" y="1562100"/>
            <a:ext cx="15773400" cy="549382"/>
          </a:xfrm>
          <a:prstGeom prst="rect">
            <a:avLst/>
          </a:prstGeom>
        </p:spPr>
        <p:txBody>
          <a:bodyPr anchor="t">
            <a:normAutofit/>
          </a:bodyPr>
          <a:lstStyle>
            <a:lvl1pPr marL="0" indent="0" algn="l">
              <a:buNone/>
              <a:defRPr>
                <a:solidFill>
                  <a:schemeClr val="bg2"/>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dirty="0"/>
              <a:t>Click to Add Subtitle</a:t>
            </a:r>
          </a:p>
        </p:txBody>
      </p:sp>
    </p:spTree>
    <p:custDataLst>
      <p:tags r:id="rId1"/>
    </p:custDataLst>
    <p:extLst>
      <p:ext uri="{BB962C8B-B14F-4D97-AF65-F5344CB8AC3E}">
        <p14:creationId xmlns:p14="http://schemas.microsoft.com/office/powerpoint/2010/main" val="304105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S - Title Only Right">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32B69-D114-4F04-8825-FD80DE780B3F}"/>
              </a:ext>
            </a:extLst>
          </p:cNvPr>
          <p:cNvSpPr>
            <a:spLocks noGrp="1"/>
          </p:cNvSpPr>
          <p:nvPr>
            <p:ph type="title" hasCustomPrompt="1"/>
          </p:nvPr>
        </p:nvSpPr>
        <p:spPr>
          <a:xfrm>
            <a:off x="1257300" y="4367905"/>
            <a:ext cx="4428276" cy="1551194"/>
          </a:xfrm>
          <a:prstGeom prst="rect">
            <a:avLst/>
          </a:prstGeom>
        </p:spPr>
        <p:txBody>
          <a:bodyPr vert="horz" wrap="square" lIns="0" tIns="0" rIns="0" bIns="0" rtlCol="0" anchor="ctr">
            <a:spAutoFit/>
          </a:bodyPr>
          <a:lstStyle/>
          <a:p>
            <a:r>
              <a:rPr lang="en-US" dirty="0"/>
              <a:t>Click to Add Slide Title</a:t>
            </a:r>
          </a:p>
        </p:txBody>
      </p:sp>
    </p:spTree>
    <p:custDataLst>
      <p:tags r:id="rId1"/>
    </p:custDataLst>
    <p:extLst>
      <p:ext uri="{BB962C8B-B14F-4D97-AF65-F5344CB8AC3E}">
        <p14:creationId xmlns:p14="http://schemas.microsoft.com/office/powerpoint/2010/main" val="412170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Title &amp; Subtitle Right">
    <p:bg>
      <p:bgPr>
        <a:solidFill>
          <a:schemeClr val="bg1"/>
        </a:solid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DCB0DC36-25B4-46CA-542D-A6308DDA0A46}"/>
              </a:ext>
            </a:extLst>
          </p:cNvPr>
          <p:cNvSpPr>
            <a:spLocks noGrp="1"/>
          </p:cNvSpPr>
          <p:nvPr>
            <p:ph type="body" sz="quarter" idx="10" hasCustomPrompt="1"/>
          </p:nvPr>
        </p:nvSpPr>
        <p:spPr>
          <a:xfrm>
            <a:off x="1257299" y="5920995"/>
            <a:ext cx="5004350" cy="549382"/>
          </a:xfrm>
          <a:prstGeom prst="rect">
            <a:avLst/>
          </a:prstGeom>
        </p:spPr>
        <p:txBody>
          <a:bodyPr wrap="square" anchor="t">
            <a:noAutofit/>
          </a:bodyPr>
          <a:lstStyle>
            <a:lvl1pPr marL="0" indent="0" algn="l">
              <a:buNone/>
              <a:defRPr>
                <a:solidFill>
                  <a:schemeClr val="bg2"/>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dirty="0"/>
              <a:t>Click to Add Subtitle</a:t>
            </a:r>
          </a:p>
        </p:txBody>
      </p:sp>
      <p:sp>
        <p:nvSpPr>
          <p:cNvPr id="3" name="Title 2">
            <a:extLst>
              <a:ext uri="{FF2B5EF4-FFF2-40B4-BE49-F238E27FC236}">
                <a16:creationId xmlns:a16="http://schemas.microsoft.com/office/drawing/2014/main" id="{E84AF2B1-1A71-31A3-C679-D3E1148BD910}"/>
              </a:ext>
            </a:extLst>
          </p:cNvPr>
          <p:cNvSpPr>
            <a:spLocks noGrp="1"/>
          </p:cNvSpPr>
          <p:nvPr>
            <p:ph type="title" hasCustomPrompt="1"/>
          </p:nvPr>
        </p:nvSpPr>
        <p:spPr>
          <a:xfrm>
            <a:off x="1252432" y="4150330"/>
            <a:ext cx="5001768" cy="1554480"/>
          </a:xfrm>
        </p:spPr>
        <p:txBody>
          <a:bodyPr vert="horz" wrap="square" lIns="0" tIns="0" rIns="0" bIns="0" rtlCol="0" anchor="b" anchorCtr="0">
            <a:spAutoFit/>
          </a:bodyPr>
          <a:lstStyle>
            <a:lvl1pPr>
              <a:defRPr lang="en-US"/>
            </a:lvl1pPr>
          </a:lstStyle>
          <a:p>
            <a:pPr marL="0" lvl="0">
              <a:lnSpc>
                <a:spcPct val="90000"/>
              </a:lnSpc>
              <a:spcBef>
                <a:spcPct val="0"/>
              </a:spcBef>
              <a:buNone/>
            </a:pPr>
            <a:r>
              <a:rPr lang="en-US" dirty="0"/>
              <a:t>Click to Add Slide Title</a:t>
            </a:r>
          </a:p>
        </p:txBody>
      </p:sp>
    </p:spTree>
    <p:custDataLst>
      <p:tags r:id="rId1"/>
    </p:custDataLst>
    <p:extLst>
      <p:ext uri="{BB962C8B-B14F-4D97-AF65-F5344CB8AC3E}">
        <p14:creationId xmlns:p14="http://schemas.microsoft.com/office/powerpoint/2010/main" val="381217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AS - Closing">
    <p:bg>
      <p:bgPr>
        <a:solidFill>
          <a:schemeClr val="bg2"/>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0B679E91-B2F1-7013-ED34-D7763B653081}"/>
              </a:ext>
            </a:extLst>
          </p:cNvPr>
          <p:cNvSpPr>
            <a:spLocks noGrp="1"/>
          </p:cNvSpPr>
          <p:nvPr>
            <p:ph type="title" hasCustomPrompt="1"/>
          </p:nvPr>
        </p:nvSpPr>
        <p:spPr>
          <a:xfrm>
            <a:off x="1252432" y="4497169"/>
            <a:ext cx="13063133" cy="1292662"/>
          </a:xfrm>
          <a:prstGeom prst="rect">
            <a:avLst/>
          </a:prstGeom>
        </p:spPr>
        <p:txBody>
          <a:bodyPr vert="horz" wrap="square" lIns="0" tIns="0" rIns="0" bIns="182880" rtlCol="0" anchor="ctr" anchorCtr="0">
            <a:spAutoFit/>
          </a:bodyPr>
          <a:lstStyle>
            <a:lvl1pPr>
              <a:lnSpc>
                <a:spcPct val="100000"/>
              </a:lnSpc>
              <a:spcBef>
                <a:spcPts val="600"/>
              </a:spcBef>
              <a:defRPr sz="7200">
                <a:solidFill>
                  <a:schemeClr val="bg1"/>
                </a:solidFill>
              </a:defRPr>
            </a:lvl1pPr>
          </a:lstStyle>
          <a:p>
            <a:r>
              <a:rPr lang="en-US" dirty="0"/>
              <a:t>Click to Add Slideshow Closing</a:t>
            </a:r>
          </a:p>
        </p:txBody>
      </p:sp>
      <p:pic>
        <p:nvPicPr>
          <p:cNvPr id="9" name="Picture 8">
            <a:extLst>
              <a:ext uri="{FF2B5EF4-FFF2-40B4-BE49-F238E27FC236}">
                <a16:creationId xmlns:a16="http://schemas.microsoft.com/office/drawing/2014/main" id="{F6D7352C-47D5-1179-1891-95A57F7DA1B0}"/>
              </a:ext>
            </a:extLst>
          </p:cNvPr>
          <p:cNvPicPr>
            <a:picLocks noChangeAspect="1"/>
          </p:cNvPicPr>
          <p:nvPr userDrawn="1"/>
        </p:nvPicPr>
        <p:blipFill>
          <a:blip r:embed="rId3"/>
          <a:stretch>
            <a:fillRect/>
          </a:stretch>
        </p:blipFill>
        <p:spPr>
          <a:xfrm>
            <a:off x="14463799" y="8276976"/>
            <a:ext cx="2566902" cy="1057524"/>
          </a:xfrm>
          <a:prstGeom prst="rect">
            <a:avLst/>
          </a:prstGeom>
        </p:spPr>
      </p:pic>
      <p:sp>
        <p:nvSpPr>
          <p:cNvPr id="2" name="Text Placeholder 15">
            <a:extLst>
              <a:ext uri="{FF2B5EF4-FFF2-40B4-BE49-F238E27FC236}">
                <a16:creationId xmlns:a16="http://schemas.microsoft.com/office/drawing/2014/main" id="{514B8423-CFFD-1921-7480-8BEC78F05FFD}"/>
              </a:ext>
            </a:extLst>
          </p:cNvPr>
          <p:cNvSpPr>
            <a:spLocks noGrp="1"/>
          </p:cNvSpPr>
          <p:nvPr>
            <p:ph type="body" sz="quarter" idx="11" hasCustomPrompt="1"/>
          </p:nvPr>
        </p:nvSpPr>
        <p:spPr>
          <a:xfrm>
            <a:off x="1252432" y="8276977"/>
            <a:ext cx="12123722" cy="1057522"/>
          </a:xfrm>
        </p:spPr>
        <p:txBody>
          <a:bodyPr wrap="square" anchor="ctr" anchorCtr="0">
            <a:noAutofit/>
          </a:bodyPr>
          <a:lstStyle>
            <a:lvl1pPr marL="0" indent="0">
              <a:lnSpc>
                <a:spcPct val="100000"/>
              </a:lnSpc>
              <a:spcBef>
                <a:spcPts val="600"/>
              </a:spcBef>
              <a:buNone/>
              <a:defRPr sz="2800">
                <a:solidFill>
                  <a:schemeClr val="accent3"/>
                </a:solidFill>
              </a:defRPr>
            </a:lvl1pPr>
            <a:lvl2pPr marL="365760" indent="0">
              <a:buNone/>
              <a:defRPr sz="2200">
                <a:solidFill>
                  <a:schemeClr val="accent3"/>
                </a:solidFill>
              </a:defRPr>
            </a:lvl2pPr>
            <a:lvl3pPr marL="731520" indent="0">
              <a:buNone/>
              <a:defRPr sz="2100">
                <a:solidFill>
                  <a:schemeClr val="accent3"/>
                </a:solidFill>
              </a:defRPr>
            </a:lvl3pPr>
            <a:lvl4pPr marL="2057400" indent="0">
              <a:buNone/>
              <a:defRPr sz="2000">
                <a:solidFill>
                  <a:schemeClr val="accent3"/>
                </a:solidFill>
              </a:defRPr>
            </a:lvl4pPr>
            <a:lvl5pPr marL="2743200" indent="0">
              <a:buNone/>
              <a:defRPr sz="2000">
                <a:solidFill>
                  <a:schemeClr val="accent3"/>
                </a:solidFill>
              </a:defRPr>
            </a:lvl5pPr>
          </a:lstStyle>
          <a:p>
            <a:pPr lvl="0"/>
            <a:r>
              <a:rPr lang="en-US" dirty="0"/>
              <a:t>Click to add a website or email</a:t>
            </a:r>
          </a:p>
        </p:txBody>
      </p:sp>
      <p:sp>
        <p:nvSpPr>
          <p:cNvPr id="3" name="TextBox 4">
            <a:extLst>
              <a:ext uri="{FF2B5EF4-FFF2-40B4-BE49-F238E27FC236}">
                <a16:creationId xmlns:a16="http://schemas.microsoft.com/office/drawing/2014/main" id="{50615BBA-3709-50D7-A61C-9CF9B79E7B6F}"/>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kumimoji="0" lang="en-US" sz="1000" b="0" i="0" u="none" strike="noStrike" kern="300" cap="none" spc="100" normalizeH="0" baseline="0" noProof="0" dirty="0">
                <a:ln>
                  <a:noFill/>
                </a:ln>
                <a:solidFill>
                  <a:schemeClr val="accent3"/>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spTree>
    <p:custDataLst>
      <p:tags r:id="rId1"/>
    </p:custDataLst>
    <p:extLst>
      <p:ext uri="{BB962C8B-B14F-4D97-AF65-F5344CB8AC3E}">
        <p14:creationId xmlns:p14="http://schemas.microsoft.com/office/powerpoint/2010/main" val="330268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TextBox 4">
            <a:extLst>
              <a:ext uri="{FF2B5EF4-FFF2-40B4-BE49-F238E27FC236}">
                <a16:creationId xmlns:a16="http://schemas.microsoft.com/office/drawing/2014/main" id="{1E37FEA7-CA51-4399-92F6-AB705B7FF650}"/>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kumimoji="0" lang="en-US" sz="1000" b="0" i="0" u="none" strike="noStrike" kern="300" cap="none" spc="100" normalizeH="0" baseline="0" noProof="0" dirty="0">
                <a:ln>
                  <a:noFill/>
                </a:ln>
                <a:solidFill>
                  <a:schemeClr val="accent5"/>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sp>
        <p:nvSpPr>
          <p:cNvPr id="3" name="Text Placeholder 2"/>
          <p:cNvSpPr>
            <a:spLocks noGrp="1"/>
          </p:cNvSpPr>
          <p:nvPr>
            <p:ph type="body" idx="1"/>
          </p:nvPr>
        </p:nvSpPr>
        <p:spPr>
          <a:xfrm>
            <a:off x="1252432" y="2400300"/>
            <a:ext cx="15773400" cy="6865146"/>
          </a:xfrm>
          <a:prstGeom prst="rect">
            <a:avLst/>
          </a:prstGeom>
        </p:spPr>
        <p:txBody>
          <a:bodyPr vert="horz" lIns="0" tIns="0" rIns="0" bIns="0" rtlCol="0">
            <a:normAutofit/>
          </a:bodyPr>
          <a:lstStyle/>
          <a:p>
            <a:pPr lvl="0"/>
            <a:r>
              <a:rPr lang="en-US" dirty="0"/>
              <a:t>Click to Edit Text</a:t>
            </a:r>
          </a:p>
          <a:p>
            <a:pPr lvl="1"/>
            <a:r>
              <a:rPr lang="en-US" dirty="0"/>
              <a:t>Second level</a:t>
            </a:r>
          </a:p>
          <a:p>
            <a:pPr lvl="2"/>
            <a:r>
              <a:rPr lang="en-US" dirty="0"/>
              <a:t>Third level</a:t>
            </a:r>
          </a:p>
        </p:txBody>
      </p:sp>
      <p:sp>
        <p:nvSpPr>
          <p:cNvPr id="2" name="Title Placeholder 1"/>
          <p:cNvSpPr>
            <a:spLocks noGrp="1"/>
          </p:cNvSpPr>
          <p:nvPr>
            <p:ph type="title"/>
          </p:nvPr>
        </p:nvSpPr>
        <p:spPr>
          <a:xfrm>
            <a:off x="1252432" y="710304"/>
            <a:ext cx="15773400" cy="775596"/>
          </a:xfrm>
          <a:prstGeom prst="rect">
            <a:avLst/>
          </a:prstGeom>
        </p:spPr>
        <p:txBody>
          <a:bodyPr vert="horz" lIns="0" tIns="0" rIns="0" bIns="0" rtlCol="0" anchor="ctr">
            <a:normAutofit/>
          </a:bodyPr>
          <a:lstStyle/>
          <a:p>
            <a:r>
              <a:rPr lang="en-US" dirty="0"/>
              <a:t>Click to Add Slide Title</a:t>
            </a:r>
          </a:p>
        </p:txBody>
      </p:sp>
      <p:pic>
        <p:nvPicPr>
          <p:cNvPr id="5" name="Picture 6">
            <a:extLst>
              <a:ext uri="{FF2B5EF4-FFF2-40B4-BE49-F238E27FC236}">
                <a16:creationId xmlns:a16="http://schemas.microsoft.com/office/drawing/2014/main" id="{DCAC5147-3BF8-9198-FA11-9363F87D0F14}"/>
              </a:ext>
            </a:extLst>
          </p:cNvPr>
          <p:cNvPicPr>
            <a:picLocks noChangeAspect="1"/>
          </p:cNvPicPr>
          <p:nvPr userDrawn="1"/>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16826158" y="9516543"/>
            <a:ext cx="1112812" cy="461922"/>
          </a:xfrm>
          <a:prstGeom prst="rect">
            <a:avLst/>
          </a:prstGeom>
        </p:spPr>
      </p:pic>
    </p:spTree>
    <p:custDataLst>
      <p:tags r:id="rId16"/>
    </p:custDataLst>
    <p:extLst>
      <p:ext uri="{BB962C8B-B14F-4D97-AF65-F5344CB8AC3E}">
        <p14:creationId xmlns:p14="http://schemas.microsoft.com/office/powerpoint/2010/main" val="519966091"/>
      </p:ext>
    </p:extLst>
  </p:cSld>
  <p:clrMap bg1="lt1" tx1="dk1" bg2="lt2" tx2="dk2" accent1="accent1" accent2="accent2" accent3="accent3" accent4="accent4" accent5="accent5" accent6="accent6" hlink="hlink" folHlink="folHlink"/>
  <p:sldLayoutIdLst>
    <p:sldLayoutId id="2147483836" r:id="rId1"/>
    <p:sldLayoutId id="2147483838" r:id="rId2"/>
    <p:sldLayoutId id="2147483821" r:id="rId3"/>
    <p:sldLayoutId id="2147483820" r:id="rId4"/>
    <p:sldLayoutId id="2147483819" r:id="rId5"/>
    <p:sldLayoutId id="2147483822" r:id="rId6"/>
    <p:sldLayoutId id="2147483824" r:id="rId7"/>
    <p:sldLayoutId id="2147483832" r:id="rId8"/>
    <p:sldLayoutId id="2147483837" r:id="rId9"/>
    <p:sldLayoutId id="2147483828" r:id="rId10"/>
    <p:sldLayoutId id="2147483852" r:id="rId11"/>
    <p:sldLayoutId id="2147483853" r:id="rId12"/>
    <p:sldLayoutId id="2147483854" r:id="rId13"/>
    <p:sldLayoutId id="2147483856" r:id="rId14"/>
  </p:sldLayoutIdLst>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4="http://schemas.microsoft.com/office/drawing/2010/main" xmlns:a16="http://schemas.microsoft.com/office/drawing/2014/main">
      <p:transition spd="med">
        <p:fade/>
      </p:transition>
    </mc:Fallback>
  </mc:AlternateContent>
  <p:txStyles>
    <p:title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p:titleStyle>
    <p:bodyStyle>
      <a:lvl1pPr marL="365760" indent="-365760" algn="l" defTabSz="1371600" rtl="0" eaLnBrk="1" latinLnBrk="0" hangingPunct="1">
        <a:lnSpc>
          <a:spcPct val="85000"/>
        </a:lnSpc>
        <a:spcBef>
          <a:spcPts val="1600"/>
        </a:spcBef>
        <a:buClr>
          <a:schemeClr val="accent5"/>
        </a:buClr>
        <a:buFont typeface="Anova Light" panose="020B0403020203020204" pitchFamily="34" charset="0"/>
        <a:buChar char="•"/>
        <a:defRPr sz="3600" b="0" i="0" kern="1200">
          <a:solidFill>
            <a:schemeClr val="tx1"/>
          </a:solidFill>
          <a:latin typeface="+mn-lt"/>
          <a:ea typeface="+mn-ea"/>
          <a:cs typeface="+mn-cs"/>
        </a:defRPr>
      </a:lvl1pPr>
      <a:lvl2pPr marL="731520" indent="-365760" algn="l" defTabSz="1371600" rtl="0" eaLnBrk="1" latinLnBrk="0" hangingPunct="1">
        <a:lnSpc>
          <a:spcPct val="85000"/>
        </a:lnSpc>
        <a:spcBef>
          <a:spcPts val="1600"/>
        </a:spcBef>
        <a:buClr>
          <a:schemeClr val="accent5"/>
        </a:buClr>
        <a:buFont typeface="Anova Light" panose="020B0403020203020204" pitchFamily="34" charset="0"/>
        <a:buChar char="–"/>
        <a:defRPr sz="2800" b="0" i="0" kern="1200">
          <a:solidFill>
            <a:schemeClr val="tx1"/>
          </a:solidFill>
          <a:latin typeface="+mn-lt"/>
          <a:ea typeface="+mn-ea"/>
          <a:cs typeface="+mn-cs"/>
        </a:defRPr>
      </a:lvl2pPr>
      <a:lvl3pPr marL="1097280" indent="-365760" algn="l" defTabSz="1371600" rtl="0" eaLnBrk="1" latinLnBrk="0" hangingPunct="1">
        <a:lnSpc>
          <a:spcPct val="85000"/>
        </a:lnSpc>
        <a:spcBef>
          <a:spcPts val="1600"/>
        </a:spcBef>
        <a:buClr>
          <a:schemeClr val="accent5"/>
        </a:buClr>
        <a:buFont typeface="Anova Light" panose="020B0403020203020204" pitchFamily="34" charset="0"/>
        <a:buChar char="•"/>
        <a:defRPr sz="2400" b="0" i="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bg2"/>
          </a:solidFill>
          <a:latin typeface="+mj-lt"/>
          <a:ea typeface="+mn-ea"/>
          <a:cs typeface="+mn-cs"/>
        </a:defRPr>
      </a:lvl4pPr>
      <a:lvl5pPr marL="30861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bg2"/>
          </a:solidFill>
          <a:latin typeface="+mj-lt"/>
          <a:ea typeface="+mn-ea"/>
          <a:cs typeface="+mn-cs"/>
        </a:defRPr>
      </a:lvl5pPr>
      <a:lvl6pPr marL="37719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8.jp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1.xml"/><Relationship Id="rId1" Type="http://schemas.openxmlformats.org/officeDocument/2006/relationships/tags" Target="../tags/tag6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1.xml"/><Relationship Id="rId1" Type="http://schemas.openxmlformats.org/officeDocument/2006/relationships/tags" Target="../tags/tag6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68.xml"/><Relationship Id="rId5" Type="http://schemas.openxmlformats.org/officeDocument/2006/relationships/image" Target="../media/image12.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130C-E8DA-9CD8-8074-8E6B03398247}"/>
              </a:ext>
            </a:extLst>
          </p:cNvPr>
          <p:cNvSpPr>
            <a:spLocks noGrp="1"/>
          </p:cNvSpPr>
          <p:nvPr>
            <p:ph type="title"/>
          </p:nvPr>
        </p:nvSpPr>
        <p:spPr/>
        <p:txBody>
          <a:bodyPr/>
          <a:lstStyle/>
          <a:p>
            <a:r>
              <a:rPr lang="en-US" dirty="0"/>
              <a:t>Fuzzy Matching with SAS® PROC SQL</a:t>
            </a:r>
          </a:p>
        </p:txBody>
      </p:sp>
      <p:graphicFrame>
        <p:nvGraphicFramePr>
          <p:cNvPr id="4" name="Table 3">
            <a:extLst>
              <a:ext uri="{FF2B5EF4-FFF2-40B4-BE49-F238E27FC236}">
                <a16:creationId xmlns:a16="http://schemas.microsoft.com/office/drawing/2014/main" id="{F30FEEDA-E4E3-10A3-DBC4-B4348B897A35}"/>
              </a:ext>
            </a:extLst>
          </p:cNvPr>
          <p:cNvGraphicFramePr>
            <a:graphicFrameLocks noGrp="1"/>
          </p:cNvGraphicFramePr>
          <p:nvPr>
            <p:extLst>
              <p:ext uri="{D42A27DB-BD31-4B8C-83A1-F6EECF244321}">
                <p14:modId xmlns:p14="http://schemas.microsoft.com/office/powerpoint/2010/main" val="2926693238"/>
              </p:ext>
            </p:extLst>
          </p:nvPr>
        </p:nvGraphicFramePr>
        <p:xfrm>
          <a:off x="2659982" y="8132885"/>
          <a:ext cx="6484018" cy="1452313"/>
        </p:xfrm>
        <a:graphic>
          <a:graphicData uri="http://schemas.openxmlformats.org/drawingml/2006/table">
            <a:tbl>
              <a:tblPr firstRow="1" bandRow="1">
                <a:tableStyleId>{2D5ABB26-0587-4C30-8999-92F81FD0307C}</a:tableStyleId>
              </a:tblPr>
              <a:tblGrid>
                <a:gridCol w="6484018">
                  <a:extLst>
                    <a:ext uri="{9D8B030D-6E8A-4147-A177-3AD203B41FA5}">
                      <a16:colId xmlns:a16="http://schemas.microsoft.com/office/drawing/2014/main" val="20000"/>
                    </a:ext>
                  </a:extLst>
                </a:gridCol>
              </a:tblGrid>
              <a:tr h="315440">
                <a:tc>
                  <a:txBody>
                    <a:bodyPr/>
                    <a:lstStyle/>
                    <a:p>
                      <a:r>
                        <a:rPr lang="en-US" sz="2200" dirty="0">
                          <a:solidFill>
                            <a:srgbClr val="FFFFFF"/>
                          </a:solidFill>
                        </a:rPr>
                        <a:t> Email: Mark.Jordan@sas.com</a:t>
                      </a:r>
                      <a:endParaRPr lang="en-US" sz="2200" dirty="0"/>
                    </a:p>
                  </a:txBody>
                  <a:tcPr marL="0" marR="0" marT="0" marB="0"/>
                </a:tc>
                <a:extLst>
                  <a:ext uri="{0D108BD9-81ED-4DB2-BD59-A6C34878D82A}">
                    <a16:rowId xmlns:a16="http://schemas.microsoft.com/office/drawing/2014/main" val="10000"/>
                  </a:ext>
                </a:extLst>
              </a:tr>
              <a:tr h="315440">
                <a:tc>
                  <a:txBody>
                    <a:bodyPr/>
                    <a:lstStyle/>
                    <a:p>
                      <a:r>
                        <a:rPr lang="en-US" sz="2200" dirty="0">
                          <a:solidFill>
                            <a:srgbClr val="FFFFFF"/>
                          </a:solidFill>
                        </a:rPr>
                        <a:t> X.com: @SASJedi</a:t>
                      </a:r>
                      <a:endParaRPr lang="en-US" sz="2200" dirty="0"/>
                    </a:p>
                  </a:txBody>
                  <a:tcPr marL="0" marR="0" marT="0" marB="0"/>
                </a:tc>
                <a:extLst>
                  <a:ext uri="{0D108BD9-81ED-4DB2-BD59-A6C34878D82A}">
                    <a16:rowId xmlns:a16="http://schemas.microsoft.com/office/drawing/2014/main" val="10001"/>
                  </a:ext>
                </a:extLst>
              </a:tr>
              <a:tr h="315440">
                <a:tc>
                  <a:txBody>
                    <a:bodyPr/>
                    <a:lstStyle/>
                    <a:p>
                      <a:r>
                        <a:rPr lang="en-US" sz="2200" dirty="0">
                          <a:solidFill>
                            <a:srgbClr val="FFFFFF"/>
                          </a:solidFill>
                        </a:rPr>
                        <a:t> Blog: http://sasjedi.blog </a:t>
                      </a:r>
                      <a:endParaRPr lang="en-US" sz="2200" dirty="0"/>
                    </a:p>
                  </a:txBody>
                  <a:tcPr marL="0" marR="0" marT="0" marB="0"/>
                </a:tc>
                <a:extLst>
                  <a:ext uri="{0D108BD9-81ED-4DB2-BD59-A6C34878D82A}">
                    <a16:rowId xmlns:a16="http://schemas.microsoft.com/office/drawing/2014/main" val="10002"/>
                  </a:ext>
                </a:extLst>
              </a:tr>
              <a:tr h="44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rgbClr val="FFFFFF"/>
                          </a:solidFill>
                        </a:rPr>
                        <a:t> Author Info:  http://support.sas.com/jordan</a:t>
                      </a:r>
                      <a:endParaRPr lang="en-US" sz="2200" dirty="0"/>
                    </a:p>
                  </a:txBody>
                  <a:tcPr marL="0" marR="0" marT="0" marB="0"/>
                </a:tc>
                <a:extLst>
                  <a:ext uri="{0D108BD9-81ED-4DB2-BD59-A6C34878D82A}">
                    <a16:rowId xmlns:a16="http://schemas.microsoft.com/office/drawing/2014/main" val="10003"/>
                  </a:ext>
                </a:extLst>
              </a:tr>
            </a:tbl>
          </a:graphicData>
        </a:graphic>
      </p:graphicFrame>
      <p:pic>
        <p:nvPicPr>
          <p:cNvPr id="5" name="Picture 1">
            <a:extLst>
              <a:ext uri="{FF2B5EF4-FFF2-40B4-BE49-F238E27FC236}">
                <a16:creationId xmlns:a16="http://schemas.microsoft.com/office/drawing/2014/main" id="{1552C7AF-6F98-79EA-85D5-7861B22F4A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2966" y="8132885"/>
            <a:ext cx="1338943" cy="139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56E90238-340D-85B9-A2AE-CCF7A18BBF37}"/>
              </a:ext>
            </a:extLst>
          </p:cNvPr>
          <p:cNvGraphicFramePr>
            <a:graphicFrameLocks noGrp="1"/>
          </p:cNvGraphicFramePr>
          <p:nvPr>
            <p:extLst>
              <p:ext uri="{D42A27DB-BD31-4B8C-83A1-F6EECF244321}">
                <p14:modId xmlns:p14="http://schemas.microsoft.com/office/powerpoint/2010/main" val="1439540349"/>
              </p:ext>
            </p:extLst>
          </p:nvPr>
        </p:nvGraphicFramePr>
        <p:xfrm>
          <a:off x="2659982" y="6066831"/>
          <a:ext cx="4309530" cy="335280"/>
        </p:xfrm>
        <a:graphic>
          <a:graphicData uri="http://schemas.openxmlformats.org/drawingml/2006/table">
            <a:tbl>
              <a:tblPr firstRow="1" bandRow="1">
                <a:tableStyleId>{2D5ABB26-0587-4C30-8999-92F81FD0307C}</a:tableStyleId>
              </a:tblPr>
              <a:tblGrid>
                <a:gridCol w="4309530">
                  <a:extLst>
                    <a:ext uri="{9D8B030D-6E8A-4147-A177-3AD203B41FA5}">
                      <a16:colId xmlns:a16="http://schemas.microsoft.com/office/drawing/2014/main" val="20000"/>
                    </a:ext>
                  </a:extLst>
                </a:gridCol>
              </a:tblGrid>
              <a:tr h="315440">
                <a:tc>
                  <a:txBody>
                    <a:bodyPr/>
                    <a:lstStyle/>
                    <a:p>
                      <a:r>
                        <a:rPr lang="en-US" sz="2200" dirty="0">
                          <a:solidFill>
                            <a:srgbClr val="FFFFFF"/>
                          </a:solidFill>
                        </a:rPr>
                        <a:t> Email: Marty.Hultgren@sas.com</a:t>
                      </a:r>
                      <a:endParaRPr lang="en-US" sz="2200" dirty="0"/>
                    </a:p>
                  </a:txBody>
                  <a:tcPr marL="0" marR="0" marT="0" marB="0"/>
                </a:tc>
                <a:extLst>
                  <a:ext uri="{0D108BD9-81ED-4DB2-BD59-A6C34878D82A}">
                    <a16:rowId xmlns:a16="http://schemas.microsoft.com/office/drawing/2014/main" val="10000"/>
                  </a:ext>
                </a:extLst>
              </a:tr>
            </a:tbl>
          </a:graphicData>
        </a:graphic>
      </p:graphicFrame>
      <p:pic>
        <p:nvPicPr>
          <p:cNvPr id="8" name="Picture 7" descr="A person in a blue shirt&#10;&#10;Description automatically generated">
            <a:extLst>
              <a:ext uri="{FF2B5EF4-FFF2-40B4-BE49-F238E27FC236}">
                <a16:creationId xmlns:a16="http://schemas.microsoft.com/office/drawing/2014/main" id="{5088C65B-37A5-4D2D-B64B-AF5E45541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2966" y="6066831"/>
            <a:ext cx="1338943" cy="1414024"/>
          </a:xfrm>
          <a:prstGeom prst="rect">
            <a:avLst/>
          </a:prstGeom>
        </p:spPr>
      </p:pic>
    </p:spTree>
    <p:custDataLst>
      <p:tags r:id="rId1"/>
    </p:custDataLst>
    <p:extLst>
      <p:ext uri="{BB962C8B-B14F-4D97-AF65-F5344CB8AC3E}">
        <p14:creationId xmlns:p14="http://schemas.microsoft.com/office/powerpoint/2010/main" val="353033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B1D7B9-D62F-3386-82C7-FC5AC3BE9133}"/>
              </a:ext>
            </a:extLst>
          </p:cNvPr>
          <p:cNvSpPr/>
          <p:nvPr/>
        </p:nvSpPr>
        <p:spPr>
          <a:xfrm>
            <a:off x="9714068" y="8717627"/>
            <a:ext cx="5915985" cy="782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Rectangle 2">
            <a:extLst>
              <a:ext uri="{FF2B5EF4-FFF2-40B4-BE49-F238E27FC236}">
                <a16:creationId xmlns:a16="http://schemas.microsoft.com/office/drawing/2014/main" id="{D69AC45B-9557-DF1B-16A5-B53D1EE25FAA}"/>
              </a:ext>
            </a:extLst>
          </p:cNvPr>
          <p:cNvSpPr/>
          <p:nvPr/>
        </p:nvSpPr>
        <p:spPr>
          <a:xfrm>
            <a:off x="5420911" y="4624358"/>
            <a:ext cx="9573658" cy="9166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aphicFrame>
        <p:nvGraphicFramePr>
          <p:cNvPr id="7" name="Table 6">
            <a:extLst>
              <a:ext uri="{FF2B5EF4-FFF2-40B4-BE49-F238E27FC236}">
                <a16:creationId xmlns:a16="http://schemas.microsoft.com/office/drawing/2014/main" id="{EBD419BB-DF14-A9AF-6AAB-376680B69AB6}"/>
              </a:ext>
            </a:extLst>
          </p:cNvPr>
          <p:cNvGraphicFramePr>
            <a:graphicFrameLocks noGrp="1"/>
          </p:cNvGraphicFramePr>
          <p:nvPr>
            <p:extLst>
              <p:ext uri="{D42A27DB-BD31-4B8C-83A1-F6EECF244321}">
                <p14:modId xmlns:p14="http://schemas.microsoft.com/office/powerpoint/2010/main" val="3118105948"/>
              </p:ext>
            </p:extLst>
          </p:nvPr>
        </p:nvGraphicFramePr>
        <p:xfrm>
          <a:off x="9714069" y="8346153"/>
          <a:ext cx="5915986" cy="1154430"/>
        </p:xfrm>
        <a:graphic>
          <a:graphicData uri="http://schemas.openxmlformats.org/drawingml/2006/table">
            <a:tbl>
              <a:tblPr>
                <a:tableStyleId>{616DA210-FB5B-4158-B5E0-FEB733F419BA}</a:tableStyleId>
              </a:tblPr>
              <a:tblGrid>
                <a:gridCol w="2990522">
                  <a:extLst>
                    <a:ext uri="{9D8B030D-6E8A-4147-A177-3AD203B41FA5}">
                      <a16:colId xmlns:a16="http://schemas.microsoft.com/office/drawing/2014/main" val="1252185828"/>
                    </a:ext>
                  </a:extLst>
                </a:gridCol>
                <a:gridCol w="1478238">
                  <a:extLst>
                    <a:ext uri="{9D8B030D-6E8A-4147-A177-3AD203B41FA5}">
                      <a16:colId xmlns:a16="http://schemas.microsoft.com/office/drawing/2014/main" val="2394985495"/>
                    </a:ext>
                  </a:extLst>
                </a:gridCol>
                <a:gridCol w="1447226">
                  <a:extLst>
                    <a:ext uri="{9D8B030D-6E8A-4147-A177-3AD203B41FA5}">
                      <a16:colId xmlns:a16="http://schemas.microsoft.com/office/drawing/2014/main" val="2460905743"/>
                    </a:ext>
                  </a:extLst>
                </a:gridCol>
              </a:tblGrid>
              <a:tr h="320268">
                <a:tc>
                  <a:txBody>
                    <a:bodyPr/>
                    <a:lstStyle/>
                    <a:p>
                      <a:pPr algn="l" rtl="0" fontAlgn="b"/>
                      <a:r>
                        <a:rPr lang="en-US" sz="2400" b="1" u="none" strike="noStrike" dirty="0">
                          <a:solidFill>
                            <a:schemeClr val="bg1"/>
                          </a:solidFill>
                          <a:effectLst/>
                        </a:rPr>
                        <a: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FirstName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err="1">
                          <a:solidFill>
                            <a:schemeClr val="bg1"/>
                          </a:solidFill>
                          <a:effectLst/>
                        </a:rPr>
                        <a:t>LastName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Jennifer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Ryan</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4102107634"/>
                  </a:ext>
                </a:extLst>
              </a:tr>
              <a:tr h="320268">
                <a:tc>
                  <a:txBody>
                    <a:bodyPr/>
                    <a:lstStyle/>
                    <a:p>
                      <a:pPr algn="l" rtl="0" fontAlgn="t"/>
                      <a:r>
                        <a:rPr lang="en-US" sz="2400" u="none" strike="noStrike">
                          <a:solidFill>
                            <a:schemeClr val="tx1"/>
                          </a:solidFill>
                          <a:effectLst/>
                        </a:rPr>
                        <a:t>MICHEAL TILLMAN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bl>
          </a:graphicData>
        </a:graphic>
      </p:graphicFrame>
      <p:sp>
        <p:nvSpPr>
          <p:cNvPr id="8" name="Rectangle 7">
            <a:extLst>
              <a:ext uri="{FF2B5EF4-FFF2-40B4-BE49-F238E27FC236}">
                <a16:creationId xmlns:a16="http://schemas.microsoft.com/office/drawing/2014/main" id="{890FEEFB-E777-FAC4-44C8-ADAAFEB0BBE4}"/>
              </a:ext>
            </a:extLst>
          </p:cNvPr>
          <p:cNvSpPr/>
          <p:nvPr/>
        </p:nvSpPr>
        <p:spPr>
          <a:xfrm>
            <a:off x="5420911" y="6113159"/>
            <a:ext cx="5905041" cy="3842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0" name="Rectangle 9">
            <a:extLst>
              <a:ext uri="{FF2B5EF4-FFF2-40B4-BE49-F238E27FC236}">
                <a16:creationId xmlns:a16="http://schemas.microsoft.com/office/drawing/2014/main" id="{40D19F5E-0242-FEB4-43DC-0E3D641FA2DA}"/>
              </a:ext>
            </a:extLst>
          </p:cNvPr>
          <p:cNvSpPr/>
          <p:nvPr/>
        </p:nvSpPr>
        <p:spPr>
          <a:xfrm>
            <a:off x="5420911" y="6607273"/>
            <a:ext cx="7866043" cy="3842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6" name="TextBox 5">
            <a:extLst>
              <a:ext uri="{FF2B5EF4-FFF2-40B4-BE49-F238E27FC236}">
                <a16:creationId xmlns:a16="http://schemas.microsoft.com/office/drawing/2014/main" id="{2B311DE4-DDB5-C668-50D0-823F15098C8F}"/>
              </a:ext>
            </a:extLst>
          </p:cNvPr>
          <p:cNvSpPr txBox="1"/>
          <p:nvPr>
            <p:custDataLst>
              <p:tags r:id="rId1"/>
            </p:custDataLst>
          </p:nvPr>
        </p:nvSpPr>
        <p:spPr>
          <a:xfrm>
            <a:off x="1606172" y="1984460"/>
            <a:ext cx="14704072" cy="5720540"/>
          </a:xfrm>
          <a:prstGeom prst="rect">
            <a:avLst/>
          </a:prstGeom>
          <a:noFill/>
          <a:ln w="19050" cmpd="sng">
            <a:solidFill>
              <a:srgbClr val="0074BE"/>
            </a:solidFill>
          </a:ln>
        </p:spPr>
        <p:txBody>
          <a:bodyPr vert="horz" wrap="square" lIns="177800" tIns="177800" rIns="177800" bIns="177800" rtlCol="0">
            <a:spAutoFit/>
          </a:bodyPr>
          <a:lstStyle/>
          <a:p>
            <a:r>
              <a:rPr lang="en-US" sz="3200" b="1" dirty="0">
                <a:solidFill>
                  <a:srgbClr val="000080"/>
                </a:solidFill>
                <a:latin typeface="Courier New" panose="02070309020205020404" pitchFamily="49" charset="0"/>
              </a:rPr>
              <a:t>proc</a:t>
            </a:r>
            <a:r>
              <a:rPr lang="en-US" sz="3200" b="0" dirty="0">
                <a:solidFill>
                  <a:srgbClr val="000000"/>
                </a:solidFill>
                <a:latin typeface="Courier New" panose="02070309020205020404" pitchFamily="49" charset="0"/>
              </a:rPr>
              <a:t> </a:t>
            </a:r>
            <a:r>
              <a:rPr lang="en-US" sz="3200" b="1" dirty="0" err="1">
                <a:solidFill>
                  <a:srgbClr val="000080"/>
                </a:solidFill>
                <a:latin typeface="Courier New" panose="02070309020205020404" pitchFamily="49" charset="0"/>
              </a:rPr>
              <a:t>sql</a:t>
            </a:r>
            <a:r>
              <a:rPr lang="en-US" sz="3200" b="0" dirty="0">
                <a:solidFill>
                  <a:srgbClr val="000000"/>
                </a:solidFill>
                <a:latin typeface="Courier New" panose="02070309020205020404" pitchFamily="49" charset="0"/>
              </a:rPr>
              <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select</a:t>
            </a:r>
            <a:r>
              <a:rPr lang="en-US" sz="3200" dirty="0">
                <a:solidFill>
                  <a:srgbClr val="000000"/>
                </a:solidFill>
                <a:latin typeface="Courier New" panose="02070309020205020404" pitchFamily="49" charset="0"/>
              </a:rPr>
              <a:t> Name, FirstName, </a:t>
            </a:r>
            <a:r>
              <a:rPr lang="en-US" sz="3200" dirty="0" err="1">
                <a:solidFill>
                  <a:srgbClr val="000000"/>
                </a:solidFill>
                <a:latin typeface="Courier New" panose="02070309020205020404" pitchFamily="49" charset="0"/>
              </a:rPr>
              <a:t>LastName</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from</a:t>
            </a:r>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catyums.customers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inner</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join</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catyums.catlovers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on</a:t>
            </a:r>
            <a:r>
              <a:rPr lang="en-US" sz="3200" dirty="0">
                <a:solidFill>
                  <a:srgbClr val="000000"/>
                </a:solidFill>
                <a:latin typeface="Courier New" panose="02070309020205020404" pitchFamily="49" charset="0"/>
              </a:rPr>
              <a:t>      scan(cat.Name,</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upcase</a:t>
            </a:r>
            <a:r>
              <a:rPr lang="en-US" sz="3200" b="0" dirty="0">
                <a:solidFill>
                  <a:srgbClr val="000000"/>
                </a:solidFill>
                <a:latin typeface="Courier New" panose="02070309020205020404" pitchFamily="49" charset="0"/>
              </a:rPr>
              <a:t>(FirstName)</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scan(cat.Name,</a:t>
            </a:r>
            <a:r>
              <a:rPr lang="en-US" sz="3200" b="1" dirty="0">
                <a:solidFill>
                  <a:srgbClr val="08726D"/>
                </a:solidFill>
                <a:latin typeface="Courier New" panose="02070309020205020404" pitchFamily="49" charset="0"/>
              </a:rPr>
              <a:t>2</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upcase</a:t>
            </a:r>
            <a:r>
              <a:rPr lang="en-US" sz="3200" b="0" dirty="0">
                <a:solidFill>
                  <a:srgbClr val="000000"/>
                </a:solidFill>
                <a:latin typeface="Courier New" panose="02070309020205020404" pitchFamily="49" charset="0"/>
              </a:rPr>
              <a:t>(</a:t>
            </a:r>
            <a:r>
              <a:rPr lang="en-US" sz="3200" dirty="0" err="1">
                <a:solidFill>
                  <a:srgbClr val="000000"/>
                </a:solidFill>
                <a:latin typeface="Courier New" panose="02070309020205020404" pitchFamily="49" charset="0"/>
              </a:rPr>
              <a:t>La</a:t>
            </a:r>
            <a:r>
              <a:rPr lang="en-US" sz="3200" b="0" dirty="0" err="1">
                <a:solidFill>
                  <a:srgbClr val="000000"/>
                </a:solidFill>
                <a:latin typeface="Courier New" panose="02070309020205020404" pitchFamily="49" charset="0"/>
              </a:rPr>
              <a:t>stName</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cat.State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c.State</a:t>
            </a:r>
            <a:endParaRPr lang="en-US" sz="3200" b="0" dirty="0">
              <a:solidFill>
                <a:srgbClr val="000000"/>
              </a:solidFill>
              <a:latin typeface="Courier New" panose="02070309020205020404" pitchFamily="49" charset="0"/>
            </a:endParaRP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cat.City</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upcase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c.City</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put(Zipcode,</a:t>
            </a:r>
            <a:r>
              <a:rPr lang="en-US" sz="3200" b="0" dirty="0">
                <a:solidFill>
                  <a:srgbClr val="08726D"/>
                </a:solidFill>
                <a:latin typeface="Courier New" panose="02070309020205020404" pitchFamily="49" charset="0"/>
              </a:rPr>
              <a:t>z5.</a:t>
            </a:r>
            <a:r>
              <a:rPr lang="en-US" sz="3200" b="0" dirty="0">
                <a:solidFill>
                  <a:srgbClr val="000000"/>
                </a:solidFill>
                <a:latin typeface="Courier New" panose="02070309020205020404" pitchFamily="49" charset="0"/>
              </a:rPr>
              <a:t>)=scan(Zip,</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a:t>
            </a:r>
            <a:r>
              <a:rPr lang="en-US" sz="3200" b="0" dirty="0">
                <a:solidFill>
                  <a:srgbClr val="000000"/>
                </a:solidFill>
                <a:latin typeface="Courier New" panose="02070309020205020404" pitchFamily="49" charset="0"/>
              </a:rPr>
              <a:t>)</a:t>
            </a:r>
            <a:r>
              <a:rPr lang="en-US" sz="3200" b="1" dirty="0">
                <a:latin typeface="Courier New" panose="02070309020205020404" pitchFamily="49" charset="0"/>
              </a:rPr>
              <a:t>;</a:t>
            </a:r>
          </a:p>
          <a:p>
            <a:pPr>
              <a:lnSpc>
                <a:spcPct val="85000"/>
              </a:lnSpc>
            </a:pPr>
            <a:r>
              <a:rPr lang="en-US" sz="3200" b="1" dirty="0">
                <a:solidFill>
                  <a:srgbClr val="000080"/>
                </a:solidFill>
                <a:latin typeface="Courier New" panose="02070309020205020404" pitchFamily="49" charset="0"/>
              </a:rPr>
              <a:t>quit</a:t>
            </a:r>
            <a:r>
              <a:rPr lang="en-US" sz="3200" b="0" dirty="0">
                <a:solidFill>
                  <a:srgbClr val="000000"/>
                </a:solidFill>
                <a:latin typeface="Courier New" panose="02070309020205020404" pitchFamily="49" charset="0"/>
              </a:rPr>
              <a:t>;</a:t>
            </a:r>
            <a:endParaRPr lang="en-US" sz="4800" b="1" dirty="0">
              <a:latin typeface="Courier New" panose="02070309020205020404" pitchFamily="49" charset="0"/>
            </a:endParaRPr>
          </a:p>
        </p:txBody>
      </p:sp>
      <p:sp>
        <p:nvSpPr>
          <p:cNvPr id="5" name="Title 20">
            <a:extLst>
              <a:ext uri="{FF2B5EF4-FFF2-40B4-BE49-F238E27FC236}">
                <a16:creationId xmlns:a16="http://schemas.microsoft.com/office/drawing/2014/main" id="{05FA10C6-C823-1422-4C36-99FEAA3D1E39}"/>
              </a:ext>
            </a:extLst>
          </p:cNvPr>
          <p:cNvSpPr txBox="1">
            <a:spLocks/>
          </p:cNvSpPr>
          <p:nvPr/>
        </p:nvSpPr>
        <p:spPr>
          <a:xfrm>
            <a:off x="1252432" y="710304"/>
            <a:ext cx="15773400" cy="775596"/>
          </a:xfrm>
          <a:prstGeom prst="rect">
            <a:avLst/>
          </a:prstGeom>
        </p:spPr>
        <p:txBody>
          <a:bodyPr>
            <a:normAutofit fontScale="92500" lnSpcReduction="10000"/>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A Simple Join</a:t>
            </a:r>
          </a:p>
        </p:txBody>
      </p:sp>
    </p:spTree>
    <p:extLst>
      <p:ext uri="{BB962C8B-B14F-4D97-AF65-F5344CB8AC3E}">
        <p14:creationId xmlns:p14="http://schemas.microsoft.com/office/powerpoint/2010/main" val="649511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a:extLst>
              <a:ext uri="{FF2B5EF4-FFF2-40B4-BE49-F238E27FC236}">
                <a16:creationId xmlns:a16="http://schemas.microsoft.com/office/drawing/2014/main" id="{5B083DA3-3631-0A96-EC16-E7C04590F1FD}"/>
              </a:ext>
            </a:extLst>
          </p:cNvPr>
          <p:cNvSpPr txBox="1">
            <a:spLocks/>
          </p:cNvSpPr>
          <p:nvPr/>
        </p:nvSpPr>
        <p:spPr>
          <a:xfrm>
            <a:off x="1252432" y="710304"/>
            <a:ext cx="15773400" cy="775596"/>
          </a:xfrm>
          <a:prstGeom prst="rect">
            <a:avLst/>
          </a:prstGeom>
        </p:spPr>
        <p:txBody>
          <a:bodyPr>
            <a:normAutofit fontScale="92500" lnSpcReduction="10000"/>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Some Fuzzy Functions</a:t>
            </a:r>
          </a:p>
        </p:txBody>
      </p:sp>
      <p:graphicFrame>
        <p:nvGraphicFramePr>
          <p:cNvPr id="3" name="Table 2">
            <a:extLst>
              <a:ext uri="{FF2B5EF4-FFF2-40B4-BE49-F238E27FC236}">
                <a16:creationId xmlns:a16="http://schemas.microsoft.com/office/drawing/2014/main" id="{FA8DB412-B10A-8017-7FC9-E17C64246F6B}"/>
              </a:ext>
            </a:extLst>
          </p:cNvPr>
          <p:cNvGraphicFramePr>
            <a:graphicFrameLocks noGrp="1"/>
          </p:cNvGraphicFramePr>
          <p:nvPr>
            <p:extLst>
              <p:ext uri="{D42A27DB-BD31-4B8C-83A1-F6EECF244321}">
                <p14:modId xmlns:p14="http://schemas.microsoft.com/office/powerpoint/2010/main" val="101456576"/>
              </p:ext>
            </p:extLst>
          </p:nvPr>
        </p:nvGraphicFramePr>
        <p:xfrm>
          <a:off x="1201194" y="1810932"/>
          <a:ext cx="15875876" cy="6355080"/>
        </p:xfrm>
        <a:graphic>
          <a:graphicData uri="http://schemas.openxmlformats.org/drawingml/2006/table">
            <a:tbl>
              <a:tblPr firstRow="1" bandRow="1">
                <a:tableStyleId>{7DF18680-E054-41AD-8BC1-D1AEF772440D}</a:tableStyleId>
              </a:tblPr>
              <a:tblGrid>
                <a:gridCol w="7969469">
                  <a:extLst>
                    <a:ext uri="{9D8B030D-6E8A-4147-A177-3AD203B41FA5}">
                      <a16:colId xmlns:a16="http://schemas.microsoft.com/office/drawing/2014/main" val="2130986029"/>
                    </a:ext>
                  </a:extLst>
                </a:gridCol>
                <a:gridCol w="7906407">
                  <a:extLst>
                    <a:ext uri="{9D8B030D-6E8A-4147-A177-3AD203B41FA5}">
                      <a16:colId xmlns:a16="http://schemas.microsoft.com/office/drawing/2014/main" val="3349927507"/>
                    </a:ext>
                  </a:extLst>
                </a:gridCol>
              </a:tblGrid>
              <a:tr h="4638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638753"/>
                  </a:ext>
                </a:extLst>
              </a:tr>
              <a:tr h="590291">
                <a:tc>
                  <a:txBody>
                    <a:bodyPr/>
                    <a:lstStyle/>
                    <a:p>
                      <a:r>
                        <a:rPr lang="en-US" sz="3600" b="0" dirty="0"/>
                        <a:t>SOUNDEX(</a:t>
                      </a:r>
                      <a:r>
                        <a:rPr lang="en-US" sz="3600" b="0" i="1" dirty="0"/>
                        <a:t>string</a:t>
                      </a:r>
                      <a:r>
                        <a:rPr lang="en-US" sz="3600" b="0" dirty="0"/>
                        <a:t>)</a:t>
                      </a:r>
                    </a:p>
                  </a:txBody>
                  <a:tcPr/>
                </a:tc>
                <a:tc>
                  <a:txBody>
                    <a:bodyPr/>
                    <a:lstStyle/>
                    <a:p>
                      <a:r>
                        <a:rPr lang="en-US" sz="3600" dirty="0"/>
                        <a:t>Encodes a character string to facilitate searching and comparison</a:t>
                      </a:r>
                    </a:p>
                  </a:txBody>
                  <a:tcPr/>
                </a:tc>
                <a:extLst>
                  <a:ext uri="{0D108BD9-81ED-4DB2-BD59-A6C34878D82A}">
                    <a16:rowId xmlns:a16="http://schemas.microsoft.com/office/drawing/2014/main" val="3247687725"/>
                  </a:ext>
                </a:extLst>
              </a:tr>
              <a:tr h="590291">
                <a:tc>
                  <a:txBody>
                    <a:bodyPr/>
                    <a:lstStyle/>
                    <a:p>
                      <a:r>
                        <a:rPr lang="en-US" sz="3600" dirty="0"/>
                        <a:t>SPEDIS(</a:t>
                      </a:r>
                      <a:r>
                        <a:rPr lang="en-US" sz="3600" i="1" dirty="0"/>
                        <a:t>compare-word, base-word</a:t>
                      </a:r>
                      <a:r>
                        <a:rPr lang="en-US" sz="3600" dirty="0"/>
                        <a:t>)</a:t>
                      </a:r>
                    </a:p>
                  </a:txBody>
                  <a:tcPr/>
                </a:tc>
                <a:tc>
                  <a:txBody>
                    <a:bodyPr/>
                    <a:lstStyle/>
                    <a:p>
                      <a:r>
                        <a:rPr lang="en-US" sz="3600" dirty="0"/>
                        <a:t>Determines the likelihood of two words matching, expressed as the asymmetric spelling distance between the two words</a:t>
                      </a:r>
                    </a:p>
                  </a:txBody>
                  <a:tcPr/>
                </a:tc>
                <a:extLst>
                  <a:ext uri="{0D108BD9-81ED-4DB2-BD59-A6C34878D82A}">
                    <a16:rowId xmlns:a16="http://schemas.microsoft.com/office/drawing/2014/main" val="2099337730"/>
                  </a:ext>
                </a:extLst>
              </a:tr>
              <a:tr h="590291">
                <a:tc>
                  <a:txBody>
                    <a:bodyPr/>
                    <a:lstStyle/>
                    <a:p>
                      <a:r>
                        <a:rPr lang="en-US" sz="3600" dirty="0"/>
                        <a:t>COMPLEV(</a:t>
                      </a:r>
                      <a:r>
                        <a:rPr lang="en-US" sz="3600" i="1" dirty="0"/>
                        <a:t>string-1, string-2 &lt;,cutoff&gt; &lt;,modifiers&gt;</a:t>
                      </a:r>
                      <a:r>
                        <a:rPr lang="en-US" sz="3600" dirty="0"/>
                        <a:t>)</a:t>
                      </a:r>
                    </a:p>
                  </a:txBody>
                  <a:tcPr/>
                </a:tc>
                <a:tc>
                  <a:txBody>
                    <a:bodyPr/>
                    <a:lstStyle/>
                    <a:p>
                      <a:r>
                        <a:rPr lang="en-US" sz="3600" dirty="0"/>
                        <a:t>Returns the </a:t>
                      </a:r>
                      <a:r>
                        <a:rPr lang="en-US" sz="3600" dirty="0" err="1"/>
                        <a:t>Levenshtein</a:t>
                      </a:r>
                      <a:r>
                        <a:rPr lang="en-US" sz="3600" dirty="0"/>
                        <a:t> distance between two strings</a:t>
                      </a:r>
                    </a:p>
                  </a:txBody>
                  <a:tcPr/>
                </a:tc>
                <a:extLst>
                  <a:ext uri="{0D108BD9-81ED-4DB2-BD59-A6C34878D82A}">
                    <a16:rowId xmlns:a16="http://schemas.microsoft.com/office/drawing/2014/main" val="622359604"/>
                  </a:ext>
                </a:extLst>
              </a:tr>
              <a:tr h="855369">
                <a:tc>
                  <a:txBody>
                    <a:bodyPr/>
                    <a:lstStyle/>
                    <a:p>
                      <a:r>
                        <a:rPr lang="en-US" sz="3600" b="0" dirty="0"/>
                        <a:t>COMPGED(</a:t>
                      </a:r>
                      <a:r>
                        <a:rPr lang="en-US" sz="3600" b="0" i="1" dirty="0"/>
                        <a:t>string-1, string-2 &lt;,cutoff&gt; &lt;,modifiers&gt;</a:t>
                      </a:r>
                      <a:r>
                        <a:rPr lang="en-US" sz="3600" b="0" dirty="0"/>
                        <a:t>)</a:t>
                      </a:r>
                    </a:p>
                  </a:txBody>
                  <a:tcPr/>
                </a:tc>
                <a:tc>
                  <a:txBody>
                    <a:bodyPr/>
                    <a:lstStyle/>
                    <a:p>
                      <a:r>
                        <a:rPr lang="en-US" sz="3600" b="0" dirty="0"/>
                        <a:t>Returns the generalized edit distance between two strings</a:t>
                      </a:r>
                    </a:p>
                  </a:txBody>
                  <a:tcPr/>
                </a:tc>
                <a:extLst>
                  <a:ext uri="{0D108BD9-81ED-4DB2-BD59-A6C34878D82A}">
                    <a16:rowId xmlns:a16="http://schemas.microsoft.com/office/drawing/2014/main" val="1907613847"/>
                  </a:ext>
                </a:extLst>
              </a:tr>
            </a:tbl>
          </a:graphicData>
        </a:graphic>
      </p:graphicFrame>
    </p:spTree>
    <p:extLst>
      <p:ext uri="{BB962C8B-B14F-4D97-AF65-F5344CB8AC3E}">
        <p14:creationId xmlns:p14="http://schemas.microsoft.com/office/powerpoint/2010/main" val="127736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a:extLst>
              <a:ext uri="{FF2B5EF4-FFF2-40B4-BE49-F238E27FC236}">
                <a16:creationId xmlns:a16="http://schemas.microsoft.com/office/drawing/2014/main" id="{5B083DA3-3631-0A96-EC16-E7C04590F1FD}"/>
              </a:ext>
            </a:extLst>
          </p:cNvPr>
          <p:cNvSpPr txBox="1">
            <a:spLocks/>
          </p:cNvSpPr>
          <p:nvPr/>
        </p:nvSpPr>
        <p:spPr>
          <a:xfrm>
            <a:off x="1252432" y="710304"/>
            <a:ext cx="15773400" cy="775596"/>
          </a:xfrm>
          <a:prstGeom prst="rect">
            <a:avLst/>
          </a:prstGeom>
        </p:spPr>
        <p:txBody>
          <a:bodyPr>
            <a:normAutofit fontScale="92500" lnSpcReduction="10000"/>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Some Fuzzy Functions</a:t>
            </a:r>
          </a:p>
        </p:txBody>
      </p:sp>
      <p:graphicFrame>
        <p:nvGraphicFramePr>
          <p:cNvPr id="3" name="Table 2">
            <a:extLst>
              <a:ext uri="{FF2B5EF4-FFF2-40B4-BE49-F238E27FC236}">
                <a16:creationId xmlns:a16="http://schemas.microsoft.com/office/drawing/2014/main" id="{FA8DB412-B10A-8017-7FC9-E17C64246F6B}"/>
              </a:ext>
            </a:extLst>
          </p:cNvPr>
          <p:cNvGraphicFramePr>
            <a:graphicFrameLocks noGrp="1"/>
          </p:cNvGraphicFramePr>
          <p:nvPr>
            <p:extLst>
              <p:ext uri="{D42A27DB-BD31-4B8C-83A1-F6EECF244321}">
                <p14:modId xmlns:p14="http://schemas.microsoft.com/office/powerpoint/2010/main" val="3418209223"/>
              </p:ext>
            </p:extLst>
          </p:nvPr>
        </p:nvGraphicFramePr>
        <p:xfrm>
          <a:off x="1201194" y="1810932"/>
          <a:ext cx="15875876" cy="6355080"/>
        </p:xfrm>
        <a:graphic>
          <a:graphicData uri="http://schemas.openxmlformats.org/drawingml/2006/table">
            <a:tbl>
              <a:tblPr firstRow="1" bandRow="1">
                <a:tableStyleId>{7DF18680-E054-41AD-8BC1-D1AEF772440D}</a:tableStyleId>
              </a:tblPr>
              <a:tblGrid>
                <a:gridCol w="7969469">
                  <a:extLst>
                    <a:ext uri="{9D8B030D-6E8A-4147-A177-3AD203B41FA5}">
                      <a16:colId xmlns:a16="http://schemas.microsoft.com/office/drawing/2014/main" val="2130986029"/>
                    </a:ext>
                  </a:extLst>
                </a:gridCol>
                <a:gridCol w="7906407">
                  <a:extLst>
                    <a:ext uri="{9D8B030D-6E8A-4147-A177-3AD203B41FA5}">
                      <a16:colId xmlns:a16="http://schemas.microsoft.com/office/drawing/2014/main" val="3349927507"/>
                    </a:ext>
                  </a:extLst>
                </a:gridCol>
              </a:tblGrid>
              <a:tr h="4638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638753"/>
                  </a:ext>
                </a:extLst>
              </a:tr>
              <a:tr h="590291">
                <a:tc>
                  <a:txBody>
                    <a:bodyPr/>
                    <a:lstStyle/>
                    <a:p>
                      <a:r>
                        <a:rPr lang="en-US" sz="3600" b="0" dirty="0"/>
                        <a:t>SOUNDEX(</a:t>
                      </a:r>
                      <a:r>
                        <a:rPr lang="en-US" sz="3600" b="0" i="1" dirty="0">
                          <a:highlight>
                            <a:srgbClr val="D6EEFD"/>
                          </a:highlight>
                        </a:rPr>
                        <a:t>string</a:t>
                      </a:r>
                      <a:r>
                        <a:rPr lang="en-US" sz="3600" b="0" dirty="0"/>
                        <a:t>)</a:t>
                      </a:r>
                    </a:p>
                  </a:txBody>
                  <a:tcPr/>
                </a:tc>
                <a:tc>
                  <a:txBody>
                    <a:bodyPr/>
                    <a:lstStyle/>
                    <a:p>
                      <a:r>
                        <a:rPr lang="en-US" sz="3600" dirty="0"/>
                        <a:t>Encodes a character string to facilitate searching and comparison</a:t>
                      </a:r>
                    </a:p>
                  </a:txBody>
                  <a:tcPr/>
                </a:tc>
                <a:extLst>
                  <a:ext uri="{0D108BD9-81ED-4DB2-BD59-A6C34878D82A}">
                    <a16:rowId xmlns:a16="http://schemas.microsoft.com/office/drawing/2014/main" val="3247687725"/>
                  </a:ext>
                </a:extLst>
              </a:tr>
              <a:tr h="590291">
                <a:tc>
                  <a:txBody>
                    <a:bodyPr/>
                    <a:lstStyle/>
                    <a:p>
                      <a:r>
                        <a:rPr lang="en-US" sz="3600" dirty="0"/>
                        <a:t>SPEDIS(</a:t>
                      </a:r>
                      <a:r>
                        <a:rPr lang="en-US" sz="3600" i="1" dirty="0">
                          <a:highlight>
                            <a:srgbClr val="EBC0BB"/>
                          </a:highlight>
                        </a:rPr>
                        <a:t>compare-word</a:t>
                      </a:r>
                      <a:r>
                        <a:rPr lang="en-US" sz="3600" i="1" dirty="0"/>
                        <a:t>, </a:t>
                      </a:r>
                      <a:r>
                        <a:rPr lang="en-US" sz="3600" i="1" dirty="0">
                          <a:highlight>
                            <a:srgbClr val="D4ECBA"/>
                          </a:highlight>
                        </a:rPr>
                        <a:t>base-word</a:t>
                      </a:r>
                      <a:r>
                        <a:rPr lang="en-US" sz="3600" dirty="0"/>
                        <a:t>)</a:t>
                      </a:r>
                    </a:p>
                  </a:txBody>
                  <a:tcPr/>
                </a:tc>
                <a:tc>
                  <a:txBody>
                    <a:bodyPr/>
                    <a:lstStyle/>
                    <a:p>
                      <a:r>
                        <a:rPr lang="en-US" sz="3600" dirty="0"/>
                        <a:t>Determines the likelihood of two words matching, expressed as the asymmetric spelling distance between the two words</a:t>
                      </a:r>
                    </a:p>
                  </a:txBody>
                  <a:tcPr/>
                </a:tc>
                <a:extLst>
                  <a:ext uri="{0D108BD9-81ED-4DB2-BD59-A6C34878D82A}">
                    <a16:rowId xmlns:a16="http://schemas.microsoft.com/office/drawing/2014/main" val="2099337730"/>
                  </a:ext>
                </a:extLst>
              </a:tr>
              <a:tr h="590291">
                <a:tc>
                  <a:txBody>
                    <a:bodyPr/>
                    <a:lstStyle/>
                    <a:p>
                      <a:r>
                        <a:rPr lang="en-US" sz="3600" dirty="0"/>
                        <a:t>COMPLEV(</a:t>
                      </a:r>
                      <a:r>
                        <a:rPr lang="en-US" sz="3600" i="1" dirty="0">
                          <a:highlight>
                            <a:srgbClr val="EBC0BB"/>
                          </a:highlight>
                        </a:rPr>
                        <a:t>string-1</a:t>
                      </a:r>
                      <a:r>
                        <a:rPr lang="en-US" sz="3600" i="1" dirty="0"/>
                        <a:t>, </a:t>
                      </a:r>
                      <a:r>
                        <a:rPr lang="en-US" sz="3600" i="1" dirty="0">
                          <a:highlight>
                            <a:srgbClr val="D4ECBA"/>
                          </a:highlight>
                        </a:rPr>
                        <a:t>string-2</a:t>
                      </a:r>
                      <a:r>
                        <a:rPr lang="en-US" sz="3600" i="1" dirty="0"/>
                        <a:t> &lt;,cutoff&gt; &lt;,modifiers&gt;</a:t>
                      </a:r>
                      <a:r>
                        <a:rPr lang="en-US" sz="3600" dirty="0"/>
                        <a:t>)</a:t>
                      </a:r>
                    </a:p>
                  </a:txBody>
                  <a:tcPr/>
                </a:tc>
                <a:tc>
                  <a:txBody>
                    <a:bodyPr/>
                    <a:lstStyle/>
                    <a:p>
                      <a:r>
                        <a:rPr lang="en-US" sz="3600" dirty="0"/>
                        <a:t>Returns the </a:t>
                      </a:r>
                      <a:r>
                        <a:rPr lang="en-US" sz="3600" dirty="0" err="1"/>
                        <a:t>Levenshtein</a:t>
                      </a:r>
                      <a:r>
                        <a:rPr lang="en-US" sz="3600" dirty="0"/>
                        <a:t> distance between two strings</a:t>
                      </a:r>
                    </a:p>
                  </a:txBody>
                  <a:tcPr/>
                </a:tc>
                <a:extLst>
                  <a:ext uri="{0D108BD9-81ED-4DB2-BD59-A6C34878D82A}">
                    <a16:rowId xmlns:a16="http://schemas.microsoft.com/office/drawing/2014/main" val="622359604"/>
                  </a:ext>
                </a:extLst>
              </a:tr>
              <a:tr h="855369">
                <a:tc>
                  <a:txBody>
                    <a:bodyPr/>
                    <a:lstStyle/>
                    <a:p>
                      <a:r>
                        <a:rPr lang="en-US" sz="3600" b="0" dirty="0"/>
                        <a:t>COMPGED(</a:t>
                      </a:r>
                      <a:r>
                        <a:rPr lang="en-US" sz="3600" b="0" i="1" dirty="0">
                          <a:highlight>
                            <a:srgbClr val="EBC0BB"/>
                          </a:highlight>
                        </a:rPr>
                        <a:t>string-1</a:t>
                      </a:r>
                      <a:r>
                        <a:rPr lang="en-US" sz="3600" b="0" i="1" dirty="0"/>
                        <a:t>, </a:t>
                      </a:r>
                      <a:r>
                        <a:rPr lang="en-US" sz="3600" b="0" i="1" dirty="0">
                          <a:highlight>
                            <a:srgbClr val="D4ECBA"/>
                          </a:highlight>
                        </a:rPr>
                        <a:t>string-2</a:t>
                      </a:r>
                      <a:r>
                        <a:rPr lang="en-US" sz="3600" b="0" i="1" dirty="0"/>
                        <a:t> &lt;,cutoff&gt; &lt;,modifiers&gt;</a:t>
                      </a:r>
                      <a:r>
                        <a:rPr lang="en-US" sz="3600" b="0" dirty="0"/>
                        <a:t>)</a:t>
                      </a:r>
                    </a:p>
                  </a:txBody>
                  <a:tcPr/>
                </a:tc>
                <a:tc>
                  <a:txBody>
                    <a:bodyPr/>
                    <a:lstStyle/>
                    <a:p>
                      <a:r>
                        <a:rPr lang="en-US" sz="3600" b="0" dirty="0"/>
                        <a:t>Returns the generalized edit distance between two strings</a:t>
                      </a:r>
                    </a:p>
                  </a:txBody>
                  <a:tcPr/>
                </a:tc>
                <a:extLst>
                  <a:ext uri="{0D108BD9-81ED-4DB2-BD59-A6C34878D82A}">
                    <a16:rowId xmlns:a16="http://schemas.microsoft.com/office/drawing/2014/main" val="1907613847"/>
                  </a:ext>
                </a:extLst>
              </a:tr>
            </a:tbl>
          </a:graphicData>
        </a:graphic>
      </p:graphicFrame>
    </p:spTree>
    <p:extLst>
      <p:ext uri="{BB962C8B-B14F-4D97-AF65-F5344CB8AC3E}">
        <p14:creationId xmlns:p14="http://schemas.microsoft.com/office/powerpoint/2010/main" val="214705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a:extLst>
              <a:ext uri="{FF2B5EF4-FFF2-40B4-BE49-F238E27FC236}">
                <a16:creationId xmlns:a16="http://schemas.microsoft.com/office/drawing/2014/main" id="{5B083DA3-3631-0A96-EC16-E7C04590F1FD}"/>
              </a:ext>
            </a:extLst>
          </p:cNvPr>
          <p:cNvSpPr txBox="1">
            <a:spLocks/>
          </p:cNvSpPr>
          <p:nvPr/>
        </p:nvSpPr>
        <p:spPr>
          <a:xfrm>
            <a:off x="1252432" y="710304"/>
            <a:ext cx="15773400" cy="775596"/>
          </a:xfrm>
          <a:prstGeom prst="rect">
            <a:avLst/>
          </a:prstGeom>
        </p:spPr>
        <p:txBody>
          <a:bodyPr>
            <a:normAutofit fontScale="92500" lnSpcReduction="10000"/>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Some Fuzzy Functions</a:t>
            </a:r>
          </a:p>
        </p:txBody>
      </p:sp>
      <p:graphicFrame>
        <p:nvGraphicFramePr>
          <p:cNvPr id="3" name="Table 2">
            <a:extLst>
              <a:ext uri="{FF2B5EF4-FFF2-40B4-BE49-F238E27FC236}">
                <a16:creationId xmlns:a16="http://schemas.microsoft.com/office/drawing/2014/main" id="{FA8DB412-B10A-8017-7FC9-E17C64246F6B}"/>
              </a:ext>
            </a:extLst>
          </p:cNvPr>
          <p:cNvGraphicFramePr>
            <a:graphicFrameLocks noGrp="1"/>
          </p:cNvGraphicFramePr>
          <p:nvPr>
            <p:extLst>
              <p:ext uri="{D42A27DB-BD31-4B8C-83A1-F6EECF244321}">
                <p14:modId xmlns:p14="http://schemas.microsoft.com/office/powerpoint/2010/main" val="1586371311"/>
              </p:ext>
            </p:extLst>
          </p:nvPr>
        </p:nvGraphicFramePr>
        <p:xfrm>
          <a:off x="1201194" y="1810932"/>
          <a:ext cx="15875876" cy="6355080"/>
        </p:xfrm>
        <a:graphic>
          <a:graphicData uri="http://schemas.openxmlformats.org/drawingml/2006/table">
            <a:tbl>
              <a:tblPr firstRow="1" bandRow="1">
                <a:tableStyleId>{7DF18680-E054-41AD-8BC1-D1AEF772440D}</a:tableStyleId>
              </a:tblPr>
              <a:tblGrid>
                <a:gridCol w="7969469">
                  <a:extLst>
                    <a:ext uri="{9D8B030D-6E8A-4147-A177-3AD203B41FA5}">
                      <a16:colId xmlns:a16="http://schemas.microsoft.com/office/drawing/2014/main" val="2130986029"/>
                    </a:ext>
                  </a:extLst>
                </a:gridCol>
                <a:gridCol w="7906407">
                  <a:extLst>
                    <a:ext uri="{9D8B030D-6E8A-4147-A177-3AD203B41FA5}">
                      <a16:colId xmlns:a16="http://schemas.microsoft.com/office/drawing/2014/main" val="3349927507"/>
                    </a:ext>
                  </a:extLst>
                </a:gridCol>
              </a:tblGrid>
              <a:tr h="4638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638753"/>
                  </a:ext>
                </a:extLst>
              </a:tr>
              <a:tr h="590291">
                <a:tc>
                  <a:txBody>
                    <a:bodyPr/>
                    <a:lstStyle/>
                    <a:p>
                      <a:r>
                        <a:rPr lang="en-US" sz="3600" b="0" dirty="0"/>
                        <a:t>SOUNDEX(</a:t>
                      </a:r>
                      <a:r>
                        <a:rPr lang="en-US" sz="3600" b="0" i="1" dirty="0">
                          <a:highlight>
                            <a:srgbClr val="D6EEFD"/>
                          </a:highlight>
                        </a:rPr>
                        <a:t>string</a:t>
                      </a:r>
                      <a:r>
                        <a:rPr lang="en-US" sz="3600" b="0" dirty="0"/>
                        <a:t>)</a:t>
                      </a:r>
                    </a:p>
                  </a:txBody>
                  <a:tcPr/>
                </a:tc>
                <a:tc>
                  <a:txBody>
                    <a:bodyPr/>
                    <a:lstStyle/>
                    <a:p>
                      <a:r>
                        <a:rPr lang="en-US" sz="3600" dirty="0"/>
                        <a:t>Encodes a character string to facilitate searching and comparison</a:t>
                      </a:r>
                    </a:p>
                  </a:txBody>
                  <a:tcPr/>
                </a:tc>
                <a:extLst>
                  <a:ext uri="{0D108BD9-81ED-4DB2-BD59-A6C34878D82A}">
                    <a16:rowId xmlns:a16="http://schemas.microsoft.com/office/drawing/2014/main" val="3247687725"/>
                  </a:ext>
                </a:extLst>
              </a:tr>
              <a:tr h="590291">
                <a:tc>
                  <a:txBody>
                    <a:bodyPr/>
                    <a:lstStyle/>
                    <a:p>
                      <a:r>
                        <a:rPr lang="en-US" sz="3600" dirty="0"/>
                        <a:t>SPEDIS(</a:t>
                      </a:r>
                      <a:r>
                        <a:rPr lang="en-US" sz="3600" i="1" dirty="0">
                          <a:highlight>
                            <a:srgbClr val="EBC0BB"/>
                          </a:highlight>
                        </a:rPr>
                        <a:t>compare-word</a:t>
                      </a:r>
                      <a:r>
                        <a:rPr lang="en-US" sz="3600" i="1" dirty="0"/>
                        <a:t>, </a:t>
                      </a:r>
                      <a:r>
                        <a:rPr lang="en-US" sz="3600" i="1" dirty="0">
                          <a:highlight>
                            <a:srgbClr val="D4ECBA"/>
                          </a:highlight>
                        </a:rPr>
                        <a:t>base-word</a:t>
                      </a:r>
                      <a:r>
                        <a:rPr lang="en-US" sz="3600" dirty="0"/>
                        <a:t>)</a:t>
                      </a:r>
                    </a:p>
                  </a:txBody>
                  <a:tcPr/>
                </a:tc>
                <a:tc>
                  <a:txBody>
                    <a:bodyPr/>
                    <a:lstStyle/>
                    <a:p>
                      <a:r>
                        <a:rPr lang="en-US" sz="3600" dirty="0"/>
                        <a:t>Determines the likelihood of two words matching, expressed as the asymmetric spelling distance between the two words</a:t>
                      </a:r>
                    </a:p>
                  </a:txBody>
                  <a:tcPr/>
                </a:tc>
                <a:extLst>
                  <a:ext uri="{0D108BD9-81ED-4DB2-BD59-A6C34878D82A}">
                    <a16:rowId xmlns:a16="http://schemas.microsoft.com/office/drawing/2014/main" val="2099337730"/>
                  </a:ext>
                </a:extLst>
              </a:tr>
              <a:tr h="590291">
                <a:tc>
                  <a:txBody>
                    <a:bodyPr/>
                    <a:lstStyle/>
                    <a:p>
                      <a:r>
                        <a:rPr lang="en-US" sz="3600" dirty="0"/>
                        <a:t>COMPLEV(</a:t>
                      </a:r>
                      <a:r>
                        <a:rPr lang="en-US" sz="3600" i="1" dirty="0">
                          <a:highlight>
                            <a:srgbClr val="EBC0BB"/>
                          </a:highlight>
                        </a:rPr>
                        <a:t>string-1</a:t>
                      </a:r>
                      <a:r>
                        <a:rPr lang="en-US" sz="3600" i="1" dirty="0"/>
                        <a:t>, </a:t>
                      </a:r>
                      <a:r>
                        <a:rPr lang="en-US" sz="3600" i="1" dirty="0">
                          <a:highlight>
                            <a:srgbClr val="D4ECBA"/>
                          </a:highlight>
                        </a:rPr>
                        <a:t>string-2</a:t>
                      </a:r>
                      <a:r>
                        <a:rPr lang="en-US" sz="3600" i="1" dirty="0"/>
                        <a:t> </a:t>
                      </a:r>
                      <a:r>
                        <a:rPr lang="en-US" sz="3600" i="1" dirty="0">
                          <a:highlight>
                            <a:srgbClr val="FFFFCC"/>
                          </a:highlight>
                        </a:rPr>
                        <a:t>&lt;,cutoff&gt; &lt;,modifiers&gt;</a:t>
                      </a:r>
                      <a:r>
                        <a:rPr lang="en-US" sz="3600" dirty="0"/>
                        <a:t>)</a:t>
                      </a:r>
                    </a:p>
                  </a:txBody>
                  <a:tcPr/>
                </a:tc>
                <a:tc>
                  <a:txBody>
                    <a:bodyPr/>
                    <a:lstStyle/>
                    <a:p>
                      <a:r>
                        <a:rPr lang="en-US" sz="3600" dirty="0"/>
                        <a:t>Returns the </a:t>
                      </a:r>
                      <a:r>
                        <a:rPr lang="en-US" sz="3600" dirty="0" err="1"/>
                        <a:t>Levenshtein</a:t>
                      </a:r>
                      <a:r>
                        <a:rPr lang="en-US" sz="3600" dirty="0"/>
                        <a:t> distance between two strings</a:t>
                      </a:r>
                    </a:p>
                  </a:txBody>
                  <a:tcPr/>
                </a:tc>
                <a:extLst>
                  <a:ext uri="{0D108BD9-81ED-4DB2-BD59-A6C34878D82A}">
                    <a16:rowId xmlns:a16="http://schemas.microsoft.com/office/drawing/2014/main" val="622359604"/>
                  </a:ext>
                </a:extLst>
              </a:tr>
              <a:tr h="855369">
                <a:tc>
                  <a:txBody>
                    <a:bodyPr/>
                    <a:lstStyle/>
                    <a:p>
                      <a:r>
                        <a:rPr lang="en-US" sz="3600" b="0" dirty="0"/>
                        <a:t>COMPGED(</a:t>
                      </a:r>
                      <a:r>
                        <a:rPr lang="en-US" sz="3600" b="0" i="1" dirty="0">
                          <a:highlight>
                            <a:srgbClr val="EBC0BB"/>
                          </a:highlight>
                        </a:rPr>
                        <a:t>string-1</a:t>
                      </a:r>
                      <a:r>
                        <a:rPr lang="en-US" sz="3600" b="0" i="1" dirty="0"/>
                        <a:t>, </a:t>
                      </a:r>
                      <a:r>
                        <a:rPr lang="en-US" sz="3600" b="0" i="1" dirty="0">
                          <a:highlight>
                            <a:srgbClr val="D4ECBA"/>
                          </a:highlight>
                        </a:rPr>
                        <a:t>string-2</a:t>
                      </a:r>
                      <a:r>
                        <a:rPr lang="en-US" sz="3600" b="0" i="1" dirty="0"/>
                        <a:t> </a:t>
                      </a:r>
                      <a:r>
                        <a:rPr lang="en-US" sz="3600" b="0" i="1" dirty="0">
                          <a:highlight>
                            <a:srgbClr val="FFFFCC"/>
                          </a:highlight>
                        </a:rPr>
                        <a:t>&lt;,cutoff&gt; &lt;,modifiers&gt;</a:t>
                      </a:r>
                      <a:r>
                        <a:rPr lang="en-US" sz="3600" b="0" dirty="0"/>
                        <a:t>)</a:t>
                      </a:r>
                    </a:p>
                  </a:txBody>
                  <a:tcPr/>
                </a:tc>
                <a:tc>
                  <a:txBody>
                    <a:bodyPr/>
                    <a:lstStyle/>
                    <a:p>
                      <a:r>
                        <a:rPr lang="en-US" sz="3600" b="0" dirty="0"/>
                        <a:t>Returns the generalized edit distance between two strings</a:t>
                      </a:r>
                    </a:p>
                  </a:txBody>
                  <a:tcPr/>
                </a:tc>
                <a:extLst>
                  <a:ext uri="{0D108BD9-81ED-4DB2-BD59-A6C34878D82A}">
                    <a16:rowId xmlns:a16="http://schemas.microsoft.com/office/drawing/2014/main" val="1907613847"/>
                  </a:ext>
                </a:extLst>
              </a:tr>
            </a:tbl>
          </a:graphicData>
        </a:graphic>
      </p:graphicFrame>
    </p:spTree>
    <p:extLst>
      <p:ext uri="{BB962C8B-B14F-4D97-AF65-F5344CB8AC3E}">
        <p14:creationId xmlns:p14="http://schemas.microsoft.com/office/powerpoint/2010/main" val="145674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sp>
        <p:nvSpPr>
          <p:cNvPr id="5" name="TextBox 4">
            <a:extLst>
              <a:ext uri="{FF2B5EF4-FFF2-40B4-BE49-F238E27FC236}">
                <a16:creationId xmlns:a16="http://schemas.microsoft.com/office/drawing/2014/main" id="{B1E96D1D-E329-B971-9581-ED70C0F83F0D}"/>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6" name="TextBox 5">
            <a:extLst>
              <a:ext uri="{FF2B5EF4-FFF2-40B4-BE49-F238E27FC236}">
                <a16:creationId xmlns:a16="http://schemas.microsoft.com/office/drawing/2014/main" id="{C1DCF8E8-C748-E016-68A6-7A70C977FB88}"/>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Tree>
    <p:extLst>
      <p:ext uri="{BB962C8B-B14F-4D97-AF65-F5344CB8AC3E}">
        <p14:creationId xmlns:p14="http://schemas.microsoft.com/office/powerpoint/2010/main" val="385071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sp>
        <p:nvSpPr>
          <p:cNvPr id="14" name="TextBox 13">
            <a:extLst>
              <a:ext uri="{FF2B5EF4-FFF2-40B4-BE49-F238E27FC236}">
                <a16:creationId xmlns:a16="http://schemas.microsoft.com/office/drawing/2014/main" id="{72C4CD9B-2A8D-57B5-AB22-644C135193AB}"/>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15" name="TextBox 14">
            <a:extLst>
              <a:ext uri="{FF2B5EF4-FFF2-40B4-BE49-F238E27FC236}">
                <a16:creationId xmlns:a16="http://schemas.microsoft.com/office/drawing/2014/main" id="{D1E43DB1-C1B8-D087-FFE5-CC1B92A9273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2" name="TextBox 1">
            <a:extLst>
              <a:ext uri="{FF2B5EF4-FFF2-40B4-BE49-F238E27FC236}">
                <a16:creationId xmlns:a16="http://schemas.microsoft.com/office/drawing/2014/main" id="{6817682E-75B7-9262-D231-666FF038881E}"/>
              </a:ext>
            </a:extLst>
          </p:cNvPr>
          <p:cNvSpPr txBox="1"/>
          <p:nvPr>
            <p:custDataLst>
              <p:tags r:id="rId2"/>
            </p:custDataLst>
          </p:nvPr>
        </p:nvSpPr>
        <p:spPr>
          <a:xfrm>
            <a:off x="13153292" y="2326760"/>
            <a:ext cx="4923694" cy="5529719"/>
          </a:xfrm>
          <a:prstGeom prst="rect">
            <a:avLst/>
          </a:prstGeom>
          <a:solidFill>
            <a:srgbClr val="D6EEFD"/>
          </a:solidFill>
          <a:ln w="12700" cmpd="sng">
            <a:solidFill>
              <a:srgbClr val="A6A6A6"/>
            </a:solidFill>
          </a:ln>
        </p:spPr>
        <p:txBody>
          <a:bodyPr wrap="square" lIns="177800" tIns="177800" rIns="177800" bIns="177800">
            <a:spAutoFit/>
          </a:bodyPr>
          <a:lstStyle/>
          <a:p>
            <a:r>
              <a:rPr lang="en-US" sz="2800" dirty="0">
                <a:solidFill>
                  <a:srgbClr val="000000"/>
                </a:solidFill>
                <a:latin typeface="Anova Light (Body)"/>
              </a:rPr>
              <a:t>Soundex</a:t>
            </a:r>
            <a:r>
              <a:rPr lang="en-US" sz="2800" b="0" i="0" dirty="0">
                <a:solidFill>
                  <a:srgbClr val="1B1D22"/>
                </a:solidFill>
                <a:effectLst/>
                <a:latin typeface="Anova Light (Body)"/>
              </a:rPr>
              <a:t> retains the first letter in </a:t>
            </a:r>
            <a:r>
              <a:rPr lang="en-US" sz="2800" b="1" i="1" dirty="0">
                <a:solidFill>
                  <a:srgbClr val="1B1D22"/>
                </a:solidFill>
                <a:effectLst/>
                <a:latin typeface="Anova Light (Body)"/>
              </a:rPr>
              <a:t>string</a:t>
            </a:r>
            <a:r>
              <a:rPr lang="en-US" sz="2800" b="0" i="0" dirty="0">
                <a:solidFill>
                  <a:srgbClr val="1B1D22"/>
                </a:solidFill>
                <a:effectLst/>
                <a:latin typeface="Anova Light (Body)"/>
              </a:rPr>
              <a:t> and discards </a:t>
            </a:r>
          </a:p>
          <a:p>
            <a:r>
              <a:rPr lang="en-US" sz="2800" b="0" i="0" dirty="0">
                <a:solidFill>
                  <a:srgbClr val="1B1D22"/>
                </a:solidFill>
                <a:effectLst/>
                <a:latin typeface="Anova Light (Body)"/>
              </a:rPr>
              <a:t>A E I O U  &amp; H W Y.</a:t>
            </a:r>
          </a:p>
          <a:p>
            <a:endParaRPr lang="en-US" sz="2800" dirty="0">
              <a:solidFill>
                <a:srgbClr val="1B1D22"/>
              </a:solidFill>
              <a:latin typeface="Anova Light (Body)"/>
            </a:endParaRPr>
          </a:p>
          <a:p>
            <a:pPr algn="l"/>
            <a:r>
              <a:rPr lang="en-US" sz="2800" b="0" i="0" dirty="0">
                <a:solidFill>
                  <a:srgbClr val="1B1D22"/>
                </a:solidFill>
                <a:effectLst/>
                <a:latin typeface="Anova Light (Body)"/>
              </a:rPr>
              <a:t>It then assigns these numbers to groups of letters:</a:t>
            </a:r>
          </a:p>
          <a:p>
            <a:pPr marL="457200" lvl="1" algn="l"/>
            <a:r>
              <a:rPr lang="en-US" sz="2800" b="0" i="0" dirty="0">
                <a:solidFill>
                  <a:srgbClr val="1B1D22"/>
                </a:solidFill>
                <a:effectLst/>
                <a:latin typeface="Anova Light (Body)"/>
              </a:rPr>
              <a:t>1: B F P V</a:t>
            </a:r>
          </a:p>
          <a:p>
            <a:pPr marL="457200" lvl="1" algn="l"/>
            <a:r>
              <a:rPr lang="en-US" sz="2800" b="0" i="0" dirty="0">
                <a:solidFill>
                  <a:srgbClr val="1B1D22"/>
                </a:solidFill>
                <a:effectLst/>
                <a:latin typeface="Anova Light (Body)"/>
              </a:rPr>
              <a:t>2: C G J K Q S X Z</a:t>
            </a:r>
          </a:p>
          <a:p>
            <a:pPr marL="457200" lvl="1" algn="l"/>
            <a:r>
              <a:rPr lang="en-US" sz="2800" b="0" i="0" dirty="0">
                <a:solidFill>
                  <a:srgbClr val="1B1D22"/>
                </a:solidFill>
                <a:effectLst/>
                <a:latin typeface="Anova Light (Body)"/>
              </a:rPr>
              <a:t>3: D T</a:t>
            </a:r>
          </a:p>
          <a:p>
            <a:pPr marL="457200" lvl="1" algn="l"/>
            <a:r>
              <a:rPr lang="en-US" sz="2800" b="0" i="0" dirty="0">
                <a:solidFill>
                  <a:srgbClr val="1B1D22"/>
                </a:solidFill>
                <a:effectLst/>
                <a:latin typeface="Anova Light (Body)"/>
              </a:rPr>
              <a:t>4: L</a:t>
            </a:r>
          </a:p>
          <a:p>
            <a:pPr marL="457200" lvl="1" algn="l"/>
            <a:r>
              <a:rPr lang="en-US" sz="2800" b="0" i="0" dirty="0">
                <a:solidFill>
                  <a:srgbClr val="1B1D22"/>
                </a:solidFill>
                <a:effectLst/>
                <a:latin typeface="Anova Light (Body)"/>
              </a:rPr>
              <a:t>5: M N</a:t>
            </a:r>
          </a:p>
          <a:p>
            <a:pPr marL="457200" lvl="1" algn="l"/>
            <a:r>
              <a:rPr lang="en-US" sz="2800" b="0" i="0" dirty="0">
                <a:solidFill>
                  <a:srgbClr val="1B1D22"/>
                </a:solidFill>
                <a:effectLst/>
                <a:latin typeface="Anova Light (Body)"/>
              </a:rPr>
              <a:t>6: R</a:t>
            </a:r>
            <a:endParaRPr lang="en-US" sz="2800" dirty="0">
              <a:solidFill>
                <a:srgbClr val="000000"/>
              </a:solidFill>
              <a:latin typeface="Anova Light (Body)"/>
            </a:endParaRPr>
          </a:p>
        </p:txBody>
      </p:sp>
    </p:spTree>
    <p:extLst>
      <p:ext uri="{BB962C8B-B14F-4D97-AF65-F5344CB8AC3E}">
        <p14:creationId xmlns:p14="http://schemas.microsoft.com/office/powerpoint/2010/main" val="148393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sp>
        <p:nvSpPr>
          <p:cNvPr id="2" name="Freeform 16">
            <a:extLst>
              <a:ext uri="{FF2B5EF4-FFF2-40B4-BE49-F238E27FC236}">
                <a16:creationId xmlns:a16="http://schemas.microsoft.com/office/drawing/2014/main" id="{A3C0B361-B99D-798E-9FE9-AE94261EEE39}"/>
              </a:ext>
            </a:extLst>
          </p:cNvPr>
          <p:cNvSpPr>
            <a:spLocks noChangeAspect="1" noEditPoints="1"/>
          </p:cNvSpPr>
          <p:nvPr/>
        </p:nvSpPr>
        <p:spPr bwMode="auto">
          <a:xfrm>
            <a:off x="154828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5" name="Speech Bubble: Rectangle with Corners Rounded 4">
            <a:extLst>
              <a:ext uri="{FF2B5EF4-FFF2-40B4-BE49-F238E27FC236}">
                <a16:creationId xmlns:a16="http://schemas.microsoft.com/office/drawing/2014/main" id="{E631F45E-0EA9-4F0D-CFD3-DB87C292F17E}"/>
              </a:ext>
            </a:extLst>
          </p:cNvPr>
          <p:cNvSpPr/>
          <p:nvPr/>
        </p:nvSpPr>
        <p:spPr>
          <a:xfrm>
            <a:off x="1252432" y="2636895"/>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Jenny Lin</a:t>
            </a:r>
          </a:p>
        </p:txBody>
      </p:sp>
      <p:sp>
        <p:nvSpPr>
          <p:cNvPr id="6" name="Freeform 16">
            <a:extLst>
              <a:ext uri="{FF2B5EF4-FFF2-40B4-BE49-F238E27FC236}">
                <a16:creationId xmlns:a16="http://schemas.microsoft.com/office/drawing/2014/main" id="{F4DD2760-D961-0503-702A-80E94CD9DF62}"/>
              </a:ext>
            </a:extLst>
          </p:cNvPr>
          <p:cNvSpPr>
            <a:spLocks noChangeAspect="1" noEditPoints="1"/>
          </p:cNvSpPr>
          <p:nvPr/>
        </p:nvSpPr>
        <p:spPr bwMode="auto">
          <a:xfrm>
            <a:off x="397219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7" name="Speech Bubble: Rectangle with Corners Rounded 6">
            <a:extLst>
              <a:ext uri="{FF2B5EF4-FFF2-40B4-BE49-F238E27FC236}">
                <a16:creationId xmlns:a16="http://schemas.microsoft.com/office/drawing/2014/main" id="{789D3891-D7C5-96AB-8E19-861DDF776E76}"/>
              </a:ext>
            </a:extLst>
          </p:cNvPr>
          <p:cNvSpPr/>
          <p:nvPr/>
        </p:nvSpPr>
        <p:spPr>
          <a:xfrm>
            <a:off x="3546397" y="2636895"/>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Jennie Lin</a:t>
            </a:r>
          </a:p>
        </p:txBody>
      </p:sp>
      <p:graphicFrame>
        <p:nvGraphicFramePr>
          <p:cNvPr id="8" name="Table 7">
            <a:extLst>
              <a:ext uri="{FF2B5EF4-FFF2-40B4-BE49-F238E27FC236}">
                <a16:creationId xmlns:a16="http://schemas.microsoft.com/office/drawing/2014/main" id="{1BE672A5-4E95-A50F-5EA9-103007DB3E94}"/>
              </a:ext>
            </a:extLst>
          </p:cNvPr>
          <p:cNvGraphicFramePr>
            <a:graphicFrameLocks noGrp="1"/>
          </p:cNvGraphicFramePr>
          <p:nvPr/>
        </p:nvGraphicFramePr>
        <p:xfrm>
          <a:off x="6408537" y="4069548"/>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SOUNDEX(‘Jenny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endParaRPr lang="en-US" sz="2800" b="1" i="0" u="none" strike="noStrike" dirty="0">
                        <a:solidFill>
                          <a:schemeClr val="tx1"/>
                        </a:solidFill>
                        <a:effectLst/>
                        <a:latin typeface="Calibri Light" panose="020F0302020204030204" pitchFamily="34" charset="0"/>
                      </a:endParaRP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SOUNDEX(‘Jennie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sp>
        <p:nvSpPr>
          <p:cNvPr id="14" name="TextBox 13">
            <a:extLst>
              <a:ext uri="{FF2B5EF4-FFF2-40B4-BE49-F238E27FC236}">
                <a16:creationId xmlns:a16="http://schemas.microsoft.com/office/drawing/2014/main" id="{72C4CD9B-2A8D-57B5-AB22-644C135193AB}"/>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15" name="TextBox 14">
            <a:extLst>
              <a:ext uri="{FF2B5EF4-FFF2-40B4-BE49-F238E27FC236}">
                <a16:creationId xmlns:a16="http://schemas.microsoft.com/office/drawing/2014/main" id="{D1E43DB1-C1B8-D087-FFE5-CC1B92A9273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10" name="TextBox 9">
            <a:extLst>
              <a:ext uri="{FF2B5EF4-FFF2-40B4-BE49-F238E27FC236}">
                <a16:creationId xmlns:a16="http://schemas.microsoft.com/office/drawing/2014/main" id="{B3A54B0D-F7B1-9BC2-D008-88AF16E600CA}"/>
              </a:ext>
            </a:extLst>
          </p:cNvPr>
          <p:cNvSpPr txBox="1"/>
          <p:nvPr>
            <p:custDataLst>
              <p:tags r:id="rId2"/>
            </p:custDataLst>
          </p:nvPr>
        </p:nvSpPr>
        <p:spPr>
          <a:xfrm>
            <a:off x="13153292" y="2326760"/>
            <a:ext cx="4923694" cy="5529719"/>
          </a:xfrm>
          <a:prstGeom prst="rect">
            <a:avLst/>
          </a:prstGeom>
          <a:solidFill>
            <a:srgbClr val="D6EEFD"/>
          </a:solidFill>
          <a:ln w="12700" cmpd="sng">
            <a:solidFill>
              <a:srgbClr val="A6A6A6"/>
            </a:solidFill>
          </a:ln>
        </p:spPr>
        <p:txBody>
          <a:bodyPr wrap="square" lIns="177800" tIns="177800" rIns="177800" bIns="177800">
            <a:spAutoFit/>
          </a:bodyPr>
          <a:lstStyle/>
          <a:p>
            <a:r>
              <a:rPr lang="en-US" sz="2800" dirty="0">
                <a:solidFill>
                  <a:srgbClr val="000000"/>
                </a:solidFill>
                <a:latin typeface="Anova Light (Body)"/>
              </a:rPr>
              <a:t>Soundex</a:t>
            </a:r>
            <a:r>
              <a:rPr lang="en-US" sz="2800" b="0" i="0" dirty="0">
                <a:solidFill>
                  <a:srgbClr val="1B1D22"/>
                </a:solidFill>
                <a:effectLst/>
                <a:latin typeface="Anova Light (Body)"/>
              </a:rPr>
              <a:t> retains the first letter in </a:t>
            </a:r>
            <a:r>
              <a:rPr lang="en-US" sz="2800" b="1" i="1" dirty="0">
                <a:solidFill>
                  <a:srgbClr val="1B1D22"/>
                </a:solidFill>
                <a:effectLst/>
                <a:latin typeface="Anova Light (Body)"/>
              </a:rPr>
              <a:t>string</a:t>
            </a:r>
            <a:r>
              <a:rPr lang="en-US" sz="2800" b="0" i="0" dirty="0">
                <a:solidFill>
                  <a:srgbClr val="1B1D22"/>
                </a:solidFill>
                <a:effectLst/>
                <a:latin typeface="Anova Light (Body)"/>
              </a:rPr>
              <a:t> and discards </a:t>
            </a:r>
          </a:p>
          <a:p>
            <a:r>
              <a:rPr lang="en-US" sz="2800" b="0" i="0" dirty="0">
                <a:solidFill>
                  <a:srgbClr val="1B1D22"/>
                </a:solidFill>
                <a:effectLst/>
                <a:latin typeface="Anova Light (Body)"/>
              </a:rPr>
              <a:t>A E I O U  &amp; H W Y.</a:t>
            </a:r>
          </a:p>
          <a:p>
            <a:endParaRPr lang="en-US" sz="2800" dirty="0">
              <a:solidFill>
                <a:srgbClr val="1B1D22"/>
              </a:solidFill>
              <a:latin typeface="Anova Light (Body)"/>
            </a:endParaRPr>
          </a:p>
          <a:p>
            <a:pPr algn="l"/>
            <a:r>
              <a:rPr lang="en-US" sz="2800" b="0" i="0" dirty="0">
                <a:solidFill>
                  <a:srgbClr val="1B1D22"/>
                </a:solidFill>
                <a:effectLst/>
                <a:latin typeface="Anova Light (Body)"/>
              </a:rPr>
              <a:t>It then assigns these numbers to groups of letters:</a:t>
            </a:r>
          </a:p>
          <a:p>
            <a:pPr marL="457200" lvl="1" algn="l"/>
            <a:r>
              <a:rPr lang="en-US" sz="2800" b="0" i="0" dirty="0">
                <a:solidFill>
                  <a:srgbClr val="1B1D22"/>
                </a:solidFill>
                <a:effectLst/>
                <a:latin typeface="Anova Light (Body)"/>
              </a:rPr>
              <a:t>1: B F P V</a:t>
            </a:r>
          </a:p>
          <a:p>
            <a:pPr marL="457200" lvl="1" algn="l"/>
            <a:r>
              <a:rPr lang="en-US" sz="2800" b="0" i="0" dirty="0">
                <a:solidFill>
                  <a:srgbClr val="1B1D22"/>
                </a:solidFill>
                <a:effectLst/>
                <a:latin typeface="Anova Light (Body)"/>
              </a:rPr>
              <a:t>2: C G J K Q S X Z</a:t>
            </a:r>
          </a:p>
          <a:p>
            <a:pPr marL="457200" lvl="1" algn="l"/>
            <a:r>
              <a:rPr lang="en-US" sz="2800" b="0" i="0" dirty="0">
                <a:solidFill>
                  <a:srgbClr val="1B1D22"/>
                </a:solidFill>
                <a:effectLst/>
                <a:latin typeface="Anova Light (Body)"/>
              </a:rPr>
              <a:t>3: D T</a:t>
            </a:r>
          </a:p>
          <a:p>
            <a:pPr marL="457200" lvl="1" algn="l"/>
            <a:r>
              <a:rPr lang="en-US" sz="2800" b="0" i="0" dirty="0">
                <a:solidFill>
                  <a:srgbClr val="1B1D22"/>
                </a:solidFill>
                <a:effectLst/>
                <a:latin typeface="Anova Light (Body)"/>
              </a:rPr>
              <a:t>4: L</a:t>
            </a:r>
          </a:p>
          <a:p>
            <a:pPr marL="457200" lvl="1" algn="l"/>
            <a:r>
              <a:rPr lang="en-US" sz="2800" b="0" i="0" dirty="0">
                <a:solidFill>
                  <a:srgbClr val="1B1D22"/>
                </a:solidFill>
                <a:effectLst/>
                <a:latin typeface="Anova Light (Body)"/>
              </a:rPr>
              <a:t>5: M N</a:t>
            </a:r>
          </a:p>
          <a:p>
            <a:pPr marL="457200" lvl="1" algn="l"/>
            <a:r>
              <a:rPr lang="en-US" sz="2800" b="0" i="0" dirty="0">
                <a:solidFill>
                  <a:srgbClr val="1B1D22"/>
                </a:solidFill>
                <a:effectLst/>
                <a:latin typeface="Anova Light (Body)"/>
              </a:rPr>
              <a:t>6: R</a:t>
            </a:r>
            <a:endParaRPr lang="en-US" sz="2800" dirty="0">
              <a:solidFill>
                <a:srgbClr val="000000"/>
              </a:solidFill>
              <a:latin typeface="Anova Light (Body)"/>
            </a:endParaRPr>
          </a:p>
        </p:txBody>
      </p:sp>
    </p:spTree>
    <p:extLst>
      <p:ext uri="{BB962C8B-B14F-4D97-AF65-F5344CB8AC3E}">
        <p14:creationId xmlns:p14="http://schemas.microsoft.com/office/powerpoint/2010/main" val="148597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graphicFrame>
        <p:nvGraphicFramePr>
          <p:cNvPr id="8" name="Table 7">
            <a:extLst>
              <a:ext uri="{FF2B5EF4-FFF2-40B4-BE49-F238E27FC236}">
                <a16:creationId xmlns:a16="http://schemas.microsoft.com/office/drawing/2014/main" id="{1BE672A5-4E95-A50F-5EA9-103007DB3E94}"/>
              </a:ext>
            </a:extLst>
          </p:cNvPr>
          <p:cNvGraphicFramePr>
            <a:graphicFrameLocks noGrp="1"/>
          </p:cNvGraphicFramePr>
          <p:nvPr>
            <p:extLst>
              <p:ext uri="{D42A27DB-BD31-4B8C-83A1-F6EECF244321}">
                <p14:modId xmlns:p14="http://schemas.microsoft.com/office/powerpoint/2010/main" val="235503500"/>
              </p:ext>
            </p:extLst>
          </p:nvPr>
        </p:nvGraphicFramePr>
        <p:xfrm>
          <a:off x="6408537" y="4069548"/>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SOUNDEX(‘Jenny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endParaRPr lang="en-US" sz="2800" b="1" i="0" u="none" strike="noStrike" dirty="0">
                        <a:solidFill>
                          <a:schemeClr val="tx1"/>
                        </a:solidFill>
                        <a:effectLst/>
                        <a:latin typeface="Calibri Light" panose="020F0302020204030204" pitchFamily="34" charset="0"/>
                      </a:endParaRP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SOUNDEX(‘Jennie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graphicFrame>
        <p:nvGraphicFramePr>
          <p:cNvPr id="9" name="Table 8">
            <a:extLst>
              <a:ext uri="{FF2B5EF4-FFF2-40B4-BE49-F238E27FC236}">
                <a16:creationId xmlns:a16="http://schemas.microsoft.com/office/drawing/2014/main" id="{BEF1DDED-A70F-0A44-D0DE-5B3F75484244}"/>
              </a:ext>
            </a:extLst>
          </p:cNvPr>
          <p:cNvGraphicFramePr>
            <a:graphicFrameLocks noGrp="1"/>
          </p:cNvGraphicFramePr>
          <p:nvPr>
            <p:extLst>
              <p:ext uri="{D42A27DB-BD31-4B8C-83A1-F6EECF244321}">
                <p14:modId xmlns:p14="http://schemas.microsoft.com/office/powerpoint/2010/main" val="2394139832"/>
              </p:ext>
            </p:extLst>
          </p:nvPr>
        </p:nvGraphicFramePr>
        <p:xfrm>
          <a:off x="10039838" y="2664735"/>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468936">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0" name="Straight Connector 9">
            <a:extLst>
              <a:ext uri="{FF2B5EF4-FFF2-40B4-BE49-F238E27FC236}">
                <a16:creationId xmlns:a16="http://schemas.microsoft.com/office/drawing/2014/main" id="{F99C43E9-F172-B5DC-DF11-A21F16A66112}"/>
              </a:ext>
            </a:extLst>
          </p:cNvPr>
          <p:cNvCxnSpPr>
            <a:cxnSpLocks/>
          </p:cNvCxnSpPr>
          <p:nvPr/>
        </p:nvCxnSpPr>
        <p:spPr>
          <a:xfrm flipV="1">
            <a:off x="8584739" y="3084063"/>
            <a:ext cx="1366092" cy="102606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DD9556CA-7D26-C9E4-313F-40BA9ECF3FC1}"/>
              </a:ext>
            </a:extLst>
          </p:cNvPr>
          <p:cNvGraphicFramePr>
            <a:graphicFrameLocks noGrp="1"/>
          </p:cNvGraphicFramePr>
          <p:nvPr>
            <p:extLst>
              <p:ext uri="{D42A27DB-BD31-4B8C-83A1-F6EECF244321}">
                <p14:modId xmlns:p14="http://schemas.microsoft.com/office/powerpoint/2010/main" val="3481152197"/>
              </p:ext>
            </p:extLst>
          </p:nvPr>
        </p:nvGraphicFramePr>
        <p:xfrm>
          <a:off x="10279016" y="3306377"/>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502920">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2" name="Straight Connector 11">
            <a:extLst>
              <a:ext uri="{FF2B5EF4-FFF2-40B4-BE49-F238E27FC236}">
                <a16:creationId xmlns:a16="http://schemas.microsoft.com/office/drawing/2014/main" id="{35F2F843-ED09-F1F8-C78C-D5E7DFE9F5E5}"/>
              </a:ext>
            </a:extLst>
          </p:cNvPr>
          <p:cNvCxnSpPr>
            <a:cxnSpLocks/>
          </p:cNvCxnSpPr>
          <p:nvPr/>
        </p:nvCxnSpPr>
        <p:spPr>
          <a:xfrm flipV="1">
            <a:off x="9060525" y="3786971"/>
            <a:ext cx="1065122" cy="796930"/>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3" name="Freeform 16">
            <a:extLst>
              <a:ext uri="{FF2B5EF4-FFF2-40B4-BE49-F238E27FC236}">
                <a16:creationId xmlns:a16="http://schemas.microsoft.com/office/drawing/2014/main" id="{10A1D85C-4031-FF42-D176-E42D1D3C873B}"/>
              </a:ext>
            </a:extLst>
          </p:cNvPr>
          <p:cNvSpPr>
            <a:spLocks noChangeAspect="1" noEditPoints="1"/>
          </p:cNvSpPr>
          <p:nvPr/>
        </p:nvSpPr>
        <p:spPr bwMode="auto">
          <a:xfrm>
            <a:off x="154828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4" name="Speech Bubble: Rectangle with Corners Rounded 13">
            <a:extLst>
              <a:ext uri="{FF2B5EF4-FFF2-40B4-BE49-F238E27FC236}">
                <a16:creationId xmlns:a16="http://schemas.microsoft.com/office/drawing/2014/main" id="{B41D7CF5-DBCA-0242-DE02-3208EF87AFD2}"/>
              </a:ext>
            </a:extLst>
          </p:cNvPr>
          <p:cNvSpPr/>
          <p:nvPr/>
        </p:nvSpPr>
        <p:spPr>
          <a:xfrm>
            <a:off x="1252432" y="2636895"/>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Jenny Lin</a:t>
            </a:r>
          </a:p>
        </p:txBody>
      </p:sp>
      <p:sp>
        <p:nvSpPr>
          <p:cNvPr id="15" name="Freeform 16">
            <a:extLst>
              <a:ext uri="{FF2B5EF4-FFF2-40B4-BE49-F238E27FC236}">
                <a16:creationId xmlns:a16="http://schemas.microsoft.com/office/drawing/2014/main" id="{FD8ABED2-5844-B375-9466-B9D9AAB87B72}"/>
              </a:ext>
            </a:extLst>
          </p:cNvPr>
          <p:cNvSpPr>
            <a:spLocks noChangeAspect="1" noEditPoints="1"/>
          </p:cNvSpPr>
          <p:nvPr/>
        </p:nvSpPr>
        <p:spPr bwMode="auto">
          <a:xfrm>
            <a:off x="397219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6" name="Speech Bubble: Rectangle with Corners Rounded 15">
            <a:extLst>
              <a:ext uri="{FF2B5EF4-FFF2-40B4-BE49-F238E27FC236}">
                <a16:creationId xmlns:a16="http://schemas.microsoft.com/office/drawing/2014/main" id="{EB776EC6-1DB2-E16B-DC5B-CE29A9E163AF}"/>
              </a:ext>
            </a:extLst>
          </p:cNvPr>
          <p:cNvSpPr/>
          <p:nvPr/>
        </p:nvSpPr>
        <p:spPr>
          <a:xfrm>
            <a:off x="3546397" y="2636895"/>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Jennie Lin</a:t>
            </a:r>
          </a:p>
        </p:txBody>
      </p:sp>
      <p:sp>
        <p:nvSpPr>
          <p:cNvPr id="20" name="TextBox 19">
            <a:extLst>
              <a:ext uri="{FF2B5EF4-FFF2-40B4-BE49-F238E27FC236}">
                <a16:creationId xmlns:a16="http://schemas.microsoft.com/office/drawing/2014/main" id="{247C655C-83D9-1AB6-5BEA-1DA3A0BA40D6}"/>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22" name="TextBox 21">
            <a:extLst>
              <a:ext uri="{FF2B5EF4-FFF2-40B4-BE49-F238E27FC236}">
                <a16:creationId xmlns:a16="http://schemas.microsoft.com/office/drawing/2014/main" id="{FD326658-488D-12A8-8733-A53AC6BFFB50}"/>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5" name="TextBox 4">
            <a:extLst>
              <a:ext uri="{FF2B5EF4-FFF2-40B4-BE49-F238E27FC236}">
                <a16:creationId xmlns:a16="http://schemas.microsoft.com/office/drawing/2014/main" id="{0A07FD07-5839-6389-E9C1-D93E8CBE711B}"/>
              </a:ext>
            </a:extLst>
          </p:cNvPr>
          <p:cNvSpPr txBox="1"/>
          <p:nvPr>
            <p:custDataLst>
              <p:tags r:id="rId2"/>
            </p:custDataLst>
          </p:nvPr>
        </p:nvSpPr>
        <p:spPr>
          <a:xfrm>
            <a:off x="13153292" y="2326760"/>
            <a:ext cx="4923694" cy="5529719"/>
          </a:xfrm>
          <a:prstGeom prst="rect">
            <a:avLst/>
          </a:prstGeom>
          <a:solidFill>
            <a:srgbClr val="D6EEFD"/>
          </a:solidFill>
          <a:ln w="12700" cmpd="sng">
            <a:solidFill>
              <a:srgbClr val="A6A6A6"/>
            </a:solidFill>
          </a:ln>
        </p:spPr>
        <p:txBody>
          <a:bodyPr wrap="square" lIns="177800" tIns="177800" rIns="177800" bIns="177800">
            <a:spAutoFit/>
          </a:bodyPr>
          <a:lstStyle/>
          <a:p>
            <a:r>
              <a:rPr lang="en-US" sz="2800" dirty="0">
                <a:solidFill>
                  <a:srgbClr val="000000"/>
                </a:solidFill>
                <a:latin typeface="Anova Light (Body)"/>
              </a:rPr>
              <a:t>Soundex</a:t>
            </a:r>
            <a:r>
              <a:rPr lang="en-US" sz="2800" b="0" i="0" dirty="0">
                <a:solidFill>
                  <a:srgbClr val="1B1D22"/>
                </a:solidFill>
                <a:effectLst/>
                <a:latin typeface="Anova Light (Body)"/>
              </a:rPr>
              <a:t> retains the first letter in </a:t>
            </a:r>
            <a:r>
              <a:rPr lang="en-US" sz="2800" b="1" i="1" dirty="0">
                <a:solidFill>
                  <a:srgbClr val="1B1D22"/>
                </a:solidFill>
                <a:effectLst/>
                <a:latin typeface="Anova Light (Body)"/>
              </a:rPr>
              <a:t>string</a:t>
            </a:r>
            <a:r>
              <a:rPr lang="en-US" sz="2800" b="0" i="0" dirty="0">
                <a:solidFill>
                  <a:srgbClr val="1B1D22"/>
                </a:solidFill>
                <a:effectLst/>
                <a:latin typeface="Anova Light (Body)"/>
              </a:rPr>
              <a:t> and discards </a:t>
            </a:r>
          </a:p>
          <a:p>
            <a:r>
              <a:rPr lang="en-US" sz="2800" b="0" i="0" dirty="0">
                <a:solidFill>
                  <a:srgbClr val="1B1D22"/>
                </a:solidFill>
                <a:effectLst/>
                <a:latin typeface="Anova Light (Body)"/>
              </a:rPr>
              <a:t>A E I O U  &amp; H W Y.</a:t>
            </a:r>
          </a:p>
          <a:p>
            <a:endParaRPr lang="en-US" sz="2800" dirty="0">
              <a:solidFill>
                <a:srgbClr val="1B1D22"/>
              </a:solidFill>
              <a:latin typeface="Anova Light (Body)"/>
            </a:endParaRPr>
          </a:p>
          <a:p>
            <a:pPr algn="l"/>
            <a:r>
              <a:rPr lang="en-US" sz="2800" b="0" i="0" dirty="0">
                <a:solidFill>
                  <a:srgbClr val="1B1D22"/>
                </a:solidFill>
                <a:effectLst/>
                <a:latin typeface="Anova Light (Body)"/>
              </a:rPr>
              <a:t>It then assigns these numbers to groups of letters:</a:t>
            </a:r>
          </a:p>
          <a:p>
            <a:pPr marL="457200" lvl="1" algn="l"/>
            <a:r>
              <a:rPr lang="en-US" sz="2800" b="0" i="0" dirty="0">
                <a:solidFill>
                  <a:srgbClr val="1B1D22"/>
                </a:solidFill>
                <a:effectLst/>
                <a:latin typeface="Anova Light (Body)"/>
              </a:rPr>
              <a:t>1: B F P V</a:t>
            </a:r>
          </a:p>
          <a:p>
            <a:pPr marL="457200" lvl="1" algn="l"/>
            <a:r>
              <a:rPr lang="en-US" sz="2800" b="0" i="0" dirty="0">
                <a:solidFill>
                  <a:srgbClr val="1B1D22"/>
                </a:solidFill>
                <a:effectLst/>
                <a:latin typeface="Anova Light (Body)"/>
              </a:rPr>
              <a:t>2: C G J K Q S X Z</a:t>
            </a:r>
          </a:p>
          <a:p>
            <a:pPr marL="457200" lvl="1" algn="l"/>
            <a:r>
              <a:rPr lang="en-US" sz="2800" b="0" i="0" dirty="0">
                <a:solidFill>
                  <a:srgbClr val="1B1D22"/>
                </a:solidFill>
                <a:effectLst/>
                <a:latin typeface="Anova Light (Body)"/>
              </a:rPr>
              <a:t>3: D T</a:t>
            </a:r>
          </a:p>
          <a:p>
            <a:pPr marL="457200" lvl="1" algn="l"/>
            <a:r>
              <a:rPr lang="en-US" sz="2800" b="0" i="0" dirty="0">
                <a:solidFill>
                  <a:srgbClr val="1B1D22"/>
                </a:solidFill>
                <a:effectLst/>
                <a:latin typeface="Anova Light (Body)"/>
              </a:rPr>
              <a:t>4: L</a:t>
            </a:r>
          </a:p>
          <a:p>
            <a:pPr marL="457200" lvl="1" algn="l"/>
            <a:r>
              <a:rPr lang="en-US" sz="2800" b="0" i="0" dirty="0">
                <a:solidFill>
                  <a:srgbClr val="1B1D22"/>
                </a:solidFill>
                <a:effectLst/>
                <a:latin typeface="Anova Light (Body)"/>
              </a:rPr>
              <a:t>5: M N</a:t>
            </a:r>
          </a:p>
          <a:p>
            <a:pPr marL="457200" lvl="1" algn="l"/>
            <a:r>
              <a:rPr lang="en-US" sz="2800" b="0" i="0" dirty="0">
                <a:solidFill>
                  <a:srgbClr val="1B1D22"/>
                </a:solidFill>
                <a:effectLst/>
                <a:latin typeface="Anova Light (Body)"/>
              </a:rPr>
              <a:t>6: R</a:t>
            </a:r>
            <a:endParaRPr lang="en-US" sz="2800" dirty="0">
              <a:solidFill>
                <a:srgbClr val="000000"/>
              </a:solidFill>
              <a:latin typeface="Anova Light (Body)"/>
            </a:endParaRPr>
          </a:p>
        </p:txBody>
      </p:sp>
    </p:spTree>
    <p:extLst>
      <p:ext uri="{BB962C8B-B14F-4D97-AF65-F5344CB8AC3E}">
        <p14:creationId xmlns:p14="http://schemas.microsoft.com/office/powerpoint/2010/main" val="266480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graphicFrame>
        <p:nvGraphicFramePr>
          <p:cNvPr id="8" name="Table 7">
            <a:extLst>
              <a:ext uri="{FF2B5EF4-FFF2-40B4-BE49-F238E27FC236}">
                <a16:creationId xmlns:a16="http://schemas.microsoft.com/office/drawing/2014/main" id="{1BE672A5-4E95-A50F-5EA9-103007DB3E94}"/>
              </a:ext>
            </a:extLst>
          </p:cNvPr>
          <p:cNvGraphicFramePr>
            <a:graphicFrameLocks noGrp="1"/>
          </p:cNvGraphicFramePr>
          <p:nvPr>
            <p:extLst>
              <p:ext uri="{D42A27DB-BD31-4B8C-83A1-F6EECF244321}">
                <p14:modId xmlns:p14="http://schemas.microsoft.com/office/powerpoint/2010/main" val="4126951956"/>
              </p:ext>
            </p:extLst>
          </p:nvPr>
        </p:nvGraphicFramePr>
        <p:xfrm>
          <a:off x="6408537" y="4069548"/>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SOUNDEX(‘Jenny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r>
                        <a:rPr lang="en-US" sz="2800" b="1" i="0" u="none" strike="noStrike" dirty="0">
                          <a:solidFill>
                            <a:schemeClr val="tx1"/>
                          </a:solidFill>
                          <a:effectLst/>
                          <a:latin typeface="Calibri Light" panose="020F0302020204030204" pitchFamily="34" charset="0"/>
                        </a:rPr>
                        <a:t>J545</a:t>
                      </a: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SOUNDEX(‘Jennie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800" b="1" i="0" u="none" strike="noStrike" dirty="0">
                          <a:solidFill>
                            <a:schemeClr val="tx1"/>
                          </a:solidFill>
                          <a:effectLst/>
                          <a:latin typeface="Calibri Light" panose="020F0302020204030204" pitchFamily="34" charset="0"/>
                        </a:rPr>
                        <a:t>J545</a:t>
                      </a:r>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graphicFrame>
        <p:nvGraphicFramePr>
          <p:cNvPr id="9" name="Table 8">
            <a:extLst>
              <a:ext uri="{FF2B5EF4-FFF2-40B4-BE49-F238E27FC236}">
                <a16:creationId xmlns:a16="http://schemas.microsoft.com/office/drawing/2014/main" id="{BEF1DDED-A70F-0A44-D0DE-5B3F75484244}"/>
              </a:ext>
            </a:extLst>
          </p:cNvPr>
          <p:cNvGraphicFramePr>
            <a:graphicFrameLocks noGrp="1"/>
          </p:cNvGraphicFramePr>
          <p:nvPr>
            <p:extLst>
              <p:ext uri="{D42A27DB-BD31-4B8C-83A1-F6EECF244321}">
                <p14:modId xmlns:p14="http://schemas.microsoft.com/office/powerpoint/2010/main" val="159372325"/>
              </p:ext>
            </p:extLst>
          </p:nvPr>
        </p:nvGraphicFramePr>
        <p:xfrm>
          <a:off x="10039838" y="2664735"/>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468936">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0" name="Straight Connector 9">
            <a:extLst>
              <a:ext uri="{FF2B5EF4-FFF2-40B4-BE49-F238E27FC236}">
                <a16:creationId xmlns:a16="http://schemas.microsoft.com/office/drawing/2014/main" id="{F99C43E9-F172-B5DC-DF11-A21F16A66112}"/>
              </a:ext>
            </a:extLst>
          </p:cNvPr>
          <p:cNvCxnSpPr>
            <a:cxnSpLocks/>
          </p:cNvCxnSpPr>
          <p:nvPr/>
        </p:nvCxnSpPr>
        <p:spPr>
          <a:xfrm flipV="1">
            <a:off x="8584739" y="3084063"/>
            <a:ext cx="1366092" cy="102606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DD9556CA-7D26-C9E4-313F-40BA9ECF3FC1}"/>
              </a:ext>
            </a:extLst>
          </p:cNvPr>
          <p:cNvGraphicFramePr>
            <a:graphicFrameLocks noGrp="1"/>
          </p:cNvGraphicFramePr>
          <p:nvPr>
            <p:extLst>
              <p:ext uri="{D42A27DB-BD31-4B8C-83A1-F6EECF244321}">
                <p14:modId xmlns:p14="http://schemas.microsoft.com/office/powerpoint/2010/main" val="1742723563"/>
              </p:ext>
            </p:extLst>
          </p:nvPr>
        </p:nvGraphicFramePr>
        <p:xfrm>
          <a:off x="10279016" y="3306377"/>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502920">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2" name="Straight Connector 11">
            <a:extLst>
              <a:ext uri="{FF2B5EF4-FFF2-40B4-BE49-F238E27FC236}">
                <a16:creationId xmlns:a16="http://schemas.microsoft.com/office/drawing/2014/main" id="{35F2F843-ED09-F1F8-C78C-D5E7DFE9F5E5}"/>
              </a:ext>
            </a:extLst>
          </p:cNvPr>
          <p:cNvCxnSpPr>
            <a:cxnSpLocks/>
          </p:cNvCxnSpPr>
          <p:nvPr/>
        </p:nvCxnSpPr>
        <p:spPr>
          <a:xfrm flipV="1">
            <a:off x="9060525" y="3786971"/>
            <a:ext cx="1065122" cy="796930"/>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3" name="Freeform 16">
            <a:extLst>
              <a:ext uri="{FF2B5EF4-FFF2-40B4-BE49-F238E27FC236}">
                <a16:creationId xmlns:a16="http://schemas.microsoft.com/office/drawing/2014/main" id="{E553F986-4F1C-DDBB-9D7B-F1655A5AB945}"/>
              </a:ext>
            </a:extLst>
          </p:cNvPr>
          <p:cNvSpPr>
            <a:spLocks noChangeAspect="1" noEditPoints="1"/>
          </p:cNvSpPr>
          <p:nvPr/>
        </p:nvSpPr>
        <p:spPr bwMode="auto">
          <a:xfrm>
            <a:off x="154828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3" name="Speech Bubble: Rectangle with Corners Rounded 12">
            <a:extLst>
              <a:ext uri="{FF2B5EF4-FFF2-40B4-BE49-F238E27FC236}">
                <a16:creationId xmlns:a16="http://schemas.microsoft.com/office/drawing/2014/main" id="{9DF04D2F-B4A5-B19A-2771-8FFAA580DB1E}"/>
              </a:ext>
            </a:extLst>
          </p:cNvPr>
          <p:cNvSpPr/>
          <p:nvPr/>
        </p:nvSpPr>
        <p:spPr>
          <a:xfrm>
            <a:off x="1252432" y="2636895"/>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Jenny Lin</a:t>
            </a:r>
          </a:p>
        </p:txBody>
      </p:sp>
      <p:sp>
        <p:nvSpPr>
          <p:cNvPr id="14" name="Freeform 16">
            <a:extLst>
              <a:ext uri="{FF2B5EF4-FFF2-40B4-BE49-F238E27FC236}">
                <a16:creationId xmlns:a16="http://schemas.microsoft.com/office/drawing/2014/main" id="{48C796AA-DF49-8825-4767-833CF5859ECA}"/>
              </a:ext>
            </a:extLst>
          </p:cNvPr>
          <p:cNvSpPr>
            <a:spLocks noChangeAspect="1" noEditPoints="1"/>
          </p:cNvSpPr>
          <p:nvPr/>
        </p:nvSpPr>
        <p:spPr bwMode="auto">
          <a:xfrm>
            <a:off x="397219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5" name="Speech Bubble: Rectangle with Corners Rounded 14">
            <a:extLst>
              <a:ext uri="{FF2B5EF4-FFF2-40B4-BE49-F238E27FC236}">
                <a16:creationId xmlns:a16="http://schemas.microsoft.com/office/drawing/2014/main" id="{2DD0E55D-01C3-F7B3-6410-E6A80C8FFE1E}"/>
              </a:ext>
            </a:extLst>
          </p:cNvPr>
          <p:cNvSpPr/>
          <p:nvPr/>
        </p:nvSpPr>
        <p:spPr>
          <a:xfrm>
            <a:off x="3546397" y="2636895"/>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Jennie Lin</a:t>
            </a:r>
          </a:p>
        </p:txBody>
      </p:sp>
      <p:sp>
        <p:nvSpPr>
          <p:cNvPr id="19" name="TextBox 18">
            <a:extLst>
              <a:ext uri="{FF2B5EF4-FFF2-40B4-BE49-F238E27FC236}">
                <a16:creationId xmlns:a16="http://schemas.microsoft.com/office/drawing/2014/main" id="{92B75105-73CA-1F92-1C25-980E12D0B763}"/>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20" name="TextBox 19">
            <a:extLst>
              <a:ext uri="{FF2B5EF4-FFF2-40B4-BE49-F238E27FC236}">
                <a16:creationId xmlns:a16="http://schemas.microsoft.com/office/drawing/2014/main" id="{70995F10-A681-DE60-9E70-4278C4D47552}"/>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6" name="TextBox 5">
            <a:extLst>
              <a:ext uri="{FF2B5EF4-FFF2-40B4-BE49-F238E27FC236}">
                <a16:creationId xmlns:a16="http://schemas.microsoft.com/office/drawing/2014/main" id="{5A5072B8-9852-CF15-D27B-A8082A5A19D1}"/>
              </a:ext>
            </a:extLst>
          </p:cNvPr>
          <p:cNvSpPr txBox="1"/>
          <p:nvPr>
            <p:custDataLst>
              <p:tags r:id="rId2"/>
            </p:custDataLst>
          </p:nvPr>
        </p:nvSpPr>
        <p:spPr>
          <a:xfrm>
            <a:off x="13153292" y="2326760"/>
            <a:ext cx="4923694" cy="5529719"/>
          </a:xfrm>
          <a:prstGeom prst="rect">
            <a:avLst/>
          </a:prstGeom>
          <a:solidFill>
            <a:srgbClr val="D6EEFD"/>
          </a:solidFill>
          <a:ln w="12700" cmpd="sng">
            <a:solidFill>
              <a:srgbClr val="A6A6A6"/>
            </a:solidFill>
          </a:ln>
        </p:spPr>
        <p:txBody>
          <a:bodyPr wrap="square" lIns="177800" tIns="177800" rIns="177800" bIns="177800">
            <a:spAutoFit/>
          </a:bodyPr>
          <a:lstStyle/>
          <a:p>
            <a:r>
              <a:rPr lang="en-US" sz="2800" dirty="0">
                <a:solidFill>
                  <a:srgbClr val="000000"/>
                </a:solidFill>
                <a:latin typeface="Anova Light (Body)"/>
              </a:rPr>
              <a:t>Soundex</a:t>
            </a:r>
            <a:r>
              <a:rPr lang="en-US" sz="2800" b="0" i="0" dirty="0">
                <a:solidFill>
                  <a:srgbClr val="1B1D22"/>
                </a:solidFill>
                <a:effectLst/>
                <a:latin typeface="Anova Light (Body)"/>
              </a:rPr>
              <a:t> retains the first letter in </a:t>
            </a:r>
            <a:r>
              <a:rPr lang="en-US" sz="2800" b="1" i="1" dirty="0">
                <a:solidFill>
                  <a:srgbClr val="1B1D22"/>
                </a:solidFill>
                <a:effectLst/>
                <a:latin typeface="Anova Light (Body)"/>
              </a:rPr>
              <a:t>string</a:t>
            </a:r>
            <a:r>
              <a:rPr lang="en-US" sz="2800" b="0" i="0" dirty="0">
                <a:solidFill>
                  <a:srgbClr val="1B1D22"/>
                </a:solidFill>
                <a:effectLst/>
                <a:latin typeface="Anova Light (Body)"/>
              </a:rPr>
              <a:t> and discards </a:t>
            </a:r>
          </a:p>
          <a:p>
            <a:r>
              <a:rPr lang="en-US" sz="2800" b="0" i="0" dirty="0">
                <a:solidFill>
                  <a:srgbClr val="1B1D22"/>
                </a:solidFill>
                <a:effectLst/>
                <a:latin typeface="Anova Light (Body)"/>
              </a:rPr>
              <a:t>A E I O U  &amp; H W Y.</a:t>
            </a:r>
          </a:p>
          <a:p>
            <a:endParaRPr lang="en-US" sz="2800" dirty="0">
              <a:solidFill>
                <a:srgbClr val="1B1D22"/>
              </a:solidFill>
              <a:latin typeface="Anova Light (Body)"/>
            </a:endParaRPr>
          </a:p>
          <a:p>
            <a:pPr algn="l"/>
            <a:r>
              <a:rPr lang="en-US" sz="2800" b="0" i="0" dirty="0">
                <a:solidFill>
                  <a:srgbClr val="1B1D22"/>
                </a:solidFill>
                <a:effectLst/>
                <a:latin typeface="Anova Light (Body)"/>
              </a:rPr>
              <a:t>It then assigns these numbers to groups of letters:</a:t>
            </a:r>
          </a:p>
          <a:p>
            <a:pPr marL="457200" lvl="1" algn="l"/>
            <a:r>
              <a:rPr lang="en-US" sz="2800" b="0" i="0" dirty="0">
                <a:solidFill>
                  <a:srgbClr val="1B1D22"/>
                </a:solidFill>
                <a:effectLst/>
                <a:latin typeface="Anova Light (Body)"/>
              </a:rPr>
              <a:t>1: B F P V</a:t>
            </a:r>
          </a:p>
          <a:p>
            <a:pPr marL="457200" lvl="1" algn="l"/>
            <a:r>
              <a:rPr lang="en-US" sz="2800" b="0" i="0" dirty="0">
                <a:solidFill>
                  <a:srgbClr val="1B1D22"/>
                </a:solidFill>
                <a:effectLst/>
                <a:latin typeface="Anova Light (Body)"/>
              </a:rPr>
              <a:t>2: C G J K Q S X Z</a:t>
            </a:r>
          </a:p>
          <a:p>
            <a:pPr marL="457200" lvl="1" algn="l"/>
            <a:r>
              <a:rPr lang="en-US" sz="2800" b="0" i="0" dirty="0">
                <a:solidFill>
                  <a:srgbClr val="1B1D22"/>
                </a:solidFill>
                <a:effectLst/>
                <a:latin typeface="Anova Light (Body)"/>
              </a:rPr>
              <a:t>3: D T</a:t>
            </a:r>
          </a:p>
          <a:p>
            <a:pPr marL="457200" lvl="1" algn="l"/>
            <a:r>
              <a:rPr lang="en-US" sz="2800" b="0" i="0" dirty="0">
                <a:solidFill>
                  <a:srgbClr val="1B1D22"/>
                </a:solidFill>
                <a:effectLst/>
                <a:latin typeface="Anova Light (Body)"/>
              </a:rPr>
              <a:t>4: L</a:t>
            </a:r>
          </a:p>
          <a:p>
            <a:pPr marL="457200" lvl="1" algn="l"/>
            <a:r>
              <a:rPr lang="en-US" sz="2800" b="0" i="0" dirty="0">
                <a:solidFill>
                  <a:srgbClr val="1B1D22"/>
                </a:solidFill>
                <a:effectLst/>
                <a:latin typeface="Anova Light (Body)"/>
              </a:rPr>
              <a:t>5: M N</a:t>
            </a:r>
          </a:p>
          <a:p>
            <a:pPr marL="457200" lvl="1" algn="l"/>
            <a:r>
              <a:rPr lang="en-US" sz="2800" b="0" i="0" dirty="0">
                <a:solidFill>
                  <a:srgbClr val="1B1D22"/>
                </a:solidFill>
                <a:effectLst/>
                <a:latin typeface="Anova Light (Body)"/>
              </a:rPr>
              <a:t>6: R</a:t>
            </a:r>
            <a:endParaRPr lang="en-US" sz="2800" dirty="0">
              <a:solidFill>
                <a:srgbClr val="000000"/>
              </a:solidFill>
              <a:latin typeface="Anova Light (Body)"/>
            </a:endParaRPr>
          </a:p>
        </p:txBody>
      </p:sp>
    </p:spTree>
    <p:extLst>
      <p:ext uri="{BB962C8B-B14F-4D97-AF65-F5344CB8AC3E}">
        <p14:creationId xmlns:p14="http://schemas.microsoft.com/office/powerpoint/2010/main" val="355060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graphicFrame>
        <p:nvGraphicFramePr>
          <p:cNvPr id="8" name="Table 7">
            <a:extLst>
              <a:ext uri="{FF2B5EF4-FFF2-40B4-BE49-F238E27FC236}">
                <a16:creationId xmlns:a16="http://schemas.microsoft.com/office/drawing/2014/main" id="{1BE672A5-4E95-A50F-5EA9-103007DB3E94}"/>
              </a:ext>
            </a:extLst>
          </p:cNvPr>
          <p:cNvGraphicFramePr>
            <a:graphicFrameLocks noGrp="1"/>
          </p:cNvGraphicFramePr>
          <p:nvPr/>
        </p:nvGraphicFramePr>
        <p:xfrm>
          <a:off x="6408537" y="4069548"/>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SOUNDEX(‘Jenny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r>
                        <a:rPr lang="en-US" sz="2800" b="1" i="0" u="none" strike="noStrike" dirty="0">
                          <a:solidFill>
                            <a:schemeClr val="tx1"/>
                          </a:solidFill>
                          <a:effectLst/>
                          <a:latin typeface="Calibri Light" panose="020F0302020204030204" pitchFamily="34" charset="0"/>
                        </a:rPr>
                        <a:t>J545</a:t>
                      </a: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SOUNDEX(‘Jennie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800" b="1" i="0" u="none" strike="noStrike" dirty="0">
                          <a:solidFill>
                            <a:schemeClr val="tx1"/>
                          </a:solidFill>
                          <a:effectLst/>
                          <a:latin typeface="Calibri Light" panose="020F0302020204030204" pitchFamily="34" charset="0"/>
                        </a:rPr>
                        <a:t>J545</a:t>
                      </a:r>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graphicFrame>
        <p:nvGraphicFramePr>
          <p:cNvPr id="9" name="Table 8">
            <a:extLst>
              <a:ext uri="{FF2B5EF4-FFF2-40B4-BE49-F238E27FC236}">
                <a16:creationId xmlns:a16="http://schemas.microsoft.com/office/drawing/2014/main" id="{BEF1DDED-A70F-0A44-D0DE-5B3F75484244}"/>
              </a:ext>
            </a:extLst>
          </p:cNvPr>
          <p:cNvGraphicFramePr>
            <a:graphicFrameLocks noGrp="1"/>
          </p:cNvGraphicFramePr>
          <p:nvPr>
            <p:extLst>
              <p:ext uri="{D42A27DB-BD31-4B8C-83A1-F6EECF244321}">
                <p14:modId xmlns:p14="http://schemas.microsoft.com/office/powerpoint/2010/main" val="3786523980"/>
              </p:ext>
            </p:extLst>
          </p:nvPr>
        </p:nvGraphicFramePr>
        <p:xfrm>
          <a:off x="10039838" y="2664735"/>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468936">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0" name="Straight Connector 9">
            <a:extLst>
              <a:ext uri="{FF2B5EF4-FFF2-40B4-BE49-F238E27FC236}">
                <a16:creationId xmlns:a16="http://schemas.microsoft.com/office/drawing/2014/main" id="{F99C43E9-F172-B5DC-DF11-A21F16A66112}"/>
              </a:ext>
            </a:extLst>
          </p:cNvPr>
          <p:cNvCxnSpPr>
            <a:cxnSpLocks/>
          </p:cNvCxnSpPr>
          <p:nvPr/>
        </p:nvCxnSpPr>
        <p:spPr>
          <a:xfrm flipV="1">
            <a:off x="8584739" y="3084063"/>
            <a:ext cx="1366092" cy="102606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DD9556CA-7D26-C9E4-313F-40BA9ECF3FC1}"/>
              </a:ext>
            </a:extLst>
          </p:cNvPr>
          <p:cNvGraphicFramePr>
            <a:graphicFrameLocks noGrp="1"/>
          </p:cNvGraphicFramePr>
          <p:nvPr>
            <p:extLst>
              <p:ext uri="{D42A27DB-BD31-4B8C-83A1-F6EECF244321}">
                <p14:modId xmlns:p14="http://schemas.microsoft.com/office/powerpoint/2010/main" val="3793932957"/>
              </p:ext>
            </p:extLst>
          </p:nvPr>
        </p:nvGraphicFramePr>
        <p:xfrm>
          <a:off x="10279016" y="3306377"/>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502920">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2" name="Straight Connector 11">
            <a:extLst>
              <a:ext uri="{FF2B5EF4-FFF2-40B4-BE49-F238E27FC236}">
                <a16:creationId xmlns:a16="http://schemas.microsoft.com/office/drawing/2014/main" id="{35F2F843-ED09-F1F8-C78C-D5E7DFE9F5E5}"/>
              </a:ext>
            </a:extLst>
          </p:cNvPr>
          <p:cNvCxnSpPr>
            <a:cxnSpLocks/>
          </p:cNvCxnSpPr>
          <p:nvPr/>
        </p:nvCxnSpPr>
        <p:spPr>
          <a:xfrm flipV="1">
            <a:off x="9060525" y="3786971"/>
            <a:ext cx="1065122" cy="796930"/>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3" name="Freeform 16">
            <a:extLst>
              <a:ext uri="{FF2B5EF4-FFF2-40B4-BE49-F238E27FC236}">
                <a16:creationId xmlns:a16="http://schemas.microsoft.com/office/drawing/2014/main" id="{1895A96C-3814-6CCE-7391-09B6551259E4}"/>
              </a:ext>
            </a:extLst>
          </p:cNvPr>
          <p:cNvSpPr>
            <a:spLocks noChangeAspect="1" noEditPoints="1"/>
          </p:cNvSpPr>
          <p:nvPr/>
        </p:nvSpPr>
        <p:spPr bwMode="auto">
          <a:xfrm>
            <a:off x="3665631" y="8034669"/>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3" name="Speech Bubble: Rectangle with Corners Rounded 12">
            <a:extLst>
              <a:ext uri="{FF2B5EF4-FFF2-40B4-BE49-F238E27FC236}">
                <a16:creationId xmlns:a16="http://schemas.microsoft.com/office/drawing/2014/main" id="{225CB3BB-80D0-447B-3A11-1E026B62407A}"/>
              </a:ext>
            </a:extLst>
          </p:cNvPr>
          <p:cNvSpPr/>
          <p:nvPr/>
        </p:nvSpPr>
        <p:spPr>
          <a:xfrm>
            <a:off x="3452787" y="6358920"/>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Kathy Lin</a:t>
            </a:r>
          </a:p>
        </p:txBody>
      </p:sp>
      <p:graphicFrame>
        <p:nvGraphicFramePr>
          <p:cNvPr id="14" name="Table 13">
            <a:extLst>
              <a:ext uri="{FF2B5EF4-FFF2-40B4-BE49-F238E27FC236}">
                <a16:creationId xmlns:a16="http://schemas.microsoft.com/office/drawing/2014/main" id="{1B1D4A0A-A822-C762-2640-9B0E82D53686}"/>
              </a:ext>
            </a:extLst>
          </p:cNvPr>
          <p:cNvGraphicFramePr>
            <a:graphicFrameLocks noGrp="1"/>
          </p:cNvGraphicFramePr>
          <p:nvPr>
            <p:extLst>
              <p:ext uri="{D42A27DB-BD31-4B8C-83A1-F6EECF244321}">
                <p14:modId xmlns:p14="http://schemas.microsoft.com/office/powerpoint/2010/main" val="1062534179"/>
              </p:ext>
            </p:extLst>
          </p:nvPr>
        </p:nvGraphicFramePr>
        <p:xfrm>
          <a:off x="6408537" y="7846350"/>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SOUNDEX(‘Cathy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endParaRPr lang="en-US" sz="2800" b="1" i="0" u="none" strike="noStrike" dirty="0">
                        <a:solidFill>
                          <a:schemeClr val="tx1"/>
                        </a:solidFill>
                        <a:effectLst/>
                        <a:latin typeface="Calibri Light" panose="020F0302020204030204" pitchFamily="34" charset="0"/>
                      </a:endParaRP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SOUNDEX(‘Kathy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sp>
        <p:nvSpPr>
          <p:cNvPr id="15" name="Freeform 16">
            <a:extLst>
              <a:ext uri="{FF2B5EF4-FFF2-40B4-BE49-F238E27FC236}">
                <a16:creationId xmlns:a16="http://schemas.microsoft.com/office/drawing/2014/main" id="{6AC8683A-B6E3-6F5E-93B5-AF8A6EF1A34C}"/>
              </a:ext>
            </a:extLst>
          </p:cNvPr>
          <p:cNvSpPr>
            <a:spLocks noChangeAspect="1" noEditPoints="1"/>
          </p:cNvSpPr>
          <p:nvPr/>
        </p:nvSpPr>
        <p:spPr bwMode="auto">
          <a:xfrm>
            <a:off x="1496112" y="8034669"/>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6" name="Speech Bubble: Rectangle with Corners Rounded 15">
            <a:extLst>
              <a:ext uri="{FF2B5EF4-FFF2-40B4-BE49-F238E27FC236}">
                <a16:creationId xmlns:a16="http://schemas.microsoft.com/office/drawing/2014/main" id="{828CBD15-E331-DFCB-3952-136A8BB36EAF}"/>
              </a:ext>
            </a:extLst>
          </p:cNvPr>
          <p:cNvSpPr/>
          <p:nvPr/>
        </p:nvSpPr>
        <p:spPr>
          <a:xfrm>
            <a:off x="1252432" y="6358920"/>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Cathy Lin</a:t>
            </a:r>
          </a:p>
        </p:txBody>
      </p:sp>
      <p:sp>
        <p:nvSpPr>
          <p:cNvPr id="17" name="Freeform 16">
            <a:extLst>
              <a:ext uri="{FF2B5EF4-FFF2-40B4-BE49-F238E27FC236}">
                <a16:creationId xmlns:a16="http://schemas.microsoft.com/office/drawing/2014/main" id="{B4BC9452-6E80-716D-EC8D-F6605F5107C0}"/>
              </a:ext>
            </a:extLst>
          </p:cNvPr>
          <p:cNvSpPr>
            <a:spLocks noChangeAspect="1" noEditPoints="1"/>
          </p:cNvSpPr>
          <p:nvPr/>
        </p:nvSpPr>
        <p:spPr bwMode="auto">
          <a:xfrm>
            <a:off x="154828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8" name="Speech Bubble: Rectangle with Corners Rounded 17">
            <a:extLst>
              <a:ext uri="{FF2B5EF4-FFF2-40B4-BE49-F238E27FC236}">
                <a16:creationId xmlns:a16="http://schemas.microsoft.com/office/drawing/2014/main" id="{AE2B832D-8D82-8C38-5916-B757FF95A4B4}"/>
              </a:ext>
            </a:extLst>
          </p:cNvPr>
          <p:cNvSpPr/>
          <p:nvPr/>
        </p:nvSpPr>
        <p:spPr>
          <a:xfrm>
            <a:off x="1252432" y="2636895"/>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Jenny Lin</a:t>
            </a:r>
          </a:p>
        </p:txBody>
      </p:sp>
      <p:sp>
        <p:nvSpPr>
          <p:cNvPr id="19" name="Freeform 16">
            <a:extLst>
              <a:ext uri="{FF2B5EF4-FFF2-40B4-BE49-F238E27FC236}">
                <a16:creationId xmlns:a16="http://schemas.microsoft.com/office/drawing/2014/main" id="{7F713C24-3AE0-D596-98D8-6AC049E8DF27}"/>
              </a:ext>
            </a:extLst>
          </p:cNvPr>
          <p:cNvSpPr>
            <a:spLocks noChangeAspect="1" noEditPoints="1"/>
          </p:cNvSpPr>
          <p:nvPr/>
        </p:nvSpPr>
        <p:spPr bwMode="auto">
          <a:xfrm>
            <a:off x="397219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20" name="Speech Bubble: Rectangle with Corners Rounded 19">
            <a:extLst>
              <a:ext uri="{FF2B5EF4-FFF2-40B4-BE49-F238E27FC236}">
                <a16:creationId xmlns:a16="http://schemas.microsoft.com/office/drawing/2014/main" id="{AD2702A0-9633-B9EC-17CA-4ACE5AD84053}"/>
              </a:ext>
            </a:extLst>
          </p:cNvPr>
          <p:cNvSpPr/>
          <p:nvPr/>
        </p:nvSpPr>
        <p:spPr>
          <a:xfrm>
            <a:off x="3546397" y="2636895"/>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Jennie Lin</a:t>
            </a:r>
          </a:p>
        </p:txBody>
      </p:sp>
      <p:sp>
        <p:nvSpPr>
          <p:cNvPr id="25" name="TextBox 24">
            <a:extLst>
              <a:ext uri="{FF2B5EF4-FFF2-40B4-BE49-F238E27FC236}">
                <a16:creationId xmlns:a16="http://schemas.microsoft.com/office/drawing/2014/main" id="{3C99CCBE-37D9-5949-97A4-28610945A1B3}"/>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26" name="TextBox 25">
            <a:extLst>
              <a:ext uri="{FF2B5EF4-FFF2-40B4-BE49-F238E27FC236}">
                <a16:creationId xmlns:a16="http://schemas.microsoft.com/office/drawing/2014/main" id="{470F0082-4002-3E74-8344-1BA7F79CB5FB}"/>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6" name="TextBox 5">
            <a:extLst>
              <a:ext uri="{FF2B5EF4-FFF2-40B4-BE49-F238E27FC236}">
                <a16:creationId xmlns:a16="http://schemas.microsoft.com/office/drawing/2014/main" id="{204D927B-6A3A-92D4-3A5F-7A5FAA1B9150}"/>
              </a:ext>
            </a:extLst>
          </p:cNvPr>
          <p:cNvSpPr txBox="1"/>
          <p:nvPr>
            <p:custDataLst>
              <p:tags r:id="rId2"/>
            </p:custDataLst>
          </p:nvPr>
        </p:nvSpPr>
        <p:spPr>
          <a:xfrm>
            <a:off x="13153292" y="2326760"/>
            <a:ext cx="4923694" cy="5529719"/>
          </a:xfrm>
          <a:prstGeom prst="rect">
            <a:avLst/>
          </a:prstGeom>
          <a:solidFill>
            <a:srgbClr val="D6EEFD"/>
          </a:solidFill>
          <a:ln w="12700" cmpd="sng">
            <a:solidFill>
              <a:srgbClr val="A6A6A6"/>
            </a:solidFill>
          </a:ln>
        </p:spPr>
        <p:txBody>
          <a:bodyPr wrap="square" lIns="177800" tIns="177800" rIns="177800" bIns="177800">
            <a:spAutoFit/>
          </a:bodyPr>
          <a:lstStyle/>
          <a:p>
            <a:r>
              <a:rPr lang="en-US" sz="2800" dirty="0">
                <a:solidFill>
                  <a:srgbClr val="000000"/>
                </a:solidFill>
                <a:latin typeface="Anova Light (Body)"/>
              </a:rPr>
              <a:t>Soundex</a:t>
            </a:r>
            <a:r>
              <a:rPr lang="en-US" sz="2800" b="0" i="0" dirty="0">
                <a:solidFill>
                  <a:srgbClr val="1B1D22"/>
                </a:solidFill>
                <a:effectLst/>
                <a:latin typeface="Anova Light (Body)"/>
              </a:rPr>
              <a:t> retains the first letter in </a:t>
            </a:r>
            <a:r>
              <a:rPr lang="en-US" sz="2800" b="1" i="1" dirty="0">
                <a:solidFill>
                  <a:srgbClr val="1B1D22"/>
                </a:solidFill>
                <a:effectLst/>
                <a:latin typeface="Anova Light (Body)"/>
              </a:rPr>
              <a:t>string</a:t>
            </a:r>
            <a:r>
              <a:rPr lang="en-US" sz="2800" b="0" i="0" dirty="0">
                <a:solidFill>
                  <a:srgbClr val="1B1D22"/>
                </a:solidFill>
                <a:effectLst/>
                <a:latin typeface="Anova Light (Body)"/>
              </a:rPr>
              <a:t> and discards </a:t>
            </a:r>
          </a:p>
          <a:p>
            <a:r>
              <a:rPr lang="en-US" sz="2800" b="0" i="0" dirty="0">
                <a:solidFill>
                  <a:srgbClr val="1B1D22"/>
                </a:solidFill>
                <a:effectLst/>
                <a:latin typeface="Anova Light (Body)"/>
              </a:rPr>
              <a:t>A E I O U  &amp; H W Y.</a:t>
            </a:r>
          </a:p>
          <a:p>
            <a:endParaRPr lang="en-US" sz="2800" dirty="0">
              <a:solidFill>
                <a:srgbClr val="1B1D22"/>
              </a:solidFill>
              <a:latin typeface="Anova Light (Body)"/>
            </a:endParaRPr>
          </a:p>
          <a:p>
            <a:pPr algn="l"/>
            <a:r>
              <a:rPr lang="en-US" sz="2800" b="0" i="0" dirty="0">
                <a:solidFill>
                  <a:srgbClr val="1B1D22"/>
                </a:solidFill>
                <a:effectLst/>
                <a:latin typeface="Anova Light (Body)"/>
              </a:rPr>
              <a:t>It then assigns these numbers to groups of letters:</a:t>
            </a:r>
          </a:p>
          <a:p>
            <a:pPr marL="457200" lvl="1" algn="l"/>
            <a:r>
              <a:rPr lang="en-US" sz="2800" b="0" i="0" dirty="0">
                <a:solidFill>
                  <a:srgbClr val="1B1D22"/>
                </a:solidFill>
                <a:effectLst/>
                <a:latin typeface="Anova Light (Body)"/>
              </a:rPr>
              <a:t>1: B F P V</a:t>
            </a:r>
          </a:p>
          <a:p>
            <a:pPr marL="457200" lvl="1" algn="l"/>
            <a:r>
              <a:rPr lang="en-US" sz="2800" b="0" i="0" dirty="0">
                <a:solidFill>
                  <a:srgbClr val="1B1D22"/>
                </a:solidFill>
                <a:effectLst/>
                <a:latin typeface="Anova Light (Body)"/>
              </a:rPr>
              <a:t>2: C G J K Q S X Z</a:t>
            </a:r>
          </a:p>
          <a:p>
            <a:pPr marL="457200" lvl="1" algn="l"/>
            <a:r>
              <a:rPr lang="en-US" sz="2800" b="0" i="0" dirty="0">
                <a:solidFill>
                  <a:srgbClr val="1B1D22"/>
                </a:solidFill>
                <a:effectLst/>
                <a:latin typeface="Anova Light (Body)"/>
              </a:rPr>
              <a:t>3: D T</a:t>
            </a:r>
          </a:p>
          <a:p>
            <a:pPr marL="457200" lvl="1" algn="l"/>
            <a:r>
              <a:rPr lang="en-US" sz="2800" b="0" i="0" dirty="0">
                <a:solidFill>
                  <a:srgbClr val="1B1D22"/>
                </a:solidFill>
                <a:effectLst/>
                <a:latin typeface="Anova Light (Body)"/>
              </a:rPr>
              <a:t>4: L</a:t>
            </a:r>
          </a:p>
          <a:p>
            <a:pPr marL="457200" lvl="1" algn="l"/>
            <a:r>
              <a:rPr lang="en-US" sz="2800" b="0" i="0" dirty="0">
                <a:solidFill>
                  <a:srgbClr val="1B1D22"/>
                </a:solidFill>
                <a:effectLst/>
                <a:latin typeface="Anova Light (Body)"/>
              </a:rPr>
              <a:t>5: M N</a:t>
            </a:r>
          </a:p>
          <a:p>
            <a:pPr marL="457200" lvl="1" algn="l"/>
            <a:r>
              <a:rPr lang="en-US" sz="2800" b="0" i="0" dirty="0">
                <a:solidFill>
                  <a:srgbClr val="1B1D22"/>
                </a:solidFill>
                <a:effectLst/>
                <a:latin typeface="Anova Light (Body)"/>
              </a:rPr>
              <a:t>6: R</a:t>
            </a:r>
            <a:endParaRPr lang="en-US" sz="2800" dirty="0">
              <a:solidFill>
                <a:srgbClr val="000000"/>
              </a:solidFill>
              <a:latin typeface="Anova Light (Body)"/>
            </a:endParaRPr>
          </a:p>
        </p:txBody>
      </p:sp>
    </p:spTree>
    <p:extLst>
      <p:ext uri="{BB962C8B-B14F-4D97-AF65-F5344CB8AC3E}">
        <p14:creationId xmlns:p14="http://schemas.microsoft.com/office/powerpoint/2010/main" val="186531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C51562-4671-3ECD-8804-B2E7FEB0D8E8}"/>
              </a:ext>
            </a:extLst>
          </p:cNvPr>
          <p:cNvSpPr>
            <a:spLocks noGrp="1"/>
          </p:cNvSpPr>
          <p:nvPr>
            <p:ph type="title"/>
          </p:nvPr>
        </p:nvSpPr>
        <p:spPr/>
        <p:txBody>
          <a:bodyPr>
            <a:normAutofit/>
          </a:bodyPr>
          <a:lstStyle/>
          <a:p>
            <a:r>
              <a:rPr lang="en-US" dirty="0"/>
              <a:t>The Match Game</a:t>
            </a:r>
          </a:p>
        </p:txBody>
      </p:sp>
      <p:sp>
        <p:nvSpPr>
          <p:cNvPr id="7" name="SAS Data">
            <a:extLst>
              <a:ext uri="{FF2B5EF4-FFF2-40B4-BE49-F238E27FC236}">
                <a16:creationId xmlns:a16="http://schemas.microsoft.com/office/drawing/2014/main" id="{8E48C6E6-4B32-D5CA-731B-5FFF2847EAA8}"/>
              </a:ext>
            </a:extLst>
          </p:cNvPr>
          <p:cNvSpPr>
            <a:spLocks noChangeAspect="1" noEditPoints="1"/>
          </p:cNvSpPr>
          <p:nvPr/>
        </p:nvSpPr>
        <p:spPr bwMode="auto">
          <a:xfrm>
            <a:off x="2463519" y="3510510"/>
            <a:ext cx="2315630" cy="1828800"/>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rgbClr val="33A3FF"/>
          </a:solidFill>
          <a:ln w="0">
            <a:noFill/>
            <a:prstDash val="solid"/>
            <a:round/>
            <a:headEnd/>
            <a:tailEnd/>
          </a:ln>
        </p:spPr>
        <p:txBody>
          <a:bodyPr vert="horz" wrap="square" lIns="182880" tIns="91440" rIns="182880" bIns="91440" numCol="1" anchor="t" anchorCtr="0" compatLnSpc="1">
            <a:prstTxWarp prst="textNoShape">
              <a:avLst/>
            </a:prstTxWarp>
          </a:bodyPr>
          <a:lstStyle/>
          <a:p>
            <a:pPr defTabSz="1828800">
              <a:defRPr/>
            </a:pPr>
            <a:endParaRPr lang="en-US" kern="0">
              <a:solidFill>
                <a:srgbClr val="FFFFFF"/>
              </a:solidFill>
            </a:endParaRPr>
          </a:p>
        </p:txBody>
      </p:sp>
      <p:sp>
        <p:nvSpPr>
          <p:cNvPr id="2" name="SAS Data">
            <a:extLst>
              <a:ext uri="{FF2B5EF4-FFF2-40B4-BE49-F238E27FC236}">
                <a16:creationId xmlns:a16="http://schemas.microsoft.com/office/drawing/2014/main" id="{233275BB-E601-ADD5-47B1-7A343A10C52A}"/>
              </a:ext>
            </a:extLst>
          </p:cNvPr>
          <p:cNvSpPr>
            <a:spLocks noChangeAspect="1" noEditPoints="1"/>
          </p:cNvSpPr>
          <p:nvPr/>
        </p:nvSpPr>
        <p:spPr bwMode="auto">
          <a:xfrm>
            <a:off x="2463517" y="5742964"/>
            <a:ext cx="2315630" cy="1828800"/>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rgbClr val="33A3FF"/>
          </a:solidFill>
          <a:ln w="0">
            <a:noFill/>
            <a:prstDash val="solid"/>
            <a:round/>
            <a:headEnd/>
            <a:tailEnd/>
          </a:ln>
        </p:spPr>
        <p:txBody>
          <a:bodyPr vert="horz" wrap="square" lIns="182880" tIns="91440" rIns="182880" bIns="91440" numCol="1" anchor="t" anchorCtr="0" compatLnSpc="1">
            <a:prstTxWarp prst="textNoShape">
              <a:avLst/>
            </a:prstTxWarp>
          </a:bodyPr>
          <a:lstStyle/>
          <a:p>
            <a:pPr defTabSz="1828800">
              <a:defRPr/>
            </a:pPr>
            <a:endParaRPr lang="en-US" kern="0">
              <a:solidFill>
                <a:srgbClr val="FFFFFF"/>
              </a:solidFill>
            </a:endParaRPr>
          </a:p>
        </p:txBody>
      </p:sp>
      <p:sp>
        <p:nvSpPr>
          <p:cNvPr id="3" name="SAS Data">
            <a:extLst>
              <a:ext uri="{FF2B5EF4-FFF2-40B4-BE49-F238E27FC236}">
                <a16:creationId xmlns:a16="http://schemas.microsoft.com/office/drawing/2014/main" id="{76052E98-ACF5-C29A-D7B1-E9D152D9504B}"/>
              </a:ext>
            </a:extLst>
          </p:cNvPr>
          <p:cNvSpPr>
            <a:spLocks noChangeAspect="1" noEditPoints="1"/>
          </p:cNvSpPr>
          <p:nvPr/>
        </p:nvSpPr>
        <p:spPr bwMode="auto">
          <a:xfrm>
            <a:off x="6947420" y="3726123"/>
            <a:ext cx="4869360" cy="3845642"/>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rgbClr val="33A3FF"/>
          </a:solidFill>
          <a:ln w="0">
            <a:noFill/>
            <a:prstDash val="solid"/>
            <a:round/>
            <a:headEnd/>
            <a:tailEnd/>
          </a:ln>
        </p:spPr>
        <p:txBody>
          <a:bodyPr vert="horz" wrap="square" lIns="182880" tIns="91440" rIns="182880" bIns="91440" numCol="1" anchor="t" anchorCtr="0" compatLnSpc="1">
            <a:prstTxWarp prst="textNoShape">
              <a:avLst/>
            </a:prstTxWarp>
          </a:bodyPr>
          <a:lstStyle/>
          <a:p>
            <a:pPr defTabSz="1828800">
              <a:defRPr/>
            </a:pPr>
            <a:endParaRPr lang="en-US" kern="0">
              <a:solidFill>
                <a:srgbClr val="FFFFFF"/>
              </a:solidFill>
            </a:endParaRPr>
          </a:p>
        </p:txBody>
      </p:sp>
    </p:spTree>
    <p:extLst>
      <p:ext uri="{BB962C8B-B14F-4D97-AF65-F5344CB8AC3E}">
        <p14:creationId xmlns:p14="http://schemas.microsoft.com/office/powerpoint/2010/main" val="1516341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3.33333E-6 3.08642E-6 L 0.30208 0.12808 " pathEditMode="relative" rAng="0" ptsTypes="AA">
                                      <p:cBhvr>
                                        <p:cTn id="6" dur="500" fill="hold"/>
                                        <p:tgtEl>
                                          <p:spTgt spid="7"/>
                                        </p:tgtEl>
                                        <p:attrNameLst>
                                          <p:attrName>ppt_x</p:attrName>
                                          <p:attrName>ppt_y</p:attrName>
                                        </p:attrNameLst>
                                      </p:cBhvr>
                                      <p:rCtr x="15104" y="6389"/>
                                    </p:animMotion>
                                  </p:childTnLst>
                                </p:cTn>
                              </p:par>
                              <p:par>
                                <p:cTn id="7" presetID="42" presetClass="path" presetSubtype="0" accel="50000" decel="50000" fill="hold" grpId="0" nodeType="withEffect">
                                  <p:stCondLst>
                                    <p:cond delay="0"/>
                                  </p:stCondLst>
                                  <p:childTnLst>
                                    <p:animMotion origin="layout" path="M 3.33333E-6 -2.22222E-6 L 0.30208 -0.08889 " pathEditMode="relative" rAng="0" ptsTypes="AA">
                                      <p:cBhvr>
                                        <p:cTn id="8" dur="500" fill="hold"/>
                                        <p:tgtEl>
                                          <p:spTgt spid="2"/>
                                        </p:tgtEl>
                                        <p:attrNameLst>
                                          <p:attrName>ppt_x</p:attrName>
                                          <p:attrName>ppt_y</p:attrName>
                                        </p:attrNameLst>
                                      </p:cBhvr>
                                      <p:rCtr x="15104" y="-4444"/>
                                    </p:animMotion>
                                  </p:childTnLst>
                                </p:cTn>
                              </p:par>
                            </p:childTnLst>
                          </p:cTn>
                        </p:par>
                        <p:par>
                          <p:cTn id="9" fill="hold">
                            <p:stCondLst>
                              <p:cond delay="500"/>
                            </p:stCondLst>
                            <p:childTnLst>
                              <p:par>
                                <p:cTn id="10" presetID="10" presetClass="exit" presetSubtype="0" fill="hold" grpId="0" nodeType="afterEffect">
                                  <p:stCondLst>
                                    <p:cond delay="0"/>
                                  </p:stCondLst>
                                  <p:childTnLst>
                                    <p:animEffect transition="out" filter="fade">
                                      <p:cBhvr>
                                        <p:cTn id="11" dur="250"/>
                                        <p:tgtEl>
                                          <p:spTgt spid="7"/>
                                        </p:tgtEl>
                                      </p:cBhvr>
                                    </p:animEffect>
                                    <p:set>
                                      <p:cBhvr>
                                        <p:cTn id="12" dur="1" fill="hold">
                                          <p:stCondLst>
                                            <p:cond delay="249"/>
                                          </p:stCondLst>
                                        </p:cTn>
                                        <p:tgtEl>
                                          <p:spTgt spid="7"/>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 grpId="0" animBg="1"/>
      <p:bldP spid="2" grpId="1"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graphicFrame>
        <p:nvGraphicFramePr>
          <p:cNvPr id="8" name="Table 7">
            <a:extLst>
              <a:ext uri="{FF2B5EF4-FFF2-40B4-BE49-F238E27FC236}">
                <a16:creationId xmlns:a16="http://schemas.microsoft.com/office/drawing/2014/main" id="{1BE672A5-4E95-A50F-5EA9-103007DB3E94}"/>
              </a:ext>
            </a:extLst>
          </p:cNvPr>
          <p:cNvGraphicFramePr>
            <a:graphicFrameLocks noGrp="1"/>
          </p:cNvGraphicFramePr>
          <p:nvPr/>
        </p:nvGraphicFramePr>
        <p:xfrm>
          <a:off x="6408537" y="4069548"/>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SOUNDEX(‘Jenny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r>
                        <a:rPr lang="en-US" sz="2800" b="1" i="0" u="none" strike="noStrike" dirty="0">
                          <a:solidFill>
                            <a:schemeClr val="tx1"/>
                          </a:solidFill>
                          <a:effectLst/>
                          <a:latin typeface="Calibri Light" panose="020F0302020204030204" pitchFamily="34" charset="0"/>
                        </a:rPr>
                        <a:t>J545</a:t>
                      </a: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SOUNDEX(‘Jennie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800" b="1" i="0" u="none" strike="noStrike" dirty="0">
                          <a:solidFill>
                            <a:schemeClr val="tx1"/>
                          </a:solidFill>
                          <a:effectLst/>
                          <a:latin typeface="Calibri Light" panose="020F0302020204030204" pitchFamily="34" charset="0"/>
                        </a:rPr>
                        <a:t>J545</a:t>
                      </a:r>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graphicFrame>
        <p:nvGraphicFramePr>
          <p:cNvPr id="9" name="Table 8">
            <a:extLst>
              <a:ext uri="{FF2B5EF4-FFF2-40B4-BE49-F238E27FC236}">
                <a16:creationId xmlns:a16="http://schemas.microsoft.com/office/drawing/2014/main" id="{BEF1DDED-A70F-0A44-D0DE-5B3F75484244}"/>
              </a:ext>
            </a:extLst>
          </p:cNvPr>
          <p:cNvGraphicFramePr>
            <a:graphicFrameLocks noGrp="1"/>
          </p:cNvGraphicFramePr>
          <p:nvPr>
            <p:extLst>
              <p:ext uri="{D42A27DB-BD31-4B8C-83A1-F6EECF244321}">
                <p14:modId xmlns:p14="http://schemas.microsoft.com/office/powerpoint/2010/main" val="2740651968"/>
              </p:ext>
            </p:extLst>
          </p:nvPr>
        </p:nvGraphicFramePr>
        <p:xfrm>
          <a:off x="10039838" y="2664735"/>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468936">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0" name="Straight Connector 9">
            <a:extLst>
              <a:ext uri="{FF2B5EF4-FFF2-40B4-BE49-F238E27FC236}">
                <a16:creationId xmlns:a16="http://schemas.microsoft.com/office/drawing/2014/main" id="{F99C43E9-F172-B5DC-DF11-A21F16A66112}"/>
              </a:ext>
            </a:extLst>
          </p:cNvPr>
          <p:cNvCxnSpPr>
            <a:cxnSpLocks/>
          </p:cNvCxnSpPr>
          <p:nvPr/>
        </p:nvCxnSpPr>
        <p:spPr>
          <a:xfrm flipV="1">
            <a:off x="8584739" y="3084063"/>
            <a:ext cx="1366092" cy="102606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DD9556CA-7D26-C9E4-313F-40BA9ECF3FC1}"/>
              </a:ext>
            </a:extLst>
          </p:cNvPr>
          <p:cNvGraphicFramePr>
            <a:graphicFrameLocks noGrp="1"/>
          </p:cNvGraphicFramePr>
          <p:nvPr>
            <p:extLst>
              <p:ext uri="{D42A27DB-BD31-4B8C-83A1-F6EECF244321}">
                <p14:modId xmlns:p14="http://schemas.microsoft.com/office/powerpoint/2010/main" val="2187795213"/>
              </p:ext>
            </p:extLst>
          </p:nvPr>
        </p:nvGraphicFramePr>
        <p:xfrm>
          <a:off x="10279016" y="3306377"/>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502920">
                <a:tc>
                  <a:txBody>
                    <a:bodyPr/>
                    <a:lstStyle/>
                    <a:p>
                      <a:pPr algn="ctr" fontAlgn="t"/>
                      <a:r>
                        <a:rPr lang="en-US" b="1" dirty="0" err="1">
                          <a:effectLst/>
                        </a:rPr>
                        <a:t>jnln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cxnSp>
        <p:nvCxnSpPr>
          <p:cNvPr id="12" name="Straight Connector 11">
            <a:extLst>
              <a:ext uri="{FF2B5EF4-FFF2-40B4-BE49-F238E27FC236}">
                <a16:creationId xmlns:a16="http://schemas.microsoft.com/office/drawing/2014/main" id="{35F2F843-ED09-F1F8-C78C-D5E7DFE9F5E5}"/>
              </a:ext>
            </a:extLst>
          </p:cNvPr>
          <p:cNvCxnSpPr>
            <a:cxnSpLocks/>
          </p:cNvCxnSpPr>
          <p:nvPr/>
        </p:nvCxnSpPr>
        <p:spPr>
          <a:xfrm flipV="1">
            <a:off x="9060525" y="3786971"/>
            <a:ext cx="1065122" cy="796930"/>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1B1D4A0A-A822-C762-2640-9B0E82D53686}"/>
              </a:ext>
            </a:extLst>
          </p:cNvPr>
          <p:cNvGraphicFramePr>
            <a:graphicFrameLocks noGrp="1"/>
          </p:cNvGraphicFramePr>
          <p:nvPr>
            <p:extLst>
              <p:ext uri="{D42A27DB-BD31-4B8C-83A1-F6EECF244321}">
                <p14:modId xmlns:p14="http://schemas.microsoft.com/office/powerpoint/2010/main" val="1729719281"/>
              </p:ext>
            </p:extLst>
          </p:nvPr>
        </p:nvGraphicFramePr>
        <p:xfrm>
          <a:off x="6408537" y="7846350"/>
          <a:ext cx="6518946" cy="952500"/>
        </p:xfrm>
        <a:graphic>
          <a:graphicData uri="http://schemas.openxmlformats.org/drawingml/2006/table">
            <a:tbl>
              <a:tblPr>
                <a:tableStyleId>{616DA210-FB5B-4158-B5E0-FEB733F419BA}</a:tableStyleId>
              </a:tblPr>
              <a:tblGrid>
                <a:gridCol w="4260911">
                  <a:extLst>
                    <a:ext uri="{9D8B030D-6E8A-4147-A177-3AD203B41FA5}">
                      <a16:colId xmlns:a16="http://schemas.microsoft.com/office/drawing/2014/main" val="3113206432"/>
                    </a:ext>
                  </a:extLst>
                </a:gridCol>
                <a:gridCol w="2258035">
                  <a:extLst>
                    <a:ext uri="{9D8B030D-6E8A-4147-A177-3AD203B41FA5}">
                      <a16:colId xmlns:a16="http://schemas.microsoft.com/office/drawing/2014/main" val="3667073690"/>
                    </a:ext>
                  </a:extLst>
                </a:gridCol>
              </a:tblGrid>
              <a:tr h="476250">
                <a:tc>
                  <a:txBody>
                    <a:bodyPr/>
                    <a:lstStyle/>
                    <a:p>
                      <a:pPr algn="l" rtl="0" fontAlgn="b"/>
                      <a:r>
                        <a:rPr lang="en-US" sz="2800" u="none" strike="noStrike" dirty="0">
                          <a:solidFill>
                            <a:schemeClr val="tx1"/>
                          </a:solidFill>
                          <a:effectLst/>
                        </a:rPr>
                        <a:t>SOUNDEX(‘Cathy Lin’)</a:t>
                      </a:r>
                      <a:endParaRPr lang="en-US" sz="2800" b="1" i="0" u="none" strike="noStrike" dirty="0">
                        <a:solidFill>
                          <a:schemeClr val="tx1"/>
                        </a:solidFill>
                        <a:effectLst/>
                        <a:latin typeface="Calibri Light" panose="020F0302020204030204" pitchFamily="34" charset="0"/>
                      </a:endParaRPr>
                    </a:p>
                  </a:txBody>
                  <a:tcPr marL="19050" marR="19050" marT="19050" marB="0" anchor="b"/>
                </a:tc>
                <a:tc>
                  <a:txBody>
                    <a:bodyPr/>
                    <a:lstStyle/>
                    <a:p>
                      <a:pPr algn="l" rtl="0" fontAlgn="b"/>
                      <a:r>
                        <a:rPr lang="en-US" sz="2800" b="1" i="0" u="none" strike="noStrike" dirty="0">
                          <a:solidFill>
                            <a:schemeClr val="tx1"/>
                          </a:solidFill>
                          <a:effectLst/>
                          <a:latin typeface="Calibri Light" panose="020F0302020204030204" pitchFamily="34" charset="0"/>
                        </a:rPr>
                        <a:t>C345</a:t>
                      </a:r>
                    </a:p>
                  </a:txBody>
                  <a:tcPr marL="19050" marR="19050" marT="19050" marB="0" anchor="b"/>
                </a:tc>
                <a:extLst>
                  <a:ext uri="{0D108BD9-81ED-4DB2-BD59-A6C34878D82A}">
                    <a16:rowId xmlns:a16="http://schemas.microsoft.com/office/drawing/2014/main" val="986404593"/>
                  </a:ext>
                </a:extLst>
              </a:tr>
              <a:tr h="476250">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800" u="none" strike="noStrike" dirty="0">
                          <a:solidFill>
                            <a:schemeClr val="tx1"/>
                          </a:solidFill>
                          <a:effectLst/>
                        </a:rPr>
                        <a:t>SOUNDEX(‘Kathy Lin’)</a:t>
                      </a:r>
                      <a:endParaRPr lang="en-US" sz="2800" b="1"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800" b="1" i="0" u="none" strike="noStrike" dirty="0">
                          <a:solidFill>
                            <a:schemeClr val="tx1"/>
                          </a:solidFill>
                          <a:effectLst/>
                          <a:latin typeface="Calibri Light" panose="020F0302020204030204" pitchFamily="34" charset="0"/>
                        </a:rPr>
                        <a:t>K345</a:t>
                      </a:r>
                      <a:endParaRPr lang="en-US" sz="28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143367762"/>
                  </a:ext>
                </a:extLst>
              </a:tr>
            </a:tbl>
          </a:graphicData>
        </a:graphic>
      </p:graphicFrame>
      <p:sp>
        <p:nvSpPr>
          <p:cNvPr id="17" name="Freeform 16">
            <a:extLst>
              <a:ext uri="{FF2B5EF4-FFF2-40B4-BE49-F238E27FC236}">
                <a16:creationId xmlns:a16="http://schemas.microsoft.com/office/drawing/2014/main" id="{72D1DA24-646C-9255-954C-7280111D9889}"/>
              </a:ext>
            </a:extLst>
          </p:cNvPr>
          <p:cNvSpPr>
            <a:spLocks noChangeAspect="1" noEditPoints="1"/>
          </p:cNvSpPr>
          <p:nvPr/>
        </p:nvSpPr>
        <p:spPr bwMode="auto">
          <a:xfrm>
            <a:off x="3665631" y="8034669"/>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18" name="Speech Bubble: Rectangle with Corners Rounded 17">
            <a:extLst>
              <a:ext uri="{FF2B5EF4-FFF2-40B4-BE49-F238E27FC236}">
                <a16:creationId xmlns:a16="http://schemas.microsoft.com/office/drawing/2014/main" id="{C8E62B74-395C-973D-176A-5B3494603739}"/>
              </a:ext>
            </a:extLst>
          </p:cNvPr>
          <p:cNvSpPr/>
          <p:nvPr/>
        </p:nvSpPr>
        <p:spPr>
          <a:xfrm>
            <a:off x="3452787" y="6358920"/>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Kathy Lin</a:t>
            </a:r>
          </a:p>
        </p:txBody>
      </p:sp>
      <p:sp>
        <p:nvSpPr>
          <p:cNvPr id="19" name="Freeform 16">
            <a:extLst>
              <a:ext uri="{FF2B5EF4-FFF2-40B4-BE49-F238E27FC236}">
                <a16:creationId xmlns:a16="http://schemas.microsoft.com/office/drawing/2014/main" id="{D726363C-F340-CEF5-AB5C-4ACDE3DC8BAB}"/>
              </a:ext>
            </a:extLst>
          </p:cNvPr>
          <p:cNvSpPr>
            <a:spLocks noChangeAspect="1" noEditPoints="1"/>
          </p:cNvSpPr>
          <p:nvPr/>
        </p:nvSpPr>
        <p:spPr bwMode="auto">
          <a:xfrm>
            <a:off x="1496112" y="8034669"/>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20" name="Speech Bubble: Rectangle with Corners Rounded 19">
            <a:extLst>
              <a:ext uri="{FF2B5EF4-FFF2-40B4-BE49-F238E27FC236}">
                <a16:creationId xmlns:a16="http://schemas.microsoft.com/office/drawing/2014/main" id="{34BC8712-D16B-705D-F21A-E02696B1EECF}"/>
              </a:ext>
            </a:extLst>
          </p:cNvPr>
          <p:cNvSpPr/>
          <p:nvPr/>
        </p:nvSpPr>
        <p:spPr>
          <a:xfrm>
            <a:off x="1252432" y="6358920"/>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Cathy Lin</a:t>
            </a:r>
          </a:p>
        </p:txBody>
      </p:sp>
      <p:sp>
        <p:nvSpPr>
          <p:cNvPr id="22" name="Freeform 16">
            <a:extLst>
              <a:ext uri="{FF2B5EF4-FFF2-40B4-BE49-F238E27FC236}">
                <a16:creationId xmlns:a16="http://schemas.microsoft.com/office/drawing/2014/main" id="{623F35EF-92E6-0ADF-1736-D09A8DFE6373}"/>
              </a:ext>
            </a:extLst>
          </p:cNvPr>
          <p:cNvSpPr>
            <a:spLocks noChangeAspect="1" noEditPoints="1"/>
          </p:cNvSpPr>
          <p:nvPr/>
        </p:nvSpPr>
        <p:spPr bwMode="auto">
          <a:xfrm>
            <a:off x="154828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solidFill>
              <a:schemeClr val="accent2">
                <a:lumMod val="20000"/>
                <a:lumOff val="80000"/>
              </a:schemeClr>
            </a:solid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23" name="Speech Bubble: Rectangle with Corners Rounded 22">
            <a:extLst>
              <a:ext uri="{FF2B5EF4-FFF2-40B4-BE49-F238E27FC236}">
                <a16:creationId xmlns:a16="http://schemas.microsoft.com/office/drawing/2014/main" id="{B6D09FE1-FB8D-C976-8AD3-F7FE15198199}"/>
              </a:ext>
            </a:extLst>
          </p:cNvPr>
          <p:cNvSpPr/>
          <p:nvPr/>
        </p:nvSpPr>
        <p:spPr>
          <a:xfrm>
            <a:off x="1252432" y="2636895"/>
            <a:ext cx="2010709" cy="1291185"/>
          </a:xfrm>
          <a:prstGeom prst="wedgeRoundRectCallout">
            <a:avLst>
              <a:gd name="adj1" fmla="val 6566"/>
              <a:gd name="adj2" fmla="val 7604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Jenny Lin</a:t>
            </a:r>
          </a:p>
        </p:txBody>
      </p:sp>
      <p:sp>
        <p:nvSpPr>
          <p:cNvPr id="24" name="Freeform 16">
            <a:extLst>
              <a:ext uri="{FF2B5EF4-FFF2-40B4-BE49-F238E27FC236}">
                <a16:creationId xmlns:a16="http://schemas.microsoft.com/office/drawing/2014/main" id="{E7E479D0-0F1A-B8D3-B837-C677A2D9EAA0}"/>
              </a:ext>
            </a:extLst>
          </p:cNvPr>
          <p:cNvSpPr>
            <a:spLocks noChangeAspect="1" noEditPoints="1"/>
          </p:cNvSpPr>
          <p:nvPr/>
        </p:nvSpPr>
        <p:spPr bwMode="auto">
          <a:xfrm>
            <a:off x="3972193" y="4318650"/>
            <a:ext cx="1521964" cy="16497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accent4"/>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2800" dirty="0"/>
          </a:p>
        </p:txBody>
      </p:sp>
      <p:sp>
        <p:nvSpPr>
          <p:cNvPr id="25" name="Speech Bubble: Rectangle with Corners Rounded 24">
            <a:extLst>
              <a:ext uri="{FF2B5EF4-FFF2-40B4-BE49-F238E27FC236}">
                <a16:creationId xmlns:a16="http://schemas.microsoft.com/office/drawing/2014/main" id="{9627470B-40E9-3A80-D395-E8BED22469DF}"/>
              </a:ext>
            </a:extLst>
          </p:cNvPr>
          <p:cNvSpPr/>
          <p:nvPr/>
        </p:nvSpPr>
        <p:spPr>
          <a:xfrm>
            <a:off x="3546397" y="2636895"/>
            <a:ext cx="1968451" cy="1197775"/>
          </a:xfrm>
          <a:prstGeom prst="wedgeRoundRectCallout">
            <a:avLst>
              <a:gd name="adj1" fmla="val -5900"/>
              <a:gd name="adj2" fmla="val 84505"/>
              <a:gd name="adj3" fmla="val 16667"/>
            </a:avLst>
          </a:prstGeom>
          <a:solidFill>
            <a:srgbClr val="FDB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Jennie Lin</a:t>
            </a:r>
          </a:p>
        </p:txBody>
      </p:sp>
      <p:cxnSp>
        <p:nvCxnSpPr>
          <p:cNvPr id="26" name="Straight Connector 25">
            <a:extLst>
              <a:ext uri="{FF2B5EF4-FFF2-40B4-BE49-F238E27FC236}">
                <a16:creationId xmlns:a16="http://schemas.microsoft.com/office/drawing/2014/main" id="{61070A37-CA88-A0D7-B19D-183DF87C8FEE}"/>
              </a:ext>
            </a:extLst>
          </p:cNvPr>
          <p:cNvCxnSpPr>
            <a:cxnSpLocks/>
          </p:cNvCxnSpPr>
          <p:nvPr/>
        </p:nvCxnSpPr>
        <p:spPr>
          <a:xfrm flipV="1">
            <a:off x="8732433" y="6460655"/>
            <a:ext cx="1218398" cy="1300086"/>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E9ED75-3416-8192-9F4D-4D6A136AF277}"/>
              </a:ext>
            </a:extLst>
          </p:cNvPr>
          <p:cNvCxnSpPr>
            <a:cxnSpLocks/>
          </p:cNvCxnSpPr>
          <p:nvPr/>
        </p:nvCxnSpPr>
        <p:spPr>
          <a:xfrm flipV="1">
            <a:off x="9145029" y="7163563"/>
            <a:ext cx="980618" cy="120091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8" name="Table 27">
            <a:extLst>
              <a:ext uri="{FF2B5EF4-FFF2-40B4-BE49-F238E27FC236}">
                <a16:creationId xmlns:a16="http://schemas.microsoft.com/office/drawing/2014/main" id="{87E01E87-9206-EABE-A4BD-856FD90ED35E}"/>
              </a:ext>
            </a:extLst>
          </p:cNvPr>
          <p:cNvGraphicFramePr>
            <a:graphicFrameLocks noGrp="1"/>
          </p:cNvGraphicFramePr>
          <p:nvPr>
            <p:extLst>
              <p:ext uri="{D42A27DB-BD31-4B8C-83A1-F6EECF244321}">
                <p14:modId xmlns:p14="http://schemas.microsoft.com/office/powerpoint/2010/main" val="1354794299"/>
              </p:ext>
            </p:extLst>
          </p:nvPr>
        </p:nvGraphicFramePr>
        <p:xfrm>
          <a:off x="10279016" y="6682969"/>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502920">
                <a:tc>
                  <a:txBody>
                    <a:bodyPr/>
                    <a:lstStyle/>
                    <a:p>
                      <a:pPr algn="ctr" fontAlgn="t"/>
                      <a:r>
                        <a:rPr lang="en-US" b="1" dirty="0" err="1">
                          <a:effectLst/>
                        </a:rPr>
                        <a:t>ktln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graphicFrame>
        <p:nvGraphicFramePr>
          <p:cNvPr id="29" name="Table 28">
            <a:extLst>
              <a:ext uri="{FF2B5EF4-FFF2-40B4-BE49-F238E27FC236}">
                <a16:creationId xmlns:a16="http://schemas.microsoft.com/office/drawing/2014/main" id="{39CAA431-B6C3-7E09-9794-A1DBCBBF271B}"/>
              </a:ext>
            </a:extLst>
          </p:cNvPr>
          <p:cNvGraphicFramePr>
            <a:graphicFrameLocks noGrp="1"/>
          </p:cNvGraphicFramePr>
          <p:nvPr>
            <p:extLst>
              <p:ext uri="{D42A27DB-BD31-4B8C-83A1-F6EECF244321}">
                <p14:modId xmlns:p14="http://schemas.microsoft.com/office/powerpoint/2010/main" val="4292395907"/>
              </p:ext>
            </p:extLst>
          </p:nvPr>
        </p:nvGraphicFramePr>
        <p:xfrm>
          <a:off x="10039838" y="6041327"/>
          <a:ext cx="2188654" cy="502920"/>
        </p:xfrm>
        <a:graphic>
          <a:graphicData uri="http://schemas.openxmlformats.org/drawingml/2006/table">
            <a:tbl>
              <a:tblPr/>
              <a:tblGrid>
                <a:gridCol w="2188654">
                  <a:extLst>
                    <a:ext uri="{9D8B030D-6E8A-4147-A177-3AD203B41FA5}">
                      <a16:colId xmlns:a16="http://schemas.microsoft.com/office/drawing/2014/main" val="3292308839"/>
                    </a:ext>
                  </a:extLst>
                </a:gridCol>
              </a:tblGrid>
              <a:tr h="468936">
                <a:tc>
                  <a:txBody>
                    <a:bodyPr/>
                    <a:lstStyle/>
                    <a:p>
                      <a:pPr algn="ctr" fontAlgn="t"/>
                      <a:r>
                        <a:rPr lang="en-US" b="1" dirty="0" err="1">
                          <a:effectLst/>
                        </a:rPr>
                        <a:t>ctln</a:t>
                      </a:r>
                      <a:endParaRPr lang="en-US" b="1" dirty="0">
                        <a:effectLst/>
                      </a:endParaRP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33" name="TextBox 32">
            <a:extLst>
              <a:ext uri="{FF2B5EF4-FFF2-40B4-BE49-F238E27FC236}">
                <a16:creationId xmlns:a16="http://schemas.microsoft.com/office/drawing/2014/main" id="{B319039E-976F-CBA2-D301-85ED405EF110}"/>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34" name="TextBox 33">
            <a:extLst>
              <a:ext uri="{FF2B5EF4-FFF2-40B4-BE49-F238E27FC236}">
                <a16:creationId xmlns:a16="http://schemas.microsoft.com/office/drawing/2014/main" id="{BB172E48-4B5A-F940-69AF-449ECE17B00A}"/>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4" name="TextBox 3">
            <a:extLst>
              <a:ext uri="{FF2B5EF4-FFF2-40B4-BE49-F238E27FC236}">
                <a16:creationId xmlns:a16="http://schemas.microsoft.com/office/drawing/2014/main" id="{681281F0-077C-BA5A-74EC-258794063C93}"/>
              </a:ext>
            </a:extLst>
          </p:cNvPr>
          <p:cNvSpPr txBox="1"/>
          <p:nvPr>
            <p:custDataLst>
              <p:tags r:id="rId2"/>
            </p:custDataLst>
          </p:nvPr>
        </p:nvSpPr>
        <p:spPr>
          <a:xfrm>
            <a:off x="13153292" y="2326760"/>
            <a:ext cx="4923694" cy="5529719"/>
          </a:xfrm>
          <a:prstGeom prst="rect">
            <a:avLst/>
          </a:prstGeom>
          <a:solidFill>
            <a:srgbClr val="D6EEFD"/>
          </a:solidFill>
          <a:ln w="12700" cmpd="sng">
            <a:solidFill>
              <a:srgbClr val="A6A6A6"/>
            </a:solidFill>
          </a:ln>
        </p:spPr>
        <p:txBody>
          <a:bodyPr wrap="square" lIns="177800" tIns="177800" rIns="177800" bIns="177800">
            <a:spAutoFit/>
          </a:bodyPr>
          <a:lstStyle/>
          <a:p>
            <a:r>
              <a:rPr lang="en-US" sz="2800" dirty="0">
                <a:solidFill>
                  <a:srgbClr val="000000"/>
                </a:solidFill>
                <a:latin typeface="Anova Light (Body)"/>
              </a:rPr>
              <a:t>Soundex</a:t>
            </a:r>
            <a:r>
              <a:rPr lang="en-US" sz="2800" b="0" i="0" dirty="0">
                <a:solidFill>
                  <a:srgbClr val="1B1D22"/>
                </a:solidFill>
                <a:effectLst/>
                <a:latin typeface="Anova Light (Body)"/>
              </a:rPr>
              <a:t> retains the first letter in </a:t>
            </a:r>
            <a:r>
              <a:rPr lang="en-US" sz="2800" b="1" i="1" dirty="0">
                <a:solidFill>
                  <a:srgbClr val="1B1D22"/>
                </a:solidFill>
                <a:effectLst/>
                <a:latin typeface="Anova Light (Body)"/>
              </a:rPr>
              <a:t>string</a:t>
            </a:r>
            <a:r>
              <a:rPr lang="en-US" sz="2800" b="0" i="0" dirty="0">
                <a:solidFill>
                  <a:srgbClr val="1B1D22"/>
                </a:solidFill>
                <a:effectLst/>
                <a:latin typeface="Anova Light (Body)"/>
              </a:rPr>
              <a:t> and discards </a:t>
            </a:r>
          </a:p>
          <a:p>
            <a:r>
              <a:rPr lang="en-US" sz="2800" b="0" i="0" dirty="0">
                <a:solidFill>
                  <a:srgbClr val="1B1D22"/>
                </a:solidFill>
                <a:effectLst/>
                <a:latin typeface="Anova Light (Body)"/>
              </a:rPr>
              <a:t>A E I O U  &amp; H W Y.</a:t>
            </a:r>
          </a:p>
          <a:p>
            <a:endParaRPr lang="en-US" sz="2800" dirty="0">
              <a:solidFill>
                <a:srgbClr val="1B1D22"/>
              </a:solidFill>
              <a:latin typeface="Anova Light (Body)"/>
            </a:endParaRPr>
          </a:p>
          <a:p>
            <a:pPr algn="l"/>
            <a:r>
              <a:rPr lang="en-US" sz="2800" b="0" i="0" dirty="0">
                <a:solidFill>
                  <a:srgbClr val="1B1D22"/>
                </a:solidFill>
                <a:effectLst/>
                <a:latin typeface="Anova Light (Body)"/>
              </a:rPr>
              <a:t>It then assigns these numbers to groups of letters:</a:t>
            </a:r>
          </a:p>
          <a:p>
            <a:pPr marL="457200" lvl="1" algn="l"/>
            <a:r>
              <a:rPr lang="en-US" sz="2800" b="0" i="0" dirty="0">
                <a:solidFill>
                  <a:srgbClr val="1B1D22"/>
                </a:solidFill>
                <a:effectLst/>
                <a:latin typeface="Anova Light (Body)"/>
              </a:rPr>
              <a:t>1: B F P V</a:t>
            </a:r>
          </a:p>
          <a:p>
            <a:pPr marL="457200" lvl="1" algn="l"/>
            <a:r>
              <a:rPr lang="en-US" sz="2800" b="0" i="0" dirty="0">
                <a:solidFill>
                  <a:srgbClr val="1B1D22"/>
                </a:solidFill>
                <a:effectLst/>
                <a:latin typeface="Anova Light (Body)"/>
              </a:rPr>
              <a:t>2: C G J K Q S X Z</a:t>
            </a:r>
          </a:p>
          <a:p>
            <a:pPr marL="457200" lvl="1" algn="l"/>
            <a:r>
              <a:rPr lang="en-US" sz="2800" b="0" i="0" dirty="0">
                <a:solidFill>
                  <a:srgbClr val="1B1D22"/>
                </a:solidFill>
                <a:effectLst/>
                <a:latin typeface="Anova Light (Body)"/>
              </a:rPr>
              <a:t>3: D T</a:t>
            </a:r>
          </a:p>
          <a:p>
            <a:pPr marL="457200" lvl="1" algn="l"/>
            <a:r>
              <a:rPr lang="en-US" sz="2800" b="0" i="0" dirty="0">
                <a:solidFill>
                  <a:srgbClr val="1B1D22"/>
                </a:solidFill>
                <a:effectLst/>
                <a:latin typeface="Anova Light (Body)"/>
              </a:rPr>
              <a:t>4: L</a:t>
            </a:r>
          </a:p>
          <a:p>
            <a:pPr marL="457200" lvl="1" algn="l"/>
            <a:r>
              <a:rPr lang="en-US" sz="2800" b="0" i="0" dirty="0">
                <a:solidFill>
                  <a:srgbClr val="1B1D22"/>
                </a:solidFill>
                <a:effectLst/>
                <a:latin typeface="Anova Light (Body)"/>
              </a:rPr>
              <a:t>5: M N</a:t>
            </a:r>
          </a:p>
          <a:p>
            <a:pPr marL="457200" lvl="1" algn="l"/>
            <a:r>
              <a:rPr lang="en-US" sz="2800" b="0" i="0" dirty="0">
                <a:solidFill>
                  <a:srgbClr val="1B1D22"/>
                </a:solidFill>
                <a:effectLst/>
                <a:latin typeface="Anova Light (Body)"/>
              </a:rPr>
              <a:t>6: R</a:t>
            </a:r>
            <a:endParaRPr lang="en-US" sz="2800" dirty="0">
              <a:solidFill>
                <a:srgbClr val="000000"/>
              </a:solidFill>
              <a:latin typeface="Anova Light (Body)"/>
            </a:endParaRPr>
          </a:p>
        </p:txBody>
      </p:sp>
    </p:spTree>
    <p:extLst>
      <p:ext uri="{BB962C8B-B14F-4D97-AF65-F5344CB8AC3E}">
        <p14:creationId xmlns:p14="http://schemas.microsoft.com/office/powerpoint/2010/main" val="68074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sp>
        <p:nvSpPr>
          <p:cNvPr id="30" name="TextBox 29">
            <a:extLst>
              <a:ext uri="{FF2B5EF4-FFF2-40B4-BE49-F238E27FC236}">
                <a16:creationId xmlns:a16="http://schemas.microsoft.com/office/drawing/2014/main" id="{CB655870-5A2A-8AA5-1060-2CDBB174D251}"/>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32" name="TextBox 31">
            <a:extLst>
              <a:ext uri="{FF2B5EF4-FFF2-40B4-BE49-F238E27FC236}">
                <a16:creationId xmlns:a16="http://schemas.microsoft.com/office/drawing/2014/main" id="{B0EB61F8-BDEE-846F-B55C-4E7A021B5F34}"/>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10" name="Rectangle 9">
            <a:extLst>
              <a:ext uri="{FF2B5EF4-FFF2-40B4-BE49-F238E27FC236}">
                <a16:creationId xmlns:a16="http://schemas.microsoft.com/office/drawing/2014/main" id="{0D884C42-43D1-3B0F-2EA8-E0DE6EA3AB66}"/>
              </a:ext>
            </a:extLst>
          </p:cNvPr>
          <p:cNvSpPr/>
          <p:nvPr/>
        </p:nvSpPr>
        <p:spPr>
          <a:xfrm>
            <a:off x="4114771" y="4909242"/>
            <a:ext cx="12002878" cy="9166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 name="Rectangle 10">
            <a:extLst>
              <a:ext uri="{FF2B5EF4-FFF2-40B4-BE49-F238E27FC236}">
                <a16:creationId xmlns:a16="http://schemas.microsoft.com/office/drawing/2014/main" id="{59193FA1-9008-7EE8-134D-77DFE76A22CF}"/>
              </a:ext>
            </a:extLst>
          </p:cNvPr>
          <p:cNvSpPr/>
          <p:nvPr/>
        </p:nvSpPr>
        <p:spPr>
          <a:xfrm>
            <a:off x="5070179" y="6395040"/>
            <a:ext cx="5767789" cy="5063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2" name="Rectangle 11">
            <a:extLst>
              <a:ext uri="{FF2B5EF4-FFF2-40B4-BE49-F238E27FC236}">
                <a16:creationId xmlns:a16="http://schemas.microsoft.com/office/drawing/2014/main" id="{1C1F0E04-4BA8-D651-BF7C-9DFA85A88E13}"/>
              </a:ext>
            </a:extLst>
          </p:cNvPr>
          <p:cNvSpPr/>
          <p:nvPr/>
        </p:nvSpPr>
        <p:spPr>
          <a:xfrm>
            <a:off x="5070179" y="6912295"/>
            <a:ext cx="7866043" cy="4962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3" name="TextBox 12">
            <a:extLst>
              <a:ext uri="{FF2B5EF4-FFF2-40B4-BE49-F238E27FC236}">
                <a16:creationId xmlns:a16="http://schemas.microsoft.com/office/drawing/2014/main" id="{9F8F49D5-BFA6-F19C-1C53-BD3E45F1B9AE}"/>
              </a:ext>
            </a:extLst>
          </p:cNvPr>
          <p:cNvSpPr txBox="1"/>
          <p:nvPr>
            <p:custDataLst>
              <p:tags r:id="rId2"/>
            </p:custDataLst>
          </p:nvPr>
        </p:nvSpPr>
        <p:spPr>
          <a:xfrm>
            <a:off x="1155700" y="2283230"/>
            <a:ext cx="15184146" cy="5720540"/>
          </a:xfrm>
          <a:prstGeom prst="rect">
            <a:avLst/>
          </a:prstGeom>
          <a:noFill/>
          <a:ln w="19050" cmpd="sng">
            <a:solidFill>
              <a:srgbClr val="0074BE"/>
            </a:solidFill>
          </a:ln>
        </p:spPr>
        <p:txBody>
          <a:bodyPr vert="horz" wrap="square" lIns="177800" tIns="177800" rIns="177800" bIns="177800" rtlCol="0">
            <a:spAutoFit/>
          </a:bodyPr>
          <a:lstStyle/>
          <a:p>
            <a:r>
              <a:rPr lang="en-US" sz="3200" b="1" dirty="0">
                <a:solidFill>
                  <a:srgbClr val="000080"/>
                </a:solidFill>
                <a:latin typeface="Courier New" panose="02070309020205020404" pitchFamily="49" charset="0"/>
              </a:rPr>
              <a:t>proc</a:t>
            </a:r>
            <a:r>
              <a:rPr lang="en-US" sz="3200" b="0" dirty="0">
                <a:solidFill>
                  <a:srgbClr val="000000"/>
                </a:solidFill>
                <a:latin typeface="Courier New" panose="02070309020205020404" pitchFamily="49" charset="0"/>
              </a:rPr>
              <a:t> </a:t>
            </a:r>
            <a:r>
              <a:rPr lang="en-US" sz="3200" b="1" dirty="0" err="1">
                <a:solidFill>
                  <a:srgbClr val="000080"/>
                </a:solidFill>
                <a:latin typeface="Courier New" panose="02070309020205020404" pitchFamily="49" charset="0"/>
              </a:rPr>
              <a:t>sql</a:t>
            </a:r>
            <a:r>
              <a:rPr lang="en-US" sz="3200" b="0" dirty="0">
                <a:solidFill>
                  <a:srgbClr val="000000"/>
                </a:solidFill>
                <a:latin typeface="Courier New" panose="02070309020205020404" pitchFamily="49" charset="0"/>
              </a:rPr>
              <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select</a:t>
            </a:r>
            <a:r>
              <a:rPr lang="en-US" sz="3200" dirty="0">
                <a:solidFill>
                  <a:srgbClr val="000000"/>
                </a:solidFill>
                <a:latin typeface="Courier New" panose="02070309020205020404" pitchFamily="49" charset="0"/>
              </a:rPr>
              <a:t> Name, FirstName, </a:t>
            </a:r>
            <a:r>
              <a:rPr lang="en-US" sz="3200" dirty="0" err="1">
                <a:solidFill>
                  <a:srgbClr val="000000"/>
                </a:solidFill>
                <a:latin typeface="Courier New" panose="02070309020205020404" pitchFamily="49" charset="0"/>
              </a:rPr>
              <a:t>LastName</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from</a:t>
            </a:r>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catyums.customers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inner</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join</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catyums.catlovers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on</a:t>
            </a:r>
            <a:r>
              <a:rPr lang="en-US" sz="3200" dirty="0">
                <a:solidFill>
                  <a:srgbClr val="000000"/>
                </a:solidFill>
                <a:latin typeface="Courier New" panose="02070309020205020404" pitchFamily="49" charset="0"/>
              </a:rPr>
              <a:t>  SOUNDEX(scan(cat.Name,</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))=SOUNDEX(FirstName)</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SOUNDEX(scan(cat.Name,</a:t>
            </a:r>
            <a:r>
              <a:rPr lang="en-US" sz="3200" b="1" dirty="0">
                <a:solidFill>
                  <a:srgbClr val="08726D"/>
                </a:solidFill>
                <a:latin typeface="Courier New" panose="02070309020205020404" pitchFamily="49" charset="0"/>
              </a:rPr>
              <a:t>2</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))=SOUNDEX(</a:t>
            </a:r>
            <a:r>
              <a:rPr lang="en-US" sz="3200" b="0" dirty="0" err="1">
                <a:solidFill>
                  <a:srgbClr val="000000"/>
                </a:solidFill>
                <a:latin typeface="Courier New" panose="02070309020205020404" pitchFamily="49" charset="0"/>
              </a:rPr>
              <a:t>LastName</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cat.State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c.State</a:t>
            </a:r>
            <a:endParaRPr lang="en-US" sz="3200" b="0" dirty="0">
              <a:solidFill>
                <a:srgbClr val="000000"/>
              </a:solidFill>
              <a:latin typeface="Courier New" panose="02070309020205020404" pitchFamily="49" charset="0"/>
            </a:endParaRP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cat.City</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upcase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c.City</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put(Zipcode,</a:t>
            </a:r>
            <a:r>
              <a:rPr lang="en-US" sz="3200" b="0" dirty="0">
                <a:solidFill>
                  <a:srgbClr val="08726D"/>
                </a:solidFill>
                <a:latin typeface="Courier New" panose="02070309020205020404" pitchFamily="49" charset="0"/>
              </a:rPr>
              <a:t>z5.</a:t>
            </a:r>
            <a:r>
              <a:rPr lang="en-US" sz="3200" b="0" dirty="0">
                <a:solidFill>
                  <a:srgbClr val="000000"/>
                </a:solidFill>
                <a:latin typeface="Courier New" panose="02070309020205020404" pitchFamily="49" charset="0"/>
              </a:rPr>
              <a:t>)=scan(Zip,</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a:t>
            </a:r>
            <a:r>
              <a:rPr lang="en-US" sz="3200" b="0" dirty="0">
                <a:solidFill>
                  <a:srgbClr val="000000"/>
                </a:solidFill>
                <a:latin typeface="Courier New" panose="02070309020205020404" pitchFamily="49" charset="0"/>
              </a:rPr>
              <a:t>)</a:t>
            </a:r>
            <a:r>
              <a:rPr lang="en-US" sz="3200" b="1" dirty="0">
                <a:latin typeface="Courier New" panose="02070309020205020404" pitchFamily="49" charset="0"/>
              </a:rPr>
              <a:t>;</a:t>
            </a:r>
          </a:p>
          <a:p>
            <a:pPr>
              <a:lnSpc>
                <a:spcPct val="85000"/>
              </a:lnSpc>
            </a:pPr>
            <a:r>
              <a:rPr lang="en-US" sz="3200" b="1" dirty="0">
                <a:solidFill>
                  <a:srgbClr val="000080"/>
                </a:solidFill>
                <a:latin typeface="Courier New" panose="02070309020205020404" pitchFamily="49" charset="0"/>
              </a:rPr>
              <a:t>quit</a:t>
            </a:r>
            <a:r>
              <a:rPr lang="en-US" sz="3200" b="0" dirty="0">
                <a:solidFill>
                  <a:srgbClr val="000000"/>
                </a:solidFill>
                <a:latin typeface="Courier New" panose="02070309020205020404" pitchFamily="49" charset="0"/>
              </a:rPr>
              <a:t>;</a:t>
            </a:r>
            <a:endParaRPr lang="en-US" sz="4800" b="1" dirty="0">
              <a:latin typeface="Courier New" panose="02070309020205020404" pitchFamily="49" charset="0"/>
            </a:endParaRPr>
          </a:p>
        </p:txBody>
      </p:sp>
    </p:spTree>
    <p:extLst>
      <p:ext uri="{BB962C8B-B14F-4D97-AF65-F5344CB8AC3E}">
        <p14:creationId xmlns:p14="http://schemas.microsoft.com/office/powerpoint/2010/main" val="26803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SOUNDEX</a:t>
            </a:r>
          </a:p>
        </p:txBody>
      </p:sp>
      <p:sp>
        <p:nvSpPr>
          <p:cNvPr id="30" name="TextBox 29">
            <a:extLst>
              <a:ext uri="{FF2B5EF4-FFF2-40B4-BE49-F238E27FC236}">
                <a16:creationId xmlns:a16="http://schemas.microsoft.com/office/drawing/2014/main" id="{CB655870-5A2A-8AA5-1060-2CDBB174D251}"/>
              </a:ext>
            </a:extLst>
          </p:cNvPr>
          <p:cNvSpPr txBox="1"/>
          <p:nvPr>
            <p:custDataLst>
              <p:tags r:id="rId1"/>
            </p:custDataLst>
          </p:nvPr>
        </p:nvSpPr>
        <p:spPr>
          <a:xfrm>
            <a:off x="10403442" y="641567"/>
            <a:ext cx="7015656"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SOUNDEX</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string</a:t>
            </a:r>
            <a:r>
              <a:rPr lang="en-US" dirty="0">
                <a:solidFill>
                  <a:srgbClr val="000000"/>
                </a:solidFill>
                <a:latin typeface="Calibri" panose="020F0502020204030204" pitchFamily="34" charset="0"/>
              </a:rPr>
              <a:t>)</a:t>
            </a:r>
          </a:p>
        </p:txBody>
      </p:sp>
      <p:sp>
        <p:nvSpPr>
          <p:cNvPr id="32" name="TextBox 31">
            <a:extLst>
              <a:ext uri="{FF2B5EF4-FFF2-40B4-BE49-F238E27FC236}">
                <a16:creationId xmlns:a16="http://schemas.microsoft.com/office/drawing/2014/main" id="{B0EB61F8-BDEE-846F-B55C-4E7A021B5F34}"/>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Encodes a character string to facilitate searching and comparison</a:t>
            </a:r>
            <a:endParaRPr lang="en-US" dirty="0">
              <a:solidFill>
                <a:schemeClr val="tx1"/>
              </a:solidFill>
            </a:endParaRPr>
          </a:p>
        </p:txBody>
      </p:sp>
      <p:sp>
        <p:nvSpPr>
          <p:cNvPr id="10" name="Rectangle 9">
            <a:extLst>
              <a:ext uri="{FF2B5EF4-FFF2-40B4-BE49-F238E27FC236}">
                <a16:creationId xmlns:a16="http://schemas.microsoft.com/office/drawing/2014/main" id="{0D884C42-43D1-3B0F-2EA8-E0DE6EA3AB66}"/>
              </a:ext>
            </a:extLst>
          </p:cNvPr>
          <p:cNvSpPr/>
          <p:nvPr/>
        </p:nvSpPr>
        <p:spPr>
          <a:xfrm>
            <a:off x="4114771" y="4909242"/>
            <a:ext cx="12002878" cy="9166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 name="Rectangle 10">
            <a:extLst>
              <a:ext uri="{FF2B5EF4-FFF2-40B4-BE49-F238E27FC236}">
                <a16:creationId xmlns:a16="http://schemas.microsoft.com/office/drawing/2014/main" id="{59193FA1-9008-7EE8-134D-77DFE76A22CF}"/>
              </a:ext>
            </a:extLst>
          </p:cNvPr>
          <p:cNvSpPr/>
          <p:nvPr/>
        </p:nvSpPr>
        <p:spPr>
          <a:xfrm>
            <a:off x="5070179" y="6395040"/>
            <a:ext cx="5767789" cy="5063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2" name="Rectangle 11">
            <a:extLst>
              <a:ext uri="{FF2B5EF4-FFF2-40B4-BE49-F238E27FC236}">
                <a16:creationId xmlns:a16="http://schemas.microsoft.com/office/drawing/2014/main" id="{1C1F0E04-4BA8-D651-BF7C-9DFA85A88E13}"/>
              </a:ext>
            </a:extLst>
          </p:cNvPr>
          <p:cNvSpPr/>
          <p:nvPr/>
        </p:nvSpPr>
        <p:spPr>
          <a:xfrm>
            <a:off x="5070179" y="6912295"/>
            <a:ext cx="7866043" cy="4962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3" name="TextBox 12">
            <a:extLst>
              <a:ext uri="{FF2B5EF4-FFF2-40B4-BE49-F238E27FC236}">
                <a16:creationId xmlns:a16="http://schemas.microsoft.com/office/drawing/2014/main" id="{9F8F49D5-BFA6-F19C-1C53-BD3E45F1B9AE}"/>
              </a:ext>
            </a:extLst>
          </p:cNvPr>
          <p:cNvSpPr txBox="1"/>
          <p:nvPr>
            <p:custDataLst>
              <p:tags r:id="rId2"/>
            </p:custDataLst>
          </p:nvPr>
        </p:nvSpPr>
        <p:spPr>
          <a:xfrm>
            <a:off x="1155700" y="2283230"/>
            <a:ext cx="15184146" cy="5720540"/>
          </a:xfrm>
          <a:prstGeom prst="rect">
            <a:avLst/>
          </a:prstGeom>
          <a:noFill/>
          <a:ln w="19050" cmpd="sng">
            <a:solidFill>
              <a:srgbClr val="0074BE"/>
            </a:solidFill>
          </a:ln>
        </p:spPr>
        <p:txBody>
          <a:bodyPr vert="horz" wrap="square" lIns="177800" tIns="177800" rIns="177800" bIns="177800" rtlCol="0">
            <a:spAutoFit/>
          </a:bodyPr>
          <a:lstStyle/>
          <a:p>
            <a:r>
              <a:rPr lang="en-US" sz="3200" b="1" dirty="0">
                <a:solidFill>
                  <a:srgbClr val="000080"/>
                </a:solidFill>
                <a:latin typeface="Courier New" panose="02070309020205020404" pitchFamily="49" charset="0"/>
              </a:rPr>
              <a:t>proc</a:t>
            </a:r>
            <a:r>
              <a:rPr lang="en-US" sz="3200" b="0" dirty="0">
                <a:solidFill>
                  <a:srgbClr val="000000"/>
                </a:solidFill>
                <a:latin typeface="Courier New" panose="02070309020205020404" pitchFamily="49" charset="0"/>
              </a:rPr>
              <a:t> </a:t>
            </a:r>
            <a:r>
              <a:rPr lang="en-US" sz="3200" b="1" dirty="0" err="1">
                <a:solidFill>
                  <a:srgbClr val="000080"/>
                </a:solidFill>
                <a:latin typeface="Courier New" panose="02070309020205020404" pitchFamily="49" charset="0"/>
              </a:rPr>
              <a:t>sql</a:t>
            </a:r>
            <a:r>
              <a:rPr lang="en-US" sz="3200" b="0" dirty="0">
                <a:solidFill>
                  <a:srgbClr val="000000"/>
                </a:solidFill>
                <a:latin typeface="Courier New" panose="02070309020205020404" pitchFamily="49" charset="0"/>
              </a:rPr>
              <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select</a:t>
            </a:r>
            <a:r>
              <a:rPr lang="en-US" sz="3200" dirty="0">
                <a:solidFill>
                  <a:srgbClr val="000000"/>
                </a:solidFill>
                <a:latin typeface="Courier New" panose="02070309020205020404" pitchFamily="49" charset="0"/>
              </a:rPr>
              <a:t> Name, FirstName, </a:t>
            </a:r>
            <a:r>
              <a:rPr lang="en-US" sz="3200" dirty="0" err="1">
                <a:solidFill>
                  <a:srgbClr val="000000"/>
                </a:solidFill>
                <a:latin typeface="Courier New" panose="02070309020205020404" pitchFamily="49" charset="0"/>
              </a:rPr>
              <a:t>LastName</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from</a:t>
            </a:r>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catyums.customers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inner</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join</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catyums.catlovers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on</a:t>
            </a:r>
            <a:r>
              <a:rPr lang="en-US" sz="3200" dirty="0">
                <a:solidFill>
                  <a:srgbClr val="000000"/>
                </a:solidFill>
                <a:latin typeface="Courier New" panose="02070309020205020404" pitchFamily="49" charset="0"/>
              </a:rPr>
              <a:t>  SOUNDEX(scan(cat.Name,</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))=SOUNDEX(FirstName)</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SOUNDEX(scan(cat.Name,</a:t>
            </a:r>
            <a:r>
              <a:rPr lang="en-US" sz="3200" b="1" dirty="0">
                <a:solidFill>
                  <a:srgbClr val="08726D"/>
                </a:solidFill>
                <a:latin typeface="Courier New" panose="02070309020205020404" pitchFamily="49" charset="0"/>
              </a:rPr>
              <a:t>2</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))=SOUNDEX(</a:t>
            </a:r>
            <a:r>
              <a:rPr lang="en-US" sz="3200" b="0" dirty="0" err="1">
                <a:solidFill>
                  <a:srgbClr val="000000"/>
                </a:solidFill>
                <a:latin typeface="Courier New" panose="02070309020205020404" pitchFamily="49" charset="0"/>
              </a:rPr>
              <a:t>LastName</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cat.State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c.State</a:t>
            </a:r>
            <a:endParaRPr lang="en-US" sz="3200" b="0" dirty="0">
              <a:solidFill>
                <a:srgbClr val="000000"/>
              </a:solidFill>
              <a:latin typeface="Courier New" panose="02070309020205020404" pitchFamily="49" charset="0"/>
            </a:endParaRP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cat.City</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upcase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c.City</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put(Zipcode,</a:t>
            </a:r>
            <a:r>
              <a:rPr lang="en-US" sz="3200" b="0" dirty="0">
                <a:solidFill>
                  <a:srgbClr val="08726D"/>
                </a:solidFill>
                <a:latin typeface="Courier New" panose="02070309020205020404" pitchFamily="49" charset="0"/>
              </a:rPr>
              <a:t>z5.</a:t>
            </a:r>
            <a:r>
              <a:rPr lang="en-US" sz="3200" b="0" dirty="0">
                <a:solidFill>
                  <a:srgbClr val="000000"/>
                </a:solidFill>
                <a:latin typeface="Courier New" panose="02070309020205020404" pitchFamily="49" charset="0"/>
              </a:rPr>
              <a:t>)=scan(Zip,</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a:t>
            </a:r>
            <a:r>
              <a:rPr lang="en-US" sz="3200" b="0" dirty="0">
                <a:solidFill>
                  <a:srgbClr val="000000"/>
                </a:solidFill>
                <a:latin typeface="Courier New" panose="02070309020205020404" pitchFamily="49" charset="0"/>
              </a:rPr>
              <a:t>)</a:t>
            </a:r>
            <a:r>
              <a:rPr lang="en-US" sz="3200" b="1" dirty="0">
                <a:latin typeface="Courier New" panose="02070309020205020404" pitchFamily="49" charset="0"/>
              </a:rPr>
              <a:t>;</a:t>
            </a:r>
          </a:p>
          <a:p>
            <a:pPr>
              <a:lnSpc>
                <a:spcPct val="85000"/>
              </a:lnSpc>
            </a:pPr>
            <a:r>
              <a:rPr lang="en-US" sz="3200" b="1" dirty="0">
                <a:solidFill>
                  <a:srgbClr val="000080"/>
                </a:solidFill>
                <a:latin typeface="Courier New" panose="02070309020205020404" pitchFamily="49" charset="0"/>
              </a:rPr>
              <a:t>quit</a:t>
            </a:r>
            <a:r>
              <a:rPr lang="en-US" sz="3200" b="0" dirty="0">
                <a:solidFill>
                  <a:srgbClr val="000000"/>
                </a:solidFill>
                <a:latin typeface="Courier New" panose="02070309020205020404" pitchFamily="49" charset="0"/>
              </a:rPr>
              <a:t>;</a:t>
            </a:r>
            <a:endParaRPr lang="en-US" sz="4800" b="1" dirty="0">
              <a:latin typeface="Courier New" panose="02070309020205020404" pitchFamily="49" charset="0"/>
            </a:endParaRPr>
          </a:p>
        </p:txBody>
      </p:sp>
      <p:sp>
        <p:nvSpPr>
          <p:cNvPr id="2" name="Rectangle 1">
            <a:extLst>
              <a:ext uri="{FF2B5EF4-FFF2-40B4-BE49-F238E27FC236}">
                <a16:creationId xmlns:a16="http://schemas.microsoft.com/office/drawing/2014/main" id="{2AAE6E48-F37C-C541-A179-399BD640FAFC}"/>
              </a:ext>
            </a:extLst>
          </p:cNvPr>
          <p:cNvSpPr/>
          <p:nvPr/>
        </p:nvSpPr>
        <p:spPr>
          <a:xfrm>
            <a:off x="9866469" y="8079176"/>
            <a:ext cx="5915985" cy="7993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Rectangle 2">
            <a:extLst>
              <a:ext uri="{FF2B5EF4-FFF2-40B4-BE49-F238E27FC236}">
                <a16:creationId xmlns:a16="http://schemas.microsoft.com/office/drawing/2014/main" id="{95C43A8F-5D0F-E51A-EA82-97AFAC477DB2}"/>
              </a:ext>
            </a:extLst>
          </p:cNvPr>
          <p:cNvSpPr/>
          <p:nvPr/>
        </p:nvSpPr>
        <p:spPr>
          <a:xfrm>
            <a:off x="9866467" y="8878484"/>
            <a:ext cx="5915985" cy="367585"/>
          </a:xfrm>
          <a:prstGeom prst="rect">
            <a:avLst/>
          </a:prstGeom>
          <a:solidFill>
            <a:srgbClr val="D4E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4" name="Table 3">
            <a:extLst>
              <a:ext uri="{FF2B5EF4-FFF2-40B4-BE49-F238E27FC236}">
                <a16:creationId xmlns:a16="http://schemas.microsoft.com/office/drawing/2014/main" id="{ED88CF20-2D04-6C9D-267E-DB6DEB1E67AB}"/>
              </a:ext>
            </a:extLst>
          </p:cNvPr>
          <p:cNvGraphicFramePr>
            <a:graphicFrameLocks noGrp="1"/>
          </p:cNvGraphicFramePr>
          <p:nvPr>
            <p:extLst>
              <p:ext uri="{D42A27DB-BD31-4B8C-83A1-F6EECF244321}">
                <p14:modId xmlns:p14="http://schemas.microsoft.com/office/powerpoint/2010/main" val="785987351"/>
              </p:ext>
            </p:extLst>
          </p:nvPr>
        </p:nvGraphicFramePr>
        <p:xfrm>
          <a:off x="9866469" y="7706829"/>
          <a:ext cx="5915986" cy="1539240"/>
        </p:xfrm>
        <a:graphic>
          <a:graphicData uri="http://schemas.openxmlformats.org/drawingml/2006/table">
            <a:tbl>
              <a:tblPr>
                <a:tableStyleId>{616DA210-FB5B-4158-B5E0-FEB733F419BA}</a:tableStyleId>
              </a:tblPr>
              <a:tblGrid>
                <a:gridCol w="2990522">
                  <a:extLst>
                    <a:ext uri="{9D8B030D-6E8A-4147-A177-3AD203B41FA5}">
                      <a16:colId xmlns:a16="http://schemas.microsoft.com/office/drawing/2014/main" val="1252185828"/>
                    </a:ext>
                  </a:extLst>
                </a:gridCol>
                <a:gridCol w="1478238">
                  <a:extLst>
                    <a:ext uri="{9D8B030D-6E8A-4147-A177-3AD203B41FA5}">
                      <a16:colId xmlns:a16="http://schemas.microsoft.com/office/drawing/2014/main" val="2394985495"/>
                    </a:ext>
                  </a:extLst>
                </a:gridCol>
                <a:gridCol w="1447226">
                  <a:extLst>
                    <a:ext uri="{9D8B030D-6E8A-4147-A177-3AD203B41FA5}">
                      <a16:colId xmlns:a16="http://schemas.microsoft.com/office/drawing/2014/main" val="2460905743"/>
                    </a:ext>
                  </a:extLst>
                </a:gridCol>
              </a:tblGrid>
              <a:tr h="289416">
                <a:tc>
                  <a:txBody>
                    <a:bodyPr/>
                    <a:lstStyle/>
                    <a:p>
                      <a:pPr algn="l" rtl="0" fontAlgn="b"/>
                      <a:r>
                        <a:rPr lang="en-US" sz="2400" b="1" u="none" strike="noStrike" dirty="0">
                          <a:solidFill>
                            <a:schemeClr val="bg1"/>
                          </a:solidFill>
                          <a:effectLst/>
                        </a:rPr>
                        <a: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FirstName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err="1">
                          <a:solidFill>
                            <a:schemeClr val="bg1"/>
                          </a:solidFill>
                          <a:effectLst/>
                        </a:rPr>
                        <a:t>LastName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289416">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Jennifer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Ryan</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4102107634"/>
                  </a:ext>
                </a:extLst>
              </a:tr>
              <a:tr h="289416">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289416">
                <a:tc>
                  <a:txBody>
                    <a:bodyPr/>
                    <a:lstStyle/>
                    <a:p>
                      <a:pPr algn="l" rtl="0" fontAlgn="t"/>
                      <a:r>
                        <a:rPr lang="en-US" sz="2400" u="none" strike="noStrike" dirty="0">
                          <a:solidFill>
                            <a:schemeClr val="tx1"/>
                          </a:solidFill>
                          <a:effectLst/>
                        </a:rPr>
                        <a:t>MICHEAL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b="0" i="0" u="none" strike="noStrike" dirty="0">
                          <a:solidFill>
                            <a:schemeClr val="tx1"/>
                          </a:solidFill>
                          <a:effectLst/>
                          <a:latin typeface="Calibri Light" panose="020F0302020204030204" pitchFamily="34" charset="0"/>
                        </a:rPr>
                        <a:t>Michael</a:t>
                      </a:r>
                    </a:p>
                  </a:txBody>
                  <a:tcPr marL="19050" marR="19050" marT="19050" marB="0"/>
                </a:tc>
                <a:tc>
                  <a:txBody>
                    <a:bodyPr/>
                    <a:lstStyle/>
                    <a:p>
                      <a:pPr algn="l" rtl="0" fontAlgn="t"/>
                      <a:r>
                        <a:rPr lang="en-US" sz="2400" b="0" i="0" u="none" strike="noStrike" dirty="0">
                          <a:solidFill>
                            <a:schemeClr val="tx1"/>
                          </a:solidFill>
                          <a:effectLst/>
                          <a:latin typeface="Calibri Light" panose="020F0302020204030204" pitchFamily="34" charset="0"/>
                        </a:rPr>
                        <a:t>Kaufman</a:t>
                      </a:r>
                    </a:p>
                  </a:txBody>
                  <a:tcPr marL="19050" marR="19050" marT="19050" marB="0"/>
                </a:tc>
                <a:extLst>
                  <a:ext uri="{0D108BD9-81ED-4DB2-BD59-A6C34878D82A}">
                    <a16:rowId xmlns:a16="http://schemas.microsoft.com/office/drawing/2014/main" val="1157379521"/>
                  </a:ext>
                </a:extLst>
              </a:tr>
            </a:tbl>
          </a:graphicData>
        </a:graphic>
      </p:graphicFrame>
    </p:spTree>
    <p:extLst>
      <p:ext uri="{BB962C8B-B14F-4D97-AF65-F5344CB8AC3E}">
        <p14:creationId xmlns:p14="http://schemas.microsoft.com/office/powerpoint/2010/main" val="266873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C1F0E04-4BA8-D651-BF7C-9DFA85A88E13}"/>
              </a:ext>
            </a:extLst>
          </p:cNvPr>
          <p:cNvSpPr/>
          <p:nvPr/>
        </p:nvSpPr>
        <p:spPr>
          <a:xfrm>
            <a:off x="10058400" y="6912295"/>
            <a:ext cx="534572" cy="49621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 name="Rectangle 10">
            <a:extLst>
              <a:ext uri="{FF2B5EF4-FFF2-40B4-BE49-F238E27FC236}">
                <a16:creationId xmlns:a16="http://schemas.microsoft.com/office/drawing/2014/main" id="{59193FA1-9008-7EE8-134D-77DFE76A22CF}"/>
              </a:ext>
            </a:extLst>
          </p:cNvPr>
          <p:cNvSpPr/>
          <p:nvPr/>
        </p:nvSpPr>
        <p:spPr>
          <a:xfrm>
            <a:off x="10058400" y="6395040"/>
            <a:ext cx="534572" cy="5063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0" name="Rectangle 9">
            <a:extLst>
              <a:ext uri="{FF2B5EF4-FFF2-40B4-BE49-F238E27FC236}">
                <a16:creationId xmlns:a16="http://schemas.microsoft.com/office/drawing/2014/main" id="{0D884C42-43D1-3B0F-2EA8-E0DE6EA3AB66}"/>
              </a:ext>
            </a:extLst>
          </p:cNvPr>
          <p:cNvSpPr/>
          <p:nvPr/>
        </p:nvSpPr>
        <p:spPr>
          <a:xfrm>
            <a:off x="4994030" y="5438951"/>
            <a:ext cx="7835705" cy="9166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3" name="TextBox 12">
            <a:extLst>
              <a:ext uri="{FF2B5EF4-FFF2-40B4-BE49-F238E27FC236}">
                <a16:creationId xmlns:a16="http://schemas.microsoft.com/office/drawing/2014/main" id="{9F8F49D5-BFA6-F19C-1C53-BD3E45F1B9AE}"/>
              </a:ext>
            </a:extLst>
          </p:cNvPr>
          <p:cNvSpPr txBox="1"/>
          <p:nvPr>
            <p:custDataLst>
              <p:tags r:id="rId1"/>
            </p:custDataLst>
          </p:nvPr>
        </p:nvSpPr>
        <p:spPr>
          <a:xfrm>
            <a:off x="1155700" y="2283230"/>
            <a:ext cx="15184146" cy="5720540"/>
          </a:xfrm>
          <a:prstGeom prst="rect">
            <a:avLst/>
          </a:prstGeom>
          <a:noFill/>
          <a:ln w="19050" cmpd="sng">
            <a:solidFill>
              <a:srgbClr val="0074BE"/>
            </a:solidFill>
          </a:ln>
        </p:spPr>
        <p:txBody>
          <a:bodyPr vert="horz" wrap="square" lIns="177800" tIns="177800" rIns="177800" bIns="177800" rtlCol="0">
            <a:spAutoFit/>
          </a:bodyPr>
          <a:lstStyle/>
          <a:p>
            <a:r>
              <a:rPr lang="en-US" sz="3200" b="1" dirty="0">
                <a:solidFill>
                  <a:srgbClr val="000080"/>
                </a:solidFill>
                <a:latin typeface="Courier New" panose="02070309020205020404" pitchFamily="49" charset="0"/>
              </a:rPr>
              <a:t>proc</a:t>
            </a:r>
            <a:r>
              <a:rPr lang="en-US" sz="3200" b="0" dirty="0">
                <a:solidFill>
                  <a:srgbClr val="000000"/>
                </a:solidFill>
                <a:latin typeface="Courier New" panose="02070309020205020404" pitchFamily="49" charset="0"/>
              </a:rPr>
              <a:t> </a:t>
            </a:r>
            <a:r>
              <a:rPr lang="en-US" sz="3200" b="1" dirty="0" err="1">
                <a:solidFill>
                  <a:srgbClr val="000080"/>
                </a:solidFill>
                <a:latin typeface="Courier New" panose="02070309020205020404" pitchFamily="49" charset="0"/>
              </a:rPr>
              <a:t>sql</a:t>
            </a:r>
            <a:r>
              <a:rPr lang="en-US" sz="3200" b="0" dirty="0">
                <a:solidFill>
                  <a:srgbClr val="000000"/>
                </a:solidFill>
                <a:latin typeface="Courier New" panose="02070309020205020404" pitchFamily="49" charset="0"/>
              </a:rPr>
              <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select</a:t>
            </a:r>
            <a:r>
              <a:rPr lang="en-US" sz="3200" dirty="0">
                <a:solidFill>
                  <a:srgbClr val="000000"/>
                </a:solidFill>
                <a:latin typeface="Courier New" panose="02070309020205020404" pitchFamily="49" charset="0"/>
              </a:rPr>
              <a:t> Name, FirstName, </a:t>
            </a:r>
            <a:r>
              <a:rPr lang="en-US" sz="3200" dirty="0" err="1">
                <a:solidFill>
                  <a:srgbClr val="000000"/>
                </a:solidFill>
                <a:latin typeface="Courier New" panose="02070309020205020404" pitchFamily="49" charset="0"/>
              </a:rPr>
              <a:t>LastName</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from</a:t>
            </a:r>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catyums.customers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inner</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join</a:t>
            </a:r>
            <a:endParaRPr lang="en-US" sz="3200" dirty="0">
              <a:solidFill>
                <a:srgbClr val="000000"/>
              </a:solidFill>
              <a:latin typeface="Courier New" panose="02070309020205020404" pitchFamily="49" charset="0"/>
            </a:endParaRPr>
          </a:p>
          <a:p>
            <a:r>
              <a:rPr lang="en-US" sz="3200" dirty="0">
                <a:solidFill>
                  <a:srgbClr val="000000"/>
                </a:solidFill>
                <a:latin typeface="Courier New" panose="02070309020205020404" pitchFamily="49" charset="0"/>
              </a:rPr>
              <a:t>		 </a:t>
            </a:r>
            <a:r>
              <a:rPr lang="en-US" sz="3200" dirty="0" err="1">
                <a:solidFill>
                  <a:srgbClr val="000000"/>
                </a:solidFill>
                <a:latin typeface="Courier New" panose="02070309020205020404" pitchFamily="49" charset="0"/>
              </a:rPr>
              <a:t>catyums.catlovers</a:t>
            </a:r>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as</a:t>
            </a:r>
            <a:r>
              <a:rPr lang="en-US" sz="3200" dirty="0">
                <a:solidFill>
                  <a:srgbClr val="000000"/>
                </a:solidFill>
                <a:latin typeface="Courier New" panose="02070309020205020404" pitchFamily="49" charset="0"/>
              </a:rPr>
              <a:t> cat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on     </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cat.State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c.State</a:t>
            </a:r>
            <a:endParaRPr lang="en-US" sz="3200" b="0" dirty="0">
              <a:solidFill>
                <a:srgbClr val="000000"/>
              </a:solidFill>
              <a:latin typeface="Courier New" panose="02070309020205020404" pitchFamily="49" charset="0"/>
            </a:endParaRP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a:t>
            </a:r>
            <a:r>
              <a:rPr lang="en-US" sz="3200" b="0" dirty="0" err="1">
                <a:solidFill>
                  <a:srgbClr val="000000"/>
                </a:solidFill>
                <a:latin typeface="Courier New" panose="02070309020205020404" pitchFamily="49" charset="0"/>
              </a:rPr>
              <a:t>cat.City</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upcase</a:t>
            </a:r>
            <a:r>
              <a:rPr lang="en-US" sz="3200" b="0" dirty="0">
                <a:solidFill>
                  <a:srgbClr val="000000"/>
                </a:solidFill>
                <a:latin typeface="Courier New" panose="02070309020205020404" pitchFamily="49" charset="0"/>
              </a:rPr>
              <a:t>(</a:t>
            </a:r>
            <a:r>
              <a:rPr lang="en-US" sz="3200" b="0" dirty="0" err="1">
                <a:solidFill>
                  <a:srgbClr val="000000"/>
                </a:solidFill>
                <a:latin typeface="Courier New" panose="02070309020205020404" pitchFamily="49" charset="0"/>
              </a:rPr>
              <a:t>c.City</a:t>
            </a:r>
            <a:r>
              <a:rPr lang="en-US" sz="3200" b="0" dirty="0">
                <a:solidFill>
                  <a:srgbClr val="000000"/>
                </a:solidFill>
                <a:latin typeface="Courier New" panose="02070309020205020404" pitchFamily="49" charset="0"/>
              </a:rPr>
              <a:t>)</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put(Zipcode,</a:t>
            </a:r>
            <a:r>
              <a:rPr lang="en-US" sz="3200" b="0" dirty="0">
                <a:solidFill>
                  <a:srgbClr val="08726D"/>
                </a:solidFill>
                <a:latin typeface="Courier New" panose="02070309020205020404" pitchFamily="49" charset="0"/>
              </a:rPr>
              <a:t>z5.</a:t>
            </a:r>
            <a:r>
              <a:rPr lang="en-US" sz="3200" b="0" dirty="0">
                <a:solidFill>
                  <a:srgbClr val="000000"/>
                </a:solidFill>
                <a:latin typeface="Courier New" panose="02070309020205020404" pitchFamily="49" charset="0"/>
              </a:rPr>
              <a:t>)=scan(Zip,</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a:t>
            </a:r>
            <a:r>
              <a:rPr lang="en-US" sz="3200" b="0" dirty="0">
                <a:solidFill>
                  <a:srgbClr val="000000"/>
                </a:solidFill>
                <a:latin typeface="Courier New" panose="02070309020205020404" pitchFamily="49" charset="0"/>
              </a:rPr>
              <a:t>)</a:t>
            </a:r>
          </a:p>
          <a:p>
            <a:r>
              <a:rPr lang="en-US" sz="3200" dirty="0">
                <a:solidFill>
                  <a:srgbClr val="000000"/>
                </a:solidFill>
                <a:latin typeface="Courier New" panose="02070309020205020404" pitchFamily="49" charset="0"/>
              </a:rPr>
              <a:t>        </a:t>
            </a:r>
            <a:r>
              <a:rPr lang="en-US" sz="3200" dirty="0">
                <a:solidFill>
                  <a:srgbClr val="0000FF"/>
                </a:solidFill>
                <a:latin typeface="Courier New" panose="02070309020205020404" pitchFamily="49" charset="0"/>
              </a:rPr>
              <a:t>where</a:t>
            </a:r>
            <a:r>
              <a:rPr lang="en-US" sz="3200" dirty="0">
                <a:solidFill>
                  <a:srgbClr val="000000"/>
                </a:solidFill>
                <a:latin typeface="Courier New" panose="02070309020205020404" pitchFamily="49" charset="0"/>
              </a:rPr>
              <a:t>  scan(cat.Name,</a:t>
            </a:r>
            <a:r>
              <a:rPr lang="en-US" sz="3200" b="1" dirty="0">
                <a:solidFill>
                  <a:srgbClr val="08726D"/>
                </a:solidFill>
                <a:latin typeface="Courier New" panose="02070309020205020404" pitchFamily="49" charset="0"/>
              </a:rPr>
              <a:t>1</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 =* FirstName</a:t>
            </a:r>
          </a:p>
          <a:p>
            <a:r>
              <a:rPr lang="en-US" sz="3200" b="0" dirty="0">
                <a:solidFill>
                  <a:srgbClr val="000000"/>
                </a:solidFill>
                <a:latin typeface="Courier New" panose="02070309020205020404" pitchFamily="49" charset="0"/>
              </a:rPr>
              <a:t>		   </a:t>
            </a:r>
            <a:r>
              <a:rPr lang="en-US" sz="3200" b="0" dirty="0">
                <a:solidFill>
                  <a:srgbClr val="0000FF"/>
                </a:solidFill>
                <a:latin typeface="Courier New" panose="02070309020205020404" pitchFamily="49" charset="0"/>
              </a:rPr>
              <a:t>and</a:t>
            </a:r>
            <a:r>
              <a:rPr lang="en-US" sz="3200" b="0" dirty="0">
                <a:solidFill>
                  <a:srgbClr val="000000"/>
                </a:solidFill>
                <a:latin typeface="Courier New" panose="02070309020205020404" pitchFamily="49" charset="0"/>
              </a:rPr>
              <a:t> scan(cat.Name,</a:t>
            </a:r>
            <a:r>
              <a:rPr lang="en-US" sz="3200" b="1" dirty="0">
                <a:solidFill>
                  <a:srgbClr val="08726D"/>
                </a:solidFill>
                <a:latin typeface="Courier New" panose="02070309020205020404" pitchFamily="49" charset="0"/>
              </a:rPr>
              <a:t>2</a:t>
            </a:r>
            <a:r>
              <a:rPr lang="en-US" sz="3200" b="0" dirty="0">
                <a:solidFill>
                  <a:srgbClr val="000000"/>
                </a:solidFill>
                <a:latin typeface="Courier New" panose="02070309020205020404" pitchFamily="49" charset="0"/>
              </a:rPr>
              <a:t>,</a:t>
            </a:r>
            <a:r>
              <a:rPr lang="en-US" sz="3200" b="0" dirty="0">
                <a:solidFill>
                  <a:srgbClr val="800080"/>
                </a:solidFill>
                <a:latin typeface="Courier New" panose="02070309020205020404" pitchFamily="49" charset="0"/>
              </a:rPr>
              <a:t>' '</a:t>
            </a:r>
            <a:r>
              <a:rPr lang="en-US" sz="3200" b="0" dirty="0">
                <a:solidFill>
                  <a:srgbClr val="000000"/>
                </a:solidFill>
                <a:latin typeface="Courier New" panose="02070309020205020404" pitchFamily="49" charset="0"/>
              </a:rPr>
              <a:t>) =* </a:t>
            </a:r>
            <a:r>
              <a:rPr lang="en-US" sz="3200" b="0" dirty="0" err="1">
                <a:solidFill>
                  <a:srgbClr val="000000"/>
                </a:solidFill>
                <a:latin typeface="Courier New" panose="02070309020205020404" pitchFamily="49" charset="0"/>
              </a:rPr>
              <a:t>LastName</a:t>
            </a:r>
            <a:r>
              <a:rPr lang="en-US" sz="3200" b="1" dirty="0">
                <a:latin typeface="Courier New" panose="02070309020205020404" pitchFamily="49" charset="0"/>
              </a:rPr>
              <a:t>;</a:t>
            </a:r>
          </a:p>
          <a:p>
            <a:pPr>
              <a:lnSpc>
                <a:spcPct val="85000"/>
              </a:lnSpc>
            </a:pPr>
            <a:r>
              <a:rPr lang="en-US" sz="3200" b="1" dirty="0">
                <a:solidFill>
                  <a:srgbClr val="000080"/>
                </a:solidFill>
                <a:latin typeface="Courier New" panose="02070309020205020404" pitchFamily="49" charset="0"/>
              </a:rPr>
              <a:t>quit</a:t>
            </a:r>
            <a:r>
              <a:rPr lang="en-US" sz="3200" b="0" dirty="0">
                <a:solidFill>
                  <a:srgbClr val="000000"/>
                </a:solidFill>
                <a:latin typeface="Courier New" panose="02070309020205020404" pitchFamily="49" charset="0"/>
              </a:rPr>
              <a:t>;</a:t>
            </a:r>
            <a:endParaRPr lang="en-US" sz="4800" b="1" dirty="0">
              <a:latin typeface="Courier New" panose="02070309020205020404" pitchFamily="49" charset="0"/>
            </a:endParaRPr>
          </a:p>
        </p:txBody>
      </p:sp>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SOUNDS LIKE</a:t>
            </a:r>
          </a:p>
        </p:txBody>
      </p:sp>
      <p:sp>
        <p:nvSpPr>
          <p:cNvPr id="32" name="TextBox 31">
            <a:extLst>
              <a:ext uri="{FF2B5EF4-FFF2-40B4-BE49-F238E27FC236}">
                <a16:creationId xmlns:a16="http://schemas.microsoft.com/office/drawing/2014/main" id="{B0EB61F8-BDEE-846F-B55C-4E7A021B5F34}"/>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The SOUNDS LIKE where clause operator may also be used:</a:t>
            </a:r>
            <a:endParaRPr lang="en-US" dirty="0">
              <a:solidFill>
                <a:schemeClr val="tx1"/>
              </a:solidFill>
            </a:endParaRPr>
          </a:p>
        </p:txBody>
      </p:sp>
      <p:sp>
        <p:nvSpPr>
          <p:cNvPr id="2" name="Rectangle 1">
            <a:extLst>
              <a:ext uri="{FF2B5EF4-FFF2-40B4-BE49-F238E27FC236}">
                <a16:creationId xmlns:a16="http://schemas.microsoft.com/office/drawing/2014/main" id="{2AAE6E48-F37C-C541-A179-399BD640FAFC}"/>
              </a:ext>
            </a:extLst>
          </p:cNvPr>
          <p:cNvSpPr/>
          <p:nvPr/>
        </p:nvSpPr>
        <p:spPr>
          <a:xfrm>
            <a:off x="9866469" y="8079176"/>
            <a:ext cx="5915985" cy="7993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Rectangle 2">
            <a:extLst>
              <a:ext uri="{FF2B5EF4-FFF2-40B4-BE49-F238E27FC236}">
                <a16:creationId xmlns:a16="http://schemas.microsoft.com/office/drawing/2014/main" id="{95C43A8F-5D0F-E51A-EA82-97AFAC477DB2}"/>
              </a:ext>
            </a:extLst>
          </p:cNvPr>
          <p:cNvSpPr/>
          <p:nvPr/>
        </p:nvSpPr>
        <p:spPr>
          <a:xfrm>
            <a:off x="9866467" y="8878484"/>
            <a:ext cx="5915985" cy="367585"/>
          </a:xfrm>
          <a:prstGeom prst="rect">
            <a:avLst/>
          </a:prstGeom>
          <a:solidFill>
            <a:srgbClr val="D4E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4" name="Table 3">
            <a:extLst>
              <a:ext uri="{FF2B5EF4-FFF2-40B4-BE49-F238E27FC236}">
                <a16:creationId xmlns:a16="http://schemas.microsoft.com/office/drawing/2014/main" id="{ED88CF20-2D04-6C9D-267E-DB6DEB1E67AB}"/>
              </a:ext>
            </a:extLst>
          </p:cNvPr>
          <p:cNvGraphicFramePr>
            <a:graphicFrameLocks noGrp="1"/>
          </p:cNvGraphicFramePr>
          <p:nvPr/>
        </p:nvGraphicFramePr>
        <p:xfrm>
          <a:off x="9866469" y="7706829"/>
          <a:ext cx="5915986" cy="1539240"/>
        </p:xfrm>
        <a:graphic>
          <a:graphicData uri="http://schemas.openxmlformats.org/drawingml/2006/table">
            <a:tbl>
              <a:tblPr>
                <a:tableStyleId>{616DA210-FB5B-4158-B5E0-FEB733F419BA}</a:tableStyleId>
              </a:tblPr>
              <a:tblGrid>
                <a:gridCol w="2990522">
                  <a:extLst>
                    <a:ext uri="{9D8B030D-6E8A-4147-A177-3AD203B41FA5}">
                      <a16:colId xmlns:a16="http://schemas.microsoft.com/office/drawing/2014/main" val="1252185828"/>
                    </a:ext>
                  </a:extLst>
                </a:gridCol>
                <a:gridCol w="1478238">
                  <a:extLst>
                    <a:ext uri="{9D8B030D-6E8A-4147-A177-3AD203B41FA5}">
                      <a16:colId xmlns:a16="http://schemas.microsoft.com/office/drawing/2014/main" val="2394985495"/>
                    </a:ext>
                  </a:extLst>
                </a:gridCol>
                <a:gridCol w="1447226">
                  <a:extLst>
                    <a:ext uri="{9D8B030D-6E8A-4147-A177-3AD203B41FA5}">
                      <a16:colId xmlns:a16="http://schemas.microsoft.com/office/drawing/2014/main" val="2460905743"/>
                    </a:ext>
                  </a:extLst>
                </a:gridCol>
              </a:tblGrid>
              <a:tr h="289416">
                <a:tc>
                  <a:txBody>
                    <a:bodyPr/>
                    <a:lstStyle/>
                    <a:p>
                      <a:pPr algn="l" rtl="0" fontAlgn="b"/>
                      <a:r>
                        <a:rPr lang="en-US" sz="2400" b="1" u="none" strike="noStrike" dirty="0">
                          <a:solidFill>
                            <a:schemeClr val="bg1"/>
                          </a:solidFill>
                          <a:effectLst/>
                        </a:rPr>
                        <a: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FirstName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err="1">
                          <a:solidFill>
                            <a:schemeClr val="bg1"/>
                          </a:solidFill>
                          <a:effectLst/>
                        </a:rPr>
                        <a:t>LastName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289416">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Jennifer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Ryan</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4102107634"/>
                  </a:ext>
                </a:extLst>
              </a:tr>
              <a:tr h="289416">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289416">
                <a:tc>
                  <a:txBody>
                    <a:bodyPr/>
                    <a:lstStyle/>
                    <a:p>
                      <a:pPr algn="l" rtl="0" fontAlgn="t"/>
                      <a:r>
                        <a:rPr lang="en-US" sz="2400" u="none" strike="noStrike" dirty="0">
                          <a:solidFill>
                            <a:schemeClr val="tx1"/>
                          </a:solidFill>
                          <a:effectLst/>
                        </a:rPr>
                        <a:t>MICHEAL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b="0" i="0" u="none" strike="noStrike" dirty="0">
                          <a:solidFill>
                            <a:schemeClr val="tx1"/>
                          </a:solidFill>
                          <a:effectLst/>
                          <a:latin typeface="Calibri Light" panose="020F0302020204030204" pitchFamily="34" charset="0"/>
                        </a:rPr>
                        <a:t>Michael</a:t>
                      </a:r>
                    </a:p>
                  </a:txBody>
                  <a:tcPr marL="19050" marR="19050" marT="19050" marB="0"/>
                </a:tc>
                <a:tc>
                  <a:txBody>
                    <a:bodyPr/>
                    <a:lstStyle/>
                    <a:p>
                      <a:pPr algn="l" rtl="0" fontAlgn="t"/>
                      <a:r>
                        <a:rPr lang="en-US" sz="2400" b="0" i="0" u="none" strike="noStrike" dirty="0">
                          <a:solidFill>
                            <a:schemeClr val="tx1"/>
                          </a:solidFill>
                          <a:effectLst/>
                          <a:latin typeface="Calibri Light" panose="020F0302020204030204" pitchFamily="34" charset="0"/>
                        </a:rPr>
                        <a:t>Kaufman</a:t>
                      </a:r>
                    </a:p>
                  </a:txBody>
                  <a:tcPr marL="19050" marR="19050" marT="19050" marB="0"/>
                </a:tc>
                <a:extLst>
                  <a:ext uri="{0D108BD9-81ED-4DB2-BD59-A6C34878D82A}">
                    <a16:rowId xmlns:a16="http://schemas.microsoft.com/office/drawing/2014/main" val="1157379521"/>
                  </a:ext>
                </a:extLst>
              </a:tr>
            </a:tbl>
          </a:graphicData>
        </a:graphic>
      </p:graphicFrame>
    </p:spTree>
    <p:extLst>
      <p:ext uri="{BB962C8B-B14F-4D97-AF65-F5344CB8AC3E}">
        <p14:creationId xmlns:p14="http://schemas.microsoft.com/office/powerpoint/2010/main" val="259399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SPEDIS (</a:t>
            </a:r>
            <a:r>
              <a:rPr lang="en-US" dirty="0" err="1"/>
              <a:t>SPElling</a:t>
            </a:r>
            <a:r>
              <a:rPr lang="en-US" dirty="0"/>
              <a:t> </a:t>
            </a:r>
            <a:r>
              <a:rPr lang="en-US" dirty="0" err="1"/>
              <a:t>DIStance</a:t>
            </a:r>
            <a:r>
              <a:rPr lang="en-US" dirty="0"/>
              <a:t>)</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1107996"/>
          </a:xfrm>
          <a:prstGeom prst="rect">
            <a:avLst/>
          </a:prstGeom>
          <a:noFill/>
        </p:spPr>
        <p:txBody>
          <a:bodyPr wrap="square" lIns="0" tIns="0" rIns="0" bIns="0" rtlCol="0">
            <a:spAutoFit/>
          </a:bodyPr>
          <a:lstStyle/>
          <a:p>
            <a:r>
              <a:rPr lang="en-US" sz="3600" dirty="0"/>
              <a:t>Determines the likelihood of two words matching, expressed as the asymmetric spelling distance between the words</a:t>
            </a:r>
          </a:p>
        </p:txBody>
      </p:sp>
      <p:sp>
        <p:nvSpPr>
          <p:cNvPr id="2" name="TextBox 1">
            <a:extLst>
              <a:ext uri="{FF2B5EF4-FFF2-40B4-BE49-F238E27FC236}">
                <a16:creationId xmlns:a16="http://schemas.microsoft.com/office/drawing/2014/main" id="{5BC5FD1E-3C0D-0496-942B-4713315F6779}"/>
              </a:ext>
            </a:extLst>
          </p:cNvPr>
          <p:cNvSpPr txBox="1"/>
          <p:nvPr>
            <p:custDataLst>
              <p:tags r:id="rId1"/>
            </p:custDataLst>
          </p:nvPr>
        </p:nvSpPr>
        <p:spPr>
          <a:xfrm>
            <a:off x="11838568" y="580607"/>
            <a:ext cx="5334310"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SPEDIS</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query</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keyword</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99522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SPEDIS (</a:t>
            </a:r>
            <a:r>
              <a:rPr lang="en-US" dirty="0" err="1"/>
              <a:t>SPElling</a:t>
            </a:r>
            <a:r>
              <a:rPr lang="en-US" dirty="0"/>
              <a:t> </a:t>
            </a:r>
            <a:r>
              <a:rPr lang="en-US" dirty="0" err="1"/>
              <a:t>DIStance</a:t>
            </a:r>
            <a:r>
              <a:rPr lang="en-US" dirty="0"/>
              <a:t>)</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1107996"/>
          </a:xfrm>
          <a:prstGeom prst="rect">
            <a:avLst/>
          </a:prstGeom>
          <a:noFill/>
        </p:spPr>
        <p:txBody>
          <a:bodyPr wrap="square" lIns="0" tIns="0" rIns="0" bIns="0" rtlCol="0">
            <a:spAutoFit/>
          </a:bodyPr>
          <a:lstStyle/>
          <a:p>
            <a:r>
              <a:rPr lang="en-US" sz="3600" dirty="0"/>
              <a:t>Determines the likelihood of two words matching, expressed as the asymmetric spelling distance between the words</a:t>
            </a:r>
          </a:p>
        </p:txBody>
      </p:sp>
      <p:graphicFrame>
        <p:nvGraphicFramePr>
          <p:cNvPr id="2" name="Table 1">
            <a:extLst>
              <a:ext uri="{FF2B5EF4-FFF2-40B4-BE49-F238E27FC236}">
                <a16:creationId xmlns:a16="http://schemas.microsoft.com/office/drawing/2014/main" id="{89A71912-FC42-53B4-8AB1-7ED168C23B10}"/>
              </a:ext>
            </a:extLst>
          </p:cNvPr>
          <p:cNvGraphicFramePr>
            <a:graphicFrameLocks noGrp="1"/>
          </p:cNvGraphicFramePr>
          <p:nvPr>
            <p:extLst>
              <p:ext uri="{D42A27DB-BD31-4B8C-83A1-F6EECF244321}">
                <p14:modId xmlns:p14="http://schemas.microsoft.com/office/powerpoint/2010/main" val="2639472321"/>
              </p:ext>
            </p:extLst>
          </p:nvPr>
        </p:nvGraphicFramePr>
        <p:xfrm>
          <a:off x="1155701" y="2949496"/>
          <a:ext cx="10464214" cy="6579615"/>
        </p:xfrm>
        <a:graphic>
          <a:graphicData uri="http://schemas.openxmlformats.org/drawingml/2006/table">
            <a:tbl>
              <a:tblPr/>
              <a:tblGrid>
                <a:gridCol w="1854785">
                  <a:extLst>
                    <a:ext uri="{9D8B030D-6E8A-4147-A177-3AD203B41FA5}">
                      <a16:colId xmlns:a16="http://schemas.microsoft.com/office/drawing/2014/main" val="1280896078"/>
                    </a:ext>
                  </a:extLst>
                </a:gridCol>
                <a:gridCol w="2053883">
                  <a:extLst>
                    <a:ext uri="{9D8B030D-6E8A-4147-A177-3AD203B41FA5}">
                      <a16:colId xmlns:a16="http://schemas.microsoft.com/office/drawing/2014/main" val="2863371649"/>
                    </a:ext>
                  </a:extLst>
                </a:gridCol>
                <a:gridCol w="6555546">
                  <a:extLst>
                    <a:ext uri="{9D8B030D-6E8A-4147-A177-3AD203B41FA5}">
                      <a16:colId xmlns:a16="http://schemas.microsoft.com/office/drawing/2014/main" val="1507437381"/>
                    </a:ext>
                  </a:extLst>
                </a:gridCol>
              </a:tblGrid>
              <a:tr h="496877">
                <a:tc>
                  <a:txBody>
                    <a:bodyPr/>
                    <a:lstStyle/>
                    <a:p>
                      <a:pPr algn="l" fontAlgn="b"/>
                      <a:r>
                        <a:rPr lang="en-US" sz="2700" i="0" dirty="0">
                          <a:effectLst/>
                        </a:rPr>
                        <a:t>Operation</a:t>
                      </a:r>
                    </a:p>
                  </a:txBody>
                  <a:tcPr marL="90341" marR="90341" marT="45171" marB="45171"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tc>
                  <a:txBody>
                    <a:bodyPr/>
                    <a:lstStyle/>
                    <a:p>
                      <a:pPr algn="ctr" fontAlgn="b"/>
                      <a:r>
                        <a:rPr lang="en-US" sz="2700" i="0" dirty="0">
                          <a:effectLst/>
                        </a:rPr>
                        <a:t>Cost</a:t>
                      </a:r>
                    </a:p>
                  </a:txBody>
                  <a:tcPr marL="90341" marR="90341" marT="45171" marB="45171"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tc>
                  <a:txBody>
                    <a:bodyPr/>
                    <a:lstStyle/>
                    <a:p>
                      <a:pPr algn="l" fontAlgn="b"/>
                      <a:r>
                        <a:rPr lang="en-US" sz="2700" i="0">
                          <a:effectLst/>
                        </a:rPr>
                        <a:t>Explanation</a:t>
                      </a:r>
                    </a:p>
                  </a:txBody>
                  <a:tcPr marL="90341" marR="90341" marT="45171" marB="45171"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extLst>
                  <a:ext uri="{0D108BD9-81ED-4DB2-BD59-A6C34878D82A}">
                    <a16:rowId xmlns:a16="http://schemas.microsoft.com/office/drawing/2014/main" val="4039769217"/>
                  </a:ext>
                </a:extLst>
              </a:tr>
              <a:tr h="496877">
                <a:tc>
                  <a:txBody>
                    <a:bodyPr/>
                    <a:lstStyle/>
                    <a:p>
                      <a:pPr algn="l" fontAlgn="t"/>
                      <a:r>
                        <a:rPr lang="en-US" sz="2700" i="0">
                          <a:effectLst/>
                        </a:rPr>
                        <a:t>match</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no change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23720501"/>
                  </a:ext>
                </a:extLst>
              </a:tr>
              <a:tr h="496877">
                <a:tc>
                  <a:txBody>
                    <a:bodyPr/>
                    <a:lstStyle/>
                    <a:p>
                      <a:pPr algn="l" fontAlgn="t"/>
                      <a:r>
                        <a:rPr lang="en-US" sz="2700" i="0">
                          <a:effectLst/>
                        </a:rPr>
                        <a:t>singlet</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dirty="0">
                          <a:effectLst/>
                        </a:rPr>
                        <a:t>25</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one of a double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461149516"/>
                  </a:ext>
                </a:extLst>
              </a:tr>
              <a:tr h="496877">
                <a:tc>
                  <a:txBody>
                    <a:bodyPr/>
                    <a:lstStyle/>
                    <a:p>
                      <a:pPr algn="l" fontAlgn="t"/>
                      <a:r>
                        <a:rPr lang="en-US" sz="2700" i="0">
                          <a:effectLst/>
                        </a:rPr>
                        <a:t>doublet</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double a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913363067"/>
                  </a:ext>
                </a:extLst>
              </a:tr>
              <a:tr h="557751">
                <a:tc>
                  <a:txBody>
                    <a:bodyPr/>
                    <a:lstStyle/>
                    <a:p>
                      <a:pPr algn="l" fontAlgn="t"/>
                      <a:r>
                        <a:rPr lang="en-US" sz="2700" i="0" dirty="0">
                          <a:effectLst/>
                        </a:rPr>
                        <a:t>swap</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dirty="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dirty="0">
                          <a:effectLst/>
                        </a:rPr>
                        <a:t>reverse the order of 2 consecutive letters</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392295743"/>
                  </a:ext>
                </a:extLst>
              </a:tr>
              <a:tr h="496877">
                <a:tc>
                  <a:txBody>
                    <a:bodyPr/>
                    <a:lstStyle/>
                    <a:p>
                      <a:pPr algn="l" fontAlgn="t"/>
                      <a:r>
                        <a:rPr lang="en-US" sz="2700" i="0">
                          <a:effectLst/>
                        </a:rPr>
                        <a:t>truncate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a letter from the end</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855505031"/>
                  </a:ext>
                </a:extLst>
              </a:tr>
              <a:tr h="496877">
                <a:tc>
                  <a:txBody>
                    <a:bodyPr/>
                    <a:lstStyle/>
                    <a:p>
                      <a:pPr algn="l" fontAlgn="t"/>
                      <a:r>
                        <a:rPr lang="en-US" sz="2700" i="0">
                          <a:effectLst/>
                        </a:rPr>
                        <a:t>append</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35</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add a letter to the end</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780109330"/>
                  </a:ext>
                </a:extLst>
              </a:tr>
              <a:tr h="496877">
                <a:tc>
                  <a:txBody>
                    <a:bodyPr/>
                    <a:lstStyle/>
                    <a:p>
                      <a:pPr algn="l" fontAlgn="t"/>
                      <a:r>
                        <a:rPr lang="en-US" sz="2700" i="0">
                          <a:effectLst/>
                        </a:rPr>
                        <a:t>delete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a letter from the middle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618497286"/>
                  </a:ext>
                </a:extLst>
              </a:tr>
              <a:tr h="496877">
                <a:tc>
                  <a:txBody>
                    <a:bodyPr/>
                    <a:lstStyle/>
                    <a:p>
                      <a:pPr algn="l" fontAlgn="t"/>
                      <a:r>
                        <a:rPr lang="en-US" sz="2700" i="0">
                          <a:effectLst/>
                        </a:rPr>
                        <a:t>insert</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100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insert a letter in the middle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187374967"/>
                  </a:ext>
                </a:extLst>
              </a:tr>
              <a:tr h="496877">
                <a:tc>
                  <a:txBody>
                    <a:bodyPr/>
                    <a:lstStyle/>
                    <a:p>
                      <a:pPr algn="l" fontAlgn="t"/>
                      <a:r>
                        <a:rPr lang="en-US" sz="2700" i="0">
                          <a:effectLst/>
                        </a:rPr>
                        <a:t>replace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100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replace a letter in the middle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660570257"/>
                  </a:ext>
                </a:extLst>
              </a:tr>
              <a:tr h="496877">
                <a:tc>
                  <a:txBody>
                    <a:bodyPr/>
                    <a:lstStyle/>
                    <a:p>
                      <a:pPr algn="l" fontAlgn="t"/>
                      <a:r>
                        <a:rPr lang="en-US" sz="2700" i="0">
                          <a:effectLst/>
                        </a:rPr>
                        <a:t>firstdel</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100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the first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30352892"/>
                  </a:ext>
                </a:extLst>
              </a:tr>
              <a:tr h="496877">
                <a:tc>
                  <a:txBody>
                    <a:bodyPr/>
                    <a:lstStyle/>
                    <a:p>
                      <a:pPr algn="l" fontAlgn="t"/>
                      <a:r>
                        <a:rPr lang="en-US" sz="2700" i="0">
                          <a:effectLst/>
                        </a:rPr>
                        <a:t>firstins</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200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insert a letter at the beginning</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249188"/>
                  </a:ext>
                </a:extLst>
              </a:tr>
              <a:tr h="496877">
                <a:tc>
                  <a:txBody>
                    <a:bodyPr/>
                    <a:lstStyle/>
                    <a:p>
                      <a:pPr algn="l" fontAlgn="t"/>
                      <a:r>
                        <a:rPr lang="en-US" sz="2700" i="0">
                          <a:effectLst/>
                        </a:rPr>
                        <a:t>firstrep</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200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dirty="0">
                          <a:effectLst/>
                        </a:rPr>
                        <a:t>replace the first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726585241"/>
                  </a:ext>
                </a:extLst>
              </a:tr>
            </a:tbl>
          </a:graphicData>
        </a:graphic>
      </p:graphicFrame>
      <p:sp>
        <p:nvSpPr>
          <p:cNvPr id="5" name="TextBox 4">
            <a:extLst>
              <a:ext uri="{FF2B5EF4-FFF2-40B4-BE49-F238E27FC236}">
                <a16:creationId xmlns:a16="http://schemas.microsoft.com/office/drawing/2014/main" id="{F4422A13-4888-1699-6961-D14FDECEB92C}"/>
              </a:ext>
            </a:extLst>
          </p:cNvPr>
          <p:cNvSpPr txBox="1"/>
          <p:nvPr>
            <p:custDataLst>
              <p:tags r:id="rId1"/>
            </p:custDataLst>
          </p:nvPr>
        </p:nvSpPr>
        <p:spPr>
          <a:xfrm>
            <a:off x="11838568" y="580607"/>
            <a:ext cx="5334310"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SPEDIS</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query</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keyword</a:t>
            </a:r>
            <a:r>
              <a:rPr lang="en-US" dirty="0">
                <a:solidFill>
                  <a:srgbClr val="000000"/>
                </a:solidFill>
                <a:latin typeface="Calibri" panose="020F0502020204030204" pitchFamily="34" charset="0"/>
              </a:rPr>
              <a:t>)</a:t>
            </a:r>
          </a:p>
        </p:txBody>
      </p:sp>
      <p:sp>
        <p:nvSpPr>
          <p:cNvPr id="9" name="TextBox 8">
            <a:extLst>
              <a:ext uri="{FF2B5EF4-FFF2-40B4-BE49-F238E27FC236}">
                <a16:creationId xmlns:a16="http://schemas.microsoft.com/office/drawing/2014/main" id="{2F12F20B-7AD0-90FA-95EA-90DE17C2BD19}"/>
              </a:ext>
            </a:extLst>
          </p:cNvPr>
          <p:cNvSpPr txBox="1"/>
          <p:nvPr/>
        </p:nvSpPr>
        <p:spPr>
          <a:xfrm>
            <a:off x="12244039" y="2771696"/>
            <a:ext cx="5334310" cy="3108543"/>
          </a:xfrm>
          <a:prstGeom prst="rect">
            <a:avLst/>
          </a:prstGeom>
          <a:noFill/>
        </p:spPr>
        <p:txBody>
          <a:bodyPr wrap="square">
            <a:spAutoFit/>
          </a:bodyPr>
          <a:lstStyle/>
          <a:p>
            <a:r>
              <a:rPr lang="en-US" sz="2800" b="0" i="0" dirty="0">
                <a:solidFill>
                  <a:srgbClr val="1B1D22"/>
                </a:solidFill>
                <a:effectLst/>
                <a:latin typeface="Anova Light (Body)"/>
              </a:rPr>
              <a:t>SPEDIS returns the distance between the query and keyword as the sum of costs divided by the length of the query. If this ratio is greater than one, the result is rounded down to the nearest whole number.</a:t>
            </a:r>
            <a:endParaRPr lang="en-US" sz="2800" dirty="0">
              <a:latin typeface="Anova Light (Body)"/>
            </a:endParaRPr>
          </a:p>
        </p:txBody>
      </p:sp>
    </p:spTree>
    <p:extLst>
      <p:ext uri="{BB962C8B-B14F-4D97-AF65-F5344CB8AC3E}">
        <p14:creationId xmlns:p14="http://schemas.microsoft.com/office/powerpoint/2010/main" val="15101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SPEDIS (</a:t>
            </a:r>
            <a:r>
              <a:rPr lang="en-US" dirty="0" err="1"/>
              <a:t>SPElling</a:t>
            </a:r>
            <a:r>
              <a:rPr lang="en-US" dirty="0"/>
              <a:t> </a:t>
            </a:r>
            <a:r>
              <a:rPr lang="en-US" dirty="0" err="1"/>
              <a:t>DIStance</a:t>
            </a:r>
            <a:r>
              <a:rPr lang="en-US" dirty="0"/>
              <a:t>)</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1107996"/>
          </a:xfrm>
          <a:prstGeom prst="rect">
            <a:avLst/>
          </a:prstGeom>
          <a:noFill/>
        </p:spPr>
        <p:txBody>
          <a:bodyPr wrap="square" lIns="0" tIns="0" rIns="0" bIns="0" rtlCol="0">
            <a:spAutoFit/>
          </a:bodyPr>
          <a:lstStyle/>
          <a:p>
            <a:r>
              <a:rPr lang="en-US" sz="3600" dirty="0"/>
              <a:t>Determines the likelihood of two words matching, expressed as the asymmetric spelling distance between the words</a:t>
            </a:r>
          </a:p>
        </p:txBody>
      </p:sp>
      <p:sp>
        <p:nvSpPr>
          <p:cNvPr id="10" name="TextBox 9">
            <a:extLst>
              <a:ext uri="{FF2B5EF4-FFF2-40B4-BE49-F238E27FC236}">
                <a16:creationId xmlns:a16="http://schemas.microsoft.com/office/drawing/2014/main" id="{383F9DCD-A5E3-6A05-5724-37FD812C07D5}"/>
              </a:ext>
            </a:extLst>
          </p:cNvPr>
          <p:cNvSpPr txBox="1"/>
          <p:nvPr>
            <p:custDataLst>
              <p:tags r:id="rId1"/>
            </p:custDataLst>
          </p:nvPr>
        </p:nvSpPr>
        <p:spPr>
          <a:xfrm>
            <a:off x="11838568" y="580607"/>
            <a:ext cx="5334310"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SPEDIS</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query</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keyword</a:t>
            </a:r>
            <a:r>
              <a:rPr lang="en-US" dirty="0">
                <a:solidFill>
                  <a:srgbClr val="000000"/>
                </a:solidFill>
                <a:latin typeface="Calibri" panose="020F0502020204030204" pitchFamily="34" charset="0"/>
              </a:rPr>
              <a:t>)</a:t>
            </a:r>
          </a:p>
        </p:txBody>
      </p:sp>
      <p:graphicFrame>
        <p:nvGraphicFramePr>
          <p:cNvPr id="2" name="Table 1">
            <a:extLst>
              <a:ext uri="{FF2B5EF4-FFF2-40B4-BE49-F238E27FC236}">
                <a16:creationId xmlns:a16="http://schemas.microsoft.com/office/drawing/2014/main" id="{89A71912-FC42-53B4-8AB1-7ED168C23B10}"/>
              </a:ext>
            </a:extLst>
          </p:cNvPr>
          <p:cNvGraphicFramePr>
            <a:graphicFrameLocks noGrp="1"/>
          </p:cNvGraphicFramePr>
          <p:nvPr/>
        </p:nvGraphicFramePr>
        <p:xfrm>
          <a:off x="1155701" y="2949496"/>
          <a:ext cx="10464214" cy="6579615"/>
        </p:xfrm>
        <a:graphic>
          <a:graphicData uri="http://schemas.openxmlformats.org/drawingml/2006/table">
            <a:tbl>
              <a:tblPr/>
              <a:tblGrid>
                <a:gridCol w="1854785">
                  <a:extLst>
                    <a:ext uri="{9D8B030D-6E8A-4147-A177-3AD203B41FA5}">
                      <a16:colId xmlns:a16="http://schemas.microsoft.com/office/drawing/2014/main" val="1280896078"/>
                    </a:ext>
                  </a:extLst>
                </a:gridCol>
                <a:gridCol w="2053883">
                  <a:extLst>
                    <a:ext uri="{9D8B030D-6E8A-4147-A177-3AD203B41FA5}">
                      <a16:colId xmlns:a16="http://schemas.microsoft.com/office/drawing/2014/main" val="2863371649"/>
                    </a:ext>
                  </a:extLst>
                </a:gridCol>
                <a:gridCol w="6555546">
                  <a:extLst>
                    <a:ext uri="{9D8B030D-6E8A-4147-A177-3AD203B41FA5}">
                      <a16:colId xmlns:a16="http://schemas.microsoft.com/office/drawing/2014/main" val="1507437381"/>
                    </a:ext>
                  </a:extLst>
                </a:gridCol>
              </a:tblGrid>
              <a:tr h="496877">
                <a:tc>
                  <a:txBody>
                    <a:bodyPr/>
                    <a:lstStyle/>
                    <a:p>
                      <a:pPr algn="l" fontAlgn="b"/>
                      <a:r>
                        <a:rPr lang="en-US" sz="2700" i="0" dirty="0">
                          <a:effectLst/>
                        </a:rPr>
                        <a:t>Operation</a:t>
                      </a:r>
                    </a:p>
                  </a:txBody>
                  <a:tcPr marL="90341" marR="90341" marT="45171" marB="45171"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tc>
                  <a:txBody>
                    <a:bodyPr/>
                    <a:lstStyle/>
                    <a:p>
                      <a:pPr algn="ctr" fontAlgn="b"/>
                      <a:r>
                        <a:rPr lang="en-US" sz="2700" i="0" dirty="0">
                          <a:effectLst/>
                        </a:rPr>
                        <a:t>Cost</a:t>
                      </a:r>
                    </a:p>
                  </a:txBody>
                  <a:tcPr marL="90341" marR="90341" marT="45171" marB="45171"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tc>
                  <a:txBody>
                    <a:bodyPr/>
                    <a:lstStyle/>
                    <a:p>
                      <a:pPr algn="l" fontAlgn="b"/>
                      <a:r>
                        <a:rPr lang="en-US" sz="2700" i="0">
                          <a:effectLst/>
                        </a:rPr>
                        <a:t>Explanation</a:t>
                      </a:r>
                    </a:p>
                  </a:txBody>
                  <a:tcPr marL="90341" marR="90341" marT="45171" marB="45171"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extLst>
                  <a:ext uri="{0D108BD9-81ED-4DB2-BD59-A6C34878D82A}">
                    <a16:rowId xmlns:a16="http://schemas.microsoft.com/office/drawing/2014/main" val="4039769217"/>
                  </a:ext>
                </a:extLst>
              </a:tr>
              <a:tr h="496877">
                <a:tc>
                  <a:txBody>
                    <a:bodyPr/>
                    <a:lstStyle/>
                    <a:p>
                      <a:pPr algn="l" fontAlgn="t"/>
                      <a:r>
                        <a:rPr lang="en-US" sz="2700" i="0">
                          <a:effectLst/>
                        </a:rPr>
                        <a:t>match</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no change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23720501"/>
                  </a:ext>
                </a:extLst>
              </a:tr>
              <a:tr h="496877">
                <a:tc>
                  <a:txBody>
                    <a:bodyPr/>
                    <a:lstStyle/>
                    <a:p>
                      <a:pPr algn="l" fontAlgn="t"/>
                      <a:r>
                        <a:rPr lang="en-US" sz="2700" i="0">
                          <a:effectLst/>
                        </a:rPr>
                        <a:t>singlet</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dirty="0">
                          <a:effectLst/>
                        </a:rPr>
                        <a:t>25</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one of a double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461149516"/>
                  </a:ext>
                </a:extLst>
              </a:tr>
              <a:tr h="496877">
                <a:tc>
                  <a:txBody>
                    <a:bodyPr/>
                    <a:lstStyle/>
                    <a:p>
                      <a:pPr algn="l" fontAlgn="t"/>
                      <a:r>
                        <a:rPr lang="en-US" sz="2700" i="0">
                          <a:effectLst/>
                        </a:rPr>
                        <a:t>doublet</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double a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913363067"/>
                  </a:ext>
                </a:extLst>
              </a:tr>
              <a:tr h="557751">
                <a:tc>
                  <a:txBody>
                    <a:bodyPr/>
                    <a:lstStyle/>
                    <a:p>
                      <a:pPr algn="l" fontAlgn="t"/>
                      <a:r>
                        <a:rPr lang="en-US" sz="2700" i="0" dirty="0">
                          <a:effectLst/>
                        </a:rPr>
                        <a:t>swap</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dirty="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dirty="0">
                          <a:effectLst/>
                        </a:rPr>
                        <a:t>reverse the order of 2 consecutive letters</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392295743"/>
                  </a:ext>
                </a:extLst>
              </a:tr>
              <a:tr h="496877">
                <a:tc>
                  <a:txBody>
                    <a:bodyPr/>
                    <a:lstStyle/>
                    <a:p>
                      <a:pPr algn="l" fontAlgn="t"/>
                      <a:r>
                        <a:rPr lang="en-US" sz="2700" i="0">
                          <a:effectLst/>
                        </a:rPr>
                        <a:t>truncate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a letter from the end</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855505031"/>
                  </a:ext>
                </a:extLst>
              </a:tr>
              <a:tr h="496877">
                <a:tc>
                  <a:txBody>
                    <a:bodyPr/>
                    <a:lstStyle/>
                    <a:p>
                      <a:pPr algn="l" fontAlgn="t"/>
                      <a:r>
                        <a:rPr lang="en-US" sz="2700" i="0">
                          <a:effectLst/>
                        </a:rPr>
                        <a:t>append</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35</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add a letter to the end</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780109330"/>
                  </a:ext>
                </a:extLst>
              </a:tr>
              <a:tr h="496877">
                <a:tc>
                  <a:txBody>
                    <a:bodyPr/>
                    <a:lstStyle/>
                    <a:p>
                      <a:pPr algn="l" fontAlgn="t"/>
                      <a:r>
                        <a:rPr lang="en-US" sz="2700" i="0">
                          <a:effectLst/>
                        </a:rPr>
                        <a:t>delete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50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a letter from the middle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618497286"/>
                  </a:ext>
                </a:extLst>
              </a:tr>
              <a:tr h="496877">
                <a:tc>
                  <a:txBody>
                    <a:bodyPr/>
                    <a:lstStyle/>
                    <a:p>
                      <a:pPr algn="l" fontAlgn="t"/>
                      <a:r>
                        <a:rPr lang="en-US" sz="2700" i="0">
                          <a:effectLst/>
                        </a:rPr>
                        <a:t>insert</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100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insert a letter in the middle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187374967"/>
                  </a:ext>
                </a:extLst>
              </a:tr>
              <a:tr h="496877">
                <a:tc>
                  <a:txBody>
                    <a:bodyPr/>
                    <a:lstStyle/>
                    <a:p>
                      <a:pPr algn="l" fontAlgn="t"/>
                      <a:r>
                        <a:rPr lang="en-US" sz="2700" i="0">
                          <a:effectLst/>
                        </a:rPr>
                        <a:t>replace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100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replace a letter in the middle</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660570257"/>
                  </a:ext>
                </a:extLst>
              </a:tr>
              <a:tr h="496877">
                <a:tc>
                  <a:txBody>
                    <a:bodyPr/>
                    <a:lstStyle/>
                    <a:p>
                      <a:pPr algn="l" fontAlgn="t"/>
                      <a:r>
                        <a:rPr lang="en-US" sz="2700" i="0">
                          <a:effectLst/>
                        </a:rPr>
                        <a:t>firstdel</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100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delete the first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30352892"/>
                  </a:ext>
                </a:extLst>
              </a:tr>
              <a:tr h="496877">
                <a:tc>
                  <a:txBody>
                    <a:bodyPr/>
                    <a:lstStyle/>
                    <a:p>
                      <a:pPr algn="l" fontAlgn="t"/>
                      <a:r>
                        <a:rPr lang="en-US" sz="2700" i="0">
                          <a:effectLst/>
                        </a:rPr>
                        <a:t>firstins</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200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a:effectLst/>
                        </a:rPr>
                        <a:t>insert a letter at the beginning</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249188"/>
                  </a:ext>
                </a:extLst>
              </a:tr>
              <a:tr h="496877">
                <a:tc>
                  <a:txBody>
                    <a:bodyPr/>
                    <a:lstStyle/>
                    <a:p>
                      <a:pPr algn="l" fontAlgn="t"/>
                      <a:r>
                        <a:rPr lang="en-US" sz="2700" i="0">
                          <a:effectLst/>
                        </a:rPr>
                        <a:t>firstrep</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ctr" fontAlgn="t"/>
                      <a:r>
                        <a:rPr lang="en-US" sz="2700" i="0">
                          <a:effectLst/>
                        </a:rPr>
                        <a:t>200</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700" i="0" dirty="0">
                          <a:effectLst/>
                        </a:rPr>
                        <a:t>replace the first letter</a:t>
                      </a:r>
                    </a:p>
                  </a:txBody>
                  <a:tcPr marL="90341" marR="90341" marT="45171" marB="45171">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726585241"/>
                  </a:ext>
                </a:extLst>
              </a:tr>
            </a:tbl>
          </a:graphicData>
        </a:graphic>
      </p:graphicFrame>
      <p:sp>
        <p:nvSpPr>
          <p:cNvPr id="6" name="TextBox 5">
            <a:extLst>
              <a:ext uri="{FF2B5EF4-FFF2-40B4-BE49-F238E27FC236}">
                <a16:creationId xmlns:a16="http://schemas.microsoft.com/office/drawing/2014/main" id="{AADA02A8-268B-A181-B13F-0D9FB035EB51}"/>
              </a:ext>
            </a:extLst>
          </p:cNvPr>
          <p:cNvSpPr txBox="1"/>
          <p:nvPr/>
        </p:nvSpPr>
        <p:spPr>
          <a:xfrm>
            <a:off x="12244039" y="6988235"/>
            <a:ext cx="4781793" cy="1815882"/>
          </a:xfrm>
          <a:prstGeom prst="rect">
            <a:avLst/>
          </a:prstGeom>
          <a:noFill/>
        </p:spPr>
        <p:txBody>
          <a:bodyPr wrap="square">
            <a:spAutoFit/>
          </a:bodyPr>
          <a:lstStyle/>
          <a:p>
            <a:r>
              <a:rPr lang="en-US" sz="2800" b="0" i="0" dirty="0">
                <a:solidFill>
                  <a:srgbClr val="1B1D22"/>
                </a:solidFill>
                <a:effectLst/>
                <a:latin typeface="Anova Light (Body)"/>
              </a:rPr>
              <a:t>SPEDIS removes trailing blanks before comparing values but cannot ignore case.</a:t>
            </a:r>
            <a:endParaRPr lang="en-US" sz="2800" dirty="0">
              <a:latin typeface="Anova Light (Body)"/>
            </a:endParaRPr>
          </a:p>
        </p:txBody>
      </p:sp>
      <p:sp>
        <p:nvSpPr>
          <p:cNvPr id="9" name="TextBox 8">
            <a:extLst>
              <a:ext uri="{FF2B5EF4-FFF2-40B4-BE49-F238E27FC236}">
                <a16:creationId xmlns:a16="http://schemas.microsoft.com/office/drawing/2014/main" id="{6192CBD4-A09C-039A-7C03-C701325D2C97}"/>
              </a:ext>
            </a:extLst>
          </p:cNvPr>
          <p:cNvSpPr txBox="1"/>
          <p:nvPr/>
        </p:nvSpPr>
        <p:spPr>
          <a:xfrm>
            <a:off x="12244039" y="2771696"/>
            <a:ext cx="5334310" cy="3108543"/>
          </a:xfrm>
          <a:prstGeom prst="rect">
            <a:avLst/>
          </a:prstGeom>
          <a:noFill/>
        </p:spPr>
        <p:txBody>
          <a:bodyPr wrap="square">
            <a:spAutoFit/>
          </a:bodyPr>
          <a:lstStyle/>
          <a:p>
            <a:r>
              <a:rPr lang="en-US" sz="2800" b="0" i="0" dirty="0">
                <a:solidFill>
                  <a:srgbClr val="1B1D22"/>
                </a:solidFill>
                <a:effectLst/>
                <a:latin typeface="Anova Light (Body)"/>
              </a:rPr>
              <a:t>SPEDIS returns the distance between the query and keyword as the sum of costs divided by the length of the query. If this ratio is greater than one, the result is rounded down to the nearest whole number.</a:t>
            </a:r>
            <a:endParaRPr lang="en-US" sz="2800" dirty="0">
              <a:latin typeface="Anova Light (Body)"/>
            </a:endParaRPr>
          </a:p>
        </p:txBody>
      </p:sp>
    </p:spTree>
    <p:extLst>
      <p:ext uri="{BB962C8B-B14F-4D97-AF65-F5344CB8AC3E}">
        <p14:creationId xmlns:p14="http://schemas.microsoft.com/office/powerpoint/2010/main" val="359745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SPEDIS (</a:t>
            </a:r>
            <a:r>
              <a:rPr lang="en-US" dirty="0" err="1"/>
              <a:t>SPElling</a:t>
            </a:r>
            <a:r>
              <a:rPr lang="en-US" dirty="0"/>
              <a:t> </a:t>
            </a:r>
            <a:r>
              <a:rPr lang="en-US" dirty="0" err="1"/>
              <a:t>DIStance</a:t>
            </a:r>
            <a:r>
              <a:rPr lang="en-US"/>
              <a:t>)</a:t>
            </a:r>
            <a:endParaRPr lang="en-US" dirty="0"/>
          </a:p>
        </p:txBody>
      </p:sp>
      <p:sp>
        <p:nvSpPr>
          <p:cNvPr id="20" name="TextBox 19">
            <a:extLst>
              <a:ext uri="{FF2B5EF4-FFF2-40B4-BE49-F238E27FC236}">
                <a16:creationId xmlns:a16="http://schemas.microsoft.com/office/drawing/2014/main" id="{DE9CE90C-843E-34A8-E991-23B941F0FAAF}"/>
              </a:ext>
            </a:extLst>
          </p:cNvPr>
          <p:cNvSpPr txBox="1"/>
          <p:nvPr/>
        </p:nvSpPr>
        <p:spPr>
          <a:xfrm>
            <a:off x="1155700" y="1663700"/>
            <a:ext cx="14274800" cy="1107996"/>
          </a:xfrm>
          <a:prstGeom prst="rect">
            <a:avLst/>
          </a:prstGeom>
          <a:noFill/>
        </p:spPr>
        <p:txBody>
          <a:bodyPr wrap="square" lIns="0" tIns="0" rIns="0" bIns="0" rtlCol="0">
            <a:spAutoFit/>
          </a:bodyPr>
          <a:lstStyle/>
          <a:p>
            <a:r>
              <a:rPr lang="en-US" sz="3600" dirty="0"/>
              <a:t>Determines the likelihood of two words matching, expressed as the asymmetric spelling distance between the words</a:t>
            </a:r>
          </a:p>
        </p:txBody>
      </p:sp>
      <p:sp>
        <p:nvSpPr>
          <p:cNvPr id="22" name="Rectangle 21">
            <a:extLst>
              <a:ext uri="{FF2B5EF4-FFF2-40B4-BE49-F238E27FC236}">
                <a16:creationId xmlns:a16="http://schemas.microsoft.com/office/drawing/2014/main" id="{721A4DBC-24E9-A560-6999-0B0FA06F393A}"/>
              </a:ext>
            </a:extLst>
          </p:cNvPr>
          <p:cNvSpPr/>
          <p:nvPr/>
        </p:nvSpPr>
        <p:spPr>
          <a:xfrm>
            <a:off x="2794763" y="4126136"/>
            <a:ext cx="12896009"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23" name="Table 22">
            <a:extLst>
              <a:ext uri="{FF2B5EF4-FFF2-40B4-BE49-F238E27FC236}">
                <a16:creationId xmlns:a16="http://schemas.microsoft.com/office/drawing/2014/main" id="{AC54AE09-9A29-DFB5-3F49-2D258C045FA3}"/>
              </a:ext>
            </a:extLst>
          </p:cNvPr>
          <p:cNvGraphicFramePr>
            <a:graphicFrameLocks noGrp="1"/>
          </p:cNvGraphicFramePr>
          <p:nvPr>
            <p:extLst>
              <p:ext uri="{D42A27DB-BD31-4B8C-83A1-F6EECF244321}">
                <p14:modId xmlns:p14="http://schemas.microsoft.com/office/powerpoint/2010/main" val="387404171"/>
              </p:ext>
            </p:extLst>
          </p:nvPr>
        </p:nvGraphicFramePr>
        <p:xfrm>
          <a:off x="13542360" y="5684465"/>
          <a:ext cx="3255480" cy="914400"/>
        </p:xfrm>
        <a:graphic>
          <a:graphicData uri="http://schemas.openxmlformats.org/drawingml/2006/table">
            <a:tbl>
              <a:tblPr/>
              <a:tblGrid>
                <a:gridCol w="3255480">
                  <a:extLst>
                    <a:ext uri="{9D8B030D-6E8A-4147-A177-3AD203B41FA5}">
                      <a16:colId xmlns:a16="http://schemas.microsoft.com/office/drawing/2014/main" val="3292308839"/>
                    </a:ext>
                  </a:extLst>
                </a:gridCol>
              </a:tblGrid>
              <a:tr h="913070">
                <a:tc>
                  <a:txBody>
                    <a:bodyPr/>
                    <a:lstStyle/>
                    <a:p>
                      <a:pPr algn="ctr" fontAlgn="t"/>
                      <a:r>
                        <a:rPr lang="en-US" b="1" dirty="0">
                          <a:effectLst/>
                        </a:rPr>
                        <a:t>SPEDIS can’t ignore case without help</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24" name="Rectangle 23">
            <a:extLst>
              <a:ext uri="{FF2B5EF4-FFF2-40B4-BE49-F238E27FC236}">
                <a16:creationId xmlns:a16="http://schemas.microsoft.com/office/drawing/2014/main" id="{8386253E-C92F-17FA-E624-555E7A350953}"/>
              </a:ext>
            </a:extLst>
          </p:cNvPr>
          <p:cNvSpPr/>
          <p:nvPr/>
        </p:nvSpPr>
        <p:spPr>
          <a:xfrm>
            <a:off x="9196969" y="4146185"/>
            <a:ext cx="1439968" cy="913070"/>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25" name="Straight Connector 24">
            <a:extLst>
              <a:ext uri="{FF2B5EF4-FFF2-40B4-BE49-F238E27FC236}">
                <a16:creationId xmlns:a16="http://schemas.microsoft.com/office/drawing/2014/main" id="{1D2C9735-9623-8971-42A4-6A7D86801723}"/>
              </a:ext>
            </a:extLst>
          </p:cNvPr>
          <p:cNvCxnSpPr>
            <a:cxnSpLocks/>
          </p:cNvCxnSpPr>
          <p:nvPr/>
        </p:nvCxnSpPr>
        <p:spPr>
          <a:xfrm>
            <a:off x="10509937" y="5168900"/>
            <a:ext cx="2894862" cy="615679"/>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709B50F-C8E4-05CE-5C90-E955E8DFB0C4}"/>
              </a:ext>
            </a:extLst>
          </p:cNvPr>
          <p:cNvSpPr/>
          <p:nvPr/>
        </p:nvSpPr>
        <p:spPr>
          <a:xfrm>
            <a:off x="3452887" y="6033577"/>
            <a:ext cx="5341191" cy="39971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27" name="TextBox 26">
            <a:extLst>
              <a:ext uri="{FF2B5EF4-FFF2-40B4-BE49-F238E27FC236}">
                <a16:creationId xmlns:a16="http://schemas.microsoft.com/office/drawing/2014/main" id="{68A9EE94-0DA7-5E47-FB3B-6AEB0A827C95}"/>
              </a:ext>
            </a:extLst>
          </p:cNvPr>
          <p:cNvSpPr txBox="1"/>
          <p:nvPr>
            <p:custDataLst>
              <p:tags r:id="rId1"/>
            </p:custDataLst>
          </p:nvPr>
        </p:nvSpPr>
        <p:spPr>
          <a:xfrm>
            <a:off x="1032833" y="3065886"/>
            <a:ext cx="1622233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sum(SPEDIS(scan(name,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(FirstName)),</a:t>
            </a:r>
          </a:p>
          <a:p>
            <a:r>
              <a:rPr lang="en-US" sz="3000" b="0" dirty="0">
                <a:solidFill>
                  <a:srgbClr val="000000"/>
                </a:solidFill>
                <a:latin typeface="Courier New" panose="02070309020205020404" pitchFamily="49" charset="0"/>
              </a:rPr>
              <a:t>	       SPEDIS(scan(name,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120</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TextBox 1">
            <a:extLst>
              <a:ext uri="{FF2B5EF4-FFF2-40B4-BE49-F238E27FC236}">
                <a16:creationId xmlns:a16="http://schemas.microsoft.com/office/drawing/2014/main" id="{BAE21095-38EB-EC7A-9071-6A6968145B79}"/>
              </a:ext>
            </a:extLst>
          </p:cNvPr>
          <p:cNvSpPr txBox="1"/>
          <p:nvPr>
            <p:custDataLst>
              <p:tags r:id="rId2"/>
            </p:custDataLst>
          </p:nvPr>
        </p:nvSpPr>
        <p:spPr>
          <a:xfrm>
            <a:off x="11838568" y="580607"/>
            <a:ext cx="5334310"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SPEDIS</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query</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keyword</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99372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SPEDIS (</a:t>
            </a:r>
            <a:r>
              <a:rPr lang="en-US" dirty="0" err="1"/>
              <a:t>SPElling</a:t>
            </a:r>
            <a:r>
              <a:rPr lang="en-US" dirty="0"/>
              <a:t> </a:t>
            </a:r>
            <a:r>
              <a:rPr lang="en-US" dirty="0" err="1"/>
              <a:t>DIStance</a:t>
            </a:r>
            <a:r>
              <a:rPr lang="en-US" dirty="0"/>
              <a:t>)</a:t>
            </a:r>
          </a:p>
        </p:txBody>
      </p:sp>
      <p:sp>
        <p:nvSpPr>
          <p:cNvPr id="20" name="TextBox 19">
            <a:extLst>
              <a:ext uri="{FF2B5EF4-FFF2-40B4-BE49-F238E27FC236}">
                <a16:creationId xmlns:a16="http://schemas.microsoft.com/office/drawing/2014/main" id="{DE9CE90C-843E-34A8-E991-23B941F0FAAF}"/>
              </a:ext>
            </a:extLst>
          </p:cNvPr>
          <p:cNvSpPr txBox="1"/>
          <p:nvPr/>
        </p:nvSpPr>
        <p:spPr>
          <a:xfrm>
            <a:off x="1155700" y="1663700"/>
            <a:ext cx="14274800" cy="1107996"/>
          </a:xfrm>
          <a:prstGeom prst="rect">
            <a:avLst/>
          </a:prstGeom>
          <a:noFill/>
        </p:spPr>
        <p:txBody>
          <a:bodyPr wrap="square" lIns="0" tIns="0" rIns="0" bIns="0" rtlCol="0">
            <a:spAutoFit/>
          </a:bodyPr>
          <a:lstStyle/>
          <a:p>
            <a:r>
              <a:rPr lang="en-US" sz="3600" dirty="0"/>
              <a:t>Determines the likelihood of two words matching, expressed as the asymmetric spelling distance between the words</a:t>
            </a:r>
          </a:p>
        </p:txBody>
      </p:sp>
      <p:sp>
        <p:nvSpPr>
          <p:cNvPr id="22" name="Rectangle 21">
            <a:extLst>
              <a:ext uri="{FF2B5EF4-FFF2-40B4-BE49-F238E27FC236}">
                <a16:creationId xmlns:a16="http://schemas.microsoft.com/office/drawing/2014/main" id="{721A4DBC-24E9-A560-6999-0B0FA06F393A}"/>
              </a:ext>
            </a:extLst>
          </p:cNvPr>
          <p:cNvSpPr/>
          <p:nvPr/>
        </p:nvSpPr>
        <p:spPr>
          <a:xfrm>
            <a:off x="2794763" y="4126136"/>
            <a:ext cx="12896009"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23" name="Table 22">
            <a:extLst>
              <a:ext uri="{FF2B5EF4-FFF2-40B4-BE49-F238E27FC236}">
                <a16:creationId xmlns:a16="http://schemas.microsoft.com/office/drawing/2014/main" id="{AC54AE09-9A29-DFB5-3F49-2D258C045FA3}"/>
              </a:ext>
            </a:extLst>
          </p:cNvPr>
          <p:cNvGraphicFramePr>
            <a:graphicFrameLocks noGrp="1"/>
          </p:cNvGraphicFramePr>
          <p:nvPr/>
        </p:nvGraphicFramePr>
        <p:xfrm>
          <a:off x="13542360" y="5684465"/>
          <a:ext cx="3255480" cy="914400"/>
        </p:xfrm>
        <a:graphic>
          <a:graphicData uri="http://schemas.openxmlformats.org/drawingml/2006/table">
            <a:tbl>
              <a:tblPr/>
              <a:tblGrid>
                <a:gridCol w="3255480">
                  <a:extLst>
                    <a:ext uri="{9D8B030D-6E8A-4147-A177-3AD203B41FA5}">
                      <a16:colId xmlns:a16="http://schemas.microsoft.com/office/drawing/2014/main" val="3292308839"/>
                    </a:ext>
                  </a:extLst>
                </a:gridCol>
              </a:tblGrid>
              <a:tr h="913070">
                <a:tc>
                  <a:txBody>
                    <a:bodyPr/>
                    <a:lstStyle/>
                    <a:p>
                      <a:pPr algn="ctr" fontAlgn="t"/>
                      <a:r>
                        <a:rPr lang="en-US" b="1" dirty="0">
                          <a:effectLst/>
                        </a:rPr>
                        <a:t>SPEDIS can’t ignore case without help</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24" name="Rectangle 23">
            <a:extLst>
              <a:ext uri="{FF2B5EF4-FFF2-40B4-BE49-F238E27FC236}">
                <a16:creationId xmlns:a16="http://schemas.microsoft.com/office/drawing/2014/main" id="{8386253E-C92F-17FA-E624-555E7A350953}"/>
              </a:ext>
            </a:extLst>
          </p:cNvPr>
          <p:cNvSpPr/>
          <p:nvPr/>
        </p:nvSpPr>
        <p:spPr>
          <a:xfrm>
            <a:off x="9196969" y="4146185"/>
            <a:ext cx="1439968" cy="913070"/>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25" name="Straight Connector 24">
            <a:extLst>
              <a:ext uri="{FF2B5EF4-FFF2-40B4-BE49-F238E27FC236}">
                <a16:creationId xmlns:a16="http://schemas.microsoft.com/office/drawing/2014/main" id="{1D2C9735-9623-8971-42A4-6A7D86801723}"/>
              </a:ext>
            </a:extLst>
          </p:cNvPr>
          <p:cNvCxnSpPr>
            <a:cxnSpLocks/>
          </p:cNvCxnSpPr>
          <p:nvPr/>
        </p:nvCxnSpPr>
        <p:spPr>
          <a:xfrm>
            <a:off x="10509937" y="5168900"/>
            <a:ext cx="2894862" cy="615679"/>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709B50F-C8E4-05CE-5C90-E955E8DFB0C4}"/>
              </a:ext>
            </a:extLst>
          </p:cNvPr>
          <p:cNvSpPr/>
          <p:nvPr/>
        </p:nvSpPr>
        <p:spPr>
          <a:xfrm>
            <a:off x="3452887" y="6033577"/>
            <a:ext cx="5341191" cy="39971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27" name="TextBox 26">
            <a:extLst>
              <a:ext uri="{FF2B5EF4-FFF2-40B4-BE49-F238E27FC236}">
                <a16:creationId xmlns:a16="http://schemas.microsoft.com/office/drawing/2014/main" id="{68A9EE94-0DA7-5E47-FB3B-6AEB0A827C95}"/>
              </a:ext>
            </a:extLst>
          </p:cNvPr>
          <p:cNvSpPr txBox="1"/>
          <p:nvPr>
            <p:custDataLst>
              <p:tags r:id="rId1"/>
            </p:custDataLst>
          </p:nvPr>
        </p:nvSpPr>
        <p:spPr>
          <a:xfrm>
            <a:off x="1032833" y="3065886"/>
            <a:ext cx="1622233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sum(SPEDIS(scan(name,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(FirstName)),</a:t>
            </a:r>
          </a:p>
          <a:p>
            <a:r>
              <a:rPr lang="en-US" sz="3000" b="0" dirty="0">
                <a:solidFill>
                  <a:srgbClr val="000000"/>
                </a:solidFill>
                <a:latin typeface="Courier New" panose="02070309020205020404" pitchFamily="49" charset="0"/>
              </a:rPr>
              <a:t>	       SPEDIS(scan(name,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120</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6FD91FE8-1CA3-72EA-1B51-CB74880F4441}"/>
              </a:ext>
            </a:extLst>
          </p:cNvPr>
          <p:cNvSpPr/>
          <p:nvPr/>
        </p:nvSpPr>
        <p:spPr>
          <a:xfrm>
            <a:off x="10624696" y="9838143"/>
            <a:ext cx="7538771" cy="387137"/>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3" name="Table 2">
            <a:extLst>
              <a:ext uri="{FF2B5EF4-FFF2-40B4-BE49-F238E27FC236}">
                <a16:creationId xmlns:a16="http://schemas.microsoft.com/office/drawing/2014/main" id="{25AC637A-2D55-946C-9A35-FB7D73E6519F}"/>
              </a:ext>
            </a:extLst>
          </p:cNvPr>
          <p:cNvGraphicFramePr>
            <a:graphicFrameLocks noGrp="1"/>
          </p:cNvGraphicFramePr>
          <p:nvPr>
            <p:extLst>
              <p:ext uri="{D42A27DB-BD31-4B8C-83A1-F6EECF244321}">
                <p14:modId xmlns:p14="http://schemas.microsoft.com/office/powerpoint/2010/main" val="1409208019"/>
              </p:ext>
            </p:extLst>
          </p:nvPr>
        </p:nvGraphicFramePr>
        <p:xfrm>
          <a:off x="10624696" y="8704373"/>
          <a:ext cx="7538770" cy="1133770"/>
        </p:xfrm>
        <a:graphic>
          <a:graphicData uri="http://schemas.openxmlformats.org/drawingml/2006/table">
            <a:tbl>
              <a:tblPr/>
              <a:tblGrid>
                <a:gridCol w="7538770">
                  <a:extLst>
                    <a:ext uri="{9D8B030D-6E8A-4147-A177-3AD203B41FA5}">
                      <a16:colId xmlns:a16="http://schemas.microsoft.com/office/drawing/2014/main" val="3292308839"/>
                    </a:ext>
                  </a:extLst>
                </a:gridCol>
              </a:tblGrid>
              <a:tr h="1133770">
                <a:tc>
                  <a:txBody>
                    <a:bodyPr/>
                    <a:lstStyle/>
                    <a:p>
                      <a:pPr algn="ctr" fontAlgn="t"/>
                      <a:endParaRPr lang="en-US" sz="18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4" name="Rectangle 3">
            <a:extLst>
              <a:ext uri="{FF2B5EF4-FFF2-40B4-BE49-F238E27FC236}">
                <a16:creationId xmlns:a16="http://schemas.microsoft.com/office/drawing/2014/main" id="{7AF0001A-A11F-0A49-6B28-5E3B3E90132D}"/>
              </a:ext>
            </a:extLst>
          </p:cNvPr>
          <p:cNvSpPr/>
          <p:nvPr/>
        </p:nvSpPr>
        <p:spPr>
          <a:xfrm>
            <a:off x="10636933" y="8271103"/>
            <a:ext cx="7538769" cy="43326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5" name="Rectangle 4">
            <a:extLst>
              <a:ext uri="{FF2B5EF4-FFF2-40B4-BE49-F238E27FC236}">
                <a16:creationId xmlns:a16="http://schemas.microsoft.com/office/drawing/2014/main" id="{AB722B21-2803-4EFE-056E-F725820CC944}"/>
              </a:ext>
            </a:extLst>
          </p:cNvPr>
          <p:cNvSpPr/>
          <p:nvPr/>
        </p:nvSpPr>
        <p:spPr>
          <a:xfrm>
            <a:off x="10636934" y="7878123"/>
            <a:ext cx="7538769" cy="39971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6" name="Table 5">
            <a:extLst>
              <a:ext uri="{FF2B5EF4-FFF2-40B4-BE49-F238E27FC236}">
                <a16:creationId xmlns:a16="http://schemas.microsoft.com/office/drawing/2014/main" id="{F6591D5B-75AE-1254-F702-34B58FF9D664}"/>
              </a:ext>
            </a:extLst>
          </p:cNvPr>
          <p:cNvGraphicFramePr>
            <a:graphicFrameLocks noGrp="1"/>
          </p:cNvGraphicFramePr>
          <p:nvPr>
            <p:extLst>
              <p:ext uri="{D42A27DB-BD31-4B8C-83A1-F6EECF244321}">
                <p14:modId xmlns:p14="http://schemas.microsoft.com/office/powerpoint/2010/main" val="4188531226"/>
              </p:ext>
            </p:extLst>
          </p:nvPr>
        </p:nvGraphicFramePr>
        <p:xfrm>
          <a:off x="10636936" y="7545849"/>
          <a:ext cx="7538770" cy="365760"/>
        </p:xfrm>
        <a:graphic>
          <a:graphicData uri="http://schemas.openxmlformats.org/drawingml/2006/table">
            <a:tbl>
              <a:tblPr/>
              <a:tblGrid>
                <a:gridCol w="7538770">
                  <a:extLst>
                    <a:ext uri="{9D8B030D-6E8A-4147-A177-3AD203B41FA5}">
                      <a16:colId xmlns:a16="http://schemas.microsoft.com/office/drawing/2014/main" val="3292308839"/>
                    </a:ext>
                  </a:extLst>
                </a:gridCol>
              </a:tblGrid>
              <a:tr h="345198">
                <a:tc>
                  <a:txBody>
                    <a:bodyPr/>
                    <a:lstStyle/>
                    <a:p>
                      <a:pPr algn="ctr" fontAlgn="t"/>
                      <a:endParaRPr lang="en-US" sz="18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graphicFrame>
        <p:nvGraphicFramePr>
          <p:cNvPr id="7" name="Table 6">
            <a:extLst>
              <a:ext uri="{FF2B5EF4-FFF2-40B4-BE49-F238E27FC236}">
                <a16:creationId xmlns:a16="http://schemas.microsoft.com/office/drawing/2014/main" id="{F8E7A1C4-1668-9E8C-23C5-75C70D4B44E4}"/>
              </a:ext>
            </a:extLst>
          </p:cNvPr>
          <p:cNvGraphicFramePr>
            <a:graphicFrameLocks noGrp="1"/>
          </p:cNvGraphicFramePr>
          <p:nvPr>
            <p:extLst>
              <p:ext uri="{D42A27DB-BD31-4B8C-83A1-F6EECF244321}">
                <p14:modId xmlns:p14="http://schemas.microsoft.com/office/powerpoint/2010/main" val="1451125237"/>
              </p:ext>
            </p:extLst>
          </p:nvPr>
        </p:nvGraphicFramePr>
        <p:xfrm>
          <a:off x="10636937" y="7146800"/>
          <a:ext cx="7538769" cy="3078480"/>
        </p:xfrm>
        <a:graphic>
          <a:graphicData uri="http://schemas.openxmlformats.org/drawingml/2006/table">
            <a:tbl>
              <a:tblPr>
                <a:tableStyleId>{616DA210-FB5B-4158-B5E0-FEB733F419BA}</a:tableStyleId>
              </a:tblPr>
              <a:tblGrid>
                <a:gridCol w="2990522">
                  <a:extLst>
                    <a:ext uri="{9D8B030D-6E8A-4147-A177-3AD203B41FA5}">
                      <a16:colId xmlns:a16="http://schemas.microsoft.com/office/drawing/2014/main" val="1252185828"/>
                    </a:ext>
                  </a:extLst>
                </a:gridCol>
                <a:gridCol w="1478238">
                  <a:extLst>
                    <a:ext uri="{9D8B030D-6E8A-4147-A177-3AD203B41FA5}">
                      <a16:colId xmlns:a16="http://schemas.microsoft.com/office/drawing/2014/main" val="2394985495"/>
                    </a:ext>
                  </a:extLst>
                </a:gridCol>
                <a:gridCol w="1447226">
                  <a:extLst>
                    <a:ext uri="{9D8B030D-6E8A-4147-A177-3AD203B41FA5}">
                      <a16:colId xmlns:a16="http://schemas.microsoft.com/office/drawing/2014/main" val="2460905743"/>
                    </a:ext>
                  </a:extLst>
                </a:gridCol>
                <a:gridCol w="1622783">
                  <a:extLst>
                    <a:ext uri="{9D8B030D-6E8A-4147-A177-3AD203B41FA5}">
                      <a16:colId xmlns:a16="http://schemas.microsoft.com/office/drawing/2014/main" val="2175299612"/>
                    </a:ext>
                  </a:extLst>
                </a:gridCol>
              </a:tblGrid>
              <a:tr h="320268">
                <a:tc>
                  <a:txBody>
                    <a:bodyPr/>
                    <a:lstStyle/>
                    <a:p>
                      <a:pPr algn="l" rtl="0" fontAlgn="b"/>
                      <a:r>
                        <a:rPr lang="en-US" sz="2400" b="1" u="none" strike="noStrike" dirty="0">
                          <a:solidFill>
                            <a:schemeClr val="bg1"/>
                          </a:solidFill>
                          <a:effectLst/>
                        </a:rPr>
                        <a: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FirstName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err="1">
                          <a:solidFill>
                            <a:schemeClr val="bg1"/>
                          </a:solidFill>
                          <a:effectLst/>
                        </a:rPr>
                        <a:t>LastName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Score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CHRISTY CURRY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b="0" i="0" u="none" strike="noStrike" dirty="0">
                          <a:solidFill>
                            <a:schemeClr val="tx1"/>
                          </a:solidFill>
                          <a:effectLst/>
                          <a:latin typeface="Calibri Light" panose="020F0302020204030204" pitchFamily="34" charset="0"/>
                        </a:rPr>
                        <a:t>Kristiana</a:t>
                      </a:r>
                    </a:p>
                  </a:txBody>
                  <a:tcPr marL="19050" marR="19050" marT="19050" marB="0"/>
                </a:tc>
                <a:tc>
                  <a:txBody>
                    <a:bodyPr/>
                    <a:lstStyle/>
                    <a:p>
                      <a:pPr algn="l" rtl="0" fontAlgn="t"/>
                      <a:r>
                        <a:rPr lang="en-US" sz="2400" u="none" strike="noStrike" dirty="0">
                          <a:solidFill>
                            <a:schemeClr val="tx1"/>
                          </a:solidFill>
                          <a:effectLst/>
                        </a:rPr>
                        <a:t>Curry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78</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Jennifer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4102107634"/>
                  </a:ext>
                </a:extLst>
              </a:tr>
              <a:tr h="320268">
                <a:tc>
                  <a:txBody>
                    <a:bodyPr/>
                    <a:lstStyle/>
                    <a:p>
                      <a:pPr algn="l" rtl="0" fontAlgn="t"/>
                      <a:r>
                        <a:rPr lang="en-US" sz="2400" u="none" strike="noStrike">
                          <a:solidFill>
                            <a:schemeClr val="tx1"/>
                          </a:solidFill>
                          <a:effectLst/>
                        </a:rPr>
                        <a:t>MICHEAL TILLMAN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Tillman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algn="l" rtl="0" fontAlgn="t"/>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116</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66</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319009365"/>
                  </a:ext>
                </a:extLst>
              </a:tr>
              <a:tr h="320268">
                <a:tc>
                  <a:txBody>
                    <a:bodyPr/>
                    <a:lstStyle/>
                    <a:p>
                      <a:pPr algn="l" rtl="0" fontAlgn="t"/>
                      <a:r>
                        <a:rPr lang="en-US" sz="2400" u="none" strike="noStrike" dirty="0">
                          <a:solidFill>
                            <a:schemeClr val="tx1"/>
                          </a:solidFill>
                          <a:effectLst/>
                        </a:rPr>
                        <a:t>MICHEAL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7</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41</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8" name="TextBox 7">
            <a:extLst>
              <a:ext uri="{FF2B5EF4-FFF2-40B4-BE49-F238E27FC236}">
                <a16:creationId xmlns:a16="http://schemas.microsoft.com/office/drawing/2014/main" id="{E79D71E4-AD32-909C-54EF-6986A6C7A183}"/>
              </a:ext>
            </a:extLst>
          </p:cNvPr>
          <p:cNvSpPr txBox="1"/>
          <p:nvPr>
            <p:custDataLst>
              <p:tags r:id="rId2"/>
            </p:custDataLst>
          </p:nvPr>
        </p:nvSpPr>
        <p:spPr>
          <a:xfrm>
            <a:off x="11838568" y="580607"/>
            <a:ext cx="5334310"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SPEDIS</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query</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keyword</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200913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SPEDIS (</a:t>
            </a:r>
            <a:r>
              <a:rPr lang="en-US" dirty="0" err="1"/>
              <a:t>SPElling</a:t>
            </a:r>
            <a:r>
              <a:rPr lang="en-US" dirty="0"/>
              <a:t> </a:t>
            </a:r>
            <a:r>
              <a:rPr lang="en-US" dirty="0" err="1"/>
              <a:t>DIStance</a:t>
            </a:r>
            <a:r>
              <a:rPr lang="en-US" dirty="0"/>
              <a:t>)</a:t>
            </a:r>
          </a:p>
        </p:txBody>
      </p:sp>
      <p:sp>
        <p:nvSpPr>
          <p:cNvPr id="20" name="TextBox 19">
            <a:extLst>
              <a:ext uri="{FF2B5EF4-FFF2-40B4-BE49-F238E27FC236}">
                <a16:creationId xmlns:a16="http://schemas.microsoft.com/office/drawing/2014/main" id="{DE9CE90C-843E-34A8-E991-23B941F0FAAF}"/>
              </a:ext>
            </a:extLst>
          </p:cNvPr>
          <p:cNvSpPr txBox="1"/>
          <p:nvPr/>
        </p:nvSpPr>
        <p:spPr>
          <a:xfrm>
            <a:off x="1155700" y="1663700"/>
            <a:ext cx="14274800" cy="1107996"/>
          </a:xfrm>
          <a:prstGeom prst="rect">
            <a:avLst/>
          </a:prstGeom>
          <a:noFill/>
        </p:spPr>
        <p:txBody>
          <a:bodyPr wrap="square" lIns="0" tIns="0" rIns="0" bIns="0" rtlCol="0">
            <a:spAutoFit/>
          </a:bodyPr>
          <a:lstStyle/>
          <a:p>
            <a:r>
              <a:rPr lang="en-US" sz="3600" dirty="0"/>
              <a:t>Determines the likelihood of two words matching, expressed as the asymmetric spelling distance between the words</a:t>
            </a:r>
          </a:p>
        </p:txBody>
      </p:sp>
      <p:sp>
        <p:nvSpPr>
          <p:cNvPr id="22" name="Rectangle 21">
            <a:extLst>
              <a:ext uri="{FF2B5EF4-FFF2-40B4-BE49-F238E27FC236}">
                <a16:creationId xmlns:a16="http://schemas.microsoft.com/office/drawing/2014/main" id="{721A4DBC-24E9-A560-6999-0B0FA06F393A}"/>
              </a:ext>
            </a:extLst>
          </p:cNvPr>
          <p:cNvSpPr/>
          <p:nvPr/>
        </p:nvSpPr>
        <p:spPr>
          <a:xfrm>
            <a:off x="2794763" y="4126136"/>
            <a:ext cx="12896009"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23" name="Table 22">
            <a:extLst>
              <a:ext uri="{FF2B5EF4-FFF2-40B4-BE49-F238E27FC236}">
                <a16:creationId xmlns:a16="http://schemas.microsoft.com/office/drawing/2014/main" id="{AC54AE09-9A29-DFB5-3F49-2D258C045FA3}"/>
              </a:ext>
            </a:extLst>
          </p:cNvPr>
          <p:cNvGraphicFramePr>
            <a:graphicFrameLocks noGrp="1"/>
          </p:cNvGraphicFramePr>
          <p:nvPr/>
        </p:nvGraphicFramePr>
        <p:xfrm>
          <a:off x="13542360" y="5684465"/>
          <a:ext cx="3255480" cy="914400"/>
        </p:xfrm>
        <a:graphic>
          <a:graphicData uri="http://schemas.openxmlformats.org/drawingml/2006/table">
            <a:tbl>
              <a:tblPr/>
              <a:tblGrid>
                <a:gridCol w="3255480">
                  <a:extLst>
                    <a:ext uri="{9D8B030D-6E8A-4147-A177-3AD203B41FA5}">
                      <a16:colId xmlns:a16="http://schemas.microsoft.com/office/drawing/2014/main" val="3292308839"/>
                    </a:ext>
                  </a:extLst>
                </a:gridCol>
              </a:tblGrid>
              <a:tr h="913070">
                <a:tc>
                  <a:txBody>
                    <a:bodyPr/>
                    <a:lstStyle/>
                    <a:p>
                      <a:pPr algn="ctr" fontAlgn="t"/>
                      <a:r>
                        <a:rPr lang="en-US" b="1" dirty="0">
                          <a:effectLst/>
                        </a:rPr>
                        <a:t>SPEDIS can’t ignore case without help</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24" name="Rectangle 23">
            <a:extLst>
              <a:ext uri="{FF2B5EF4-FFF2-40B4-BE49-F238E27FC236}">
                <a16:creationId xmlns:a16="http://schemas.microsoft.com/office/drawing/2014/main" id="{8386253E-C92F-17FA-E624-555E7A350953}"/>
              </a:ext>
            </a:extLst>
          </p:cNvPr>
          <p:cNvSpPr/>
          <p:nvPr/>
        </p:nvSpPr>
        <p:spPr>
          <a:xfrm>
            <a:off x="9196969" y="4146185"/>
            <a:ext cx="1439968" cy="913070"/>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25" name="Straight Connector 24">
            <a:extLst>
              <a:ext uri="{FF2B5EF4-FFF2-40B4-BE49-F238E27FC236}">
                <a16:creationId xmlns:a16="http://schemas.microsoft.com/office/drawing/2014/main" id="{1D2C9735-9623-8971-42A4-6A7D86801723}"/>
              </a:ext>
            </a:extLst>
          </p:cNvPr>
          <p:cNvCxnSpPr>
            <a:cxnSpLocks/>
          </p:cNvCxnSpPr>
          <p:nvPr/>
        </p:nvCxnSpPr>
        <p:spPr>
          <a:xfrm>
            <a:off x="10509937" y="5168900"/>
            <a:ext cx="2894862" cy="615679"/>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709B50F-C8E4-05CE-5C90-E955E8DFB0C4}"/>
              </a:ext>
            </a:extLst>
          </p:cNvPr>
          <p:cNvSpPr/>
          <p:nvPr/>
        </p:nvSpPr>
        <p:spPr>
          <a:xfrm>
            <a:off x="3452887" y="6033577"/>
            <a:ext cx="5341191" cy="39971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27" name="TextBox 26">
            <a:extLst>
              <a:ext uri="{FF2B5EF4-FFF2-40B4-BE49-F238E27FC236}">
                <a16:creationId xmlns:a16="http://schemas.microsoft.com/office/drawing/2014/main" id="{68A9EE94-0DA7-5E47-FB3B-6AEB0A827C95}"/>
              </a:ext>
            </a:extLst>
          </p:cNvPr>
          <p:cNvSpPr txBox="1"/>
          <p:nvPr>
            <p:custDataLst>
              <p:tags r:id="rId1"/>
            </p:custDataLst>
          </p:nvPr>
        </p:nvSpPr>
        <p:spPr>
          <a:xfrm>
            <a:off x="1032833" y="3065886"/>
            <a:ext cx="1622233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sum(SPEDIS(scan(name,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(FirstName)),</a:t>
            </a:r>
          </a:p>
          <a:p>
            <a:r>
              <a:rPr lang="en-US" sz="3000" b="0" dirty="0">
                <a:solidFill>
                  <a:srgbClr val="000000"/>
                </a:solidFill>
                <a:latin typeface="Courier New" panose="02070309020205020404" pitchFamily="49" charset="0"/>
              </a:rPr>
              <a:t>	       SPEDIS(scan(name,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120</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6FD91FE8-1CA3-72EA-1B51-CB74880F4441}"/>
              </a:ext>
            </a:extLst>
          </p:cNvPr>
          <p:cNvSpPr/>
          <p:nvPr/>
        </p:nvSpPr>
        <p:spPr>
          <a:xfrm>
            <a:off x="10624696" y="9838143"/>
            <a:ext cx="7538771" cy="387137"/>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3" name="Table 2">
            <a:extLst>
              <a:ext uri="{FF2B5EF4-FFF2-40B4-BE49-F238E27FC236}">
                <a16:creationId xmlns:a16="http://schemas.microsoft.com/office/drawing/2014/main" id="{25AC637A-2D55-946C-9A35-FB7D73E6519F}"/>
              </a:ext>
            </a:extLst>
          </p:cNvPr>
          <p:cNvGraphicFramePr>
            <a:graphicFrameLocks noGrp="1"/>
          </p:cNvGraphicFramePr>
          <p:nvPr/>
        </p:nvGraphicFramePr>
        <p:xfrm>
          <a:off x="10624696" y="8704373"/>
          <a:ext cx="7538770" cy="1133770"/>
        </p:xfrm>
        <a:graphic>
          <a:graphicData uri="http://schemas.openxmlformats.org/drawingml/2006/table">
            <a:tbl>
              <a:tblPr/>
              <a:tblGrid>
                <a:gridCol w="7538770">
                  <a:extLst>
                    <a:ext uri="{9D8B030D-6E8A-4147-A177-3AD203B41FA5}">
                      <a16:colId xmlns:a16="http://schemas.microsoft.com/office/drawing/2014/main" val="3292308839"/>
                    </a:ext>
                  </a:extLst>
                </a:gridCol>
              </a:tblGrid>
              <a:tr h="1133770">
                <a:tc>
                  <a:txBody>
                    <a:bodyPr/>
                    <a:lstStyle/>
                    <a:p>
                      <a:pPr algn="ctr" fontAlgn="t"/>
                      <a:endParaRPr lang="en-US" sz="18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4" name="Rectangle 3">
            <a:extLst>
              <a:ext uri="{FF2B5EF4-FFF2-40B4-BE49-F238E27FC236}">
                <a16:creationId xmlns:a16="http://schemas.microsoft.com/office/drawing/2014/main" id="{7AF0001A-A11F-0A49-6B28-5E3B3E90132D}"/>
              </a:ext>
            </a:extLst>
          </p:cNvPr>
          <p:cNvSpPr/>
          <p:nvPr/>
        </p:nvSpPr>
        <p:spPr>
          <a:xfrm>
            <a:off x="10636933" y="8271103"/>
            <a:ext cx="7538769" cy="43326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5" name="Rectangle 4">
            <a:extLst>
              <a:ext uri="{FF2B5EF4-FFF2-40B4-BE49-F238E27FC236}">
                <a16:creationId xmlns:a16="http://schemas.microsoft.com/office/drawing/2014/main" id="{AB722B21-2803-4EFE-056E-F725820CC944}"/>
              </a:ext>
            </a:extLst>
          </p:cNvPr>
          <p:cNvSpPr/>
          <p:nvPr/>
        </p:nvSpPr>
        <p:spPr>
          <a:xfrm>
            <a:off x="10636934" y="7878123"/>
            <a:ext cx="7538769" cy="39971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6" name="Table 5">
            <a:extLst>
              <a:ext uri="{FF2B5EF4-FFF2-40B4-BE49-F238E27FC236}">
                <a16:creationId xmlns:a16="http://schemas.microsoft.com/office/drawing/2014/main" id="{F6591D5B-75AE-1254-F702-34B58FF9D664}"/>
              </a:ext>
            </a:extLst>
          </p:cNvPr>
          <p:cNvGraphicFramePr>
            <a:graphicFrameLocks noGrp="1"/>
          </p:cNvGraphicFramePr>
          <p:nvPr/>
        </p:nvGraphicFramePr>
        <p:xfrm>
          <a:off x="10636936" y="7545849"/>
          <a:ext cx="7538770" cy="365760"/>
        </p:xfrm>
        <a:graphic>
          <a:graphicData uri="http://schemas.openxmlformats.org/drawingml/2006/table">
            <a:tbl>
              <a:tblPr/>
              <a:tblGrid>
                <a:gridCol w="7538770">
                  <a:extLst>
                    <a:ext uri="{9D8B030D-6E8A-4147-A177-3AD203B41FA5}">
                      <a16:colId xmlns:a16="http://schemas.microsoft.com/office/drawing/2014/main" val="3292308839"/>
                    </a:ext>
                  </a:extLst>
                </a:gridCol>
              </a:tblGrid>
              <a:tr h="345198">
                <a:tc>
                  <a:txBody>
                    <a:bodyPr/>
                    <a:lstStyle/>
                    <a:p>
                      <a:pPr algn="ctr" fontAlgn="t"/>
                      <a:endParaRPr lang="en-US" sz="18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graphicFrame>
        <p:nvGraphicFramePr>
          <p:cNvPr id="7" name="Table 6">
            <a:extLst>
              <a:ext uri="{FF2B5EF4-FFF2-40B4-BE49-F238E27FC236}">
                <a16:creationId xmlns:a16="http://schemas.microsoft.com/office/drawing/2014/main" id="{F8E7A1C4-1668-9E8C-23C5-75C70D4B44E4}"/>
              </a:ext>
            </a:extLst>
          </p:cNvPr>
          <p:cNvGraphicFramePr>
            <a:graphicFrameLocks noGrp="1"/>
          </p:cNvGraphicFramePr>
          <p:nvPr/>
        </p:nvGraphicFramePr>
        <p:xfrm>
          <a:off x="10636937" y="7146800"/>
          <a:ext cx="7538769" cy="3078480"/>
        </p:xfrm>
        <a:graphic>
          <a:graphicData uri="http://schemas.openxmlformats.org/drawingml/2006/table">
            <a:tbl>
              <a:tblPr>
                <a:tableStyleId>{616DA210-FB5B-4158-B5E0-FEB733F419BA}</a:tableStyleId>
              </a:tblPr>
              <a:tblGrid>
                <a:gridCol w="2990522">
                  <a:extLst>
                    <a:ext uri="{9D8B030D-6E8A-4147-A177-3AD203B41FA5}">
                      <a16:colId xmlns:a16="http://schemas.microsoft.com/office/drawing/2014/main" val="1252185828"/>
                    </a:ext>
                  </a:extLst>
                </a:gridCol>
                <a:gridCol w="1478238">
                  <a:extLst>
                    <a:ext uri="{9D8B030D-6E8A-4147-A177-3AD203B41FA5}">
                      <a16:colId xmlns:a16="http://schemas.microsoft.com/office/drawing/2014/main" val="2394985495"/>
                    </a:ext>
                  </a:extLst>
                </a:gridCol>
                <a:gridCol w="1447226">
                  <a:extLst>
                    <a:ext uri="{9D8B030D-6E8A-4147-A177-3AD203B41FA5}">
                      <a16:colId xmlns:a16="http://schemas.microsoft.com/office/drawing/2014/main" val="2460905743"/>
                    </a:ext>
                  </a:extLst>
                </a:gridCol>
                <a:gridCol w="1622783">
                  <a:extLst>
                    <a:ext uri="{9D8B030D-6E8A-4147-A177-3AD203B41FA5}">
                      <a16:colId xmlns:a16="http://schemas.microsoft.com/office/drawing/2014/main" val="2175299612"/>
                    </a:ext>
                  </a:extLst>
                </a:gridCol>
              </a:tblGrid>
              <a:tr h="320268">
                <a:tc>
                  <a:txBody>
                    <a:bodyPr/>
                    <a:lstStyle/>
                    <a:p>
                      <a:pPr algn="l" rtl="0" fontAlgn="b"/>
                      <a:r>
                        <a:rPr lang="en-US" sz="2400" b="1" u="none" strike="noStrike" dirty="0">
                          <a:solidFill>
                            <a:schemeClr val="bg1"/>
                          </a:solidFill>
                          <a:effectLst/>
                        </a:rPr>
                        <a: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FirstName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err="1">
                          <a:solidFill>
                            <a:schemeClr val="bg1"/>
                          </a:solidFill>
                          <a:effectLst/>
                        </a:rPr>
                        <a:t>LastName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400" b="1" u="none" strike="noStrike" dirty="0">
                          <a:solidFill>
                            <a:schemeClr val="bg1"/>
                          </a:solidFill>
                          <a:effectLst/>
                        </a:rPr>
                        <a:t>Score</a:t>
                      </a:r>
                      <a:endParaRPr lang="en-US" sz="24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CHRISTY CURRY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b="0" i="0" u="none" strike="noStrike" dirty="0">
                          <a:solidFill>
                            <a:schemeClr val="tx1"/>
                          </a:solidFill>
                          <a:effectLst/>
                          <a:latin typeface="Calibri Light" panose="020F0302020204030204" pitchFamily="34" charset="0"/>
                        </a:rPr>
                        <a:t>Kristiana</a:t>
                      </a:r>
                    </a:p>
                  </a:txBody>
                  <a:tcPr marL="19050" marR="19050" marT="19050" marB="0"/>
                </a:tc>
                <a:tc>
                  <a:txBody>
                    <a:bodyPr/>
                    <a:lstStyle/>
                    <a:p>
                      <a:pPr algn="l" rtl="0" fontAlgn="t"/>
                      <a:r>
                        <a:rPr lang="en-US" sz="2400" u="none" strike="noStrike" dirty="0">
                          <a:solidFill>
                            <a:schemeClr val="tx1"/>
                          </a:solidFill>
                          <a:effectLst/>
                        </a:rPr>
                        <a:t>Curry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78</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Jennifer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4102107634"/>
                  </a:ext>
                </a:extLst>
              </a:tr>
              <a:tr h="320268">
                <a:tc>
                  <a:txBody>
                    <a:bodyPr/>
                    <a:lstStyle/>
                    <a:p>
                      <a:pPr algn="l" rtl="0" fontAlgn="t"/>
                      <a:r>
                        <a:rPr lang="en-US" sz="2400" u="none" strike="noStrike">
                          <a:solidFill>
                            <a:schemeClr val="tx1"/>
                          </a:solidFill>
                          <a:effectLst/>
                        </a:rPr>
                        <a:t>MICHEAL TILLMAN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Tillman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algn="l" rtl="0" fontAlgn="t"/>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116</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66</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319009365"/>
                  </a:ext>
                </a:extLst>
              </a:tr>
              <a:tr h="320268">
                <a:tc>
                  <a:txBody>
                    <a:bodyPr/>
                    <a:lstStyle/>
                    <a:p>
                      <a:pPr algn="l" rtl="0" fontAlgn="t"/>
                      <a:r>
                        <a:rPr lang="en-US" sz="2400" u="none" strike="noStrike" dirty="0">
                          <a:solidFill>
                            <a:schemeClr val="tx1"/>
                          </a:solidFill>
                          <a:effectLst/>
                        </a:rPr>
                        <a:t>MICHEAL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7</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41</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8" name="TextBox 7">
            <a:extLst>
              <a:ext uri="{FF2B5EF4-FFF2-40B4-BE49-F238E27FC236}">
                <a16:creationId xmlns:a16="http://schemas.microsoft.com/office/drawing/2014/main" id="{E79D71E4-AD32-909C-54EF-6986A6C7A183}"/>
              </a:ext>
            </a:extLst>
          </p:cNvPr>
          <p:cNvSpPr txBox="1"/>
          <p:nvPr>
            <p:custDataLst>
              <p:tags r:id="rId2"/>
            </p:custDataLst>
          </p:nvPr>
        </p:nvSpPr>
        <p:spPr>
          <a:xfrm>
            <a:off x="11838568" y="580607"/>
            <a:ext cx="5334310" cy="913070"/>
          </a:xfrm>
          <a:prstGeom prst="rect">
            <a:avLst/>
          </a:prstGeom>
          <a:solidFill>
            <a:srgbClr val="D6EEFD"/>
          </a:solidFill>
          <a:ln w="12700" cmpd="sng">
            <a:solidFill>
              <a:srgbClr val="A6A6A6"/>
            </a:solidFill>
          </a:ln>
        </p:spPr>
        <p:txBody>
          <a:bodyPr wrap="square" lIns="177800" tIns="177800" rIns="177800" bIns="177800">
            <a:spAutoFit/>
          </a:bodyPr>
          <a:lstStyle/>
          <a:p>
            <a:r>
              <a:rPr lang="en-US" b="1" dirty="0">
                <a:solidFill>
                  <a:srgbClr val="000000"/>
                </a:solidFill>
                <a:latin typeface="Calibri" panose="020F0502020204030204" pitchFamily="34" charset="0"/>
              </a:rPr>
              <a:t>SPEDIS</a:t>
            </a:r>
            <a:r>
              <a:rPr lang="en-US" dirty="0">
                <a:solidFill>
                  <a:srgbClr val="000000"/>
                </a:solidFill>
                <a:latin typeface="Calibri" panose="020F0502020204030204" pitchFamily="34" charset="0"/>
              </a:rPr>
              <a:t>(</a:t>
            </a:r>
            <a:r>
              <a:rPr lang="en-US" i="1" dirty="0">
                <a:solidFill>
                  <a:srgbClr val="000000"/>
                </a:solidFill>
                <a:latin typeface="Calibri" panose="020F0502020204030204" pitchFamily="34" charset="0"/>
              </a:rPr>
              <a:t>query</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keyword</a:t>
            </a:r>
            <a:r>
              <a:rPr lang="en-US" dirty="0">
                <a:solidFill>
                  <a:srgbClr val="000000"/>
                </a:solidFill>
                <a:latin typeface="Calibri" panose="020F0502020204030204" pitchFamily="34" charset="0"/>
              </a:rPr>
              <a:t>)</a:t>
            </a:r>
          </a:p>
        </p:txBody>
      </p:sp>
      <p:sp>
        <p:nvSpPr>
          <p:cNvPr id="9" name="TextBox 8">
            <a:extLst>
              <a:ext uri="{FF2B5EF4-FFF2-40B4-BE49-F238E27FC236}">
                <a16:creationId xmlns:a16="http://schemas.microsoft.com/office/drawing/2014/main" id="{E37C5A54-BCE0-CCCA-C4FB-B444C60FB193}"/>
              </a:ext>
            </a:extLst>
          </p:cNvPr>
          <p:cNvSpPr txBox="1"/>
          <p:nvPr/>
        </p:nvSpPr>
        <p:spPr>
          <a:xfrm>
            <a:off x="3206054" y="7959337"/>
            <a:ext cx="5233181" cy="1384995"/>
          </a:xfrm>
          <a:prstGeom prst="rect">
            <a:avLst/>
          </a:prstGeom>
          <a:solidFill>
            <a:srgbClr val="FFFFCC"/>
          </a:solidFill>
        </p:spPr>
        <p:txBody>
          <a:bodyPr wrap="square">
            <a:spAutoFit/>
          </a:bodyPr>
          <a:lstStyle/>
          <a:p>
            <a:r>
              <a:rPr lang="en-US" sz="2800" i="0" dirty="0">
                <a:solidFill>
                  <a:srgbClr val="1B1D22"/>
                </a:solidFill>
                <a:effectLst/>
                <a:latin typeface="Anova Light (Body)"/>
              </a:rPr>
              <a:t>SPEDIS is similar to COMPLEV and COMPGED, but slower, especially for long strings</a:t>
            </a:r>
            <a:endParaRPr lang="en-US" sz="2800" dirty="0">
              <a:latin typeface="Anova Light (Body)"/>
            </a:endParaRPr>
          </a:p>
        </p:txBody>
      </p:sp>
    </p:spTree>
    <p:extLst>
      <p:ext uri="{BB962C8B-B14F-4D97-AF65-F5344CB8AC3E}">
        <p14:creationId xmlns:p14="http://schemas.microsoft.com/office/powerpoint/2010/main" val="39001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7FB8D6CE-1085-7150-02C5-3DC6D8114A99}"/>
              </a:ext>
            </a:extLst>
          </p:cNvPr>
          <p:cNvGrpSpPr/>
          <p:nvPr/>
        </p:nvGrpSpPr>
        <p:grpSpPr>
          <a:xfrm>
            <a:off x="7369787" y="2580271"/>
            <a:ext cx="3400307" cy="1902082"/>
            <a:chOff x="7369787" y="2580271"/>
            <a:chExt cx="3400307" cy="1902082"/>
          </a:xfrm>
        </p:grpSpPr>
        <p:cxnSp>
          <p:nvCxnSpPr>
            <p:cNvPr id="30" name="Straight Connector 29">
              <a:extLst>
                <a:ext uri="{FF2B5EF4-FFF2-40B4-BE49-F238E27FC236}">
                  <a16:creationId xmlns:a16="http://schemas.microsoft.com/office/drawing/2014/main" id="{65CE5626-FB68-7C2A-40C7-0AB0844C917F}"/>
                </a:ext>
              </a:extLst>
            </p:cNvPr>
            <p:cNvCxnSpPr/>
            <p:nvPr/>
          </p:nvCxnSpPr>
          <p:spPr>
            <a:xfrm>
              <a:off x="9628094" y="2725090"/>
              <a:ext cx="0" cy="1757263"/>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3370C2C-63C7-689A-34C4-00E8F73F2D31}"/>
                </a:ext>
              </a:extLst>
            </p:cNvPr>
            <p:cNvCxnSpPr/>
            <p:nvPr/>
          </p:nvCxnSpPr>
          <p:spPr>
            <a:xfrm>
              <a:off x="7369787" y="3514165"/>
              <a:ext cx="3400307"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335777-257A-ACFA-129B-82451468D33D}"/>
                </a:ext>
              </a:extLst>
            </p:cNvPr>
            <p:cNvCxnSpPr/>
            <p:nvPr/>
          </p:nvCxnSpPr>
          <p:spPr>
            <a:xfrm>
              <a:off x="8166847" y="2580271"/>
              <a:ext cx="0" cy="1757263"/>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86FF0FCA-BFEB-549C-0466-1DEB08F29650}"/>
              </a:ext>
            </a:extLst>
          </p:cNvPr>
          <p:cNvSpPr/>
          <p:nvPr/>
        </p:nvSpPr>
        <p:spPr>
          <a:xfrm>
            <a:off x="6831106" y="2008094"/>
            <a:ext cx="4607859" cy="313540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417CF30-7894-E6D8-AB20-00831DA6F111}"/>
              </a:ext>
            </a:extLst>
          </p:cNvPr>
          <p:cNvGraphicFramePr>
            <a:graphicFrameLocks noGrp="1"/>
          </p:cNvGraphicFramePr>
          <p:nvPr>
            <p:extLst>
              <p:ext uri="{D42A27DB-BD31-4B8C-83A1-F6EECF244321}">
                <p14:modId xmlns:p14="http://schemas.microsoft.com/office/powerpoint/2010/main" val="2695421281"/>
              </p:ext>
            </p:extLst>
          </p:nvPr>
        </p:nvGraphicFramePr>
        <p:xfrm>
          <a:off x="942947" y="5698273"/>
          <a:ext cx="7921626" cy="2164080"/>
        </p:xfrm>
        <a:graphic>
          <a:graphicData uri="http://schemas.openxmlformats.org/drawingml/2006/table">
            <a:tbl>
              <a:tblPr/>
              <a:tblGrid>
                <a:gridCol w="6511926">
                  <a:extLst>
                    <a:ext uri="{9D8B030D-6E8A-4147-A177-3AD203B41FA5}">
                      <a16:colId xmlns:a16="http://schemas.microsoft.com/office/drawing/2014/main" val="496149893"/>
                    </a:ext>
                  </a:extLst>
                </a:gridCol>
                <a:gridCol w="1409700">
                  <a:extLst>
                    <a:ext uri="{9D8B030D-6E8A-4147-A177-3AD203B41FA5}">
                      <a16:colId xmlns:a16="http://schemas.microsoft.com/office/drawing/2014/main" val="213279748"/>
                    </a:ext>
                  </a:extLst>
                </a:gridCol>
              </a:tblGrid>
              <a:tr h="490371">
                <a:tc>
                  <a:txBody>
                    <a:bodyPr/>
                    <a:lstStyle/>
                    <a:p>
                      <a:pPr algn="l" fontAlgn="t"/>
                      <a:r>
                        <a:rPr lang="en-US" sz="2800" b="1" dirty="0">
                          <a:solidFill>
                            <a:schemeClr val="tx1"/>
                          </a:solidFill>
                          <a:effectLst/>
                          <a:latin typeface="+mn-lt"/>
                        </a:rPr>
                        <a:t>UUID</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t"/>
                      <a:r>
                        <a:rPr lang="en-US" sz="2800" dirty="0">
                          <a:solidFill>
                            <a:schemeClr val="tx1"/>
                          </a:solidFill>
                          <a:effectLst/>
                          <a:latin typeface="+mn-lt"/>
                        </a:rPr>
                        <a:t>Name</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327400231"/>
                  </a:ext>
                </a:extLst>
              </a:tr>
              <a:tr h="541020">
                <a:tc>
                  <a:txBody>
                    <a:bodyPr/>
                    <a:lstStyle/>
                    <a:p>
                      <a:pPr algn="l" fontAlgn="t"/>
                      <a:r>
                        <a:rPr lang="en-US" sz="2800" b="0" i="0" kern="1200" dirty="0">
                          <a:solidFill>
                            <a:schemeClr val="tx1"/>
                          </a:solidFill>
                          <a:effectLst/>
                          <a:latin typeface="+mn-lt"/>
                          <a:ea typeface="+mn-ea"/>
                          <a:cs typeface="+mn-cs"/>
                        </a:rPr>
                        <a:t>123e1212-e12b-12d3-a123-123123123001</a:t>
                      </a:r>
                      <a:endParaRPr lang="en-US" sz="2800" b="0" i="0" dirty="0">
                        <a:solidFill>
                          <a:schemeClr val="tx1"/>
                        </a:solidFill>
                        <a:effectLst/>
                        <a:latin typeface="+mn-lt"/>
                      </a:endParaRP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US" sz="2800" b="0" i="0" dirty="0">
                          <a:solidFill>
                            <a:schemeClr val="tx1"/>
                          </a:solidFill>
                          <a:effectLst/>
                          <a:latin typeface="+mn-lt"/>
                        </a:rPr>
                        <a:t>Able</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958847"/>
                  </a:ext>
                </a:extLst>
              </a:tr>
              <a:tr h="541020">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2800" b="0" i="0" kern="1200" dirty="0">
                          <a:solidFill>
                            <a:schemeClr val="tx1"/>
                          </a:solidFill>
                          <a:effectLst/>
                          <a:latin typeface="+mn-lt"/>
                          <a:ea typeface="+mn-ea"/>
                          <a:cs typeface="+mn-cs"/>
                        </a:rPr>
                        <a:t>123e1212-e12b-12d3-a123-123123123002</a:t>
                      </a:r>
                      <a:endParaRPr lang="en-US" sz="2800" b="0" i="0" dirty="0">
                        <a:solidFill>
                          <a:schemeClr val="tx1"/>
                        </a:solidFill>
                        <a:effectLst/>
                        <a:latin typeface="+mn-lt"/>
                      </a:endParaRP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US" sz="2800" b="0" i="0" dirty="0">
                          <a:solidFill>
                            <a:schemeClr val="tx1"/>
                          </a:solidFill>
                          <a:effectLst/>
                          <a:latin typeface="+mn-lt"/>
                        </a:rPr>
                        <a:t>Baker</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672050"/>
                  </a:ext>
                </a:extLst>
              </a:tr>
              <a:tr h="541020">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2800" b="0" i="0" kern="1200" dirty="0">
                          <a:solidFill>
                            <a:schemeClr val="tx1"/>
                          </a:solidFill>
                          <a:effectLst/>
                          <a:latin typeface="+mn-lt"/>
                          <a:ea typeface="+mn-ea"/>
                          <a:cs typeface="+mn-cs"/>
                        </a:rPr>
                        <a:t>123e1212-e12b-12d3-a123-123123123003</a:t>
                      </a:r>
                      <a:endParaRPr lang="en-US" sz="2800" b="0" i="0" dirty="0">
                        <a:solidFill>
                          <a:schemeClr val="tx1"/>
                        </a:solidFill>
                        <a:effectLst/>
                        <a:latin typeface="+mn-lt"/>
                      </a:endParaRP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US" sz="2800" b="0" i="0" dirty="0">
                          <a:solidFill>
                            <a:schemeClr val="tx1"/>
                          </a:solidFill>
                          <a:effectLst/>
                          <a:latin typeface="+mn-lt"/>
                        </a:rPr>
                        <a:t>Charlie</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1873770"/>
                  </a:ext>
                </a:extLst>
              </a:tr>
            </a:tbl>
          </a:graphicData>
        </a:graphic>
      </p:graphicFrame>
      <p:graphicFrame>
        <p:nvGraphicFramePr>
          <p:cNvPr id="8" name="Table 7">
            <a:extLst>
              <a:ext uri="{FF2B5EF4-FFF2-40B4-BE49-F238E27FC236}">
                <a16:creationId xmlns:a16="http://schemas.microsoft.com/office/drawing/2014/main" id="{D66C1D49-0CFB-21AB-37B9-D1016C5B273D}"/>
              </a:ext>
            </a:extLst>
          </p:cNvPr>
          <p:cNvGraphicFramePr>
            <a:graphicFrameLocks noGrp="1"/>
          </p:cNvGraphicFramePr>
          <p:nvPr>
            <p:extLst>
              <p:ext uri="{D42A27DB-BD31-4B8C-83A1-F6EECF244321}">
                <p14:modId xmlns:p14="http://schemas.microsoft.com/office/powerpoint/2010/main" val="3640536380"/>
              </p:ext>
            </p:extLst>
          </p:nvPr>
        </p:nvGraphicFramePr>
        <p:xfrm>
          <a:off x="9808189" y="5647624"/>
          <a:ext cx="7921626" cy="2164080"/>
        </p:xfrm>
        <a:graphic>
          <a:graphicData uri="http://schemas.openxmlformats.org/drawingml/2006/table">
            <a:tbl>
              <a:tblPr/>
              <a:tblGrid>
                <a:gridCol w="7029791">
                  <a:extLst>
                    <a:ext uri="{9D8B030D-6E8A-4147-A177-3AD203B41FA5}">
                      <a16:colId xmlns:a16="http://schemas.microsoft.com/office/drawing/2014/main" val="496149893"/>
                    </a:ext>
                  </a:extLst>
                </a:gridCol>
                <a:gridCol w="891835">
                  <a:extLst>
                    <a:ext uri="{9D8B030D-6E8A-4147-A177-3AD203B41FA5}">
                      <a16:colId xmlns:a16="http://schemas.microsoft.com/office/drawing/2014/main" val="213279748"/>
                    </a:ext>
                  </a:extLst>
                </a:gridCol>
              </a:tblGrid>
              <a:tr h="490674">
                <a:tc>
                  <a:txBody>
                    <a:bodyPr/>
                    <a:lstStyle/>
                    <a:p>
                      <a:pPr algn="l" fontAlgn="t"/>
                      <a:r>
                        <a:rPr lang="en-US" sz="2800" b="1" dirty="0">
                          <a:solidFill>
                            <a:schemeClr val="tx1"/>
                          </a:solidFill>
                          <a:effectLst/>
                          <a:latin typeface="+mn-lt"/>
                        </a:rPr>
                        <a:t>UUID</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t"/>
                      <a:r>
                        <a:rPr lang="en-US" sz="2800" dirty="0">
                          <a:solidFill>
                            <a:schemeClr val="tx1"/>
                          </a:solidFill>
                          <a:effectLst/>
                          <a:latin typeface="+mn-lt"/>
                        </a:rPr>
                        <a:t>Age</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327400231"/>
                  </a:ext>
                </a:extLst>
              </a:tr>
              <a:tr h="274314">
                <a:tc>
                  <a:txBody>
                    <a:bodyPr/>
                    <a:lstStyle/>
                    <a:p>
                      <a:pPr algn="l" fontAlgn="t"/>
                      <a:r>
                        <a:rPr lang="en-US" sz="2800" b="0" i="0" kern="1200" dirty="0">
                          <a:solidFill>
                            <a:schemeClr val="tx1"/>
                          </a:solidFill>
                          <a:effectLst/>
                          <a:latin typeface="+mn-lt"/>
                          <a:ea typeface="+mn-ea"/>
                          <a:cs typeface="+mn-cs"/>
                        </a:rPr>
                        <a:t>123e1212-e12b-12d3-a123-123123123001</a:t>
                      </a:r>
                      <a:endParaRPr lang="en-US" sz="2800" b="0" i="0" dirty="0">
                        <a:solidFill>
                          <a:schemeClr val="tx1"/>
                        </a:solidFill>
                        <a:effectLst/>
                        <a:latin typeface="+mn-lt"/>
                      </a:endParaRP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US" sz="2800" b="0" i="0" dirty="0">
                          <a:solidFill>
                            <a:schemeClr val="tx1"/>
                          </a:solidFill>
                          <a:effectLst/>
                          <a:latin typeface="+mn-lt"/>
                        </a:rPr>
                        <a:t>20</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3958847"/>
                  </a:ext>
                </a:extLst>
              </a:tr>
              <a:tr h="27431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2800" b="0" i="0" kern="1200" dirty="0">
                          <a:solidFill>
                            <a:schemeClr val="tx1"/>
                          </a:solidFill>
                          <a:effectLst/>
                          <a:latin typeface="+mn-lt"/>
                          <a:ea typeface="+mn-ea"/>
                          <a:cs typeface="+mn-cs"/>
                        </a:rPr>
                        <a:t>123e1212-e12b-12d3-a123-123123123002</a:t>
                      </a:r>
                      <a:endParaRPr lang="en-US" sz="2800" b="0" i="0" dirty="0">
                        <a:solidFill>
                          <a:schemeClr val="tx1"/>
                        </a:solidFill>
                        <a:effectLst/>
                        <a:latin typeface="+mn-lt"/>
                      </a:endParaRP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US" sz="2800" b="0" i="0" dirty="0">
                          <a:solidFill>
                            <a:schemeClr val="tx1"/>
                          </a:solidFill>
                          <a:effectLst/>
                          <a:latin typeface="+mn-lt"/>
                        </a:rPr>
                        <a:t>31</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2672050"/>
                  </a:ext>
                </a:extLst>
              </a:tr>
              <a:tr h="274314">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2800" b="0" i="0" kern="1200" dirty="0">
                          <a:solidFill>
                            <a:schemeClr val="tx1"/>
                          </a:solidFill>
                          <a:effectLst/>
                          <a:latin typeface="+mn-lt"/>
                          <a:ea typeface="+mn-ea"/>
                          <a:cs typeface="+mn-cs"/>
                        </a:rPr>
                        <a:t>123e1212-e12b-12d3-a123-123123123003</a:t>
                      </a:r>
                      <a:endParaRPr lang="en-US" sz="2800" b="0" i="0" dirty="0">
                        <a:solidFill>
                          <a:schemeClr val="tx1"/>
                        </a:solidFill>
                        <a:effectLst/>
                        <a:latin typeface="+mn-lt"/>
                      </a:endParaRP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US" sz="2800" b="0" i="0" dirty="0">
                          <a:solidFill>
                            <a:schemeClr val="tx1"/>
                          </a:solidFill>
                          <a:effectLst/>
                          <a:latin typeface="+mn-lt"/>
                        </a:rPr>
                        <a:t>42</a:t>
                      </a:r>
                    </a:p>
                  </a:txBody>
                  <a:tcPr marL="114300" marR="114300" marT="57150" marB="571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1873770"/>
                  </a:ext>
                </a:extLst>
              </a:tr>
            </a:tbl>
          </a:graphicData>
        </a:graphic>
      </p:graphicFrame>
      <p:pic>
        <p:nvPicPr>
          <p:cNvPr id="26" name="Picture 25" descr="A puzzle piece with a number pad&#10;&#10;Description automatically generated">
            <a:extLst>
              <a:ext uri="{FF2B5EF4-FFF2-40B4-BE49-F238E27FC236}">
                <a16:creationId xmlns:a16="http://schemas.microsoft.com/office/drawing/2014/main" id="{9979D585-F89C-0195-D523-8F5BCFD20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211" y="2404201"/>
            <a:ext cx="1923810" cy="1933333"/>
          </a:xfrm>
          <a:prstGeom prst="rect">
            <a:avLst/>
          </a:prstGeom>
        </p:spPr>
      </p:pic>
      <p:pic>
        <p:nvPicPr>
          <p:cNvPr id="28" name="Picture 27" descr="A puzzle piece with a blue and white design&#10;&#10;Description automatically generated">
            <a:extLst>
              <a:ext uri="{FF2B5EF4-FFF2-40B4-BE49-F238E27FC236}">
                <a16:creationId xmlns:a16="http://schemas.microsoft.com/office/drawing/2014/main" id="{6896F757-43B4-0720-DB4F-022EDEB085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90750" y="2725090"/>
            <a:ext cx="1923810" cy="1914286"/>
          </a:xfrm>
          <a:prstGeom prst="rect">
            <a:avLst/>
          </a:prstGeom>
        </p:spPr>
      </p:pic>
      <p:sp>
        <p:nvSpPr>
          <p:cNvPr id="2" name="Title 4">
            <a:extLst>
              <a:ext uri="{FF2B5EF4-FFF2-40B4-BE49-F238E27FC236}">
                <a16:creationId xmlns:a16="http://schemas.microsoft.com/office/drawing/2014/main" id="{5CB8DBD7-A534-9E13-03EC-EF6CF148B1D9}"/>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Match Game</a:t>
            </a:r>
          </a:p>
        </p:txBody>
      </p:sp>
    </p:spTree>
    <p:extLst>
      <p:ext uri="{BB962C8B-B14F-4D97-AF65-F5344CB8AC3E}">
        <p14:creationId xmlns:p14="http://schemas.microsoft.com/office/powerpoint/2010/main" val="664136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8.33333E-7 -3.45679E-6 L 0.17726 -3.45679E-6 " pathEditMode="relative" rAng="0" ptsTypes="AA">
                                      <p:cBhvr>
                                        <p:cTn id="14" dur="250" fill="hold"/>
                                        <p:tgtEl>
                                          <p:spTgt spid="26"/>
                                        </p:tgtEl>
                                        <p:attrNameLst>
                                          <p:attrName>ppt_x</p:attrName>
                                          <p:attrName>ppt_y</p:attrName>
                                        </p:attrNameLst>
                                      </p:cBhvr>
                                      <p:rCtr x="8863" y="0"/>
                                    </p:animMotion>
                                  </p:childTnLst>
                                </p:cTn>
                              </p:par>
                              <p:par>
                                <p:cTn id="15" presetID="42" presetClass="path" presetSubtype="0" accel="50000" decel="50000" fill="hold" nodeType="withEffect">
                                  <p:stCondLst>
                                    <p:cond delay="0"/>
                                  </p:stCondLst>
                                  <p:childTnLst>
                                    <p:animMotion origin="layout" path="M 3.47222E-6 -3.7037E-7 L -0.22552 -3.7037E-7 " pathEditMode="relative" rAng="0" ptsTypes="AA">
                                      <p:cBhvr>
                                        <p:cTn id="16" dur="250" fill="hold"/>
                                        <p:tgtEl>
                                          <p:spTgt spid="28"/>
                                        </p:tgtEl>
                                        <p:attrNameLst>
                                          <p:attrName>ppt_x</p:attrName>
                                          <p:attrName>ppt_y</p:attrName>
                                        </p:attrNameLst>
                                      </p:cBhvr>
                                      <p:rCtr x="-1127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0">
            <a:extLst>
              <a:ext uri="{FF2B5EF4-FFF2-40B4-BE49-F238E27FC236}">
                <a16:creationId xmlns:a16="http://schemas.microsoft.com/office/drawing/2014/main" id="{08B46D9B-CB41-F076-8978-522ABFBD23E2}"/>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6" name="TextBox 5">
            <a:extLst>
              <a:ext uri="{FF2B5EF4-FFF2-40B4-BE49-F238E27FC236}">
                <a16:creationId xmlns:a16="http://schemas.microsoft.com/office/drawing/2014/main" id="{2FAA06BA-06E0-C956-7227-ECDC20D18336}"/>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9" name="TextBox 8">
            <a:extLst>
              <a:ext uri="{FF2B5EF4-FFF2-40B4-BE49-F238E27FC236}">
                <a16:creationId xmlns:a16="http://schemas.microsoft.com/office/drawing/2014/main" id="{A323C35B-6356-4DBE-BF87-62567BCC9D49}"/>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TextBox 3">
            <a:extLst>
              <a:ext uri="{FF2B5EF4-FFF2-40B4-BE49-F238E27FC236}">
                <a16:creationId xmlns:a16="http://schemas.microsoft.com/office/drawing/2014/main" id="{6578A9F7-C965-FD53-B998-50BEC6B8C3C5}"/>
              </a:ext>
            </a:extLst>
          </p:cNvPr>
          <p:cNvSpPr txBox="1"/>
          <p:nvPr/>
        </p:nvSpPr>
        <p:spPr>
          <a:xfrm>
            <a:off x="12232887" y="2052498"/>
            <a:ext cx="5742878" cy="3539430"/>
          </a:xfrm>
          <a:prstGeom prst="rect">
            <a:avLst/>
          </a:prstGeom>
          <a:noFill/>
        </p:spPr>
        <p:txBody>
          <a:bodyPr wrap="square">
            <a:spAutoFit/>
          </a:bodyPr>
          <a:lstStyle/>
          <a:p>
            <a:r>
              <a:rPr lang="en-US" sz="2800" b="0" i="0" dirty="0">
                <a:solidFill>
                  <a:srgbClr val="1B1D22"/>
                </a:solidFill>
                <a:effectLst/>
                <a:latin typeface="Anova Light (Body)"/>
              </a:rPr>
              <a:t>The </a:t>
            </a:r>
            <a:r>
              <a:rPr lang="en-US" sz="2800" b="0" i="0" dirty="0" err="1">
                <a:solidFill>
                  <a:srgbClr val="1B1D22"/>
                </a:solidFill>
                <a:effectLst/>
                <a:latin typeface="Anova Light (Body)"/>
              </a:rPr>
              <a:t>Levenshtein</a:t>
            </a:r>
            <a:r>
              <a:rPr lang="en-US" sz="2800" b="0" i="0" dirty="0">
                <a:solidFill>
                  <a:srgbClr val="1B1D22"/>
                </a:solidFill>
                <a:effectLst/>
                <a:latin typeface="Anova Light (Body)"/>
              </a:rPr>
              <a:t> edit distance is the number of insertions, deletions, or replacements of single characters that are required to convert one string to the other. COMPLEV </a:t>
            </a:r>
            <a:r>
              <a:rPr lang="en-US" sz="2800" b="0" i="0" dirty="0">
                <a:solidFill>
                  <a:srgbClr val="000000"/>
                </a:solidFill>
                <a:effectLst/>
                <a:latin typeface="Anova Light (Body)"/>
              </a:rPr>
              <a:t>returns a count of these operations.</a:t>
            </a:r>
            <a:br>
              <a:rPr lang="en-US" sz="2800" dirty="0">
                <a:latin typeface="Anova Light (Body)"/>
              </a:rPr>
            </a:br>
            <a:endParaRPr lang="en-US" sz="2800" dirty="0">
              <a:latin typeface="Anova Light (Body)"/>
            </a:endParaRPr>
          </a:p>
        </p:txBody>
      </p:sp>
    </p:spTree>
    <p:extLst>
      <p:ext uri="{BB962C8B-B14F-4D97-AF65-F5344CB8AC3E}">
        <p14:creationId xmlns:p14="http://schemas.microsoft.com/office/powerpoint/2010/main" val="130670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extLst>
              <p:ext uri="{D42A27DB-BD31-4B8C-83A1-F6EECF244321}">
                <p14:modId xmlns:p14="http://schemas.microsoft.com/office/powerpoint/2010/main" val="502605814"/>
              </p:ext>
            </p:extLst>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Tree>
    <p:extLst>
      <p:ext uri="{BB962C8B-B14F-4D97-AF65-F5344CB8AC3E}">
        <p14:creationId xmlns:p14="http://schemas.microsoft.com/office/powerpoint/2010/main" val="132089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extLst>
              <p:ext uri="{D42A27DB-BD31-4B8C-83A1-F6EECF244321}">
                <p14:modId xmlns:p14="http://schemas.microsoft.com/office/powerpoint/2010/main" val="2308146881"/>
              </p:ext>
            </p:extLst>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extLst>
              <p:ext uri="{D42A27DB-BD31-4B8C-83A1-F6EECF244321}">
                <p14:modId xmlns:p14="http://schemas.microsoft.com/office/powerpoint/2010/main" val="3868399317"/>
              </p:ext>
            </p:extLst>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Tree>
    <p:extLst>
      <p:ext uri="{BB962C8B-B14F-4D97-AF65-F5344CB8AC3E}">
        <p14:creationId xmlns:p14="http://schemas.microsoft.com/office/powerpoint/2010/main" val="399645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16" name="TextBox 15">
            <a:extLst>
              <a:ext uri="{FF2B5EF4-FFF2-40B4-BE49-F238E27FC236}">
                <a16:creationId xmlns:a16="http://schemas.microsoft.com/office/drawing/2014/main" id="{0A130E3B-B84C-9150-408E-0E79D6FB768C}"/>
              </a:ext>
            </a:extLst>
          </p:cNvPr>
          <p:cNvSpPr txBox="1"/>
          <p:nvPr/>
        </p:nvSpPr>
        <p:spPr>
          <a:xfrm>
            <a:off x="4496266" y="7232568"/>
            <a:ext cx="3208056" cy="2246769"/>
          </a:xfrm>
          <a:prstGeom prst="rect">
            <a:avLst/>
          </a:prstGeom>
          <a:solidFill>
            <a:srgbClr val="FFFFCC"/>
          </a:solidFill>
        </p:spPr>
        <p:txBody>
          <a:bodyPr wrap="square">
            <a:spAutoFit/>
          </a:bodyPr>
          <a:lstStyle/>
          <a:p>
            <a:r>
              <a:rPr lang="en-US" sz="2800" b="0" i="0" u="sng" dirty="0">
                <a:solidFill>
                  <a:srgbClr val="1B1D22"/>
                </a:solidFill>
                <a:effectLst/>
                <a:latin typeface="Anova Light (Body)"/>
              </a:rPr>
              <a:t>Bob &gt; Robert</a:t>
            </a:r>
          </a:p>
          <a:p>
            <a:r>
              <a:rPr lang="en-US" sz="2800" dirty="0">
                <a:solidFill>
                  <a:srgbClr val="1B1D22"/>
                </a:solidFill>
                <a:latin typeface="Anova Light (Body)"/>
              </a:rPr>
              <a:t>B &gt; R = 1</a:t>
            </a:r>
          </a:p>
          <a:p>
            <a:endParaRPr lang="en-US" sz="2800" dirty="0">
              <a:solidFill>
                <a:srgbClr val="1B1D22"/>
              </a:solidFill>
              <a:latin typeface="Anova Light (Body)"/>
            </a:endParaRPr>
          </a:p>
          <a:p>
            <a:endParaRPr lang="en-US" sz="2800" dirty="0">
              <a:solidFill>
                <a:srgbClr val="1B1D22"/>
              </a:solidFill>
              <a:latin typeface="Anova Light (Body)"/>
            </a:endParaRPr>
          </a:p>
          <a:p>
            <a:endParaRPr lang="en-US" sz="2800" dirty="0">
              <a:solidFill>
                <a:srgbClr val="1B1D22"/>
              </a:solidFill>
              <a:latin typeface="Anova Light (Body)"/>
            </a:endParaRPr>
          </a:p>
        </p:txBody>
      </p:sp>
      <p:sp>
        <p:nvSpPr>
          <p:cNvPr id="17" name="Rectangle 16">
            <a:extLst>
              <a:ext uri="{FF2B5EF4-FFF2-40B4-BE49-F238E27FC236}">
                <a16:creationId xmlns:a16="http://schemas.microsoft.com/office/drawing/2014/main" id="{71838710-9FB2-85CD-1F19-1DBE338879F6}"/>
              </a:ext>
            </a:extLst>
          </p:cNvPr>
          <p:cNvSpPr/>
          <p:nvPr/>
        </p:nvSpPr>
        <p:spPr>
          <a:xfrm>
            <a:off x="8668521" y="8188736"/>
            <a:ext cx="676201"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67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16" name="TextBox 15">
            <a:extLst>
              <a:ext uri="{FF2B5EF4-FFF2-40B4-BE49-F238E27FC236}">
                <a16:creationId xmlns:a16="http://schemas.microsoft.com/office/drawing/2014/main" id="{0A130E3B-B84C-9150-408E-0E79D6FB768C}"/>
              </a:ext>
            </a:extLst>
          </p:cNvPr>
          <p:cNvSpPr txBox="1"/>
          <p:nvPr/>
        </p:nvSpPr>
        <p:spPr>
          <a:xfrm>
            <a:off x="4496266" y="7232568"/>
            <a:ext cx="3208056" cy="2246769"/>
          </a:xfrm>
          <a:prstGeom prst="rect">
            <a:avLst/>
          </a:prstGeom>
          <a:solidFill>
            <a:srgbClr val="FFFFCC"/>
          </a:solidFill>
        </p:spPr>
        <p:txBody>
          <a:bodyPr wrap="square">
            <a:spAutoFit/>
          </a:bodyPr>
          <a:lstStyle/>
          <a:p>
            <a:r>
              <a:rPr lang="en-US" sz="2800" b="0" i="0" u="sng" dirty="0">
                <a:solidFill>
                  <a:srgbClr val="1B1D22"/>
                </a:solidFill>
                <a:effectLst/>
                <a:latin typeface="Anova Light (Body)"/>
              </a:rPr>
              <a:t>Bob &gt; Robert</a:t>
            </a:r>
          </a:p>
          <a:p>
            <a:r>
              <a:rPr lang="en-US" sz="2800" dirty="0">
                <a:solidFill>
                  <a:srgbClr val="1B1D22"/>
                </a:solidFill>
                <a:latin typeface="Anova Light (Body)"/>
              </a:rPr>
              <a:t>B &gt; R = 1</a:t>
            </a:r>
          </a:p>
          <a:p>
            <a:endParaRPr lang="en-US" sz="2800" dirty="0">
              <a:solidFill>
                <a:srgbClr val="1B1D22"/>
              </a:solidFill>
              <a:latin typeface="Anova Light (Body)"/>
            </a:endParaRPr>
          </a:p>
          <a:p>
            <a:endParaRPr lang="en-US" sz="2800" dirty="0">
              <a:solidFill>
                <a:srgbClr val="1B1D22"/>
              </a:solidFill>
              <a:latin typeface="Anova Light (Body)"/>
            </a:endParaRPr>
          </a:p>
          <a:p>
            <a:endParaRPr lang="en-US" sz="2800" dirty="0">
              <a:solidFill>
                <a:srgbClr val="1B1D22"/>
              </a:solidFill>
              <a:latin typeface="Anova Light (Body)"/>
            </a:endParaRPr>
          </a:p>
        </p:txBody>
      </p:sp>
      <p:sp>
        <p:nvSpPr>
          <p:cNvPr id="17" name="Rectangle 16">
            <a:extLst>
              <a:ext uri="{FF2B5EF4-FFF2-40B4-BE49-F238E27FC236}">
                <a16:creationId xmlns:a16="http://schemas.microsoft.com/office/drawing/2014/main" id="{71838710-9FB2-85CD-1F19-1DBE338879F6}"/>
              </a:ext>
            </a:extLst>
          </p:cNvPr>
          <p:cNvSpPr/>
          <p:nvPr/>
        </p:nvSpPr>
        <p:spPr>
          <a:xfrm>
            <a:off x="8668521" y="8188736"/>
            <a:ext cx="676201"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6165BC4-85EA-8945-D07B-8D5A1F79749E}"/>
              </a:ext>
            </a:extLst>
          </p:cNvPr>
          <p:cNvSpPr/>
          <p:nvPr/>
        </p:nvSpPr>
        <p:spPr>
          <a:xfrm>
            <a:off x="12201815" y="8164636"/>
            <a:ext cx="988885"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Down 18">
            <a:extLst>
              <a:ext uri="{FF2B5EF4-FFF2-40B4-BE49-F238E27FC236}">
                <a16:creationId xmlns:a16="http://schemas.microsoft.com/office/drawing/2014/main" id="{08A3EC68-C6DB-DAF3-41C6-E2AB9DFA35A7}"/>
              </a:ext>
            </a:extLst>
          </p:cNvPr>
          <p:cNvSpPr/>
          <p:nvPr/>
        </p:nvSpPr>
        <p:spPr>
          <a:xfrm>
            <a:off x="9233210" y="7515922"/>
            <a:ext cx="3300761" cy="493527"/>
          </a:xfrm>
          <a:prstGeom prst="curvedDown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9643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16" name="TextBox 15">
            <a:extLst>
              <a:ext uri="{FF2B5EF4-FFF2-40B4-BE49-F238E27FC236}">
                <a16:creationId xmlns:a16="http://schemas.microsoft.com/office/drawing/2014/main" id="{0A130E3B-B84C-9150-408E-0E79D6FB768C}"/>
              </a:ext>
            </a:extLst>
          </p:cNvPr>
          <p:cNvSpPr txBox="1"/>
          <p:nvPr/>
        </p:nvSpPr>
        <p:spPr>
          <a:xfrm>
            <a:off x="4496266" y="7232568"/>
            <a:ext cx="3208056" cy="2246769"/>
          </a:xfrm>
          <a:prstGeom prst="rect">
            <a:avLst/>
          </a:prstGeom>
          <a:solidFill>
            <a:srgbClr val="FFFFCC"/>
          </a:solidFill>
        </p:spPr>
        <p:txBody>
          <a:bodyPr wrap="square">
            <a:spAutoFit/>
          </a:bodyPr>
          <a:lstStyle/>
          <a:p>
            <a:r>
              <a:rPr lang="en-US" sz="2800" b="0" i="0" u="sng" dirty="0">
                <a:solidFill>
                  <a:srgbClr val="1B1D22"/>
                </a:solidFill>
                <a:effectLst/>
                <a:latin typeface="Anova Light (Body)"/>
              </a:rPr>
              <a:t>Bob &gt; Robert</a:t>
            </a:r>
          </a:p>
          <a:p>
            <a:r>
              <a:rPr lang="en-US" sz="2800" dirty="0">
                <a:solidFill>
                  <a:srgbClr val="1B1D22"/>
                </a:solidFill>
                <a:latin typeface="Anova Light (Body)"/>
              </a:rPr>
              <a:t>B &gt; R = 1</a:t>
            </a:r>
          </a:p>
          <a:p>
            <a:r>
              <a:rPr lang="en-US" sz="2800" dirty="0">
                <a:solidFill>
                  <a:srgbClr val="1B1D22"/>
                </a:solidFill>
                <a:latin typeface="Anova Light (Body)"/>
              </a:rPr>
              <a:t>o &gt; o = 0</a:t>
            </a:r>
          </a:p>
          <a:p>
            <a:endParaRPr lang="en-US" sz="2800" dirty="0">
              <a:solidFill>
                <a:srgbClr val="1B1D22"/>
              </a:solidFill>
              <a:latin typeface="Anova Light (Body)"/>
            </a:endParaRPr>
          </a:p>
          <a:p>
            <a:endParaRPr lang="en-US" sz="2800" dirty="0">
              <a:solidFill>
                <a:srgbClr val="1B1D22"/>
              </a:solidFill>
              <a:latin typeface="Anova Light (Body)"/>
            </a:endParaRPr>
          </a:p>
        </p:txBody>
      </p:sp>
      <p:sp>
        <p:nvSpPr>
          <p:cNvPr id="17" name="Rectangle 16">
            <a:extLst>
              <a:ext uri="{FF2B5EF4-FFF2-40B4-BE49-F238E27FC236}">
                <a16:creationId xmlns:a16="http://schemas.microsoft.com/office/drawing/2014/main" id="{1F2C3823-F9D7-84C0-E44B-636243F9BC02}"/>
              </a:ext>
            </a:extLst>
          </p:cNvPr>
          <p:cNvSpPr/>
          <p:nvPr/>
        </p:nvSpPr>
        <p:spPr>
          <a:xfrm>
            <a:off x="8668521" y="8188736"/>
            <a:ext cx="676201"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6877AF-830E-80EB-755D-3063E019C32B}"/>
              </a:ext>
            </a:extLst>
          </p:cNvPr>
          <p:cNvSpPr/>
          <p:nvPr/>
        </p:nvSpPr>
        <p:spPr>
          <a:xfrm>
            <a:off x="12201815" y="8164636"/>
            <a:ext cx="988885"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Down 18">
            <a:extLst>
              <a:ext uri="{FF2B5EF4-FFF2-40B4-BE49-F238E27FC236}">
                <a16:creationId xmlns:a16="http://schemas.microsoft.com/office/drawing/2014/main" id="{4A66233B-61EC-C0AF-4209-21D8A49B401D}"/>
              </a:ext>
            </a:extLst>
          </p:cNvPr>
          <p:cNvSpPr/>
          <p:nvPr/>
        </p:nvSpPr>
        <p:spPr>
          <a:xfrm>
            <a:off x="9233210" y="7515922"/>
            <a:ext cx="3300761" cy="493527"/>
          </a:xfrm>
          <a:prstGeom prst="curvedDown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601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16" name="TextBox 15">
            <a:extLst>
              <a:ext uri="{FF2B5EF4-FFF2-40B4-BE49-F238E27FC236}">
                <a16:creationId xmlns:a16="http://schemas.microsoft.com/office/drawing/2014/main" id="{0A130E3B-B84C-9150-408E-0E79D6FB768C}"/>
              </a:ext>
            </a:extLst>
          </p:cNvPr>
          <p:cNvSpPr txBox="1"/>
          <p:nvPr/>
        </p:nvSpPr>
        <p:spPr>
          <a:xfrm>
            <a:off x="4496266" y="7232568"/>
            <a:ext cx="3208056" cy="2246769"/>
          </a:xfrm>
          <a:prstGeom prst="rect">
            <a:avLst/>
          </a:prstGeom>
          <a:solidFill>
            <a:srgbClr val="FFFFCC"/>
          </a:solidFill>
        </p:spPr>
        <p:txBody>
          <a:bodyPr wrap="square">
            <a:spAutoFit/>
          </a:bodyPr>
          <a:lstStyle/>
          <a:p>
            <a:r>
              <a:rPr lang="en-US" sz="2800" b="0" i="0" u="sng" dirty="0">
                <a:solidFill>
                  <a:srgbClr val="1B1D22"/>
                </a:solidFill>
                <a:effectLst/>
                <a:latin typeface="Anova Light (Body)"/>
              </a:rPr>
              <a:t>Bob &gt; Robert</a:t>
            </a:r>
          </a:p>
          <a:p>
            <a:r>
              <a:rPr lang="en-US" sz="2800" dirty="0">
                <a:solidFill>
                  <a:srgbClr val="1B1D22"/>
                </a:solidFill>
                <a:latin typeface="Anova Light (Body)"/>
              </a:rPr>
              <a:t>B &gt; R = 1</a:t>
            </a:r>
          </a:p>
          <a:p>
            <a:r>
              <a:rPr lang="en-US" sz="2800" dirty="0">
                <a:solidFill>
                  <a:srgbClr val="1B1D22"/>
                </a:solidFill>
                <a:latin typeface="Anova Light (Body)"/>
              </a:rPr>
              <a:t>o &gt; o = 0</a:t>
            </a:r>
          </a:p>
          <a:p>
            <a:r>
              <a:rPr lang="en-US" sz="2800" dirty="0">
                <a:solidFill>
                  <a:srgbClr val="1B1D22"/>
                </a:solidFill>
                <a:latin typeface="Anova Light (Body)"/>
              </a:rPr>
              <a:t>b &gt; b = 0</a:t>
            </a:r>
          </a:p>
          <a:p>
            <a:r>
              <a:rPr lang="en-US" sz="2800" dirty="0">
                <a:solidFill>
                  <a:srgbClr val="1B1D22"/>
                </a:solidFill>
                <a:latin typeface="Anova Light (Body)"/>
              </a:rPr>
              <a:t>    </a:t>
            </a:r>
          </a:p>
        </p:txBody>
      </p:sp>
      <p:sp>
        <p:nvSpPr>
          <p:cNvPr id="17" name="Rectangle 16">
            <a:extLst>
              <a:ext uri="{FF2B5EF4-FFF2-40B4-BE49-F238E27FC236}">
                <a16:creationId xmlns:a16="http://schemas.microsoft.com/office/drawing/2014/main" id="{3DE9439F-5D19-975B-C88D-62C5BF7E1238}"/>
              </a:ext>
            </a:extLst>
          </p:cNvPr>
          <p:cNvSpPr/>
          <p:nvPr/>
        </p:nvSpPr>
        <p:spPr>
          <a:xfrm>
            <a:off x="8668521" y="8188736"/>
            <a:ext cx="676201"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F1D085-1B17-9871-0A9A-23A4C9CACD5E}"/>
              </a:ext>
            </a:extLst>
          </p:cNvPr>
          <p:cNvSpPr/>
          <p:nvPr/>
        </p:nvSpPr>
        <p:spPr>
          <a:xfrm>
            <a:off x="12201815" y="8164636"/>
            <a:ext cx="988885"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Curved Down 18">
            <a:extLst>
              <a:ext uri="{FF2B5EF4-FFF2-40B4-BE49-F238E27FC236}">
                <a16:creationId xmlns:a16="http://schemas.microsoft.com/office/drawing/2014/main" id="{3E16FD9A-F9B4-D52C-7DF1-7E0262D294AE}"/>
              </a:ext>
            </a:extLst>
          </p:cNvPr>
          <p:cNvSpPr/>
          <p:nvPr/>
        </p:nvSpPr>
        <p:spPr>
          <a:xfrm>
            <a:off x="9233210" y="7515922"/>
            <a:ext cx="3300761" cy="493527"/>
          </a:xfrm>
          <a:prstGeom prst="curvedDown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342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16" name="TextBox 15">
            <a:extLst>
              <a:ext uri="{FF2B5EF4-FFF2-40B4-BE49-F238E27FC236}">
                <a16:creationId xmlns:a16="http://schemas.microsoft.com/office/drawing/2014/main" id="{0A130E3B-B84C-9150-408E-0E79D6FB768C}"/>
              </a:ext>
            </a:extLst>
          </p:cNvPr>
          <p:cNvSpPr txBox="1"/>
          <p:nvPr/>
        </p:nvSpPr>
        <p:spPr>
          <a:xfrm>
            <a:off x="4496266" y="7232568"/>
            <a:ext cx="3208056" cy="2246769"/>
          </a:xfrm>
          <a:prstGeom prst="rect">
            <a:avLst/>
          </a:prstGeom>
          <a:solidFill>
            <a:srgbClr val="FFFFCC"/>
          </a:solidFill>
        </p:spPr>
        <p:txBody>
          <a:bodyPr wrap="square">
            <a:spAutoFit/>
          </a:bodyPr>
          <a:lstStyle/>
          <a:p>
            <a:r>
              <a:rPr lang="en-US" sz="2800" b="0" i="0" u="sng" dirty="0">
                <a:solidFill>
                  <a:srgbClr val="1B1D22"/>
                </a:solidFill>
                <a:effectLst/>
                <a:latin typeface="Anova Light (Body)"/>
              </a:rPr>
              <a:t>Bob &gt; Robert</a:t>
            </a:r>
          </a:p>
          <a:p>
            <a:r>
              <a:rPr lang="en-US" sz="2800" dirty="0">
                <a:solidFill>
                  <a:srgbClr val="1B1D22"/>
                </a:solidFill>
                <a:latin typeface="Anova Light (Body)"/>
              </a:rPr>
              <a:t>B &gt; R = 1</a:t>
            </a:r>
          </a:p>
          <a:p>
            <a:r>
              <a:rPr lang="en-US" sz="2800" dirty="0">
                <a:solidFill>
                  <a:srgbClr val="1B1D22"/>
                </a:solidFill>
                <a:latin typeface="Anova Light (Body)"/>
              </a:rPr>
              <a:t>o &gt; o = 0</a:t>
            </a:r>
          </a:p>
          <a:p>
            <a:r>
              <a:rPr lang="en-US" sz="2800" dirty="0">
                <a:solidFill>
                  <a:srgbClr val="1B1D22"/>
                </a:solidFill>
                <a:latin typeface="Anova Light (Body)"/>
              </a:rPr>
              <a:t>b &gt; b = 0</a:t>
            </a:r>
          </a:p>
          <a:p>
            <a:r>
              <a:rPr lang="en-US" sz="2800" dirty="0">
                <a:solidFill>
                  <a:srgbClr val="1B1D22"/>
                </a:solidFill>
                <a:latin typeface="Anova Light (Body)"/>
              </a:rPr>
              <a:t> +</a:t>
            </a:r>
            <a:r>
              <a:rPr lang="en-US" sz="2800" dirty="0" err="1">
                <a:solidFill>
                  <a:srgbClr val="1B1D22"/>
                </a:solidFill>
                <a:latin typeface="Anova Light (Body)"/>
              </a:rPr>
              <a:t>ert</a:t>
            </a:r>
            <a:r>
              <a:rPr lang="en-US" sz="2800" dirty="0">
                <a:solidFill>
                  <a:srgbClr val="1B1D22"/>
                </a:solidFill>
                <a:latin typeface="Anova Light (Body)"/>
              </a:rPr>
              <a:t> = 3</a:t>
            </a:r>
          </a:p>
        </p:txBody>
      </p:sp>
      <p:sp>
        <p:nvSpPr>
          <p:cNvPr id="17" name="Oval 16">
            <a:extLst>
              <a:ext uri="{FF2B5EF4-FFF2-40B4-BE49-F238E27FC236}">
                <a16:creationId xmlns:a16="http://schemas.microsoft.com/office/drawing/2014/main" id="{5A5878A2-D5E8-0A62-3F34-04642EAA7365}"/>
              </a:ext>
            </a:extLst>
          </p:cNvPr>
          <p:cNvSpPr/>
          <p:nvPr/>
        </p:nvSpPr>
        <p:spPr>
          <a:xfrm>
            <a:off x="16383000" y="8165638"/>
            <a:ext cx="446049" cy="42777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DD768F9-F505-C0C1-1713-339BB17B0EB5}"/>
              </a:ext>
            </a:extLst>
          </p:cNvPr>
          <p:cNvSpPr/>
          <p:nvPr/>
        </p:nvSpPr>
        <p:spPr>
          <a:xfrm>
            <a:off x="8668521" y="8188736"/>
            <a:ext cx="676201"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04773B-D662-5C18-5905-46A32EB9E537}"/>
              </a:ext>
            </a:extLst>
          </p:cNvPr>
          <p:cNvSpPr/>
          <p:nvPr/>
        </p:nvSpPr>
        <p:spPr>
          <a:xfrm>
            <a:off x="12201815" y="8164636"/>
            <a:ext cx="988885" cy="40001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Curved Down 19">
            <a:extLst>
              <a:ext uri="{FF2B5EF4-FFF2-40B4-BE49-F238E27FC236}">
                <a16:creationId xmlns:a16="http://schemas.microsoft.com/office/drawing/2014/main" id="{0201DE0A-BF6B-51B3-271A-50CA1E4EA00F}"/>
              </a:ext>
            </a:extLst>
          </p:cNvPr>
          <p:cNvSpPr/>
          <p:nvPr/>
        </p:nvSpPr>
        <p:spPr>
          <a:xfrm>
            <a:off x="9233210" y="7515922"/>
            <a:ext cx="3300761" cy="493527"/>
          </a:xfrm>
          <a:prstGeom prst="curvedDownArrow">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929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0">
            <a:extLst>
              <a:ext uri="{FF2B5EF4-FFF2-40B4-BE49-F238E27FC236}">
                <a16:creationId xmlns:a16="http://schemas.microsoft.com/office/drawing/2014/main" id="{52C070FD-C1A3-9568-DF50-9EF2F4226686}"/>
              </a:ext>
            </a:extLst>
          </p:cNvPr>
          <p:cNvSpPr>
            <a:spLocks noGrp="1"/>
          </p:cNvSpPr>
          <p:nvPr>
            <p:ph type="title"/>
          </p:nvPr>
        </p:nvSpPr>
        <p:spPr>
          <a:xfrm>
            <a:off x="1252432" y="710304"/>
            <a:ext cx="15773400" cy="775596"/>
          </a:xfrm>
        </p:spPr>
        <p:txBody>
          <a:bodyPr>
            <a:normAutofit/>
          </a:bodyPr>
          <a:lstStyle/>
          <a:p>
            <a:r>
              <a:rPr lang="en-US" dirty="0"/>
              <a:t>COMPLEV</a:t>
            </a:r>
          </a:p>
        </p:txBody>
      </p:sp>
      <p:sp>
        <p:nvSpPr>
          <p:cNvPr id="8" name="TextBox 7">
            <a:extLst>
              <a:ext uri="{FF2B5EF4-FFF2-40B4-BE49-F238E27FC236}">
                <a16:creationId xmlns:a16="http://schemas.microsoft.com/office/drawing/2014/main" id="{C4875745-997C-893C-41CA-95D209A9C129}"/>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a:t>
            </a:r>
            <a:r>
              <a:rPr lang="en-US" sz="3600" dirty="0" err="1"/>
              <a:t>Levenshtein</a:t>
            </a:r>
            <a:r>
              <a:rPr lang="en-US" sz="3600" dirty="0"/>
              <a:t> distance between two strings</a:t>
            </a:r>
          </a:p>
        </p:txBody>
      </p:sp>
      <p:sp>
        <p:nvSpPr>
          <p:cNvPr id="3" name="TextBox 2">
            <a:extLst>
              <a:ext uri="{FF2B5EF4-FFF2-40B4-BE49-F238E27FC236}">
                <a16:creationId xmlns:a16="http://schemas.microsoft.com/office/drawing/2014/main" id="{880DE543-2AB4-C8FE-C030-FF13421B2058}"/>
              </a:ext>
            </a:extLst>
          </p:cNvPr>
          <p:cNvSpPr txBox="1"/>
          <p:nvPr>
            <p:custDataLst>
              <p:tags r:id="rId1"/>
            </p:custDataLst>
          </p:nvPr>
        </p:nvSpPr>
        <p:spPr>
          <a:xfrm>
            <a:off x="7581659" y="726560"/>
            <a:ext cx="9916514"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solidFill>
                  <a:schemeClr val="tx1"/>
                </a:solidFill>
              </a:rPr>
              <a:t>COMPLEV(string-1,  string-2 &lt;,cutoff&gt;&lt;,modifiers&gt;)</a:t>
            </a:r>
          </a:p>
        </p:txBody>
      </p:sp>
      <p:sp>
        <p:nvSpPr>
          <p:cNvPr id="4" name="Rectangle 3">
            <a:extLst>
              <a:ext uri="{FF2B5EF4-FFF2-40B4-BE49-F238E27FC236}">
                <a16:creationId xmlns:a16="http://schemas.microsoft.com/office/drawing/2014/main" id="{6D9E8564-222B-4CC7-9180-A70A50D0CE86}"/>
              </a:ext>
            </a:extLst>
          </p:cNvPr>
          <p:cNvSpPr/>
          <p:nvPr/>
        </p:nvSpPr>
        <p:spPr>
          <a:xfrm>
            <a:off x="2719178" y="3509505"/>
            <a:ext cx="12168894"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5" name="Table 4">
            <a:extLst>
              <a:ext uri="{FF2B5EF4-FFF2-40B4-BE49-F238E27FC236}">
                <a16:creationId xmlns:a16="http://schemas.microsoft.com/office/drawing/2014/main" id="{3E97DCF0-B1E0-5CC9-1421-E4500B5C257B}"/>
              </a:ext>
            </a:extLst>
          </p:cNvPr>
          <p:cNvGraphicFramePr>
            <a:graphicFrameLocks noGrp="1"/>
          </p:cNvGraphicFramePr>
          <p:nvPr/>
        </p:nvGraphicFramePr>
        <p:xfrm>
          <a:off x="13304610" y="5463054"/>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6" name="Rectangle 5">
            <a:extLst>
              <a:ext uri="{FF2B5EF4-FFF2-40B4-BE49-F238E27FC236}">
                <a16:creationId xmlns:a16="http://schemas.microsoft.com/office/drawing/2014/main" id="{29BDE918-843C-02BB-2E5D-1BE6F55C851A}"/>
              </a:ext>
            </a:extLst>
          </p:cNvPr>
          <p:cNvSpPr/>
          <p:nvPr/>
        </p:nvSpPr>
        <p:spPr>
          <a:xfrm>
            <a:off x="11697108" y="3509505"/>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Rectangle 8">
            <a:extLst>
              <a:ext uri="{FF2B5EF4-FFF2-40B4-BE49-F238E27FC236}">
                <a16:creationId xmlns:a16="http://schemas.microsoft.com/office/drawing/2014/main" id="{49433C9B-9453-8D1C-402A-B3A742454A91}"/>
              </a:ext>
            </a:extLst>
          </p:cNvPr>
          <p:cNvSpPr/>
          <p:nvPr/>
        </p:nvSpPr>
        <p:spPr>
          <a:xfrm>
            <a:off x="11401616" y="3966040"/>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10" name="Rectangle 9">
            <a:extLst>
              <a:ext uri="{FF2B5EF4-FFF2-40B4-BE49-F238E27FC236}">
                <a16:creationId xmlns:a16="http://schemas.microsoft.com/office/drawing/2014/main" id="{3BF9C9B9-A6CB-D81E-22A3-6BF47D5B8DF7}"/>
              </a:ext>
            </a:extLst>
          </p:cNvPr>
          <p:cNvSpPr/>
          <p:nvPr/>
        </p:nvSpPr>
        <p:spPr>
          <a:xfrm>
            <a:off x="3398554" y="5313059"/>
            <a:ext cx="4968608" cy="44704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11" name="Straight Connector 10">
            <a:extLst>
              <a:ext uri="{FF2B5EF4-FFF2-40B4-BE49-F238E27FC236}">
                <a16:creationId xmlns:a16="http://schemas.microsoft.com/office/drawing/2014/main" id="{F7052BA3-43D3-353B-4C3F-9648F2E0FBA5}"/>
              </a:ext>
            </a:extLst>
          </p:cNvPr>
          <p:cNvCxnSpPr>
            <a:cxnSpLocks/>
          </p:cNvCxnSpPr>
          <p:nvPr/>
        </p:nvCxnSpPr>
        <p:spPr>
          <a:xfrm>
            <a:off x="11992600" y="4347249"/>
            <a:ext cx="1198100" cy="1041137"/>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2111BF-843C-F69C-7D4B-2AF0081C93FA}"/>
              </a:ext>
            </a:extLst>
          </p:cNvPr>
          <p:cNvSpPr txBox="1"/>
          <p:nvPr>
            <p:custDataLst>
              <p:tags r:id="rId2"/>
            </p:custDataLst>
          </p:nvPr>
        </p:nvSpPr>
        <p:spPr>
          <a:xfrm>
            <a:off x="9241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sum(COMPLEV(scan(name,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COMPLEV(scan(name,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calculated Score &lt;= </a:t>
            </a:r>
            <a:r>
              <a:rPr lang="en-US" sz="3000" b="1" dirty="0">
                <a:solidFill>
                  <a:srgbClr val="08726D"/>
                </a:solidFill>
                <a:latin typeface="Courier New" panose="02070309020205020404" pitchFamily="49" charset="0"/>
              </a:rPr>
              <a:t>5</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
        <p:nvSpPr>
          <p:cNvPr id="2" name="Rectangle 1">
            <a:extLst>
              <a:ext uri="{FF2B5EF4-FFF2-40B4-BE49-F238E27FC236}">
                <a16:creationId xmlns:a16="http://schemas.microsoft.com/office/drawing/2014/main" id="{F05780F4-DCA4-6F37-DA51-B311BA8DF171}"/>
              </a:ext>
            </a:extLst>
          </p:cNvPr>
          <p:cNvSpPr/>
          <p:nvPr/>
        </p:nvSpPr>
        <p:spPr>
          <a:xfrm>
            <a:off x="8668528" y="9383377"/>
            <a:ext cx="8018456" cy="354559"/>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3" name="Table 12">
            <a:extLst>
              <a:ext uri="{FF2B5EF4-FFF2-40B4-BE49-F238E27FC236}">
                <a16:creationId xmlns:a16="http://schemas.microsoft.com/office/drawing/2014/main" id="{7B538491-FC8D-2B41-E6AA-09AE7E42DC94}"/>
              </a:ext>
            </a:extLst>
          </p:cNvPr>
          <p:cNvGraphicFramePr>
            <a:graphicFrameLocks noGrp="1"/>
          </p:cNvGraphicFramePr>
          <p:nvPr/>
        </p:nvGraphicFramePr>
        <p:xfrm>
          <a:off x="8668521" y="8157874"/>
          <a:ext cx="8018463" cy="1240496"/>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240496">
                <a:tc>
                  <a:txBody>
                    <a:bodyPr/>
                    <a:lstStyle/>
                    <a:p>
                      <a:pPr algn="ctr" fontAlgn="t"/>
                      <a:endParaRPr lang="en-US" sz="20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4" name="Rectangle 13">
            <a:extLst>
              <a:ext uri="{FF2B5EF4-FFF2-40B4-BE49-F238E27FC236}">
                <a16:creationId xmlns:a16="http://schemas.microsoft.com/office/drawing/2014/main" id="{3A39E9A7-458E-88E9-BB1B-5C5FE5A9D423}"/>
              </a:ext>
            </a:extLst>
          </p:cNvPr>
          <p:cNvSpPr/>
          <p:nvPr/>
        </p:nvSpPr>
        <p:spPr>
          <a:xfrm>
            <a:off x="8668531" y="7396088"/>
            <a:ext cx="8018456" cy="79264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5" name="Table 14">
            <a:extLst>
              <a:ext uri="{FF2B5EF4-FFF2-40B4-BE49-F238E27FC236}">
                <a16:creationId xmlns:a16="http://schemas.microsoft.com/office/drawing/2014/main" id="{2BBA7D44-09E4-463D-5F87-9B7139DFCD87}"/>
              </a:ext>
            </a:extLst>
          </p:cNvPr>
          <p:cNvGraphicFramePr>
            <a:graphicFrameLocks noGrp="1"/>
          </p:cNvGraphicFramePr>
          <p:nvPr/>
        </p:nvGraphicFramePr>
        <p:xfrm>
          <a:off x="8668528" y="6968312"/>
          <a:ext cx="8018464" cy="275463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228135">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a:solidFill>
                            <a:schemeClr val="tx1"/>
                          </a:solidFill>
                          <a:effectLst/>
                        </a:rPr>
                        <a:t>0</a:t>
                      </a:r>
                      <a:endParaRPr lang="en-US" sz="2400" b="0" i="0" u="none" strike="noStrike">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4</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r h="320268">
                <a:tc>
                  <a:txBody>
                    <a:bodyPr/>
                    <a:lstStyle/>
                    <a:p>
                      <a:pPr algn="l" rtl="0" fontAlgn="t"/>
                      <a:r>
                        <a:rPr lang="en-US" sz="2400" u="none" strike="noStrike" dirty="0">
                          <a:solidFill>
                            <a:schemeClr val="tx1"/>
                          </a:solidFill>
                          <a:effectLst/>
                        </a:rPr>
                        <a:t>MICKEY 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3</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80369991"/>
                  </a:ext>
                </a:extLst>
              </a:tr>
            </a:tbl>
          </a:graphicData>
        </a:graphic>
      </p:graphicFrame>
      <p:sp>
        <p:nvSpPr>
          <p:cNvPr id="16" name="TextBox 15">
            <a:extLst>
              <a:ext uri="{FF2B5EF4-FFF2-40B4-BE49-F238E27FC236}">
                <a16:creationId xmlns:a16="http://schemas.microsoft.com/office/drawing/2014/main" id="{E922CECC-A639-4BF1-68D2-8AD0405CFC19}"/>
              </a:ext>
            </a:extLst>
          </p:cNvPr>
          <p:cNvSpPr txBox="1"/>
          <p:nvPr/>
        </p:nvSpPr>
        <p:spPr>
          <a:xfrm>
            <a:off x="2604956" y="7400717"/>
            <a:ext cx="5233181" cy="1384995"/>
          </a:xfrm>
          <a:prstGeom prst="rect">
            <a:avLst/>
          </a:prstGeom>
          <a:solidFill>
            <a:srgbClr val="FFFFCC"/>
          </a:solidFill>
        </p:spPr>
        <p:txBody>
          <a:bodyPr wrap="square">
            <a:spAutoFit/>
          </a:bodyPr>
          <a:lstStyle/>
          <a:p>
            <a:r>
              <a:rPr lang="en-US" sz="2800" b="0" i="0" dirty="0">
                <a:solidFill>
                  <a:srgbClr val="1B1D22"/>
                </a:solidFill>
                <a:effectLst/>
                <a:latin typeface="Anova Light (Body)"/>
              </a:rPr>
              <a:t>COMPLEV generally processes faster than SPEDIS and COMPGED</a:t>
            </a:r>
            <a:endParaRPr lang="en-US" sz="2800" dirty="0">
              <a:latin typeface="Anova Light (Body)"/>
            </a:endParaRPr>
          </a:p>
        </p:txBody>
      </p:sp>
    </p:spTree>
    <p:extLst>
      <p:ext uri="{BB962C8B-B14F-4D97-AF65-F5344CB8AC3E}">
        <p14:creationId xmlns:p14="http://schemas.microsoft.com/office/powerpoint/2010/main" val="142762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0">
            <a:extLst>
              <a:ext uri="{FF2B5EF4-FFF2-40B4-BE49-F238E27FC236}">
                <a16:creationId xmlns:a16="http://schemas.microsoft.com/office/drawing/2014/main" id="{08B46D9B-CB41-F076-8978-522ABFBD23E2}"/>
              </a:ext>
            </a:extLst>
          </p:cNvPr>
          <p:cNvSpPr>
            <a:spLocks noGrp="1"/>
          </p:cNvSpPr>
          <p:nvPr>
            <p:ph type="title"/>
          </p:nvPr>
        </p:nvSpPr>
        <p:spPr>
          <a:xfrm>
            <a:off x="1252432" y="710304"/>
            <a:ext cx="15773400" cy="775596"/>
          </a:xfrm>
        </p:spPr>
        <p:txBody>
          <a:bodyPr>
            <a:normAutofit/>
          </a:bodyPr>
          <a:lstStyle/>
          <a:p>
            <a:r>
              <a:rPr lang="en-US" dirty="0"/>
              <a:t>COMPGED</a:t>
            </a:r>
          </a:p>
        </p:txBody>
      </p:sp>
      <p:sp>
        <p:nvSpPr>
          <p:cNvPr id="3" name="TextBox 2">
            <a:extLst>
              <a:ext uri="{FF2B5EF4-FFF2-40B4-BE49-F238E27FC236}">
                <a16:creationId xmlns:a16="http://schemas.microsoft.com/office/drawing/2014/main" id="{7C4E83E9-5A73-D2FB-8834-057B59DE0342}"/>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generalized edit distance between two strings</a:t>
            </a:r>
          </a:p>
        </p:txBody>
      </p:sp>
      <p:sp>
        <p:nvSpPr>
          <p:cNvPr id="4" name="TextBox 3">
            <a:extLst>
              <a:ext uri="{FF2B5EF4-FFF2-40B4-BE49-F238E27FC236}">
                <a16:creationId xmlns:a16="http://schemas.microsoft.com/office/drawing/2014/main" id="{48CFDA77-3A3E-F684-5AA7-072B986BC968}"/>
              </a:ext>
            </a:extLst>
          </p:cNvPr>
          <p:cNvSpPr txBox="1"/>
          <p:nvPr>
            <p:custDataLst>
              <p:tags r:id="rId1"/>
            </p:custDataLst>
          </p:nvPr>
        </p:nvSpPr>
        <p:spPr>
          <a:xfrm>
            <a:off x="7697642" y="661730"/>
            <a:ext cx="10164903"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t>COMPGED(string-1,  string-2 &lt;,cutoff&gt;&lt;,modifiers&gt;)</a:t>
            </a:r>
          </a:p>
        </p:txBody>
      </p:sp>
    </p:spTree>
    <p:extLst>
      <p:ext uri="{BB962C8B-B14F-4D97-AF65-F5344CB8AC3E}">
        <p14:creationId xmlns:p14="http://schemas.microsoft.com/office/powerpoint/2010/main" val="127133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F050959C-112E-2723-8CE2-EAB9878C6111}"/>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Data</a:t>
            </a:r>
          </a:p>
        </p:txBody>
      </p:sp>
      <p:sp>
        <p:nvSpPr>
          <p:cNvPr id="10" name="Rectangle 9">
            <a:extLst>
              <a:ext uri="{FF2B5EF4-FFF2-40B4-BE49-F238E27FC236}">
                <a16:creationId xmlns:a16="http://schemas.microsoft.com/office/drawing/2014/main" id="{803360F2-5BC0-67EA-B839-79EADFDD3A6C}"/>
              </a:ext>
            </a:extLst>
          </p:cNvPr>
          <p:cNvSpPr/>
          <p:nvPr/>
        </p:nvSpPr>
        <p:spPr>
          <a:xfrm>
            <a:off x="3656853" y="6184904"/>
            <a:ext cx="11922872" cy="5539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4" name="Rectangle 13">
            <a:extLst>
              <a:ext uri="{FF2B5EF4-FFF2-40B4-BE49-F238E27FC236}">
                <a16:creationId xmlns:a16="http://schemas.microsoft.com/office/drawing/2014/main" id="{547DF70B-0357-B32A-BB52-3C385D2484AD}"/>
              </a:ext>
            </a:extLst>
          </p:cNvPr>
          <p:cNvSpPr/>
          <p:nvPr/>
        </p:nvSpPr>
        <p:spPr>
          <a:xfrm>
            <a:off x="3544094" y="2319230"/>
            <a:ext cx="13570612" cy="499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6" name="Rectangle 15">
            <a:extLst>
              <a:ext uri="{FF2B5EF4-FFF2-40B4-BE49-F238E27FC236}">
                <a16:creationId xmlns:a16="http://schemas.microsoft.com/office/drawing/2014/main" id="{66A2CF13-2544-DBA4-F04A-A185F306C6FF}"/>
              </a:ext>
            </a:extLst>
          </p:cNvPr>
          <p:cNvSpPr/>
          <p:nvPr/>
        </p:nvSpPr>
        <p:spPr>
          <a:xfrm>
            <a:off x="1481357" y="6184905"/>
            <a:ext cx="2175496" cy="553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7" name="Rectangle 16">
            <a:extLst>
              <a:ext uri="{FF2B5EF4-FFF2-40B4-BE49-F238E27FC236}">
                <a16:creationId xmlns:a16="http://schemas.microsoft.com/office/drawing/2014/main" id="{11F8F3FB-3E44-F977-905D-1341CF61C6A0}"/>
              </a:ext>
            </a:extLst>
          </p:cNvPr>
          <p:cNvSpPr/>
          <p:nvPr/>
        </p:nvSpPr>
        <p:spPr>
          <a:xfrm>
            <a:off x="1469017" y="2319230"/>
            <a:ext cx="2075077" cy="4997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8" name="TextBox 17">
            <a:extLst>
              <a:ext uri="{FF2B5EF4-FFF2-40B4-BE49-F238E27FC236}">
                <a16:creationId xmlns:a16="http://schemas.microsoft.com/office/drawing/2014/main" id="{D8AE7515-CCF8-6792-A7A9-A9065D7EB7BF}"/>
              </a:ext>
            </a:extLst>
          </p:cNvPr>
          <p:cNvSpPr txBox="1"/>
          <p:nvPr/>
        </p:nvSpPr>
        <p:spPr>
          <a:xfrm>
            <a:off x="1504849" y="1651630"/>
            <a:ext cx="4587765" cy="553998"/>
          </a:xfrm>
          <a:prstGeom prst="rect">
            <a:avLst/>
          </a:prstGeom>
          <a:noFill/>
        </p:spPr>
        <p:txBody>
          <a:bodyPr wrap="square" lIns="0" tIns="0" rIns="0" bIns="0" rtlCol="0">
            <a:spAutoFit/>
          </a:bodyPr>
          <a:lstStyle/>
          <a:p>
            <a:pPr algn="l"/>
            <a:r>
              <a:rPr lang="en-US" b="1" dirty="0">
                <a:solidFill>
                  <a:schemeClr val="tx1"/>
                </a:solidFill>
              </a:rPr>
              <a:t>Customers</a:t>
            </a:r>
            <a:r>
              <a:rPr lang="en-US" dirty="0">
                <a:solidFill>
                  <a:schemeClr val="tx1"/>
                </a:solidFill>
              </a:rPr>
              <a:t> Table</a:t>
            </a:r>
          </a:p>
        </p:txBody>
      </p:sp>
      <p:sp>
        <p:nvSpPr>
          <p:cNvPr id="19" name="TextBox 18">
            <a:extLst>
              <a:ext uri="{FF2B5EF4-FFF2-40B4-BE49-F238E27FC236}">
                <a16:creationId xmlns:a16="http://schemas.microsoft.com/office/drawing/2014/main" id="{0D1573C9-63E8-4327-E3DF-C4DFD7AFD7A4}"/>
              </a:ext>
            </a:extLst>
          </p:cNvPr>
          <p:cNvSpPr txBox="1"/>
          <p:nvPr/>
        </p:nvSpPr>
        <p:spPr>
          <a:xfrm>
            <a:off x="1504849" y="5493311"/>
            <a:ext cx="8293584" cy="553998"/>
          </a:xfrm>
          <a:prstGeom prst="rect">
            <a:avLst/>
          </a:prstGeom>
          <a:noFill/>
        </p:spPr>
        <p:txBody>
          <a:bodyPr wrap="square" lIns="0" tIns="0" rIns="0" bIns="0" rtlCol="0">
            <a:spAutoFit/>
          </a:bodyPr>
          <a:lstStyle/>
          <a:p>
            <a:pPr algn="l"/>
            <a:r>
              <a:rPr lang="en-US" b="1" dirty="0" err="1">
                <a:solidFill>
                  <a:schemeClr val="tx1"/>
                </a:solidFill>
              </a:rPr>
              <a:t>Mailinglist</a:t>
            </a:r>
            <a:r>
              <a:rPr lang="en-US" dirty="0">
                <a:solidFill>
                  <a:schemeClr val="tx1"/>
                </a:solidFill>
              </a:rPr>
              <a:t> Table (Cat Lovers Magazine )</a:t>
            </a:r>
          </a:p>
        </p:txBody>
      </p:sp>
      <p:graphicFrame>
        <p:nvGraphicFramePr>
          <p:cNvPr id="20" name="Table 19">
            <a:extLst>
              <a:ext uri="{FF2B5EF4-FFF2-40B4-BE49-F238E27FC236}">
                <a16:creationId xmlns:a16="http://schemas.microsoft.com/office/drawing/2014/main" id="{6379E336-7AB3-41A6-6A26-76125BEBF9A2}"/>
              </a:ext>
            </a:extLst>
          </p:cNvPr>
          <p:cNvGraphicFramePr>
            <a:graphicFrameLocks noGrp="1"/>
          </p:cNvGraphicFramePr>
          <p:nvPr>
            <p:extLst>
              <p:ext uri="{D42A27DB-BD31-4B8C-83A1-F6EECF244321}">
                <p14:modId xmlns:p14="http://schemas.microsoft.com/office/powerpoint/2010/main" val="650834380"/>
              </p:ext>
            </p:extLst>
          </p:nvPr>
        </p:nvGraphicFramePr>
        <p:xfrm>
          <a:off x="1469017" y="2319232"/>
          <a:ext cx="15680197" cy="2715870"/>
        </p:xfrm>
        <a:graphic>
          <a:graphicData uri="http://schemas.openxmlformats.org/drawingml/2006/table">
            <a:tbl>
              <a:tblPr/>
              <a:tblGrid>
                <a:gridCol w="2073229">
                  <a:extLst>
                    <a:ext uri="{9D8B030D-6E8A-4147-A177-3AD203B41FA5}">
                      <a16:colId xmlns:a16="http://schemas.microsoft.com/office/drawing/2014/main" val="876189595"/>
                    </a:ext>
                  </a:extLst>
                </a:gridCol>
                <a:gridCol w="1823992">
                  <a:extLst>
                    <a:ext uri="{9D8B030D-6E8A-4147-A177-3AD203B41FA5}">
                      <a16:colId xmlns:a16="http://schemas.microsoft.com/office/drawing/2014/main" val="2662640100"/>
                    </a:ext>
                  </a:extLst>
                </a:gridCol>
                <a:gridCol w="1793829">
                  <a:extLst>
                    <a:ext uri="{9D8B030D-6E8A-4147-A177-3AD203B41FA5}">
                      <a16:colId xmlns:a16="http://schemas.microsoft.com/office/drawing/2014/main" val="2453445219"/>
                    </a:ext>
                  </a:extLst>
                </a:gridCol>
                <a:gridCol w="3878318">
                  <a:extLst>
                    <a:ext uri="{9D8B030D-6E8A-4147-A177-3AD203B41FA5}">
                      <a16:colId xmlns:a16="http://schemas.microsoft.com/office/drawing/2014/main" val="1780826793"/>
                    </a:ext>
                  </a:extLst>
                </a:gridCol>
                <a:gridCol w="3121572">
                  <a:extLst>
                    <a:ext uri="{9D8B030D-6E8A-4147-A177-3AD203B41FA5}">
                      <a16:colId xmlns:a16="http://schemas.microsoft.com/office/drawing/2014/main" val="2484990116"/>
                    </a:ext>
                  </a:extLst>
                </a:gridCol>
                <a:gridCol w="1046117">
                  <a:extLst>
                    <a:ext uri="{9D8B030D-6E8A-4147-A177-3AD203B41FA5}">
                      <a16:colId xmlns:a16="http://schemas.microsoft.com/office/drawing/2014/main" val="1117031578"/>
                    </a:ext>
                  </a:extLst>
                </a:gridCol>
                <a:gridCol w="1943140">
                  <a:extLst>
                    <a:ext uri="{9D8B030D-6E8A-4147-A177-3AD203B41FA5}">
                      <a16:colId xmlns:a16="http://schemas.microsoft.com/office/drawing/2014/main" val="2203420069"/>
                    </a:ext>
                  </a:extLst>
                </a:gridCol>
              </a:tblGrid>
              <a:tr h="289794">
                <a:tc>
                  <a:txBody>
                    <a:bodyPr/>
                    <a:lstStyle/>
                    <a:p>
                      <a:pPr algn="r" fontAlgn="b"/>
                      <a:r>
                        <a:rPr lang="en-US" sz="2800" b="1" i="0" dirty="0" err="1">
                          <a:solidFill>
                            <a:schemeClr val="tx1"/>
                          </a:solidFill>
                          <a:effectLst/>
                          <a:latin typeface="+mn-lt"/>
                        </a:rPr>
                        <a:t>CustomerID</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FirstName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LastName</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StreetAddress</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a:solidFill>
                            <a:schemeClr val="tx1"/>
                          </a:solidFill>
                          <a:effectLst/>
                          <a:latin typeface="+mn-lt"/>
                        </a:rPr>
                        <a:t>State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fontAlgn="b"/>
                      <a:r>
                        <a:rPr lang="en-US" sz="2800" b="1" i="0">
                          <a:solidFill>
                            <a:schemeClr val="tx1"/>
                          </a:solidFill>
                          <a:effectLst/>
                          <a:latin typeface="+mn-lt"/>
                        </a:rPr>
                        <a:t>ZipCode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541311647"/>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100000001</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Katherin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Thomas</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3005 Brookside Drive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Guin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35563</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795361736"/>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Anthony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Feldmann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4026 Maple Lane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Huntsville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35802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51147764"/>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Christian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3323 Morgan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Fort Walton Beach</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32548</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53219180"/>
                  </a:ext>
                </a:extLst>
              </a:tr>
              <a:tr h="182400">
                <a:tc>
                  <a:txBody>
                    <a:bodyPr/>
                    <a:lstStyle/>
                    <a:p>
                      <a:pPr algn="r" rtl="0" fontAlgn="t"/>
                      <a:r>
                        <a:rPr lang="en-US" sz="2800" b="0" i="0" u="none" strike="noStrike">
                          <a:solidFill>
                            <a:schemeClr val="tx1"/>
                          </a:solidFill>
                          <a:effectLst/>
                          <a:latin typeface="Calibri Light" panose="020F0302020204030204" pitchFamily="34" charset="0"/>
                        </a:rPr>
                        <a:t>100000004</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Kristiana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Curry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399 Masonic Hill Road</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72212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4230960863"/>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100000016</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Margaret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Robinson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622 Chestnut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Tampa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33610</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273632730"/>
                  </a:ext>
                </a:extLst>
              </a:tr>
            </a:tbl>
          </a:graphicData>
        </a:graphic>
      </p:graphicFrame>
      <p:graphicFrame>
        <p:nvGraphicFramePr>
          <p:cNvPr id="21" name="Table 20">
            <a:extLst>
              <a:ext uri="{FF2B5EF4-FFF2-40B4-BE49-F238E27FC236}">
                <a16:creationId xmlns:a16="http://schemas.microsoft.com/office/drawing/2014/main" id="{FC994C6B-0095-E364-8B33-CBE54943BDB3}"/>
              </a:ext>
            </a:extLst>
          </p:cNvPr>
          <p:cNvGraphicFramePr>
            <a:graphicFrameLocks noGrp="1"/>
          </p:cNvGraphicFramePr>
          <p:nvPr>
            <p:extLst>
              <p:ext uri="{D42A27DB-BD31-4B8C-83A1-F6EECF244321}">
                <p14:modId xmlns:p14="http://schemas.microsoft.com/office/powerpoint/2010/main" val="1301254642"/>
              </p:ext>
            </p:extLst>
          </p:nvPr>
        </p:nvGraphicFramePr>
        <p:xfrm>
          <a:off x="1469019" y="6184905"/>
          <a:ext cx="14110706" cy="2793173"/>
        </p:xfrm>
        <a:graphic>
          <a:graphicData uri="http://schemas.openxmlformats.org/drawingml/2006/table">
            <a:tbl>
              <a:tblPr/>
              <a:tblGrid>
                <a:gridCol w="2184354">
                  <a:extLst>
                    <a:ext uri="{9D8B030D-6E8A-4147-A177-3AD203B41FA5}">
                      <a16:colId xmlns:a16="http://schemas.microsoft.com/office/drawing/2014/main" val="409913256"/>
                    </a:ext>
                  </a:extLst>
                </a:gridCol>
                <a:gridCol w="2801620">
                  <a:extLst>
                    <a:ext uri="{9D8B030D-6E8A-4147-A177-3AD203B41FA5}">
                      <a16:colId xmlns:a16="http://schemas.microsoft.com/office/drawing/2014/main" val="60409083"/>
                    </a:ext>
                  </a:extLst>
                </a:gridCol>
                <a:gridCol w="3314700">
                  <a:extLst>
                    <a:ext uri="{9D8B030D-6E8A-4147-A177-3AD203B41FA5}">
                      <a16:colId xmlns:a16="http://schemas.microsoft.com/office/drawing/2014/main" val="2220844979"/>
                    </a:ext>
                  </a:extLst>
                </a:gridCol>
                <a:gridCol w="2827211">
                  <a:extLst>
                    <a:ext uri="{9D8B030D-6E8A-4147-A177-3AD203B41FA5}">
                      <a16:colId xmlns:a16="http://schemas.microsoft.com/office/drawing/2014/main" val="3565885270"/>
                    </a:ext>
                  </a:extLst>
                </a:gridCol>
                <a:gridCol w="1046117">
                  <a:extLst>
                    <a:ext uri="{9D8B030D-6E8A-4147-A177-3AD203B41FA5}">
                      <a16:colId xmlns:a16="http://schemas.microsoft.com/office/drawing/2014/main" val="2663139220"/>
                    </a:ext>
                  </a:extLst>
                </a:gridCol>
                <a:gridCol w="1936704">
                  <a:extLst>
                    <a:ext uri="{9D8B030D-6E8A-4147-A177-3AD203B41FA5}">
                      <a16:colId xmlns:a16="http://schemas.microsoft.com/office/drawing/2014/main" val="3723653192"/>
                    </a:ext>
                  </a:extLst>
                </a:gridCol>
              </a:tblGrid>
              <a:tr h="564323">
                <a:tc>
                  <a:txBody>
                    <a:bodyPr/>
                    <a:lstStyle/>
                    <a:p>
                      <a:pPr algn="r" fontAlgn="b"/>
                      <a:r>
                        <a:rPr lang="en-US" sz="2800" b="1" i="0" dirty="0" err="1">
                          <a:solidFill>
                            <a:schemeClr val="tx1"/>
                          </a:solidFill>
                          <a:effectLst/>
                          <a:latin typeface="+mn-lt"/>
                        </a:rPr>
                        <a:t>SubscriberID</a:t>
                      </a:r>
                      <a:endParaRPr lang="en-US" sz="2800" b="1" i="0" dirty="0">
                        <a:solidFill>
                          <a:schemeClr val="tx1"/>
                        </a:solidFill>
                        <a:effectLst/>
                        <a:latin typeface="+mn-lt"/>
                      </a:endParaRP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Name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Address1</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State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Zip</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70029053"/>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10060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CHRISTY CURRY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399 MASONIC HILL RD</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72212-2122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31768415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10127</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JENNIFER RYAN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4974 WATER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FREMONT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94539-9354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36238329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10188</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 CHRISTIAN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3323 MORGAN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FT WALTON BEACH</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32548-8452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26402089"/>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10264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PEGGY ROBINSON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622 CHESTNUT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TAMPA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33610-0163</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618451548"/>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10305</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MICHEAL TILLMAN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4854 POPLAR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CALUMET CITY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IL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60409-9040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33381268"/>
                  </a:ext>
                </a:extLst>
              </a:tr>
            </a:tbl>
          </a:graphicData>
        </a:graphic>
      </p:graphicFrame>
    </p:spTree>
    <p:extLst>
      <p:ext uri="{BB962C8B-B14F-4D97-AF65-F5344CB8AC3E}">
        <p14:creationId xmlns:p14="http://schemas.microsoft.com/office/powerpoint/2010/main" val="177838194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0">
            <a:extLst>
              <a:ext uri="{FF2B5EF4-FFF2-40B4-BE49-F238E27FC236}">
                <a16:creationId xmlns:a16="http://schemas.microsoft.com/office/drawing/2014/main" id="{08B46D9B-CB41-F076-8978-522ABFBD23E2}"/>
              </a:ext>
            </a:extLst>
          </p:cNvPr>
          <p:cNvSpPr>
            <a:spLocks noGrp="1"/>
          </p:cNvSpPr>
          <p:nvPr>
            <p:ph type="title"/>
          </p:nvPr>
        </p:nvSpPr>
        <p:spPr>
          <a:xfrm>
            <a:off x="1252432" y="710304"/>
            <a:ext cx="15773400" cy="775596"/>
          </a:xfrm>
        </p:spPr>
        <p:txBody>
          <a:bodyPr>
            <a:normAutofit/>
          </a:bodyPr>
          <a:lstStyle/>
          <a:p>
            <a:r>
              <a:rPr lang="en-US" dirty="0"/>
              <a:t>COMPGED</a:t>
            </a:r>
          </a:p>
        </p:txBody>
      </p:sp>
      <p:sp>
        <p:nvSpPr>
          <p:cNvPr id="3" name="TextBox 2">
            <a:extLst>
              <a:ext uri="{FF2B5EF4-FFF2-40B4-BE49-F238E27FC236}">
                <a16:creationId xmlns:a16="http://schemas.microsoft.com/office/drawing/2014/main" id="{7C4E83E9-5A73-D2FB-8834-057B59DE0342}"/>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generalized edit distance between two strings</a:t>
            </a:r>
          </a:p>
        </p:txBody>
      </p:sp>
      <p:sp>
        <p:nvSpPr>
          <p:cNvPr id="4" name="TextBox 3">
            <a:extLst>
              <a:ext uri="{FF2B5EF4-FFF2-40B4-BE49-F238E27FC236}">
                <a16:creationId xmlns:a16="http://schemas.microsoft.com/office/drawing/2014/main" id="{48CFDA77-3A3E-F684-5AA7-072B986BC968}"/>
              </a:ext>
            </a:extLst>
          </p:cNvPr>
          <p:cNvSpPr txBox="1"/>
          <p:nvPr>
            <p:custDataLst>
              <p:tags r:id="rId1"/>
            </p:custDataLst>
          </p:nvPr>
        </p:nvSpPr>
        <p:spPr>
          <a:xfrm>
            <a:off x="7697642" y="661730"/>
            <a:ext cx="10164903"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t>COMPGED(string-1,  string-2 &lt;,cutoff&gt;&lt;,modifiers&gt;)</a:t>
            </a:r>
          </a:p>
        </p:txBody>
      </p:sp>
      <p:graphicFrame>
        <p:nvGraphicFramePr>
          <p:cNvPr id="2" name="Table 1">
            <a:extLst>
              <a:ext uri="{FF2B5EF4-FFF2-40B4-BE49-F238E27FC236}">
                <a16:creationId xmlns:a16="http://schemas.microsoft.com/office/drawing/2014/main" id="{1DA56C46-8352-6662-2648-8FB8BA6FAF8C}"/>
              </a:ext>
            </a:extLst>
          </p:cNvPr>
          <p:cNvGraphicFramePr>
            <a:graphicFrameLocks noGrp="1"/>
          </p:cNvGraphicFramePr>
          <p:nvPr>
            <p:extLst>
              <p:ext uri="{D42A27DB-BD31-4B8C-83A1-F6EECF244321}">
                <p14:modId xmlns:p14="http://schemas.microsoft.com/office/powerpoint/2010/main" val="2739789133"/>
              </p:ext>
            </p:extLst>
          </p:nvPr>
        </p:nvGraphicFramePr>
        <p:xfrm>
          <a:off x="5190978" y="2395498"/>
          <a:ext cx="6710292" cy="6849888"/>
        </p:xfrm>
        <a:graphic>
          <a:graphicData uri="http://schemas.openxmlformats.org/drawingml/2006/table">
            <a:tbl>
              <a:tblPr/>
              <a:tblGrid>
                <a:gridCol w="3557895">
                  <a:extLst>
                    <a:ext uri="{9D8B030D-6E8A-4147-A177-3AD203B41FA5}">
                      <a16:colId xmlns:a16="http://schemas.microsoft.com/office/drawing/2014/main" val="4265956097"/>
                    </a:ext>
                  </a:extLst>
                </a:gridCol>
                <a:gridCol w="3152397">
                  <a:extLst>
                    <a:ext uri="{9D8B030D-6E8A-4147-A177-3AD203B41FA5}">
                      <a16:colId xmlns:a16="http://schemas.microsoft.com/office/drawing/2014/main" val="3350018483"/>
                    </a:ext>
                  </a:extLst>
                </a:gridCol>
              </a:tblGrid>
              <a:tr h="85339">
                <a:tc>
                  <a:txBody>
                    <a:bodyPr/>
                    <a:lstStyle/>
                    <a:p>
                      <a:pPr algn="l" fontAlgn="b"/>
                      <a:r>
                        <a:rPr lang="en-US" sz="2800" i="0">
                          <a:effectLst/>
                        </a:rPr>
                        <a:t>Operation</a:t>
                      </a:r>
                    </a:p>
                  </a:txBody>
                  <a:tcPr marL="15516" marR="15516" marT="7758" marB="7758"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tc>
                  <a:txBody>
                    <a:bodyPr/>
                    <a:lstStyle/>
                    <a:p>
                      <a:pPr algn="l" fontAlgn="b"/>
                      <a:r>
                        <a:rPr lang="en-US" sz="2800" i="0" dirty="0">
                          <a:effectLst/>
                        </a:rPr>
                        <a:t>Default Cost</a:t>
                      </a:r>
                    </a:p>
                  </a:txBody>
                  <a:tcPr marL="15516" marR="15516" marT="7758" marB="7758" anchor="b">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EBEEF2"/>
                    </a:solidFill>
                  </a:tcPr>
                </a:tc>
                <a:extLst>
                  <a:ext uri="{0D108BD9-81ED-4DB2-BD59-A6C34878D82A}">
                    <a16:rowId xmlns:a16="http://schemas.microsoft.com/office/drawing/2014/main" val="3050662915"/>
                  </a:ext>
                </a:extLst>
              </a:tr>
              <a:tr h="364632">
                <a:tc>
                  <a:txBody>
                    <a:bodyPr/>
                    <a:lstStyle/>
                    <a:p>
                      <a:pPr algn="l" fontAlgn="t"/>
                      <a:r>
                        <a:rPr lang="en-US" sz="2800" i="0">
                          <a:effectLst/>
                        </a:rPr>
                        <a:t>APPEND</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50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114410276"/>
                  </a:ext>
                </a:extLst>
              </a:tr>
              <a:tr h="476830">
                <a:tc>
                  <a:txBody>
                    <a:bodyPr/>
                    <a:lstStyle/>
                    <a:p>
                      <a:pPr algn="l" fontAlgn="t"/>
                      <a:r>
                        <a:rPr lang="en-US" sz="2800" i="0">
                          <a:effectLst/>
                        </a:rPr>
                        <a:t>BLANK</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10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124958755"/>
                  </a:ext>
                </a:extLst>
              </a:tr>
              <a:tr h="224986">
                <a:tc>
                  <a:txBody>
                    <a:bodyPr/>
                    <a:lstStyle/>
                    <a:p>
                      <a:pPr algn="l" fontAlgn="t"/>
                      <a:r>
                        <a:rPr lang="en-US" sz="2800" i="0">
                          <a:effectLst/>
                        </a:rPr>
                        <a:t>DELETE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100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197942797"/>
                  </a:ext>
                </a:extLst>
              </a:tr>
              <a:tr h="224986">
                <a:tc>
                  <a:txBody>
                    <a:bodyPr/>
                    <a:lstStyle/>
                    <a:p>
                      <a:pPr algn="l" fontAlgn="t"/>
                      <a:r>
                        <a:rPr lang="en-US" sz="2800" i="0" dirty="0">
                          <a:effectLst/>
                        </a:rPr>
                        <a:t>DOUBLE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20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451075575"/>
                  </a:ext>
                </a:extLst>
              </a:tr>
              <a:tr h="294809">
                <a:tc>
                  <a:txBody>
                    <a:bodyPr/>
                    <a:lstStyle/>
                    <a:p>
                      <a:pPr algn="l" fontAlgn="t"/>
                      <a:r>
                        <a:rPr lang="en-US" sz="2800" i="0">
                          <a:effectLst/>
                        </a:rPr>
                        <a:t>FDELETE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200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018026728"/>
                  </a:ext>
                </a:extLst>
              </a:tr>
              <a:tr h="294809">
                <a:tc>
                  <a:txBody>
                    <a:bodyPr/>
                    <a:lstStyle/>
                    <a:p>
                      <a:pPr algn="l" fontAlgn="t"/>
                      <a:r>
                        <a:rPr lang="en-US" sz="2800" i="0">
                          <a:effectLst/>
                        </a:rPr>
                        <a:t>FINSERT</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200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355201514"/>
                  </a:ext>
                </a:extLst>
              </a:tr>
              <a:tr h="434455">
                <a:tc>
                  <a:txBody>
                    <a:bodyPr/>
                    <a:lstStyle/>
                    <a:p>
                      <a:pPr algn="l" fontAlgn="t"/>
                      <a:r>
                        <a:rPr lang="en-US" sz="2800" i="0">
                          <a:effectLst/>
                        </a:rPr>
                        <a:t>FREPLACE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200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3025238399"/>
                  </a:ext>
                </a:extLst>
              </a:tr>
              <a:tr h="224986">
                <a:tc>
                  <a:txBody>
                    <a:bodyPr/>
                    <a:lstStyle/>
                    <a:p>
                      <a:pPr algn="l" fontAlgn="t"/>
                      <a:r>
                        <a:rPr lang="en-US" sz="2800" i="0">
                          <a:effectLst/>
                        </a:rPr>
                        <a:t>INSERT</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100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26732664"/>
                  </a:ext>
                </a:extLst>
              </a:tr>
              <a:tr h="294809">
                <a:tc>
                  <a:txBody>
                    <a:bodyPr/>
                    <a:lstStyle/>
                    <a:p>
                      <a:pPr algn="l" fontAlgn="t"/>
                      <a:r>
                        <a:rPr lang="en-US" sz="2800" i="0">
                          <a:effectLst/>
                        </a:rPr>
                        <a:t>MATCH</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201039967"/>
                  </a:ext>
                </a:extLst>
              </a:tr>
              <a:tr h="561948">
                <a:tc>
                  <a:txBody>
                    <a:bodyPr/>
                    <a:lstStyle/>
                    <a:p>
                      <a:pPr algn="l" fontAlgn="t"/>
                      <a:r>
                        <a:rPr lang="en-US" sz="2800" i="0">
                          <a:effectLst/>
                        </a:rPr>
                        <a:t>PUNCTUATION</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30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941015475"/>
                  </a:ext>
                </a:extLst>
              </a:tr>
              <a:tr h="224986">
                <a:tc>
                  <a:txBody>
                    <a:bodyPr/>
                    <a:lstStyle/>
                    <a:p>
                      <a:pPr algn="l" fontAlgn="t"/>
                      <a:r>
                        <a:rPr lang="en-US" sz="2800" i="0">
                          <a:effectLst/>
                        </a:rPr>
                        <a:t>REPLACE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100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2364585571"/>
                  </a:ext>
                </a:extLst>
              </a:tr>
              <a:tr h="434455">
                <a:tc>
                  <a:txBody>
                    <a:bodyPr/>
                    <a:lstStyle/>
                    <a:p>
                      <a:pPr algn="l" fontAlgn="t"/>
                      <a:r>
                        <a:rPr lang="en-US" sz="2800" i="0">
                          <a:effectLst/>
                        </a:rPr>
                        <a:t>SINGLE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20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620725181"/>
                  </a:ext>
                </a:extLst>
              </a:tr>
              <a:tr h="504278">
                <a:tc>
                  <a:txBody>
                    <a:bodyPr/>
                    <a:lstStyle/>
                    <a:p>
                      <a:pPr algn="l" fontAlgn="t"/>
                      <a:r>
                        <a:rPr lang="en-US" sz="2800" i="0">
                          <a:effectLst/>
                        </a:rPr>
                        <a:t>SWAP</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a:effectLst/>
                        </a:rPr>
                        <a:t>20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1385034978"/>
                  </a:ext>
                </a:extLst>
              </a:tr>
              <a:tr h="364632">
                <a:tc>
                  <a:txBody>
                    <a:bodyPr/>
                    <a:lstStyle/>
                    <a:p>
                      <a:pPr algn="l" fontAlgn="t"/>
                      <a:r>
                        <a:rPr lang="en-US" sz="2800" i="0">
                          <a:effectLst/>
                        </a:rPr>
                        <a:t>TRUNCATE</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tc>
                  <a:txBody>
                    <a:bodyPr/>
                    <a:lstStyle/>
                    <a:p>
                      <a:pPr algn="l" fontAlgn="t"/>
                      <a:r>
                        <a:rPr lang="en-US" sz="2800" i="0" dirty="0">
                          <a:effectLst/>
                        </a:rPr>
                        <a:t>10</a:t>
                      </a:r>
                    </a:p>
                  </a:txBody>
                  <a:tcPr marL="15516" marR="15516" marT="7758" marB="7758">
                    <a:lnL>
                      <a:noFill/>
                    </a:lnL>
                    <a:lnR>
                      <a:noFill/>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FFFFFF"/>
                    </a:solidFill>
                  </a:tcPr>
                </a:tc>
                <a:extLst>
                  <a:ext uri="{0D108BD9-81ED-4DB2-BD59-A6C34878D82A}">
                    <a16:rowId xmlns:a16="http://schemas.microsoft.com/office/drawing/2014/main" val="941529685"/>
                  </a:ext>
                </a:extLst>
              </a:tr>
            </a:tbl>
          </a:graphicData>
        </a:graphic>
      </p:graphicFrame>
      <p:sp>
        <p:nvSpPr>
          <p:cNvPr id="7" name="TextBox 6">
            <a:extLst>
              <a:ext uri="{FF2B5EF4-FFF2-40B4-BE49-F238E27FC236}">
                <a16:creationId xmlns:a16="http://schemas.microsoft.com/office/drawing/2014/main" id="{80F49B27-FA21-6D27-7F0D-A20F2A3C8EA7}"/>
              </a:ext>
            </a:extLst>
          </p:cNvPr>
          <p:cNvSpPr txBox="1"/>
          <p:nvPr/>
        </p:nvSpPr>
        <p:spPr>
          <a:xfrm>
            <a:off x="13279395" y="2395498"/>
            <a:ext cx="3558948" cy="3108543"/>
          </a:xfrm>
          <a:prstGeom prst="rect">
            <a:avLst/>
          </a:prstGeom>
          <a:noFill/>
        </p:spPr>
        <p:txBody>
          <a:bodyPr wrap="square">
            <a:spAutoFit/>
          </a:bodyPr>
          <a:lstStyle/>
          <a:p>
            <a:r>
              <a:rPr lang="en-US" sz="2800" b="0" i="0" dirty="0">
                <a:solidFill>
                  <a:srgbClr val="1B1D22"/>
                </a:solidFill>
                <a:effectLst/>
                <a:latin typeface="Anova Light (Body)"/>
              </a:rPr>
              <a:t>The generalized edit distance is the minimum-cost sequence of operations needed to convert </a:t>
            </a:r>
            <a:r>
              <a:rPr lang="en-US" sz="2800" b="0" i="1" dirty="0">
                <a:solidFill>
                  <a:srgbClr val="1B1D22"/>
                </a:solidFill>
                <a:effectLst/>
                <a:latin typeface="Anova Light (Body)"/>
              </a:rPr>
              <a:t>string-1 </a:t>
            </a:r>
            <a:r>
              <a:rPr lang="en-US" sz="2800" b="0" i="0" dirty="0">
                <a:solidFill>
                  <a:srgbClr val="1B1D22"/>
                </a:solidFill>
                <a:effectLst/>
                <a:latin typeface="Anova Light (Body)"/>
              </a:rPr>
              <a:t>into </a:t>
            </a:r>
            <a:r>
              <a:rPr lang="en-US" sz="2800" b="0" i="1" dirty="0">
                <a:solidFill>
                  <a:srgbClr val="1B1D22"/>
                </a:solidFill>
                <a:effectLst/>
                <a:latin typeface="Anova Light (Body)"/>
              </a:rPr>
              <a:t>string-2</a:t>
            </a:r>
            <a:endParaRPr lang="en-US" sz="2800" dirty="0">
              <a:latin typeface="Anova Light (Body)"/>
            </a:endParaRPr>
          </a:p>
        </p:txBody>
      </p:sp>
    </p:spTree>
    <p:extLst>
      <p:ext uri="{BB962C8B-B14F-4D97-AF65-F5344CB8AC3E}">
        <p14:creationId xmlns:p14="http://schemas.microsoft.com/office/powerpoint/2010/main" val="278471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COMPGED</a:t>
            </a:r>
          </a:p>
        </p:txBody>
      </p:sp>
      <p:sp>
        <p:nvSpPr>
          <p:cNvPr id="20" name="TextBox 19">
            <a:extLst>
              <a:ext uri="{FF2B5EF4-FFF2-40B4-BE49-F238E27FC236}">
                <a16:creationId xmlns:a16="http://schemas.microsoft.com/office/drawing/2014/main" id="{DE9CE90C-843E-34A8-E991-23B941F0FAAF}"/>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generalized edit distance between two strings</a:t>
            </a:r>
          </a:p>
        </p:txBody>
      </p:sp>
      <p:sp>
        <p:nvSpPr>
          <p:cNvPr id="2" name="TextBox 1">
            <a:extLst>
              <a:ext uri="{FF2B5EF4-FFF2-40B4-BE49-F238E27FC236}">
                <a16:creationId xmlns:a16="http://schemas.microsoft.com/office/drawing/2014/main" id="{AD9D5AF3-6BEE-80A5-2CD1-BB7F20ECAA7E}"/>
              </a:ext>
            </a:extLst>
          </p:cNvPr>
          <p:cNvSpPr txBox="1"/>
          <p:nvPr>
            <p:custDataLst>
              <p:tags r:id="rId1"/>
            </p:custDataLst>
          </p:nvPr>
        </p:nvSpPr>
        <p:spPr>
          <a:xfrm>
            <a:off x="7697642" y="661730"/>
            <a:ext cx="10164903"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t>COMPGED(string-1,  string-2 &lt;,cutoff&gt;&lt;,modifiers&gt;)</a:t>
            </a:r>
          </a:p>
        </p:txBody>
      </p:sp>
      <p:sp>
        <p:nvSpPr>
          <p:cNvPr id="3" name="Rectangle 2">
            <a:extLst>
              <a:ext uri="{FF2B5EF4-FFF2-40B4-BE49-F238E27FC236}">
                <a16:creationId xmlns:a16="http://schemas.microsoft.com/office/drawing/2014/main" id="{C4FF584B-4638-A066-00AA-11A1C41BF25D}"/>
              </a:ext>
            </a:extLst>
          </p:cNvPr>
          <p:cNvSpPr/>
          <p:nvPr/>
        </p:nvSpPr>
        <p:spPr>
          <a:xfrm>
            <a:off x="2813030" y="3494778"/>
            <a:ext cx="12130892"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4" name="Table 3">
            <a:extLst>
              <a:ext uri="{FF2B5EF4-FFF2-40B4-BE49-F238E27FC236}">
                <a16:creationId xmlns:a16="http://schemas.microsoft.com/office/drawing/2014/main" id="{BF51D39B-9DEA-CDB0-1577-884FB7094D74}"/>
              </a:ext>
            </a:extLst>
          </p:cNvPr>
          <p:cNvGraphicFramePr>
            <a:graphicFrameLocks noGrp="1"/>
          </p:cNvGraphicFramePr>
          <p:nvPr>
            <p:extLst>
              <p:ext uri="{D42A27DB-BD31-4B8C-83A1-F6EECF244321}">
                <p14:modId xmlns:p14="http://schemas.microsoft.com/office/powerpoint/2010/main" val="523695224"/>
              </p:ext>
            </p:extLst>
          </p:nvPr>
        </p:nvGraphicFramePr>
        <p:xfrm>
          <a:off x="13417545" y="5455691"/>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5" name="Rectangle 4">
            <a:extLst>
              <a:ext uri="{FF2B5EF4-FFF2-40B4-BE49-F238E27FC236}">
                <a16:creationId xmlns:a16="http://schemas.microsoft.com/office/drawing/2014/main" id="{FDA312D5-F38E-DEED-4549-33BE95F35ADC}"/>
              </a:ext>
            </a:extLst>
          </p:cNvPr>
          <p:cNvSpPr/>
          <p:nvPr/>
        </p:nvSpPr>
        <p:spPr>
          <a:xfrm>
            <a:off x="11774991" y="3530232"/>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6" name="Rectangle 5">
            <a:extLst>
              <a:ext uri="{FF2B5EF4-FFF2-40B4-BE49-F238E27FC236}">
                <a16:creationId xmlns:a16="http://schemas.microsoft.com/office/drawing/2014/main" id="{A65A6C13-177D-1152-DC88-B31B0C1D7786}"/>
              </a:ext>
            </a:extLst>
          </p:cNvPr>
          <p:cNvSpPr/>
          <p:nvPr/>
        </p:nvSpPr>
        <p:spPr>
          <a:xfrm>
            <a:off x="11524321" y="3941116"/>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7" name="Straight Connector 6">
            <a:extLst>
              <a:ext uri="{FF2B5EF4-FFF2-40B4-BE49-F238E27FC236}">
                <a16:creationId xmlns:a16="http://schemas.microsoft.com/office/drawing/2014/main" id="{C149249C-490F-05C5-A953-89DAF1A41422}"/>
              </a:ext>
            </a:extLst>
          </p:cNvPr>
          <p:cNvCxnSpPr>
            <a:cxnSpLocks/>
          </p:cNvCxnSpPr>
          <p:nvPr/>
        </p:nvCxnSpPr>
        <p:spPr>
          <a:xfrm>
            <a:off x="12115305" y="4407848"/>
            <a:ext cx="1194295" cy="105586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C9283A-609E-8575-ED54-88152F7C0234}"/>
              </a:ext>
            </a:extLst>
          </p:cNvPr>
          <p:cNvSpPr/>
          <p:nvPr/>
        </p:nvSpPr>
        <p:spPr>
          <a:xfrm>
            <a:off x="3418967" y="5277340"/>
            <a:ext cx="5323531" cy="45957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TextBox 8">
            <a:extLst>
              <a:ext uri="{FF2B5EF4-FFF2-40B4-BE49-F238E27FC236}">
                <a16:creationId xmlns:a16="http://schemas.microsoft.com/office/drawing/2014/main" id="{A89B0620-517D-F307-30F8-A4E98498396F}"/>
              </a:ext>
            </a:extLst>
          </p:cNvPr>
          <p:cNvSpPr txBox="1"/>
          <p:nvPr>
            <p:custDataLst>
              <p:tags r:id="rId2"/>
            </p:custDataLst>
          </p:nvPr>
        </p:nvSpPr>
        <p:spPr>
          <a:xfrm>
            <a:off x="10130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a:t>
            </a:r>
            <a:r>
              <a:rPr lang="en-US" sz="3000" dirty="0">
                <a:solidFill>
                  <a:srgbClr val="000000"/>
                </a:solidFill>
                <a:latin typeface="Courier New" panose="02070309020205020404" pitchFamily="49" charset="0"/>
              </a:rPr>
              <a:t>COMPGED</a:t>
            </a:r>
            <a:r>
              <a:rPr lang="en-US" sz="3000" b="0" dirty="0">
                <a:solidFill>
                  <a:srgbClr val="000000"/>
                </a:solidFill>
                <a:latin typeface="Courier New" panose="02070309020205020404" pitchFamily="49" charset="0"/>
              </a:rPr>
              <a:t>(scan(name,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dirty="0">
                <a:solidFill>
                  <a:srgbClr val="000000"/>
                </a:solidFill>
                <a:latin typeface="Courier New" panose="02070309020205020404" pitchFamily="49" charset="0"/>
              </a:rPr>
              <a:t>COMPGED</a:t>
            </a:r>
            <a:r>
              <a:rPr lang="en-US" sz="3000" b="0" dirty="0">
                <a:solidFill>
                  <a:srgbClr val="000000"/>
                </a:solidFill>
                <a:latin typeface="Courier New" panose="02070309020205020404" pitchFamily="49" charset="0"/>
              </a:rPr>
              <a:t>(scan(name,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a:t>
            </a:r>
            <a:r>
              <a:rPr lang="en-US" sz="3000" dirty="0">
                <a:solidFill>
                  <a:srgbClr val="000000"/>
                </a:solidFill>
                <a:latin typeface="Courier New" panose="02070309020205020404" pitchFamily="49" charset="0"/>
              </a:rPr>
              <a:t>calculated Score </a:t>
            </a:r>
            <a:r>
              <a:rPr lang="en-US" sz="3000" b="0" dirty="0">
                <a:solidFill>
                  <a:srgbClr val="000000"/>
                </a:solidFill>
                <a:latin typeface="Courier New" panose="02070309020205020404" pitchFamily="49" charset="0"/>
              </a:rPr>
              <a:t>&lt;= </a:t>
            </a:r>
            <a:r>
              <a:rPr lang="en-US" sz="3000" b="1" dirty="0">
                <a:solidFill>
                  <a:srgbClr val="08726D"/>
                </a:solidFill>
                <a:latin typeface="Courier New" panose="02070309020205020404" pitchFamily="49" charset="0"/>
              </a:rPr>
              <a:t>250</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spTree>
    <p:extLst>
      <p:ext uri="{BB962C8B-B14F-4D97-AF65-F5344CB8AC3E}">
        <p14:creationId xmlns:p14="http://schemas.microsoft.com/office/powerpoint/2010/main" val="80672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310BD3BD-07D2-93A7-5A22-3F3CAE83032F}"/>
              </a:ext>
            </a:extLst>
          </p:cNvPr>
          <p:cNvSpPr>
            <a:spLocks noGrp="1"/>
          </p:cNvSpPr>
          <p:nvPr>
            <p:ph type="title"/>
          </p:nvPr>
        </p:nvSpPr>
        <p:spPr/>
        <p:txBody>
          <a:bodyPr>
            <a:normAutofit/>
          </a:bodyPr>
          <a:lstStyle/>
          <a:p>
            <a:r>
              <a:rPr lang="en-US" dirty="0"/>
              <a:t>COMPGED</a:t>
            </a:r>
          </a:p>
        </p:txBody>
      </p:sp>
      <p:sp>
        <p:nvSpPr>
          <p:cNvPr id="20" name="TextBox 19">
            <a:extLst>
              <a:ext uri="{FF2B5EF4-FFF2-40B4-BE49-F238E27FC236}">
                <a16:creationId xmlns:a16="http://schemas.microsoft.com/office/drawing/2014/main" id="{DE9CE90C-843E-34A8-E991-23B941F0FAAF}"/>
              </a:ext>
            </a:extLst>
          </p:cNvPr>
          <p:cNvSpPr txBox="1"/>
          <p:nvPr/>
        </p:nvSpPr>
        <p:spPr>
          <a:xfrm>
            <a:off x="1155700" y="1663700"/>
            <a:ext cx="14274800" cy="553998"/>
          </a:xfrm>
          <a:prstGeom prst="rect">
            <a:avLst/>
          </a:prstGeom>
          <a:noFill/>
        </p:spPr>
        <p:txBody>
          <a:bodyPr wrap="square" lIns="0" tIns="0" rIns="0" bIns="0" rtlCol="0">
            <a:spAutoFit/>
          </a:bodyPr>
          <a:lstStyle/>
          <a:p>
            <a:r>
              <a:rPr lang="en-US" sz="3600" dirty="0"/>
              <a:t>Returns the generalized edit distance between two strings</a:t>
            </a:r>
          </a:p>
        </p:txBody>
      </p:sp>
      <p:sp>
        <p:nvSpPr>
          <p:cNvPr id="2" name="TextBox 1">
            <a:extLst>
              <a:ext uri="{FF2B5EF4-FFF2-40B4-BE49-F238E27FC236}">
                <a16:creationId xmlns:a16="http://schemas.microsoft.com/office/drawing/2014/main" id="{AD9D5AF3-6BEE-80A5-2CD1-BB7F20ECAA7E}"/>
              </a:ext>
            </a:extLst>
          </p:cNvPr>
          <p:cNvSpPr txBox="1"/>
          <p:nvPr>
            <p:custDataLst>
              <p:tags r:id="rId1"/>
            </p:custDataLst>
          </p:nvPr>
        </p:nvSpPr>
        <p:spPr>
          <a:xfrm>
            <a:off x="7697642" y="661730"/>
            <a:ext cx="10164903" cy="913070"/>
          </a:xfrm>
          <a:prstGeom prst="rect">
            <a:avLst/>
          </a:prstGeom>
          <a:solidFill>
            <a:srgbClr val="D6EEFD"/>
          </a:solidFill>
          <a:ln w="12700" cmpd="sng">
            <a:solidFill>
              <a:srgbClr val="A6A6A6"/>
            </a:solidFill>
          </a:ln>
        </p:spPr>
        <p:txBody>
          <a:bodyPr wrap="square" lIns="177800" tIns="177800" rIns="177800" bIns="177800">
            <a:spAutoFit/>
          </a:bodyPr>
          <a:lstStyle>
            <a:defPPr>
              <a:defRPr lang="en-US"/>
            </a:defPPr>
            <a:lvl1pPr>
              <a:defRPr b="1">
                <a:solidFill>
                  <a:srgbClr val="000000"/>
                </a:solidFill>
                <a:latin typeface="Calibri" panose="020F0502020204030204" pitchFamily="34" charset="0"/>
              </a:defRPr>
            </a:lvl1pPr>
          </a:lstStyle>
          <a:p>
            <a:r>
              <a:rPr lang="en-US" dirty="0"/>
              <a:t>COMPGED(string-1,  string-2 &lt;,cutoff&gt;&lt;,modifiers&gt;)</a:t>
            </a:r>
          </a:p>
        </p:txBody>
      </p:sp>
      <p:sp>
        <p:nvSpPr>
          <p:cNvPr id="3" name="Rectangle 2">
            <a:extLst>
              <a:ext uri="{FF2B5EF4-FFF2-40B4-BE49-F238E27FC236}">
                <a16:creationId xmlns:a16="http://schemas.microsoft.com/office/drawing/2014/main" id="{C4FF584B-4638-A066-00AA-11A1C41BF25D}"/>
              </a:ext>
            </a:extLst>
          </p:cNvPr>
          <p:cNvSpPr/>
          <p:nvPr/>
        </p:nvSpPr>
        <p:spPr>
          <a:xfrm>
            <a:off x="2813030" y="3494778"/>
            <a:ext cx="12130892" cy="91307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4" name="Table 3">
            <a:extLst>
              <a:ext uri="{FF2B5EF4-FFF2-40B4-BE49-F238E27FC236}">
                <a16:creationId xmlns:a16="http://schemas.microsoft.com/office/drawing/2014/main" id="{BF51D39B-9DEA-CDB0-1577-884FB7094D74}"/>
              </a:ext>
            </a:extLst>
          </p:cNvPr>
          <p:cNvGraphicFramePr>
            <a:graphicFrameLocks noGrp="1"/>
          </p:cNvGraphicFramePr>
          <p:nvPr/>
        </p:nvGraphicFramePr>
        <p:xfrm>
          <a:off x="13417545" y="5455691"/>
          <a:ext cx="2410158" cy="1329350"/>
        </p:xfrm>
        <a:graphic>
          <a:graphicData uri="http://schemas.openxmlformats.org/drawingml/2006/table">
            <a:tbl>
              <a:tblPr/>
              <a:tblGrid>
                <a:gridCol w="2410158">
                  <a:extLst>
                    <a:ext uri="{9D8B030D-6E8A-4147-A177-3AD203B41FA5}">
                      <a16:colId xmlns:a16="http://schemas.microsoft.com/office/drawing/2014/main" val="3292308839"/>
                    </a:ext>
                  </a:extLst>
                </a:gridCol>
              </a:tblGrid>
              <a:tr h="1329350">
                <a:tc>
                  <a:txBody>
                    <a:bodyPr/>
                    <a:lstStyle/>
                    <a:p>
                      <a:pPr algn="ctr" fontAlgn="t"/>
                      <a:r>
                        <a:rPr lang="en-US" b="1" dirty="0">
                          <a:effectLst/>
                        </a:rPr>
                        <a:t>‘</a:t>
                      </a:r>
                      <a:r>
                        <a:rPr lang="en-US" b="1" dirty="0" err="1">
                          <a:effectLst/>
                        </a:rPr>
                        <a:t>i</a:t>
                      </a:r>
                      <a:r>
                        <a:rPr lang="en-US" b="1" dirty="0">
                          <a:effectLst/>
                        </a:rPr>
                        <a:t>’ ignores the case of both arguments</a:t>
                      </a:r>
                    </a:p>
                  </a:txBody>
                  <a:tcPr>
                    <a:lnL>
                      <a:noFill/>
                    </a:lnL>
                    <a:lnR>
                      <a:noFill/>
                    </a:lnR>
                    <a:lnT>
                      <a:noFill/>
                    </a:lnT>
                    <a:lnB>
                      <a:noFill/>
                    </a:lnB>
                    <a:solidFill>
                      <a:srgbClr val="EBC0BB"/>
                    </a:solidFill>
                  </a:tcPr>
                </a:tc>
                <a:extLst>
                  <a:ext uri="{0D108BD9-81ED-4DB2-BD59-A6C34878D82A}">
                    <a16:rowId xmlns:a16="http://schemas.microsoft.com/office/drawing/2014/main" val="1307103992"/>
                  </a:ext>
                </a:extLst>
              </a:tr>
            </a:tbl>
          </a:graphicData>
        </a:graphic>
      </p:graphicFrame>
      <p:sp>
        <p:nvSpPr>
          <p:cNvPr id="5" name="Rectangle 4">
            <a:extLst>
              <a:ext uri="{FF2B5EF4-FFF2-40B4-BE49-F238E27FC236}">
                <a16:creationId xmlns:a16="http://schemas.microsoft.com/office/drawing/2014/main" id="{FDA312D5-F38E-DEED-4549-33BE95F35ADC}"/>
              </a:ext>
            </a:extLst>
          </p:cNvPr>
          <p:cNvSpPr/>
          <p:nvPr/>
        </p:nvSpPr>
        <p:spPr>
          <a:xfrm>
            <a:off x="11774991" y="3530232"/>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6" name="Rectangle 5">
            <a:extLst>
              <a:ext uri="{FF2B5EF4-FFF2-40B4-BE49-F238E27FC236}">
                <a16:creationId xmlns:a16="http://schemas.microsoft.com/office/drawing/2014/main" id="{A65A6C13-177D-1152-DC88-B31B0C1D7786}"/>
              </a:ext>
            </a:extLst>
          </p:cNvPr>
          <p:cNvSpPr/>
          <p:nvPr/>
        </p:nvSpPr>
        <p:spPr>
          <a:xfrm>
            <a:off x="11524321" y="3941116"/>
            <a:ext cx="590984" cy="36814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cxnSp>
        <p:nvCxnSpPr>
          <p:cNvPr id="7" name="Straight Connector 6">
            <a:extLst>
              <a:ext uri="{FF2B5EF4-FFF2-40B4-BE49-F238E27FC236}">
                <a16:creationId xmlns:a16="http://schemas.microsoft.com/office/drawing/2014/main" id="{C149249C-490F-05C5-A953-89DAF1A41422}"/>
              </a:ext>
            </a:extLst>
          </p:cNvPr>
          <p:cNvCxnSpPr>
            <a:cxnSpLocks/>
          </p:cNvCxnSpPr>
          <p:nvPr/>
        </p:nvCxnSpPr>
        <p:spPr>
          <a:xfrm>
            <a:off x="12115305" y="4407848"/>
            <a:ext cx="1194295" cy="1055864"/>
          </a:xfrm>
          <a:prstGeom prst="line">
            <a:avLst/>
          </a:prstGeom>
          <a:ln w="38100">
            <a:solidFill>
              <a:srgbClr val="EBC0BB"/>
            </a:solidFill>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9C9283A-609E-8575-ED54-88152F7C0234}"/>
              </a:ext>
            </a:extLst>
          </p:cNvPr>
          <p:cNvSpPr/>
          <p:nvPr/>
        </p:nvSpPr>
        <p:spPr>
          <a:xfrm>
            <a:off x="3418967" y="5277340"/>
            <a:ext cx="5323531" cy="45957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sp>
        <p:nvSpPr>
          <p:cNvPr id="9" name="TextBox 8">
            <a:extLst>
              <a:ext uri="{FF2B5EF4-FFF2-40B4-BE49-F238E27FC236}">
                <a16:creationId xmlns:a16="http://schemas.microsoft.com/office/drawing/2014/main" id="{A89B0620-517D-F307-30F8-A4E98498396F}"/>
              </a:ext>
            </a:extLst>
          </p:cNvPr>
          <p:cNvSpPr txBox="1"/>
          <p:nvPr>
            <p:custDataLst>
              <p:tags r:id="rId2"/>
            </p:custDataLst>
          </p:nvPr>
        </p:nvSpPr>
        <p:spPr>
          <a:xfrm>
            <a:off x="1013096" y="2395498"/>
            <a:ext cx="15458804" cy="5437386"/>
          </a:xfrm>
          <a:prstGeom prst="rect">
            <a:avLst/>
          </a:prstGeom>
          <a:noFill/>
          <a:ln w="19050" cmpd="sng">
            <a:solidFill>
              <a:srgbClr val="0074BE"/>
            </a:solidFill>
          </a:ln>
        </p:spPr>
        <p:txBody>
          <a:bodyPr vert="horz" wrap="square" lIns="177800" tIns="177800" rIns="177800" bIns="177800" rtlCol="0">
            <a:spAutoFit/>
          </a:bodyPr>
          <a:lstStyle/>
          <a:p>
            <a:r>
              <a:rPr lang="en-US" sz="3000" b="1" dirty="0">
                <a:solidFill>
                  <a:srgbClr val="000080"/>
                </a:solidFill>
                <a:latin typeface="Courier New" panose="02070309020205020404" pitchFamily="49" charset="0"/>
              </a:rPr>
              <a:t>proc</a:t>
            </a:r>
            <a:r>
              <a:rPr lang="en-US" sz="3000" b="0" dirty="0">
                <a:solidFill>
                  <a:srgbClr val="000000"/>
                </a:solidFill>
                <a:latin typeface="Courier New" panose="02070309020205020404" pitchFamily="49" charset="0"/>
              </a:rPr>
              <a:t> </a:t>
            </a:r>
            <a:r>
              <a:rPr lang="en-US" sz="3000" b="1" dirty="0" err="1">
                <a:solidFill>
                  <a:srgbClr val="000080"/>
                </a:solidFill>
                <a:latin typeface="Courier New" panose="02070309020205020404" pitchFamily="49" charset="0"/>
              </a:rPr>
              <a:t>sql</a:t>
            </a:r>
            <a:r>
              <a:rPr lang="en-US" sz="3000" b="0" dirty="0">
                <a:solidFill>
                  <a:srgbClr val="000000"/>
                </a:solidFill>
                <a:latin typeface="Courier New" panose="02070309020205020404" pitchFamily="49" charset="0"/>
              </a:rPr>
              <a:t>;</a:t>
            </a:r>
          </a:p>
          <a:p>
            <a:r>
              <a:rPr lang="en-US" sz="3000" b="0" dirty="0">
                <a:solidFill>
                  <a:srgbClr val="0000FF"/>
                </a:solidFill>
                <a:latin typeface="Courier New" panose="02070309020205020404" pitchFamily="49" charset="0"/>
              </a:rPr>
              <a:t>select</a:t>
            </a:r>
            <a:r>
              <a:rPr lang="en-US" sz="3000" b="0" dirty="0">
                <a:solidFill>
                  <a:srgbClr val="000000"/>
                </a:solidFill>
                <a:latin typeface="Courier New" panose="02070309020205020404" pitchFamily="49" charset="0"/>
              </a:rPr>
              <a:t> Name, FirstName, </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sum(</a:t>
            </a:r>
            <a:r>
              <a:rPr lang="en-US" sz="3000" dirty="0">
                <a:solidFill>
                  <a:srgbClr val="000000"/>
                </a:solidFill>
                <a:latin typeface="Courier New" panose="02070309020205020404" pitchFamily="49" charset="0"/>
              </a:rPr>
              <a:t>COMPGED</a:t>
            </a:r>
            <a:r>
              <a:rPr lang="en-US" sz="3000" b="0" dirty="0">
                <a:solidFill>
                  <a:srgbClr val="000000"/>
                </a:solidFill>
                <a:latin typeface="Courier New" panose="02070309020205020404" pitchFamily="49" charset="0"/>
              </a:rPr>
              <a:t>(scan(name,</a:t>
            </a:r>
            <a:r>
              <a:rPr lang="en-US" sz="3000" b="1" dirty="0">
                <a:solidFill>
                  <a:srgbClr val="08726D"/>
                </a:solidFill>
                <a:latin typeface="Courier New" panose="02070309020205020404" pitchFamily="49" charset="0"/>
              </a:rPr>
              <a:t>1</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),FirstName,</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dirty="0">
                <a:solidFill>
                  <a:srgbClr val="000000"/>
                </a:solidFill>
                <a:latin typeface="Courier New" panose="02070309020205020404" pitchFamily="49" charset="0"/>
              </a:rPr>
              <a:t>COMPGED</a:t>
            </a:r>
            <a:r>
              <a:rPr lang="en-US" sz="3000" b="0" dirty="0">
                <a:solidFill>
                  <a:srgbClr val="000000"/>
                </a:solidFill>
                <a:latin typeface="Courier New" panose="02070309020205020404" pitchFamily="49" charset="0"/>
              </a:rPr>
              <a:t>(scan(name,</a:t>
            </a:r>
            <a:r>
              <a:rPr lang="en-US" sz="3000" b="1" dirty="0">
                <a:solidFill>
                  <a:srgbClr val="08726D"/>
                </a:solidFill>
                <a:latin typeface="Courier New" panose="02070309020205020404" pitchFamily="49" charset="0"/>
              </a:rPr>
              <a:t>2</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 '</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LastName</a:t>
            </a:r>
            <a:r>
              <a:rPr lang="en-US" sz="3000" b="0" dirty="0">
                <a:solidFill>
                  <a:srgbClr val="000000"/>
                </a:solidFill>
                <a:latin typeface="Courier New" panose="02070309020205020404" pitchFamily="49" charset="0"/>
              </a:rPr>
              <a:t>,</a:t>
            </a:r>
            <a:r>
              <a:rPr lang="en-US" sz="3000" b="0" dirty="0">
                <a:solidFill>
                  <a:srgbClr val="800080"/>
                </a:solidFill>
                <a:latin typeface="Courier New" panose="02070309020205020404" pitchFamily="49" charset="0"/>
              </a:rPr>
              <a:t>'</a:t>
            </a:r>
            <a:r>
              <a:rPr lang="en-US" sz="3000" b="0" dirty="0" err="1">
                <a:solidFill>
                  <a:srgbClr val="800080"/>
                </a:solidFill>
                <a:latin typeface="Courier New" panose="02070309020205020404" pitchFamily="49" charset="0"/>
              </a:rPr>
              <a:t>i</a:t>
            </a:r>
            <a:r>
              <a:rPr lang="en-US" sz="3000" b="0" dirty="0">
                <a:solidFill>
                  <a:srgbClr val="800080"/>
                </a:solidFill>
                <a:latin typeface="Courier New" panose="02070309020205020404" pitchFamily="49" charset="0"/>
              </a:rPr>
              <a:t>'</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Score</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from</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catyums.customers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cust</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catyums.catlovers</a:t>
            </a:r>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as</a:t>
            </a:r>
            <a:r>
              <a:rPr lang="en-US" sz="3000" b="0" dirty="0">
                <a:solidFill>
                  <a:srgbClr val="000000"/>
                </a:solidFill>
                <a:latin typeface="Courier New" panose="02070309020205020404" pitchFamily="49" charset="0"/>
              </a:rPr>
              <a:t> cat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where</a:t>
            </a:r>
            <a:r>
              <a:rPr lang="en-US" sz="3000" b="0" dirty="0">
                <a:solidFill>
                  <a:srgbClr val="000000"/>
                </a:solidFill>
                <a:latin typeface="Courier New" panose="02070309020205020404" pitchFamily="49" charset="0"/>
              </a:rPr>
              <a:t> </a:t>
            </a:r>
            <a:r>
              <a:rPr lang="en-US" sz="3000" dirty="0">
                <a:solidFill>
                  <a:srgbClr val="000000"/>
                </a:solidFill>
                <a:latin typeface="Courier New" panose="02070309020205020404" pitchFamily="49" charset="0"/>
              </a:rPr>
              <a:t>calculated Score </a:t>
            </a:r>
            <a:r>
              <a:rPr lang="en-US" sz="3000" b="0" dirty="0">
                <a:solidFill>
                  <a:srgbClr val="000000"/>
                </a:solidFill>
                <a:latin typeface="Courier New" panose="02070309020205020404" pitchFamily="49" charset="0"/>
              </a:rPr>
              <a:t>&lt;= </a:t>
            </a:r>
            <a:r>
              <a:rPr lang="en-US" sz="3000" b="1" dirty="0">
                <a:solidFill>
                  <a:srgbClr val="08726D"/>
                </a:solidFill>
                <a:latin typeface="Courier New" panose="02070309020205020404" pitchFamily="49" charset="0"/>
              </a:rPr>
              <a:t>250</a:t>
            </a:r>
            <a:endParaRPr lang="en-US" sz="3000" b="0" dirty="0">
              <a:solidFill>
                <a:srgbClr val="000000"/>
              </a:solidFill>
              <a:latin typeface="Courier New" panose="02070309020205020404" pitchFamily="49" charset="0"/>
            </a:endParaRP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cat.State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cust.state</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         </a:t>
            </a:r>
            <a:r>
              <a:rPr lang="en-US" sz="3000" b="0" dirty="0">
                <a:solidFill>
                  <a:srgbClr val="0000FF"/>
                </a:solidFill>
                <a:latin typeface="Courier New" panose="02070309020205020404" pitchFamily="49" charset="0"/>
              </a:rPr>
              <a:t>and</a:t>
            </a:r>
            <a:r>
              <a:rPr lang="en-US" sz="3000" b="0" dirty="0">
                <a:solidFill>
                  <a:srgbClr val="000000"/>
                </a:solidFill>
                <a:latin typeface="Courier New" panose="02070309020205020404" pitchFamily="49" charset="0"/>
              </a:rPr>
              <a:t> </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cat.City</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upcase</a:t>
            </a:r>
            <a:r>
              <a:rPr lang="en-US" sz="3000" b="0" dirty="0">
                <a:solidFill>
                  <a:srgbClr val="000000"/>
                </a:solidFill>
                <a:latin typeface="Courier New" panose="02070309020205020404" pitchFamily="49" charset="0"/>
              </a:rPr>
              <a:t>(</a:t>
            </a:r>
            <a:r>
              <a:rPr lang="en-US" sz="3000" b="0" dirty="0" err="1">
                <a:solidFill>
                  <a:srgbClr val="000000"/>
                </a:solidFill>
                <a:latin typeface="Courier New" panose="02070309020205020404" pitchFamily="49" charset="0"/>
              </a:rPr>
              <a:t>cust.city</a:t>
            </a:r>
            <a:r>
              <a:rPr lang="en-US" sz="3000" b="0" dirty="0">
                <a:solidFill>
                  <a:srgbClr val="000000"/>
                </a:solidFill>
                <a:latin typeface="Courier New" panose="02070309020205020404" pitchFamily="49" charset="0"/>
              </a:rPr>
              <a:t>)</a:t>
            </a:r>
          </a:p>
          <a:p>
            <a:r>
              <a:rPr lang="en-US" sz="3000" b="0" dirty="0">
                <a:solidFill>
                  <a:srgbClr val="000000"/>
                </a:solidFill>
                <a:latin typeface="Courier New" panose="02070309020205020404" pitchFamily="49" charset="0"/>
              </a:rPr>
              <a:t>;</a:t>
            </a:r>
          </a:p>
          <a:p>
            <a:r>
              <a:rPr lang="en-US" sz="3000" b="1" dirty="0">
                <a:solidFill>
                  <a:srgbClr val="000080"/>
                </a:solidFill>
                <a:latin typeface="Courier New" panose="02070309020205020404" pitchFamily="49" charset="0"/>
              </a:rPr>
              <a:t>quit</a:t>
            </a:r>
            <a:r>
              <a:rPr lang="en-US" sz="3000" b="0" dirty="0">
                <a:solidFill>
                  <a:srgbClr val="000000"/>
                </a:solidFill>
                <a:latin typeface="Courier New" panose="02070309020205020404" pitchFamily="49" charset="0"/>
              </a:rPr>
              <a:t>;</a:t>
            </a:r>
            <a:endParaRPr lang="en-US" sz="3000" b="1" dirty="0">
              <a:latin typeface="Courier New" panose="02070309020205020404" pitchFamily="49" charset="0"/>
            </a:endParaRPr>
          </a:p>
        </p:txBody>
      </p:sp>
      <p:graphicFrame>
        <p:nvGraphicFramePr>
          <p:cNvPr id="10" name="Table 9">
            <a:extLst>
              <a:ext uri="{FF2B5EF4-FFF2-40B4-BE49-F238E27FC236}">
                <a16:creationId xmlns:a16="http://schemas.microsoft.com/office/drawing/2014/main" id="{729AE616-2DD3-623E-549A-DC0F87C43076}"/>
              </a:ext>
            </a:extLst>
          </p:cNvPr>
          <p:cNvGraphicFramePr>
            <a:graphicFrameLocks noGrp="1"/>
          </p:cNvGraphicFramePr>
          <p:nvPr>
            <p:extLst>
              <p:ext uri="{D42A27DB-BD31-4B8C-83A1-F6EECF244321}">
                <p14:modId xmlns:p14="http://schemas.microsoft.com/office/powerpoint/2010/main" val="3194440279"/>
              </p:ext>
            </p:extLst>
          </p:nvPr>
        </p:nvGraphicFramePr>
        <p:xfrm>
          <a:off x="8742498" y="8378692"/>
          <a:ext cx="8018463" cy="1166710"/>
        </p:xfrm>
        <a:graphic>
          <a:graphicData uri="http://schemas.openxmlformats.org/drawingml/2006/table">
            <a:tbl>
              <a:tblPr/>
              <a:tblGrid>
                <a:gridCol w="8018463">
                  <a:extLst>
                    <a:ext uri="{9D8B030D-6E8A-4147-A177-3AD203B41FA5}">
                      <a16:colId xmlns:a16="http://schemas.microsoft.com/office/drawing/2014/main" val="3292308839"/>
                    </a:ext>
                  </a:extLst>
                </a:gridCol>
              </a:tblGrid>
              <a:tr h="1166710">
                <a:tc>
                  <a:txBody>
                    <a:bodyPr/>
                    <a:lstStyle/>
                    <a:p>
                      <a:pPr algn="ctr" fontAlgn="t"/>
                      <a:endParaRPr lang="en-US" sz="1800" b="1" dirty="0">
                        <a:effectLst/>
                      </a:endParaRPr>
                    </a:p>
                  </a:txBody>
                  <a:tcPr>
                    <a:lnL>
                      <a:noFill/>
                    </a:lnL>
                    <a:lnR>
                      <a:noFill/>
                    </a:lnR>
                    <a:lnT>
                      <a:noFill/>
                    </a:lnT>
                    <a:lnB>
                      <a:noFill/>
                    </a:lnB>
                    <a:solidFill>
                      <a:srgbClr val="D4ECBA"/>
                    </a:solidFill>
                  </a:tcPr>
                </a:tc>
                <a:extLst>
                  <a:ext uri="{0D108BD9-81ED-4DB2-BD59-A6C34878D82A}">
                    <a16:rowId xmlns:a16="http://schemas.microsoft.com/office/drawing/2014/main" val="1307103992"/>
                  </a:ext>
                </a:extLst>
              </a:tr>
            </a:tbl>
          </a:graphicData>
        </a:graphic>
      </p:graphicFrame>
      <p:sp>
        <p:nvSpPr>
          <p:cNvPr id="11" name="Rectangle 10">
            <a:extLst>
              <a:ext uri="{FF2B5EF4-FFF2-40B4-BE49-F238E27FC236}">
                <a16:creationId xmlns:a16="http://schemas.microsoft.com/office/drawing/2014/main" id="{A6BE8E5D-C20F-5DFB-E756-93088473CD43}"/>
              </a:ext>
            </a:extLst>
          </p:cNvPr>
          <p:cNvSpPr/>
          <p:nvPr/>
        </p:nvSpPr>
        <p:spPr>
          <a:xfrm>
            <a:off x="8742498" y="7620602"/>
            <a:ext cx="8018464" cy="75809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solidFill>
                <a:schemeClr val="tx1"/>
              </a:solidFill>
            </a:endParaRPr>
          </a:p>
        </p:txBody>
      </p:sp>
      <p:graphicFrame>
        <p:nvGraphicFramePr>
          <p:cNvPr id="12" name="Table 11">
            <a:extLst>
              <a:ext uri="{FF2B5EF4-FFF2-40B4-BE49-F238E27FC236}">
                <a16:creationId xmlns:a16="http://schemas.microsoft.com/office/drawing/2014/main" id="{66DCC620-518E-93E9-A77F-0406F746EAC8}"/>
              </a:ext>
            </a:extLst>
          </p:cNvPr>
          <p:cNvGraphicFramePr>
            <a:graphicFrameLocks noGrp="1"/>
          </p:cNvGraphicFramePr>
          <p:nvPr>
            <p:extLst>
              <p:ext uri="{D42A27DB-BD31-4B8C-83A1-F6EECF244321}">
                <p14:modId xmlns:p14="http://schemas.microsoft.com/office/powerpoint/2010/main" val="2398542113"/>
              </p:ext>
            </p:extLst>
          </p:nvPr>
        </p:nvGraphicFramePr>
        <p:xfrm>
          <a:off x="8742498" y="7175582"/>
          <a:ext cx="8018464" cy="2369820"/>
        </p:xfrm>
        <a:graphic>
          <a:graphicData uri="http://schemas.openxmlformats.org/drawingml/2006/table">
            <a:tbl>
              <a:tblPr>
                <a:tableStyleId>{616DA210-FB5B-4158-B5E0-FEB733F419BA}</a:tableStyleId>
              </a:tblPr>
              <a:tblGrid>
                <a:gridCol w="3527425">
                  <a:extLst>
                    <a:ext uri="{9D8B030D-6E8A-4147-A177-3AD203B41FA5}">
                      <a16:colId xmlns:a16="http://schemas.microsoft.com/office/drawing/2014/main" val="1252185828"/>
                    </a:ext>
                  </a:extLst>
                </a:gridCol>
                <a:gridCol w="1763713">
                  <a:extLst>
                    <a:ext uri="{9D8B030D-6E8A-4147-A177-3AD203B41FA5}">
                      <a16:colId xmlns:a16="http://schemas.microsoft.com/office/drawing/2014/main" val="2394985495"/>
                    </a:ext>
                  </a:extLst>
                </a:gridCol>
                <a:gridCol w="1731963">
                  <a:extLst>
                    <a:ext uri="{9D8B030D-6E8A-4147-A177-3AD203B41FA5}">
                      <a16:colId xmlns:a16="http://schemas.microsoft.com/office/drawing/2014/main" val="2460905743"/>
                    </a:ext>
                  </a:extLst>
                </a:gridCol>
                <a:gridCol w="995363">
                  <a:extLst>
                    <a:ext uri="{9D8B030D-6E8A-4147-A177-3AD203B41FA5}">
                      <a16:colId xmlns:a16="http://schemas.microsoft.com/office/drawing/2014/main" val="2175299612"/>
                    </a:ext>
                  </a:extLst>
                </a:gridCol>
              </a:tblGrid>
              <a:tr h="320268">
                <a:tc>
                  <a:txBody>
                    <a:bodyPr/>
                    <a:lstStyle/>
                    <a:p>
                      <a:pPr algn="l" rtl="0" fontAlgn="b"/>
                      <a:r>
                        <a:rPr lang="en-US" sz="2800" b="1" u="none" strike="noStrike" dirty="0">
                          <a:solidFill>
                            <a:schemeClr val="bg1"/>
                          </a:solidFill>
                          <a:effectLst/>
                        </a:rPr>
                        <a: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FirstName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err="1">
                          <a:solidFill>
                            <a:schemeClr val="bg1"/>
                          </a:solidFill>
                          <a:effectLst/>
                        </a:rPr>
                        <a:t>LastName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tc>
                  <a:txBody>
                    <a:bodyPr/>
                    <a:lstStyle/>
                    <a:p>
                      <a:pPr algn="l" rtl="0" fontAlgn="b"/>
                      <a:r>
                        <a:rPr lang="en-US" sz="2800" b="1" u="none" strike="noStrike" dirty="0">
                          <a:solidFill>
                            <a:schemeClr val="bg1"/>
                          </a:solidFill>
                          <a:effectLst/>
                        </a:rPr>
                        <a:t>Score</a:t>
                      </a:r>
                      <a:endParaRPr lang="en-US" sz="2800" b="1" i="0" u="none" strike="noStrike" dirty="0">
                        <a:solidFill>
                          <a:schemeClr val="bg1"/>
                        </a:solidFill>
                        <a:effectLst/>
                        <a:latin typeface="Calibri Light" panose="020F0302020204030204" pitchFamily="34" charset="0"/>
                      </a:endParaRPr>
                    </a:p>
                  </a:txBody>
                  <a:tcPr marL="19050" marR="19050" marT="19050" marB="0" anchor="b">
                    <a:solidFill>
                      <a:schemeClr val="tx1"/>
                    </a:solidFill>
                  </a:tcPr>
                </a:tc>
                <a:extLst>
                  <a:ext uri="{0D108BD9-81ED-4DB2-BD59-A6C34878D82A}">
                    <a16:rowId xmlns:a16="http://schemas.microsoft.com/office/drawing/2014/main" val="1572501746"/>
                  </a:ext>
                </a:extLst>
              </a:tr>
              <a:tr h="174819">
                <a:tc>
                  <a:txBody>
                    <a:bodyPr/>
                    <a:lstStyle/>
                    <a:p>
                      <a:pPr algn="l" rtl="0" fontAlgn="t"/>
                      <a:r>
                        <a:rPr lang="en-US" sz="2400" u="none" strike="noStrike" dirty="0">
                          <a:solidFill>
                            <a:schemeClr val="tx1"/>
                          </a:solidFill>
                          <a:effectLst/>
                        </a:rPr>
                        <a:t>JENNIFER RYAN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Jennifer</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Ryan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2398578701"/>
                  </a:ext>
                </a:extLst>
              </a:tr>
              <a:tr h="320268">
                <a:tc>
                  <a:txBody>
                    <a:bodyPr/>
                    <a:lstStyle/>
                    <a:p>
                      <a:pPr algn="l" rtl="0" fontAlgn="t"/>
                      <a:r>
                        <a:rPr lang="en-US" sz="2400" u="none" strike="noStrike" dirty="0">
                          <a:solidFill>
                            <a:schemeClr val="tx1"/>
                          </a:solidFill>
                          <a:effectLst/>
                        </a:rPr>
                        <a:t>MICHEAL TILLMAN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Micheal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a:solidFill>
                            <a:schemeClr val="tx1"/>
                          </a:solidFill>
                          <a:effectLst/>
                        </a:rPr>
                        <a:t>Tillman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1493120932"/>
                  </a:ext>
                </a:extLst>
              </a:tr>
              <a:tr h="174819">
                <a:tc>
                  <a:txBody>
                    <a:bodyPr/>
                    <a:lstStyle/>
                    <a:p>
                      <a:pPr marL="0" marR="0" lvl="0" indent="0" algn="l" defTabSz="1371600" rtl="0" eaLnBrk="1" fontAlgn="t" latinLnBrk="0" hangingPunct="1">
                        <a:lnSpc>
                          <a:spcPct val="100000"/>
                        </a:lnSpc>
                        <a:spcBef>
                          <a:spcPts val="0"/>
                        </a:spcBef>
                        <a:spcAft>
                          <a:spcPts val="0"/>
                        </a:spcAft>
                        <a:buClrTx/>
                        <a:buSzTx/>
                        <a:buFontTx/>
                        <a:buNone/>
                        <a:tabLst/>
                        <a:defRPr/>
                      </a:pPr>
                      <a:r>
                        <a:rPr lang="en-US" sz="2400" u="none" strike="noStrike" dirty="0">
                          <a:solidFill>
                            <a:schemeClr val="tx1"/>
                          </a:solidFill>
                          <a:effectLst/>
                        </a:rPr>
                        <a:t>BOB 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Robert</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Kelley</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230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62583493"/>
                  </a:ext>
                </a:extLst>
              </a:tr>
              <a:tr h="174819">
                <a:tc>
                  <a:txBody>
                    <a:bodyPr/>
                    <a:lstStyle/>
                    <a:p>
                      <a:pPr algn="l" rtl="0" fontAlgn="t"/>
                      <a:r>
                        <a:rPr lang="en-US" sz="2400" u="none" strike="noStrike" dirty="0">
                          <a:solidFill>
                            <a:schemeClr val="tx1"/>
                          </a:solidFill>
                          <a:effectLst/>
                        </a:rPr>
                        <a:t>JIM 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James</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Carpenter</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120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848031692"/>
                  </a:ext>
                </a:extLst>
              </a:tr>
              <a:tr h="320268">
                <a:tc>
                  <a:txBody>
                    <a:bodyPr/>
                    <a:lstStyle/>
                    <a:p>
                      <a:pPr algn="l" rtl="0" fontAlgn="t"/>
                      <a:r>
                        <a:rPr lang="en-US" sz="2400" u="none" strike="noStrike">
                          <a:solidFill>
                            <a:schemeClr val="tx1"/>
                          </a:solidFill>
                          <a:effectLst/>
                        </a:rPr>
                        <a:t>MICHEAL KAUFMAN</a:t>
                      </a:r>
                      <a:endParaRPr lang="en-US" sz="2400" b="0" i="0" u="none" strike="noStrike">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Michael</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l" rtl="0" fontAlgn="t"/>
                      <a:r>
                        <a:rPr lang="en-US" sz="2400" u="none" strike="noStrike" dirty="0">
                          <a:solidFill>
                            <a:schemeClr val="tx1"/>
                          </a:solidFill>
                          <a:effectLst/>
                        </a:rPr>
                        <a:t>Kaufman</a:t>
                      </a:r>
                      <a:endParaRPr lang="en-US" sz="2400" b="0" i="0" u="none" strike="noStrike" dirty="0">
                        <a:solidFill>
                          <a:schemeClr val="tx1"/>
                        </a:solidFill>
                        <a:effectLst/>
                        <a:latin typeface="Calibri Light" panose="020F0302020204030204" pitchFamily="34" charset="0"/>
                      </a:endParaRPr>
                    </a:p>
                  </a:txBody>
                  <a:tcPr marL="19050" marR="19050" marT="19050" marB="0"/>
                </a:tc>
                <a:tc>
                  <a:txBody>
                    <a:bodyPr/>
                    <a:lstStyle/>
                    <a:p>
                      <a:pPr algn="r" rtl="0" fontAlgn="t"/>
                      <a:r>
                        <a:rPr lang="en-US" sz="2400" u="none" strike="noStrike" dirty="0">
                          <a:solidFill>
                            <a:schemeClr val="tx1"/>
                          </a:solidFill>
                          <a:effectLst/>
                        </a:rPr>
                        <a:t>20</a:t>
                      </a:r>
                      <a:endParaRPr lang="en-US" sz="2400" b="0" i="0" u="none" strike="noStrike" dirty="0">
                        <a:solidFill>
                          <a:schemeClr val="tx1"/>
                        </a:solidFill>
                        <a:effectLst/>
                        <a:latin typeface="Calibri Light" panose="020F0302020204030204" pitchFamily="34" charset="0"/>
                      </a:endParaRPr>
                    </a:p>
                  </a:txBody>
                  <a:tcPr marL="19050" marR="19050" marT="19050" marB="0"/>
                </a:tc>
                <a:extLst>
                  <a:ext uri="{0D108BD9-81ED-4DB2-BD59-A6C34878D82A}">
                    <a16:rowId xmlns:a16="http://schemas.microsoft.com/office/drawing/2014/main" val="3917225620"/>
                  </a:ext>
                </a:extLst>
              </a:tr>
            </a:tbl>
          </a:graphicData>
        </a:graphic>
      </p:graphicFrame>
    </p:spTree>
    <p:extLst>
      <p:ext uri="{BB962C8B-B14F-4D97-AF65-F5344CB8AC3E}">
        <p14:creationId xmlns:p14="http://schemas.microsoft.com/office/powerpoint/2010/main" val="127691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00B2C2-50AB-979D-DEF6-DBAFA243A856}"/>
              </a:ext>
            </a:extLst>
          </p:cNvPr>
          <p:cNvGraphicFramePr>
            <a:graphicFrameLocks noGrp="1"/>
          </p:cNvGraphicFramePr>
          <p:nvPr>
            <p:extLst>
              <p:ext uri="{D42A27DB-BD31-4B8C-83A1-F6EECF244321}">
                <p14:modId xmlns:p14="http://schemas.microsoft.com/office/powerpoint/2010/main" val="2313232967"/>
              </p:ext>
            </p:extLst>
          </p:nvPr>
        </p:nvGraphicFramePr>
        <p:xfrm>
          <a:off x="0" y="1"/>
          <a:ext cx="18288001" cy="10286999"/>
        </p:xfrm>
        <a:graphic>
          <a:graphicData uri="http://schemas.openxmlformats.org/drawingml/2006/table">
            <a:tbl>
              <a:tblPr firstRow="1" bandRow="1">
                <a:tableStyleId>{7DF18680-E054-41AD-8BC1-D1AEF772440D}</a:tableStyleId>
              </a:tblPr>
              <a:tblGrid>
                <a:gridCol w="2877807">
                  <a:extLst>
                    <a:ext uri="{9D8B030D-6E8A-4147-A177-3AD203B41FA5}">
                      <a16:colId xmlns:a16="http://schemas.microsoft.com/office/drawing/2014/main" val="2130986029"/>
                    </a:ext>
                  </a:extLst>
                </a:gridCol>
                <a:gridCol w="4500893">
                  <a:extLst>
                    <a:ext uri="{9D8B030D-6E8A-4147-A177-3AD203B41FA5}">
                      <a16:colId xmlns:a16="http://schemas.microsoft.com/office/drawing/2014/main" val="3349927507"/>
                    </a:ext>
                  </a:extLst>
                </a:gridCol>
                <a:gridCol w="4191000">
                  <a:extLst>
                    <a:ext uri="{9D8B030D-6E8A-4147-A177-3AD203B41FA5}">
                      <a16:colId xmlns:a16="http://schemas.microsoft.com/office/drawing/2014/main" val="2264117369"/>
                    </a:ext>
                  </a:extLst>
                </a:gridCol>
                <a:gridCol w="6718301">
                  <a:extLst>
                    <a:ext uri="{9D8B030D-6E8A-4147-A177-3AD203B41FA5}">
                      <a16:colId xmlns:a16="http://schemas.microsoft.com/office/drawing/2014/main" val="114605404"/>
                    </a:ext>
                  </a:extLst>
                </a:gridCol>
              </a:tblGrid>
              <a:tr h="1251127">
                <a:tc>
                  <a:txBody>
                    <a:bodyPr/>
                    <a:lstStyle/>
                    <a:p>
                      <a:r>
                        <a:rPr lang="en-US" dirty="0"/>
                        <a:t>Technique</a:t>
                      </a:r>
                    </a:p>
                  </a:txBody>
                  <a:tcPr/>
                </a:tc>
                <a:tc>
                  <a:txBody>
                    <a:bodyPr/>
                    <a:lstStyle/>
                    <a:p>
                      <a:r>
                        <a:rPr lang="en-US" dirty="0"/>
                        <a:t>Pros</a:t>
                      </a:r>
                    </a:p>
                  </a:txBody>
                  <a:tcPr/>
                </a:tc>
                <a:tc>
                  <a:txBody>
                    <a:bodyPr/>
                    <a:lstStyle/>
                    <a:p>
                      <a:r>
                        <a:rPr lang="en-US" dirty="0"/>
                        <a:t>Cons</a:t>
                      </a:r>
                    </a:p>
                  </a:txBody>
                  <a:tcPr/>
                </a:tc>
                <a:tc>
                  <a:txBody>
                    <a:bodyPr/>
                    <a:lstStyle/>
                    <a:p>
                      <a:r>
                        <a:rPr lang="en-US" dirty="0"/>
                        <a:t>Use Cases</a:t>
                      </a:r>
                    </a:p>
                  </a:txBody>
                  <a:tcPr/>
                </a:tc>
                <a:extLst>
                  <a:ext uri="{0D108BD9-81ED-4DB2-BD59-A6C34878D82A}">
                    <a16:rowId xmlns:a16="http://schemas.microsoft.com/office/drawing/2014/main" val="180638753"/>
                  </a:ext>
                </a:extLst>
              </a:tr>
              <a:tr h="1390951">
                <a:tc>
                  <a:txBody>
                    <a:bodyPr/>
                    <a:lstStyle/>
                    <a:p>
                      <a:r>
                        <a:rPr lang="en-US" sz="3200" b="0" dirty="0"/>
                        <a:t>SOUNDEX</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Effective for English names with similar phonetic patterns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Limited accuracy for non-traditional English words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Can have false positives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Matching traditionally English names with minor spelling variations</a:t>
                      </a:r>
                    </a:p>
                  </a:txBody>
                  <a:tcPr/>
                </a:tc>
                <a:extLst>
                  <a:ext uri="{0D108BD9-81ED-4DB2-BD59-A6C34878D82A}">
                    <a16:rowId xmlns:a16="http://schemas.microsoft.com/office/drawing/2014/main" val="3247687725"/>
                  </a:ext>
                </a:extLst>
              </a:tr>
              <a:tr h="2314615">
                <a:tc>
                  <a:txBody>
                    <a:bodyPr/>
                    <a:lstStyle/>
                    <a:p>
                      <a:r>
                        <a:rPr lang="en-US" sz="3200" b="0" dirty="0"/>
                        <a:t>SPEDIS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Allows for custom penalty scoring for insertions, deletions, substitutions, transpositions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Can be slow on large datasets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Meant for single word comparisons</a:t>
                      </a:r>
                    </a:p>
                    <a:p>
                      <a:pPr marL="342900" marR="0" lvl="0" indent="-342900" algn="l" defTabSz="13716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b="0" kern="1200" dirty="0">
                          <a:solidFill>
                            <a:schemeClr val="dk1"/>
                          </a:solidFill>
                          <a:latin typeface="+mn-lt"/>
                          <a:ea typeface="+mn-ea"/>
                          <a:cs typeface="+mn-cs"/>
                        </a:rPr>
                        <a:t>Can have false positives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Comparing strings with potential typos for minor spelling variations/errors</a:t>
                      </a:r>
                    </a:p>
                  </a:txBody>
                  <a:tcPr/>
                </a:tc>
                <a:extLst>
                  <a:ext uri="{0D108BD9-81ED-4DB2-BD59-A6C34878D82A}">
                    <a16:rowId xmlns:a16="http://schemas.microsoft.com/office/drawing/2014/main" val="2099337730"/>
                  </a:ext>
                </a:extLst>
              </a:tr>
              <a:tr h="1737889">
                <a:tc>
                  <a:txBody>
                    <a:bodyPr/>
                    <a:lstStyle/>
                    <a:p>
                      <a:r>
                        <a:rPr lang="en-US" sz="3200" dirty="0"/>
                        <a:t>COMPLEV</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Effective for identifying minor typos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Runs much faster than COMPGED &amp; SPEDIS</a:t>
                      </a:r>
                    </a:p>
                  </a:txBody>
                  <a:tcPr marL="68580" marR="68580" marT="0" marB="0" anchor="ctr"/>
                </a:tc>
                <a:tc>
                  <a:txBody>
                    <a:bodyPr/>
                    <a:lstStyle/>
                    <a:p>
                      <a:pPr marL="342900" indent="-342900">
                        <a:buFont typeface="Arial" panose="020B0604020202020204" pitchFamily="34" charset="0"/>
                        <a:buChar char="•"/>
                      </a:pPr>
                      <a:r>
                        <a:rPr lang="en-US" sz="2400" b="0" kern="1200" dirty="0">
                          <a:solidFill>
                            <a:schemeClr val="dk1"/>
                          </a:solidFill>
                          <a:latin typeface="+mn-lt"/>
                          <a:ea typeface="+mn-ea"/>
                          <a:cs typeface="+mn-cs"/>
                        </a:rPr>
                        <a:t>Limited to character-level comparisons</a:t>
                      </a:r>
                    </a:p>
                    <a:p>
                      <a:pPr marL="342900" indent="-342900">
                        <a:buFont typeface="Arial" panose="020B0604020202020204" pitchFamily="34" charset="0"/>
                        <a:buChar char="•"/>
                      </a:pPr>
                      <a:r>
                        <a:rPr lang="en-US" sz="2400" b="0" kern="1200" dirty="0">
                          <a:solidFill>
                            <a:schemeClr val="dk1"/>
                          </a:solidFill>
                          <a:latin typeface="+mn-lt"/>
                          <a:ea typeface="+mn-ea"/>
                          <a:cs typeface="+mn-cs"/>
                        </a:rPr>
                        <a:t>Lacks phonetic similarity</a:t>
                      </a:r>
                    </a:p>
                    <a:p>
                      <a:pPr marL="342900" indent="-342900">
                        <a:buFont typeface="Arial" panose="020B0604020202020204" pitchFamily="34" charset="0"/>
                        <a:buChar char="•"/>
                      </a:pPr>
                      <a:r>
                        <a:rPr lang="en-US" sz="2400" b="0" kern="1200" dirty="0">
                          <a:solidFill>
                            <a:schemeClr val="dk1"/>
                          </a:solidFill>
                          <a:latin typeface="+mn-lt"/>
                          <a:ea typeface="+mn-ea"/>
                          <a:cs typeface="+mn-cs"/>
                        </a:rPr>
                        <a:t>Can have false positives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Quick identification of close matches with simple typos (ex, compare product names to identify potential duplicates in a database)</a:t>
                      </a:r>
                    </a:p>
                  </a:txBody>
                  <a:tcPr/>
                </a:tc>
                <a:extLst>
                  <a:ext uri="{0D108BD9-81ED-4DB2-BD59-A6C34878D82A}">
                    <a16:rowId xmlns:a16="http://schemas.microsoft.com/office/drawing/2014/main" val="622359604"/>
                  </a:ext>
                </a:extLst>
              </a:tr>
              <a:tr h="3592417">
                <a:tc>
                  <a:txBody>
                    <a:bodyPr/>
                    <a:lstStyle/>
                    <a:p>
                      <a:r>
                        <a:rPr lang="en-US" sz="3200" b="0" dirty="0"/>
                        <a:t>COMPGED</a:t>
                      </a:r>
                    </a:p>
                  </a:txBody>
                  <a:tcPr/>
                </a:tc>
                <a:tc>
                  <a:txBody>
                    <a:bodyPr/>
                    <a:lstStyle/>
                    <a:p>
                      <a:pPr marL="342900" marR="0" lvl="0" indent="-342900" algn="l" defTabSz="13716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b="0" kern="1200" dirty="0">
                          <a:solidFill>
                            <a:schemeClr val="dk1"/>
                          </a:solidFill>
                          <a:latin typeface="+mn-lt"/>
                          <a:ea typeface="+mn-ea"/>
                          <a:cs typeface="+mn-cs"/>
                        </a:rPr>
                        <a:t>Allows for custom penalty scoring for insertions, deletions, substitutions, transpositions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Works with multi-word strings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Computationally intensive on large datasets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Setup can be complex for custom weights</a:t>
                      </a:r>
                    </a:p>
                    <a:p>
                      <a:pPr marL="342900" marR="0" lvl="0" indent="-342900" algn="l" defTabSz="13716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b="0" kern="1200" dirty="0">
                          <a:solidFill>
                            <a:schemeClr val="dk1"/>
                          </a:solidFill>
                          <a:latin typeface="+mn-lt"/>
                          <a:ea typeface="+mn-ea"/>
                          <a:cs typeface="+mn-cs"/>
                        </a:rPr>
                        <a:t>Can have false positives</a:t>
                      </a:r>
                    </a:p>
                  </a:txBody>
                  <a:tcPr/>
                </a:tc>
                <a:tc>
                  <a:txBody>
                    <a:bodyPr/>
                    <a:lstStyle/>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Useful in identifying similar multi-word stings in datasets with diverse entries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Useful for scenarios where certain edits are more important than others</a:t>
                      </a:r>
                    </a:p>
                    <a:p>
                      <a:pPr marL="342900" marR="0" indent="-342900" algn="l" defTabSz="1371600" rtl="0" eaLnBrk="1" latinLnBrk="0" hangingPunct="1">
                        <a:lnSpc>
                          <a:spcPct val="107000"/>
                        </a:lnSpc>
                        <a:spcBef>
                          <a:spcPts val="0"/>
                        </a:spcBef>
                        <a:spcAft>
                          <a:spcPts val="0"/>
                        </a:spcAft>
                        <a:buFont typeface="Arial" panose="020B0604020202020204" pitchFamily="34" charset="0"/>
                        <a:buChar char="•"/>
                      </a:pPr>
                      <a:r>
                        <a:rPr lang="en-US" sz="2400" b="0" kern="1200" dirty="0">
                          <a:solidFill>
                            <a:schemeClr val="dk1"/>
                          </a:solidFill>
                          <a:latin typeface="+mn-lt"/>
                          <a:ea typeface="+mn-ea"/>
                          <a:cs typeface="+mn-cs"/>
                        </a:rPr>
                        <a:t>Often used in bioinformatics to analyze DNA sequences where mutations at certain positions might have different impacts</a:t>
                      </a:r>
                    </a:p>
                  </a:txBody>
                  <a:tcPr/>
                </a:tc>
                <a:extLst>
                  <a:ext uri="{0D108BD9-81ED-4DB2-BD59-A6C34878D82A}">
                    <a16:rowId xmlns:a16="http://schemas.microsoft.com/office/drawing/2014/main" val="1907613847"/>
                  </a:ext>
                </a:extLst>
              </a:tr>
            </a:tbl>
          </a:graphicData>
        </a:graphic>
      </p:graphicFrame>
    </p:spTree>
    <p:extLst>
      <p:ext uri="{BB962C8B-B14F-4D97-AF65-F5344CB8AC3E}">
        <p14:creationId xmlns:p14="http://schemas.microsoft.com/office/powerpoint/2010/main" val="220220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emoTitle">
            <a:extLst>
              <a:ext uri="{FF2B5EF4-FFF2-40B4-BE49-F238E27FC236}">
                <a16:creationId xmlns:a16="http://schemas.microsoft.com/office/drawing/2014/main" id="{3EB29BB9-9300-417E-9D4B-7241C663A0A4}"/>
              </a:ext>
            </a:extLst>
          </p:cNvPr>
          <p:cNvSpPr txBox="1">
            <a:spLocks/>
          </p:cNvSpPr>
          <p:nvPr/>
        </p:nvSpPr>
        <p:spPr>
          <a:xfrm>
            <a:off x="5654040" y="3745553"/>
            <a:ext cx="12115800" cy="1169550"/>
          </a:xfrm>
          <a:prstGeom prst="rect">
            <a:avLst/>
          </a:prstGeom>
        </p:spPr>
        <p:txBody>
          <a:bodyPr lIns="0" tIns="0" rIns="0" bIns="0" anchor="t" anchorCtr="0">
            <a:noAutofit/>
          </a:bodyPr>
          <a:lst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a:lstStyle>
          <a:p>
            <a:pPr algn="l"/>
            <a:r>
              <a:rPr lang="en-US" sz="5600" b="0" dirty="0"/>
              <a:t>Fuzzy Matching with PROC SQL </a:t>
            </a:r>
          </a:p>
          <a:p>
            <a:pPr algn="l"/>
            <a:r>
              <a:rPr lang="en-US" sz="5600" b="0" dirty="0"/>
              <a:t>in base SAS</a:t>
            </a:r>
          </a:p>
        </p:txBody>
      </p:sp>
      <p:sp>
        <p:nvSpPr>
          <p:cNvPr id="7" name="Freeform 16">
            <a:extLst>
              <a:ext uri="{FF2B5EF4-FFF2-40B4-BE49-F238E27FC236}">
                <a16:creationId xmlns:a16="http://schemas.microsoft.com/office/drawing/2014/main" id="{DC7847C3-0D88-4A3F-B338-02D52A7F6FFB}"/>
              </a:ext>
            </a:extLst>
          </p:cNvPr>
          <p:cNvSpPr>
            <a:spLocks noChangeAspect="1" noEditPoints="1"/>
          </p:cNvSpPr>
          <p:nvPr/>
        </p:nvSpPr>
        <p:spPr bwMode="auto">
          <a:xfrm>
            <a:off x="2396511" y="2798065"/>
            <a:ext cx="2785090" cy="2333366"/>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182880" tIns="91440" rIns="182880" bIns="91440" numCol="1" anchor="t" anchorCtr="0" compatLnSpc="1">
            <a:prstTxWarp prst="textNoShape">
              <a:avLst/>
            </a:prstTxWarp>
          </a:bodyPr>
          <a:lstStyle/>
          <a:p>
            <a:endParaRPr lang="en-US" sz="7200"/>
          </a:p>
        </p:txBody>
      </p:sp>
      <p:sp>
        <p:nvSpPr>
          <p:cNvPr id="2" name="TextBox 1">
            <a:extLst>
              <a:ext uri="{FF2B5EF4-FFF2-40B4-BE49-F238E27FC236}">
                <a16:creationId xmlns:a16="http://schemas.microsoft.com/office/drawing/2014/main" id="{9124CE44-BC9E-F5A8-8A7A-C49B53F69CDC}"/>
              </a:ext>
            </a:extLst>
          </p:cNvPr>
          <p:cNvSpPr txBox="1"/>
          <p:nvPr/>
        </p:nvSpPr>
        <p:spPr>
          <a:xfrm>
            <a:off x="11042552" y="8399497"/>
            <a:ext cx="7245448" cy="1785104"/>
          </a:xfrm>
          <a:prstGeom prst="rect">
            <a:avLst/>
          </a:prstGeom>
          <a:noFill/>
        </p:spPr>
        <p:txBody>
          <a:bodyPr wrap="square">
            <a:spAutoFit/>
          </a:bodyPr>
          <a:lstStyle/>
          <a:p>
            <a:r>
              <a:rPr lang="en-US" sz="2200" dirty="0">
                <a:solidFill>
                  <a:schemeClr val="bg1"/>
                </a:solidFill>
                <a:latin typeface="Courier New" panose="02070309020205020404" pitchFamily="49" charset="0"/>
                <a:cs typeface="Courier New" panose="02070309020205020404" pitchFamily="49" charset="0"/>
              </a:rPr>
              <a:t>Fuzzy Matching - 1 - Why I need </a:t>
            </a:r>
            <a:r>
              <a:rPr lang="en-US" sz="2200" dirty="0" err="1">
                <a:solidFill>
                  <a:schemeClr val="bg1"/>
                </a:solidFill>
                <a:latin typeface="Courier New" panose="02070309020205020404" pitchFamily="49" charset="0"/>
                <a:cs typeface="Courier New" panose="02070309020205020404" pitchFamily="49" charset="0"/>
              </a:rPr>
              <a:t>it.sas</a:t>
            </a:r>
            <a:endParaRPr lang="en-US" sz="22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latin typeface="Courier New" panose="02070309020205020404" pitchFamily="49" charset="0"/>
                <a:cs typeface="Courier New" panose="02070309020205020404" pitchFamily="49" charset="0"/>
              </a:rPr>
              <a:t>Fuzzy Matching - 2 - </a:t>
            </a:r>
            <a:r>
              <a:rPr lang="en-US" sz="2200" dirty="0" err="1">
                <a:solidFill>
                  <a:schemeClr val="bg1"/>
                </a:solidFill>
                <a:latin typeface="Courier New" panose="02070309020205020404" pitchFamily="49" charset="0"/>
                <a:cs typeface="Courier New" panose="02070309020205020404" pitchFamily="49" charset="0"/>
              </a:rPr>
              <a:t>SOUNDEX.sas</a:t>
            </a:r>
            <a:endParaRPr lang="en-US" sz="22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latin typeface="Courier New" panose="02070309020205020404" pitchFamily="49" charset="0"/>
                <a:cs typeface="Courier New" panose="02070309020205020404" pitchFamily="49" charset="0"/>
              </a:rPr>
              <a:t>Fuzzy Matching - 3 - </a:t>
            </a:r>
            <a:r>
              <a:rPr lang="en-US" sz="2200" dirty="0" err="1">
                <a:solidFill>
                  <a:schemeClr val="bg1"/>
                </a:solidFill>
                <a:latin typeface="Courier New" panose="02070309020205020404" pitchFamily="49" charset="0"/>
                <a:cs typeface="Courier New" panose="02070309020205020404" pitchFamily="49" charset="0"/>
              </a:rPr>
              <a:t>SPEDIS.sas</a:t>
            </a:r>
            <a:endParaRPr lang="en-US" sz="22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latin typeface="Courier New" panose="02070309020205020404" pitchFamily="49" charset="0"/>
                <a:cs typeface="Courier New" panose="02070309020205020404" pitchFamily="49" charset="0"/>
              </a:rPr>
              <a:t>Fuzzy Matching - 4 - </a:t>
            </a:r>
            <a:r>
              <a:rPr lang="en-US" sz="2200" dirty="0" err="1">
                <a:solidFill>
                  <a:schemeClr val="bg1"/>
                </a:solidFill>
                <a:latin typeface="Courier New" panose="02070309020205020404" pitchFamily="49" charset="0"/>
                <a:cs typeface="Courier New" panose="02070309020205020404" pitchFamily="49" charset="0"/>
              </a:rPr>
              <a:t>COMPLEV.sas</a:t>
            </a:r>
            <a:endParaRPr lang="en-US" sz="22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latin typeface="Courier New" panose="02070309020205020404" pitchFamily="49" charset="0"/>
                <a:cs typeface="Courier New" panose="02070309020205020404" pitchFamily="49" charset="0"/>
              </a:rPr>
              <a:t>Fuzzy Matching - 5 - </a:t>
            </a:r>
            <a:r>
              <a:rPr lang="en-US" sz="2200" dirty="0" err="1">
                <a:solidFill>
                  <a:schemeClr val="bg1"/>
                </a:solidFill>
                <a:latin typeface="Courier New" panose="02070309020205020404" pitchFamily="49" charset="0"/>
                <a:cs typeface="Courier New" panose="02070309020205020404" pitchFamily="49" charset="0"/>
              </a:rPr>
              <a:t>COMPGED.sas</a:t>
            </a:r>
            <a:endParaRPr lang="en-US" sz="2200" dirty="0">
              <a:solidFill>
                <a:schemeClr val="bg1"/>
              </a:solidFill>
              <a:latin typeface="Courier New" panose="02070309020205020404" pitchFamily="49" charset="0"/>
              <a:cs typeface="Courier New" panose="02070309020205020404" pitchFamily="49" charset="0"/>
            </a:endParaRPr>
          </a:p>
        </p:txBody>
      </p:sp>
      <p:sp>
        <p:nvSpPr>
          <p:cNvPr id="4" name="DemoText">
            <a:extLst>
              <a:ext uri="{FF2B5EF4-FFF2-40B4-BE49-F238E27FC236}">
                <a16:creationId xmlns:a16="http://schemas.microsoft.com/office/drawing/2014/main" id="{0F7F2A5F-6868-374B-4FFC-CB4824D518F2}"/>
              </a:ext>
            </a:extLst>
          </p:cNvPr>
          <p:cNvSpPr txBox="1">
            <a:spLocks/>
          </p:cNvSpPr>
          <p:nvPr/>
        </p:nvSpPr>
        <p:spPr>
          <a:xfrm>
            <a:off x="5654040" y="5371898"/>
            <a:ext cx="12115800" cy="2111952"/>
          </a:xfrm>
          <a:prstGeom prst="rect">
            <a:avLst/>
          </a:prstGeom>
        </p:spPr>
        <p:txBody>
          <a:bodyPr lIns="0" tIns="0" rIns="0" bIns="0">
            <a:noAutofit/>
          </a:bodyPr>
          <a:lstStyle>
            <a:lvl1pPr marL="0" indent="0" algn="l" defTabSz="685800" rtl="0" eaLnBrk="1" latinLnBrk="0" hangingPunct="1">
              <a:lnSpc>
                <a:spcPct val="100000"/>
              </a:lnSpc>
              <a:spcBef>
                <a:spcPts val="600"/>
              </a:spcBef>
              <a:buFont typeface="Arial" panose="020B0604020202020204" pitchFamily="34" charset="0"/>
              <a:buNone/>
              <a:defRPr sz="2000" kern="1200">
                <a:solidFill>
                  <a:schemeClr val="bg1"/>
                </a:solidFill>
                <a:latin typeface="+mn-lt"/>
                <a:ea typeface="+mn-ea"/>
                <a:cs typeface="+mn-cs"/>
              </a:defRPr>
            </a:lvl1pPr>
            <a:lvl2pPr marL="182563" indent="-182563" algn="l" defTabSz="685800" rtl="0" eaLnBrk="1" latinLnBrk="0" hangingPunct="1">
              <a:lnSpc>
                <a:spcPct val="100000"/>
              </a:lnSpc>
              <a:spcBef>
                <a:spcPts val="600"/>
              </a:spcBef>
              <a:buFont typeface="Arial" panose="020B0604020202020204" pitchFamily="34" charset="0"/>
              <a:buChar char="•"/>
              <a:defRPr sz="1800" kern="1200">
                <a:solidFill>
                  <a:schemeClr val="bg1"/>
                </a:solidFill>
                <a:latin typeface="+mn-lt"/>
                <a:ea typeface="+mn-ea"/>
                <a:cs typeface="+mn-cs"/>
              </a:defRPr>
            </a:lvl2pPr>
            <a:lvl3pPr marL="396875" indent="-182563" algn="l" defTabSz="685800" rtl="0" eaLnBrk="1" latinLnBrk="0" hangingPunct="1">
              <a:lnSpc>
                <a:spcPct val="100000"/>
              </a:lnSpc>
              <a:spcBef>
                <a:spcPts val="600"/>
              </a:spcBef>
              <a:buFont typeface="Arial" panose="020B0604020202020204" pitchFamily="34" charset="0"/>
              <a:buChar char="–"/>
              <a:defRPr sz="1600" kern="1200">
                <a:solidFill>
                  <a:schemeClr val="bg1"/>
                </a:solidFill>
                <a:latin typeface="+mn-lt"/>
                <a:ea typeface="+mn-ea"/>
                <a:cs typeface="+mn-cs"/>
              </a:defRPr>
            </a:lvl3pPr>
            <a:lvl4pPr marL="633413" indent="-171450" algn="l" defTabSz="685800" rtl="0" eaLnBrk="1" latinLnBrk="0" hangingPunct="1">
              <a:lnSpc>
                <a:spcPct val="100000"/>
              </a:lnSpc>
              <a:spcBef>
                <a:spcPts val="600"/>
              </a:spcBef>
              <a:buClr>
                <a:schemeClr val="bg2"/>
              </a:buClr>
              <a:buFont typeface="Arial" panose="020B0604020202020204" pitchFamily="34" charset="0"/>
              <a:buChar char="•"/>
              <a:defRPr sz="1400" kern="1200">
                <a:solidFill>
                  <a:schemeClr val="bg1"/>
                </a:solidFill>
                <a:latin typeface="+mn-lt"/>
                <a:ea typeface="+mn-ea"/>
                <a:cs typeface="+mn-cs"/>
              </a:defRPr>
            </a:lvl4pPr>
            <a:lvl5pPr marL="862013" indent="-171450" algn="l" defTabSz="685800" rtl="0" eaLnBrk="1" latinLnBrk="0" hangingPunct="1">
              <a:lnSpc>
                <a:spcPct val="100000"/>
              </a:lnSpc>
              <a:spcBef>
                <a:spcPts val="600"/>
              </a:spcBef>
              <a:buClr>
                <a:schemeClr val="bg2"/>
              </a:buClr>
              <a:buFont typeface="Arial" panose="020B0604020202020204" pitchFamily="34" charset="0"/>
              <a:buChar char="–"/>
              <a:defRPr sz="14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Aft>
                <a:spcPts val="800"/>
              </a:spcAft>
            </a:pPr>
            <a:r>
              <a:rPr lang="en-US" sz="4000" dirty="0"/>
              <a:t>This demonstration illustrates using base SAS functionality with PROC SQL for fuzzy matching rows in tables without a common unique identifier.</a:t>
            </a:r>
          </a:p>
        </p:txBody>
      </p:sp>
    </p:spTree>
    <p:custDataLst>
      <p:tags r:id="rId1"/>
    </p:custDataLst>
    <p:extLst>
      <p:ext uri="{BB962C8B-B14F-4D97-AF65-F5344CB8AC3E}">
        <p14:creationId xmlns:p14="http://schemas.microsoft.com/office/powerpoint/2010/main" val="340994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svg="http://schemas.microsoft.com/office/drawing/2016/SVG/main" xmlns:a14="http://schemas.microsoft.com/office/drawing/2010/main" xmlns:a16="http://schemas.microsoft.com/office/drawing/2014/main">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8728574-6636-00D5-47F2-87E7C3B3B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298" y="731800"/>
            <a:ext cx="10871975" cy="838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6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A7E7DD-46E4-40F8-9DC6-8C0CF96FE296}"/>
              </a:ext>
            </a:extLst>
          </p:cNvPr>
          <p:cNvSpPr>
            <a:spLocks noGrp="1"/>
          </p:cNvSpPr>
          <p:nvPr>
            <p:ph type="title"/>
          </p:nvPr>
        </p:nvSpPr>
        <p:spPr>
          <a:xfrm>
            <a:off x="1292966" y="488773"/>
            <a:ext cx="15702068" cy="1581328"/>
          </a:xfrm>
        </p:spPr>
        <p:txBody>
          <a:bodyPr/>
          <a:lstStyle/>
          <a:p>
            <a:r>
              <a:rPr lang="en-US" dirty="0"/>
              <a:t>Fuzzy Matching with SAS® PROC SQL</a:t>
            </a:r>
          </a:p>
        </p:txBody>
      </p:sp>
      <p:graphicFrame>
        <p:nvGraphicFramePr>
          <p:cNvPr id="2" name="Table 1">
            <a:extLst>
              <a:ext uri="{FF2B5EF4-FFF2-40B4-BE49-F238E27FC236}">
                <a16:creationId xmlns:a16="http://schemas.microsoft.com/office/drawing/2014/main" id="{266D284E-0A46-1242-3878-B7B71F33841F}"/>
              </a:ext>
            </a:extLst>
          </p:cNvPr>
          <p:cNvGraphicFramePr>
            <a:graphicFrameLocks noGrp="1"/>
          </p:cNvGraphicFramePr>
          <p:nvPr>
            <p:extLst>
              <p:ext uri="{D42A27DB-BD31-4B8C-83A1-F6EECF244321}">
                <p14:modId xmlns:p14="http://schemas.microsoft.com/office/powerpoint/2010/main" val="2434406955"/>
              </p:ext>
            </p:extLst>
          </p:nvPr>
        </p:nvGraphicFramePr>
        <p:xfrm>
          <a:off x="3973214" y="3799532"/>
          <a:ext cx="11446077" cy="2438400"/>
        </p:xfrm>
        <a:graphic>
          <a:graphicData uri="http://schemas.openxmlformats.org/drawingml/2006/table">
            <a:tbl>
              <a:tblPr firstRow="1" bandRow="1">
                <a:tableStyleId>{2D5ABB26-0587-4C30-8999-92F81FD0307C}</a:tableStyleId>
              </a:tblPr>
              <a:tblGrid>
                <a:gridCol w="11446077">
                  <a:extLst>
                    <a:ext uri="{9D8B030D-6E8A-4147-A177-3AD203B41FA5}">
                      <a16:colId xmlns:a16="http://schemas.microsoft.com/office/drawing/2014/main" val="20000"/>
                    </a:ext>
                  </a:extLst>
                </a:gridCol>
              </a:tblGrid>
              <a:tr h="315440">
                <a:tc>
                  <a:txBody>
                    <a:bodyPr/>
                    <a:lstStyle/>
                    <a:p>
                      <a:r>
                        <a:rPr lang="en-US" sz="4000" dirty="0">
                          <a:solidFill>
                            <a:srgbClr val="FFFFFF"/>
                          </a:solidFill>
                        </a:rPr>
                        <a:t> Email: Mark.Jordan@sas.com</a:t>
                      </a:r>
                      <a:endParaRPr lang="en-US" sz="4000" dirty="0"/>
                    </a:p>
                  </a:txBody>
                  <a:tcPr marL="0" marR="0" marT="0" marB="0"/>
                </a:tc>
                <a:extLst>
                  <a:ext uri="{0D108BD9-81ED-4DB2-BD59-A6C34878D82A}">
                    <a16:rowId xmlns:a16="http://schemas.microsoft.com/office/drawing/2014/main" val="10000"/>
                  </a:ext>
                </a:extLst>
              </a:tr>
              <a:tr h="315440">
                <a:tc>
                  <a:txBody>
                    <a:bodyPr/>
                    <a:lstStyle/>
                    <a:p>
                      <a:r>
                        <a:rPr lang="en-US" sz="4000" dirty="0">
                          <a:solidFill>
                            <a:srgbClr val="FFFFFF"/>
                          </a:solidFill>
                        </a:rPr>
                        <a:t> X.com: @SASJedi</a:t>
                      </a:r>
                      <a:endParaRPr lang="en-US" sz="4000" dirty="0"/>
                    </a:p>
                  </a:txBody>
                  <a:tcPr marL="0" marR="0" marT="0" marB="0"/>
                </a:tc>
                <a:extLst>
                  <a:ext uri="{0D108BD9-81ED-4DB2-BD59-A6C34878D82A}">
                    <a16:rowId xmlns:a16="http://schemas.microsoft.com/office/drawing/2014/main" val="10001"/>
                  </a:ext>
                </a:extLst>
              </a:tr>
              <a:tr h="315440">
                <a:tc>
                  <a:txBody>
                    <a:bodyPr/>
                    <a:lstStyle/>
                    <a:p>
                      <a:r>
                        <a:rPr lang="en-US" sz="4000" dirty="0">
                          <a:solidFill>
                            <a:srgbClr val="FFFFFF"/>
                          </a:solidFill>
                        </a:rPr>
                        <a:t> Blog: http://sasjedi.blog </a:t>
                      </a:r>
                      <a:endParaRPr lang="en-US" sz="4000" dirty="0"/>
                    </a:p>
                  </a:txBody>
                  <a:tcPr marL="0" marR="0" marT="0" marB="0"/>
                </a:tc>
                <a:extLst>
                  <a:ext uri="{0D108BD9-81ED-4DB2-BD59-A6C34878D82A}">
                    <a16:rowId xmlns:a16="http://schemas.microsoft.com/office/drawing/2014/main" val="10002"/>
                  </a:ext>
                </a:extLst>
              </a:tr>
              <a:tr h="446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FFFFFF"/>
                          </a:solidFill>
                        </a:rPr>
                        <a:t> Author Info:  http://support.sas.com/jordan</a:t>
                      </a:r>
                      <a:endParaRPr lang="en-US" sz="4000" dirty="0"/>
                    </a:p>
                  </a:txBody>
                  <a:tcPr marL="0" marR="0" marT="0" marB="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48A0E26F-2AFD-3187-CC36-1BDEE1A0089E}"/>
              </a:ext>
            </a:extLst>
          </p:cNvPr>
          <p:cNvSpPr txBox="1"/>
          <p:nvPr/>
        </p:nvSpPr>
        <p:spPr>
          <a:xfrm>
            <a:off x="5378824" y="8313309"/>
            <a:ext cx="7530352" cy="1292662"/>
          </a:xfrm>
          <a:prstGeom prst="rect">
            <a:avLst/>
          </a:prstGeom>
          <a:noFill/>
        </p:spPr>
        <p:txBody>
          <a:bodyPr wrap="square" lIns="0" tIns="0" rIns="0" bIns="0" rtlCol="0">
            <a:spAutoFit/>
          </a:bodyPr>
          <a:lstStyle/>
          <a:p>
            <a:pPr algn="ctr"/>
            <a:r>
              <a:rPr lang="en-US" sz="2800" dirty="0">
                <a:solidFill>
                  <a:schemeClr val="bg1"/>
                </a:solidFill>
              </a:rPr>
              <a:t>Get the ZIP file with the PDF and code!</a:t>
            </a:r>
          </a:p>
          <a:p>
            <a:pPr algn="ctr"/>
            <a:r>
              <a:rPr lang="en-US" sz="2800" dirty="0">
                <a:solidFill>
                  <a:schemeClr val="bg1"/>
                </a:solidFill>
              </a:rPr>
              <a:t>Scan the QR code or got to </a:t>
            </a:r>
            <a:br>
              <a:rPr lang="en-US" sz="2800" dirty="0">
                <a:solidFill>
                  <a:schemeClr val="bg1"/>
                </a:solidFill>
              </a:rPr>
            </a:br>
            <a:r>
              <a:rPr lang="en-US" sz="2800" b="1" dirty="0">
                <a:solidFill>
                  <a:schemeClr val="bg1"/>
                </a:solidFill>
              </a:rPr>
              <a:t>https://bit.ly/SASJediFuzzySQL</a:t>
            </a:r>
          </a:p>
        </p:txBody>
      </p:sp>
      <p:pic>
        <p:nvPicPr>
          <p:cNvPr id="3" name="Picture 1">
            <a:extLst>
              <a:ext uri="{FF2B5EF4-FFF2-40B4-BE49-F238E27FC236}">
                <a16:creationId xmlns:a16="http://schemas.microsoft.com/office/drawing/2014/main" id="{18825FC8-60BB-F0D4-BCAD-3144B31695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855" y="3418960"/>
            <a:ext cx="3075836" cy="319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qr code with a white background&#10;&#10;Description automatically generated">
            <a:extLst>
              <a:ext uri="{FF2B5EF4-FFF2-40B4-BE49-F238E27FC236}">
                <a16:creationId xmlns:a16="http://schemas.microsoft.com/office/drawing/2014/main" id="{E1E52A01-3B55-7844-180B-70F10802B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1200" y="3480814"/>
            <a:ext cx="3075836" cy="3075836"/>
          </a:xfrm>
          <a:prstGeom prst="rect">
            <a:avLst/>
          </a:prstGeom>
        </p:spPr>
      </p:pic>
    </p:spTree>
    <p:custDataLst>
      <p:tags r:id="rId1"/>
    </p:custDataLst>
    <p:extLst>
      <p:ext uri="{BB962C8B-B14F-4D97-AF65-F5344CB8AC3E}">
        <p14:creationId xmlns:p14="http://schemas.microsoft.com/office/powerpoint/2010/main" val="38178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F050959C-112E-2723-8CE2-EAB9878C6111}"/>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Data – Easy Fixes</a:t>
            </a:r>
          </a:p>
        </p:txBody>
      </p:sp>
      <p:sp>
        <p:nvSpPr>
          <p:cNvPr id="10" name="Rectangle 9">
            <a:extLst>
              <a:ext uri="{FF2B5EF4-FFF2-40B4-BE49-F238E27FC236}">
                <a16:creationId xmlns:a16="http://schemas.microsoft.com/office/drawing/2014/main" id="{803360F2-5BC0-67EA-B839-79EADFDD3A6C}"/>
              </a:ext>
            </a:extLst>
          </p:cNvPr>
          <p:cNvSpPr/>
          <p:nvPr/>
        </p:nvSpPr>
        <p:spPr>
          <a:xfrm>
            <a:off x="3656853" y="6184904"/>
            <a:ext cx="11922872" cy="5539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4" name="Rectangle 13">
            <a:extLst>
              <a:ext uri="{FF2B5EF4-FFF2-40B4-BE49-F238E27FC236}">
                <a16:creationId xmlns:a16="http://schemas.microsoft.com/office/drawing/2014/main" id="{547DF70B-0357-B32A-BB52-3C385D2484AD}"/>
              </a:ext>
            </a:extLst>
          </p:cNvPr>
          <p:cNvSpPr/>
          <p:nvPr/>
        </p:nvSpPr>
        <p:spPr>
          <a:xfrm>
            <a:off x="3544094" y="2319230"/>
            <a:ext cx="13570612" cy="499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6" name="Rectangle 15">
            <a:extLst>
              <a:ext uri="{FF2B5EF4-FFF2-40B4-BE49-F238E27FC236}">
                <a16:creationId xmlns:a16="http://schemas.microsoft.com/office/drawing/2014/main" id="{66A2CF13-2544-DBA4-F04A-A185F306C6FF}"/>
              </a:ext>
            </a:extLst>
          </p:cNvPr>
          <p:cNvSpPr/>
          <p:nvPr/>
        </p:nvSpPr>
        <p:spPr>
          <a:xfrm>
            <a:off x="1481357" y="6184905"/>
            <a:ext cx="2175496" cy="553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7" name="Rectangle 16">
            <a:extLst>
              <a:ext uri="{FF2B5EF4-FFF2-40B4-BE49-F238E27FC236}">
                <a16:creationId xmlns:a16="http://schemas.microsoft.com/office/drawing/2014/main" id="{11F8F3FB-3E44-F977-905D-1341CF61C6A0}"/>
              </a:ext>
            </a:extLst>
          </p:cNvPr>
          <p:cNvSpPr/>
          <p:nvPr/>
        </p:nvSpPr>
        <p:spPr>
          <a:xfrm>
            <a:off x="1469017" y="2319230"/>
            <a:ext cx="2075077" cy="4997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8" name="TextBox 17">
            <a:extLst>
              <a:ext uri="{FF2B5EF4-FFF2-40B4-BE49-F238E27FC236}">
                <a16:creationId xmlns:a16="http://schemas.microsoft.com/office/drawing/2014/main" id="{D8AE7515-CCF8-6792-A7A9-A9065D7EB7BF}"/>
              </a:ext>
            </a:extLst>
          </p:cNvPr>
          <p:cNvSpPr txBox="1"/>
          <p:nvPr/>
        </p:nvSpPr>
        <p:spPr>
          <a:xfrm>
            <a:off x="1504849" y="1651630"/>
            <a:ext cx="4587765" cy="553998"/>
          </a:xfrm>
          <a:prstGeom prst="rect">
            <a:avLst/>
          </a:prstGeom>
          <a:noFill/>
        </p:spPr>
        <p:txBody>
          <a:bodyPr wrap="square" lIns="0" tIns="0" rIns="0" bIns="0" rtlCol="0">
            <a:spAutoFit/>
          </a:bodyPr>
          <a:lstStyle/>
          <a:p>
            <a:pPr algn="l"/>
            <a:r>
              <a:rPr lang="en-US" b="1" dirty="0">
                <a:solidFill>
                  <a:schemeClr val="tx1"/>
                </a:solidFill>
              </a:rPr>
              <a:t>Customers</a:t>
            </a:r>
            <a:r>
              <a:rPr lang="en-US" dirty="0">
                <a:solidFill>
                  <a:schemeClr val="tx1"/>
                </a:solidFill>
              </a:rPr>
              <a:t> Table</a:t>
            </a:r>
          </a:p>
        </p:txBody>
      </p:sp>
      <p:sp>
        <p:nvSpPr>
          <p:cNvPr id="19" name="TextBox 18">
            <a:extLst>
              <a:ext uri="{FF2B5EF4-FFF2-40B4-BE49-F238E27FC236}">
                <a16:creationId xmlns:a16="http://schemas.microsoft.com/office/drawing/2014/main" id="{0D1573C9-63E8-4327-E3DF-C4DFD7AFD7A4}"/>
              </a:ext>
            </a:extLst>
          </p:cNvPr>
          <p:cNvSpPr txBox="1"/>
          <p:nvPr/>
        </p:nvSpPr>
        <p:spPr>
          <a:xfrm>
            <a:off x="1504849" y="5493311"/>
            <a:ext cx="8293584" cy="553998"/>
          </a:xfrm>
          <a:prstGeom prst="rect">
            <a:avLst/>
          </a:prstGeom>
          <a:noFill/>
        </p:spPr>
        <p:txBody>
          <a:bodyPr wrap="square" lIns="0" tIns="0" rIns="0" bIns="0" rtlCol="0">
            <a:spAutoFit/>
          </a:bodyPr>
          <a:lstStyle/>
          <a:p>
            <a:pPr algn="l"/>
            <a:r>
              <a:rPr lang="en-US" b="1" dirty="0" err="1">
                <a:solidFill>
                  <a:schemeClr val="tx1"/>
                </a:solidFill>
              </a:rPr>
              <a:t>Mailinglist</a:t>
            </a:r>
            <a:r>
              <a:rPr lang="en-US" dirty="0">
                <a:solidFill>
                  <a:schemeClr val="tx1"/>
                </a:solidFill>
              </a:rPr>
              <a:t> Table (Cat Lovers Magazine )</a:t>
            </a:r>
          </a:p>
        </p:txBody>
      </p:sp>
      <p:sp>
        <p:nvSpPr>
          <p:cNvPr id="2" name="Rectangle 1">
            <a:extLst>
              <a:ext uri="{FF2B5EF4-FFF2-40B4-BE49-F238E27FC236}">
                <a16:creationId xmlns:a16="http://schemas.microsoft.com/office/drawing/2014/main" id="{E80804DE-2156-A3F7-7E9D-73D6E4D2223B}"/>
              </a:ext>
            </a:extLst>
          </p:cNvPr>
          <p:cNvSpPr/>
          <p:nvPr/>
        </p:nvSpPr>
        <p:spPr>
          <a:xfrm>
            <a:off x="3544094" y="2319231"/>
            <a:ext cx="3618706" cy="499732"/>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Rectangle 3">
            <a:extLst>
              <a:ext uri="{FF2B5EF4-FFF2-40B4-BE49-F238E27FC236}">
                <a16:creationId xmlns:a16="http://schemas.microsoft.com/office/drawing/2014/main" id="{C83A2AEB-A4A4-C66D-1265-48A5CC5B2E37}"/>
              </a:ext>
            </a:extLst>
          </p:cNvPr>
          <p:cNvSpPr/>
          <p:nvPr/>
        </p:nvSpPr>
        <p:spPr>
          <a:xfrm>
            <a:off x="3656853" y="6184902"/>
            <a:ext cx="2782047" cy="553996"/>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aphicFrame>
        <p:nvGraphicFramePr>
          <p:cNvPr id="20" name="Table 19">
            <a:extLst>
              <a:ext uri="{FF2B5EF4-FFF2-40B4-BE49-F238E27FC236}">
                <a16:creationId xmlns:a16="http://schemas.microsoft.com/office/drawing/2014/main" id="{6379E336-7AB3-41A6-6A26-76125BEBF9A2}"/>
              </a:ext>
            </a:extLst>
          </p:cNvPr>
          <p:cNvGraphicFramePr>
            <a:graphicFrameLocks noGrp="1"/>
          </p:cNvGraphicFramePr>
          <p:nvPr/>
        </p:nvGraphicFramePr>
        <p:xfrm>
          <a:off x="1469017" y="2319232"/>
          <a:ext cx="15680197" cy="2715870"/>
        </p:xfrm>
        <a:graphic>
          <a:graphicData uri="http://schemas.openxmlformats.org/drawingml/2006/table">
            <a:tbl>
              <a:tblPr/>
              <a:tblGrid>
                <a:gridCol w="2073229">
                  <a:extLst>
                    <a:ext uri="{9D8B030D-6E8A-4147-A177-3AD203B41FA5}">
                      <a16:colId xmlns:a16="http://schemas.microsoft.com/office/drawing/2014/main" val="876189595"/>
                    </a:ext>
                  </a:extLst>
                </a:gridCol>
                <a:gridCol w="1823992">
                  <a:extLst>
                    <a:ext uri="{9D8B030D-6E8A-4147-A177-3AD203B41FA5}">
                      <a16:colId xmlns:a16="http://schemas.microsoft.com/office/drawing/2014/main" val="2662640100"/>
                    </a:ext>
                  </a:extLst>
                </a:gridCol>
                <a:gridCol w="1793829">
                  <a:extLst>
                    <a:ext uri="{9D8B030D-6E8A-4147-A177-3AD203B41FA5}">
                      <a16:colId xmlns:a16="http://schemas.microsoft.com/office/drawing/2014/main" val="2453445219"/>
                    </a:ext>
                  </a:extLst>
                </a:gridCol>
                <a:gridCol w="3878318">
                  <a:extLst>
                    <a:ext uri="{9D8B030D-6E8A-4147-A177-3AD203B41FA5}">
                      <a16:colId xmlns:a16="http://schemas.microsoft.com/office/drawing/2014/main" val="1780826793"/>
                    </a:ext>
                  </a:extLst>
                </a:gridCol>
                <a:gridCol w="3121572">
                  <a:extLst>
                    <a:ext uri="{9D8B030D-6E8A-4147-A177-3AD203B41FA5}">
                      <a16:colId xmlns:a16="http://schemas.microsoft.com/office/drawing/2014/main" val="2484990116"/>
                    </a:ext>
                  </a:extLst>
                </a:gridCol>
                <a:gridCol w="1046117">
                  <a:extLst>
                    <a:ext uri="{9D8B030D-6E8A-4147-A177-3AD203B41FA5}">
                      <a16:colId xmlns:a16="http://schemas.microsoft.com/office/drawing/2014/main" val="1117031578"/>
                    </a:ext>
                  </a:extLst>
                </a:gridCol>
                <a:gridCol w="1943140">
                  <a:extLst>
                    <a:ext uri="{9D8B030D-6E8A-4147-A177-3AD203B41FA5}">
                      <a16:colId xmlns:a16="http://schemas.microsoft.com/office/drawing/2014/main" val="2203420069"/>
                    </a:ext>
                  </a:extLst>
                </a:gridCol>
              </a:tblGrid>
              <a:tr h="289794">
                <a:tc>
                  <a:txBody>
                    <a:bodyPr/>
                    <a:lstStyle/>
                    <a:p>
                      <a:pPr algn="r" fontAlgn="b"/>
                      <a:r>
                        <a:rPr lang="en-US" sz="2800" b="1" i="0" dirty="0" err="1">
                          <a:solidFill>
                            <a:schemeClr val="tx1"/>
                          </a:solidFill>
                          <a:effectLst/>
                          <a:latin typeface="+mn-lt"/>
                        </a:rPr>
                        <a:t>CustomerID</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FirstName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LastName</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StreetAddress</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a:solidFill>
                            <a:schemeClr val="tx1"/>
                          </a:solidFill>
                          <a:effectLst/>
                          <a:latin typeface="+mn-lt"/>
                        </a:rPr>
                        <a:t>State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fontAlgn="b"/>
                      <a:r>
                        <a:rPr lang="en-US" sz="2800" b="1" i="0">
                          <a:solidFill>
                            <a:schemeClr val="tx1"/>
                          </a:solidFill>
                          <a:effectLst/>
                          <a:latin typeface="+mn-lt"/>
                        </a:rPr>
                        <a:t>ZipCode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541311647"/>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100000001</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Katherin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Thomas</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3005 Brookside Drive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Guin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35563</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795361736"/>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Anthony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Feldmann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4026 Maple Lane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Huntsville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35802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51147764"/>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Christian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3323 Morgan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Fort Walton Beach</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32548</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53219180"/>
                  </a:ext>
                </a:extLst>
              </a:tr>
              <a:tr h="182400">
                <a:tc>
                  <a:txBody>
                    <a:bodyPr/>
                    <a:lstStyle/>
                    <a:p>
                      <a:pPr algn="r" rtl="0" fontAlgn="t"/>
                      <a:r>
                        <a:rPr lang="en-US" sz="2800" b="0" i="0" u="none" strike="noStrike">
                          <a:solidFill>
                            <a:schemeClr val="tx1"/>
                          </a:solidFill>
                          <a:effectLst/>
                          <a:latin typeface="Calibri Light" panose="020F0302020204030204" pitchFamily="34" charset="0"/>
                        </a:rPr>
                        <a:t>100000004</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Kristiana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Curry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399 Masonic Hill Road</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72212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4230960863"/>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100000016</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Margaret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Robinson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622 Chestnut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Tampa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33610</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273632730"/>
                  </a:ext>
                </a:extLst>
              </a:tr>
            </a:tbl>
          </a:graphicData>
        </a:graphic>
      </p:graphicFrame>
      <p:graphicFrame>
        <p:nvGraphicFramePr>
          <p:cNvPr id="21" name="Table 20">
            <a:extLst>
              <a:ext uri="{FF2B5EF4-FFF2-40B4-BE49-F238E27FC236}">
                <a16:creationId xmlns:a16="http://schemas.microsoft.com/office/drawing/2014/main" id="{FC994C6B-0095-E364-8B33-CBE54943BDB3}"/>
              </a:ext>
            </a:extLst>
          </p:cNvPr>
          <p:cNvGraphicFramePr>
            <a:graphicFrameLocks noGrp="1"/>
          </p:cNvGraphicFramePr>
          <p:nvPr>
            <p:extLst>
              <p:ext uri="{D42A27DB-BD31-4B8C-83A1-F6EECF244321}">
                <p14:modId xmlns:p14="http://schemas.microsoft.com/office/powerpoint/2010/main" val="480793161"/>
              </p:ext>
            </p:extLst>
          </p:nvPr>
        </p:nvGraphicFramePr>
        <p:xfrm>
          <a:off x="1469019" y="6184905"/>
          <a:ext cx="14110706" cy="2793173"/>
        </p:xfrm>
        <a:graphic>
          <a:graphicData uri="http://schemas.openxmlformats.org/drawingml/2006/table">
            <a:tbl>
              <a:tblPr/>
              <a:tblGrid>
                <a:gridCol w="2184354">
                  <a:extLst>
                    <a:ext uri="{9D8B030D-6E8A-4147-A177-3AD203B41FA5}">
                      <a16:colId xmlns:a16="http://schemas.microsoft.com/office/drawing/2014/main" val="409913256"/>
                    </a:ext>
                  </a:extLst>
                </a:gridCol>
                <a:gridCol w="2801620">
                  <a:extLst>
                    <a:ext uri="{9D8B030D-6E8A-4147-A177-3AD203B41FA5}">
                      <a16:colId xmlns:a16="http://schemas.microsoft.com/office/drawing/2014/main" val="60409083"/>
                    </a:ext>
                  </a:extLst>
                </a:gridCol>
                <a:gridCol w="3314700">
                  <a:extLst>
                    <a:ext uri="{9D8B030D-6E8A-4147-A177-3AD203B41FA5}">
                      <a16:colId xmlns:a16="http://schemas.microsoft.com/office/drawing/2014/main" val="2220844979"/>
                    </a:ext>
                  </a:extLst>
                </a:gridCol>
                <a:gridCol w="2827211">
                  <a:extLst>
                    <a:ext uri="{9D8B030D-6E8A-4147-A177-3AD203B41FA5}">
                      <a16:colId xmlns:a16="http://schemas.microsoft.com/office/drawing/2014/main" val="3565885270"/>
                    </a:ext>
                  </a:extLst>
                </a:gridCol>
                <a:gridCol w="1046117">
                  <a:extLst>
                    <a:ext uri="{9D8B030D-6E8A-4147-A177-3AD203B41FA5}">
                      <a16:colId xmlns:a16="http://schemas.microsoft.com/office/drawing/2014/main" val="2663139220"/>
                    </a:ext>
                  </a:extLst>
                </a:gridCol>
                <a:gridCol w="1936704">
                  <a:extLst>
                    <a:ext uri="{9D8B030D-6E8A-4147-A177-3AD203B41FA5}">
                      <a16:colId xmlns:a16="http://schemas.microsoft.com/office/drawing/2014/main" val="3723653192"/>
                    </a:ext>
                  </a:extLst>
                </a:gridCol>
              </a:tblGrid>
              <a:tr h="564323">
                <a:tc>
                  <a:txBody>
                    <a:bodyPr/>
                    <a:lstStyle/>
                    <a:p>
                      <a:pPr algn="r" fontAlgn="b"/>
                      <a:r>
                        <a:rPr lang="en-US" sz="2800" b="1" i="0" dirty="0" err="1">
                          <a:solidFill>
                            <a:schemeClr val="tx1"/>
                          </a:solidFill>
                          <a:effectLst/>
                          <a:latin typeface="+mn-lt"/>
                        </a:rPr>
                        <a:t>SubscriberID</a:t>
                      </a:r>
                      <a:endParaRPr lang="en-US" sz="2800" b="1" i="0" dirty="0">
                        <a:solidFill>
                          <a:schemeClr val="tx1"/>
                        </a:solidFill>
                        <a:effectLst/>
                        <a:latin typeface="+mn-lt"/>
                      </a:endParaRP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Name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Address1</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State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Zip</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70029053"/>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10060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CHRISTY CURRY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399 MASONIC HILL RD</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72212-2122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31768415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10127</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JENNIFER RYAN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4974 WATER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FREMONT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94539-9354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36238329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10188</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 CHRISTIAN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3323 MORGAN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FT WALTON BEACH</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32548-8452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26402089"/>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10264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PEGGY ROBINSON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622 CHESTNUT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TAMPA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33610-0163</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618451548"/>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10305</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MICHEAL TILLMAN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4854 POPLAR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CALUMET CITY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IL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60409-9040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33381268"/>
                  </a:ext>
                </a:extLst>
              </a:tr>
            </a:tbl>
          </a:graphicData>
        </a:graphic>
      </p:graphicFrame>
    </p:spTree>
    <p:extLst>
      <p:ext uri="{BB962C8B-B14F-4D97-AF65-F5344CB8AC3E}">
        <p14:creationId xmlns:p14="http://schemas.microsoft.com/office/powerpoint/2010/main" val="2502210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3360F2-5BC0-67EA-B839-79EADFDD3A6C}"/>
              </a:ext>
            </a:extLst>
          </p:cNvPr>
          <p:cNvSpPr/>
          <p:nvPr/>
        </p:nvSpPr>
        <p:spPr>
          <a:xfrm>
            <a:off x="3656853" y="6184904"/>
            <a:ext cx="11922872" cy="5539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4" name="Rectangle 13">
            <a:extLst>
              <a:ext uri="{FF2B5EF4-FFF2-40B4-BE49-F238E27FC236}">
                <a16:creationId xmlns:a16="http://schemas.microsoft.com/office/drawing/2014/main" id="{547DF70B-0357-B32A-BB52-3C385D2484AD}"/>
              </a:ext>
            </a:extLst>
          </p:cNvPr>
          <p:cNvSpPr/>
          <p:nvPr/>
        </p:nvSpPr>
        <p:spPr>
          <a:xfrm>
            <a:off x="3544094" y="2319230"/>
            <a:ext cx="13570612" cy="499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6" name="Rectangle 15">
            <a:extLst>
              <a:ext uri="{FF2B5EF4-FFF2-40B4-BE49-F238E27FC236}">
                <a16:creationId xmlns:a16="http://schemas.microsoft.com/office/drawing/2014/main" id="{66A2CF13-2544-DBA4-F04A-A185F306C6FF}"/>
              </a:ext>
            </a:extLst>
          </p:cNvPr>
          <p:cNvSpPr/>
          <p:nvPr/>
        </p:nvSpPr>
        <p:spPr>
          <a:xfrm>
            <a:off x="1481357" y="6184905"/>
            <a:ext cx="2175496" cy="553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7" name="Rectangle 16">
            <a:extLst>
              <a:ext uri="{FF2B5EF4-FFF2-40B4-BE49-F238E27FC236}">
                <a16:creationId xmlns:a16="http://schemas.microsoft.com/office/drawing/2014/main" id="{11F8F3FB-3E44-F977-905D-1341CF61C6A0}"/>
              </a:ext>
            </a:extLst>
          </p:cNvPr>
          <p:cNvSpPr/>
          <p:nvPr/>
        </p:nvSpPr>
        <p:spPr>
          <a:xfrm>
            <a:off x="1469017" y="2319230"/>
            <a:ext cx="2075077" cy="4997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8" name="TextBox 17">
            <a:extLst>
              <a:ext uri="{FF2B5EF4-FFF2-40B4-BE49-F238E27FC236}">
                <a16:creationId xmlns:a16="http://schemas.microsoft.com/office/drawing/2014/main" id="{D8AE7515-CCF8-6792-A7A9-A9065D7EB7BF}"/>
              </a:ext>
            </a:extLst>
          </p:cNvPr>
          <p:cNvSpPr txBox="1"/>
          <p:nvPr/>
        </p:nvSpPr>
        <p:spPr>
          <a:xfrm>
            <a:off x="1504849" y="1651630"/>
            <a:ext cx="4587765" cy="553998"/>
          </a:xfrm>
          <a:prstGeom prst="rect">
            <a:avLst/>
          </a:prstGeom>
          <a:noFill/>
        </p:spPr>
        <p:txBody>
          <a:bodyPr wrap="square" lIns="0" tIns="0" rIns="0" bIns="0" rtlCol="0">
            <a:spAutoFit/>
          </a:bodyPr>
          <a:lstStyle/>
          <a:p>
            <a:pPr algn="l"/>
            <a:r>
              <a:rPr lang="en-US" b="1" dirty="0">
                <a:solidFill>
                  <a:schemeClr val="tx1"/>
                </a:solidFill>
              </a:rPr>
              <a:t>Customers</a:t>
            </a:r>
            <a:r>
              <a:rPr lang="en-US" dirty="0">
                <a:solidFill>
                  <a:schemeClr val="tx1"/>
                </a:solidFill>
              </a:rPr>
              <a:t> Table</a:t>
            </a:r>
          </a:p>
        </p:txBody>
      </p:sp>
      <p:sp>
        <p:nvSpPr>
          <p:cNvPr id="19" name="TextBox 18">
            <a:extLst>
              <a:ext uri="{FF2B5EF4-FFF2-40B4-BE49-F238E27FC236}">
                <a16:creationId xmlns:a16="http://schemas.microsoft.com/office/drawing/2014/main" id="{0D1573C9-63E8-4327-E3DF-C4DFD7AFD7A4}"/>
              </a:ext>
            </a:extLst>
          </p:cNvPr>
          <p:cNvSpPr txBox="1"/>
          <p:nvPr/>
        </p:nvSpPr>
        <p:spPr>
          <a:xfrm>
            <a:off x="1504849" y="5493311"/>
            <a:ext cx="8293584" cy="553998"/>
          </a:xfrm>
          <a:prstGeom prst="rect">
            <a:avLst/>
          </a:prstGeom>
          <a:noFill/>
        </p:spPr>
        <p:txBody>
          <a:bodyPr wrap="square" lIns="0" tIns="0" rIns="0" bIns="0" rtlCol="0">
            <a:spAutoFit/>
          </a:bodyPr>
          <a:lstStyle/>
          <a:p>
            <a:pPr algn="l"/>
            <a:r>
              <a:rPr lang="en-US" b="1" dirty="0" err="1">
                <a:solidFill>
                  <a:schemeClr val="tx1"/>
                </a:solidFill>
              </a:rPr>
              <a:t>Mailinglist</a:t>
            </a:r>
            <a:r>
              <a:rPr lang="en-US" dirty="0">
                <a:solidFill>
                  <a:schemeClr val="tx1"/>
                </a:solidFill>
              </a:rPr>
              <a:t> Table (Cat Lovers Magazine )</a:t>
            </a:r>
          </a:p>
        </p:txBody>
      </p:sp>
      <p:sp>
        <p:nvSpPr>
          <p:cNvPr id="2" name="Rectangle 1">
            <a:extLst>
              <a:ext uri="{FF2B5EF4-FFF2-40B4-BE49-F238E27FC236}">
                <a16:creationId xmlns:a16="http://schemas.microsoft.com/office/drawing/2014/main" id="{E80804DE-2156-A3F7-7E9D-73D6E4D2223B}"/>
              </a:ext>
            </a:extLst>
          </p:cNvPr>
          <p:cNvSpPr/>
          <p:nvPr/>
        </p:nvSpPr>
        <p:spPr>
          <a:xfrm>
            <a:off x="3509585" y="2798200"/>
            <a:ext cx="3645957" cy="2236901"/>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Rectangle 3">
            <a:extLst>
              <a:ext uri="{FF2B5EF4-FFF2-40B4-BE49-F238E27FC236}">
                <a16:creationId xmlns:a16="http://schemas.microsoft.com/office/drawing/2014/main" id="{C83A2AEB-A4A4-C66D-1265-48A5CC5B2E37}"/>
              </a:ext>
            </a:extLst>
          </p:cNvPr>
          <p:cNvSpPr/>
          <p:nvPr/>
        </p:nvSpPr>
        <p:spPr>
          <a:xfrm>
            <a:off x="3656853" y="6738900"/>
            <a:ext cx="2802004" cy="2239177"/>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5" name="Rectangle 4">
            <a:extLst>
              <a:ext uri="{FF2B5EF4-FFF2-40B4-BE49-F238E27FC236}">
                <a16:creationId xmlns:a16="http://schemas.microsoft.com/office/drawing/2014/main" id="{DB414AEE-24EE-2FE5-80BE-14B0179F94DE}"/>
              </a:ext>
            </a:extLst>
          </p:cNvPr>
          <p:cNvSpPr/>
          <p:nvPr/>
        </p:nvSpPr>
        <p:spPr>
          <a:xfrm>
            <a:off x="7794171" y="2815688"/>
            <a:ext cx="2772229" cy="221941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6" name="Rectangle 5">
            <a:extLst>
              <a:ext uri="{FF2B5EF4-FFF2-40B4-BE49-F238E27FC236}">
                <a16:creationId xmlns:a16="http://schemas.microsoft.com/office/drawing/2014/main" id="{64B856CA-3657-EB04-5156-10E86FD496FB}"/>
              </a:ext>
            </a:extLst>
          </p:cNvPr>
          <p:cNvSpPr/>
          <p:nvPr/>
        </p:nvSpPr>
        <p:spPr>
          <a:xfrm>
            <a:off x="7138258" y="6739711"/>
            <a:ext cx="2513742" cy="221941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7" name="Rectangle 6">
            <a:extLst>
              <a:ext uri="{FF2B5EF4-FFF2-40B4-BE49-F238E27FC236}">
                <a16:creationId xmlns:a16="http://schemas.microsoft.com/office/drawing/2014/main" id="{DD3FA5CB-2CB4-E521-1B1F-E43AB301CB76}"/>
              </a:ext>
            </a:extLst>
          </p:cNvPr>
          <p:cNvSpPr/>
          <p:nvPr/>
        </p:nvSpPr>
        <p:spPr>
          <a:xfrm>
            <a:off x="11042649" y="2798200"/>
            <a:ext cx="2905579" cy="221941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Rectangle 7">
            <a:extLst>
              <a:ext uri="{FF2B5EF4-FFF2-40B4-BE49-F238E27FC236}">
                <a16:creationId xmlns:a16="http://schemas.microsoft.com/office/drawing/2014/main" id="{9EA7AA8B-D51F-3D12-8A50-4AA216943DA6}"/>
              </a:ext>
            </a:extLst>
          </p:cNvPr>
          <p:cNvSpPr/>
          <p:nvPr/>
        </p:nvSpPr>
        <p:spPr>
          <a:xfrm>
            <a:off x="9798433" y="6738900"/>
            <a:ext cx="2802005" cy="221941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aphicFrame>
        <p:nvGraphicFramePr>
          <p:cNvPr id="20" name="Table 19">
            <a:extLst>
              <a:ext uri="{FF2B5EF4-FFF2-40B4-BE49-F238E27FC236}">
                <a16:creationId xmlns:a16="http://schemas.microsoft.com/office/drawing/2014/main" id="{6379E336-7AB3-41A6-6A26-76125BEBF9A2}"/>
              </a:ext>
            </a:extLst>
          </p:cNvPr>
          <p:cNvGraphicFramePr>
            <a:graphicFrameLocks noGrp="1"/>
          </p:cNvGraphicFramePr>
          <p:nvPr/>
        </p:nvGraphicFramePr>
        <p:xfrm>
          <a:off x="1469017" y="2319232"/>
          <a:ext cx="15680197" cy="2715870"/>
        </p:xfrm>
        <a:graphic>
          <a:graphicData uri="http://schemas.openxmlformats.org/drawingml/2006/table">
            <a:tbl>
              <a:tblPr/>
              <a:tblGrid>
                <a:gridCol w="2073229">
                  <a:extLst>
                    <a:ext uri="{9D8B030D-6E8A-4147-A177-3AD203B41FA5}">
                      <a16:colId xmlns:a16="http://schemas.microsoft.com/office/drawing/2014/main" val="876189595"/>
                    </a:ext>
                  </a:extLst>
                </a:gridCol>
                <a:gridCol w="1823992">
                  <a:extLst>
                    <a:ext uri="{9D8B030D-6E8A-4147-A177-3AD203B41FA5}">
                      <a16:colId xmlns:a16="http://schemas.microsoft.com/office/drawing/2014/main" val="2662640100"/>
                    </a:ext>
                  </a:extLst>
                </a:gridCol>
                <a:gridCol w="1793829">
                  <a:extLst>
                    <a:ext uri="{9D8B030D-6E8A-4147-A177-3AD203B41FA5}">
                      <a16:colId xmlns:a16="http://schemas.microsoft.com/office/drawing/2014/main" val="2453445219"/>
                    </a:ext>
                  </a:extLst>
                </a:gridCol>
                <a:gridCol w="3878318">
                  <a:extLst>
                    <a:ext uri="{9D8B030D-6E8A-4147-A177-3AD203B41FA5}">
                      <a16:colId xmlns:a16="http://schemas.microsoft.com/office/drawing/2014/main" val="1780826793"/>
                    </a:ext>
                  </a:extLst>
                </a:gridCol>
                <a:gridCol w="3121572">
                  <a:extLst>
                    <a:ext uri="{9D8B030D-6E8A-4147-A177-3AD203B41FA5}">
                      <a16:colId xmlns:a16="http://schemas.microsoft.com/office/drawing/2014/main" val="2484990116"/>
                    </a:ext>
                  </a:extLst>
                </a:gridCol>
                <a:gridCol w="1046117">
                  <a:extLst>
                    <a:ext uri="{9D8B030D-6E8A-4147-A177-3AD203B41FA5}">
                      <a16:colId xmlns:a16="http://schemas.microsoft.com/office/drawing/2014/main" val="1117031578"/>
                    </a:ext>
                  </a:extLst>
                </a:gridCol>
                <a:gridCol w="1943140">
                  <a:extLst>
                    <a:ext uri="{9D8B030D-6E8A-4147-A177-3AD203B41FA5}">
                      <a16:colId xmlns:a16="http://schemas.microsoft.com/office/drawing/2014/main" val="2203420069"/>
                    </a:ext>
                  </a:extLst>
                </a:gridCol>
              </a:tblGrid>
              <a:tr h="289794">
                <a:tc>
                  <a:txBody>
                    <a:bodyPr/>
                    <a:lstStyle/>
                    <a:p>
                      <a:pPr algn="r" fontAlgn="b"/>
                      <a:r>
                        <a:rPr lang="en-US" sz="2800" b="1" i="0" dirty="0" err="1">
                          <a:solidFill>
                            <a:schemeClr val="tx1"/>
                          </a:solidFill>
                          <a:effectLst/>
                          <a:latin typeface="+mn-lt"/>
                        </a:rPr>
                        <a:t>CustomerID</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FirstName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LastName</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StreetAddress</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a:solidFill>
                            <a:schemeClr val="tx1"/>
                          </a:solidFill>
                          <a:effectLst/>
                          <a:latin typeface="+mn-lt"/>
                        </a:rPr>
                        <a:t>State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fontAlgn="b"/>
                      <a:r>
                        <a:rPr lang="en-US" sz="2800" b="1" i="0">
                          <a:solidFill>
                            <a:schemeClr val="tx1"/>
                          </a:solidFill>
                          <a:effectLst/>
                          <a:latin typeface="+mn-lt"/>
                        </a:rPr>
                        <a:t>ZipCode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541311647"/>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100000001</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Katherin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Thomas</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3005 Brookside Drive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Guin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35563</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795361736"/>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Anthony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Feldmann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4026 Maple Lane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Huntsville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35802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51147764"/>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Christian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3323 Morgan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Fort Walton Beach</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32548</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53219180"/>
                  </a:ext>
                </a:extLst>
              </a:tr>
              <a:tr h="182400">
                <a:tc>
                  <a:txBody>
                    <a:bodyPr/>
                    <a:lstStyle/>
                    <a:p>
                      <a:pPr algn="r" rtl="0" fontAlgn="t"/>
                      <a:r>
                        <a:rPr lang="en-US" sz="2800" b="0" i="0" u="none" strike="noStrike">
                          <a:solidFill>
                            <a:schemeClr val="tx1"/>
                          </a:solidFill>
                          <a:effectLst/>
                          <a:latin typeface="Calibri Light" panose="020F0302020204030204" pitchFamily="34" charset="0"/>
                        </a:rPr>
                        <a:t>100000004</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Kristiana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Curry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399 Masonic Hill Road</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72212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4230960863"/>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100000016</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Margaret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Robinson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622 Chestnut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Tampa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33610</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273632730"/>
                  </a:ext>
                </a:extLst>
              </a:tr>
            </a:tbl>
          </a:graphicData>
        </a:graphic>
      </p:graphicFrame>
      <p:graphicFrame>
        <p:nvGraphicFramePr>
          <p:cNvPr id="21" name="Table 20">
            <a:extLst>
              <a:ext uri="{FF2B5EF4-FFF2-40B4-BE49-F238E27FC236}">
                <a16:creationId xmlns:a16="http://schemas.microsoft.com/office/drawing/2014/main" id="{FC994C6B-0095-E364-8B33-CBE54943BDB3}"/>
              </a:ext>
            </a:extLst>
          </p:cNvPr>
          <p:cNvGraphicFramePr>
            <a:graphicFrameLocks noGrp="1"/>
          </p:cNvGraphicFramePr>
          <p:nvPr/>
        </p:nvGraphicFramePr>
        <p:xfrm>
          <a:off x="1469019" y="6184905"/>
          <a:ext cx="14110706" cy="2793173"/>
        </p:xfrm>
        <a:graphic>
          <a:graphicData uri="http://schemas.openxmlformats.org/drawingml/2006/table">
            <a:tbl>
              <a:tblPr/>
              <a:tblGrid>
                <a:gridCol w="2184354">
                  <a:extLst>
                    <a:ext uri="{9D8B030D-6E8A-4147-A177-3AD203B41FA5}">
                      <a16:colId xmlns:a16="http://schemas.microsoft.com/office/drawing/2014/main" val="409913256"/>
                    </a:ext>
                  </a:extLst>
                </a:gridCol>
                <a:gridCol w="2801620">
                  <a:extLst>
                    <a:ext uri="{9D8B030D-6E8A-4147-A177-3AD203B41FA5}">
                      <a16:colId xmlns:a16="http://schemas.microsoft.com/office/drawing/2014/main" val="60409083"/>
                    </a:ext>
                  </a:extLst>
                </a:gridCol>
                <a:gridCol w="3314700">
                  <a:extLst>
                    <a:ext uri="{9D8B030D-6E8A-4147-A177-3AD203B41FA5}">
                      <a16:colId xmlns:a16="http://schemas.microsoft.com/office/drawing/2014/main" val="2220844979"/>
                    </a:ext>
                  </a:extLst>
                </a:gridCol>
                <a:gridCol w="2827211">
                  <a:extLst>
                    <a:ext uri="{9D8B030D-6E8A-4147-A177-3AD203B41FA5}">
                      <a16:colId xmlns:a16="http://schemas.microsoft.com/office/drawing/2014/main" val="3565885270"/>
                    </a:ext>
                  </a:extLst>
                </a:gridCol>
                <a:gridCol w="1046117">
                  <a:extLst>
                    <a:ext uri="{9D8B030D-6E8A-4147-A177-3AD203B41FA5}">
                      <a16:colId xmlns:a16="http://schemas.microsoft.com/office/drawing/2014/main" val="2663139220"/>
                    </a:ext>
                  </a:extLst>
                </a:gridCol>
                <a:gridCol w="1936704">
                  <a:extLst>
                    <a:ext uri="{9D8B030D-6E8A-4147-A177-3AD203B41FA5}">
                      <a16:colId xmlns:a16="http://schemas.microsoft.com/office/drawing/2014/main" val="3723653192"/>
                    </a:ext>
                  </a:extLst>
                </a:gridCol>
              </a:tblGrid>
              <a:tr h="564323">
                <a:tc>
                  <a:txBody>
                    <a:bodyPr/>
                    <a:lstStyle/>
                    <a:p>
                      <a:pPr algn="r" fontAlgn="b"/>
                      <a:r>
                        <a:rPr lang="en-US" sz="2800" b="1" i="0" dirty="0" err="1">
                          <a:solidFill>
                            <a:schemeClr val="tx1"/>
                          </a:solidFill>
                          <a:effectLst/>
                          <a:latin typeface="+mn-lt"/>
                        </a:rPr>
                        <a:t>SubscriberID</a:t>
                      </a:r>
                      <a:endParaRPr lang="en-US" sz="2800" b="1" i="0" dirty="0">
                        <a:solidFill>
                          <a:schemeClr val="tx1"/>
                        </a:solidFill>
                        <a:effectLst/>
                        <a:latin typeface="+mn-lt"/>
                      </a:endParaRP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Name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Address1</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State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Zip</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70029053"/>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10060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CHRISTY CURRY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399 MASONIC HILL RD</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72212-2122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31768415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10127</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JENNIFER RYAN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4974 WATER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FREMONT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94539-9354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36238329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10188</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 CHRISTIAN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3323 MORGAN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FT WALTON BEACH</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32548-8452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26402089"/>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10264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PEGGY ROBINSON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622 CHESTNUT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TAMPA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33610-0163</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618451548"/>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10305</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MICHEAL TILLMAN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4854 POPLAR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CALUMET CITY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IL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60409-9040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33381268"/>
                  </a:ext>
                </a:extLst>
              </a:tr>
            </a:tbl>
          </a:graphicData>
        </a:graphic>
      </p:graphicFrame>
      <p:sp>
        <p:nvSpPr>
          <p:cNvPr id="9" name="Title 4">
            <a:extLst>
              <a:ext uri="{FF2B5EF4-FFF2-40B4-BE49-F238E27FC236}">
                <a16:creationId xmlns:a16="http://schemas.microsoft.com/office/drawing/2014/main" id="{4E0BA152-02BE-48D3-A9D7-F7D4D8470D5F}"/>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Data – Easy Fixes</a:t>
            </a:r>
          </a:p>
        </p:txBody>
      </p:sp>
    </p:spTree>
    <p:extLst>
      <p:ext uri="{BB962C8B-B14F-4D97-AF65-F5344CB8AC3E}">
        <p14:creationId xmlns:p14="http://schemas.microsoft.com/office/powerpoint/2010/main" val="21664310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F7F6709-710C-7E78-B79E-CD085B0FD5CA}"/>
              </a:ext>
            </a:extLst>
          </p:cNvPr>
          <p:cNvSpPr/>
          <p:nvPr/>
        </p:nvSpPr>
        <p:spPr>
          <a:xfrm>
            <a:off x="16205254" y="2818962"/>
            <a:ext cx="920109" cy="219058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3" name="Rectangle 22">
            <a:extLst>
              <a:ext uri="{FF2B5EF4-FFF2-40B4-BE49-F238E27FC236}">
                <a16:creationId xmlns:a16="http://schemas.microsoft.com/office/drawing/2014/main" id="{D1E57089-601E-EF77-809D-7B60734E76E5}"/>
              </a:ext>
            </a:extLst>
          </p:cNvPr>
          <p:cNvSpPr/>
          <p:nvPr/>
        </p:nvSpPr>
        <p:spPr>
          <a:xfrm>
            <a:off x="13650797" y="6765812"/>
            <a:ext cx="920109" cy="219058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0" name="Rectangle 9">
            <a:extLst>
              <a:ext uri="{FF2B5EF4-FFF2-40B4-BE49-F238E27FC236}">
                <a16:creationId xmlns:a16="http://schemas.microsoft.com/office/drawing/2014/main" id="{803360F2-5BC0-67EA-B839-79EADFDD3A6C}"/>
              </a:ext>
            </a:extLst>
          </p:cNvPr>
          <p:cNvSpPr/>
          <p:nvPr/>
        </p:nvSpPr>
        <p:spPr>
          <a:xfrm>
            <a:off x="3656853" y="6184904"/>
            <a:ext cx="11922872" cy="5539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4" name="Rectangle 13">
            <a:extLst>
              <a:ext uri="{FF2B5EF4-FFF2-40B4-BE49-F238E27FC236}">
                <a16:creationId xmlns:a16="http://schemas.microsoft.com/office/drawing/2014/main" id="{547DF70B-0357-B32A-BB52-3C385D2484AD}"/>
              </a:ext>
            </a:extLst>
          </p:cNvPr>
          <p:cNvSpPr/>
          <p:nvPr/>
        </p:nvSpPr>
        <p:spPr>
          <a:xfrm>
            <a:off x="3544094" y="2319230"/>
            <a:ext cx="13570612" cy="499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6" name="Rectangle 15">
            <a:extLst>
              <a:ext uri="{FF2B5EF4-FFF2-40B4-BE49-F238E27FC236}">
                <a16:creationId xmlns:a16="http://schemas.microsoft.com/office/drawing/2014/main" id="{66A2CF13-2544-DBA4-F04A-A185F306C6FF}"/>
              </a:ext>
            </a:extLst>
          </p:cNvPr>
          <p:cNvSpPr/>
          <p:nvPr/>
        </p:nvSpPr>
        <p:spPr>
          <a:xfrm>
            <a:off x="1481357" y="6184905"/>
            <a:ext cx="2175496" cy="553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7" name="Rectangle 16">
            <a:extLst>
              <a:ext uri="{FF2B5EF4-FFF2-40B4-BE49-F238E27FC236}">
                <a16:creationId xmlns:a16="http://schemas.microsoft.com/office/drawing/2014/main" id="{11F8F3FB-3E44-F977-905D-1341CF61C6A0}"/>
              </a:ext>
            </a:extLst>
          </p:cNvPr>
          <p:cNvSpPr/>
          <p:nvPr/>
        </p:nvSpPr>
        <p:spPr>
          <a:xfrm>
            <a:off x="1469017" y="2319230"/>
            <a:ext cx="2075077" cy="4997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8" name="TextBox 17">
            <a:extLst>
              <a:ext uri="{FF2B5EF4-FFF2-40B4-BE49-F238E27FC236}">
                <a16:creationId xmlns:a16="http://schemas.microsoft.com/office/drawing/2014/main" id="{D8AE7515-CCF8-6792-A7A9-A9065D7EB7BF}"/>
              </a:ext>
            </a:extLst>
          </p:cNvPr>
          <p:cNvSpPr txBox="1"/>
          <p:nvPr/>
        </p:nvSpPr>
        <p:spPr>
          <a:xfrm>
            <a:off x="1504849" y="1651630"/>
            <a:ext cx="4587765" cy="553998"/>
          </a:xfrm>
          <a:prstGeom prst="rect">
            <a:avLst/>
          </a:prstGeom>
          <a:noFill/>
        </p:spPr>
        <p:txBody>
          <a:bodyPr wrap="square" lIns="0" tIns="0" rIns="0" bIns="0" rtlCol="0">
            <a:spAutoFit/>
          </a:bodyPr>
          <a:lstStyle/>
          <a:p>
            <a:pPr algn="l"/>
            <a:r>
              <a:rPr lang="en-US" b="1" dirty="0">
                <a:solidFill>
                  <a:schemeClr val="tx1"/>
                </a:solidFill>
              </a:rPr>
              <a:t>Customers</a:t>
            </a:r>
            <a:r>
              <a:rPr lang="en-US" dirty="0">
                <a:solidFill>
                  <a:schemeClr val="tx1"/>
                </a:solidFill>
              </a:rPr>
              <a:t> Table</a:t>
            </a:r>
          </a:p>
        </p:txBody>
      </p:sp>
      <p:sp>
        <p:nvSpPr>
          <p:cNvPr id="19" name="TextBox 18">
            <a:extLst>
              <a:ext uri="{FF2B5EF4-FFF2-40B4-BE49-F238E27FC236}">
                <a16:creationId xmlns:a16="http://schemas.microsoft.com/office/drawing/2014/main" id="{0D1573C9-63E8-4327-E3DF-C4DFD7AFD7A4}"/>
              </a:ext>
            </a:extLst>
          </p:cNvPr>
          <p:cNvSpPr txBox="1"/>
          <p:nvPr/>
        </p:nvSpPr>
        <p:spPr>
          <a:xfrm>
            <a:off x="1504849" y="5493311"/>
            <a:ext cx="8293584" cy="553998"/>
          </a:xfrm>
          <a:prstGeom prst="rect">
            <a:avLst/>
          </a:prstGeom>
          <a:noFill/>
        </p:spPr>
        <p:txBody>
          <a:bodyPr wrap="square" lIns="0" tIns="0" rIns="0" bIns="0" rtlCol="0">
            <a:spAutoFit/>
          </a:bodyPr>
          <a:lstStyle/>
          <a:p>
            <a:pPr algn="l"/>
            <a:r>
              <a:rPr lang="en-US" b="1" dirty="0" err="1">
                <a:solidFill>
                  <a:schemeClr val="tx1"/>
                </a:solidFill>
              </a:rPr>
              <a:t>Mailinglist</a:t>
            </a:r>
            <a:r>
              <a:rPr lang="en-US" dirty="0">
                <a:solidFill>
                  <a:schemeClr val="tx1"/>
                </a:solidFill>
              </a:rPr>
              <a:t> Table (Cat Lovers Magazine )</a:t>
            </a:r>
          </a:p>
        </p:txBody>
      </p:sp>
      <p:graphicFrame>
        <p:nvGraphicFramePr>
          <p:cNvPr id="21" name="Table 20">
            <a:extLst>
              <a:ext uri="{FF2B5EF4-FFF2-40B4-BE49-F238E27FC236}">
                <a16:creationId xmlns:a16="http://schemas.microsoft.com/office/drawing/2014/main" id="{FC994C6B-0095-E364-8B33-CBE54943BDB3}"/>
              </a:ext>
            </a:extLst>
          </p:cNvPr>
          <p:cNvGraphicFramePr>
            <a:graphicFrameLocks noGrp="1"/>
          </p:cNvGraphicFramePr>
          <p:nvPr/>
        </p:nvGraphicFramePr>
        <p:xfrm>
          <a:off x="1469019" y="6184905"/>
          <a:ext cx="14110706" cy="2793173"/>
        </p:xfrm>
        <a:graphic>
          <a:graphicData uri="http://schemas.openxmlformats.org/drawingml/2006/table">
            <a:tbl>
              <a:tblPr/>
              <a:tblGrid>
                <a:gridCol w="2184354">
                  <a:extLst>
                    <a:ext uri="{9D8B030D-6E8A-4147-A177-3AD203B41FA5}">
                      <a16:colId xmlns:a16="http://schemas.microsoft.com/office/drawing/2014/main" val="409913256"/>
                    </a:ext>
                  </a:extLst>
                </a:gridCol>
                <a:gridCol w="2801620">
                  <a:extLst>
                    <a:ext uri="{9D8B030D-6E8A-4147-A177-3AD203B41FA5}">
                      <a16:colId xmlns:a16="http://schemas.microsoft.com/office/drawing/2014/main" val="60409083"/>
                    </a:ext>
                  </a:extLst>
                </a:gridCol>
                <a:gridCol w="3314700">
                  <a:extLst>
                    <a:ext uri="{9D8B030D-6E8A-4147-A177-3AD203B41FA5}">
                      <a16:colId xmlns:a16="http://schemas.microsoft.com/office/drawing/2014/main" val="2220844979"/>
                    </a:ext>
                  </a:extLst>
                </a:gridCol>
                <a:gridCol w="2827211">
                  <a:extLst>
                    <a:ext uri="{9D8B030D-6E8A-4147-A177-3AD203B41FA5}">
                      <a16:colId xmlns:a16="http://schemas.microsoft.com/office/drawing/2014/main" val="3565885270"/>
                    </a:ext>
                  </a:extLst>
                </a:gridCol>
                <a:gridCol w="1046117">
                  <a:extLst>
                    <a:ext uri="{9D8B030D-6E8A-4147-A177-3AD203B41FA5}">
                      <a16:colId xmlns:a16="http://schemas.microsoft.com/office/drawing/2014/main" val="2663139220"/>
                    </a:ext>
                  </a:extLst>
                </a:gridCol>
                <a:gridCol w="1936704">
                  <a:extLst>
                    <a:ext uri="{9D8B030D-6E8A-4147-A177-3AD203B41FA5}">
                      <a16:colId xmlns:a16="http://schemas.microsoft.com/office/drawing/2014/main" val="3723653192"/>
                    </a:ext>
                  </a:extLst>
                </a:gridCol>
              </a:tblGrid>
              <a:tr h="564323">
                <a:tc>
                  <a:txBody>
                    <a:bodyPr/>
                    <a:lstStyle/>
                    <a:p>
                      <a:pPr algn="r" fontAlgn="b"/>
                      <a:r>
                        <a:rPr lang="en-US" sz="2800" b="1" i="0" dirty="0" err="1">
                          <a:solidFill>
                            <a:schemeClr val="tx1"/>
                          </a:solidFill>
                          <a:effectLst/>
                          <a:latin typeface="+mn-lt"/>
                        </a:rPr>
                        <a:t>SubscriberID</a:t>
                      </a:r>
                      <a:endParaRPr lang="en-US" sz="2800" b="1" i="0" dirty="0">
                        <a:solidFill>
                          <a:schemeClr val="tx1"/>
                        </a:solidFill>
                        <a:effectLst/>
                        <a:latin typeface="+mn-lt"/>
                      </a:endParaRP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Name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Address1</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State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Zip</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70029053"/>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10060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CHRISTY CURRY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399 MASONIC HILL RD</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72212-2122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31768415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10127</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JENNIFER RYAN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4974 WATER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FREMONT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94539-9354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36238329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10188</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 CHRISTIAN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3323 MORGAN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FT WALTON BEACH</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32548-8452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26402089"/>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10264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PEGGY ROBINSON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622 CHESTNUT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TAMPA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33610-0163</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618451548"/>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10305</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MICHEAL TILLMAN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4854 POPLAR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CALUMET CITY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IL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60409-9040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33381268"/>
                  </a:ext>
                </a:extLst>
              </a:tr>
            </a:tbl>
          </a:graphicData>
        </a:graphic>
      </p:graphicFrame>
      <p:graphicFrame>
        <p:nvGraphicFramePr>
          <p:cNvPr id="20" name="Table 19">
            <a:extLst>
              <a:ext uri="{FF2B5EF4-FFF2-40B4-BE49-F238E27FC236}">
                <a16:creationId xmlns:a16="http://schemas.microsoft.com/office/drawing/2014/main" id="{6379E336-7AB3-41A6-6A26-76125BEBF9A2}"/>
              </a:ext>
            </a:extLst>
          </p:cNvPr>
          <p:cNvGraphicFramePr>
            <a:graphicFrameLocks noGrp="1"/>
          </p:cNvGraphicFramePr>
          <p:nvPr/>
        </p:nvGraphicFramePr>
        <p:xfrm>
          <a:off x="1469017" y="2319232"/>
          <a:ext cx="15680197" cy="2715870"/>
        </p:xfrm>
        <a:graphic>
          <a:graphicData uri="http://schemas.openxmlformats.org/drawingml/2006/table">
            <a:tbl>
              <a:tblPr/>
              <a:tblGrid>
                <a:gridCol w="2073229">
                  <a:extLst>
                    <a:ext uri="{9D8B030D-6E8A-4147-A177-3AD203B41FA5}">
                      <a16:colId xmlns:a16="http://schemas.microsoft.com/office/drawing/2014/main" val="876189595"/>
                    </a:ext>
                  </a:extLst>
                </a:gridCol>
                <a:gridCol w="1823992">
                  <a:extLst>
                    <a:ext uri="{9D8B030D-6E8A-4147-A177-3AD203B41FA5}">
                      <a16:colId xmlns:a16="http://schemas.microsoft.com/office/drawing/2014/main" val="2662640100"/>
                    </a:ext>
                  </a:extLst>
                </a:gridCol>
                <a:gridCol w="1793829">
                  <a:extLst>
                    <a:ext uri="{9D8B030D-6E8A-4147-A177-3AD203B41FA5}">
                      <a16:colId xmlns:a16="http://schemas.microsoft.com/office/drawing/2014/main" val="2453445219"/>
                    </a:ext>
                  </a:extLst>
                </a:gridCol>
                <a:gridCol w="3878318">
                  <a:extLst>
                    <a:ext uri="{9D8B030D-6E8A-4147-A177-3AD203B41FA5}">
                      <a16:colId xmlns:a16="http://schemas.microsoft.com/office/drawing/2014/main" val="1780826793"/>
                    </a:ext>
                  </a:extLst>
                </a:gridCol>
                <a:gridCol w="3121572">
                  <a:extLst>
                    <a:ext uri="{9D8B030D-6E8A-4147-A177-3AD203B41FA5}">
                      <a16:colId xmlns:a16="http://schemas.microsoft.com/office/drawing/2014/main" val="2484990116"/>
                    </a:ext>
                  </a:extLst>
                </a:gridCol>
                <a:gridCol w="1046117">
                  <a:extLst>
                    <a:ext uri="{9D8B030D-6E8A-4147-A177-3AD203B41FA5}">
                      <a16:colId xmlns:a16="http://schemas.microsoft.com/office/drawing/2014/main" val="1117031578"/>
                    </a:ext>
                  </a:extLst>
                </a:gridCol>
                <a:gridCol w="1943140">
                  <a:extLst>
                    <a:ext uri="{9D8B030D-6E8A-4147-A177-3AD203B41FA5}">
                      <a16:colId xmlns:a16="http://schemas.microsoft.com/office/drawing/2014/main" val="2203420069"/>
                    </a:ext>
                  </a:extLst>
                </a:gridCol>
              </a:tblGrid>
              <a:tr h="289794">
                <a:tc>
                  <a:txBody>
                    <a:bodyPr/>
                    <a:lstStyle/>
                    <a:p>
                      <a:pPr algn="r" fontAlgn="b"/>
                      <a:r>
                        <a:rPr lang="en-US" sz="2800" b="1" i="0" dirty="0" err="1">
                          <a:solidFill>
                            <a:schemeClr val="tx1"/>
                          </a:solidFill>
                          <a:effectLst/>
                          <a:latin typeface="+mn-lt"/>
                        </a:rPr>
                        <a:t>CustomerID</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FirstName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LastName</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StreetAddress</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a:solidFill>
                            <a:schemeClr val="tx1"/>
                          </a:solidFill>
                          <a:effectLst/>
                          <a:latin typeface="+mn-lt"/>
                        </a:rPr>
                        <a:t>State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fontAlgn="b"/>
                      <a:r>
                        <a:rPr lang="en-US" sz="2800" b="1" i="0">
                          <a:solidFill>
                            <a:schemeClr val="tx1"/>
                          </a:solidFill>
                          <a:effectLst/>
                          <a:latin typeface="+mn-lt"/>
                        </a:rPr>
                        <a:t>ZipCode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541311647"/>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100000001</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Katherin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Thomas</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3005 Brookside Drive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Guin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35563</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795361736"/>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Anthony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Feldmann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4026 Maple Lane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Huntsville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35802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51147764"/>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Christian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3323 Morgan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Fort Walton Beach</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32548</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53219180"/>
                  </a:ext>
                </a:extLst>
              </a:tr>
              <a:tr h="182400">
                <a:tc>
                  <a:txBody>
                    <a:bodyPr/>
                    <a:lstStyle/>
                    <a:p>
                      <a:pPr algn="r" rtl="0" fontAlgn="t"/>
                      <a:r>
                        <a:rPr lang="en-US" sz="2800" b="0" i="0" u="none" strike="noStrike">
                          <a:solidFill>
                            <a:schemeClr val="tx1"/>
                          </a:solidFill>
                          <a:effectLst/>
                          <a:latin typeface="Calibri Light" panose="020F0302020204030204" pitchFamily="34" charset="0"/>
                        </a:rPr>
                        <a:t>100000004</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Kristiana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Curry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399 Masonic Hill Road</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72212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4230960863"/>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100000016</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Margaret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Robinson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622 Chestnut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Tampa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33610</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273632730"/>
                  </a:ext>
                </a:extLst>
              </a:tr>
            </a:tbl>
          </a:graphicData>
        </a:graphic>
      </p:graphicFrame>
      <p:sp>
        <p:nvSpPr>
          <p:cNvPr id="24" name="Title 4">
            <a:extLst>
              <a:ext uri="{FF2B5EF4-FFF2-40B4-BE49-F238E27FC236}">
                <a16:creationId xmlns:a16="http://schemas.microsoft.com/office/drawing/2014/main" id="{85992A14-5490-8669-F05A-02A7FB41A818}"/>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Data – Easy Fixes</a:t>
            </a:r>
          </a:p>
        </p:txBody>
      </p:sp>
    </p:spTree>
    <p:extLst>
      <p:ext uri="{BB962C8B-B14F-4D97-AF65-F5344CB8AC3E}">
        <p14:creationId xmlns:p14="http://schemas.microsoft.com/office/powerpoint/2010/main" val="33614684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FFE277-F151-B0CF-8B65-4F01B9A77933}"/>
              </a:ext>
            </a:extLst>
          </p:cNvPr>
          <p:cNvSpPr/>
          <p:nvPr/>
        </p:nvSpPr>
        <p:spPr>
          <a:xfrm>
            <a:off x="9630577" y="4214220"/>
            <a:ext cx="808105"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5" name="Rectangle 4">
            <a:extLst>
              <a:ext uri="{FF2B5EF4-FFF2-40B4-BE49-F238E27FC236}">
                <a16:creationId xmlns:a16="http://schemas.microsoft.com/office/drawing/2014/main" id="{AA2E9B18-1482-C151-2F0B-1FA45F626665}"/>
              </a:ext>
            </a:extLst>
          </p:cNvPr>
          <p:cNvSpPr/>
          <p:nvPr/>
        </p:nvSpPr>
        <p:spPr>
          <a:xfrm>
            <a:off x="9143999" y="4675010"/>
            <a:ext cx="920109"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7" name="Rectangle 6">
            <a:extLst>
              <a:ext uri="{FF2B5EF4-FFF2-40B4-BE49-F238E27FC236}">
                <a16:creationId xmlns:a16="http://schemas.microsoft.com/office/drawing/2014/main" id="{EB10BC60-9E3C-1F24-302C-8D2F4F07452A}"/>
              </a:ext>
            </a:extLst>
          </p:cNvPr>
          <p:cNvSpPr/>
          <p:nvPr/>
        </p:nvSpPr>
        <p:spPr>
          <a:xfrm>
            <a:off x="9256003" y="6865191"/>
            <a:ext cx="466583"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Rectangle 7">
            <a:extLst>
              <a:ext uri="{FF2B5EF4-FFF2-40B4-BE49-F238E27FC236}">
                <a16:creationId xmlns:a16="http://schemas.microsoft.com/office/drawing/2014/main" id="{47411935-FF21-9B2B-AE8A-CE8A52CF0AB5}"/>
              </a:ext>
            </a:extLst>
          </p:cNvPr>
          <p:cNvSpPr/>
          <p:nvPr/>
        </p:nvSpPr>
        <p:spPr>
          <a:xfrm>
            <a:off x="8335895" y="7260636"/>
            <a:ext cx="373140"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 name="Rectangle 10">
            <a:extLst>
              <a:ext uri="{FF2B5EF4-FFF2-40B4-BE49-F238E27FC236}">
                <a16:creationId xmlns:a16="http://schemas.microsoft.com/office/drawing/2014/main" id="{0C85BCA6-3AAF-E944-F3E8-85FC3916E67B}"/>
              </a:ext>
            </a:extLst>
          </p:cNvPr>
          <p:cNvSpPr/>
          <p:nvPr/>
        </p:nvSpPr>
        <p:spPr>
          <a:xfrm>
            <a:off x="9144000" y="3771557"/>
            <a:ext cx="920108"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2" name="Rectangle 11">
            <a:extLst>
              <a:ext uri="{FF2B5EF4-FFF2-40B4-BE49-F238E27FC236}">
                <a16:creationId xmlns:a16="http://schemas.microsoft.com/office/drawing/2014/main" id="{C42CB04B-646F-7C12-36C3-F99DCB19E169}"/>
              </a:ext>
            </a:extLst>
          </p:cNvPr>
          <p:cNvSpPr/>
          <p:nvPr/>
        </p:nvSpPr>
        <p:spPr>
          <a:xfrm>
            <a:off x="8709035" y="7710927"/>
            <a:ext cx="373140"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3" name="Rectangle 12">
            <a:extLst>
              <a:ext uri="{FF2B5EF4-FFF2-40B4-BE49-F238E27FC236}">
                <a16:creationId xmlns:a16="http://schemas.microsoft.com/office/drawing/2014/main" id="{A83FDCB9-97B6-E12E-580C-7F02EEB1757F}"/>
              </a:ext>
            </a:extLst>
          </p:cNvPr>
          <p:cNvSpPr/>
          <p:nvPr/>
        </p:nvSpPr>
        <p:spPr>
          <a:xfrm>
            <a:off x="11069443" y="3760774"/>
            <a:ext cx="602994"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5" name="Rectangle 14">
            <a:extLst>
              <a:ext uri="{FF2B5EF4-FFF2-40B4-BE49-F238E27FC236}">
                <a16:creationId xmlns:a16="http://schemas.microsoft.com/office/drawing/2014/main" id="{6F6B5A9D-B61E-D95E-4A57-B15124CD1F05}"/>
              </a:ext>
            </a:extLst>
          </p:cNvPr>
          <p:cNvSpPr/>
          <p:nvPr/>
        </p:nvSpPr>
        <p:spPr>
          <a:xfrm>
            <a:off x="9802235" y="7703015"/>
            <a:ext cx="373140" cy="352893"/>
          </a:xfrm>
          <a:prstGeom prst="rect">
            <a:avLst/>
          </a:prstGeom>
          <a:solidFill>
            <a:srgbClr val="EBC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itle 4">
            <a:extLst>
              <a:ext uri="{FF2B5EF4-FFF2-40B4-BE49-F238E27FC236}">
                <a16:creationId xmlns:a16="http://schemas.microsoft.com/office/drawing/2014/main" id="{F050959C-112E-2723-8CE2-EAB9878C6111}"/>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Data – Harder Fixes</a:t>
            </a:r>
          </a:p>
        </p:txBody>
      </p:sp>
      <p:sp>
        <p:nvSpPr>
          <p:cNvPr id="10" name="Rectangle 9">
            <a:extLst>
              <a:ext uri="{FF2B5EF4-FFF2-40B4-BE49-F238E27FC236}">
                <a16:creationId xmlns:a16="http://schemas.microsoft.com/office/drawing/2014/main" id="{803360F2-5BC0-67EA-B839-79EADFDD3A6C}"/>
              </a:ext>
            </a:extLst>
          </p:cNvPr>
          <p:cNvSpPr/>
          <p:nvPr/>
        </p:nvSpPr>
        <p:spPr>
          <a:xfrm>
            <a:off x="3656853" y="6184904"/>
            <a:ext cx="11922872" cy="5539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4" name="Rectangle 13">
            <a:extLst>
              <a:ext uri="{FF2B5EF4-FFF2-40B4-BE49-F238E27FC236}">
                <a16:creationId xmlns:a16="http://schemas.microsoft.com/office/drawing/2014/main" id="{547DF70B-0357-B32A-BB52-3C385D2484AD}"/>
              </a:ext>
            </a:extLst>
          </p:cNvPr>
          <p:cNvSpPr/>
          <p:nvPr/>
        </p:nvSpPr>
        <p:spPr>
          <a:xfrm>
            <a:off x="3544094" y="2319230"/>
            <a:ext cx="13570612" cy="499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6" name="Rectangle 15">
            <a:extLst>
              <a:ext uri="{FF2B5EF4-FFF2-40B4-BE49-F238E27FC236}">
                <a16:creationId xmlns:a16="http://schemas.microsoft.com/office/drawing/2014/main" id="{66A2CF13-2544-DBA4-F04A-A185F306C6FF}"/>
              </a:ext>
            </a:extLst>
          </p:cNvPr>
          <p:cNvSpPr/>
          <p:nvPr/>
        </p:nvSpPr>
        <p:spPr>
          <a:xfrm>
            <a:off x="1481357" y="6184905"/>
            <a:ext cx="2175496" cy="553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7" name="Rectangle 16">
            <a:extLst>
              <a:ext uri="{FF2B5EF4-FFF2-40B4-BE49-F238E27FC236}">
                <a16:creationId xmlns:a16="http://schemas.microsoft.com/office/drawing/2014/main" id="{11F8F3FB-3E44-F977-905D-1341CF61C6A0}"/>
              </a:ext>
            </a:extLst>
          </p:cNvPr>
          <p:cNvSpPr/>
          <p:nvPr/>
        </p:nvSpPr>
        <p:spPr>
          <a:xfrm>
            <a:off x="1469017" y="2319230"/>
            <a:ext cx="2075077" cy="4997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8" name="TextBox 17">
            <a:extLst>
              <a:ext uri="{FF2B5EF4-FFF2-40B4-BE49-F238E27FC236}">
                <a16:creationId xmlns:a16="http://schemas.microsoft.com/office/drawing/2014/main" id="{D8AE7515-CCF8-6792-A7A9-A9065D7EB7BF}"/>
              </a:ext>
            </a:extLst>
          </p:cNvPr>
          <p:cNvSpPr txBox="1"/>
          <p:nvPr/>
        </p:nvSpPr>
        <p:spPr>
          <a:xfrm>
            <a:off x="1504849" y="1651630"/>
            <a:ext cx="4587765" cy="553998"/>
          </a:xfrm>
          <a:prstGeom prst="rect">
            <a:avLst/>
          </a:prstGeom>
          <a:noFill/>
        </p:spPr>
        <p:txBody>
          <a:bodyPr wrap="square" lIns="0" tIns="0" rIns="0" bIns="0" rtlCol="0">
            <a:spAutoFit/>
          </a:bodyPr>
          <a:lstStyle/>
          <a:p>
            <a:pPr algn="l"/>
            <a:r>
              <a:rPr lang="en-US" b="1" dirty="0">
                <a:solidFill>
                  <a:schemeClr val="tx1"/>
                </a:solidFill>
              </a:rPr>
              <a:t>Customers</a:t>
            </a:r>
            <a:r>
              <a:rPr lang="en-US" dirty="0">
                <a:solidFill>
                  <a:schemeClr val="tx1"/>
                </a:solidFill>
              </a:rPr>
              <a:t> Table</a:t>
            </a:r>
          </a:p>
        </p:txBody>
      </p:sp>
      <p:sp>
        <p:nvSpPr>
          <p:cNvPr id="19" name="TextBox 18">
            <a:extLst>
              <a:ext uri="{FF2B5EF4-FFF2-40B4-BE49-F238E27FC236}">
                <a16:creationId xmlns:a16="http://schemas.microsoft.com/office/drawing/2014/main" id="{0D1573C9-63E8-4327-E3DF-C4DFD7AFD7A4}"/>
              </a:ext>
            </a:extLst>
          </p:cNvPr>
          <p:cNvSpPr txBox="1"/>
          <p:nvPr/>
        </p:nvSpPr>
        <p:spPr>
          <a:xfrm>
            <a:off x="1504849" y="5493311"/>
            <a:ext cx="8293584" cy="553998"/>
          </a:xfrm>
          <a:prstGeom prst="rect">
            <a:avLst/>
          </a:prstGeom>
          <a:noFill/>
        </p:spPr>
        <p:txBody>
          <a:bodyPr wrap="square" lIns="0" tIns="0" rIns="0" bIns="0" rtlCol="0">
            <a:spAutoFit/>
          </a:bodyPr>
          <a:lstStyle/>
          <a:p>
            <a:pPr algn="l"/>
            <a:r>
              <a:rPr lang="en-US" b="1" dirty="0" err="1">
                <a:solidFill>
                  <a:schemeClr val="tx1"/>
                </a:solidFill>
              </a:rPr>
              <a:t>Mailinglist</a:t>
            </a:r>
            <a:r>
              <a:rPr lang="en-US" dirty="0">
                <a:solidFill>
                  <a:schemeClr val="tx1"/>
                </a:solidFill>
              </a:rPr>
              <a:t> Table (Cat Lovers Magazine )</a:t>
            </a:r>
          </a:p>
        </p:txBody>
      </p:sp>
      <p:graphicFrame>
        <p:nvGraphicFramePr>
          <p:cNvPr id="20" name="Table 19">
            <a:extLst>
              <a:ext uri="{FF2B5EF4-FFF2-40B4-BE49-F238E27FC236}">
                <a16:creationId xmlns:a16="http://schemas.microsoft.com/office/drawing/2014/main" id="{6379E336-7AB3-41A6-6A26-76125BEBF9A2}"/>
              </a:ext>
            </a:extLst>
          </p:cNvPr>
          <p:cNvGraphicFramePr>
            <a:graphicFrameLocks noGrp="1"/>
          </p:cNvGraphicFramePr>
          <p:nvPr/>
        </p:nvGraphicFramePr>
        <p:xfrm>
          <a:off x="1469017" y="2319232"/>
          <a:ext cx="15680197" cy="2715870"/>
        </p:xfrm>
        <a:graphic>
          <a:graphicData uri="http://schemas.openxmlformats.org/drawingml/2006/table">
            <a:tbl>
              <a:tblPr/>
              <a:tblGrid>
                <a:gridCol w="2073229">
                  <a:extLst>
                    <a:ext uri="{9D8B030D-6E8A-4147-A177-3AD203B41FA5}">
                      <a16:colId xmlns:a16="http://schemas.microsoft.com/office/drawing/2014/main" val="876189595"/>
                    </a:ext>
                  </a:extLst>
                </a:gridCol>
                <a:gridCol w="1823992">
                  <a:extLst>
                    <a:ext uri="{9D8B030D-6E8A-4147-A177-3AD203B41FA5}">
                      <a16:colId xmlns:a16="http://schemas.microsoft.com/office/drawing/2014/main" val="2662640100"/>
                    </a:ext>
                  </a:extLst>
                </a:gridCol>
                <a:gridCol w="1793829">
                  <a:extLst>
                    <a:ext uri="{9D8B030D-6E8A-4147-A177-3AD203B41FA5}">
                      <a16:colId xmlns:a16="http://schemas.microsoft.com/office/drawing/2014/main" val="2453445219"/>
                    </a:ext>
                  </a:extLst>
                </a:gridCol>
                <a:gridCol w="3878318">
                  <a:extLst>
                    <a:ext uri="{9D8B030D-6E8A-4147-A177-3AD203B41FA5}">
                      <a16:colId xmlns:a16="http://schemas.microsoft.com/office/drawing/2014/main" val="1780826793"/>
                    </a:ext>
                  </a:extLst>
                </a:gridCol>
                <a:gridCol w="3121572">
                  <a:extLst>
                    <a:ext uri="{9D8B030D-6E8A-4147-A177-3AD203B41FA5}">
                      <a16:colId xmlns:a16="http://schemas.microsoft.com/office/drawing/2014/main" val="2484990116"/>
                    </a:ext>
                  </a:extLst>
                </a:gridCol>
                <a:gridCol w="1046117">
                  <a:extLst>
                    <a:ext uri="{9D8B030D-6E8A-4147-A177-3AD203B41FA5}">
                      <a16:colId xmlns:a16="http://schemas.microsoft.com/office/drawing/2014/main" val="1117031578"/>
                    </a:ext>
                  </a:extLst>
                </a:gridCol>
                <a:gridCol w="1943140">
                  <a:extLst>
                    <a:ext uri="{9D8B030D-6E8A-4147-A177-3AD203B41FA5}">
                      <a16:colId xmlns:a16="http://schemas.microsoft.com/office/drawing/2014/main" val="2203420069"/>
                    </a:ext>
                  </a:extLst>
                </a:gridCol>
              </a:tblGrid>
              <a:tr h="289794">
                <a:tc>
                  <a:txBody>
                    <a:bodyPr/>
                    <a:lstStyle/>
                    <a:p>
                      <a:pPr algn="r" fontAlgn="b"/>
                      <a:r>
                        <a:rPr lang="en-US" sz="2800" b="1" i="0" dirty="0" err="1">
                          <a:solidFill>
                            <a:schemeClr val="tx1"/>
                          </a:solidFill>
                          <a:effectLst/>
                          <a:latin typeface="+mn-lt"/>
                        </a:rPr>
                        <a:t>CustomerID</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FirstName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LastName</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StreetAddress</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a:solidFill>
                            <a:schemeClr val="tx1"/>
                          </a:solidFill>
                          <a:effectLst/>
                          <a:latin typeface="+mn-lt"/>
                        </a:rPr>
                        <a:t>State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fontAlgn="b"/>
                      <a:r>
                        <a:rPr lang="en-US" sz="2800" b="1" i="0">
                          <a:solidFill>
                            <a:schemeClr val="tx1"/>
                          </a:solidFill>
                          <a:effectLst/>
                          <a:latin typeface="+mn-lt"/>
                        </a:rPr>
                        <a:t>ZipCode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541311647"/>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100000001</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Katherin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Thomas</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3005 Brookside Drive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Guin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35563</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795361736"/>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Anthony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Feldmann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4026 Maple Lane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Huntsville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35802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51147764"/>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Christian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3323 Morgan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Fort Walton Beach</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32548</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53219180"/>
                  </a:ext>
                </a:extLst>
              </a:tr>
              <a:tr h="182400">
                <a:tc>
                  <a:txBody>
                    <a:bodyPr/>
                    <a:lstStyle/>
                    <a:p>
                      <a:pPr algn="r" rtl="0" fontAlgn="t"/>
                      <a:r>
                        <a:rPr lang="en-US" sz="2800" b="0" i="0" u="none" strike="noStrike">
                          <a:solidFill>
                            <a:schemeClr val="tx1"/>
                          </a:solidFill>
                          <a:effectLst/>
                          <a:latin typeface="Calibri Light" panose="020F0302020204030204" pitchFamily="34" charset="0"/>
                        </a:rPr>
                        <a:t>100000004</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Kristiana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Curry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399 Masonic Hill Road</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72212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4230960863"/>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100000016</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Margaret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Robinson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622 Chestnut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Tampa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33610</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273632730"/>
                  </a:ext>
                </a:extLst>
              </a:tr>
            </a:tbl>
          </a:graphicData>
        </a:graphic>
      </p:graphicFrame>
      <p:graphicFrame>
        <p:nvGraphicFramePr>
          <p:cNvPr id="21" name="Table 20">
            <a:extLst>
              <a:ext uri="{FF2B5EF4-FFF2-40B4-BE49-F238E27FC236}">
                <a16:creationId xmlns:a16="http://schemas.microsoft.com/office/drawing/2014/main" id="{FC994C6B-0095-E364-8B33-CBE54943BDB3}"/>
              </a:ext>
            </a:extLst>
          </p:cNvPr>
          <p:cNvGraphicFramePr>
            <a:graphicFrameLocks noGrp="1"/>
          </p:cNvGraphicFramePr>
          <p:nvPr/>
        </p:nvGraphicFramePr>
        <p:xfrm>
          <a:off x="1469019" y="6184905"/>
          <a:ext cx="14110706" cy="2793173"/>
        </p:xfrm>
        <a:graphic>
          <a:graphicData uri="http://schemas.openxmlformats.org/drawingml/2006/table">
            <a:tbl>
              <a:tblPr/>
              <a:tblGrid>
                <a:gridCol w="2184354">
                  <a:extLst>
                    <a:ext uri="{9D8B030D-6E8A-4147-A177-3AD203B41FA5}">
                      <a16:colId xmlns:a16="http://schemas.microsoft.com/office/drawing/2014/main" val="409913256"/>
                    </a:ext>
                  </a:extLst>
                </a:gridCol>
                <a:gridCol w="2801620">
                  <a:extLst>
                    <a:ext uri="{9D8B030D-6E8A-4147-A177-3AD203B41FA5}">
                      <a16:colId xmlns:a16="http://schemas.microsoft.com/office/drawing/2014/main" val="60409083"/>
                    </a:ext>
                  </a:extLst>
                </a:gridCol>
                <a:gridCol w="3314700">
                  <a:extLst>
                    <a:ext uri="{9D8B030D-6E8A-4147-A177-3AD203B41FA5}">
                      <a16:colId xmlns:a16="http://schemas.microsoft.com/office/drawing/2014/main" val="2220844979"/>
                    </a:ext>
                  </a:extLst>
                </a:gridCol>
                <a:gridCol w="2827211">
                  <a:extLst>
                    <a:ext uri="{9D8B030D-6E8A-4147-A177-3AD203B41FA5}">
                      <a16:colId xmlns:a16="http://schemas.microsoft.com/office/drawing/2014/main" val="3565885270"/>
                    </a:ext>
                  </a:extLst>
                </a:gridCol>
                <a:gridCol w="1046117">
                  <a:extLst>
                    <a:ext uri="{9D8B030D-6E8A-4147-A177-3AD203B41FA5}">
                      <a16:colId xmlns:a16="http://schemas.microsoft.com/office/drawing/2014/main" val="2663139220"/>
                    </a:ext>
                  </a:extLst>
                </a:gridCol>
                <a:gridCol w="1936704">
                  <a:extLst>
                    <a:ext uri="{9D8B030D-6E8A-4147-A177-3AD203B41FA5}">
                      <a16:colId xmlns:a16="http://schemas.microsoft.com/office/drawing/2014/main" val="3723653192"/>
                    </a:ext>
                  </a:extLst>
                </a:gridCol>
              </a:tblGrid>
              <a:tr h="564323">
                <a:tc>
                  <a:txBody>
                    <a:bodyPr/>
                    <a:lstStyle/>
                    <a:p>
                      <a:pPr algn="r" fontAlgn="b"/>
                      <a:r>
                        <a:rPr lang="en-US" sz="2800" b="1" i="0" dirty="0" err="1">
                          <a:solidFill>
                            <a:schemeClr val="tx1"/>
                          </a:solidFill>
                          <a:effectLst/>
                          <a:latin typeface="+mn-lt"/>
                        </a:rPr>
                        <a:t>SubscriberID</a:t>
                      </a:r>
                      <a:endParaRPr lang="en-US" sz="2800" b="1" i="0" dirty="0">
                        <a:solidFill>
                          <a:schemeClr val="tx1"/>
                        </a:solidFill>
                        <a:effectLst/>
                        <a:latin typeface="+mn-lt"/>
                      </a:endParaRP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Name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Address1</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State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Zip</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70029053"/>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10060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CHRISTY CURRY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399 MASONIC HILL RD</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72212-2122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31768415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10127</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JENNIFER RYAN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4974 WATER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FREMONT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94539-9354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36238329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10188</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 CHRISTIAN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3323 MORGAN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FT WALTON BEACH</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32548-8452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26402089"/>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10264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PEGGY ROBINSON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622 CHESTNUT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TAMPA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33610-0163</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618451548"/>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10305</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MICHEAL TILLMAN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4854 POPLAR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CALUMET CITY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IL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60409-9040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33381268"/>
                  </a:ext>
                </a:extLst>
              </a:tr>
            </a:tbl>
          </a:graphicData>
        </a:graphic>
      </p:graphicFrame>
    </p:spTree>
    <p:extLst>
      <p:ext uri="{BB962C8B-B14F-4D97-AF65-F5344CB8AC3E}">
        <p14:creationId xmlns:p14="http://schemas.microsoft.com/office/powerpoint/2010/main" val="41850459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C79D-B691-2285-09B2-7CF7C7DBC91C}"/>
              </a:ext>
            </a:extLst>
          </p:cNvPr>
          <p:cNvSpPr/>
          <p:nvPr/>
        </p:nvSpPr>
        <p:spPr>
          <a:xfrm>
            <a:off x="3507295" y="4124450"/>
            <a:ext cx="3663723" cy="910652"/>
          </a:xfrm>
          <a:prstGeom prst="rect">
            <a:avLst/>
          </a:prstGeom>
          <a:solidFill>
            <a:srgbClr val="D4E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6" name="Rectangle 5">
            <a:extLst>
              <a:ext uri="{FF2B5EF4-FFF2-40B4-BE49-F238E27FC236}">
                <a16:creationId xmlns:a16="http://schemas.microsoft.com/office/drawing/2014/main" id="{11DAAC76-148C-A8D6-C748-AABF705DFFAA}"/>
              </a:ext>
            </a:extLst>
          </p:cNvPr>
          <p:cNvSpPr/>
          <p:nvPr/>
        </p:nvSpPr>
        <p:spPr>
          <a:xfrm>
            <a:off x="3656853" y="6714946"/>
            <a:ext cx="2789985" cy="499732"/>
          </a:xfrm>
          <a:prstGeom prst="rect">
            <a:avLst/>
          </a:prstGeom>
          <a:solidFill>
            <a:srgbClr val="D4E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9" name="Rectangle 8">
            <a:extLst>
              <a:ext uri="{FF2B5EF4-FFF2-40B4-BE49-F238E27FC236}">
                <a16:creationId xmlns:a16="http://schemas.microsoft.com/office/drawing/2014/main" id="{6EAE50C6-6B9E-A824-69E7-739CFB7FB63C}"/>
              </a:ext>
            </a:extLst>
          </p:cNvPr>
          <p:cNvSpPr/>
          <p:nvPr/>
        </p:nvSpPr>
        <p:spPr>
          <a:xfrm>
            <a:off x="3656852" y="8093320"/>
            <a:ext cx="2789985" cy="434749"/>
          </a:xfrm>
          <a:prstGeom prst="rect">
            <a:avLst/>
          </a:prstGeom>
          <a:solidFill>
            <a:srgbClr val="D4EC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0" name="Rectangle 9">
            <a:extLst>
              <a:ext uri="{FF2B5EF4-FFF2-40B4-BE49-F238E27FC236}">
                <a16:creationId xmlns:a16="http://schemas.microsoft.com/office/drawing/2014/main" id="{803360F2-5BC0-67EA-B839-79EADFDD3A6C}"/>
              </a:ext>
            </a:extLst>
          </p:cNvPr>
          <p:cNvSpPr/>
          <p:nvPr/>
        </p:nvSpPr>
        <p:spPr>
          <a:xfrm>
            <a:off x="3656853" y="6184904"/>
            <a:ext cx="11922872" cy="5539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4" name="Rectangle 13">
            <a:extLst>
              <a:ext uri="{FF2B5EF4-FFF2-40B4-BE49-F238E27FC236}">
                <a16:creationId xmlns:a16="http://schemas.microsoft.com/office/drawing/2014/main" id="{547DF70B-0357-B32A-BB52-3C385D2484AD}"/>
              </a:ext>
            </a:extLst>
          </p:cNvPr>
          <p:cNvSpPr/>
          <p:nvPr/>
        </p:nvSpPr>
        <p:spPr>
          <a:xfrm>
            <a:off x="3544094" y="2319230"/>
            <a:ext cx="13570612" cy="4997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6" name="Rectangle 15">
            <a:extLst>
              <a:ext uri="{FF2B5EF4-FFF2-40B4-BE49-F238E27FC236}">
                <a16:creationId xmlns:a16="http://schemas.microsoft.com/office/drawing/2014/main" id="{66A2CF13-2544-DBA4-F04A-A185F306C6FF}"/>
              </a:ext>
            </a:extLst>
          </p:cNvPr>
          <p:cNvSpPr/>
          <p:nvPr/>
        </p:nvSpPr>
        <p:spPr>
          <a:xfrm>
            <a:off x="1481357" y="6184905"/>
            <a:ext cx="2175496" cy="55399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7" name="Rectangle 16">
            <a:extLst>
              <a:ext uri="{FF2B5EF4-FFF2-40B4-BE49-F238E27FC236}">
                <a16:creationId xmlns:a16="http://schemas.microsoft.com/office/drawing/2014/main" id="{11F8F3FB-3E44-F977-905D-1341CF61C6A0}"/>
              </a:ext>
            </a:extLst>
          </p:cNvPr>
          <p:cNvSpPr/>
          <p:nvPr/>
        </p:nvSpPr>
        <p:spPr>
          <a:xfrm>
            <a:off x="1469017" y="2319230"/>
            <a:ext cx="2075077" cy="4997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8" name="TextBox 17">
            <a:extLst>
              <a:ext uri="{FF2B5EF4-FFF2-40B4-BE49-F238E27FC236}">
                <a16:creationId xmlns:a16="http://schemas.microsoft.com/office/drawing/2014/main" id="{D8AE7515-CCF8-6792-A7A9-A9065D7EB7BF}"/>
              </a:ext>
            </a:extLst>
          </p:cNvPr>
          <p:cNvSpPr txBox="1"/>
          <p:nvPr/>
        </p:nvSpPr>
        <p:spPr>
          <a:xfrm>
            <a:off x="1504849" y="1651630"/>
            <a:ext cx="4587765" cy="553998"/>
          </a:xfrm>
          <a:prstGeom prst="rect">
            <a:avLst/>
          </a:prstGeom>
          <a:noFill/>
        </p:spPr>
        <p:txBody>
          <a:bodyPr wrap="square" lIns="0" tIns="0" rIns="0" bIns="0" rtlCol="0">
            <a:spAutoFit/>
          </a:bodyPr>
          <a:lstStyle/>
          <a:p>
            <a:pPr algn="l"/>
            <a:r>
              <a:rPr lang="en-US" b="1" dirty="0">
                <a:solidFill>
                  <a:schemeClr val="tx1"/>
                </a:solidFill>
              </a:rPr>
              <a:t>Customers</a:t>
            </a:r>
            <a:r>
              <a:rPr lang="en-US" dirty="0">
                <a:solidFill>
                  <a:schemeClr val="tx1"/>
                </a:solidFill>
              </a:rPr>
              <a:t> Table</a:t>
            </a:r>
          </a:p>
        </p:txBody>
      </p:sp>
      <p:sp>
        <p:nvSpPr>
          <p:cNvPr id="19" name="TextBox 18">
            <a:extLst>
              <a:ext uri="{FF2B5EF4-FFF2-40B4-BE49-F238E27FC236}">
                <a16:creationId xmlns:a16="http://schemas.microsoft.com/office/drawing/2014/main" id="{0D1573C9-63E8-4327-E3DF-C4DFD7AFD7A4}"/>
              </a:ext>
            </a:extLst>
          </p:cNvPr>
          <p:cNvSpPr txBox="1"/>
          <p:nvPr/>
        </p:nvSpPr>
        <p:spPr>
          <a:xfrm>
            <a:off x="1504849" y="5493311"/>
            <a:ext cx="8293584" cy="553998"/>
          </a:xfrm>
          <a:prstGeom prst="rect">
            <a:avLst/>
          </a:prstGeom>
          <a:noFill/>
        </p:spPr>
        <p:txBody>
          <a:bodyPr wrap="square" lIns="0" tIns="0" rIns="0" bIns="0" rtlCol="0">
            <a:spAutoFit/>
          </a:bodyPr>
          <a:lstStyle/>
          <a:p>
            <a:pPr algn="l"/>
            <a:r>
              <a:rPr lang="en-US" b="1" dirty="0" err="1">
                <a:solidFill>
                  <a:schemeClr val="tx1"/>
                </a:solidFill>
              </a:rPr>
              <a:t>Mailinglist</a:t>
            </a:r>
            <a:r>
              <a:rPr lang="en-US" dirty="0">
                <a:solidFill>
                  <a:schemeClr val="tx1"/>
                </a:solidFill>
              </a:rPr>
              <a:t> Table (Cat Lovers Magazine )</a:t>
            </a:r>
          </a:p>
        </p:txBody>
      </p:sp>
      <p:graphicFrame>
        <p:nvGraphicFramePr>
          <p:cNvPr id="20" name="Table 19">
            <a:extLst>
              <a:ext uri="{FF2B5EF4-FFF2-40B4-BE49-F238E27FC236}">
                <a16:creationId xmlns:a16="http://schemas.microsoft.com/office/drawing/2014/main" id="{6379E336-7AB3-41A6-6A26-76125BEBF9A2}"/>
              </a:ext>
            </a:extLst>
          </p:cNvPr>
          <p:cNvGraphicFramePr>
            <a:graphicFrameLocks noGrp="1"/>
          </p:cNvGraphicFramePr>
          <p:nvPr/>
        </p:nvGraphicFramePr>
        <p:xfrm>
          <a:off x="1469017" y="2319232"/>
          <a:ext cx="15680197" cy="2715870"/>
        </p:xfrm>
        <a:graphic>
          <a:graphicData uri="http://schemas.openxmlformats.org/drawingml/2006/table">
            <a:tbl>
              <a:tblPr/>
              <a:tblGrid>
                <a:gridCol w="2073229">
                  <a:extLst>
                    <a:ext uri="{9D8B030D-6E8A-4147-A177-3AD203B41FA5}">
                      <a16:colId xmlns:a16="http://schemas.microsoft.com/office/drawing/2014/main" val="876189595"/>
                    </a:ext>
                  </a:extLst>
                </a:gridCol>
                <a:gridCol w="1823992">
                  <a:extLst>
                    <a:ext uri="{9D8B030D-6E8A-4147-A177-3AD203B41FA5}">
                      <a16:colId xmlns:a16="http://schemas.microsoft.com/office/drawing/2014/main" val="2662640100"/>
                    </a:ext>
                  </a:extLst>
                </a:gridCol>
                <a:gridCol w="1793829">
                  <a:extLst>
                    <a:ext uri="{9D8B030D-6E8A-4147-A177-3AD203B41FA5}">
                      <a16:colId xmlns:a16="http://schemas.microsoft.com/office/drawing/2014/main" val="2453445219"/>
                    </a:ext>
                  </a:extLst>
                </a:gridCol>
                <a:gridCol w="3878318">
                  <a:extLst>
                    <a:ext uri="{9D8B030D-6E8A-4147-A177-3AD203B41FA5}">
                      <a16:colId xmlns:a16="http://schemas.microsoft.com/office/drawing/2014/main" val="1780826793"/>
                    </a:ext>
                  </a:extLst>
                </a:gridCol>
                <a:gridCol w="3121572">
                  <a:extLst>
                    <a:ext uri="{9D8B030D-6E8A-4147-A177-3AD203B41FA5}">
                      <a16:colId xmlns:a16="http://schemas.microsoft.com/office/drawing/2014/main" val="2484990116"/>
                    </a:ext>
                  </a:extLst>
                </a:gridCol>
                <a:gridCol w="1046117">
                  <a:extLst>
                    <a:ext uri="{9D8B030D-6E8A-4147-A177-3AD203B41FA5}">
                      <a16:colId xmlns:a16="http://schemas.microsoft.com/office/drawing/2014/main" val="1117031578"/>
                    </a:ext>
                  </a:extLst>
                </a:gridCol>
                <a:gridCol w="1943140">
                  <a:extLst>
                    <a:ext uri="{9D8B030D-6E8A-4147-A177-3AD203B41FA5}">
                      <a16:colId xmlns:a16="http://schemas.microsoft.com/office/drawing/2014/main" val="2203420069"/>
                    </a:ext>
                  </a:extLst>
                </a:gridCol>
              </a:tblGrid>
              <a:tr h="289794">
                <a:tc>
                  <a:txBody>
                    <a:bodyPr/>
                    <a:lstStyle/>
                    <a:p>
                      <a:pPr algn="r" fontAlgn="b"/>
                      <a:r>
                        <a:rPr lang="en-US" sz="2800" b="1" i="0" dirty="0" err="1">
                          <a:solidFill>
                            <a:schemeClr val="tx1"/>
                          </a:solidFill>
                          <a:effectLst/>
                          <a:latin typeface="+mn-lt"/>
                        </a:rPr>
                        <a:t>CustomerID</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FirstName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LastName</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err="1">
                          <a:solidFill>
                            <a:schemeClr val="tx1"/>
                          </a:solidFill>
                          <a:effectLst/>
                          <a:latin typeface="+mn-lt"/>
                        </a:rPr>
                        <a:t>StreetAddress</a:t>
                      </a:r>
                      <a:endParaRPr lang="en-US" sz="2800" b="1" i="0" dirty="0">
                        <a:solidFill>
                          <a:schemeClr val="tx1"/>
                        </a:solidFill>
                        <a:effectLst/>
                        <a:latin typeface="+mn-lt"/>
                      </a:endParaRP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a:solidFill>
                            <a:schemeClr val="tx1"/>
                          </a:solidFill>
                          <a:effectLst/>
                          <a:latin typeface="+mn-lt"/>
                        </a:rPr>
                        <a:t>State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fontAlgn="b"/>
                      <a:r>
                        <a:rPr lang="en-US" sz="2800" b="1" i="0">
                          <a:solidFill>
                            <a:schemeClr val="tx1"/>
                          </a:solidFill>
                          <a:effectLst/>
                          <a:latin typeface="+mn-lt"/>
                        </a:rPr>
                        <a:t>ZipCode</a:t>
                      </a:r>
                    </a:p>
                  </a:txBody>
                  <a:tcPr marL="60302" marR="60302" marT="30150" marB="30150"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541311647"/>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100000001</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Katherin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Thomas</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3005 Brookside Drive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Guin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35563</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795361736"/>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Anthony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Feldmann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4026 Maple Lane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Huntsville</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35802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51147764"/>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Christian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3323 Morgan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Fort Walton Beach</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32548</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53219180"/>
                  </a:ext>
                </a:extLst>
              </a:tr>
              <a:tr h="182400">
                <a:tc>
                  <a:txBody>
                    <a:bodyPr/>
                    <a:lstStyle/>
                    <a:p>
                      <a:pPr algn="r" rtl="0" fontAlgn="t"/>
                      <a:r>
                        <a:rPr lang="en-US" sz="2800" b="0" i="0" u="none" strike="noStrike">
                          <a:solidFill>
                            <a:schemeClr val="tx1"/>
                          </a:solidFill>
                          <a:effectLst/>
                          <a:latin typeface="Calibri Light" panose="020F0302020204030204" pitchFamily="34" charset="0"/>
                        </a:rPr>
                        <a:t>100000004</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Kristiana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Curry</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399 Masonic Hill Road</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a:solidFill>
                            <a:schemeClr val="tx1"/>
                          </a:solidFill>
                          <a:effectLst/>
                          <a:latin typeface="Calibri Light" panose="020F0302020204030204" pitchFamily="34" charset="0"/>
                        </a:rPr>
                        <a:t>72212</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4230960863"/>
                  </a:ext>
                </a:extLst>
              </a:tr>
              <a:tr h="182400">
                <a:tc>
                  <a:txBody>
                    <a:bodyPr/>
                    <a:lstStyle/>
                    <a:p>
                      <a:pPr algn="r" rtl="0" fontAlgn="t"/>
                      <a:r>
                        <a:rPr lang="en-US" sz="2800" b="0" i="0" u="none" strike="noStrike" dirty="0">
                          <a:solidFill>
                            <a:schemeClr val="tx1"/>
                          </a:solidFill>
                          <a:effectLst/>
                          <a:latin typeface="Calibri Light" panose="020F0302020204030204" pitchFamily="34" charset="0"/>
                        </a:rPr>
                        <a:t>100000016</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Margaret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Robinson</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622 Chestnut Street</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Tampa</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r" rtl="0" fontAlgn="t"/>
                      <a:r>
                        <a:rPr lang="en-US" sz="2800" b="0" i="0" u="none" strike="noStrike" dirty="0">
                          <a:solidFill>
                            <a:schemeClr val="tx1"/>
                          </a:solidFill>
                          <a:effectLst/>
                          <a:latin typeface="Calibri Light" panose="020F0302020204030204" pitchFamily="34" charset="0"/>
                        </a:rPr>
                        <a:t>33610</a:t>
                      </a:r>
                    </a:p>
                  </a:txBody>
                  <a:tcPr marL="19050" marR="19050" marT="19050" marB="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273632730"/>
                  </a:ext>
                </a:extLst>
              </a:tr>
            </a:tbl>
          </a:graphicData>
        </a:graphic>
      </p:graphicFrame>
      <p:graphicFrame>
        <p:nvGraphicFramePr>
          <p:cNvPr id="21" name="Table 20">
            <a:extLst>
              <a:ext uri="{FF2B5EF4-FFF2-40B4-BE49-F238E27FC236}">
                <a16:creationId xmlns:a16="http://schemas.microsoft.com/office/drawing/2014/main" id="{FC994C6B-0095-E364-8B33-CBE54943BDB3}"/>
              </a:ext>
            </a:extLst>
          </p:cNvPr>
          <p:cNvGraphicFramePr>
            <a:graphicFrameLocks noGrp="1"/>
          </p:cNvGraphicFramePr>
          <p:nvPr/>
        </p:nvGraphicFramePr>
        <p:xfrm>
          <a:off x="1469019" y="6184905"/>
          <a:ext cx="14110706" cy="2793173"/>
        </p:xfrm>
        <a:graphic>
          <a:graphicData uri="http://schemas.openxmlformats.org/drawingml/2006/table">
            <a:tbl>
              <a:tblPr/>
              <a:tblGrid>
                <a:gridCol w="2184354">
                  <a:extLst>
                    <a:ext uri="{9D8B030D-6E8A-4147-A177-3AD203B41FA5}">
                      <a16:colId xmlns:a16="http://schemas.microsoft.com/office/drawing/2014/main" val="409913256"/>
                    </a:ext>
                  </a:extLst>
                </a:gridCol>
                <a:gridCol w="2801620">
                  <a:extLst>
                    <a:ext uri="{9D8B030D-6E8A-4147-A177-3AD203B41FA5}">
                      <a16:colId xmlns:a16="http://schemas.microsoft.com/office/drawing/2014/main" val="60409083"/>
                    </a:ext>
                  </a:extLst>
                </a:gridCol>
                <a:gridCol w="3314700">
                  <a:extLst>
                    <a:ext uri="{9D8B030D-6E8A-4147-A177-3AD203B41FA5}">
                      <a16:colId xmlns:a16="http://schemas.microsoft.com/office/drawing/2014/main" val="2220844979"/>
                    </a:ext>
                  </a:extLst>
                </a:gridCol>
                <a:gridCol w="2827211">
                  <a:extLst>
                    <a:ext uri="{9D8B030D-6E8A-4147-A177-3AD203B41FA5}">
                      <a16:colId xmlns:a16="http://schemas.microsoft.com/office/drawing/2014/main" val="3565885270"/>
                    </a:ext>
                  </a:extLst>
                </a:gridCol>
                <a:gridCol w="1046117">
                  <a:extLst>
                    <a:ext uri="{9D8B030D-6E8A-4147-A177-3AD203B41FA5}">
                      <a16:colId xmlns:a16="http://schemas.microsoft.com/office/drawing/2014/main" val="2663139220"/>
                    </a:ext>
                  </a:extLst>
                </a:gridCol>
                <a:gridCol w="1936704">
                  <a:extLst>
                    <a:ext uri="{9D8B030D-6E8A-4147-A177-3AD203B41FA5}">
                      <a16:colId xmlns:a16="http://schemas.microsoft.com/office/drawing/2014/main" val="3723653192"/>
                    </a:ext>
                  </a:extLst>
                </a:gridCol>
              </a:tblGrid>
              <a:tr h="564323">
                <a:tc>
                  <a:txBody>
                    <a:bodyPr/>
                    <a:lstStyle/>
                    <a:p>
                      <a:pPr algn="r" fontAlgn="b"/>
                      <a:r>
                        <a:rPr lang="en-US" sz="2800" b="1" i="0" dirty="0" err="1">
                          <a:solidFill>
                            <a:schemeClr val="tx1"/>
                          </a:solidFill>
                          <a:effectLst/>
                          <a:latin typeface="+mn-lt"/>
                        </a:rPr>
                        <a:t>SubscriberID</a:t>
                      </a:r>
                      <a:endParaRPr lang="en-US" sz="2800" b="1" i="0" dirty="0">
                        <a:solidFill>
                          <a:schemeClr val="tx1"/>
                        </a:solidFill>
                        <a:effectLst/>
                        <a:latin typeface="+mn-lt"/>
                      </a:endParaRP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Name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Address1</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City</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State</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fontAlgn="b"/>
                      <a:r>
                        <a:rPr lang="en-US" sz="2800" b="1" i="0" dirty="0">
                          <a:solidFill>
                            <a:schemeClr val="tx1"/>
                          </a:solidFill>
                          <a:effectLst/>
                          <a:latin typeface="+mn-lt"/>
                        </a:rPr>
                        <a:t>Zip</a:t>
                      </a:r>
                    </a:p>
                  </a:txBody>
                  <a:tcPr marL="60302" marR="60302" marT="30150" marB="30150" anchor="b">
                    <a:lnL w="12700" cap="flat" cmpd="sng" algn="ctr">
                      <a:solidFill>
                        <a:srgbClr val="B0B7BB"/>
                      </a:solidFill>
                      <a:prstDash val="solid"/>
                      <a:round/>
                      <a:headEnd type="none" w="med" len="med"/>
                      <a:tailEnd type="none" w="med" len="med"/>
                    </a:lnL>
                    <a:lnR w="12700"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70029053"/>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10060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CHRISTY CURRY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399 MASONIC HILL RD</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LITTLE ROCK</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AR</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72212-2122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31768415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10127</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JENNIFER RYAN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4974 WATER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FREMONT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94539-9354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362383291"/>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10188</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ANNA CHRISTIAN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3323 MORGAN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FT WALTON BEACH</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32548-8452</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326402089"/>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10264</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PEGGY ROBINSON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622 CHESTNUT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TAMPA</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FL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33610-0163</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1618451548"/>
                  </a:ext>
                </a:extLst>
              </a:tr>
              <a:tr h="275306">
                <a:tc>
                  <a:txBody>
                    <a:bodyPr/>
                    <a:lstStyle/>
                    <a:p>
                      <a:pPr algn="r" rtl="0" fontAlgn="t"/>
                      <a:r>
                        <a:rPr lang="en-US" sz="2800" b="0" i="0" u="none" strike="noStrike" dirty="0">
                          <a:solidFill>
                            <a:schemeClr val="tx1"/>
                          </a:solidFill>
                          <a:effectLst/>
                          <a:latin typeface="Calibri Light" panose="020F0302020204030204" pitchFamily="34" charset="0"/>
                        </a:rPr>
                        <a:t>10305</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MICHEAL TILLMAN</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4854 POPLAR ST</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CALUMET CITY</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a:solidFill>
                            <a:schemeClr val="tx1"/>
                          </a:solidFill>
                          <a:effectLst/>
                          <a:latin typeface="Calibri Light" panose="020F0302020204030204" pitchFamily="34" charset="0"/>
                        </a:rPr>
                        <a:t>IL</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tc>
                  <a:txBody>
                    <a:bodyPr/>
                    <a:lstStyle/>
                    <a:p>
                      <a:pPr algn="l" rtl="0" fontAlgn="t"/>
                      <a:r>
                        <a:rPr lang="en-US" sz="2800" b="0" i="0" u="none" strike="noStrike" dirty="0">
                          <a:solidFill>
                            <a:schemeClr val="tx1"/>
                          </a:solidFill>
                          <a:effectLst/>
                          <a:latin typeface="Calibri Light" panose="020F0302020204030204" pitchFamily="34" charset="0"/>
                        </a:rPr>
                        <a:t>60409-9040</a:t>
                      </a:r>
                    </a:p>
                  </a:txBody>
                  <a:tcPr marL="19050" marR="19050" marT="19050" marB="0">
                    <a:lnL w="12700" cap="flat" cmpd="sng" algn="ctr">
                      <a:solidFill>
                        <a:srgbClr val="C1C1C1"/>
                      </a:solidFill>
                      <a:prstDash val="solid"/>
                      <a:round/>
                      <a:headEnd type="none" w="med" len="med"/>
                      <a:tailEnd type="none" w="med" len="med"/>
                    </a:lnL>
                    <a:lnR w="12700"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noFill/>
                  </a:tcPr>
                </a:tc>
                <a:extLst>
                  <a:ext uri="{0D108BD9-81ED-4DB2-BD59-A6C34878D82A}">
                    <a16:rowId xmlns:a16="http://schemas.microsoft.com/office/drawing/2014/main" val="2433381268"/>
                  </a:ext>
                </a:extLst>
              </a:tr>
            </a:tbl>
          </a:graphicData>
        </a:graphic>
      </p:graphicFrame>
      <p:sp>
        <p:nvSpPr>
          <p:cNvPr id="4" name="Title 4">
            <a:extLst>
              <a:ext uri="{FF2B5EF4-FFF2-40B4-BE49-F238E27FC236}">
                <a16:creationId xmlns:a16="http://schemas.microsoft.com/office/drawing/2014/main" id="{200664DB-3188-33FA-6F2D-C3E753335101}"/>
              </a:ext>
            </a:extLst>
          </p:cNvPr>
          <p:cNvSpPr txBox="1">
            <a:spLocks/>
          </p:cNvSpPr>
          <p:nvPr/>
        </p:nvSpPr>
        <p:spPr>
          <a:xfrm>
            <a:off x="1252432" y="710304"/>
            <a:ext cx="15773400" cy="775596"/>
          </a:xfrm>
          <a:prstGeom prst="rect">
            <a:avLst/>
          </a:prstGeom>
        </p:spPr>
        <p:txBody>
          <a:bodyPr>
            <a:noAutofit/>
          </a:bodyPr>
          <a:lstStyle>
            <a:lvl1pPr algn="l" defTabSz="1371600" rtl="0" eaLnBrk="1" latinLnBrk="0" hangingPunct="1">
              <a:lnSpc>
                <a:spcPct val="90000"/>
              </a:lnSpc>
              <a:spcBef>
                <a:spcPct val="0"/>
              </a:spcBef>
              <a:buNone/>
              <a:defRPr sz="5600" b="1" i="0" kern="1200">
                <a:solidFill>
                  <a:schemeClr val="accent5"/>
                </a:solidFill>
                <a:latin typeface="Anova Bold" panose="020B0503020203020204" pitchFamily="34" charset="0"/>
                <a:ea typeface="+mj-ea"/>
                <a:cs typeface="+mj-cs"/>
              </a:defRPr>
            </a:lvl1pPr>
          </a:lstStyle>
          <a:p>
            <a:r>
              <a:rPr lang="en-US" dirty="0"/>
              <a:t>The Data – Harder Fixes</a:t>
            </a:r>
          </a:p>
        </p:txBody>
      </p:sp>
    </p:spTree>
    <p:extLst>
      <p:ext uri="{BB962C8B-B14F-4D97-AF65-F5344CB8AC3E}">
        <p14:creationId xmlns:p14="http://schemas.microsoft.com/office/powerpoint/2010/main" val="40337500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1_2020-TEMPLATE-EXTERNAL" val="pdtUH84H"/>
  <p:tag name="ARTICULATE_DESIGN_ID_SAS-EXTERNAL-16X9-2023" val="CJxW6PTk"/>
  <p:tag name="ARTICULATE_DESIGN_ID_1_NDA" val="5KPCLKMf"/>
  <p:tag name="ARTICULATE_DESIGN_ID_1_SAS-EXTERNAL-16X9-2023" val="OvZPFYIY"/>
  <p:tag name="ARTICULATE_DESIGN_ID_SAS - EXTERNAL - 16X9 - 2023" val="iju6vBOG"/>
  <p:tag name="ARTICULATE_DESIGN_ID_SAS - EXTERNAL" val="IZ9bNYet"/>
  <p:tag name="ARTICULATE_DESIGN_ID_SAS - EXTERNAL - NDA" val="RR4fBfJW"/>
  <p:tag name="ARTICULATE_SLIDE_THUMBNAIL_REFRESH" val="1"/>
  <p:tag name="ARTICULATE_DESIGN_ID_CUSTOM DESIGN" val="WASRYxhz"/>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7.xml><?xml version="1.0" encoding="utf-8"?>
<p:tagLst xmlns:a="http://schemas.openxmlformats.org/drawingml/2006/main" xmlns:r="http://schemas.openxmlformats.org/officeDocument/2006/relationships" xmlns:p="http://schemas.openxmlformats.org/presentationml/2006/main">
  <p:tag name="SLIDETYPE" val="Demo"/>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S - EXTERNAL">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solidFill>
              <a:schemeClr val="tx1"/>
            </a:solidFill>
          </a:defRPr>
        </a:defPPr>
      </a:lstStyle>
    </a:txDef>
  </a:objectDefaults>
  <a:extraClrSchemeLst/>
  <a:extLst>
    <a:ext uri="{05A4C25C-085E-4340-85A3-A5531E510DB2}">
      <thm15:themeFamily xmlns:thm15="http://schemas.microsoft.com/office/thememl/2012/main" name="EXTERNAL_Template_2023.potx" id="{9BB2892E-DE89-414A-875A-80A709567DEE}" vid="{B5C9AC60-7206-46E0-BCAD-36CBE0ECBC0B}"/>
    </a:ext>
  </a:extLst>
</a:theme>
</file>

<file path=ppt/theme/theme2.xml><?xml version="1.0" encoding="utf-8"?>
<a:theme xmlns:a="http://schemas.openxmlformats.org/drawingml/2006/main" name="Office Theme">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52B48C136D414EB12EC6609A2B4A69" ma:contentTypeVersion="6" ma:contentTypeDescription="Create a new document." ma:contentTypeScope="" ma:versionID="f2b27b677c6d8d236b5d91187b1cdfab">
  <xsd:schema xmlns:xsd="http://www.w3.org/2001/XMLSchema" xmlns:xs="http://www.w3.org/2001/XMLSchema" xmlns:p="http://schemas.microsoft.com/office/2006/metadata/properties" xmlns:ns2="d21cdafc-5a3a-425e-9674-4fb06b514c0e" xmlns:ns3="6e647c50-2143-4825-9865-d236e7692e65" targetNamespace="http://schemas.microsoft.com/office/2006/metadata/properties" ma:root="true" ma:fieldsID="f2664aa32d126cb28ccb51a731b1082d" ns2:_="" ns3:_="">
    <xsd:import namespace="d21cdafc-5a3a-425e-9674-4fb06b514c0e"/>
    <xsd:import namespace="6e647c50-2143-4825-9865-d236e7692e6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1cdafc-5a3a-425e-9674-4fb06b514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e647c50-2143-4825-9865-d236e7692e6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663518-7548-4643-8219-608BFF0DFA0C}">
  <ds:schemaRefs>
    <ds:schemaRef ds:uri="http://purl.org/dc/elements/1.1/"/>
    <ds:schemaRef ds:uri="http://schemas.microsoft.com/office/2006/metadata/properties"/>
    <ds:schemaRef ds:uri="6e647c50-2143-4825-9865-d236e7692e65"/>
    <ds:schemaRef ds:uri="http://purl.org/dc/terms/"/>
    <ds:schemaRef ds:uri="http://schemas.openxmlformats.org/package/2006/metadata/core-properties"/>
    <ds:schemaRef ds:uri="d21cdafc-5a3a-425e-9674-4fb06b514c0e"/>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3E925E4-5239-4639-A029-07B3CFD6A3F1}">
  <ds:schemaRefs>
    <ds:schemaRef ds:uri="http://schemas.microsoft.com/sharepoint/v3/contenttype/forms"/>
  </ds:schemaRefs>
</ds:datastoreItem>
</file>

<file path=customXml/itemProps3.xml><?xml version="1.0" encoding="utf-8"?>
<ds:datastoreItem xmlns:ds="http://schemas.openxmlformats.org/officeDocument/2006/customXml" ds:itemID="{91C782C2-0474-4F15-93E6-A9AF7844CE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1cdafc-5a3a-425e-9674-4fb06b514c0e"/>
    <ds:schemaRef ds:uri="6e647c50-2143-4825-9865-d236e7692e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EXTERNAL_Template_2023</Template>
  <TotalTime>26105</TotalTime>
  <Words>17901</Words>
  <Application>Microsoft Office PowerPoint</Application>
  <PresentationFormat>Custom</PresentationFormat>
  <Paragraphs>2064</Paragraphs>
  <Slides>46</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Calibri Light</vt:lpstr>
      <vt:lpstr>Anova Light</vt:lpstr>
      <vt:lpstr>Courier New</vt:lpstr>
      <vt:lpstr>Anova Bold</vt:lpstr>
      <vt:lpstr>Verdana</vt:lpstr>
      <vt:lpstr>Arial</vt:lpstr>
      <vt:lpstr>Calibri</vt:lpstr>
      <vt:lpstr>Anova Light (Body)</vt:lpstr>
      <vt:lpstr>Helvetica</vt:lpstr>
      <vt:lpstr>Anova</vt:lpstr>
      <vt:lpstr>SAS - EXTERNAL</vt:lpstr>
      <vt:lpstr>Fuzzy Matching with SAS® PROC SQL</vt:lpstr>
      <vt:lpstr>The Match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SOUNDEX</vt:lpstr>
      <vt:lpstr>SOUNDEX</vt:lpstr>
      <vt:lpstr>SOUNDEX</vt:lpstr>
      <vt:lpstr>SOUNDEX</vt:lpstr>
      <vt:lpstr>SOUNDEX</vt:lpstr>
      <vt:lpstr>SOUNDEX</vt:lpstr>
      <vt:lpstr>SOUNDEX</vt:lpstr>
      <vt:lpstr>SOUNDEX</vt:lpstr>
      <vt:lpstr>SOUNDEX</vt:lpstr>
      <vt:lpstr>SOUNDS LIKE</vt:lpstr>
      <vt:lpstr>SPEDIS (SPElling DIStance)</vt:lpstr>
      <vt:lpstr>SPEDIS (SPElling DIStance)</vt:lpstr>
      <vt:lpstr>SPEDIS (SPElling DIStance)</vt:lpstr>
      <vt:lpstr>SPEDIS (SPElling DIStance)</vt:lpstr>
      <vt:lpstr>SPEDIS (SPElling DIStance)</vt:lpstr>
      <vt:lpstr>SPEDIS (SPElling DIStance)</vt:lpstr>
      <vt:lpstr>COMPLEV</vt:lpstr>
      <vt:lpstr>COMPLEV</vt:lpstr>
      <vt:lpstr>COMPLEV</vt:lpstr>
      <vt:lpstr>COMPLEV</vt:lpstr>
      <vt:lpstr>COMPLEV</vt:lpstr>
      <vt:lpstr>COMPLEV</vt:lpstr>
      <vt:lpstr>COMPLEV</vt:lpstr>
      <vt:lpstr>COMPLEV</vt:lpstr>
      <vt:lpstr>COMPLEV</vt:lpstr>
      <vt:lpstr>COMPGED</vt:lpstr>
      <vt:lpstr>COMPGED</vt:lpstr>
      <vt:lpstr>COMPGED</vt:lpstr>
      <vt:lpstr>COMPGED</vt:lpstr>
      <vt:lpstr>PowerPoint Presentation</vt:lpstr>
      <vt:lpstr>PowerPoint Presentation</vt:lpstr>
      <vt:lpstr>PowerPoint Presentation</vt:lpstr>
      <vt:lpstr>Fuzzy Matching with SAS® PROC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Matching with SAS® PROC SQL</dc:title>
  <dc:creator>Mark Jordan</dc:creator>
  <cp:lastModifiedBy>Marty Hultgren</cp:lastModifiedBy>
  <cp:revision>1</cp:revision>
  <dcterms:created xsi:type="dcterms:W3CDTF">2024-06-25T16:25:50Z</dcterms:created>
  <dcterms:modified xsi:type="dcterms:W3CDTF">2024-11-14T16:53:02Z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y fmtid="{D5CDD505-2E9C-101B-9397-08002B2CF9AE}" pid="4" name="ContentTypeId">
    <vt:lpwstr>0x0101008252B48C136D414EB12EC6609A2B4A69</vt:lpwstr>
  </property>
</Properties>
</file>