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 id="264" r:id="Rel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 Type="http://schemas.openxmlformats.org/officeDocument/2006/relationships/slide" Target="/ppt/slides/slide8.xml" Id="RelId6" /><Relationship Type="http://schemas.openxmlformats.org/officeDocument/2006/relationships/slide" Target="/ppt/slides/slide9.xml" Id="RelId7"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AW Logo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Left Nav Background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Trending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Returns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Orders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Revenue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Profit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Trending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Return Trending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Report Summary</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per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Income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Occupation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100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Orders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qnaVisual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decompositionTreeVisual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8.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keyDriversVisual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keyDriversVisual</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5548f2a-3376-4e11-b5bc-1c67d9890636?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7769549f5d84d9c" /><Relationship Type="http://schemas.openxmlformats.org/officeDocument/2006/relationships/slideLayout" Target="/ppt/slideLayouts/slideLayout8.xml" Id="R731a3733d21a4853" /><Relationship Type="http://schemas.openxmlformats.org/officeDocument/2006/relationships/hyperlink" Target="https://app.powerbi.com/groups/me/reports/a5548f2a-3376-4e11-b5bc-1c67d9890636/?pbi_source=PowerPoint" TargetMode="External" Id="RelId0" /><Relationship Type="http://schemas.openxmlformats.org/officeDocument/2006/relationships/image" Target="/ppt/media/image4.png" Id="imgId216865331"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b532e1e7d4f24a30" /><Relationship Type="http://schemas.openxmlformats.org/officeDocument/2006/relationships/slideLayout" Target="/ppt/slideLayouts/slideLayout8.xml" Id="Rce2920b3973643f3" /><Relationship Type="http://schemas.openxmlformats.org/officeDocument/2006/relationships/hyperlink" Target="https://app.powerbi.com/groups/me/reports/a5548f2a-3376-4e11-b5bc-1c67d9890636/?pbi_source=PowerPoint" TargetMode="External" Id="RelId1" /><Relationship Type="http://schemas.openxmlformats.org/officeDocument/2006/relationships/image" Target="/ppt/media/image5.png" Id="imgId216865332"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be003f33a9cf429b" /><Relationship Type="http://schemas.openxmlformats.org/officeDocument/2006/relationships/slideLayout" Target="/ppt/slideLayouts/slideLayout8.xml" Id="Ra9037c39d2584184" /><Relationship Type="http://schemas.openxmlformats.org/officeDocument/2006/relationships/hyperlink" Target="https://app.powerbi.com/groups/me/reports/a5548f2a-3376-4e11-b5bc-1c67d9890636/?pbi_source=PowerPoint" TargetMode="External" Id="RelId2" /><Relationship Type="http://schemas.openxmlformats.org/officeDocument/2006/relationships/image" Target="/ppt/media/image6.png" Id="imgId216865333"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78953e3788ed46c5" /><Relationship Type="http://schemas.openxmlformats.org/officeDocument/2006/relationships/slideLayout" Target="/ppt/slideLayouts/slideLayout8.xml" Id="R1d5222e841144b2d" /><Relationship Type="http://schemas.openxmlformats.org/officeDocument/2006/relationships/hyperlink" Target="https://app.powerbi.com/groups/me/reports/a5548f2a-3376-4e11-b5bc-1c67d9890636/?pbi_source=PowerPoint" TargetMode="External" Id="RelId3" /><Relationship Type="http://schemas.openxmlformats.org/officeDocument/2006/relationships/image" Target="/ppt/media/image7.png" Id="imgId216865334"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75b77f5564a64f6d" /><Relationship Type="http://schemas.openxmlformats.org/officeDocument/2006/relationships/slideLayout" Target="/ppt/slideLayouts/slideLayout8.xml" Id="Rc8fd9d41937c49b2" /><Relationship Type="http://schemas.openxmlformats.org/officeDocument/2006/relationships/hyperlink" Target="https://app.powerbi.com/groups/me/reports/a5548f2a-3376-4e11-b5bc-1c67d9890636/?pbi_source=PowerPoint" TargetMode="External" Id="RelId4" /><Relationship Type="http://schemas.openxmlformats.org/officeDocument/2006/relationships/image" Target="/ppt/media/image8.png" Id="imgId216865335"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7f27b11973bf4cbe" /><Relationship Type="http://schemas.openxmlformats.org/officeDocument/2006/relationships/slideLayout" Target="/ppt/slideLayouts/slideLayout8.xml" Id="R1de10f2fc524420b" /><Relationship Type="http://schemas.openxmlformats.org/officeDocument/2006/relationships/hyperlink" Target="https://app.powerbi.com/groups/me/reports/a5548f2a-3376-4e11-b5bc-1c67d9890636/?pbi_source=PowerPoint" TargetMode="External" Id="RelId5" /><Relationship Type="http://schemas.openxmlformats.org/officeDocument/2006/relationships/image" Target="/ppt/media/image9.png" Id="imgId216865336" /></Relationships>
</file>

<file path=ppt/slides/_rels/slide8.xml.rels>&#65279;<?xml version="1.0" encoding="utf-8"?><Relationships xmlns="http://schemas.openxmlformats.org/package/2006/relationships"><Relationship Type="http://schemas.openxmlformats.org/officeDocument/2006/relationships/notesSlide" Target="/ppt/notesSlides/notesSlide7.xml" Id="R13f9b40936e64589" /><Relationship Type="http://schemas.openxmlformats.org/officeDocument/2006/relationships/slideLayout" Target="/ppt/slideLayouts/slideLayout8.xml" Id="Rfee8b5f353e34c62" /><Relationship Type="http://schemas.openxmlformats.org/officeDocument/2006/relationships/hyperlink" Target="https://app.powerbi.com/groups/me/reports/a5548f2a-3376-4e11-b5bc-1c67d9890636/?pbi_source=PowerPoint" TargetMode="External" Id="RelId6" /><Relationship Type="http://schemas.openxmlformats.org/officeDocument/2006/relationships/image" Target="/ppt/media/imagea.png" Id="imgId216865337" /></Relationships>
</file>

<file path=ppt/slides/_rels/slide9.xml.rels>&#65279;<?xml version="1.0" encoding="utf-8"?><Relationships xmlns="http://schemas.openxmlformats.org/package/2006/relationships"><Relationship Type="http://schemas.openxmlformats.org/officeDocument/2006/relationships/notesSlide" Target="/ppt/notesSlides/notesSlide8.xml" Id="R5049233266904f93" /><Relationship Type="http://schemas.openxmlformats.org/officeDocument/2006/relationships/slideLayout" Target="/ppt/slideLayouts/slideLayout8.xml" Id="R6778041de02d4923" /><Relationship Type="http://schemas.openxmlformats.org/officeDocument/2006/relationships/hyperlink" Target="https://app.powerbi.com/groups/me/reports/a5548f2a-3376-4e11-b5bc-1c67d9890636/?pbi_source=PowerPoint" TargetMode="External" Id="RelId7" /><Relationship Type="http://schemas.openxmlformats.org/officeDocument/2006/relationships/image" Target="/ppt/media/imageb.png" Id="imgId216865338"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Final 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11/23/2023 7:03:45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11/23/2023 6:50:10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AW Logo ,Left Nav Background ,card ,card ,card ,card ,shape ,shape ,shape ,shape ,Revenue Trending ,Monthly Revenue ,Monthly Orders ,Monthly Returns ,Orders by Category ,pivotTable ,card ,textbox ,textbox ,card ,actionButton ,actionButton ,actionButton ,actionButton ,actionButton ,actionButton ,actionButton ,slicer ,slicer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1686533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Exec Dashboard</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hape ,map ,slicer ,actionButton ,actionButton ,actionButton ,actionButton.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1686533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Map</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Monthly Orders vs. Target ,Monthly Revenue vs. Target ,Monthly Profit vs. Target ,Profit Trending ,Return Trending ,card ,textbox ,actionButton ,actionButton ,actionButton ,actionButton ,slicer ,slicer ,Report Summary.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1686533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Detail</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hape ,card ,card ,shape ,shape ,Revenue per Customer ,Orders by Income Level ,Orders by Occupation ,Top 100 Customers ,card ,card ,card ,textbox ,textbox ,textbox ,slicer ,actionButton ,actionButton ,actionButton ,actionButton ,actionButton ,actionButton ,slicer.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21686533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Detail</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multiRowCard ,Weekly Orders.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216865335"/>
          <a:stretch xmlns:a="http://schemas.openxmlformats.org/drawingml/2006/main">
            <a:fillRect/>
          </a:stretch>
        </p:blipFill>
        <p:spPr>
          <a:xfrm xmlns:a="http://schemas.openxmlformats.org/drawingml/2006/main">
            <a:off x="4076700" y="2266950"/>
            <a:ext cx="4038600" cy="23241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Category Tooltip</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qnaVisual ,pivotTable.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21686533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Q&amp;A</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decompositionTreeVisual ,card.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21686533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Decomposition Tree</a:t>
            </a:r>
          </a:p>
        </p:txBody>
      </p:sp>
    </p:spTree>
    <p:clrMapOvr>
      <a:masterClrMapping xmlns:a="http://schemas.openxmlformats.org/drawingml/2006/main"/>
    </p:clrMapOvr>
  </p:cSld>
</p:sld>
</file>

<file path=ppt/slides/slide9.xml><?xml version="1.0" encoding="utf-8"?>
<p:sld xmlns:p="http://schemas.openxmlformats.org/presentationml/2006/main">
  <p:cSld>
    <p:spTree>
      <p:nvGrpSpPr>
        <p:cNvPr id="1" name=""/>
        <p:cNvGrpSpPr/>
        <p:nvPr/>
      </p:nvGrpSpPr>
      <p:grpSpPr/>
      <p:pic>
        <p:nvPicPr>
          <p:cNvPr id="3" name="Picture" title="This slide contains the following visuals: keyDriversVisual ,keyDriversVisual. Please refer to the notes on this slide for details">
            <a:hlinkClick xmlns:r="http://schemas.openxmlformats.org/officeDocument/2006/relationships" xmlns:a="http://schemas.openxmlformats.org/drawingml/2006/main" r:id="RelId7"/>
          </p:cNvPr>
          <p:cNvPicPr>
            <a:picLocks xmlns:a="http://schemas.openxmlformats.org/drawingml/2006/main" noChangeAspect="1"/>
          </p:cNvPicPr>
          <p:nvPr/>
        </p:nvPicPr>
        <p:blipFill>
          <a:blip xmlns:r="http://schemas.openxmlformats.org/officeDocument/2006/relationships" xmlns:a="http://schemas.openxmlformats.org/drawingml/2006/main" r:embed="imgId21686533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Key Influencers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