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19E81-A8D9-48AC-9B79-DF8F45F81FA2}" v="11" dt="2024-08-20T13:07:06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um sadaf" userId="0723fef21a4c8c36" providerId="LiveId" clId="{DE1F39AE-2159-4C22-9ACE-364D95AA405A}"/>
    <pc:docChg chg="undo custSel modSld">
      <pc:chgData name="mahum sadaf" userId="0723fef21a4c8c36" providerId="LiveId" clId="{DE1F39AE-2159-4C22-9ACE-364D95AA405A}" dt="2022-09-01T10:12:48.389" v="56" actId="20577"/>
      <pc:docMkLst>
        <pc:docMk/>
      </pc:docMkLst>
      <pc:sldChg chg="modSp mod">
        <pc:chgData name="mahum sadaf" userId="0723fef21a4c8c36" providerId="LiveId" clId="{DE1F39AE-2159-4C22-9ACE-364D95AA405A}" dt="2022-09-01T10:12:48.389" v="56" actId="20577"/>
        <pc:sldMkLst>
          <pc:docMk/>
          <pc:sldMk cId="4251391328" sldId="256"/>
        </pc:sldMkLst>
        <pc:spChg chg="mod">
          <ac:chgData name="mahum sadaf" userId="0723fef21a4c8c36" providerId="LiveId" clId="{DE1F39AE-2159-4C22-9ACE-364D95AA405A}" dt="2022-09-01T10:12:48.389" v="56" actId="20577"/>
          <ac:spMkLst>
            <pc:docMk/>
            <pc:sldMk cId="4251391328" sldId="256"/>
            <ac:spMk id="2" creationId="{A12F0C52-0386-9FD8-CB3C-AE0A24C93B7D}"/>
          </ac:spMkLst>
        </pc:spChg>
      </pc:sldChg>
      <pc:sldChg chg="addSp modSp mod">
        <pc:chgData name="mahum sadaf" userId="0723fef21a4c8c36" providerId="LiveId" clId="{DE1F39AE-2159-4C22-9ACE-364D95AA405A}" dt="2022-09-01T10:05:07.720" v="22" actId="242"/>
        <pc:sldMkLst>
          <pc:docMk/>
          <pc:sldMk cId="760663253" sldId="257"/>
        </pc:sldMkLst>
        <pc:spChg chg="mod">
          <ac:chgData name="mahum sadaf" userId="0723fef21a4c8c36" providerId="LiveId" clId="{DE1F39AE-2159-4C22-9ACE-364D95AA405A}" dt="2022-09-01T10:04:32.588" v="16" actId="1076"/>
          <ac:spMkLst>
            <pc:docMk/>
            <pc:sldMk cId="760663253" sldId="257"/>
            <ac:spMk id="2" creationId="{655B0D84-2620-09D3-CC14-8FAE2D37CF56}"/>
          </ac:spMkLst>
        </pc:spChg>
        <pc:spChg chg="add mod">
          <ac:chgData name="mahum sadaf" userId="0723fef21a4c8c36" providerId="LiveId" clId="{DE1F39AE-2159-4C22-9ACE-364D95AA405A}" dt="2022-09-01T10:05:07.720" v="22" actId="242"/>
          <ac:spMkLst>
            <pc:docMk/>
            <pc:sldMk cId="760663253" sldId="257"/>
            <ac:spMk id="3" creationId="{FED32750-7FCF-B032-2703-F07684B9030E}"/>
          </ac:spMkLst>
        </pc:spChg>
      </pc:sldChg>
    </pc:docChg>
  </pc:docChgLst>
  <pc:docChgLst>
    <pc:chgData name="mahum Khan" userId="0723fef21a4c8c36" providerId="LiveId" clId="{BBA19E81-A8D9-48AC-9B79-DF8F45F81FA2}"/>
    <pc:docChg chg="undo custSel addSld delSld modSld">
      <pc:chgData name="mahum Khan" userId="0723fef21a4c8c36" providerId="LiveId" clId="{BBA19E81-A8D9-48AC-9B79-DF8F45F81FA2}" dt="2024-08-20T13:09:36.887" v="285" actId="5793"/>
      <pc:docMkLst>
        <pc:docMk/>
      </pc:docMkLst>
      <pc:sldChg chg="del">
        <pc:chgData name="mahum Khan" userId="0723fef21a4c8c36" providerId="LiveId" clId="{BBA19E81-A8D9-48AC-9B79-DF8F45F81FA2}" dt="2024-08-20T12:48:36.536" v="16" actId="47"/>
        <pc:sldMkLst>
          <pc:docMk/>
          <pc:sldMk cId="760663253" sldId="257"/>
        </pc:sldMkLst>
      </pc:sldChg>
      <pc:sldChg chg="modSp new del mod">
        <pc:chgData name="mahum Khan" userId="0723fef21a4c8c36" providerId="LiveId" clId="{BBA19E81-A8D9-48AC-9B79-DF8F45F81FA2}" dt="2024-08-20T12:48:34.647" v="15" actId="47"/>
        <pc:sldMkLst>
          <pc:docMk/>
          <pc:sldMk cId="2444496882" sldId="258"/>
        </pc:sldMkLst>
        <pc:spChg chg="mod">
          <ac:chgData name="mahum Khan" userId="0723fef21a4c8c36" providerId="LiveId" clId="{BBA19E81-A8D9-48AC-9B79-DF8F45F81FA2}" dt="2024-08-20T12:48:27.286" v="13" actId="20577"/>
          <ac:spMkLst>
            <pc:docMk/>
            <pc:sldMk cId="2444496882" sldId="258"/>
            <ac:spMk id="2" creationId="{5A807957-EFE0-5FDB-FF83-19FF273B6B5A}"/>
          </ac:spMkLst>
        </pc:spChg>
      </pc:sldChg>
      <pc:sldChg chg="addSp delSp modSp new mod">
        <pc:chgData name="mahum Khan" userId="0723fef21a4c8c36" providerId="LiveId" clId="{BBA19E81-A8D9-48AC-9B79-DF8F45F81FA2}" dt="2024-08-20T12:51:25.324" v="54" actId="20577"/>
        <pc:sldMkLst>
          <pc:docMk/>
          <pc:sldMk cId="2381334412" sldId="259"/>
        </pc:sldMkLst>
        <pc:spChg chg="mod">
          <ac:chgData name="mahum Khan" userId="0723fef21a4c8c36" providerId="LiveId" clId="{BBA19E81-A8D9-48AC-9B79-DF8F45F81FA2}" dt="2024-08-20T12:49:16.089" v="37" actId="1076"/>
          <ac:spMkLst>
            <pc:docMk/>
            <pc:sldMk cId="2381334412" sldId="259"/>
            <ac:spMk id="2" creationId="{8169F94E-CA51-BDDB-F6F6-7914A13839B4}"/>
          </ac:spMkLst>
        </pc:spChg>
        <pc:spChg chg="del mod">
          <ac:chgData name="mahum Khan" userId="0723fef21a4c8c36" providerId="LiveId" clId="{BBA19E81-A8D9-48AC-9B79-DF8F45F81FA2}" dt="2024-08-20T12:48:45.090" v="32"/>
          <ac:spMkLst>
            <pc:docMk/>
            <pc:sldMk cId="2381334412" sldId="259"/>
            <ac:spMk id="3" creationId="{A2E3CFED-AAE3-23F5-7E96-474B15C4E360}"/>
          </ac:spMkLst>
        </pc:spChg>
        <pc:spChg chg="add mod">
          <ac:chgData name="mahum Khan" userId="0723fef21a4c8c36" providerId="LiveId" clId="{BBA19E81-A8D9-48AC-9B79-DF8F45F81FA2}" dt="2024-08-20T12:51:25.324" v="54" actId="20577"/>
          <ac:spMkLst>
            <pc:docMk/>
            <pc:sldMk cId="2381334412" sldId="259"/>
            <ac:spMk id="4" creationId="{5ED42BA8-C3FA-FCCA-B82B-5A2E6C6802FF}"/>
          </ac:spMkLst>
        </pc:spChg>
      </pc:sldChg>
      <pc:sldChg chg="addSp delSp modSp new mod">
        <pc:chgData name="mahum Khan" userId="0723fef21a4c8c36" providerId="LiveId" clId="{BBA19E81-A8D9-48AC-9B79-DF8F45F81FA2}" dt="2024-08-20T12:58:40.962" v="173" actId="14100"/>
        <pc:sldMkLst>
          <pc:docMk/>
          <pc:sldMk cId="355526774" sldId="260"/>
        </pc:sldMkLst>
        <pc:spChg chg="mod">
          <ac:chgData name="mahum Khan" userId="0723fef21a4c8c36" providerId="LiveId" clId="{BBA19E81-A8D9-48AC-9B79-DF8F45F81FA2}" dt="2024-08-20T12:54:30.640" v="104" actId="1076"/>
          <ac:spMkLst>
            <pc:docMk/>
            <pc:sldMk cId="355526774" sldId="260"/>
            <ac:spMk id="2" creationId="{C3516CB8-D54E-A7A9-5399-F60DAE5EE6CB}"/>
          </ac:spMkLst>
        </pc:spChg>
        <pc:spChg chg="del">
          <ac:chgData name="mahum Khan" userId="0723fef21a4c8c36" providerId="LiveId" clId="{BBA19E81-A8D9-48AC-9B79-DF8F45F81FA2}" dt="2024-08-20T12:52:56.930" v="73"/>
          <ac:spMkLst>
            <pc:docMk/>
            <pc:sldMk cId="355526774" sldId="260"/>
            <ac:spMk id="3" creationId="{C59AE618-A143-CB4A-C69D-52BF9F6D2DF1}"/>
          </ac:spMkLst>
        </pc:spChg>
        <pc:spChg chg="add mod">
          <ac:chgData name="mahum Khan" userId="0723fef21a4c8c36" providerId="LiveId" clId="{BBA19E81-A8D9-48AC-9B79-DF8F45F81FA2}" dt="2024-08-20T12:58:40.962" v="173" actId="14100"/>
          <ac:spMkLst>
            <pc:docMk/>
            <pc:sldMk cId="355526774" sldId="260"/>
            <ac:spMk id="4" creationId="{A2917337-E0A3-9978-C3E5-3436B8BBB365}"/>
          </ac:spMkLst>
        </pc:spChg>
      </pc:sldChg>
      <pc:sldChg chg="modSp new mod">
        <pc:chgData name="mahum Khan" userId="0723fef21a4c8c36" providerId="LiveId" clId="{BBA19E81-A8D9-48AC-9B79-DF8F45F81FA2}" dt="2024-08-20T13:00:42.252" v="203" actId="1076"/>
        <pc:sldMkLst>
          <pc:docMk/>
          <pc:sldMk cId="337325439" sldId="261"/>
        </pc:sldMkLst>
        <pc:spChg chg="mod">
          <ac:chgData name="mahum Khan" userId="0723fef21a4c8c36" providerId="LiveId" clId="{BBA19E81-A8D9-48AC-9B79-DF8F45F81FA2}" dt="2024-08-20T13:00:37.754" v="202" actId="1076"/>
          <ac:spMkLst>
            <pc:docMk/>
            <pc:sldMk cId="337325439" sldId="261"/>
            <ac:spMk id="2" creationId="{6400E03C-81FF-8675-AEB3-5424D05CF08B}"/>
          </ac:spMkLst>
        </pc:spChg>
        <pc:spChg chg="mod">
          <ac:chgData name="mahum Khan" userId="0723fef21a4c8c36" providerId="LiveId" clId="{BBA19E81-A8D9-48AC-9B79-DF8F45F81FA2}" dt="2024-08-20T13:00:42.252" v="203" actId="1076"/>
          <ac:spMkLst>
            <pc:docMk/>
            <pc:sldMk cId="337325439" sldId="261"/>
            <ac:spMk id="3" creationId="{52213196-9F6B-6976-6B00-623E2C625E8F}"/>
          </ac:spMkLst>
        </pc:spChg>
      </pc:sldChg>
      <pc:sldChg chg="addSp delSp modSp new mod">
        <pc:chgData name="mahum Khan" userId="0723fef21a4c8c36" providerId="LiveId" clId="{BBA19E81-A8D9-48AC-9B79-DF8F45F81FA2}" dt="2024-08-20T13:07:46.226" v="248" actId="1440"/>
        <pc:sldMkLst>
          <pc:docMk/>
          <pc:sldMk cId="1363530691" sldId="262"/>
        </pc:sldMkLst>
        <pc:spChg chg="del mod">
          <ac:chgData name="mahum Khan" userId="0723fef21a4c8c36" providerId="LiveId" clId="{BBA19E81-A8D9-48AC-9B79-DF8F45F81FA2}" dt="2024-08-20T13:03:23.342" v="217" actId="478"/>
          <ac:spMkLst>
            <pc:docMk/>
            <pc:sldMk cId="1363530691" sldId="262"/>
            <ac:spMk id="2" creationId="{C116F432-FC9D-D0CB-AB5B-64AF9CF9A472}"/>
          </ac:spMkLst>
        </pc:spChg>
        <pc:spChg chg="del mod">
          <ac:chgData name="mahum Khan" userId="0723fef21a4c8c36" providerId="LiveId" clId="{BBA19E81-A8D9-48AC-9B79-DF8F45F81FA2}" dt="2024-08-20T13:04:02.219" v="220"/>
          <ac:spMkLst>
            <pc:docMk/>
            <pc:sldMk cId="1363530691" sldId="262"/>
            <ac:spMk id="3" creationId="{6325166F-B695-7B74-B8CB-DEB250A5E21E}"/>
          </ac:spMkLst>
        </pc:spChg>
        <pc:spChg chg="add del">
          <ac:chgData name="mahum Khan" userId="0723fef21a4c8c36" providerId="LiveId" clId="{BBA19E81-A8D9-48AC-9B79-DF8F45F81FA2}" dt="2024-08-20T13:04:52.985" v="228" actId="11529"/>
          <ac:spMkLst>
            <pc:docMk/>
            <pc:sldMk cId="1363530691" sldId="262"/>
            <ac:spMk id="8" creationId="{6C7AB1D3-0C99-E4FB-C1D5-D15E72083AC0}"/>
          </ac:spMkLst>
        </pc:spChg>
        <pc:spChg chg="add">
          <ac:chgData name="mahum Khan" userId="0723fef21a4c8c36" providerId="LiveId" clId="{BBA19E81-A8D9-48AC-9B79-DF8F45F81FA2}" dt="2024-08-20T13:05:07.881" v="229" actId="11529"/>
          <ac:spMkLst>
            <pc:docMk/>
            <pc:sldMk cId="1363530691" sldId="262"/>
            <ac:spMk id="9" creationId="{D14061F8-2E87-D00A-27EB-9C45B40C663F}"/>
          </ac:spMkLst>
        </pc:spChg>
        <pc:picChg chg="add mod">
          <ac:chgData name="mahum Khan" userId="0723fef21a4c8c36" providerId="LiveId" clId="{BBA19E81-A8D9-48AC-9B79-DF8F45F81FA2}" dt="2024-08-20T13:07:46.226" v="248" actId="1440"/>
          <ac:picMkLst>
            <pc:docMk/>
            <pc:sldMk cId="1363530691" sldId="262"/>
            <ac:picMk id="5" creationId="{A3828219-AD29-1913-AC3F-00CAE8627023}"/>
          </ac:picMkLst>
        </pc:picChg>
        <pc:cxnChg chg="add mod">
          <ac:chgData name="mahum Khan" userId="0723fef21a4c8c36" providerId="LiveId" clId="{BBA19E81-A8D9-48AC-9B79-DF8F45F81FA2}" dt="2024-08-20T13:04:26.456" v="224" actId="1076"/>
          <ac:cxnSpMkLst>
            <pc:docMk/>
            <pc:sldMk cId="1363530691" sldId="262"/>
            <ac:cxnSpMk id="7" creationId="{3AD9B36B-F4E6-4AD7-17F3-144B54B172FA}"/>
          </ac:cxnSpMkLst>
        </pc:cxnChg>
        <pc:cxnChg chg="add">
          <ac:chgData name="mahum Khan" userId="0723fef21a4c8c36" providerId="LiveId" clId="{BBA19E81-A8D9-48AC-9B79-DF8F45F81FA2}" dt="2024-08-20T13:05:19.584" v="230" actId="11529"/>
          <ac:cxnSpMkLst>
            <pc:docMk/>
            <pc:sldMk cId="1363530691" sldId="262"/>
            <ac:cxnSpMk id="11" creationId="{996C2693-93A8-FD88-FC0B-6DC6EBB6B7F2}"/>
          </ac:cxnSpMkLst>
        </pc:cxnChg>
      </pc:sldChg>
      <pc:sldChg chg="addSp delSp modSp new mod">
        <pc:chgData name="mahum Khan" userId="0723fef21a4c8c36" providerId="LiveId" clId="{BBA19E81-A8D9-48AC-9B79-DF8F45F81FA2}" dt="2024-08-20T13:07:39.359" v="247" actId="1440"/>
        <pc:sldMkLst>
          <pc:docMk/>
          <pc:sldMk cId="3310777754" sldId="263"/>
        </pc:sldMkLst>
        <pc:spChg chg="mod">
          <ac:chgData name="mahum Khan" userId="0723fef21a4c8c36" providerId="LiveId" clId="{BBA19E81-A8D9-48AC-9B79-DF8F45F81FA2}" dt="2024-08-20T13:07:18.558" v="244" actId="1076"/>
          <ac:spMkLst>
            <pc:docMk/>
            <pc:sldMk cId="3310777754" sldId="263"/>
            <ac:spMk id="2" creationId="{6FD3C3C8-FDDB-86EF-A978-77CAD4653B32}"/>
          </ac:spMkLst>
        </pc:spChg>
        <pc:spChg chg="del mod">
          <ac:chgData name="mahum Khan" userId="0723fef21a4c8c36" providerId="LiveId" clId="{BBA19E81-A8D9-48AC-9B79-DF8F45F81FA2}" dt="2024-08-20T13:06:07.769" v="238" actId="478"/>
          <ac:spMkLst>
            <pc:docMk/>
            <pc:sldMk cId="3310777754" sldId="263"/>
            <ac:spMk id="3" creationId="{A63E9A11-4295-5C8D-F55C-36F53E639751}"/>
          </ac:spMkLst>
        </pc:spChg>
        <pc:picChg chg="add mod">
          <ac:chgData name="mahum Khan" userId="0723fef21a4c8c36" providerId="LiveId" clId="{BBA19E81-A8D9-48AC-9B79-DF8F45F81FA2}" dt="2024-08-20T13:07:39.359" v="247" actId="1440"/>
          <ac:picMkLst>
            <pc:docMk/>
            <pc:sldMk cId="3310777754" sldId="263"/>
            <ac:picMk id="5" creationId="{2BA3A447-7287-1D06-0577-347833B5C048}"/>
          </ac:picMkLst>
        </pc:picChg>
      </pc:sldChg>
      <pc:sldChg chg="modSp new mod">
        <pc:chgData name="mahum Khan" userId="0723fef21a4c8c36" providerId="LiveId" clId="{BBA19E81-A8D9-48AC-9B79-DF8F45F81FA2}" dt="2024-08-20T13:09:36.887" v="285" actId="5793"/>
        <pc:sldMkLst>
          <pc:docMk/>
          <pc:sldMk cId="377074679" sldId="264"/>
        </pc:sldMkLst>
        <pc:spChg chg="mod">
          <ac:chgData name="mahum Khan" userId="0723fef21a4c8c36" providerId="LiveId" clId="{BBA19E81-A8D9-48AC-9B79-DF8F45F81FA2}" dt="2024-08-20T13:08:16.763" v="260" actId="20577"/>
          <ac:spMkLst>
            <pc:docMk/>
            <pc:sldMk cId="377074679" sldId="264"/>
            <ac:spMk id="2" creationId="{18DF886C-5EC3-89E4-4817-7565BEAF39D0}"/>
          </ac:spMkLst>
        </pc:spChg>
        <pc:spChg chg="mod">
          <ac:chgData name="mahum Khan" userId="0723fef21a4c8c36" providerId="LiveId" clId="{BBA19E81-A8D9-48AC-9B79-DF8F45F81FA2}" dt="2024-08-20T13:09:36.887" v="285" actId="5793"/>
          <ac:spMkLst>
            <pc:docMk/>
            <pc:sldMk cId="377074679" sldId="264"/>
            <ac:spMk id="3" creationId="{FC0EE457-66EF-8FDC-B418-7F850BD636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6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8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5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3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2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2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9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F0C52-0386-9FD8-CB3C-AE0A24C9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61" y="720435"/>
            <a:ext cx="6397165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Image Authentication Based on </a:t>
            </a:r>
            <a:r>
              <a:rPr lang="en-US" dirty="0"/>
              <a:t>Steganography</a:t>
            </a:r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A58F6-29EE-D954-FFCC-A21E00977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361" y="2427316"/>
            <a:ext cx="6397165" cy="35135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Name- Mahum Fareed Khan</a:t>
            </a:r>
          </a:p>
          <a:p>
            <a:r>
              <a:rPr lang="en-US" dirty="0"/>
              <a:t>PRN-20070123117</a:t>
            </a:r>
          </a:p>
          <a:p>
            <a:r>
              <a:rPr lang="en-US" dirty="0"/>
              <a:t>Branch-ENTC</a:t>
            </a:r>
          </a:p>
          <a:p>
            <a:r>
              <a:rPr lang="en-US" dirty="0"/>
              <a:t>Div.-B</a:t>
            </a:r>
          </a:p>
          <a:p>
            <a:r>
              <a:rPr lang="en-US" dirty="0"/>
              <a:t>Batch-2020-2024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C17A2-3866-1DC5-C54B-D43A74599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18" b="3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9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F94E-CA51-BDDB-F6F6-7914A138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2434"/>
            <a:ext cx="9950103" cy="1507376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D42BA8-C3FA-FCCA-B82B-5A2E6C680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7362" y="1976545"/>
            <a:ext cx="915375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is a technique for image authentication in which secret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is embedded in an image, which can then be removed and examined to validate the image's legitimacy.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procedure guarantees no tampering has occurred, since any tampering would disrupt the embedded data.</a:t>
            </a:r>
          </a:p>
        </p:txBody>
      </p:sp>
    </p:spTree>
    <p:extLst>
      <p:ext uri="{BB962C8B-B14F-4D97-AF65-F5344CB8AC3E}">
        <p14:creationId xmlns:p14="http://schemas.microsoft.com/office/powerpoint/2010/main" val="238133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6CB8-D54E-A7A9-5399-F60DAE5E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14034"/>
            <a:ext cx="9950103" cy="1507376"/>
          </a:xfrm>
        </p:spPr>
        <p:txBody>
          <a:bodyPr/>
          <a:lstStyle/>
          <a:p>
            <a:r>
              <a:rPr lang="en-US" dirty="0"/>
              <a:t>Embedding Process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917337-E0A3-9978-C3E5-3436B8BBB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7362" y="2136340"/>
            <a:ext cx="966175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Secret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watermark, hash, or any relevant data is chosen to be embedded into the image.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Steganographic Technique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LSB (Least Significant Bit) was used for hiding a binary   message image within the cover image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secret data is embedded into the image, typically in a way that is imperceptible to the human eye. The image appears unchanged, but it now contains the hidden data. </a:t>
            </a:r>
          </a:p>
        </p:txBody>
      </p:sp>
    </p:spTree>
    <p:extLst>
      <p:ext uri="{BB962C8B-B14F-4D97-AF65-F5344CB8AC3E}">
        <p14:creationId xmlns:p14="http://schemas.microsoft.com/office/powerpoint/2010/main" val="35552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E03C-81FF-8675-AEB3-5424D05C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314034"/>
            <a:ext cx="9950103" cy="1507376"/>
          </a:xfrm>
        </p:spPr>
        <p:txBody>
          <a:bodyPr/>
          <a:lstStyle/>
          <a:p>
            <a:r>
              <a:rPr lang="en-US" dirty="0"/>
              <a:t>Authentication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3196-9F6B-6976-6B00-623E2C62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0" y="1980276"/>
            <a:ext cx="9950103" cy="3513514"/>
          </a:xfrm>
        </p:spPr>
        <p:txBody>
          <a:bodyPr/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Extraction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hidden data is extracted from the image using the inverse of the embedding technique.</a:t>
            </a:r>
          </a:p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Verification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extracted data is compared with the original data (or some known standard). If the data matches, the image is deemed authentic.</a:t>
            </a:r>
          </a:p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Tamper Detection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If the image has been altered, the extracted data will differ, signalling that the image has been tampered with.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2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flower&#10;&#10;Description automatically generated">
            <a:extLst>
              <a:ext uri="{FF2B5EF4-FFF2-40B4-BE49-F238E27FC236}">
                <a16:creationId xmlns:a16="http://schemas.microsoft.com/office/drawing/2014/main" id="{A3828219-AD29-1913-AC3F-00CAE8627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13" y="570763"/>
            <a:ext cx="9948862" cy="5316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D9B36B-F4E6-4AD7-17F3-144B54B172FA}"/>
              </a:ext>
            </a:extLst>
          </p:cNvPr>
          <p:cNvCxnSpPr/>
          <p:nvPr/>
        </p:nvCxnSpPr>
        <p:spPr>
          <a:xfrm>
            <a:off x="2661920" y="3870960"/>
            <a:ext cx="3728720" cy="107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D14061F8-2E87-D00A-27EB-9C45B40C663F}"/>
              </a:ext>
            </a:extLst>
          </p:cNvPr>
          <p:cNvSpPr/>
          <p:nvPr/>
        </p:nvSpPr>
        <p:spPr>
          <a:xfrm>
            <a:off x="5618480" y="883920"/>
            <a:ext cx="3088640" cy="313944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C2693-93A8-FD88-FC0B-6DC6EBB6B7F2}"/>
              </a:ext>
            </a:extLst>
          </p:cNvPr>
          <p:cNvCxnSpPr/>
          <p:nvPr/>
        </p:nvCxnSpPr>
        <p:spPr>
          <a:xfrm flipV="1">
            <a:off x="2661920" y="2763520"/>
            <a:ext cx="2956560" cy="74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3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C3C8-FDDB-86EF-A978-77CAD465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80354"/>
            <a:ext cx="9950103" cy="1507376"/>
          </a:xfrm>
        </p:spPr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BA3A447-7287-1D06-0577-347833B5C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1" y="1669010"/>
            <a:ext cx="6629747" cy="4644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77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886C-5EC3-89E4-4817-7565BEAF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E457-66EF-8FDC-B418-7F850BD6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technique demonstrates the effectiveness of LSB (Least Significant Bit) steganography in hiding a binary message within a cover image.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467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3674D"/>
      </a:accent1>
      <a:accent2>
        <a:srgbClr val="B1863B"/>
      </a:accent2>
      <a:accent3>
        <a:srgbClr val="A3A942"/>
      </a:accent3>
      <a:accent4>
        <a:srgbClr val="79B13B"/>
      </a:accent4>
      <a:accent5>
        <a:srgbClr val="55B848"/>
      </a:accent5>
      <a:accent6>
        <a:srgbClr val="3BB15F"/>
      </a:accent6>
      <a:hlink>
        <a:srgbClr val="378DA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Avenir Next LT Pro</vt:lpstr>
      <vt:lpstr>Avenir Next LT Pro Light</vt:lpstr>
      <vt:lpstr>BlocksVTI</vt:lpstr>
      <vt:lpstr>Image Authentication Based on Steganography Approach</vt:lpstr>
      <vt:lpstr>Introduction</vt:lpstr>
      <vt:lpstr>Embedding Process</vt:lpstr>
      <vt:lpstr>Authentication Process</vt:lpstr>
      <vt:lpstr>PowerPoint Presentation</vt:lpstr>
      <vt:lpstr>Code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Authentication Based on Watermarking Approach</dc:title>
  <dc:creator>mahum sadaf</dc:creator>
  <cp:lastModifiedBy>mahum Khan</cp:lastModifiedBy>
  <cp:revision>1</cp:revision>
  <dcterms:created xsi:type="dcterms:W3CDTF">2022-09-01T04:32:12Z</dcterms:created>
  <dcterms:modified xsi:type="dcterms:W3CDTF">2024-08-20T13:09:39Z</dcterms:modified>
</cp:coreProperties>
</file>