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>
      <p:cViewPr>
        <p:scale>
          <a:sx n="200" d="100"/>
          <a:sy n="200" d="100"/>
        </p:scale>
        <p:origin x="-6432" y="-2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0EE9-FF81-E926-5389-94B61BB4F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69E6A-407A-F7A9-3E18-3236EDCCD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F5690-10DC-CB3F-CE89-8C15D1E2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4168-1A2E-4D8B-8395-149A8B10646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7E4B-09E9-3B30-44DF-652EF549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70EEF-ACC7-F4F6-F246-423BA647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258-25F9-4604-A4E6-685A4BCC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10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ADC3-06F7-E59E-A59B-24A873D0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FD3CB-D9BD-66E8-8F30-C1B990F26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8D9FF-DE61-C0BC-957F-36F60594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4168-1A2E-4D8B-8395-149A8B10646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0EAA2-4A67-42F3-6A8F-3C292692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F3BB0-F0F8-3E03-CC07-8ACFE475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258-25F9-4604-A4E6-685A4BCC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0C370-9E58-6F32-7DCB-3A62222E8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6C662-A5E0-E770-4AF9-2C48EFBC9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E34B-B2FE-D29A-591B-63498218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4168-1A2E-4D8B-8395-149A8B10646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EE9F-4A00-7E44-9774-996DC599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6BDE9-CFA3-2AA8-78A5-386B5D99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258-25F9-4604-A4E6-685A4BCC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68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4EEC-3B8A-8C1C-1F88-E5A60400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F4F9-A6CA-139E-22AC-D5A38BC3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FFF08-45FD-DD1C-C9F3-70D36ECF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4168-1A2E-4D8B-8395-149A8B10646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6E07-D502-030E-51FA-2B3CB3E9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333D5-9AEF-67BF-764C-824C8F9B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258-25F9-4604-A4E6-685A4BCC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59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9657-9655-09EA-B4E3-D844F76D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47728-26EB-A341-ADC2-4533C16B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5E9A9-FD49-FB3E-4DA9-E632181C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4168-1A2E-4D8B-8395-149A8B10646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7CD0A-3708-A902-A81B-B9250877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90E0C-77E4-4AF3-E49D-11379843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258-25F9-4604-A4E6-685A4BCC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72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0D3D-3CED-9B9F-D870-FDC4246C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50A33-BD71-92D4-401A-2A0A7049D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56D7-0E40-119A-3D2F-952AFC162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88781-5DE8-4163-D9E3-16852A5D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4168-1A2E-4D8B-8395-149A8B10646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1D0B7-C192-8F4A-DE4A-A57E8E6C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64D8D-A814-2D63-8E97-421D0445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258-25F9-4604-A4E6-685A4BCC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00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FDB3-145E-67F4-79A7-D0E63683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C8F6-F1AF-ACB5-E162-DADDDEF6F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679CD-6E34-33FF-9E78-05FEFE69E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53DC4-4BE0-5603-2E65-094DE8E26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7710B-E17D-FC35-D32A-C70C74CB4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C5C68-D5DF-6A34-06EA-C66D1D46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4168-1A2E-4D8B-8395-149A8B10646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9BEF2-190E-385A-C4C9-1E3F3D9F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AB41C-9DBD-1EEA-BD28-5C6F6128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258-25F9-4604-A4E6-685A4BCC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71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B914-F860-E643-5867-37C35CDE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792C0-C838-6402-19C6-E8AF2EFA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4168-1A2E-4D8B-8395-149A8B10646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342AA-3153-AF0A-59B9-36D739C5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975F6-C487-1788-3419-499D5219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258-25F9-4604-A4E6-685A4BCC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10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BEFA0-11E0-7C20-D059-ABD62E43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4168-1A2E-4D8B-8395-149A8B10646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1EAB4-6A36-071B-946C-2D59FABA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B29D8-7931-94DA-FEE0-27C9D1A3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258-25F9-4604-A4E6-685A4BCC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78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844F-1CDB-D185-BBA1-9122F4CB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1A57-6FB3-07DA-94AF-5317E5A76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39370-3267-D47B-87AF-D3B5C820F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09220-1A11-BB01-F0A2-50DC3511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4168-1A2E-4D8B-8395-149A8B10646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DE201-70C1-97FD-A267-67883A28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03D97-99C3-18B4-0BC7-7B743000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258-25F9-4604-A4E6-685A4BCC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2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18A4-0FF9-6DEA-0D10-E57E2951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BDD5F-C979-4520-F393-64CA0C15A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5C742-79EC-4034-7E1C-D3EE8CE78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4946C-3696-154F-2E76-906F2330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4168-1A2E-4D8B-8395-149A8B10646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A2FF-7E6F-1CEC-9C23-9815964F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C0637-7ED4-638A-A1B8-116E6AE4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258-25F9-4604-A4E6-685A4BCC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12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4A54F-17FF-E053-D901-8813C39B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9B414-61AC-85A3-E76E-31B59F6A8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E7C00-60CB-A636-BFF5-495FD8740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B4168-1A2E-4D8B-8395-149A8B10646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1ECE1-2706-BEC9-3197-2E7A44806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3C062-6702-F027-F702-B5A606A6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4258-25F9-4604-A4E6-685A4BCC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35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47AB3-9981-230D-6773-E483A6C58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438478"/>
            <a:ext cx="4620584" cy="2400729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TICKET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AF901-E9AB-7DDA-E080-F75504BDD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124956"/>
            <a:ext cx="5033433" cy="1294566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No:-10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Percy Dutta(20070123061)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Mahum Fareed Khan(20070123117)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yellow school bus on the street&#10;&#10;Description automatically generated">
            <a:extLst>
              <a:ext uri="{FF2B5EF4-FFF2-40B4-BE49-F238E27FC236}">
                <a16:creationId xmlns:a16="http://schemas.microsoft.com/office/drawing/2014/main" id="{316D9125-A134-2549-07C6-44C39D6C1E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" b="1220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552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A573E-97C8-666C-0CFE-9AF4033C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993B-E3D6-8299-2A9E-9C37AF8C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evelop a bus ticket reservation system that allows passengers to book and manage bus tickets for various  routes and schedules.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ue bus with people on the windshield&#10;&#10;Description automatically generated">
            <a:extLst>
              <a:ext uri="{FF2B5EF4-FFF2-40B4-BE49-F238E27FC236}">
                <a16:creationId xmlns:a16="http://schemas.microsoft.com/office/drawing/2014/main" id="{6BEC50F7-EB68-557F-B982-51ABE39148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8" r="1113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1745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4B7BC-A844-5F47-DA91-CD4677BD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643" y="612944"/>
            <a:ext cx="5365271" cy="168359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7D15-7FBA-D2BA-E841-33120C64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726" y="2599032"/>
            <a:ext cx="4795764" cy="364602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provide a user-friendly interface for both users and administrators.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Passengers will be able to search for available bus routes, view schedules, check buses from different agencies, and book tickets.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will be to manage bus routes, schedules, and passenger bookings.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will be able to see the booking status for every bus.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Interior of empty bus">
            <a:extLst>
              <a:ext uri="{FF2B5EF4-FFF2-40B4-BE49-F238E27FC236}">
                <a16:creationId xmlns:a16="http://schemas.microsoft.com/office/drawing/2014/main" id="{214EAA93-3970-2359-F2EF-734BDCE4A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72" r="2029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918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7C881-4B94-B231-2CA6-4ED3C53A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11E8-80E3-325C-81CD-11A06ED4D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1.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Passengers can create accounts with their personal information.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Administrators can create accounts with special privileges.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Route Management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can add, edit, or delete bus routes.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Each route has a name, origin, destination, distance, and price.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Schedule Management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can define schedules for each route, including departure times and days of operation.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Passengers can view available schedules.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3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7C881-4B94-B231-2CA6-4ED3C53A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11E8-80E3-325C-81CD-11A06ED4D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700"/>
              <a:t>. 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Ticket Bookings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Passengers can search for routes and schedules.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Passengers can select a route and schedule, choose the number of tickets, and make a booking.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Booking confirmation with an e-ticket is sent to the passenger.</a:t>
            </a:r>
          </a:p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5. Route Management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Passengers can view their booked tickets and cancel them if needed.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Administrators can view and manage passenger bookings.</a:t>
            </a:r>
          </a:p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6. Payment Processing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Securely process payments using various payment methods (e.g., credit cards, online wallets).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Generate and send electronic tickets upon successful payment.</a:t>
            </a:r>
          </a:p>
        </p:txBody>
      </p:sp>
    </p:spTree>
    <p:extLst>
      <p:ext uri="{BB962C8B-B14F-4D97-AF65-F5344CB8AC3E}">
        <p14:creationId xmlns:p14="http://schemas.microsoft.com/office/powerpoint/2010/main" val="20066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8DBF8-C890-AA27-0306-68E22012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Entities and Relationships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A0A7-F1D9-5516-ECAD-3D240887A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>
            <a:normAutofit/>
          </a:bodyPr>
          <a:lstStyle/>
          <a:p>
            <a:r>
              <a:rPr lang="en-IN" sz="2000" dirty="0"/>
              <a:t>User/Passengers:- p_id, p_phone, p_name</a:t>
            </a:r>
          </a:p>
          <a:p>
            <a:r>
              <a:rPr lang="en-IN" sz="2000" dirty="0"/>
              <a:t> Buses:- b_id, b_name, b_agency, </a:t>
            </a:r>
            <a:r>
              <a:rPr lang="en-IN" sz="2000" dirty="0" err="1"/>
              <a:t>Total_seats</a:t>
            </a:r>
            <a:r>
              <a:rPr lang="en-IN" sz="2000" dirty="0"/>
              <a:t>.</a:t>
            </a:r>
          </a:p>
          <a:p>
            <a:r>
              <a:rPr lang="en-IN" sz="2000" dirty="0"/>
              <a:t> Routes:- b_id, R_id, origin, destination, distance, price.</a:t>
            </a:r>
          </a:p>
          <a:p>
            <a:r>
              <a:rPr lang="en-IN" sz="2000" dirty="0"/>
              <a:t>schedules:- b_id, R_id, Departure_time, Arrival_time.</a:t>
            </a:r>
          </a:p>
          <a:p>
            <a:r>
              <a:rPr lang="en-IN" sz="2000" dirty="0"/>
              <a:t> Booking:- p_id, b_id, booked_seats, </a:t>
            </a:r>
            <a:r>
              <a:rPr lang="en-IN" sz="2000" dirty="0" err="1"/>
              <a:t>available_seats</a:t>
            </a:r>
            <a:r>
              <a:rPr lang="en-IN" sz="2000" dirty="0"/>
              <a:t>.</a:t>
            </a:r>
          </a:p>
          <a:p>
            <a:r>
              <a:rPr lang="en-IN" sz="2000" dirty="0"/>
              <a:t> payment:- p_id, </a:t>
            </a:r>
            <a:r>
              <a:rPr lang="en-IN" sz="2000" dirty="0" err="1"/>
              <a:t>payment_status</a:t>
            </a:r>
            <a:r>
              <a:rPr lang="en-IN" sz="2000" dirty="0"/>
              <a:t>, </a:t>
            </a:r>
            <a:r>
              <a:rPr lang="en-IN" sz="2000" dirty="0" err="1"/>
              <a:t>total_price</a:t>
            </a:r>
            <a:r>
              <a:rPr lang="en-IN" sz="2000" dirty="0"/>
              <a:t>.</a:t>
            </a:r>
          </a:p>
          <a:p>
            <a:endParaRPr lang="en-IN" sz="2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Bus">
            <a:extLst>
              <a:ext uri="{FF2B5EF4-FFF2-40B4-BE49-F238E27FC236}">
                <a16:creationId xmlns:a16="http://schemas.microsoft.com/office/drawing/2014/main" id="{E10DC097-A7E9-6A8B-43BE-5AFCC8369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5346" y="2766817"/>
            <a:ext cx="2751667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8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9E62C-15EB-6875-0562-0B392386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ER-Diagram</a:t>
            </a:r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05EFA15B-7F2E-A15C-8F43-4E87782DD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07" y="640080"/>
            <a:ext cx="6375789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3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AF4C7-D9D0-6CB4-0BE3-F5C9568C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0" name="Graphic 19" descr="Smiling Face with No Fill">
            <a:extLst>
              <a:ext uri="{FF2B5EF4-FFF2-40B4-BE49-F238E27FC236}">
                <a16:creationId xmlns:a16="http://schemas.microsoft.com/office/drawing/2014/main" id="{1FC7EB9D-17BC-E949-77C2-4D9889552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636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405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BUS TICKET RESERVATION SYSTEM</vt:lpstr>
      <vt:lpstr>Problem Statement</vt:lpstr>
      <vt:lpstr>Specifications</vt:lpstr>
      <vt:lpstr>Functional Requirements</vt:lpstr>
      <vt:lpstr>Functional Requirements</vt:lpstr>
      <vt:lpstr>Entities and Relationships</vt:lpstr>
      <vt:lpstr>ER-Diagram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 RESERVATION SYSTEM</dc:title>
  <dc:creator>mahum sadaf</dc:creator>
  <cp:lastModifiedBy>mahum sadaf</cp:lastModifiedBy>
  <cp:revision>2</cp:revision>
  <dcterms:created xsi:type="dcterms:W3CDTF">2023-10-21T10:59:30Z</dcterms:created>
  <dcterms:modified xsi:type="dcterms:W3CDTF">2023-10-23T08:40:56Z</dcterms:modified>
</cp:coreProperties>
</file>