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9E200F-3604-4B27-A823-06DF9E74C96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1BC4E4-9E11-44D6-A5CE-D5719F37AA29}">
      <dgm:prSet phldrT="[Text]"/>
      <dgm:spPr/>
      <dgm:t>
        <a:bodyPr/>
        <a:lstStyle/>
        <a:p>
          <a:r>
            <a:rPr lang="en-US" dirty="0" err="1" smtClean="0"/>
            <a:t>src</a:t>
          </a:r>
          <a:endParaRPr lang="en-US" dirty="0"/>
        </a:p>
      </dgm:t>
    </dgm:pt>
    <dgm:pt modelId="{26DAF0BC-FB96-428D-9642-B98EAC68D60C}" type="parTrans" cxnId="{CAFA6631-F41E-480F-BF36-7DA3C5350546}">
      <dgm:prSet/>
      <dgm:spPr/>
      <dgm:t>
        <a:bodyPr/>
        <a:lstStyle/>
        <a:p>
          <a:endParaRPr lang="en-US"/>
        </a:p>
      </dgm:t>
    </dgm:pt>
    <dgm:pt modelId="{42239342-30AB-4CF7-B660-975077362A6A}" type="sibTrans" cxnId="{CAFA6631-F41E-480F-BF36-7DA3C5350546}">
      <dgm:prSet/>
      <dgm:spPr/>
      <dgm:t>
        <a:bodyPr/>
        <a:lstStyle/>
        <a:p>
          <a:endParaRPr lang="en-US"/>
        </a:p>
      </dgm:t>
    </dgm:pt>
    <dgm:pt modelId="{1A6CDCD9-9859-41CF-A238-0259317A8995}">
      <dgm:prSet phldrT="[Text]"/>
      <dgm:spPr/>
      <dgm:t>
        <a:bodyPr/>
        <a:lstStyle/>
        <a:p>
          <a:r>
            <a:rPr lang="en-US" dirty="0" err="1" smtClean="0"/>
            <a:t>config</a:t>
          </a:r>
          <a:endParaRPr lang="en-US" dirty="0"/>
        </a:p>
      </dgm:t>
    </dgm:pt>
    <dgm:pt modelId="{5B44FECF-1728-4FFD-B969-95587CB96B6F}" type="parTrans" cxnId="{0B5C9754-4969-4858-8FDB-17944FF92563}">
      <dgm:prSet/>
      <dgm:spPr/>
      <dgm:t>
        <a:bodyPr/>
        <a:lstStyle/>
        <a:p>
          <a:endParaRPr lang="en-US"/>
        </a:p>
      </dgm:t>
    </dgm:pt>
    <dgm:pt modelId="{D46C8298-3AC6-4A90-930C-EAEF42F0CB93}" type="sibTrans" cxnId="{0B5C9754-4969-4858-8FDB-17944FF92563}">
      <dgm:prSet/>
      <dgm:spPr/>
      <dgm:t>
        <a:bodyPr/>
        <a:lstStyle/>
        <a:p>
          <a:endParaRPr lang="en-US"/>
        </a:p>
      </dgm:t>
    </dgm:pt>
    <dgm:pt modelId="{C3693E9F-EBEF-46FD-8647-6B20688A1979}">
      <dgm:prSet phldrT="[Text]"/>
      <dgm:spPr/>
      <dgm:t>
        <a:bodyPr/>
        <a:lstStyle/>
        <a:p>
          <a:r>
            <a:rPr lang="en-US" dirty="0" smtClean="0"/>
            <a:t>static</a:t>
          </a:r>
          <a:endParaRPr lang="en-US" dirty="0"/>
        </a:p>
      </dgm:t>
    </dgm:pt>
    <dgm:pt modelId="{5CB401D4-232C-4020-B238-FC8B9A7CF889}" type="parTrans" cxnId="{E19A5E4B-47BF-48EB-B51E-293DB7AA5102}">
      <dgm:prSet/>
      <dgm:spPr/>
      <dgm:t>
        <a:bodyPr/>
        <a:lstStyle/>
        <a:p>
          <a:endParaRPr lang="en-US"/>
        </a:p>
      </dgm:t>
    </dgm:pt>
    <dgm:pt modelId="{6C2810CE-584D-455A-BF63-9CACC8C76DF0}" type="sibTrans" cxnId="{E19A5E4B-47BF-48EB-B51E-293DB7AA5102}">
      <dgm:prSet/>
      <dgm:spPr/>
      <dgm:t>
        <a:bodyPr/>
        <a:lstStyle/>
        <a:p>
          <a:endParaRPr lang="en-US"/>
        </a:p>
      </dgm:t>
    </dgm:pt>
    <dgm:pt modelId="{3E1573EC-72AC-4369-8514-85AF5035E6E5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B3E0C2F1-266F-4C37-997D-363CEC41E182}" type="parTrans" cxnId="{CE8A0FE9-6A0F-4C98-80D9-8F684476DAFC}">
      <dgm:prSet/>
      <dgm:spPr/>
      <dgm:t>
        <a:bodyPr/>
        <a:lstStyle/>
        <a:p>
          <a:endParaRPr lang="en-US"/>
        </a:p>
      </dgm:t>
    </dgm:pt>
    <dgm:pt modelId="{4AC0190E-750C-462E-88E7-4E1D71F9E24F}" type="sibTrans" cxnId="{CE8A0FE9-6A0F-4C98-80D9-8F684476DAFC}">
      <dgm:prSet/>
      <dgm:spPr/>
      <dgm:t>
        <a:bodyPr/>
        <a:lstStyle/>
        <a:p>
          <a:endParaRPr lang="en-US"/>
        </a:p>
      </dgm:t>
    </dgm:pt>
    <dgm:pt modelId="{01DD67E6-1826-4DF2-8266-916EF0248128}">
      <dgm:prSet phldrT="[Text]"/>
      <dgm:spPr/>
      <dgm:t>
        <a:bodyPr/>
        <a:lstStyle/>
        <a:p>
          <a:r>
            <a:rPr lang="en-US" dirty="0" smtClean="0"/>
            <a:t>setting</a:t>
          </a:r>
          <a:endParaRPr lang="en-US" dirty="0"/>
        </a:p>
      </dgm:t>
    </dgm:pt>
    <dgm:pt modelId="{98B8E900-7393-4F05-9FFA-FFA32C48C892}" type="parTrans" cxnId="{CBE267FA-FAE0-43FC-83D3-F8CA63B91B30}">
      <dgm:prSet/>
      <dgm:spPr/>
      <dgm:t>
        <a:bodyPr/>
        <a:lstStyle/>
        <a:p>
          <a:endParaRPr lang="en-US"/>
        </a:p>
      </dgm:t>
    </dgm:pt>
    <dgm:pt modelId="{4978EF4B-DAC4-4984-93A4-7B62A5C47054}" type="sibTrans" cxnId="{CBE267FA-FAE0-43FC-83D3-F8CA63B91B30}">
      <dgm:prSet/>
      <dgm:spPr/>
      <dgm:t>
        <a:bodyPr/>
        <a:lstStyle/>
        <a:p>
          <a:endParaRPr lang="en-US"/>
        </a:p>
      </dgm:t>
    </dgm:pt>
    <dgm:pt modelId="{146A44C7-A7C8-4BB8-AF9E-1D868B7780B6}">
      <dgm:prSet phldrT="[Text]"/>
      <dgm:spPr/>
      <dgm:t>
        <a:bodyPr/>
        <a:lstStyle/>
        <a:p>
          <a:r>
            <a:rPr lang="en-US" dirty="0" err="1"/>
            <a:t>Urls</a:t>
          </a:r>
          <a:endParaRPr lang="en-US" dirty="0"/>
        </a:p>
      </dgm:t>
    </dgm:pt>
    <dgm:pt modelId="{32532A8B-BC03-4D49-B226-E2C463217079}" type="parTrans" cxnId="{E8A626CB-B282-4421-A9FA-DD1D91083E34}">
      <dgm:prSet/>
      <dgm:spPr/>
      <dgm:t>
        <a:bodyPr/>
        <a:lstStyle/>
        <a:p>
          <a:endParaRPr lang="en-US"/>
        </a:p>
      </dgm:t>
    </dgm:pt>
    <dgm:pt modelId="{85F6E161-45A8-473B-82CC-1F17E1C6D5F3}" type="sibTrans" cxnId="{E8A626CB-B282-4421-A9FA-DD1D91083E34}">
      <dgm:prSet/>
      <dgm:spPr/>
      <dgm:t>
        <a:bodyPr/>
        <a:lstStyle/>
        <a:p>
          <a:endParaRPr lang="en-US"/>
        </a:p>
      </dgm:t>
    </dgm:pt>
    <dgm:pt modelId="{7B532330-7013-4DC3-A5F8-5AA6F998F36A}">
      <dgm:prSet/>
      <dgm:spPr/>
      <dgm:t>
        <a:bodyPr/>
        <a:lstStyle/>
        <a:p>
          <a:pPr rtl="1"/>
          <a:r>
            <a:rPr lang="en-US" dirty="0" smtClean="0"/>
            <a:t>app</a:t>
          </a:r>
          <a:endParaRPr lang="fa-IR" dirty="0"/>
        </a:p>
      </dgm:t>
    </dgm:pt>
    <dgm:pt modelId="{5E45319C-CEAE-4AC0-BFB4-732FC5357CFD}" type="parTrans" cxnId="{6B1F9FFE-5FDA-4236-A721-34AE4C5DC8AC}">
      <dgm:prSet/>
      <dgm:spPr/>
      <dgm:t>
        <a:bodyPr/>
        <a:lstStyle/>
        <a:p>
          <a:pPr rtl="1"/>
          <a:endParaRPr lang="fa-IR"/>
        </a:p>
      </dgm:t>
    </dgm:pt>
    <dgm:pt modelId="{D606D234-1C97-4193-B988-CE41EAD365FA}" type="sibTrans" cxnId="{6B1F9FFE-5FDA-4236-A721-34AE4C5DC8AC}">
      <dgm:prSet/>
      <dgm:spPr/>
      <dgm:t>
        <a:bodyPr/>
        <a:lstStyle/>
        <a:p>
          <a:pPr rtl="1"/>
          <a:endParaRPr lang="fa-IR"/>
        </a:p>
      </dgm:t>
    </dgm:pt>
    <dgm:pt modelId="{1D550023-220F-4805-9273-F18D1E7F79C2}">
      <dgm:prSet phldrT="[Text]"/>
      <dgm:spPr/>
      <dgm:t>
        <a:bodyPr/>
        <a:lstStyle/>
        <a:p>
          <a:r>
            <a:rPr lang="en-US" dirty="0" smtClean="0"/>
            <a:t>assets</a:t>
          </a:r>
          <a:endParaRPr lang="en-US" dirty="0"/>
        </a:p>
      </dgm:t>
    </dgm:pt>
    <dgm:pt modelId="{CA0751FC-BF02-4B27-816C-58808E691E8F}" type="sibTrans" cxnId="{F3501D49-2883-40F4-8C90-5B8657DA4635}">
      <dgm:prSet/>
      <dgm:spPr/>
      <dgm:t>
        <a:bodyPr/>
        <a:lstStyle/>
        <a:p>
          <a:endParaRPr lang="en-US"/>
        </a:p>
      </dgm:t>
    </dgm:pt>
    <dgm:pt modelId="{602E0456-13A1-454A-A9E8-FB9AB73305B3}" type="parTrans" cxnId="{F3501D49-2883-40F4-8C90-5B8657DA4635}">
      <dgm:prSet/>
      <dgm:spPr/>
      <dgm:t>
        <a:bodyPr/>
        <a:lstStyle/>
        <a:p>
          <a:endParaRPr lang="en-US"/>
        </a:p>
      </dgm:t>
    </dgm:pt>
    <dgm:pt modelId="{930BEB66-1721-49FA-96A7-EF859860AA53}">
      <dgm:prSet/>
      <dgm:spPr/>
      <dgm:t>
        <a:bodyPr/>
        <a:lstStyle/>
        <a:p>
          <a:pPr rtl="1"/>
          <a:r>
            <a:rPr lang="en-US" dirty="0" smtClean="0"/>
            <a:t>media</a:t>
          </a:r>
          <a:endParaRPr lang="fa-IR" dirty="0"/>
        </a:p>
      </dgm:t>
    </dgm:pt>
    <dgm:pt modelId="{1C44096A-8774-46D9-B1D8-EB69B59D7916}" type="parTrans" cxnId="{120E9C75-655D-406B-90AC-386918A913A7}">
      <dgm:prSet/>
      <dgm:spPr/>
      <dgm:t>
        <a:bodyPr/>
        <a:lstStyle/>
        <a:p>
          <a:pPr rtl="1"/>
          <a:endParaRPr lang="fa-IR"/>
        </a:p>
      </dgm:t>
    </dgm:pt>
    <dgm:pt modelId="{C4CB1FA8-3E07-4AC4-9F05-277F4741F71D}" type="sibTrans" cxnId="{120E9C75-655D-406B-90AC-386918A913A7}">
      <dgm:prSet/>
      <dgm:spPr/>
      <dgm:t>
        <a:bodyPr/>
        <a:lstStyle/>
        <a:p>
          <a:pPr rtl="1"/>
          <a:endParaRPr lang="fa-IR"/>
        </a:p>
      </dgm:t>
    </dgm:pt>
    <dgm:pt modelId="{A0CCA3AB-180D-4912-8685-AFEA9D3F463C}">
      <dgm:prSet/>
      <dgm:spPr/>
      <dgm:t>
        <a:bodyPr/>
        <a:lstStyle/>
        <a:p>
          <a:pPr rtl="1"/>
          <a:r>
            <a:rPr lang="en-US" dirty="0" smtClean="0"/>
            <a:t>pages</a:t>
          </a:r>
          <a:endParaRPr lang="fa-IR" dirty="0"/>
        </a:p>
      </dgm:t>
    </dgm:pt>
    <dgm:pt modelId="{78BBAA53-305C-4404-ACC9-0CC20AEB1EE2}" type="parTrans" cxnId="{97E17AD1-F3F9-46D6-9A16-16A4DD9661D2}">
      <dgm:prSet/>
      <dgm:spPr/>
      <dgm:t>
        <a:bodyPr/>
        <a:lstStyle/>
        <a:p>
          <a:pPr rtl="1"/>
          <a:endParaRPr lang="fa-IR"/>
        </a:p>
      </dgm:t>
    </dgm:pt>
    <dgm:pt modelId="{47937C05-4984-457E-9A0E-123FDDC72949}" type="sibTrans" cxnId="{97E17AD1-F3F9-46D6-9A16-16A4DD9661D2}">
      <dgm:prSet/>
      <dgm:spPr/>
      <dgm:t>
        <a:bodyPr/>
        <a:lstStyle/>
        <a:p>
          <a:pPr rtl="1"/>
          <a:endParaRPr lang="fa-IR"/>
        </a:p>
      </dgm:t>
    </dgm:pt>
    <dgm:pt modelId="{7A99440C-FC2A-429D-BD43-83AE5527902E}">
      <dgm:prSet/>
      <dgm:spPr/>
      <dgm:t>
        <a:bodyPr/>
        <a:lstStyle/>
        <a:p>
          <a:pPr rtl="1"/>
          <a:r>
            <a:rPr lang="en-US" dirty="0" smtClean="0"/>
            <a:t>account</a:t>
          </a:r>
          <a:endParaRPr lang="fa-IR" dirty="0"/>
        </a:p>
      </dgm:t>
    </dgm:pt>
    <dgm:pt modelId="{DFF100EE-DB72-4E10-9778-880CC2103658}" type="parTrans" cxnId="{507478C9-6D91-49DF-9A06-86463041748F}">
      <dgm:prSet/>
      <dgm:spPr/>
      <dgm:t>
        <a:bodyPr/>
        <a:lstStyle/>
        <a:p>
          <a:pPr rtl="1"/>
          <a:endParaRPr lang="fa-IR"/>
        </a:p>
      </dgm:t>
    </dgm:pt>
    <dgm:pt modelId="{8050AF51-83AF-4324-95F6-D21789711020}" type="sibTrans" cxnId="{507478C9-6D91-49DF-9A06-86463041748F}">
      <dgm:prSet/>
      <dgm:spPr/>
      <dgm:t>
        <a:bodyPr/>
        <a:lstStyle/>
        <a:p>
          <a:pPr rtl="1"/>
          <a:endParaRPr lang="fa-IR"/>
        </a:p>
      </dgm:t>
    </dgm:pt>
    <dgm:pt modelId="{B2CF7A69-374A-4F40-B09B-4B1AC2456B60}">
      <dgm:prSet/>
      <dgm:spPr/>
      <dgm:t>
        <a:bodyPr/>
        <a:lstStyle/>
        <a:p>
          <a:pPr rtl="1"/>
          <a:r>
            <a:rPr lang="en-US" dirty="0" smtClean="0"/>
            <a:t>book</a:t>
          </a:r>
          <a:endParaRPr lang="fa-IR" dirty="0"/>
        </a:p>
      </dgm:t>
    </dgm:pt>
    <dgm:pt modelId="{87081F2E-9F16-4E06-9835-8C03C0B36178}" type="parTrans" cxnId="{543FEA50-DCAF-4D4C-9BEE-1ABDCD174286}">
      <dgm:prSet/>
      <dgm:spPr/>
      <dgm:t>
        <a:bodyPr/>
        <a:lstStyle/>
        <a:p>
          <a:pPr rtl="1"/>
          <a:endParaRPr lang="fa-IR"/>
        </a:p>
      </dgm:t>
    </dgm:pt>
    <dgm:pt modelId="{BCF9FA9D-1526-4ECE-86C6-BCBEB6D4B56F}" type="sibTrans" cxnId="{543FEA50-DCAF-4D4C-9BEE-1ABDCD174286}">
      <dgm:prSet/>
      <dgm:spPr/>
      <dgm:t>
        <a:bodyPr/>
        <a:lstStyle/>
        <a:p>
          <a:pPr rtl="1"/>
          <a:endParaRPr lang="fa-IR"/>
        </a:p>
      </dgm:t>
    </dgm:pt>
    <dgm:pt modelId="{5F49EFB7-22C6-4F02-81F4-A5F09473A4D6}">
      <dgm:prSet/>
      <dgm:spPr/>
      <dgm:t>
        <a:bodyPr/>
        <a:lstStyle/>
        <a:p>
          <a:pPr rtl="1"/>
          <a:r>
            <a:rPr lang="en-US" dirty="0" smtClean="0"/>
            <a:t>payment</a:t>
          </a:r>
          <a:endParaRPr lang="fa-IR" dirty="0"/>
        </a:p>
      </dgm:t>
    </dgm:pt>
    <dgm:pt modelId="{3DEC9D61-7173-47CD-B8E8-B70A8BD8C5CF}" type="parTrans" cxnId="{BA6511C4-C893-4345-A9C1-C1531C67A7AE}">
      <dgm:prSet/>
      <dgm:spPr/>
      <dgm:t>
        <a:bodyPr/>
        <a:lstStyle/>
        <a:p>
          <a:pPr rtl="1"/>
          <a:endParaRPr lang="fa-IR"/>
        </a:p>
      </dgm:t>
    </dgm:pt>
    <dgm:pt modelId="{22EB1E24-520C-4C2B-8B37-BEC24F8077AD}" type="sibTrans" cxnId="{BA6511C4-C893-4345-A9C1-C1531C67A7AE}">
      <dgm:prSet/>
      <dgm:spPr/>
      <dgm:t>
        <a:bodyPr/>
        <a:lstStyle/>
        <a:p>
          <a:pPr rtl="1"/>
          <a:endParaRPr lang="fa-IR"/>
        </a:p>
      </dgm:t>
    </dgm:pt>
    <dgm:pt modelId="{66B8803D-D126-4573-9B78-FE2C437DE5BC}">
      <dgm:prSet/>
      <dgm:spPr/>
      <dgm:t>
        <a:bodyPr/>
        <a:lstStyle/>
        <a:p>
          <a:pPr rtl="1"/>
          <a:r>
            <a:rPr lang="en-US" dirty="0" smtClean="0"/>
            <a:t>view</a:t>
          </a:r>
          <a:endParaRPr lang="fa-IR" dirty="0"/>
        </a:p>
      </dgm:t>
    </dgm:pt>
    <dgm:pt modelId="{FC84E18A-B9E8-4BC4-9D87-15FBD622691F}" type="parTrans" cxnId="{9DC9BEB1-5033-4499-A991-C714DD73E69C}">
      <dgm:prSet/>
      <dgm:spPr/>
      <dgm:t>
        <a:bodyPr/>
        <a:lstStyle/>
        <a:p>
          <a:pPr rtl="1"/>
          <a:endParaRPr lang="fa-IR"/>
        </a:p>
      </dgm:t>
    </dgm:pt>
    <dgm:pt modelId="{4C340DD8-EC19-442B-B404-B9E8F9D385E1}" type="sibTrans" cxnId="{9DC9BEB1-5033-4499-A991-C714DD73E69C}">
      <dgm:prSet/>
      <dgm:spPr/>
      <dgm:t>
        <a:bodyPr/>
        <a:lstStyle/>
        <a:p>
          <a:pPr rtl="1"/>
          <a:endParaRPr lang="fa-IR"/>
        </a:p>
      </dgm:t>
    </dgm:pt>
    <dgm:pt modelId="{9EEC1DBB-CEC6-48E2-8F5F-A9DFEEA75870}">
      <dgm:prSet/>
      <dgm:spPr/>
      <dgm:t>
        <a:bodyPr/>
        <a:lstStyle/>
        <a:p>
          <a:pPr rtl="1"/>
          <a:r>
            <a:rPr lang="en-US" dirty="0" smtClean="0"/>
            <a:t>Models</a:t>
          </a:r>
          <a:endParaRPr lang="fa-IR" dirty="0"/>
        </a:p>
      </dgm:t>
    </dgm:pt>
    <dgm:pt modelId="{948269A5-E4A1-4686-A671-FD3786408E02}" type="parTrans" cxnId="{E484E5CA-5014-401E-83C4-B1E7F2B8A001}">
      <dgm:prSet/>
      <dgm:spPr/>
      <dgm:t>
        <a:bodyPr/>
        <a:lstStyle/>
        <a:p>
          <a:pPr rtl="1"/>
          <a:endParaRPr lang="fa-IR"/>
        </a:p>
      </dgm:t>
    </dgm:pt>
    <dgm:pt modelId="{61C6C1FD-A1AF-4E18-B920-5513A4EB5E9B}" type="sibTrans" cxnId="{E484E5CA-5014-401E-83C4-B1E7F2B8A001}">
      <dgm:prSet/>
      <dgm:spPr/>
      <dgm:t>
        <a:bodyPr/>
        <a:lstStyle/>
        <a:p>
          <a:pPr rtl="1"/>
          <a:endParaRPr lang="fa-IR"/>
        </a:p>
      </dgm:t>
    </dgm:pt>
    <dgm:pt modelId="{EF1A9419-BDBD-449C-A9B9-AE6557E537CA}">
      <dgm:prSet/>
      <dgm:spPr/>
      <dgm:t>
        <a:bodyPr/>
        <a:lstStyle/>
        <a:p>
          <a:pPr rtl="1"/>
          <a:r>
            <a:rPr lang="en-US" dirty="0" err="1" smtClean="0"/>
            <a:t>urls</a:t>
          </a:r>
          <a:endParaRPr lang="fa-IR" dirty="0"/>
        </a:p>
      </dgm:t>
    </dgm:pt>
    <dgm:pt modelId="{38FF7C26-807F-4167-8869-6E6040CD3397}" type="parTrans" cxnId="{25D0D7D7-F7A0-41C9-8768-0595820F0B79}">
      <dgm:prSet/>
      <dgm:spPr/>
      <dgm:t>
        <a:bodyPr/>
        <a:lstStyle/>
        <a:p>
          <a:pPr rtl="1"/>
          <a:endParaRPr lang="fa-IR"/>
        </a:p>
      </dgm:t>
    </dgm:pt>
    <dgm:pt modelId="{437C2985-3912-4706-B9A8-5F3D01A69E48}" type="sibTrans" cxnId="{25D0D7D7-F7A0-41C9-8768-0595820F0B79}">
      <dgm:prSet/>
      <dgm:spPr/>
      <dgm:t>
        <a:bodyPr/>
        <a:lstStyle/>
        <a:p>
          <a:pPr rtl="1"/>
          <a:endParaRPr lang="fa-IR"/>
        </a:p>
      </dgm:t>
    </dgm:pt>
    <dgm:pt modelId="{37C45649-2910-41C1-9EB5-7CA4217A9EBD}">
      <dgm:prSet/>
      <dgm:spPr/>
      <dgm:t>
        <a:bodyPr/>
        <a:lstStyle/>
        <a:p>
          <a:pPr rtl="1"/>
          <a:r>
            <a:rPr lang="en-US" dirty="0" smtClean="0"/>
            <a:t>manager</a:t>
          </a:r>
          <a:endParaRPr lang="fa-IR" dirty="0"/>
        </a:p>
      </dgm:t>
    </dgm:pt>
    <dgm:pt modelId="{7F46A7CD-F7BF-486F-9096-81D9087F2EE4}" type="parTrans" cxnId="{53C8EE9E-0B7C-4820-9408-74757A343256}">
      <dgm:prSet/>
      <dgm:spPr/>
      <dgm:t>
        <a:bodyPr/>
        <a:lstStyle/>
        <a:p>
          <a:pPr rtl="1"/>
          <a:endParaRPr lang="fa-IR"/>
        </a:p>
      </dgm:t>
    </dgm:pt>
    <dgm:pt modelId="{553A3288-9EA1-40DD-8781-DECAA99323B5}" type="sibTrans" cxnId="{53C8EE9E-0B7C-4820-9408-74757A343256}">
      <dgm:prSet/>
      <dgm:spPr/>
      <dgm:t>
        <a:bodyPr/>
        <a:lstStyle/>
        <a:p>
          <a:pPr rtl="1"/>
          <a:endParaRPr lang="fa-IR"/>
        </a:p>
      </dgm:t>
    </dgm:pt>
    <dgm:pt modelId="{4EC60F17-F126-4052-8B10-9FCF828078FC}">
      <dgm:prSet/>
      <dgm:spPr/>
      <dgm:t>
        <a:bodyPr/>
        <a:lstStyle/>
        <a:p>
          <a:pPr rtl="1"/>
          <a:r>
            <a:rPr lang="en-US" dirty="0" smtClean="0"/>
            <a:t>Manage.py</a:t>
          </a:r>
          <a:endParaRPr lang="fa-IR" dirty="0"/>
        </a:p>
      </dgm:t>
    </dgm:pt>
    <dgm:pt modelId="{A5055C1E-4C78-4BFE-A898-9A41B3E79F8F}" type="parTrans" cxnId="{290F91BE-57B7-4DB3-BBDA-4F80AC736B93}">
      <dgm:prSet/>
      <dgm:spPr/>
      <dgm:t>
        <a:bodyPr/>
        <a:lstStyle/>
        <a:p>
          <a:pPr rtl="1"/>
          <a:endParaRPr lang="fa-IR"/>
        </a:p>
      </dgm:t>
    </dgm:pt>
    <dgm:pt modelId="{E16DF5ED-2919-47EB-97DD-506E46A01721}" type="sibTrans" cxnId="{290F91BE-57B7-4DB3-BBDA-4F80AC736B93}">
      <dgm:prSet/>
      <dgm:spPr/>
      <dgm:t>
        <a:bodyPr/>
        <a:lstStyle/>
        <a:p>
          <a:pPr rtl="1"/>
          <a:endParaRPr lang="fa-IR"/>
        </a:p>
      </dgm:t>
    </dgm:pt>
    <dgm:pt modelId="{2A5AA8D2-F99E-49FC-81E1-DCCC97E18678}" type="pres">
      <dgm:prSet presAssocID="{779E200F-3604-4B27-A823-06DF9E74C9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fa-IR"/>
        </a:p>
      </dgm:t>
    </dgm:pt>
    <dgm:pt modelId="{1FE35154-BE8B-444F-99D2-F236BAF33CE9}" type="pres">
      <dgm:prSet presAssocID="{A61BC4E4-9E11-44D6-A5CE-D5719F37AA29}" presName="hierRoot1" presStyleCnt="0">
        <dgm:presLayoutVars>
          <dgm:hierBranch val="init"/>
        </dgm:presLayoutVars>
      </dgm:prSet>
      <dgm:spPr/>
    </dgm:pt>
    <dgm:pt modelId="{41C08C97-7D08-4618-8DE3-36D064B149AE}" type="pres">
      <dgm:prSet presAssocID="{A61BC4E4-9E11-44D6-A5CE-D5719F37AA29}" presName="rootComposite1" presStyleCnt="0"/>
      <dgm:spPr/>
    </dgm:pt>
    <dgm:pt modelId="{0EF32626-70F0-4DB9-8AEC-6AAD5C60EA8B}" type="pres">
      <dgm:prSet presAssocID="{A61BC4E4-9E11-44D6-A5CE-D5719F37AA29}" presName="rootText1" presStyleLbl="node0" presStyleIdx="0" presStyleCnt="1" custScaleX="116859" custLinFactNeighborX="-68643" custLinFactNeighborY="-15031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300912A8-77E3-41A8-AC3A-6D7F68A1D470}" type="pres">
      <dgm:prSet presAssocID="{A61BC4E4-9E11-44D6-A5CE-D5719F37AA29}" presName="rootConnector1" presStyleLbl="node1" presStyleIdx="0" presStyleCnt="0"/>
      <dgm:spPr/>
      <dgm:t>
        <a:bodyPr/>
        <a:lstStyle/>
        <a:p>
          <a:pPr rtl="1"/>
          <a:endParaRPr lang="fa-IR"/>
        </a:p>
      </dgm:t>
    </dgm:pt>
    <dgm:pt modelId="{281DAA5F-AD38-4121-97E7-E7B9D13A9225}" type="pres">
      <dgm:prSet presAssocID="{A61BC4E4-9E11-44D6-A5CE-D5719F37AA29}" presName="hierChild2" presStyleCnt="0"/>
      <dgm:spPr/>
    </dgm:pt>
    <dgm:pt modelId="{DDF656CE-C0B9-4C3C-B07B-C4A94DDDC77E}" type="pres">
      <dgm:prSet presAssocID="{5B44FECF-1728-4FFD-B969-95587CB96B6F}" presName="Name64" presStyleLbl="parChTrans1D2" presStyleIdx="0" presStyleCnt="7"/>
      <dgm:spPr/>
      <dgm:t>
        <a:bodyPr/>
        <a:lstStyle/>
        <a:p>
          <a:pPr rtl="1"/>
          <a:endParaRPr lang="fa-IR"/>
        </a:p>
      </dgm:t>
    </dgm:pt>
    <dgm:pt modelId="{95D35CAB-4DF9-43F3-9EA9-76F1848EDD29}" type="pres">
      <dgm:prSet presAssocID="{1A6CDCD9-9859-41CF-A238-0259317A8995}" presName="hierRoot2" presStyleCnt="0">
        <dgm:presLayoutVars>
          <dgm:hierBranch val="init"/>
        </dgm:presLayoutVars>
      </dgm:prSet>
      <dgm:spPr/>
    </dgm:pt>
    <dgm:pt modelId="{9C4BE734-2D47-4265-B5B4-B033F9FF0C30}" type="pres">
      <dgm:prSet presAssocID="{1A6CDCD9-9859-41CF-A238-0259317A8995}" presName="rootComposite" presStyleCnt="0"/>
      <dgm:spPr/>
    </dgm:pt>
    <dgm:pt modelId="{086021CD-4CF6-4D1A-A751-64B724CD21EE}" type="pres">
      <dgm:prSet presAssocID="{1A6CDCD9-9859-41CF-A238-0259317A8995}" presName="rootText" presStyleLbl="node2" presStyleIdx="0" presStyleCnt="7" custLinFactNeighborX="-47754" custLinFactNeighborY="-19309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C10C1553-3E73-4D9F-AB5C-D121A365ECAA}" type="pres">
      <dgm:prSet presAssocID="{1A6CDCD9-9859-41CF-A238-0259317A8995}" presName="rootConnector" presStyleLbl="node2" presStyleIdx="0" presStyleCnt="7"/>
      <dgm:spPr/>
      <dgm:t>
        <a:bodyPr/>
        <a:lstStyle/>
        <a:p>
          <a:pPr rtl="1"/>
          <a:endParaRPr lang="fa-IR"/>
        </a:p>
      </dgm:t>
    </dgm:pt>
    <dgm:pt modelId="{9A3AED40-3089-4FC5-B147-F2BD803A6C3E}" type="pres">
      <dgm:prSet presAssocID="{1A6CDCD9-9859-41CF-A238-0259317A8995}" presName="hierChild4" presStyleCnt="0"/>
      <dgm:spPr/>
    </dgm:pt>
    <dgm:pt modelId="{D95DC37B-5A69-4D07-920B-126EEFA31AA2}" type="pres">
      <dgm:prSet presAssocID="{98B8E900-7393-4F05-9FFA-FFA32C48C892}" presName="Name64" presStyleLbl="parChTrans1D3" presStyleIdx="0" presStyleCnt="6"/>
      <dgm:spPr/>
      <dgm:t>
        <a:bodyPr/>
        <a:lstStyle/>
        <a:p>
          <a:pPr rtl="1"/>
          <a:endParaRPr lang="fa-IR"/>
        </a:p>
      </dgm:t>
    </dgm:pt>
    <dgm:pt modelId="{4483EC98-E9CE-405C-B007-BC2E81B96F63}" type="pres">
      <dgm:prSet presAssocID="{01DD67E6-1826-4DF2-8266-916EF0248128}" presName="hierRoot2" presStyleCnt="0">
        <dgm:presLayoutVars>
          <dgm:hierBranch val="init"/>
        </dgm:presLayoutVars>
      </dgm:prSet>
      <dgm:spPr/>
    </dgm:pt>
    <dgm:pt modelId="{6B4DFE66-F20B-4968-AE56-417FC7B508A0}" type="pres">
      <dgm:prSet presAssocID="{01DD67E6-1826-4DF2-8266-916EF0248128}" presName="rootComposite" presStyleCnt="0"/>
      <dgm:spPr/>
    </dgm:pt>
    <dgm:pt modelId="{D2E36D30-0222-475D-BB23-04244448D80A}" type="pres">
      <dgm:prSet presAssocID="{01DD67E6-1826-4DF2-8266-916EF0248128}" presName="rootText" presStyleLbl="node3" presStyleIdx="0" presStyleCnt="6" custLinFactNeighborX="-47102" custLinFactNeighborY="1515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B29769D5-87FF-4F10-84AB-98BD88FFAC49}" type="pres">
      <dgm:prSet presAssocID="{01DD67E6-1826-4DF2-8266-916EF0248128}" presName="rootConnector" presStyleLbl="node3" presStyleIdx="0" presStyleCnt="6"/>
      <dgm:spPr/>
      <dgm:t>
        <a:bodyPr/>
        <a:lstStyle/>
        <a:p>
          <a:pPr rtl="1"/>
          <a:endParaRPr lang="fa-IR"/>
        </a:p>
      </dgm:t>
    </dgm:pt>
    <dgm:pt modelId="{A6A8ACBC-8EA8-4041-984F-A1B4A5A6661B}" type="pres">
      <dgm:prSet presAssocID="{01DD67E6-1826-4DF2-8266-916EF0248128}" presName="hierChild4" presStyleCnt="0"/>
      <dgm:spPr/>
    </dgm:pt>
    <dgm:pt modelId="{951433D2-EE6C-473F-8C3C-9678EEB40518}" type="pres">
      <dgm:prSet presAssocID="{01DD67E6-1826-4DF2-8266-916EF0248128}" presName="hierChild5" presStyleCnt="0"/>
      <dgm:spPr/>
    </dgm:pt>
    <dgm:pt modelId="{D6B97D80-BF6C-4478-A9F9-3A7EBFF11E9D}" type="pres">
      <dgm:prSet presAssocID="{32532A8B-BC03-4D49-B226-E2C463217079}" presName="Name64" presStyleLbl="parChTrans1D3" presStyleIdx="1" presStyleCnt="6"/>
      <dgm:spPr/>
      <dgm:t>
        <a:bodyPr/>
        <a:lstStyle/>
        <a:p>
          <a:pPr rtl="1"/>
          <a:endParaRPr lang="fa-IR"/>
        </a:p>
      </dgm:t>
    </dgm:pt>
    <dgm:pt modelId="{8A3E639B-DBAA-4AE3-89A1-26A3EB16FE06}" type="pres">
      <dgm:prSet presAssocID="{146A44C7-A7C8-4BB8-AF9E-1D868B7780B6}" presName="hierRoot2" presStyleCnt="0">
        <dgm:presLayoutVars>
          <dgm:hierBranch val="init"/>
        </dgm:presLayoutVars>
      </dgm:prSet>
      <dgm:spPr/>
    </dgm:pt>
    <dgm:pt modelId="{163AF71E-1EF5-4795-B203-093656341B1A}" type="pres">
      <dgm:prSet presAssocID="{146A44C7-A7C8-4BB8-AF9E-1D868B7780B6}" presName="rootComposite" presStyleCnt="0"/>
      <dgm:spPr/>
    </dgm:pt>
    <dgm:pt modelId="{22594FF7-D09F-48BF-8E75-2292DAA26F2D}" type="pres">
      <dgm:prSet presAssocID="{146A44C7-A7C8-4BB8-AF9E-1D868B7780B6}" presName="rootText" presStyleLbl="node3" presStyleIdx="1" presStyleCnt="6" custLinFactNeighborX="-47121" custLinFactNeighborY="-11784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EAE27AF7-9080-495F-8CA3-F5077829C14C}" type="pres">
      <dgm:prSet presAssocID="{146A44C7-A7C8-4BB8-AF9E-1D868B7780B6}" presName="rootConnector" presStyleLbl="node3" presStyleIdx="1" presStyleCnt="6"/>
      <dgm:spPr/>
      <dgm:t>
        <a:bodyPr/>
        <a:lstStyle/>
        <a:p>
          <a:pPr rtl="1"/>
          <a:endParaRPr lang="fa-IR"/>
        </a:p>
      </dgm:t>
    </dgm:pt>
    <dgm:pt modelId="{F40B2CE1-E976-4E27-B2F3-4622FA99FA4D}" type="pres">
      <dgm:prSet presAssocID="{146A44C7-A7C8-4BB8-AF9E-1D868B7780B6}" presName="hierChild4" presStyleCnt="0"/>
      <dgm:spPr/>
    </dgm:pt>
    <dgm:pt modelId="{6D8C8318-151A-4F46-B5F3-2807BD499348}" type="pres">
      <dgm:prSet presAssocID="{146A44C7-A7C8-4BB8-AF9E-1D868B7780B6}" presName="hierChild5" presStyleCnt="0"/>
      <dgm:spPr/>
    </dgm:pt>
    <dgm:pt modelId="{C121285E-A7ED-4C08-98D0-29A4C0BD0223}" type="pres">
      <dgm:prSet presAssocID="{1A6CDCD9-9859-41CF-A238-0259317A8995}" presName="hierChild5" presStyleCnt="0"/>
      <dgm:spPr/>
    </dgm:pt>
    <dgm:pt modelId="{87A1803B-46C9-4E13-93C1-D3D027573A36}" type="pres">
      <dgm:prSet presAssocID="{A5055C1E-4C78-4BFE-A898-9A41B3E79F8F}" presName="Name64" presStyleLbl="parChTrans1D2" presStyleIdx="1" presStyleCnt="7"/>
      <dgm:spPr/>
    </dgm:pt>
    <dgm:pt modelId="{B7FA6EBC-AD64-4C7B-A4CE-6B76DBA1D8E6}" type="pres">
      <dgm:prSet presAssocID="{4EC60F17-F126-4052-8B10-9FCF828078FC}" presName="hierRoot2" presStyleCnt="0">
        <dgm:presLayoutVars>
          <dgm:hierBranch val="init"/>
        </dgm:presLayoutVars>
      </dgm:prSet>
      <dgm:spPr/>
    </dgm:pt>
    <dgm:pt modelId="{B589589A-240C-4BEA-BB33-E8A1748F3F9B}" type="pres">
      <dgm:prSet presAssocID="{4EC60F17-F126-4052-8B10-9FCF828078FC}" presName="rootComposite" presStyleCnt="0"/>
      <dgm:spPr/>
    </dgm:pt>
    <dgm:pt modelId="{B160301E-EC9E-46D9-B018-20805146913B}" type="pres">
      <dgm:prSet presAssocID="{4EC60F17-F126-4052-8B10-9FCF828078FC}" presName="rootText" presStyleLbl="node2" presStyleIdx="1" presStyleCnt="7" custLinFactNeighborX="-48051" custLinFactNeighborY="-19970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3FF78335-44B1-4EA2-A7BE-3F3B558AC707}" type="pres">
      <dgm:prSet presAssocID="{4EC60F17-F126-4052-8B10-9FCF828078FC}" presName="rootConnector" presStyleLbl="node2" presStyleIdx="1" presStyleCnt="7"/>
      <dgm:spPr/>
    </dgm:pt>
    <dgm:pt modelId="{9E7845DA-0D00-474B-B8FC-2ED331A2EDE8}" type="pres">
      <dgm:prSet presAssocID="{4EC60F17-F126-4052-8B10-9FCF828078FC}" presName="hierChild4" presStyleCnt="0"/>
      <dgm:spPr/>
    </dgm:pt>
    <dgm:pt modelId="{51BF1419-1B0D-4882-8361-6CAFF1940EA3}" type="pres">
      <dgm:prSet presAssocID="{4EC60F17-F126-4052-8B10-9FCF828078FC}" presName="hierChild5" presStyleCnt="0"/>
      <dgm:spPr/>
    </dgm:pt>
    <dgm:pt modelId="{40BEE169-9864-4D0B-957C-B0897E49C815}" type="pres">
      <dgm:prSet presAssocID="{602E0456-13A1-454A-A9E8-FB9AB73305B3}" presName="Name64" presStyleLbl="parChTrans1D2" presStyleIdx="2" presStyleCnt="7"/>
      <dgm:spPr/>
      <dgm:t>
        <a:bodyPr/>
        <a:lstStyle/>
        <a:p>
          <a:pPr rtl="1"/>
          <a:endParaRPr lang="fa-IR"/>
        </a:p>
      </dgm:t>
    </dgm:pt>
    <dgm:pt modelId="{D990782D-CF31-41D8-BB62-6637C143CCD0}" type="pres">
      <dgm:prSet presAssocID="{1D550023-220F-4805-9273-F18D1E7F79C2}" presName="hierRoot2" presStyleCnt="0">
        <dgm:presLayoutVars>
          <dgm:hierBranch val="init"/>
        </dgm:presLayoutVars>
      </dgm:prSet>
      <dgm:spPr/>
    </dgm:pt>
    <dgm:pt modelId="{B19B110D-0263-4D75-A8EC-6FE2DF70CBE3}" type="pres">
      <dgm:prSet presAssocID="{1D550023-220F-4805-9273-F18D1E7F79C2}" presName="rootComposite" presStyleCnt="0"/>
      <dgm:spPr/>
    </dgm:pt>
    <dgm:pt modelId="{37E5B9A1-F609-4A36-AE8C-1B6C4760E198}" type="pres">
      <dgm:prSet presAssocID="{1D550023-220F-4805-9273-F18D1E7F79C2}" presName="rootText" presStyleLbl="node2" presStyleIdx="2" presStyleCnt="7" custLinFactNeighborX="-47754" custLinFactNeighborY="-19309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968FBBFF-48C4-497B-8EE1-88DD18671B0A}" type="pres">
      <dgm:prSet presAssocID="{1D550023-220F-4805-9273-F18D1E7F79C2}" presName="rootConnector" presStyleLbl="node2" presStyleIdx="2" presStyleCnt="7"/>
      <dgm:spPr/>
      <dgm:t>
        <a:bodyPr/>
        <a:lstStyle/>
        <a:p>
          <a:pPr rtl="1"/>
          <a:endParaRPr lang="fa-IR"/>
        </a:p>
      </dgm:t>
    </dgm:pt>
    <dgm:pt modelId="{E8484EB0-28C8-46ED-96D3-3EC0A00A4BB6}" type="pres">
      <dgm:prSet presAssocID="{1D550023-220F-4805-9273-F18D1E7F79C2}" presName="hierChild4" presStyleCnt="0"/>
      <dgm:spPr/>
    </dgm:pt>
    <dgm:pt modelId="{6BE111F5-D95B-4201-9507-C470F877C4CF}" type="pres">
      <dgm:prSet presAssocID="{1D550023-220F-4805-9273-F18D1E7F79C2}" presName="hierChild5" presStyleCnt="0"/>
      <dgm:spPr/>
    </dgm:pt>
    <dgm:pt modelId="{5802593C-7F35-4AC3-A876-A3DDB9CA5AE2}" type="pres">
      <dgm:prSet presAssocID="{5CB401D4-232C-4020-B238-FC8B9A7CF889}" presName="Name64" presStyleLbl="parChTrans1D2" presStyleIdx="3" presStyleCnt="7"/>
      <dgm:spPr/>
      <dgm:t>
        <a:bodyPr/>
        <a:lstStyle/>
        <a:p>
          <a:pPr rtl="1"/>
          <a:endParaRPr lang="fa-IR"/>
        </a:p>
      </dgm:t>
    </dgm:pt>
    <dgm:pt modelId="{B1785E88-6669-4852-8A3F-11C067867973}" type="pres">
      <dgm:prSet presAssocID="{C3693E9F-EBEF-46FD-8647-6B20688A1979}" presName="hierRoot2" presStyleCnt="0">
        <dgm:presLayoutVars>
          <dgm:hierBranch val="init"/>
        </dgm:presLayoutVars>
      </dgm:prSet>
      <dgm:spPr/>
    </dgm:pt>
    <dgm:pt modelId="{44F70C41-6F4E-4B8A-842A-14A4C7041F31}" type="pres">
      <dgm:prSet presAssocID="{C3693E9F-EBEF-46FD-8647-6B20688A1979}" presName="rootComposite" presStyleCnt="0"/>
      <dgm:spPr/>
    </dgm:pt>
    <dgm:pt modelId="{84E7EA72-52B9-4133-B83D-AA6B6480797E}" type="pres">
      <dgm:prSet presAssocID="{C3693E9F-EBEF-46FD-8647-6B20688A1979}" presName="rootText" presStyleLbl="node2" presStyleIdx="3" presStyleCnt="7" custLinFactNeighborX="-47754" custLinFactNeighborY="-19309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EC783093-94F8-4759-8911-BBC0F001C3D4}" type="pres">
      <dgm:prSet presAssocID="{C3693E9F-EBEF-46FD-8647-6B20688A1979}" presName="rootConnector" presStyleLbl="node2" presStyleIdx="3" presStyleCnt="7"/>
      <dgm:spPr/>
      <dgm:t>
        <a:bodyPr/>
        <a:lstStyle/>
        <a:p>
          <a:pPr rtl="1"/>
          <a:endParaRPr lang="fa-IR"/>
        </a:p>
      </dgm:t>
    </dgm:pt>
    <dgm:pt modelId="{946C8C26-1EA8-48FA-BD9E-042E2E050AD5}" type="pres">
      <dgm:prSet presAssocID="{C3693E9F-EBEF-46FD-8647-6B20688A1979}" presName="hierChild4" presStyleCnt="0"/>
      <dgm:spPr/>
    </dgm:pt>
    <dgm:pt modelId="{19CCDB41-2AD1-4458-8A20-627F96125AD1}" type="pres">
      <dgm:prSet presAssocID="{C3693E9F-EBEF-46FD-8647-6B20688A1979}" presName="hierChild5" presStyleCnt="0"/>
      <dgm:spPr/>
    </dgm:pt>
    <dgm:pt modelId="{F7C6DCEA-D23A-4391-9A77-74F3607520F2}" type="pres">
      <dgm:prSet presAssocID="{5E45319C-CEAE-4AC0-BFB4-732FC5357CFD}" presName="Name64" presStyleLbl="parChTrans1D2" presStyleIdx="4" presStyleCnt="7"/>
      <dgm:spPr/>
      <dgm:t>
        <a:bodyPr/>
        <a:lstStyle/>
        <a:p>
          <a:pPr rtl="1"/>
          <a:endParaRPr lang="fa-IR"/>
        </a:p>
      </dgm:t>
    </dgm:pt>
    <dgm:pt modelId="{D0997E35-A6DB-430A-9681-F4A8D0289DD1}" type="pres">
      <dgm:prSet presAssocID="{7B532330-7013-4DC3-A5F8-5AA6F998F36A}" presName="hierRoot2" presStyleCnt="0">
        <dgm:presLayoutVars>
          <dgm:hierBranch val="init"/>
        </dgm:presLayoutVars>
      </dgm:prSet>
      <dgm:spPr/>
    </dgm:pt>
    <dgm:pt modelId="{F47A48EF-0B43-4B86-88AE-F7E8A515BA97}" type="pres">
      <dgm:prSet presAssocID="{7B532330-7013-4DC3-A5F8-5AA6F998F36A}" presName="rootComposite" presStyleCnt="0"/>
      <dgm:spPr/>
    </dgm:pt>
    <dgm:pt modelId="{6641813B-D1F6-48BF-B243-C5E17A4D068B}" type="pres">
      <dgm:prSet presAssocID="{7B532330-7013-4DC3-A5F8-5AA6F998F36A}" presName="rootText" presStyleLbl="node2" presStyleIdx="4" presStyleCnt="7" custLinFactNeighborX="-47754" custLinFactNeighborY="-19309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284B2F60-F508-4002-A6F8-2E453964CDFC}" type="pres">
      <dgm:prSet presAssocID="{7B532330-7013-4DC3-A5F8-5AA6F998F36A}" presName="rootConnector" presStyleLbl="node2" presStyleIdx="4" presStyleCnt="7"/>
      <dgm:spPr/>
      <dgm:t>
        <a:bodyPr/>
        <a:lstStyle/>
        <a:p>
          <a:pPr rtl="1"/>
          <a:endParaRPr lang="fa-IR"/>
        </a:p>
      </dgm:t>
    </dgm:pt>
    <dgm:pt modelId="{6A3DBFA7-8039-48B5-B51C-9320CC3114EE}" type="pres">
      <dgm:prSet presAssocID="{7B532330-7013-4DC3-A5F8-5AA6F998F36A}" presName="hierChild4" presStyleCnt="0"/>
      <dgm:spPr/>
    </dgm:pt>
    <dgm:pt modelId="{2BFCA05A-23D3-4095-9644-3A0F40BFAFB0}" type="pres">
      <dgm:prSet presAssocID="{DFF100EE-DB72-4E10-9778-880CC2103658}" presName="Name64" presStyleLbl="parChTrans1D3" presStyleIdx="2" presStyleCnt="6"/>
      <dgm:spPr/>
      <dgm:t>
        <a:bodyPr/>
        <a:lstStyle/>
        <a:p>
          <a:pPr rtl="1"/>
          <a:endParaRPr lang="fa-IR"/>
        </a:p>
      </dgm:t>
    </dgm:pt>
    <dgm:pt modelId="{D377FD2D-08AA-489B-923B-CA0D10F2AC87}" type="pres">
      <dgm:prSet presAssocID="{7A99440C-FC2A-429D-BD43-83AE5527902E}" presName="hierRoot2" presStyleCnt="0">
        <dgm:presLayoutVars>
          <dgm:hierBranch val="init"/>
        </dgm:presLayoutVars>
      </dgm:prSet>
      <dgm:spPr/>
    </dgm:pt>
    <dgm:pt modelId="{1403A2CC-99C5-4B3D-A4A8-239F83A5BC1F}" type="pres">
      <dgm:prSet presAssocID="{7A99440C-FC2A-429D-BD43-83AE5527902E}" presName="rootComposite" presStyleCnt="0"/>
      <dgm:spPr/>
    </dgm:pt>
    <dgm:pt modelId="{497AD3A0-D9F7-4D55-9E53-BD65CB04B7B8}" type="pres">
      <dgm:prSet presAssocID="{7A99440C-FC2A-429D-BD43-83AE5527902E}" presName="rootText" presStyleLbl="node3" presStyleIdx="2" presStyleCnt="6" custLinFactNeighborX="-46577" custLinFactNeighborY="-17378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6E7EE9A4-D75F-493B-9031-CB1EF215E706}" type="pres">
      <dgm:prSet presAssocID="{7A99440C-FC2A-429D-BD43-83AE5527902E}" presName="rootConnector" presStyleLbl="node3" presStyleIdx="2" presStyleCnt="6"/>
      <dgm:spPr/>
      <dgm:t>
        <a:bodyPr/>
        <a:lstStyle/>
        <a:p>
          <a:pPr rtl="1"/>
          <a:endParaRPr lang="fa-IR"/>
        </a:p>
      </dgm:t>
    </dgm:pt>
    <dgm:pt modelId="{AC2EFA60-FEF6-4E17-9278-640BA0424822}" type="pres">
      <dgm:prSet presAssocID="{7A99440C-FC2A-429D-BD43-83AE5527902E}" presName="hierChild4" presStyleCnt="0"/>
      <dgm:spPr/>
    </dgm:pt>
    <dgm:pt modelId="{E65C7F59-5F2B-45E6-8663-10D84A30BA0F}" type="pres">
      <dgm:prSet presAssocID="{7A99440C-FC2A-429D-BD43-83AE5527902E}" presName="hierChild5" presStyleCnt="0"/>
      <dgm:spPr/>
    </dgm:pt>
    <dgm:pt modelId="{44A1001C-6DB1-4F0E-9B30-36B92B157A2E}" type="pres">
      <dgm:prSet presAssocID="{78BBAA53-305C-4404-ACC9-0CC20AEB1EE2}" presName="Name64" presStyleLbl="parChTrans1D3" presStyleIdx="3" presStyleCnt="6"/>
      <dgm:spPr/>
      <dgm:t>
        <a:bodyPr/>
        <a:lstStyle/>
        <a:p>
          <a:pPr rtl="1"/>
          <a:endParaRPr lang="fa-IR"/>
        </a:p>
      </dgm:t>
    </dgm:pt>
    <dgm:pt modelId="{76B92026-792D-4E7A-9EA8-083F85D7DB96}" type="pres">
      <dgm:prSet presAssocID="{A0CCA3AB-180D-4912-8685-AFEA9D3F463C}" presName="hierRoot2" presStyleCnt="0">
        <dgm:presLayoutVars>
          <dgm:hierBranch val="init"/>
        </dgm:presLayoutVars>
      </dgm:prSet>
      <dgm:spPr/>
    </dgm:pt>
    <dgm:pt modelId="{520187AB-0E13-4FD4-A4F7-BF11CA927CA3}" type="pres">
      <dgm:prSet presAssocID="{A0CCA3AB-180D-4912-8685-AFEA9D3F463C}" presName="rootComposite" presStyleCnt="0"/>
      <dgm:spPr/>
    </dgm:pt>
    <dgm:pt modelId="{946AA668-B339-44CA-B88E-2D0DA2EFB512}" type="pres">
      <dgm:prSet presAssocID="{A0CCA3AB-180D-4912-8685-AFEA9D3F463C}" presName="rootText" presStyleLbl="node3" presStyleIdx="3" presStyleCnt="6" custLinFactNeighborX="-46577" custLinFactNeighborY="-19309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92AB6327-ACA8-4FF3-91C5-C2C3A0C6E0C4}" type="pres">
      <dgm:prSet presAssocID="{A0CCA3AB-180D-4912-8685-AFEA9D3F463C}" presName="rootConnector" presStyleLbl="node3" presStyleIdx="3" presStyleCnt="6"/>
      <dgm:spPr/>
      <dgm:t>
        <a:bodyPr/>
        <a:lstStyle/>
        <a:p>
          <a:pPr rtl="1"/>
          <a:endParaRPr lang="fa-IR"/>
        </a:p>
      </dgm:t>
    </dgm:pt>
    <dgm:pt modelId="{D39474D1-7326-440A-8AAF-9221C3378ADD}" type="pres">
      <dgm:prSet presAssocID="{A0CCA3AB-180D-4912-8685-AFEA9D3F463C}" presName="hierChild4" presStyleCnt="0"/>
      <dgm:spPr/>
    </dgm:pt>
    <dgm:pt modelId="{BB17AD9D-3334-4D84-8B8F-01B1C08806C3}" type="pres">
      <dgm:prSet presAssocID="{A0CCA3AB-180D-4912-8685-AFEA9D3F463C}" presName="hierChild5" presStyleCnt="0"/>
      <dgm:spPr/>
    </dgm:pt>
    <dgm:pt modelId="{94765E4A-C56D-4497-9130-4C7CF53E27B1}" type="pres">
      <dgm:prSet presAssocID="{87081F2E-9F16-4E06-9835-8C03C0B36178}" presName="Name64" presStyleLbl="parChTrans1D3" presStyleIdx="4" presStyleCnt="6"/>
      <dgm:spPr/>
      <dgm:t>
        <a:bodyPr/>
        <a:lstStyle/>
        <a:p>
          <a:pPr rtl="1"/>
          <a:endParaRPr lang="fa-IR"/>
        </a:p>
      </dgm:t>
    </dgm:pt>
    <dgm:pt modelId="{F8EDC937-6FAD-49E1-B783-2D3776B50010}" type="pres">
      <dgm:prSet presAssocID="{B2CF7A69-374A-4F40-B09B-4B1AC2456B60}" presName="hierRoot2" presStyleCnt="0">
        <dgm:presLayoutVars>
          <dgm:hierBranch val="init"/>
        </dgm:presLayoutVars>
      </dgm:prSet>
      <dgm:spPr/>
    </dgm:pt>
    <dgm:pt modelId="{BEB9229E-0FDB-477B-8189-0A155296D647}" type="pres">
      <dgm:prSet presAssocID="{B2CF7A69-374A-4F40-B09B-4B1AC2456B60}" presName="rootComposite" presStyleCnt="0"/>
      <dgm:spPr/>
    </dgm:pt>
    <dgm:pt modelId="{317D2250-E92E-46C7-9BB9-FC19F6D4C52D}" type="pres">
      <dgm:prSet presAssocID="{B2CF7A69-374A-4F40-B09B-4B1AC2456B60}" presName="rootText" presStyleLbl="node3" presStyleIdx="4" presStyleCnt="6" custLinFactNeighborX="-46577" custLinFactNeighborY="-21239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8998D6E2-65F3-4221-8D5A-2B25B513A7B5}" type="pres">
      <dgm:prSet presAssocID="{B2CF7A69-374A-4F40-B09B-4B1AC2456B60}" presName="rootConnector" presStyleLbl="node3" presStyleIdx="4" presStyleCnt="6"/>
      <dgm:spPr/>
      <dgm:t>
        <a:bodyPr/>
        <a:lstStyle/>
        <a:p>
          <a:pPr rtl="1"/>
          <a:endParaRPr lang="fa-IR"/>
        </a:p>
      </dgm:t>
    </dgm:pt>
    <dgm:pt modelId="{9A248B6D-A9DD-467B-BF04-95AB94880831}" type="pres">
      <dgm:prSet presAssocID="{B2CF7A69-374A-4F40-B09B-4B1AC2456B60}" presName="hierChild4" presStyleCnt="0"/>
      <dgm:spPr/>
    </dgm:pt>
    <dgm:pt modelId="{C635FFEC-1195-4E2C-9C5B-2412F09FFDCE}" type="pres">
      <dgm:prSet presAssocID="{948269A5-E4A1-4686-A671-FD3786408E02}" presName="Name64" presStyleLbl="parChTrans1D4" presStyleIdx="0" presStyleCnt="4"/>
      <dgm:spPr/>
      <dgm:t>
        <a:bodyPr/>
        <a:lstStyle/>
        <a:p>
          <a:pPr rtl="1"/>
          <a:endParaRPr lang="fa-IR"/>
        </a:p>
      </dgm:t>
    </dgm:pt>
    <dgm:pt modelId="{4F534142-8586-47C1-8E0E-4A11023D4BEC}" type="pres">
      <dgm:prSet presAssocID="{9EEC1DBB-CEC6-48E2-8F5F-A9DFEEA75870}" presName="hierRoot2" presStyleCnt="0">
        <dgm:presLayoutVars>
          <dgm:hierBranch val="init"/>
        </dgm:presLayoutVars>
      </dgm:prSet>
      <dgm:spPr/>
    </dgm:pt>
    <dgm:pt modelId="{4543C22F-1E42-4882-A043-19B93C0424EF}" type="pres">
      <dgm:prSet presAssocID="{9EEC1DBB-CEC6-48E2-8F5F-A9DFEEA75870}" presName="rootComposite" presStyleCnt="0"/>
      <dgm:spPr/>
    </dgm:pt>
    <dgm:pt modelId="{9063C474-3380-4F7B-A4E4-AA83BEBDAB6A}" type="pres">
      <dgm:prSet presAssocID="{9EEC1DBB-CEC6-48E2-8F5F-A9DFEEA75870}" presName="rootText" presStyleLbl="node4" presStyleIdx="0" presStyleCnt="4" custLinFactNeighborX="-38047" custLinFactNeighborY="31588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D4A5CC84-5C05-4559-BB26-74CD9EBF9F9F}" type="pres">
      <dgm:prSet presAssocID="{9EEC1DBB-CEC6-48E2-8F5F-A9DFEEA75870}" presName="rootConnector" presStyleLbl="node4" presStyleIdx="0" presStyleCnt="4"/>
      <dgm:spPr/>
      <dgm:t>
        <a:bodyPr/>
        <a:lstStyle/>
        <a:p>
          <a:pPr rtl="1"/>
          <a:endParaRPr lang="fa-IR"/>
        </a:p>
      </dgm:t>
    </dgm:pt>
    <dgm:pt modelId="{7D6724DC-93F1-4194-909E-972CC9609E62}" type="pres">
      <dgm:prSet presAssocID="{9EEC1DBB-CEC6-48E2-8F5F-A9DFEEA75870}" presName="hierChild4" presStyleCnt="0"/>
      <dgm:spPr/>
    </dgm:pt>
    <dgm:pt modelId="{CE9FAEF9-B954-41D3-AEA9-430AAA121C70}" type="pres">
      <dgm:prSet presAssocID="{9EEC1DBB-CEC6-48E2-8F5F-A9DFEEA75870}" presName="hierChild5" presStyleCnt="0"/>
      <dgm:spPr/>
    </dgm:pt>
    <dgm:pt modelId="{A7908615-60D3-46C3-80AF-88248A01BCA4}" type="pres">
      <dgm:prSet presAssocID="{7F46A7CD-F7BF-486F-9096-81D9087F2EE4}" presName="Name64" presStyleLbl="parChTrans1D4" presStyleIdx="1" presStyleCnt="4"/>
      <dgm:spPr/>
      <dgm:t>
        <a:bodyPr/>
        <a:lstStyle/>
        <a:p>
          <a:pPr rtl="1"/>
          <a:endParaRPr lang="fa-IR"/>
        </a:p>
      </dgm:t>
    </dgm:pt>
    <dgm:pt modelId="{706975EC-29A4-459F-8AF6-65366D4ACC2A}" type="pres">
      <dgm:prSet presAssocID="{37C45649-2910-41C1-9EB5-7CA4217A9EBD}" presName="hierRoot2" presStyleCnt="0">
        <dgm:presLayoutVars>
          <dgm:hierBranch val="init"/>
        </dgm:presLayoutVars>
      </dgm:prSet>
      <dgm:spPr/>
    </dgm:pt>
    <dgm:pt modelId="{B3B4213C-E76C-4CCD-9BE7-C0548984BBFD}" type="pres">
      <dgm:prSet presAssocID="{37C45649-2910-41C1-9EB5-7CA4217A9EBD}" presName="rootComposite" presStyleCnt="0"/>
      <dgm:spPr/>
    </dgm:pt>
    <dgm:pt modelId="{5FFCC3DE-FB72-438F-AD2D-C90E9B73F12C}" type="pres">
      <dgm:prSet presAssocID="{37C45649-2910-41C1-9EB5-7CA4217A9EBD}" presName="rootText" presStyleLbl="node4" presStyleIdx="1" presStyleCnt="4" custLinFactNeighborX="-37841" custLinFactNeighborY="12835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6A88420D-0861-4D80-B795-F675DABF0EE9}" type="pres">
      <dgm:prSet presAssocID="{37C45649-2910-41C1-9EB5-7CA4217A9EBD}" presName="rootConnector" presStyleLbl="node4" presStyleIdx="1" presStyleCnt="4"/>
      <dgm:spPr/>
      <dgm:t>
        <a:bodyPr/>
        <a:lstStyle/>
        <a:p>
          <a:pPr rtl="1"/>
          <a:endParaRPr lang="fa-IR"/>
        </a:p>
      </dgm:t>
    </dgm:pt>
    <dgm:pt modelId="{000174F1-4E08-41B2-9AF2-3DEA3EAABABE}" type="pres">
      <dgm:prSet presAssocID="{37C45649-2910-41C1-9EB5-7CA4217A9EBD}" presName="hierChild4" presStyleCnt="0"/>
      <dgm:spPr/>
    </dgm:pt>
    <dgm:pt modelId="{45530CFE-BF22-44C6-BF06-F2E339BE1949}" type="pres">
      <dgm:prSet presAssocID="{37C45649-2910-41C1-9EB5-7CA4217A9EBD}" presName="hierChild5" presStyleCnt="0"/>
      <dgm:spPr/>
    </dgm:pt>
    <dgm:pt modelId="{ACBEA6FF-01E9-48CB-A6FC-B5B1AB4E2B8D}" type="pres">
      <dgm:prSet presAssocID="{FC84E18A-B9E8-4BC4-9D87-15FBD622691F}" presName="Name64" presStyleLbl="parChTrans1D4" presStyleIdx="2" presStyleCnt="4"/>
      <dgm:spPr/>
      <dgm:t>
        <a:bodyPr/>
        <a:lstStyle/>
        <a:p>
          <a:pPr rtl="1"/>
          <a:endParaRPr lang="fa-IR"/>
        </a:p>
      </dgm:t>
    </dgm:pt>
    <dgm:pt modelId="{BBC0A0A1-B52C-4292-9542-7B8C8A492CC6}" type="pres">
      <dgm:prSet presAssocID="{66B8803D-D126-4573-9B78-FE2C437DE5BC}" presName="hierRoot2" presStyleCnt="0">
        <dgm:presLayoutVars>
          <dgm:hierBranch val="init"/>
        </dgm:presLayoutVars>
      </dgm:prSet>
      <dgm:spPr/>
    </dgm:pt>
    <dgm:pt modelId="{DD5926AD-E9AA-41FC-8024-B8B6BE9EC2D2}" type="pres">
      <dgm:prSet presAssocID="{66B8803D-D126-4573-9B78-FE2C437DE5BC}" presName="rootComposite" presStyleCnt="0"/>
      <dgm:spPr/>
    </dgm:pt>
    <dgm:pt modelId="{183CC0BB-54DF-4F25-BBA7-B0351375B527}" type="pres">
      <dgm:prSet presAssocID="{66B8803D-D126-4573-9B78-FE2C437DE5BC}" presName="rootText" presStyleLbl="node4" presStyleIdx="2" presStyleCnt="4" custLinFactNeighborX="-37958" custLinFactNeighborY="8644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F2B45AF4-0023-4BD1-9151-255A741ACE9C}" type="pres">
      <dgm:prSet presAssocID="{66B8803D-D126-4573-9B78-FE2C437DE5BC}" presName="rootConnector" presStyleLbl="node4" presStyleIdx="2" presStyleCnt="4"/>
      <dgm:spPr/>
      <dgm:t>
        <a:bodyPr/>
        <a:lstStyle/>
        <a:p>
          <a:pPr rtl="1"/>
          <a:endParaRPr lang="fa-IR"/>
        </a:p>
      </dgm:t>
    </dgm:pt>
    <dgm:pt modelId="{B063D785-B7EB-4D4E-B3D1-EED6209AD060}" type="pres">
      <dgm:prSet presAssocID="{66B8803D-D126-4573-9B78-FE2C437DE5BC}" presName="hierChild4" presStyleCnt="0"/>
      <dgm:spPr/>
    </dgm:pt>
    <dgm:pt modelId="{7CB24F7A-A20C-488D-BEFE-E1C14396CE83}" type="pres">
      <dgm:prSet presAssocID="{66B8803D-D126-4573-9B78-FE2C437DE5BC}" presName="hierChild5" presStyleCnt="0"/>
      <dgm:spPr/>
    </dgm:pt>
    <dgm:pt modelId="{E54041E7-A27A-4916-B8C5-B75EC7A7C2E0}" type="pres">
      <dgm:prSet presAssocID="{38FF7C26-807F-4167-8869-6E6040CD3397}" presName="Name64" presStyleLbl="parChTrans1D4" presStyleIdx="3" presStyleCnt="4"/>
      <dgm:spPr/>
      <dgm:t>
        <a:bodyPr/>
        <a:lstStyle/>
        <a:p>
          <a:pPr rtl="1"/>
          <a:endParaRPr lang="fa-IR"/>
        </a:p>
      </dgm:t>
    </dgm:pt>
    <dgm:pt modelId="{5B6CCBC4-5B2C-4963-AB09-CCD13E53B8C5}" type="pres">
      <dgm:prSet presAssocID="{EF1A9419-BDBD-449C-A9B9-AE6557E537CA}" presName="hierRoot2" presStyleCnt="0">
        <dgm:presLayoutVars>
          <dgm:hierBranch val="init"/>
        </dgm:presLayoutVars>
      </dgm:prSet>
      <dgm:spPr/>
    </dgm:pt>
    <dgm:pt modelId="{25274000-89C2-4017-9AB1-7DB640555F81}" type="pres">
      <dgm:prSet presAssocID="{EF1A9419-BDBD-449C-A9B9-AE6557E537CA}" presName="rootComposite" presStyleCnt="0"/>
      <dgm:spPr/>
    </dgm:pt>
    <dgm:pt modelId="{5B6EE7EB-3F08-44D3-B968-694A29DC1AF5}" type="pres">
      <dgm:prSet presAssocID="{EF1A9419-BDBD-449C-A9B9-AE6557E537CA}" presName="rootText" presStyleLbl="node4" presStyleIdx="3" presStyleCnt="4" custLinFactNeighborX="-37959" custLinFactNeighborY="762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CF9BBC6F-2632-436A-9354-D775011A7C9C}" type="pres">
      <dgm:prSet presAssocID="{EF1A9419-BDBD-449C-A9B9-AE6557E537CA}" presName="rootConnector" presStyleLbl="node4" presStyleIdx="3" presStyleCnt="4"/>
      <dgm:spPr/>
      <dgm:t>
        <a:bodyPr/>
        <a:lstStyle/>
        <a:p>
          <a:pPr rtl="1"/>
          <a:endParaRPr lang="fa-IR"/>
        </a:p>
      </dgm:t>
    </dgm:pt>
    <dgm:pt modelId="{5DFB4D3B-A0AE-43CA-BD90-32FA628BEEA9}" type="pres">
      <dgm:prSet presAssocID="{EF1A9419-BDBD-449C-A9B9-AE6557E537CA}" presName="hierChild4" presStyleCnt="0"/>
      <dgm:spPr/>
    </dgm:pt>
    <dgm:pt modelId="{B078245B-B591-4447-9E9E-9E3F578F4B71}" type="pres">
      <dgm:prSet presAssocID="{EF1A9419-BDBD-449C-A9B9-AE6557E537CA}" presName="hierChild5" presStyleCnt="0"/>
      <dgm:spPr/>
    </dgm:pt>
    <dgm:pt modelId="{488F0175-A205-4232-9A0C-E6C4329F2F8F}" type="pres">
      <dgm:prSet presAssocID="{B2CF7A69-374A-4F40-B09B-4B1AC2456B60}" presName="hierChild5" presStyleCnt="0"/>
      <dgm:spPr/>
    </dgm:pt>
    <dgm:pt modelId="{8E7CAD71-91D1-4172-A441-EC07BE17C72B}" type="pres">
      <dgm:prSet presAssocID="{3DEC9D61-7173-47CD-B8E8-B70A8BD8C5CF}" presName="Name64" presStyleLbl="parChTrans1D3" presStyleIdx="5" presStyleCnt="6"/>
      <dgm:spPr/>
      <dgm:t>
        <a:bodyPr/>
        <a:lstStyle/>
        <a:p>
          <a:pPr rtl="1"/>
          <a:endParaRPr lang="fa-IR"/>
        </a:p>
      </dgm:t>
    </dgm:pt>
    <dgm:pt modelId="{662821A0-A6CA-4D84-8559-5FA6E0ACE62E}" type="pres">
      <dgm:prSet presAssocID="{5F49EFB7-22C6-4F02-81F4-A5F09473A4D6}" presName="hierRoot2" presStyleCnt="0">
        <dgm:presLayoutVars>
          <dgm:hierBranch val="init"/>
        </dgm:presLayoutVars>
      </dgm:prSet>
      <dgm:spPr/>
    </dgm:pt>
    <dgm:pt modelId="{03C55363-A9B0-4FD1-B5F3-B84C37B7E0B4}" type="pres">
      <dgm:prSet presAssocID="{5F49EFB7-22C6-4F02-81F4-A5F09473A4D6}" presName="rootComposite" presStyleCnt="0"/>
      <dgm:spPr/>
    </dgm:pt>
    <dgm:pt modelId="{E1780E30-8AB7-49D6-9E5F-9177BEB9F104}" type="pres">
      <dgm:prSet presAssocID="{5F49EFB7-22C6-4F02-81F4-A5F09473A4D6}" presName="rootText" presStyleLbl="node3" presStyleIdx="5" presStyleCnt="6" custLinFactNeighborX="-46275" custLinFactNeighborY="-22814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3BA3C6BF-EAE8-4718-914A-F22816626458}" type="pres">
      <dgm:prSet presAssocID="{5F49EFB7-22C6-4F02-81F4-A5F09473A4D6}" presName="rootConnector" presStyleLbl="node3" presStyleIdx="5" presStyleCnt="6"/>
      <dgm:spPr/>
      <dgm:t>
        <a:bodyPr/>
        <a:lstStyle/>
        <a:p>
          <a:pPr rtl="1"/>
          <a:endParaRPr lang="fa-IR"/>
        </a:p>
      </dgm:t>
    </dgm:pt>
    <dgm:pt modelId="{AAFC981C-39ED-4E5B-99B9-15DE0357D37E}" type="pres">
      <dgm:prSet presAssocID="{5F49EFB7-22C6-4F02-81F4-A5F09473A4D6}" presName="hierChild4" presStyleCnt="0"/>
      <dgm:spPr/>
    </dgm:pt>
    <dgm:pt modelId="{96AA2FCE-FCD7-462E-88E8-B8B7BB59EE93}" type="pres">
      <dgm:prSet presAssocID="{5F49EFB7-22C6-4F02-81F4-A5F09473A4D6}" presName="hierChild5" presStyleCnt="0"/>
      <dgm:spPr/>
    </dgm:pt>
    <dgm:pt modelId="{28A04839-ADAF-4CE7-BD6D-8B24BE9927F0}" type="pres">
      <dgm:prSet presAssocID="{7B532330-7013-4DC3-A5F8-5AA6F998F36A}" presName="hierChild5" presStyleCnt="0"/>
      <dgm:spPr/>
    </dgm:pt>
    <dgm:pt modelId="{6EB3D03D-39FE-40E4-9199-6602574B97A1}" type="pres">
      <dgm:prSet presAssocID="{B3E0C2F1-266F-4C37-997D-363CEC41E182}" presName="Name64" presStyleLbl="parChTrans1D2" presStyleIdx="5" presStyleCnt="7"/>
      <dgm:spPr/>
      <dgm:t>
        <a:bodyPr/>
        <a:lstStyle/>
        <a:p>
          <a:pPr rtl="1"/>
          <a:endParaRPr lang="fa-IR"/>
        </a:p>
      </dgm:t>
    </dgm:pt>
    <dgm:pt modelId="{27173CDD-3425-4700-83B7-FC0B45EF1FC1}" type="pres">
      <dgm:prSet presAssocID="{3E1573EC-72AC-4369-8514-85AF5035E6E5}" presName="hierRoot2" presStyleCnt="0">
        <dgm:presLayoutVars>
          <dgm:hierBranch val="init"/>
        </dgm:presLayoutVars>
      </dgm:prSet>
      <dgm:spPr/>
    </dgm:pt>
    <dgm:pt modelId="{D20027AE-1D95-4483-802C-BF3F66BB3641}" type="pres">
      <dgm:prSet presAssocID="{3E1573EC-72AC-4369-8514-85AF5035E6E5}" presName="rootComposite" presStyleCnt="0"/>
      <dgm:spPr/>
    </dgm:pt>
    <dgm:pt modelId="{622B9AE7-9E47-482F-8F75-91B5FAC15711}" type="pres">
      <dgm:prSet presAssocID="{3E1573EC-72AC-4369-8514-85AF5035E6E5}" presName="rootText" presStyleLbl="node2" presStyleIdx="5" presStyleCnt="7" custLinFactNeighborX="-47754" custLinFactNeighborY="-19309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A1224AED-DD1D-4618-9FDB-097636C3165C}" type="pres">
      <dgm:prSet presAssocID="{3E1573EC-72AC-4369-8514-85AF5035E6E5}" presName="rootConnector" presStyleLbl="node2" presStyleIdx="5" presStyleCnt="7"/>
      <dgm:spPr/>
      <dgm:t>
        <a:bodyPr/>
        <a:lstStyle/>
        <a:p>
          <a:pPr rtl="1"/>
          <a:endParaRPr lang="fa-IR"/>
        </a:p>
      </dgm:t>
    </dgm:pt>
    <dgm:pt modelId="{77A696FA-FFDB-41DF-8EBE-2F49C46008B5}" type="pres">
      <dgm:prSet presAssocID="{3E1573EC-72AC-4369-8514-85AF5035E6E5}" presName="hierChild4" presStyleCnt="0"/>
      <dgm:spPr/>
    </dgm:pt>
    <dgm:pt modelId="{D72ABBF6-6A7D-4A3F-9478-C9A174F54FA8}" type="pres">
      <dgm:prSet presAssocID="{3E1573EC-72AC-4369-8514-85AF5035E6E5}" presName="hierChild5" presStyleCnt="0"/>
      <dgm:spPr/>
    </dgm:pt>
    <dgm:pt modelId="{A56A4634-A2E9-4F14-9ED9-8BE47D03F221}" type="pres">
      <dgm:prSet presAssocID="{1C44096A-8774-46D9-B1D8-EB69B59D7916}" presName="Name64" presStyleLbl="parChTrans1D2" presStyleIdx="6" presStyleCnt="7"/>
      <dgm:spPr/>
      <dgm:t>
        <a:bodyPr/>
        <a:lstStyle/>
        <a:p>
          <a:pPr rtl="1"/>
          <a:endParaRPr lang="fa-IR"/>
        </a:p>
      </dgm:t>
    </dgm:pt>
    <dgm:pt modelId="{947F1FED-5EDB-4DAC-89B3-933B234E7692}" type="pres">
      <dgm:prSet presAssocID="{930BEB66-1721-49FA-96A7-EF859860AA53}" presName="hierRoot2" presStyleCnt="0">
        <dgm:presLayoutVars>
          <dgm:hierBranch val="init"/>
        </dgm:presLayoutVars>
      </dgm:prSet>
      <dgm:spPr/>
    </dgm:pt>
    <dgm:pt modelId="{EFB42DA1-6263-4272-8B8C-DFAECFE14CCC}" type="pres">
      <dgm:prSet presAssocID="{930BEB66-1721-49FA-96A7-EF859860AA53}" presName="rootComposite" presStyleCnt="0"/>
      <dgm:spPr/>
    </dgm:pt>
    <dgm:pt modelId="{89347EED-0620-4F37-BC11-4C397799552B}" type="pres">
      <dgm:prSet presAssocID="{930BEB66-1721-49FA-96A7-EF859860AA53}" presName="rootText" presStyleLbl="node2" presStyleIdx="6" presStyleCnt="7" custLinFactNeighborX="-47754" custLinFactNeighborY="-19309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FEFF7B46-44DE-43C3-82CE-FF20435582F3}" type="pres">
      <dgm:prSet presAssocID="{930BEB66-1721-49FA-96A7-EF859860AA53}" presName="rootConnector" presStyleLbl="node2" presStyleIdx="6" presStyleCnt="7"/>
      <dgm:spPr/>
      <dgm:t>
        <a:bodyPr/>
        <a:lstStyle/>
        <a:p>
          <a:pPr rtl="1"/>
          <a:endParaRPr lang="fa-IR"/>
        </a:p>
      </dgm:t>
    </dgm:pt>
    <dgm:pt modelId="{206F1127-9CA1-48EB-9052-4E6AD45D803F}" type="pres">
      <dgm:prSet presAssocID="{930BEB66-1721-49FA-96A7-EF859860AA53}" presName="hierChild4" presStyleCnt="0"/>
      <dgm:spPr/>
    </dgm:pt>
    <dgm:pt modelId="{EA2BDD75-7A53-4C56-B72C-387FF0CFEF82}" type="pres">
      <dgm:prSet presAssocID="{930BEB66-1721-49FA-96A7-EF859860AA53}" presName="hierChild5" presStyleCnt="0"/>
      <dgm:spPr/>
    </dgm:pt>
    <dgm:pt modelId="{260A8CC6-F6D5-41B5-963D-8928BED95049}" type="pres">
      <dgm:prSet presAssocID="{A61BC4E4-9E11-44D6-A5CE-D5719F37AA29}" presName="hierChild3" presStyleCnt="0"/>
      <dgm:spPr/>
    </dgm:pt>
  </dgm:ptLst>
  <dgm:cxnLst>
    <dgm:cxn modelId="{F62F9ED2-B09C-4F27-AD88-D31A82C39BDF}" type="presOf" srcId="{B3E0C2F1-266F-4C37-997D-363CEC41E182}" destId="{6EB3D03D-39FE-40E4-9199-6602574B97A1}" srcOrd="0" destOrd="0" presId="urn:microsoft.com/office/officeart/2009/3/layout/HorizontalOrganizationChart"/>
    <dgm:cxn modelId="{94D211CB-45AB-46AC-BC78-4EB58E9F66C6}" type="presOf" srcId="{1C44096A-8774-46D9-B1D8-EB69B59D7916}" destId="{A56A4634-A2E9-4F14-9ED9-8BE47D03F221}" srcOrd="0" destOrd="0" presId="urn:microsoft.com/office/officeart/2009/3/layout/HorizontalOrganizationChart"/>
    <dgm:cxn modelId="{290F91BE-57B7-4DB3-BBDA-4F80AC736B93}" srcId="{A61BC4E4-9E11-44D6-A5CE-D5719F37AA29}" destId="{4EC60F17-F126-4052-8B10-9FCF828078FC}" srcOrd="1" destOrd="0" parTransId="{A5055C1E-4C78-4BFE-A898-9A41B3E79F8F}" sibTransId="{E16DF5ED-2919-47EB-97DD-506E46A01721}"/>
    <dgm:cxn modelId="{729FFF5E-8BD6-4F24-8D42-586590C3D6B7}" type="presOf" srcId="{B2CF7A69-374A-4F40-B09B-4B1AC2456B60}" destId="{317D2250-E92E-46C7-9BB9-FC19F6D4C52D}" srcOrd="0" destOrd="0" presId="urn:microsoft.com/office/officeart/2009/3/layout/HorizontalOrganizationChart"/>
    <dgm:cxn modelId="{A35D9EDB-F2CB-4A00-89A4-DEBA2A9BD52A}" type="presOf" srcId="{1D550023-220F-4805-9273-F18D1E7F79C2}" destId="{968FBBFF-48C4-497B-8EE1-88DD18671B0A}" srcOrd="1" destOrd="0" presId="urn:microsoft.com/office/officeart/2009/3/layout/HorizontalOrganizationChart"/>
    <dgm:cxn modelId="{30FABEF4-562A-4662-BA81-367B21C212B0}" type="presOf" srcId="{4EC60F17-F126-4052-8B10-9FCF828078FC}" destId="{B160301E-EC9E-46D9-B018-20805146913B}" srcOrd="0" destOrd="0" presId="urn:microsoft.com/office/officeart/2009/3/layout/HorizontalOrganizationChart"/>
    <dgm:cxn modelId="{08EE1ADD-2EB1-432E-91F6-8CECE26AD1F4}" type="presOf" srcId="{B2CF7A69-374A-4F40-B09B-4B1AC2456B60}" destId="{8998D6E2-65F3-4221-8D5A-2B25B513A7B5}" srcOrd="1" destOrd="0" presId="urn:microsoft.com/office/officeart/2009/3/layout/HorizontalOrganizationChart"/>
    <dgm:cxn modelId="{B4BB0A56-4936-4664-8C8C-E55EF2E4CA69}" type="presOf" srcId="{5F49EFB7-22C6-4F02-81F4-A5F09473A4D6}" destId="{3BA3C6BF-EAE8-4718-914A-F22816626458}" srcOrd="1" destOrd="0" presId="urn:microsoft.com/office/officeart/2009/3/layout/HorizontalOrganizationChart"/>
    <dgm:cxn modelId="{55F62477-A7E5-4C84-AFE9-F75432ED25F6}" type="presOf" srcId="{DFF100EE-DB72-4E10-9778-880CC2103658}" destId="{2BFCA05A-23D3-4095-9644-3A0F40BFAFB0}" srcOrd="0" destOrd="0" presId="urn:microsoft.com/office/officeart/2009/3/layout/HorizontalOrganizationChart"/>
    <dgm:cxn modelId="{4B88DFA5-C2F0-459C-9A37-887A2811D6E9}" type="presOf" srcId="{9EEC1DBB-CEC6-48E2-8F5F-A9DFEEA75870}" destId="{D4A5CC84-5C05-4559-BB26-74CD9EBF9F9F}" srcOrd="1" destOrd="0" presId="urn:microsoft.com/office/officeart/2009/3/layout/HorizontalOrganizationChart"/>
    <dgm:cxn modelId="{D603B0EF-845C-4A08-A812-DED56CD79DC7}" type="presOf" srcId="{779E200F-3604-4B27-A823-06DF9E74C961}" destId="{2A5AA8D2-F99E-49FC-81E1-DCCC97E18678}" srcOrd="0" destOrd="0" presId="urn:microsoft.com/office/officeart/2009/3/layout/HorizontalOrganizationChart"/>
    <dgm:cxn modelId="{53C8EE9E-0B7C-4820-9408-74757A343256}" srcId="{B2CF7A69-374A-4F40-B09B-4B1AC2456B60}" destId="{37C45649-2910-41C1-9EB5-7CA4217A9EBD}" srcOrd="1" destOrd="0" parTransId="{7F46A7CD-F7BF-486F-9096-81D9087F2EE4}" sibTransId="{553A3288-9EA1-40DD-8781-DECAA99323B5}"/>
    <dgm:cxn modelId="{9DC9BEB1-5033-4499-A991-C714DD73E69C}" srcId="{B2CF7A69-374A-4F40-B09B-4B1AC2456B60}" destId="{66B8803D-D126-4573-9B78-FE2C437DE5BC}" srcOrd="2" destOrd="0" parTransId="{FC84E18A-B9E8-4BC4-9D87-15FBD622691F}" sibTransId="{4C340DD8-EC19-442B-B404-B9E8F9D385E1}"/>
    <dgm:cxn modelId="{BA6511C4-C893-4345-A9C1-C1531C67A7AE}" srcId="{7B532330-7013-4DC3-A5F8-5AA6F998F36A}" destId="{5F49EFB7-22C6-4F02-81F4-A5F09473A4D6}" srcOrd="3" destOrd="0" parTransId="{3DEC9D61-7173-47CD-B8E8-B70A8BD8C5CF}" sibTransId="{22EB1E24-520C-4C2B-8B37-BEC24F8077AD}"/>
    <dgm:cxn modelId="{2961A1D8-3EED-46BB-9836-474A7BDD9203}" type="presOf" srcId="{78BBAA53-305C-4404-ACC9-0CC20AEB1EE2}" destId="{44A1001C-6DB1-4F0E-9B30-36B92B157A2E}" srcOrd="0" destOrd="0" presId="urn:microsoft.com/office/officeart/2009/3/layout/HorizontalOrganizationChart"/>
    <dgm:cxn modelId="{A60DBD08-D683-4FDF-8A3F-2AFA0EAE2987}" type="presOf" srcId="{32532A8B-BC03-4D49-B226-E2C463217079}" destId="{D6B97D80-BF6C-4478-A9F9-3A7EBFF11E9D}" srcOrd="0" destOrd="0" presId="urn:microsoft.com/office/officeart/2009/3/layout/HorizontalOrganizationChart"/>
    <dgm:cxn modelId="{42B96442-2E9B-4E31-AD12-DD7DA36B34B4}" type="presOf" srcId="{930BEB66-1721-49FA-96A7-EF859860AA53}" destId="{89347EED-0620-4F37-BC11-4C397799552B}" srcOrd="0" destOrd="0" presId="urn:microsoft.com/office/officeart/2009/3/layout/HorizontalOrganizationChart"/>
    <dgm:cxn modelId="{CD76A9AD-F56C-48E0-B616-6A36A9403C49}" type="presOf" srcId="{01DD67E6-1826-4DF2-8266-916EF0248128}" destId="{D2E36D30-0222-475D-BB23-04244448D80A}" srcOrd="0" destOrd="0" presId="urn:microsoft.com/office/officeart/2009/3/layout/HorizontalOrganizationChart"/>
    <dgm:cxn modelId="{B8F23C1B-531B-4846-AC77-82DBB99B7EBC}" type="presOf" srcId="{A0CCA3AB-180D-4912-8685-AFEA9D3F463C}" destId="{946AA668-B339-44CA-B88E-2D0DA2EFB512}" srcOrd="0" destOrd="0" presId="urn:microsoft.com/office/officeart/2009/3/layout/HorizontalOrganizationChart"/>
    <dgm:cxn modelId="{AD821E0B-DD83-4F21-8A50-6C25957F3AF8}" type="presOf" srcId="{5F49EFB7-22C6-4F02-81F4-A5F09473A4D6}" destId="{E1780E30-8AB7-49D6-9E5F-9177BEB9F104}" srcOrd="0" destOrd="0" presId="urn:microsoft.com/office/officeart/2009/3/layout/HorizontalOrganizationChart"/>
    <dgm:cxn modelId="{B4BD1DC5-E825-46CB-B152-13997218EEE7}" type="presOf" srcId="{146A44C7-A7C8-4BB8-AF9E-1D868B7780B6}" destId="{22594FF7-D09F-48BF-8E75-2292DAA26F2D}" srcOrd="0" destOrd="0" presId="urn:microsoft.com/office/officeart/2009/3/layout/HorizontalOrganizationChart"/>
    <dgm:cxn modelId="{1212E1DF-E9CB-4D55-8ECF-0F57D73F4A1A}" type="presOf" srcId="{1A6CDCD9-9859-41CF-A238-0259317A8995}" destId="{C10C1553-3E73-4D9F-AB5C-D121A365ECAA}" srcOrd="1" destOrd="0" presId="urn:microsoft.com/office/officeart/2009/3/layout/HorizontalOrganizationChart"/>
    <dgm:cxn modelId="{9FC3961E-6882-4F27-A2A2-FD04EDB0DA10}" type="presOf" srcId="{37C45649-2910-41C1-9EB5-7CA4217A9EBD}" destId="{6A88420D-0861-4D80-B795-F675DABF0EE9}" srcOrd="1" destOrd="0" presId="urn:microsoft.com/office/officeart/2009/3/layout/HorizontalOrganizationChart"/>
    <dgm:cxn modelId="{1B3AA5D5-186B-4D63-ABD7-620136A586DA}" type="presOf" srcId="{A0CCA3AB-180D-4912-8685-AFEA9D3F463C}" destId="{92AB6327-ACA8-4FF3-91C5-C2C3A0C6E0C4}" srcOrd="1" destOrd="0" presId="urn:microsoft.com/office/officeart/2009/3/layout/HorizontalOrganizationChart"/>
    <dgm:cxn modelId="{FFBC0253-2F76-49E5-9D33-FC99D7326CB9}" type="presOf" srcId="{FC84E18A-B9E8-4BC4-9D87-15FBD622691F}" destId="{ACBEA6FF-01E9-48CB-A6FC-B5B1AB4E2B8D}" srcOrd="0" destOrd="0" presId="urn:microsoft.com/office/officeart/2009/3/layout/HorizontalOrganizationChart"/>
    <dgm:cxn modelId="{2EE569C5-58E9-4B08-B96F-38DD7319EB69}" type="presOf" srcId="{C3693E9F-EBEF-46FD-8647-6B20688A1979}" destId="{EC783093-94F8-4759-8911-BBC0F001C3D4}" srcOrd="1" destOrd="0" presId="urn:microsoft.com/office/officeart/2009/3/layout/HorizontalOrganizationChart"/>
    <dgm:cxn modelId="{8ED6A05F-686F-4037-BE63-E9BBB86B2A51}" type="presOf" srcId="{EF1A9419-BDBD-449C-A9B9-AE6557E537CA}" destId="{CF9BBC6F-2632-436A-9354-D775011A7C9C}" srcOrd="1" destOrd="0" presId="urn:microsoft.com/office/officeart/2009/3/layout/HorizontalOrganizationChart"/>
    <dgm:cxn modelId="{5EF74CAB-1306-4C49-8993-FEECD5C658AF}" type="presOf" srcId="{87081F2E-9F16-4E06-9835-8C03C0B36178}" destId="{94765E4A-C56D-4497-9130-4C7CF53E27B1}" srcOrd="0" destOrd="0" presId="urn:microsoft.com/office/officeart/2009/3/layout/HorizontalOrganizationChart"/>
    <dgm:cxn modelId="{779BBF60-D940-486D-8A28-C0FE99FC6DA1}" type="presOf" srcId="{38FF7C26-807F-4167-8869-6E6040CD3397}" destId="{E54041E7-A27A-4916-B8C5-B75EC7A7C2E0}" srcOrd="0" destOrd="0" presId="urn:microsoft.com/office/officeart/2009/3/layout/HorizontalOrganizationChart"/>
    <dgm:cxn modelId="{CE8A0FE9-6A0F-4C98-80D9-8F684476DAFC}" srcId="{A61BC4E4-9E11-44D6-A5CE-D5719F37AA29}" destId="{3E1573EC-72AC-4369-8514-85AF5035E6E5}" srcOrd="5" destOrd="0" parTransId="{B3E0C2F1-266F-4C37-997D-363CEC41E182}" sibTransId="{4AC0190E-750C-462E-88E7-4E1D71F9E24F}"/>
    <dgm:cxn modelId="{E8A626CB-B282-4421-A9FA-DD1D91083E34}" srcId="{1A6CDCD9-9859-41CF-A238-0259317A8995}" destId="{146A44C7-A7C8-4BB8-AF9E-1D868B7780B6}" srcOrd="1" destOrd="0" parTransId="{32532A8B-BC03-4D49-B226-E2C463217079}" sibTransId="{85F6E161-45A8-473B-82CC-1F17E1C6D5F3}"/>
    <dgm:cxn modelId="{06CE79DF-3624-43DC-8E3A-B1056B7435A9}" type="presOf" srcId="{930BEB66-1721-49FA-96A7-EF859860AA53}" destId="{FEFF7B46-44DE-43C3-82CE-FF20435582F3}" srcOrd="1" destOrd="0" presId="urn:microsoft.com/office/officeart/2009/3/layout/HorizontalOrganizationChart"/>
    <dgm:cxn modelId="{7D2A416B-6EC5-4619-93CD-CB1AAA77E1CF}" type="presOf" srcId="{A5055C1E-4C78-4BFE-A898-9A41B3E79F8F}" destId="{87A1803B-46C9-4E13-93C1-D3D027573A36}" srcOrd="0" destOrd="0" presId="urn:microsoft.com/office/officeart/2009/3/layout/HorizontalOrganizationChart"/>
    <dgm:cxn modelId="{64B36B82-CEEE-4337-AA8D-23947147937A}" type="presOf" srcId="{C3693E9F-EBEF-46FD-8647-6B20688A1979}" destId="{84E7EA72-52B9-4133-B83D-AA6B6480797E}" srcOrd="0" destOrd="0" presId="urn:microsoft.com/office/officeart/2009/3/layout/HorizontalOrganizationChart"/>
    <dgm:cxn modelId="{97E17AD1-F3F9-46D6-9A16-16A4DD9661D2}" srcId="{7B532330-7013-4DC3-A5F8-5AA6F998F36A}" destId="{A0CCA3AB-180D-4912-8685-AFEA9D3F463C}" srcOrd="1" destOrd="0" parTransId="{78BBAA53-305C-4404-ACC9-0CC20AEB1EE2}" sibTransId="{47937C05-4984-457E-9A0E-123FDDC72949}"/>
    <dgm:cxn modelId="{2884C095-FCA4-40B1-9C92-777944E51169}" type="presOf" srcId="{5CB401D4-232C-4020-B238-FC8B9A7CF889}" destId="{5802593C-7F35-4AC3-A876-A3DDB9CA5AE2}" srcOrd="0" destOrd="0" presId="urn:microsoft.com/office/officeart/2009/3/layout/HorizontalOrganizationChart"/>
    <dgm:cxn modelId="{0812C6A1-BA95-4C5D-BA72-CAE255114FA0}" type="presOf" srcId="{37C45649-2910-41C1-9EB5-7CA4217A9EBD}" destId="{5FFCC3DE-FB72-438F-AD2D-C90E9B73F12C}" srcOrd="0" destOrd="0" presId="urn:microsoft.com/office/officeart/2009/3/layout/HorizontalOrganizationChart"/>
    <dgm:cxn modelId="{6361CB0F-A2AF-4207-AA2B-AC2BDC762851}" type="presOf" srcId="{66B8803D-D126-4573-9B78-FE2C437DE5BC}" destId="{183CC0BB-54DF-4F25-BBA7-B0351375B527}" srcOrd="0" destOrd="0" presId="urn:microsoft.com/office/officeart/2009/3/layout/HorizontalOrganizationChart"/>
    <dgm:cxn modelId="{7086F83B-251B-4827-AEB9-92E8DC593F27}" type="presOf" srcId="{7B532330-7013-4DC3-A5F8-5AA6F998F36A}" destId="{6641813B-D1F6-48BF-B243-C5E17A4D068B}" srcOrd="0" destOrd="0" presId="urn:microsoft.com/office/officeart/2009/3/layout/HorizontalOrganizationChart"/>
    <dgm:cxn modelId="{507478C9-6D91-49DF-9A06-86463041748F}" srcId="{7B532330-7013-4DC3-A5F8-5AA6F998F36A}" destId="{7A99440C-FC2A-429D-BD43-83AE5527902E}" srcOrd="0" destOrd="0" parTransId="{DFF100EE-DB72-4E10-9778-880CC2103658}" sibTransId="{8050AF51-83AF-4324-95F6-D21789711020}"/>
    <dgm:cxn modelId="{120E9C75-655D-406B-90AC-386918A913A7}" srcId="{A61BC4E4-9E11-44D6-A5CE-D5719F37AA29}" destId="{930BEB66-1721-49FA-96A7-EF859860AA53}" srcOrd="6" destOrd="0" parTransId="{1C44096A-8774-46D9-B1D8-EB69B59D7916}" sibTransId="{C4CB1FA8-3E07-4AC4-9F05-277F4741F71D}"/>
    <dgm:cxn modelId="{70886C16-E4D4-4417-A027-328F5D09932A}" type="presOf" srcId="{EF1A9419-BDBD-449C-A9B9-AE6557E537CA}" destId="{5B6EE7EB-3F08-44D3-B968-694A29DC1AF5}" srcOrd="0" destOrd="0" presId="urn:microsoft.com/office/officeart/2009/3/layout/HorizontalOrganizationChart"/>
    <dgm:cxn modelId="{CAFA6631-F41E-480F-BF36-7DA3C5350546}" srcId="{779E200F-3604-4B27-A823-06DF9E74C961}" destId="{A61BC4E4-9E11-44D6-A5CE-D5719F37AA29}" srcOrd="0" destOrd="0" parTransId="{26DAF0BC-FB96-428D-9642-B98EAC68D60C}" sibTransId="{42239342-30AB-4CF7-B660-975077362A6A}"/>
    <dgm:cxn modelId="{138E3FB8-59A8-468B-8ACF-6CCDA1636925}" type="presOf" srcId="{1D550023-220F-4805-9273-F18D1E7F79C2}" destId="{37E5B9A1-F609-4A36-AE8C-1B6C4760E198}" srcOrd="0" destOrd="0" presId="urn:microsoft.com/office/officeart/2009/3/layout/HorizontalOrganizationChart"/>
    <dgm:cxn modelId="{73F7338D-EF5A-49A0-B83C-B9B08743F0FD}" type="presOf" srcId="{A61BC4E4-9E11-44D6-A5CE-D5719F37AA29}" destId="{300912A8-77E3-41A8-AC3A-6D7F68A1D470}" srcOrd="1" destOrd="0" presId="urn:microsoft.com/office/officeart/2009/3/layout/HorizontalOrganizationChart"/>
    <dgm:cxn modelId="{69344968-5276-483F-8C86-D91BA5C44FC6}" type="presOf" srcId="{01DD67E6-1826-4DF2-8266-916EF0248128}" destId="{B29769D5-87FF-4F10-84AB-98BD88FFAC49}" srcOrd="1" destOrd="0" presId="urn:microsoft.com/office/officeart/2009/3/layout/HorizontalOrganizationChart"/>
    <dgm:cxn modelId="{D175FF0C-3936-4891-A1DE-E09A416FE462}" type="presOf" srcId="{7B532330-7013-4DC3-A5F8-5AA6F998F36A}" destId="{284B2F60-F508-4002-A6F8-2E453964CDFC}" srcOrd="1" destOrd="0" presId="urn:microsoft.com/office/officeart/2009/3/layout/HorizontalOrganizationChart"/>
    <dgm:cxn modelId="{E19A5E4B-47BF-48EB-B51E-293DB7AA5102}" srcId="{A61BC4E4-9E11-44D6-A5CE-D5719F37AA29}" destId="{C3693E9F-EBEF-46FD-8647-6B20688A1979}" srcOrd="3" destOrd="0" parTransId="{5CB401D4-232C-4020-B238-FC8B9A7CF889}" sibTransId="{6C2810CE-584D-455A-BF63-9CACC8C76DF0}"/>
    <dgm:cxn modelId="{CBE267FA-FAE0-43FC-83D3-F8CA63B91B30}" srcId="{1A6CDCD9-9859-41CF-A238-0259317A8995}" destId="{01DD67E6-1826-4DF2-8266-916EF0248128}" srcOrd="0" destOrd="0" parTransId="{98B8E900-7393-4F05-9FFA-FFA32C48C892}" sibTransId="{4978EF4B-DAC4-4984-93A4-7B62A5C47054}"/>
    <dgm:cxn modelId="{9102AD2C-67EF-4FA8-9EE1-67C3B3D1EB4C}" type="presOf" srcId="{146A44C7-A7C8-4BB8-AF9E-1D868B7780B6}" destId="{EAE27AF7-9080-495F-8CA3-F5077829C14C}" srcOrd="1" destOrd="0" presId="urn:microsoft.com/office/officeart/2009/3/layout/HorizontalOrganizationChart"/>
    <dgm:cxn modelId="{7CD9F110-CBF7-4397-9E4F-D7E28256D80A}" type="presOf" srcId="{948269A5-E4A1-4686-A671-FD3786408E02}" destId="{C635FFEC-1195-4E2C-9C5B-2412F09FFDCE}" srcOrd="0" destOrd="0" presId="urn:microsoft.com/office/officeart/2009/3/layout/HorizontalOrganizationChart"/>
    <dgm:cxn modelId="{205CDCAA-A13A-4CAC-9CAB-B5ACB4360DD5}" type="presOf" srcId="{7A99440C-FC2A-429D-BD43-83AE5527902E}" destId="{6E7EE9A4-D75F-493B-9031-CB1EF215E706}" srcOrd="1" destOrd="0" presId="urn:microsoft.com/office/officeart/2009/3/layout/HorizontalOrganizationChart"/>
    <dgm:cxn modelId="{6B1F9FFE-5FDA-4236-A721-34AE4C5DC8AC}" srcId="{A61BC4E4-9E11-44D6-A5CE-D5719F37AA29}" destId="{7B532330-7013-4DC3-A5F8-5AA6F998F36A}" srcOrd="4" destOrd="0" parTransId="{5E45319C-CEAE-4AC0-BFB4-732FC5357CFD}" sibTransId="{D606D234-1C97-4193-B988-CE41EAD365FA}"/>
    <dgm:cxn modelId="{0B5C9754-4969-4858-8FDB-17944FF92563}" srcId="{A61BC4E4-9E11-44D6-A5CE-D5719F37AA29}" destId="{1A6CDCD9-9859-41CF-A238-0259317A8995}" srcOrd="0" destOrd="0" parTransId="{5B44FECF-1728-4FFD-B969-95587CB96B6F}" sibTransId="{D46C8298-3AC6-4A90-930C-EAEF42F0CB93}"/>
    <dgm:cxn modelId="{72C9C93E-EEAD-4F36-A92A-9C9C07F47F38}" type="presOf" srcId="{7F46A7CD-F7BF-486F-9096-81D9087F2EE4}" destId="{A7908615-60D3-46C3-80AF-88248A01BCA4}" srcOrd="0" destOrd="0" presId="urn:microsoft.com/office/officeart/2009/3/layout/HorizontalOrganizationChart"/>
    <dgm:cxn modelId="{43077AB2-C96B-4842-A1E4-1D48FB86D39D}" type="presOf" srcId="{98B8E900-7393-4F05-9FFA-FFA32C48C892}" destId="{D95DC37B-5A69-4D07-920B-126EEFA31AA2}" srcOrd="0" destOrd="0" presId="urn:microsoft.com/office/officeart/2009/3/layout/HorizontalOrganizationChart"/>
    <dgm:cxn modelId="{93774750-11BC-474C-91C9-6D08B7AE74E7}" type="presOf" srcId="{66B8803D-D126-4573-9B78-FE2C437DE5BC}" destId="{F2B45AF4-0023-4BD1-9151-255A741ACE9C}" srcOrd="1" destOrd="0" presId="urn:microsoft.com/office/officeart/2009/3/layout/HorizontalOrganizationChart"/>
    <dgm:cxn modelId="{543FEA50-DCAF-4D4C-9BEE-1ABDCD174286}" srcId="{7B532330-7013-4DC3-A5F8-5AA6F998F36A}" destId="{B2CF7A69-374A-4F40-B09B-4B1AC2456B60}" srcOrd="2" destOrd="0" parTransId="{87081F2E-9F16-4E06-9835-8C03C0B36178}" sibTransId="{BCF9FA9D-1526-4ECE-86C6-BCBEB6D4B56F}"/>
    <dgm:cxn modelId="{B5155E79-7A74-4548-873F-CC9A101B7803}" type="presOf" srcId="{1A6CDCD9-9859-41CF-A238-0259317A8995}" destId="{086021CD-4CF6-4D1A-A751-64B724CD21EE}" srcOrd="0" destOrd="0" presId="urn:microsoft.com/office/officeart/2009/3/layout/HorizontalOrganizationChart"/>
    <dgm:cxn modelId="{8CF65510-89D6-46B1-A105-BDB065A4CE5D}" type="presOf" srcId="{5E45319C-CEAE-4AC0-BFB4-732FC5357CFD}" destId="{F7C6DCEA-D23A-4391-9A77-74F3607520F2}" srcOrd="0" destOrd="0" presId="urn:microsoft.com/office/officeart/2009/3/layout/HorizontalOrganizationChart"/>
    <dgm:cxn modelId="{F3501D49-2883-40F4-8C90-5B8657DA4635}" srcId="{A61BC4E4-9E11-44D6-A5CE-D5719F37AA29}" destId="{1D550023-220F-4805-9273-F18D1E7F79C2}" srcOrd="2" destOrd="0" parTransId="{602E0456-13A1-454A-A9E8-FB9AB73305B3}" sibTransId="{CA0751FC-BF02-4B27-816C-58808E691E8F}"/>
    <dgm:cxn modelId="{7997E2D8-26F5-4201-8FF0-1EB31BB996D0}" type="presOf" srcId="{3E1573EC-72AC-4369-8514-85AF5035E6E5}" destId="{A1224AED-DD1D-4618-9FDB-097636C3165C}" srcOrd="1" destOrd="0" presId="urn:microsoft.com/office/officeart/2009/3/layout/HorizontalOrganizationChart"/>
    <dgm:cxn modelId="{52FE7214-3389-400E-B68C-B67BF2C46C5D}" type="presOf" srcId="{9EEC1DBB-CEC6-48E2-8F5F-A9DFEEA75870}" destId="{9063C474-3380-4F7B-A4E4-AA83BEBDAB6A}" srcOrd="0" destOrd="0" presId="urn:microsoft.com/office/officeart/2009/3/layout/HorizontalOrganizationChart"/>
    <dgm:cxn modelId="{A8CF5EA0-1346-4C2B-B8E0-EA443DDCF042}" type="presOf" srcId="{3DEC9D61-7173-47CD-B8E8-B70A8BD8C5CF}" destId="{8E7CAD71-91D1-4172-A441-EC07BE17C72B}" srcOrd="0" destOrd="0" presId="urn:microsoft.com/office/officeart/2009/3/layout/HorizontalOrganizationChart"/>
    <dgm:cxn modelId="{E484E5CA-5014-401E-83C4-B1E7F2B8A001}" srcId="{B2CF7A69-374A-4F40-B09B-4B1AC2456B60}" destId="{9EEC1DBB-CEC6-48E2-8F5F-A9DFEEA75870}" srcOrd="0" destOrd="0" parTransId="{948269A5-E4A1-4686-A671-FD3786408E02}" sibTransId="{61C6C1FD-A1AF-4E18-B920-5513A4EB5E9B}"/>
    <dgm:cxn modelId="{7B2BAC03-80FD-4B4E-B573-C703F861E630}" type="presOf" srcId="{5B44FECF-1728-4FFD-B969-95587CB96B6F}" destId="{DDF656CE-C0B9-4C3C-B07B-C4A94DDDC77E}" srcOrd="0" destOrd="0" presId="urn:microsoft.com/office/officeart/2009/3/layout/HorizontalOrganizationChart"/>
    <dgm:cxn modelId="{6B16624C-94DC-4EAA-A8C6-5032762BDEAA}" type="presOf" srcId="{4EC60F17-F126-4052-8B10-9FCF828078FC}" destId="{3FF78335-44B1-4EA2-A7BE-3F3B558AC707}" srcOrd="1" destOrd="0" presId="urn:microsoft.com/office/officeart/2009/3/layout/HorizontalOrganizationChart"/>
    <dgm:cxn modelId="{5CE2052C-1F33-419E-AFA4-921D0465FAF5}" type="presOf" srcId="{7A99440C-FC2A-429D-BD43-83AE5527902E}" destId="{497AD3A0-D9F7-4D55-9E53-BD65CB04B7B8}" srcOrd="0" destOrd="0" presId="urn:microsoft.com/office/officeart/2009/3/layout/HorizontalOrganizationChart"/>
    <dgm:cxn modelId="{25D0D7D7-F7A0-41C9-8768-0595820F0B79}" srcId="{B2CF7A69-374A-4F40-B09B-4B1AC2456B60}" destId="{EF1A9419-BDBD-449C-A9B9-AE6557E537CA}" srcOrd="3" destOrd="0" parTransId="{38FF7C26-807F-4167-8869-6E6040CD3397}" sibTransId="{437C2985-3912-4706-B9A8-5F3D01A69E48}"/>
    <dgm:cxn modelId="{E31B3297-442D-404F-8B13-1AB85FE7C2DC}" type="presOf" srcId="{A61BC4E4-9E11-44D6-A5CE-D5719F37AA29}" destId="{0EF32626-70F0-4DB9-8AEC-6AAD5C60EA8B}" srcOrd="0" destOrd="0" presId="urn:microsoft.com/office/officeart/2009/3/layout/HorizontalOrganizationChart"/>
    <dgm:cxn modelId="{51B26F93-087C-45A8-9847-0343C0CAA340}" type="presOf" srcId="{602E0456-13A1-454A-A9E8-FB9AB73305B3}" destId="{40BEE169-9864-4D0B-957C-B0897E49C815}" srcOrd="0" destOrd="0" presId="urn:microsoft.com/office/officeart/2009/3/layout/HorizontalOrganizationChart"/>
    <dgm:cxn modelId="{996E38F6-2A46-4A48-B901-97C8506F7F56}" type="presOf" srcId="{3E1573EC-72AC-4369-8514-85AF5035E6E5}" destId="{622B9AE7-9E47-482F-8F75-91B5FAC15711}" srcOrd="0" destOrd="0" presId="urn:microsoft.com/office/officeart/2009/3/layout/HorizontalOrganizationChart"/>
    <dgm:cxn modelId="{7AF1CA43-EA7F-452B-A53C-70F4A0DBE8A2}" type="presParOf" srcId="{2A5AA8D2-F99E-49FC-81E1-DCCC97E18678}" destId="{1FE35154-BE8B-444F-99D2-F236BAF33CE9}" srcOrd="0" destOrd="0" presId="urn:microsoft.com/office/officeart/2009/3/layout/HorizontalOrganizationChart"/>
    <dgm:cxn modelId="{69E72522-407B-42C3-9B8D-75C93DCDA82B}" type="presParOf" srcId="{1FE35154-BE8B-444F-99D2-F236BAF33CE9}" destId="{41C08C97-7D08-4618-8DE3-36D064B149AE}" srcOrd="0" destOrd="0" presId="urn:microsoft.com/office/officeart/2009/3/layout/HorizontalOrganizationChart"/>
    <dgm:cxn modelId="{2A87DDE8-67B4-4278-B889-5D82686BF8DC}" type="presParOf" srcId="{41C08C97-7D08-4618-8DE3-36D064B149AE}" destId="{0EF32626-70F0-4DB9-8AEC-6AAD5C60EA8B}" srcOrd="0" destOrd="0" presId="urn:microsoft.com/office/officeart/2009/3/layout/HorizontalOrganizationChart"/>
    <dgm:cxn modelId="{BF81A6B6-F2C6-4929-A7A7-D81F3FB4117C}" type="presParOf" srcId="{41C08C97-7D08-4618-8DE3-36D064B149AE}" destId="{300912A8-77E3-41A8-AC3A-6D7F68A1D470}" srcOrd="1" destOrd="0" presId="urn:microsoft.com/office/officeart/2009/3/layout/HorizontalOrganizationChart"/>
    <dgm:cxn modelId="{326E1C1E-3579-405D-9A69-4E7C57DCC346}" type="presParOf" srcId="{1FE35154-BE8B-444F-99D2-F236BAF33CE9}" destId="{281DAA5F-AD38-4121-97E7-E7B9D13A9225}" srcOrd="1" destOrd="0" presId="urn:microsoft.com/office/officeart/2009/3/layout/HorizontalOrganizationChart"/>
    <dgm:cxn modelId="{C3F888A8-58CD-4539-8D53-9EB75C89DFEC}" type="presParOf" srcId="{281DAA5F-AD38-4121-97E7-E7B9D13A9225}" destId="{DDF656CE-C0B9-4C3C-B07B-C4A94DDDC77E}" srcOrd="0" destOrd="0" presId="urn:microsoft.com/office/officeart/2009/3/layout/HorizontalOrganizationChart"/>
    <dgm:cxn modelId="{B3D1C360-A5D7-4422-B432-CA5FD3CE43F3}" type="presParOf" srcId="{281DAA5F-AD38-4121-97E7-E7B9D13A9225}" destId="{95D35CAB-4DF9-43F3-9EA9-76F1848EDD29}" srcOrd="1" destOrd="0" presId="urn:microsoft.com/office/officeart/2009/3/layout/HorizontalOrganizationChart"/>
    <dgm:cxn modelId="{8A6DDE35-2CB1-44BC-9981-90865C1DBC30}" type="presParOf" srcId="{95D35CAB-4DF9-43F3-9EA9-76F1848EDD29}" destId="{9C4BE734-2D47-4265-B5B4-B033F9FF0C30}" srcOrd="0" destOrd="0" presId="urn:microsoft.com/office/officeart/2009/3/layout/HorizontalOrganizationChart"/>
    <dgm:cxn modelId="{FC025BFA-FBE6-4AB0-B031-1720CFAB0582}" type="presParOf" srcId="{9C4BE734-2D47-4265-B5B4-B033F9FF0C30}" destId="{086021CD-4CF6-4D1A-A751-64B724CD21EE}" srcOrd="0" destOrd="0" presId="urn:microsoft.com/office/officeart/2009/3/layout/HorizontalOrganizationChart"/>
    <dgm:cxn modelId="{A96DAAA9-8483-4839-A5C3-1BDF3BDAAFD8}" type="presParOf" srcId="{9C4BE734-2D47-4265-B5B4-B033F9FF0C30}" destId="{C10C1553-3E73-4D9F-AB5C-D121A365ECAA}" srcOrd="1" destOrd="0" presId="urn:microsoft.com/office/officeart/2009/3/layout/HorizontalOrganizationChart"/>
    <dgm:cxn modelId="{1CD9CA8A-1B4C-4874-B05E-E1DCDECEA9F2}" type="presParOf" srcId="{95D35CAB-4DF9-43F3-9EA9-76F1848EDD29}" destId="{9A3AED40-3089-4FC5-B147-F2BD803A6C3E}" srcOrd="1" destOrd="0" presId="urn:microsoft.com/office/officeart/2009/3/layout/HorizontalOrganizationChart"/>
    <dgm:cxn modelId="{598917D3-FE39-4DE4-80C2-665D81FD1D25}" type="presParOf" srcId="{9A3AED40-3089-4FC5-B147-F2BD803A6C3E}" destId="{D95DC37B-5A69-4D07-920B-126EEFA31AA2}" srcOrd="0" destOrd="0" presId="urn:microsoft.com/office/officeart/2009/3/layout/HorizontalOrganizationChart"/>
    <dgm:cxn modelId="{63AF783E-7942-4AFC-A8E7-767A9FC33470}" type="presParOf" srcId="{9A3AED40-3089-4FC5-B147-F2BD803A6C3E}" destId="{4483EC98-E9CE-405C-B007-BC2E81B96F63}" srcOrd="1" destOrd="0" presId="urn:microsoft.com/office/officeart/2009/3/layout/HorizontalOrganizationChart"/>
    <dgm:cxn modelId="{A918EC17-F944-463A-9B75-58BE8DAADD97}" type="presParOf" srcId="{4483EC98-E9CE-405C-B007-BC2E81B96F63}" destId="{6B4DFE66-F20B-4968-AE56-417FC7B508A0}" srcOrd="0" destOrd="0" presId="urn:microsoft.com/office/officeart/2009/3/layout/HorizontalOrganizationChart"/>
    <dgm:cxn modelId="{B306B431-6FFF-4C84-96C3-EAAB9F00E4C3}" type="presParOf" srcId="{6B4DFE66-F20B-4968-AE56-417FC7B508A0}" destId="{D2E36D30-0222-475D-BB23-04244448D80A}" srcOrd="0" destOrd="0" presId="urn:microsoft.com/office/officeart/2009/3/layout/HorizontalOrganizationChart"/>
    <dgm:cxn modelId="{4C6CCAB1-8A10-4AD7-86B3-C56038891B8A}" type="presParOf" srcId="{6B4DFE66-F20B-4968-AE56-417FC7B508A0}" destId="{B29769D5-87FF-4F10-84AB-98BD88FFAC49}" srcOrd="1" destOrd="0" presId="urn:microsoft.com/office/officeart/2009/3/layout/HorizontalOrganizationChart"/>
    <dgm:cxn modelId="{32EECC63-9A5C-42BD-BF0E-E404FBC286F7}" type="presParOf" srcId="{4483EC98-E9CE-405C-B007-BC2E81B96F63}" destId="{A6A8ACBC-8EA8-4041-984F-A1B4A5A6661B}" srcOrd="1" destOrd="0" presId="urn:microsoft.com/office/officeart/2009/3/layout/HorizontalOrganizationChart"/>
    <dgm:cxn modelId="{864EDB04-EECB-4BA2-B799-F44445E8B590}" type="presParOf" srcId="{4483EC98-E9CE-405C-B007-BC2E81B96F63}" destId="{951433D2-EE6C-473F-8C3C-9678EEB40518}" srcOrd="2" destOrd="0" presId="urn:microsoft.com/office/officeart/2009/3/layout/HorizontalOrganizationChart"/>
    <dgm:cxn modelId="{4D7FD896-04E7-44B7-9936-654A18E96C39}" type="presParOf" srcId="{9A3AED40-3089-4FC5-B147-F2BD803A6C3E}" destId="{D6B97D80-BF6C-4478-A9F9-3A7EBFF11E9D}" srcOrd="2" destOrd="0" presId="urn:microsoft.com/office/officeart/2009/3/layout/HorizontalOrganizationChart"/>
    <dgm:cxn modelId="{2B38FFAA-F444-45E3-B9FA-38F4AD4532AD}" type="presParOf" srcId="{9A3AED40-3089-4FC5-B147-F2BD803A6C3E}" destId="{8A3E639B-DBAA-4AE3-89A1-26A3EB16FE06}" srcOrd="3" destOrd="0" presId="urn:microsoft.com/office/officeart/2009/3/layout/HorizontalOrganizationChart"/>
    <dgm:cxn modelId="{2F66A901-96EB-459B-BCEE-08254F6D15B1}" type="presParOf" srcId="{8A3E639B-DBAA-4AE3-89A1-26A3EB16FE06}" destId="{163AF71E-1EF5-4795-B203-093656341B1A}" srcOrd="0" destOrd="0" presId="urn:microsoft.com/office/officeart/2009/3/layout/HorizontalOrganizationChart"/>
    <dgm:cxn modelId="{9B4F0B70-4567-4A89-BDF7-8A3D55673F9E}" type="presParOf" srcId="{163AF71E-1EF5-4795-B203-093656341B1A}" destId="{22594FF7-D09F-48BF-8E75-2292DAA26F2D}" srcOrd="0" destOrd="0" presId="urn:microsoft.com/office/officeart/2009/3/layout/HorizontalOrganizationChart"/>
    <dgm:cxn modelId="{699B1AF6-34E6-4DC5-BD76-8F843F06E318}" type="presParOf" srcId="{163AF71E-1EF5-4795-B203-093656341B1A}" destId="{EAE27AF7-9080-495F-8CA3-F5077829C14C}" srcOrd="1" destOrd="0" presId="urn:microsoft.com/office/officeart/2009/3/layout/HorizontalOrganizationChart"/>
    <dgm:cxn modelId="{C661E054-EC20-4CFC-9F3B-435F982E0D8D}" type="presParOf" srcId="{8A3E639B-DBAA-4AE3-89A1-26A3EB16FE06}" destId="{F40B2CE1-E976-4E27-B2F3-4622FA99FA4D}" srcOrd="1" destOrd="0" presId="urn:microsoft.com/office/officeart/2009/3/layout/HorizontalOrganizationChart"/>
    <dgm:cxn modelId="{C12BE86B-05D5-441F-A361-536F4608568B}" type="presParOf" srcId="{8A3E639B-DBAA-4AE3-89A1-26A3EB16FE06}" destId="{6D8C8318-151A-4F46-B5F3-2807BD499348}" srcOrd="2" destOrd="0" presId="urn:microsoft.com/office/officeart/2009/3/layout/HorizontalOrganizationChart"/>
    <dgm:cxn modelId="{1DA52993-1ABE-478D-B76C-2CF69296028E}" type="presParOf" srcId="{95D35CAB-4DF9-43F3-9EA9-76F1848EDD29}" destId="{C121285E-A7ED-4C08-98D0-29A4C0BD0223}" srcOrd="2" destOrd="0" presId="urn:microsoft.com/office/officeart/2009/3/layout/HorizontalOrganizationChart"/>
    <dgm:cxn modelId="{5AA46EB7-FBDB-4888-A76D-2733F9E01E93}" type="presParOf" srcId="{281DAA5F-AD38-4121-97E7-E7B9D13A9225}" destId="{87A1803B-46C9-4E13-93C1-D3D027573A36}" srcOrd="2" destOrd="0" presId="urn:microsoft.com/office/officeart/2009/3/layout/HorizontalOrganizationChart"/>
    <dgm:cxn modelId="{A8249288-4DB3-43FA-AED2-C5D8814285D8}" type="presParOf" srcId="{281DAA5F-AD38-4121-97E7-E7B9D13A9225}" destId="{B7FA6EBC-AD64-4C7B-A4CE-6B76DBA1D8E6}" srcOrd="3" destOrd="0" presId="urn:microsoft.com/office/officeart/2009/3/layout/HorizontalOrganizationChart"/>
    <dgm:cxn modelId="{D1692FBA-9344-48BD-8B0A-FAE318BC2B8A}" type="presParOf" srcId="{B7FA6EBC-AD64-4C7B-A4CE-6B76DBA1D8E6}" destId="{B589589A-240C-4BEA-BB33-E8A1748F3F9B}" srcOrd="0" destOrd="0" presId="urn:microsoft.com/office/officeart/2009/3/layout/HorizontalOrganizationChart"/>
    <dgm:cxn modelId="{660D6D80-7CD7-4397-9B6A-2BD8365EBC7F}" type="presParOf" srcId="{B589589A-240C-4BEA-BB33-E8A1748F3F9B}" destId="{B160301E-EC9E-46D9-B018-20805146913B}" srcOrd="0" destOrd="0" presId="urn:microsoft.com/office/officeart/2009/3/layout/HorizontalOrganizationChart"/>
    <dgm:cxn modelId="{1485D4D9-228A-446E-A4E3-6BC1E580666C}" type="presParOf" srcId="{B589589A-240C-4BEA-BB33-E8A1748F3F9B}" destId="{3FF78335-44B1-4EA2-A7BE-3F3B558AC707}" srcOrd="1" destOrd="0" presId="urn:microsoft.com/office/officeart/2009/3/layout/HorizontalOrganizationChart"/>
    <dgm:cxn modelId="{4A914373-9E6B-4294-9B52-531CD73B9079}" type="presParOf" srcId="{B7FA6EBC-AD64-4C7B-A4CE-6B76DBA1D8E6}" destId="{9E7845DA-0D00-474B-B8FC-2ED331A2EDE8}" srcOrd="1" destOrd="0" presId="urn:microsoft.com/office/officeart/2009/3/layout/HorizontalOrganizationChart"/>
    <dgm:cxn modelId="{D0FB724F-A6DB-4BEF-B0EB-665B4BC41891}" type="presParOf" srcId="{B7FA6EBC-AD64-4C7B-A4CE-6B76DBA1D8E6}" destId="{51BF1419-1B0D-4882-8361-6CAFF1940EA3}" srcOrd="2" destOrd="0" presId="urn:microsoft.com/office/officeart/2009/3/layout/HorizontalOrganizationChart"/>
    <dgm:cxn modelId="{EB23CDFA-42A8-4F6E-877A-F02DAB8C8CF7}" type="presParOf" srcId="{281DAA5F-AD38-4121-97E7-E7B9D13A9225}" destId="{40BEE169-9864-4D0B-957C-B0897E49C815}" srcOrd="4" destOrd="0" presId="urn:microsoft.com/office/officeart/2009/3/layout/HorizontalOrganizationChart"/>
    <dgm:cxn modelId="{50846154-80BB-4697-BB30-0B2B10F334B5}" type="presParOf" srcId="{281DAA5F-AD38-4121-97E7-E7B9D13A9225}" destId="{D990782D-CF31-41D8-BB62-6637C143CCD0}" srcOrd="5" destOrd="0" presId="urn:microsoft.com/office/officeart/2009/3/layout/HorizontalOrganizationChart"/>
    <dgm:cxn modelId="{468EE2F8-1AC0-43F5-9821-D717380AEB9C}" type="presParOf" srcId="{D990782D-CF31-41D8-BB62-6637C143CCD0}" destId="{B19B110D-0263-4D75-A8EC-6FE2DF70CBE3}" srcOrd="0" destOrd="0" presId="urn:microsoft.com/office/officeart/2009/3/layout/HorizontalOrganizationChart"/>
    <dgm:cxn modelId="{74A4D3A0-FC18-4BEF-8E99-064A0F890F00}" type="presParOf" srcId="{B19B110D-0263-4D75-A8EC-6FE2DF70CBE3}" destId="{37E5B9A1-F609-4A36-AE8C-1B6C4760E198}" srcOrd="0" destOrd="0" presId="urn:microsoft.com/office/officeart/2009/3/layout/HorizontalOrganizationChart"/>
    <dgm:cxn modelId="{E1CC3278-E29D-405E-8792-7A82FDBF9D49}" type="presParOf" srcId="{B19B110D-0263-4D75-A8EC-6FE2DF70CBE3}" destId="{968FBBFF-48C4-497B-8EE1-88DD18671B0A}" srcOrd="1" destOrd="0" presId="urn:microsoft.com/office/officeart/2009/3/layout/HorizontalOrganizationChart"/>
    <dgm:cxn modelId="{97B0172F-7F63-4EED-AB11-647F6F0C4302}" type="presParOf" srcId="{D990782D-CF31-41D8-BB62-6637C143CCD0}" destId="{E8484EB0-28C8-46ED-96D3-3EC0A00A4BB6}" srcOrd="1" destOrd="0" presId="urn:microsoft.com/office/officeart/2009/3/layout/HorizontalOrganizationChart"/>
    <dgm:cxn modelId="{CC2EFE85-D911-4000-8515-FA37A4D13F18}" type="presParOf" srcId="{D990782D-CF31-41D8-BB62-6637C143CCD0}" destId="{6BE111F5-D95B-4201-9507-C470F877C4CF}" srcOrd="2" destOrd="0" presId="urn:microsoft.com/office/officeart/2009/3/layout/HorizontalOrganizationChart"/>
    <dgm:cxn modelId="{0EC54465-C63F-4531-8364-B8F7A36C40E3}" type="presParOf" srcId="{281DAA5F-AD38-4121-97E7-E7B9D13A9225}" destId="{5802593C-7F35-4AC3-A876-A3DDB9CA5AE2}" srcOrd="6" destOrd="0" presId="urn:microsoft.com/office/officeart/2009/3/layout/HorizontalOrganizationChart"/>
    <dgm:cxn modelId="{B68225CB-3509-4F0A-8582-69B862F7F523}" type="presParOf" srcId="{281DAA5F-AD38-4121-97E7-E7B9D13A9225}" destId="{B1785E88-6669-4852-8A3F-11C067867973}" srcOrd="7" destOrd="0" presId="urn:microsoft.com/office/officeart/2009/3/layout/HorizontalOrganizationChart"/>
    <dgm:cxn modelId="{A0682250-0B65-46D3-B3C9-CCE9478694B9}" type="presParOf" srcId="{B1785E88-6669-4852-8A3F-11C067867973}" destId="{44F70C41-6F4E-4B8A-842A-14A4C7041F31}" srcOrd="0" destOrd="0" presId="urn:microsoft.com/office/officeart/2009/3/layout/HorizontalOrganizationChart"/>
    <dgm:cxn modelId="{521A0FA2-4C60-4246-A2B0-C17B2BF3288F}" type="presParOf" srcId="{44F70C41-6F4E-4B8A-842A-14A4C7041F31}" destId="{84E7EA72-52B9-4133-B83D-AA6B6480797E}" srcOrd="0" destOrd="0" presId="urn:microsoft.com/office/officeart/2009/3/layout/HorizontalOrganizationChart"/>
    <dgm:cxn modelId="{872DE015-4F40-4EE2-BE80-A69FA593F3B2}" type="presParOf" srcId="{44F70C41-6F4E-4B8A-842A-14A4C7041F31}" destId="{EC783093-94F8-4759-8911-BBC0F001C3D4}" srcOrd="1" destOrd="0" presId="urn:microsoft.com/office/officeart/2009/3/layout/HorizontalOrganizationChart"/>
    <dgm:cxn modelId="{ACAF986F-2783-4A68-B2AB-A795692678D5}" type="presParOf" srcId="{B1785E88-6669-4852-8A3F-11C067867973}" destId="{946C8C26-1EA8-48FA-BD9E-042E2E050AD5}" srcOrd="1" destOrd="0" presId="urn:microsoft.com/office/officeart/2009/3/layout/HorizontalOrganizationChart"/>
    <dgm:cxn modelId="{86BB3056-E81F-4207-8DE1-54099922C9D1}" type="presParOf" srcId="{B1785E88-6669-4852-8A3F-11C067867973}" destId="{19CCDB41-2AD1-4458-8A20-627F96125AD1}" srcOrd="2" destOrd="0" presId="urn:microsoft.com/office/officeart/2009/3/layout/HorizontalOrganizationChart"/>
    <dgm:cxn modelId="{CD84FC0B-D047-44AE-BC72-26F013A47DDE}" type="presParOf" srcId="{281DAA5F-AD38-4121-97E7-E7B9D13A9225}" destId="{F7C6DCEA-D23A-4391-9A77-74F3607520F2}" srcOrd="8" destOrd="0" presId="urn:microsoft.com/office/officeart/2009/3/layout/HorizontalOrganizationChart"/>
    <dgm:cxn modelId="{DEA3900F-6114-4119-BAE4-1850383102F0}" type="presParOf" srcId="{281DAA5F-AD38-4121-97E7-E7B9D13A9225}" destId="{D0997E35-A6DB-430A-9681-F4A8D0289DD1}" srcOrd="9" destOrd="0" presId="urn:microsoft.com/office/officeart/2009/3/layout/HorizontalOrganizationChart"/>
    <dgm:cxn modelId="{59FE8B9C-43A3-452A-B612-FE26544A2FA7}" type="presParOf" srcId="{D0997E35-A6DB-430A-9681-F4A8D0289DD1}" destId="{F47A48EF-0B43-4B86-88AE-F7E8A515BA97}" srcOrd="0" destOrd="0" presId="urn:microsoft.com/office/officeart/2009/3/layout/HorizontalOrganizationChart"/>
    <dgm:cxn modelId="{3335EF7A-47B2-435A-8EA3-C501B6951ED5}" type="presParOf" srcId="{F47A48EF-0B43-4B86-88AE-F7E8A515BA97}" destId="{6641813B-D1F6-48BF-B243-C5E17A4D068B}" srcOrd="0" destOrd="0" presId="urn:microsoft.com/office/officeart/2009/3/layout/HorizontalOrganizationChart"/>
    <dgm:cxn modelId="{F3A38624-F31E-4A2B-8EDC-11C34A371117}" type="presParOf" srcId="{F47A48EF-0B43-4B86-88AE-F7E8A515BA97}" destId="{284B2F60-F508-4002-A6F8-2E453964CDFC}" srcOrd="1" destOrd="0" presId="urn:microsoft.com/office/officeart/2009/3/layout/HorizontalOrganizationChart"/>
    <dgm:cxn modelId="{65E4C606-7185-40F5-82EE-304F643E5111}" type="presParOf" srcId="{D0997E35-A6DB-430A-9681-F4A8D0289DD1}" destId="{6A3DBFA7-8039-48B5-B51C-9320CC3114EE}" srcOrd="1" destOrd="0" presId="urn:microsoft.com/office/officeart/2009/3/layout/HorizontalOrganizationChart"/>
    <dgm:cxn modelId="{54F7AA57-3D38-4CE3-A7E7-BF096922F49D}" type="presParOf" srcId="{6A3DBFA7-8039-48B5-B51C-9320CC3114EE}" destId="{2BFCA05A-23D3-4095-9644-3A0F40BFAFB0}" srcOrd="0" destOrd="0" presId="urn:microsoft.com/office/officeart/2009/3/layout/HorizontalOrganizationChart"/>
    <dgm:cxn modelId="{C210D2FD-0E9D-402A-B611-CEFF13044809}" type="presParOf" srcId="{6A3DBFA7-8039-48B5-B51C-9320CC3114EE}" destId="{D377FD2D-08AA-489B-923B-CA0D10F2AC87}" srcOrd="1" destOrd="0" presId="urn:microsoft.com/office/officeart/2009/3/layout/HorizontalOrganizationChart"/>
    <dgm:cxn modelId="{1D938E84-F135-4538-9857-2C94DC177DE8}" type="presParOf" srcId="{D377FD2D-08AA-489B-923B-CA0D10F2AC87}" destId="{1403A2CC-99C5-4B3D-A4A8-239F83A5BC1F}" srcOrd="0" destOrd="0" presId="urn:microsoft.com/office/officeart/2009/3/layout/HorizontalOrganizationChart"/>
    <dgm:cxn modelId="{3311DDE1-82A0-48EB-92C7-E34376D93448}" type="presParOf" srcId="{1403A2CC-99C5-4B3D-A4A8-239F83A5BC1F}" destId="{497AD3A0-D9F7-4D55-9E53-BD65CB04B7B8}" srcOrd="0" destOrd="0" presId="urn:microsoft.com/office/officeart/2009/3/layout/HorizontalOrganizationChart"/>
    <dgm:cxn modelId="{A6380F47-49E0-463C-A4DF-D9506421B599}" type="presParOf" srcId="{1403A2CC-99C5-4B3D-A4A8-239F83A5BC1F}" destId="{6E7EE9A4-D75F-493B-9031-CB1EF215E706}" srcOrd="1" destOrd="0" presId="urn:microsoft.com/office/officeart/2009/3/layout/HorizontalOrganizationChart"/>
    <dgm:cxn modelId="{952FF190-11CF-44F4-9047-E491556139A1}" type="presParOf" srcId="{D377FD2D-08AA-489B-923B-CA0D10F2AC87}" destId="{AC2EFA60-FEF6-4E17-9278-640BA0424822}" srcOrd="1" destOrd="0" presId="urn:microsoft.com/office/officeart/2009/3/layout/HorizontalOrganizationChart"/>
    <dgm:cxn modelId="{651D4B93-5A9B-45B4-B0E1-6401E5170DF8}" type="presParOf" srcId="{D377FD2D-08AA-489B-923B-CA0D10F2AC87}" destId="{E65C7F59-5F2B-45E6-8663-10D84A30BA0F}" srcOrd="2" destOrd="0" presId="urn:microsoft.com/office/officeart/2009/3/layout/HorizontalOrganizationChart"/>
    <dgm:cxn modelId="{28BBA800-DD0A-4954-8FDA-849A7C6136E6}" type="presParOf" srcId="{6A3DBFA7-8039-48B5-B51C-9320CC3114EE}" destId="{44A1001C-6DB1-4F0E-9B30-36B92B157A2E}" srcOrd="2" destOrd="0" presId="urn:microsoft.com/office/officeart/2009/3/layout/HorizontalOrganizationChart"/>
    <dgm:cxn modelId="{77084C80-4531-49FE-AE3D-D8008B68EEA1}" type="presParOf" srcId="{6A3DBFA7-8039-48B5-B51C-9320CC3114EE}" destId="{76B92026-792D-4E7A-9EA8-083F85D7DB96}" srcOrd="3" destOrd="0" presId="urn:microsoft.com/office/officeart/2009/3/layout/HorizontalOrganizationChart"/>
    <dgm:cxn modelId="{17BD9336-0284-41DD-9533-E040645D60F3}" type="presParOf" srcId="{76B92026-792D-4E7A-9EA8-083F85D7DB96}" destId="{520187AB-0E13-4FD4-A4F7-BF11CA927CA3}" srcOrd="0" destOrd="0" presId="urn:microsoft.com/office/officeart/2009/3/layout/HorizontalOrganizationChart"/>
    <dgm:cxn modelId="{2AC2E9D6-B1B7-40E5-9FEF-EEA31BFF7869}" type="presParOf" srcId="{520187AB-0E13-4FD4-A4F7-BF11CA927CA3}" destId="{946AA668-B339-44CA-B88E-2D0DA2EFB512}" srcOrd="0" destOrd="0" presId="urn:microsoft.com/office/officeart/2009/3/layout/HorizontalOrganizationChart"/>
    <dgm:cxn modelId="{81807FFE-A2F3-44CD-B63F-B61C6C69E13E}" type="presParOf" srcId="{520187AB-0E13-4FD4-A4F7-BF11CA927CA3}" destId="{92AB6327-ACA8-4FF3-91C5-C2C3A0C6E0C4}" srcOrd="1" destOrd="0" presId="urn:microsoft.com/office/officeart/2009/3/layout/HorizontalOrganizationChart"/>
    <dgm:cxn modelId="{BEEFA988-3C6E-481A-BF0C-B264CCBEE42C}" type="presParOf" srcId="{76B92026-792D-4E7A-9EA8-083F85D7DB96}" destId="{D39474D1-7326-440A-8AAF-9221C3378ADD}" srcOrd="1" destOrd="0" presId="urn:microsoft.com/office/officeart/2009/3/layout/HorizontalOrganizationChart"/>
    <dgm:cxn modelId="{D0924F81-5CDB-4F8D-B3CC-3DF042E06B25}" type="presParOf" srcId="{76B92026-792D-4E7A-9EA8-083F85D7DB96}" destId="{BB17AD9D-3334-4D84-8B8F-01B1C08806C3}" srcOrd="2" destOrd="0" presId="urn:microsoft.com/office/officeart/2009/3/layout/HorizontalOrganizationChart"/>
    <dgm:cxn modelId="{5518463C-5DA3-423C-9F4B-BCBC9B92FDB0}" type="presParOf" srcId="{6A3DBFA7-8039-48B5-B51C-9320CC3114EE}" destId="{94765E4A-C56D-4497-9130-4C7CF53E27B1}" srcOrd="4" destOrd="0" presId="urn:microsoft.com/office/officeart/2009/3/layout/HorizontalOrganizationChart"/>
    <dgm:cxn modelId="{7AD4A9B7-A8DC-4DDF-A026-20D2C0C1BCDE}" type="presParOf" srcId="{6A3DBFA7-8039-48B5-B51C-9320CC3114EE}" destId="{F8EDC937-6FAD-49E1-B783-2D3776B50010}" srcOrd="5" destOrd="0" presId="urn:microsoft.com/office/officeart/2009/3/layout/HorizontalOrganizationChart"/>
    <dgm:cxn modelId="{B2CB70BB-F2F1-451E-ADF6-296CE8D99DB2}" type="presParOf" srcId="{F8EDC937-6FAD-49E1-B783-2D3776B50010}" destId="{BEB9229E-0FDB-477B-8189-0A155296D647}" srcOrd="0" destOrd="0" presId="urn:microsoft.com/office/officeart/2009/3/layout/HorizontalOrganizationChart"/>
    <dgm:cxn modelId="{004AA63C-C28C-48A7-8B68-151BE0836522}" type="presParOf" srcId="{BEB9229E-0FDB-477B-8189-0A155296D647}" destId="{317D2250-E92E-46C7-9BB9-FC19F6D4C52D}" srcOrd="0" destOrd="0" presId="urn:microsoft.com/office/officeart/2009/3/layout/HorizontalOrganizationChart"/>
    <dgm:cxn modelId="{48B35C2B-4696-4931-9A37-37F0DAA3BF8C}" type="presParOf" srcId="{BEB9229E-0FDB-477B-8189-0A155296D647}" destId="{8998D6E2-65F3-4221-8D5A-2B25B513A7B5}" srcOrd="1" destOrd="0" presId="urn:microsoft.com/office/officeart/2009/3/layout/HorizontalOrganizationChart"/>
    <dgm:cxn modelId="{2416823E-6662-4D63-82BC-1ECF855767F7}" type="presParOf" srcId="{F8EDC937-6FAD-49E1-B783-2D3776B50010}" destId="{9A248B6D-A9DD-467B-BF04-95AB94880831}" srcOrd="1" destOrd="0" presId="urn:microsoft.com/office/officeart/2009/3/layout/HorizontalOrganizationChart"/>
    <dgm:cxn modelId="{88479679-FE28-4F7A-A156-23FFC7C2BBB8}" type="presParOf" srcId="{9A248B6D-A9DD-467B-BF04-95AB94880831}" destId="{C635FFEC-1195-4E2C-9C5B-2412F09FFDCE}" srcOrd="0" destOrd="0" presId="urn:microsoft.com/office/officeart/2009/3/layout/HorizontalOrganizationChart"/>
    <dgm:cxn modelId="{6FE59FC8-F820-4B3A-A0CF-05FA5C26000B}" type="presParOf" srcId="{9A248B6D-A9DD-467B-BF04-95AB94880831}" destId="{4F534142-8586-47C1-8E0E-4A11023D4BEC}" srcOrd="1" destOrd="0" presId="urn:microsoft.com/office/officeart/2009/3/layout/HorizontalOrganizationChart"/>
    <dgm:cxn modelId="{DD2D4F0D-18B1-4710-A749-F3F7275877D9}" type="presParOf" srcId="{4F534142-8586-47C1-8E0E-4A11023D4BEC}" destId="{4543C22F-1E42-4882-A043-19B93C0424EF}" srcOrd="0" destOrd="0" presId="urn:microsoft.com/office/officeart/2009/3/layout/HorizontalOrganizationChart"/>
    <dgm:cxn modelId="{C6C086A7-D506-4643-841E-881BFBC85AA4}" type="presParOf" srcId="{4543C22F-1E42-4882-A043-19B93C0424EF}" destId="{9063C474-3380-4F7B-A4E4-AA83BEBDAB6A}" srcOrd="0" destOrd="0" presId="urn:microsoft.com/office/officeart/2009/3/layout/HorizontalOrganizationChart"/>
    <dgm:cxn modelId="{53E5E74D-FCD3-4A21-A158-2A18116C3059}" type="presParOf" srcId="{4543C22F-1E42-4882-A043-19B93C0424EF}" destId="{D4A5CC84-5C05-4559-BB26-74CD9EBF9F9F}" srcOrd="1" destOrd="0" presId="urn:microsoft.com/office/officeart/2009/3/layout/HorizontalOrganizationChart"/>
    <dgm:cxn modelId="{93C251ED-6040-498E-B39E-BB0800746EE6}" type="presParOf" srcId="{4F534142-8586-47C1-8E0E-4A11023D4BEC}" destId="{7D6724DC-93F1-4194-909E-972CC9609E62}" srcOrd="1" destOrd="0" presId="urn:microsoft.com/office/officeart/2009/3/layout/HorizontalOrganizationChart"/>
    <dgm:cxn modelId="{F98B3792-CA95-42FF-9D7F-AFB773B657EC}" type="presParOf" srcId="{4F534142-8586-47C1-8E0E-4A11023D4BEC}" destId="{CE9FAEF9-B954-41D3-AEA9-430AAA121C70}" srcOrd="2" destOrd="0" presId="urn:microsoft.com/office/officeart/2009/3/layout/HorizontalOrganizationChart"/>
    <dgm:cxn modelId="{085D76F4-E3B6-4CF8-BF01-EDC0F6DA4505}" type="presParOf" srcId="{9A248B6D-A9DD-467B-BF04-95AB94880831}" destId="{A7908615-60D3-46C3-80AF-88248A01BCA4}" srcOrd="2" destOrd="0" presId="urn:microsoft.com/office/officeart/2009/3/layout/HorizontalOrganizationChart"/>
    <dgm:cxn modelId="{5C9C3224-05E4-4635-AF8B-B39EC9799F00}" type="presParOf" srcId="{9A248B6D-A9DD-467B-BF04-95AB94880831}" destId="{706975EC-29A4-459F-8AF6-65366D4ACC2A}" srcOrd="3" destOrd="0" presId="urn:microsoft.com/office/officeart/2009/3/layout/HorizontalOrganizationChart"/>
    <dgm:cxn modelId="{6AB310AB-0643-463C-924F-3E75AC3516A0}" type="presParOf" srcId="{706975EC-29A4-459F-8AF6-65366D4ACC2A}" destId="{B3B4213C-E76C-4CCD-9BE7-C0548984BBFD}" srcOrd="0" destOrd="0" presId="urn:microsoft.com/office/officeart/2009/3/layout/HorizontalOrganizationChart"/>
    <dgm:cxn modelId="{14A6CBE9-0FCC-4AF8-BAB1-220C0EE57740}" type="presParOf" srcId="{B3B4213C-E76C-4CCD-9BE7-C0548984BBFD}" destId="{5FFCC3DE-FB72-438F-AD2D-C90E9B73F12C}" srcOrd="0" destOrd="0" presId="urn:microsoft.com/office/officeart/2009/3/layout/HorizontalOrganizationChart"/>
    <dgm:cxn modelId="{F6EF34D1-90F6-4CCB-A7A0-FF57A2E358AA}" type="presParOf" srcId="{B3B4213C-E76C-4CCD-9BE7-C0548984BBFD}" destId="{6A88420D-0861-4D80-B795-F675DABF0EE9}" srcOrd="1" destOrd="0" presId="urn:microsoft.com/office/officeart/2009/3/layout/HorizontalOrganizationChart"/>
    <dgm:cxn modelId="{6C6C2DEA-F6EE-42EC-A73D-1BBAFE8F0E26}" type="presParOf" srcId="{706975EC-29A4-459F-8AF6-65366D4ACC2A}" destId="{000174F1-4E08-41B2-9AF2-3DEA3EAABABE}" srcOrd="1" destOrd="0" presId="urn:microsoft.com/office/officeart/2009/3/layout/HorizontalOrganizationChart"/>
    <dgm:cxn modelId="{291FE434-C64F-4638-B3E8-76344DF392ED}" type="presParOf" srcId="{706975EC-29A4-459F-8AF6-65366D4ACC2A}" destId="{45530CFE-BF22-44C6-BF06-F2E339BE1949}" srcOrd="2" destOrd="0" presId="urn:microsoft.com/office/officeart/2009/3/layout/HorizontalOrganizationChart"/>
    <dgm:cxn modelId="{AE1DD524-A7FB-4B3D-908C-4305EF594035}" type="presParOf" srcId="{9A248B6D-A9DD-467B-BF04-95AB94880831}" destId="{ACBEA6FF-01E9-48CB-A6FC-B5B1AB4E2B8D}" srcOrd="4" destOrd="0" presId="urn:microsoft.com/office/officeart/2009/3/layout/HorizontalOrganizationChart"/>
    <dgm:cxn modelId="{807F37B4-70DA-4774-910D-A65AE3BEDB61}" type="presParOf" srcId="{9A248B6D-A9DD-467B-BF04-95AB94880831}" destId="{BBC0A0A1-B52C-4292-9542-7B8C8A492CC6}" srcOrd="5" destOrd="0" presId="urn:microsoft.com/office/officeart/2009/3/layout/HorizontalOrganizationChart"/>
    <dgm:cxn modelId="{E22A828A-624B-43CB-A589-302F0FAA3247}" type="presParOf" srcId="{BBC0A0A1-B52C-4292-9542-7B8C8A492CC6}" destId="{DD5926AD-E9AA-41FC-8024-B8B6BE9EC2D2}" srcOrd="0" destOrd="0" presId="urn:microsoft.com/office/officeart/2009/3/layout/HorizontalOrganizationChart"/>
    <dgm:cxn modelId="{16BB2A4C-C027-4B9B-A508-C4C34E0F5912}" type="presParOf" srcId="{DD5926AD-E9AA-41FC-8024-B8B6BE9EC2D2}" destId="{183CC0BB-54DF-4F25-BBA7-B0351375B527}" srcOrd="0" destOrd="0" presId="urn:microsoft.com/office/officeart/2009/3/layout/HorizontalOrganizationChart"/>
    <dgm:cxn modelId="{AE122EBB-72CC-4CAA-90C2-94901114EB97}" type="presParOf" srcId="{DD5926AD-E9AA-41FC-8024-B8B6BE9EC2D2}" destId="{F2B45AF4-0023-4BD1-9151-255A741ACE9C}" srcOrd="1" destOrd="0" presId="urn:microsoft.com/office/officeart/2009/3/layout/HorizontalOrganizationChart"/>
    <dgm:cxn modelId="{4C69C216-C6DC-4AB3-8C43-981858F8DF89}" type="presParOf" srcId="{BBC0A0A1-B52C-4292-9542-7B8C8A492CC6}" destId="{B063D785-B7EB-4D4E-B3D1-EED6209AD060}" srcOrd="1" destOrd="0" presId="urn:microsoft.com/office/officeart/2009/3/layout/HorizontalOrganizationChart"/>
    <dgm:cxn modelId="{05438BC5-20B2-4832-B385-9550057C1E92}" type="presParOf" srcId="{BBC0A0A1-B52C-4292-9542-7B8C8A492CC6}" destId="{7CB24F7A-A20C-488D-BEFE-E1C14396CE83}" srcOrd="2" destOrd="0" presId="urn:microsoft.com/office/officeart/2009/3/layout/HorizontalOrganizationChart"/>
    <dgm:cxn modelId="{AF2C133A-B9AF-4B20-BAE1-D214E129D6ED}" type="presParOf" srcId="{9A248B6D-A9DD-467B-BF04-95AB94880831}" destId="{E54041E7-A27A-4916-B8C5-B75EC7A7C2E0}" srcOrd="6" destOrd="0" presId="urn:microsoft.com/office/officeart/2009/3/layout/HorizontalOrganizationChart"/>
    <dgm:cxn modelId="{A812F719-B91C-4724-94FC-D2BE9A14876C}" type="presParOf" srcId="{9A248B6D-A9DD-467B-BF04-95AB94880831}" destId="{5B6CCBC4-5B2C-4963-AB09-CCD13E53B8C5}" srcOrd="7" destOrd="0" presId="urn:microsoft.com/office/officeart/2009/3/layout/HorizontalOrganizationChart"/>
    <dgm:cxn modelId="{B8158984-20E8-4AE6-8717-5C90A2147205}" type="presParOf" srcId="{5B6CCBC4-5B2C-4963-AB09-CCD13E53B8C5}" destId="{25274000-89C2-4017-9AB1-7DB640555F81}" srcOrd="0" destOrd="0" presId="urn:microsoft.com/office/officeart/2009/3/layout/HorizontalOrganizationChart"/>
    <dgm:cxn modelId="{F2ACE820-B856-4413-85FC-315EE024BA56}" type="presParOf" srcId="{25274000-89C2-4017-9AB1-7DB640555F81}" destId="{5B6EE7EB-3F08-44D3-B968-694A29DC1AF5}" srcOrd="0" destOrd="0" presId="urn:microsoft.com/office/officeart/2009/3/layout/HorizontalOrganizationChart"/>
    <dgm:cxn modelId="{164740E8-20BD-4C5F-B0EB-A54F5C5FE2AD}" type="presParOf" srcId="{25274000-89C2-4017-9AB1-7DB640555F81}" destId="{CF9BBC6F-2632-436A-9354-D775011A7C9C}" srcOrd="1" destOrd="0" presId="urn:microsoft.com/office/officeart/2009/3/layout/HorizontalOrganizationChart"/>
    <dgm:cxn modelId="{401E692C-6829-4FA6-B23F-3DD5CDF2BB07}" type="presParOf" srcId="{5B6CCBC4-5B2C-4963-AB09-CCD13E53B8C5}" destId="{5DFB4D3B-A0AE-43CA-BD90-32FA628BEEA9}" srcOrd="1" destOrd="0" presId="urn:microsoft.com/office/officeart/2009/3/layout/HorizontalOrganizationChart"/>
    <dgm:cxn modelId="{23A13D2D-25B7-49AA-A959-4AE446EE5DE8}" type="presParOf" srcId="{5B6CCBC4-5B2C-4963-AB09-CCD13E53B8C5}" destId="{B078245B-B591-4447-9E9E-9E3F578F4B71}" srcOrd="2" destOrd="0" presId="urn:microsoft.com/office/officeart/2009/3/layout/HorizontalOrganizationChart"/>
    <dgm:cxn modelId="{259662C6-3D84-4988-84C6-5E643F0FB2F3}" type="presParOf" srcId="{F8EDC937-6FAD-49E1-B783-2D3776B50010}" destId="{488F0175-A205-4232-9A0C-E6C4329F2F8F}" srcOrd="2" destOrd="0" presId="urn:microsoft.com/office/officeart/2009/3/layout/HorizontalOrganizationChart"/>
    <dgm:cxn modelId="{97652969-35E6-4349-93E3-7740A16A0DD5}" type="presParOf" srcId="{6A3DBFA7-8039-48B5-B51C-9320CC3114EE}" destId="{8E7CAD71-91D1-4172-A441-EC07BE17C72B}" srcOrd="6" destOrd="0" presId="urn:microsoft.com/office/officeart/2009/3/layout/HorizontalOrganizationChart"/>
    <dgm:cxn modelId="{4F901FA2-D405-4ECF-8A65-060B9B439EEA}" type="presParOf" srcId="{6A3DBFA7-8039-48B5-B51C-9320CC3114EE}" destId="{662821A0-A6CA-4D84-8559-5FA6E0ACE62E}" srcOrd="7" destOrd="0" presId="urn:microsoft.com/office/officeart/2009/3/layout/HorizontalOrganizationChart"/>
    <dgm:cxn modelId="{14002ED1-67CC-4B3A-95EC-BA14DB19CEF2}" type="presParOf" srcId="{662821A0-A6CA-4D84-8559-5FA6E0ACE62E}" destId="{03C55363-A9B0-4FD1-B5F3-B84C37B7E0B4}" srcOrd="0" destOrd="0" presId="urn:microsoft.com/office/officeart/2009/3/layout/HorizontalOrganizationChart"/>
    <dgm:cxn modelId="{808FFD28-F4E0-475F-AABD-4A45F0185F2F}" type="presParOf" srcId="{03C55363-A9B0-4FD1-B5F3-B84C37B7E0B4}" destId="{E1780E30-8AB7-49D6-9E5F-9177BEB9F104}" srcOrd="0" destOrd="0" presId="urn:microsoft.com/office/officeart/2009/3/layout/HorizontalOrganizationChart"/>
    <dgm:cxn modelId="{10D1D7BF-97BA-4BE3-8FC4-000FDB99D628}" type="presParOf" srcId="{03C55363-A9B0-4FD1-B5F3-B84C37B7E0B4}" destId="{3BA3C6BF-EAE8-4718-914A-F22816626458}" srcOrd="1" destOrd="0" presId="urn:microsoft.com/office/officeart/2009/3/layout/HorizontalOrganizationChart"/>
    <dgm:cxn modelId="{F52666D5-4F3D-41DB-8470-C608B7F60C4C}" type="presParOf" srcId="{662821A0-A6CA-4D84-8559-5FA6E0ACE62E}" destId="{AAFC981C-39ED-4E5B-99B9-15DE0357D37E}" srcOrd="1" destOrd="0" presId="urn:microsoft.com/office/officeart/2009/3/layout/HorizontalOrganizationChart"/>
    <dgm:cxn modelId="{0F79FCEB-5DAB-4533-96D1-A45C84E5CF8B}" type="presParOf" srcId="{662821A0-A6CA-4D84-8559-5FA6E0ACE62E}" destId="{96AA2FCE-FCD7-462E-88E8-B8B7BB59EE93}" srcOrd="2" destOrd="0" presId="urn:microsoft.com/office/officeart/2009/3/layout/HorizontalOrganizationChart"/>
    <dgm:cxn modelId="{A39B3218-F78F-4411-892A-5CB97347E1BE}" type="presParOf" srcId="{D0997E35-A6DB-430A-9681-F4A8D0289DD1}" destId="{28A04839-ADAF-4CE7-BD6D-8B24BE9927F0}" srcOrd="2" destOrd="0" presId="urn:microsoft.com/office/officeart/2009/3/layout/HorizontalOrganizationChart"/>
    <dgm:cxn modelId="{B9CD969D-959F-4D9D-8F2C-BFE28480BE66}" type="presParOf" srcId="{281DAA5F-AD38-4121-97E7-E7B9D13A9225}" destId="{6EB3D03D-39FE-40E4-9199-6602574B97A1}" srcOrd="10" destOrd="0" presId="urn:microsoft.com/office/officeart/2009/3/layout/HorizontalOrganizationChart"/>
    <dgm:cxn modelId="{5058F4BF-6948-4759-B6B8-FE09532D0A7D}" type="presParOf" srcId="{281DAA5F-AD38-4121-97E7-E7B9D13A9225}" destId="{27173CDD-3425-4700-83B7-FC0B45EF1FC1}" srcOrd="11" destOrd="0" presId="urn:microsoft.com/office/officeart/2009/3/layout/HorizontalOrganizationChart"/>
    <dgm:cxn modelId="{525A49DA-EBD3-4CA2-9FA3-67058370EDE3}" type="presParOf" srcId="{27173CDD-3425-4700-83B7-FC0B45EF1FC1}" destId="{D20027AE-1D95-4483-802C-BF3F66BB3641}" srcOrd="0" destOrd="0" presId="urn:microsoft.com/office/officeart/2009/3/layout/HorizontalOrganizationChart"/>
    <dgm:cxn modelId="{D39AD879-B2CD-485C-80AE-84B7C2F3CD9E}" type="presParOf" srcId="{D20027AE-1D95-4483-802C-BF3F66BB3641}" destId="{622B9AE7-9E47-482F-8F75-91B5FAC15711}" srcOrd="0" destOrd="0" presId="urn:microsoft.com/office/officeart/2009/3/layout/HorizontalOrganizationChart"/>
    <dgm:cxn modelId="{6F6CF1DD-622B-44D8-A6F8-5C5DAF336B18}" type="presParOf" srcId="{D20027AE-1D95-4483-802C-BF3F66BB3641}" destId="{A1224AED-DD1D-4618-9FDB-097636C3165C}" srcOrd="1" destOrd="0" presId="urn:microsoft.com/office/officeart/2009/3/layout/HorizontalOrganizationChart"/>
    <dgm:cxn modelId="{71CA749C-3D3B-47A4-8ED8-D3ADD2FABF23}" type="presParOf" srcId="{27173CDD-3425-4700-83B7-FC0B45EF1FC1}" destId="{77A696FA-FFDB-41DF-8EBE-2F49C46008B5}" srcOrd="1" destOrd="0" presId="urn:microsoft.com/office/officeart/2009/3/layout/HorizontalOrganizationChart"/>
    <dgm:cxn modelId="{FBBD7874-6C97-4599-8662-0660BB85B4FE}" type="presParOf" srcId="{27173CDD-3425-4700-83B7-FC0B45EF1FC1}" destId="{D72ABBF6-6A7D-4A3F-9478-C9A174F54FA8}" srcOrd="2" destOrd="0" presId="urn:microsoft.com/office/officeart/2009/3/layout/HorizontalOrganizationChart"/>
    <dgm:cxn modelId="{5C0108F0-503A-4536-9F4A-1B5635DD1B54}" type="presParOf" srcId="{281DAA5F-AD38-4121-97E7-E7B9D13A9225}" destId="{A56A4634-A2E9-4F14-9ED9-8BE47D03F221}" srcOrd="12" destOrd="0" presId="urn:microsoft.com/office/officeart/2009/3/layout/HorizontalOrganizationChart"/>
    <dgm:cxn modelId="{84E14C55-C76D-40C5-A95A-917636CC02B9}" type="presParOf" srcId="{281DAA5F-AD38-4121-97E7-E7B9D13A9225}" destId="{947F1FED-5EDB-4DAC-89B3-933B234E7692}" srcOrd="13" destOrd="0" presId="urn:microsoft.com/office/officeart/2009/3/layout/HorizontalOrganizationChart"/>
    <dgm:cxn modelId="{8CEB6D7D-23C4-4FCC-8F6F-1FD2633E121C}" type="presParOf" srcId="{947F1FED-5EDB-4DAC-89B3-933B234E7692}" destId="{EFB42DA1-6263-4272-8B8C-DFAECFE14CCC}" srcOrd="0" destOrd="0" presId="urn:microsoft.com/office/officeart/2009/3/layout/HorizontalOrganizationChart"/>
    <dgm:cxn modelId="{19A6E6CB-6E9C-452D-980E-F3FD7786344E}" type="presParOf" srcId="{EFB42DA1-6263-4272-8B8C-DFAECFE14CCC}" destId="{89347EED-0620-4F37-BC11-4C397799552B}" srcOrd="0" destOrd="0" presId="urn:microsoft.com/office/officeart/2009/3/layout/HorizontalOrganizationChart"/>
    <dgm:cxn modelId="{7B223284-BE2A-416C-9300-EAC530E9BD42}" type="presParOf" srcId="{EFB42DA1-6263-4272-8B8C-DFAECFE14CCC}" destId="{FEFF7B46-44DE-43C3-82CE-FF20435582F3}" srcOrd="1" destOrd="0" presId="urn:microsoft.com/office/officeart/2009/3/layout/HorizontalOrganizationChart"/>
    <dgm:cxn modelId="{DE898144-2E7F-4DD2-B072-34DB83433C7F}" type="presParOf" srcId="{947F1FED-5EDB-4DAC-89B3-933B234E7692}" destId="{206F1127-9CA1-48EB-9052-4E6AD45D803F}" srcOrd="1" destOrd="0" presId="urn:microsoft.com/office/officeart/2009/3/layout/HorizontalOrganizationChart"/>
    <dgm:cxn modelId="{A03E7D67-7BB2-47B7-BC6B-A1D3590376D7}" type="presParOf" srcId="{947F1FED-5EDB-4DAC-89B3-933B234E7692}" destId="{EA2BDD75-7A53-4C56-B72C-387FF0CFEF82}" srcOrd="2" destOrd="0" presId="urn:microsoft.com/office/officeart/2009/3/layout/HorizontalOrganizationChart"/>
    <dgm:cxn modelId="{8163E532-717E-4543-9A55-3302271AEEA7}" type="presParOf" srcId="{1FE35154-BE8B-444F-99D2-F236BAF33CE9}" destId="{260A8CC6-F6D5-41B5-963D-8928BED9504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A4634-A2E9-4F14-9ED9-8BE47D03F221}">
      <dsp:nvSpPr>
        <dsp:cNvPr id="0" name=""/>
        <dsp:cNvSpPr/>
      </dsp:nvSpPr>
      <dsp:spPr>
        <a:xfrm>
          <a:off x="2519706" y="3480054"/>
          <a:ext cx="614359" cy="2753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8739" y="0"/>
              </a:lnTo>
              <a:lnTo>
                <a:pt x="398739" y="2753356"/>
              </a:lnTo>
              <a:lnTo>
                <a:pt x="614359" y="275335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3D03D-39FE-40E4-9199-6602574B97A1}">
      <dsp:nvSpPr>
        <dsp:cNvPr id="0" name=""/>
        <dsp:cNvSpPr/>
      </dsp:nvSpPr>
      <dsp:spPr>
        <a:xfrm>
          <a:off x="2519706" y="3480054"/>
          <a:ext cx="614359" cy="1826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8739" y="0"/>
              </a:lnTo>
              <a:lnTo>
                <a:pt x="398739" y="1826192"/>
              </a:lnTo>
              <a:lnTo>
                <a:pt x="614359" y="182619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CAD71-91D1-4172-A441-EC07BE17C72B}">
      <dsp:nvSpPr>
        <dsp:cNvPr id="0" name=""/>
        <dsp:cNvSpPr/>
      </dsp:nvSpPr>
      <dsp:spPr>
        <a:xfrm>
          <a:off x="5290259" y="4379084"/>
          <a:ext cx="463128" cy="1367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509" y="0"/>
              </a:lnTo>
              <a:lnTo>
                <a:pt x="247509" y="1367694"/>
              </a:lnTo>
              <a:lnTo>
                <a:pt x="463128" y="136769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041E7-A27A-4916-B8C5-B75EC7A7C2E0}">
      <dsp:nvSpPr>
        <dsp:cNvPr id="0" name=""/>
        <dsp:cNvSpPr/>
      </dsp:nvSpPr>
      <dsp:spPr>
        <a:xfrm>
          <a:off x="7903070" y="4829973"/>
          <a:ext cx="617059" cy="1535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1440" y="0"/>
              </a:lnTo>
              <a:lnTo>
                <a:pt x="401440" y="1535432"/>
              </a:lnTo>
              <a:lnTo>
                <a:pt x="617059" y="15354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EA6FF-01E9-48CB-A6FC-B5B1AB4E2B8D}">
      <dsp:nvSpPr>
        <dsp:cNvPr id="0" name=""/>
        <dsp:cNvSpPr/>
      </dsp:nvSpPr>
      <dsp:spPr>
        <a:xfrm>
          <a:off x="7903070" y="4829973"/>
          <a:ext cx="617081" cy="660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1461" y="0"/>
              </a:lnTo>
              <a:lnTo>
                <a:pt x="401461" y="660103"/>
              </a:lnTo>
              <a:lnTo>
                <a:pt x="617081" y="66010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08615-60D3-46C3-80AF-88248A01BCA4}">
      <dsp:nvSpPr>
        <dsp:cNvPr id="0" name=""/>
        <dsp:cNvSpPr/>
      </dsp:nvSpPr>
      <dsp:spPr>
        <a:xfrm>
          <a:off x="7903070" y="4590475"/>
          <a:ext cx="619603" cy="239497"/>
        </a:xfrm>
        <a:custGeom>
          <a:avLst/>
          <a:gdLst/>
          <a:ahLst/>
          <a:cxnLst/>
          <a:rect l="0" t="0" r="0" b="0"/>
          <a:pathLst>
            <a:path>
              <a:moveTo>
                <a:pt x="0" y="239497"/>
              </a:moveTo>
              <a:lnTo>
                <a:pt x="403984" y="239497"/>
              </a:lnTo>
              <a:lnTo>
                <a:pt x="403984" y="0"/>
              </a:lnTo>
              <a:lnTo>
                <a:pt x="619603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5FFEC-1195-4E2C-9C5B-2412F09FFDCE}">
      <dsp:nvSpPr>
        <dsp:cNvPr id="0" name=""/>
        <dsp:cNvSpPr/>
      </dsp:nvSpPr>
      <dsp:spPr>
        <a:xfrm>
          <a:off x="7903070" y="3786639"/>
          <a:ext cx="615162" cy="1043333"/>
        </a:xfrm>
        <a:custGeom>
          <a:avLst/>
          <a:gdLst/>
          <a:ahLst/>
          <a:cxnLst/>
          <a:rect l="0" t="0" r="0" b="0"/>
          <a:pathLst>
            <a:path>
              <a:moveTo>
                <a:pt x="0" y="1043333"/>
              </a:moveTo>
              <a:lnTo>
                <a:pt x="399542" y="1043333"/>
              </a:lnTo>
              <a:lnTo>
                <a:pt x="399542" y="0"/>
              </a:lnTo>
              <a:lnTo>
                <a:pt x="615162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65E4A-C56D-4497-9130-4C7CF53E27B1}">
      <dsp:nvSpPr>
        <dsp:cNvPr id="0" name=""/>
        <dsp:cNvSpPr/>
      </dsp:nvSpPr>
      <dsp:spPr>
        <a:xfrm>
          <a:off x="5290259" y="4379084"/>
          <a:ext cx="456617" cy="450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997" y="0"/>
              </a:lnTo>
              <a:lnTo>
                <a:pt x="240997" y="450889"/>
              </a:lnTo>
              <a:lnTo>
                <a:pt x="456617" y="45088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1001C-6DB1-4F0E-9B30-36B92B157A2E}">
      <dsp:nvSpPr>
        <dsp:cNvPr id="0" name=""/>
        <dsp:cNvSpPr/>
      </dsp:nvSpPr>
      <dsp:spPr>
        <a:xfrm>
          <a:off x="5290259" y="3915502"/>
          <a:ext cx="456617" cy="463581"/>
        </a:xfrm>
        <a:custGeom>
          <a:avLst/>
          <a:gdLst/>
          <a:ahLst/>
          <a:cxnLst/>
          <a:rect l="0" t="0" r="0" b="0"/>
          <a:pathLst>
            <a:path>
              <a:moveTo>
                <a:pt x="0" y="463581"/>
              </a:moveTo>
              <a:lnTo>
                <a:pt x="240997" y="463581"/>
              </a:lnTo>
              <a:lnTo>
                <a:pt x="240997" y="0"/>
              </a:lnTo>
              <a:lnTo>
                <a:pt x="456617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CA05A-23D3-4095-9644-3A0F40BFAFB0}">
      <dsp:nvSpPr>
        <dsp:cNvPr id="0" name=""/>
        <dsp:cNvSpPr/>
      </dsp:nvSpPr>
      <dsp:spPr>
        <a:xfrm>
          <a:off x="5290259" y="3001038"/>
          <a:ext cx="456617" cy="1378045"/>
        </a:xfrm>
        <a:custGeom>
          <a:avLst/>
          <a:gdLst/>
          <a:ahLst/>
          <a:cxnLst/>
          <a:rect l="0" t="0" r="0" b="0"/>
          <a:pathLst>
            <a:path>
              <a:moveTo>
                <a:pt x="0" y="1378045"/>
              </a:moveTo>
              <a:lnTo>
                <a:pt x="240997" y="1378045"/>
              </a:lnTo>
              <a:lnTo>
                <a:pt x="240997" y="0"/>
              </a:lnTo>
              <a:lnTo>
                <a:pt x="456617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6DCEA-D23A-4391-9A77-74F3607520F2}">
      <dsp:nvSpPr>
        <dsp:cNvPr id="0" name=""/>
        <dsp:cNvSpPr/>
      </dsp:nvSpPr>
      <dsp:spPr>
        <a:xfrm>
          <a:off x="2519706" y="3480054"/>
          <a:ext cx="614359" cy="899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8739" y="0"/>
              </a:lnTo>
              <a:lnTo>
                <a:pt x="398739" y="899029"/>
              </a:lnTo>
              <a:lnTo>
                <a:pt x="614359" y="89902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2593C-7F35-4AC3-A876-A3DDB9CA5AE2}">
      <dsp:nvSpPr>
        <dsp:cNvPr id="0" name=""/>
        <dsp:cNvSpPr/>
      </dsp:nvSpPr>
      <dsp:spPr>
        <a:xfrm>
          <a:off x="2519706" y="3406200"/>
          <a:ext cx="6143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3853"/>
              </a:moveTo>
              <a:lnTo>
                <a:pt x="398739" y="73853"/>
              </a:lnTo>
              <a:lnTo>
                <a:pt x="398739" y="45720"/>
              </a:lnTo>
              <a:lnTo>
                <a:pt x="614359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EE169-9864-4D0B-957C-B0897E49C815}">
      <dsp:nvSpPr>
        <dsp:cNvPr id="0" name=""/>
        <dsp:cNvSpPr/>
      </dsp:nvSpPr>
      <dsp:spPr>
        <a:xfrm>
          <a:off x="2519706" y="2524757"/>
          <a:ext cx="614359" cy="955297"/>
        </a:xfrm>
        <a:custGeom>
          <a:avLst/>
          <a:gdLst/>
          <a:ahLst/>
          <a:cxnLst/>
          <a:rect l="0" t="0" r="0" b="0"/>
          <a:pathLst>
            <a:path>
              <a:moveTo>
                <a:pt x="0" y="955297"/>
              </a:moveTo>
              <a:lnTo>
                <a:pt x="398739" y="955297"/>
              </a:lnTo>
              <a:lnTo>
                <a:pt x="398739" y="0"/>
              </a:lnTo>
              <a:lnTo>
                <a:pt x="614359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1803B-46C9-4E13-93C1-D3D027573A36}">
      <dsp:nvSpPr>
        <dsp:cNvPr id="0" name=""/>
        <dsp:cNvSpPr/>
      </dsp:nvSpPr>
      <dsp:spPr>
        <a:xfrm>
          <a:off x="2519706" y="1593247"/>
          <a:ext cx="607955" cy="1886807"/>
        </a:xfrm>
        <a:custGeom>
          <a:avLst/>
          <a:gdLst/>
          <a:ahLst/>
          <a:cxnLst/>
          <a:rect l="0" t="0" r="0" b="0"/>
          <a:pathLst>
            <a:path>
              <a:moveTo>
                <a:pt x="0" y="1886807"/>
              </a:moveTo>
              <a:lnTo>
                <a:pt x="392335" y="1886807"/>
              </a:lnTo>
              <a:lnTo>
                <a:pt x="392335" y="0"/>
              </a:lnTo>
              <a:lnTo>
                <a:pt x="607955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97D80-BF6C-4478-A9F9-3A7EBFF11E9D}">
      <dsp:nvSpPr>
        <dsp:cNvPr id="0" name=""/>
        <dsp:cNvSpPr/>
      </dsp:nvSpPr>
      <dsp:spPr>
        <a:xfrm>
          <a:off x="5290259" y="670430"/>
          <a:ext cx="444887" cy="513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268" y="0"/>
              </a:lnTo>
              <a:lnTo>
                <a:pt x="229268" y="513068"/>
              </a:lnTo>
              <a:lnTo>
                <a:pt x="444887" y="51306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DC37B-5A69-4D07-920B-126EEFA31AA2}">
      <dsp:nvSpPr>
        <dsp:cNvPr id="0" name=""/>
        <dsp:cNvSpPr/>
      </dsp:nvSpPr>
      <dsp:spPr>
        <a:xfrm>
          <a:off x="5290259" y="343796"/>
          <a:ext cx="445297" cy="326634"/>
        </a:xfrm>
        <a:custGeom>
          <a:avLst/>
          <a:gdLst/>
          <a:ahLst/>
          <a:cxnLst/>
          <a:rect l="0" t="0" r="0" b="0"/>
          <a:pathLst>
            <a:path>
              <a:moveTo>
                <a:pt x="0" y="326634"/>
              </a:moveTo>
              <a:lnTo>
                <a:pt x="229677" y="326634"/>
              </a:lnTo>
              <a:lnTo>
                <a:pt x="229677" y="0"/>
              </a:lnTo>
              <a:lnTo>
                <a:pt x="445297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656CE-C0B9-4C3C-B07B-C4A94DDDC77E}">
      <dsp:nvSpPr>
        <dsp:cNvPr id="0" name=""/>
        <dsp:cNvSpPr/>
      </dsp:nvSpPr>
      <dsp:spPr>
        <a:xfrm>
          <a:off x="2519706" y="670430"/>
          <a:ext cx="614359" cy="2809623"/>
        </a:xfrm>
        <a:custGeom>
          <a:avLst/>
          <a:gdLst/>
          <a:ahLst/>
          <a:cxnLst/>
          <a:rect l="0" t="0" r="0" b="0"/>
          <a:pathLst>
            <a:path>
              <a:moveTo>
                <a:pt x="0" y="2809623"/>
              </a:moveTo>
              <a:lnTo>
                <a:pt x="398739" y="2809623"/>
              </a:lnTo>
              <a:lnTo>
                <a:pt x="398739" y="0"/>
              </a:lnTo>
              <a:lnTo>
                <a:pt x="614359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32626-70F0-4DB9-8AEC-6AAD5C60EA8B}">
      <dsp:nvSpPr>
        <dsp:cNvPr id="0" name=""/>
        <dsp:cNvSpPr/>
      </dsp:nvSpPr>
      <dsp:spPr>
        <a:xfrm>
          <a:off x="0" y="3151235"/>
          <a:ext cx="2519706" cy="65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src</a:t>
          </a:r>
          <a:endParaRPr lang="en-US" sz="2900" kern="1200" dirty="0"/>
        </a:p>
      </dsp:txBody>
      <dsp:txXfrm>
        <a:off x="0" y="3151235"/>
        <a:ext cx="2519706" cy="657639"/>
      </dsp:txXfrm>
    </dsp:sp>
    <dsp:sp modelId="{086021CD-4CF6-4D1A-A751-64B724CD21EE}">
      <dsp:nvSpPr>
        <dsp:cNvPr id="0" name=""/>
        <dsp:cNvSpPr/>
      </dsp:nvSpPr>
      <dsp:spPr>
        <a:xfrm>
          <a:off x="3134065" y="341611"/>
          <a:ext cx="2156193" cy="65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config</a:t>
          </a:r>
          <a:endParaRPr lang="en-US" sz="2900" kern="1200" dirty="0"/>
        </a:p>
      </dsp:txBody>
      <dsp:txXfrm>
        <a:off x="3134065" y="341611"/>
        <a:ext cx="2156193" cy="657639"/>
      </dsp:txXfrm>
    </dsp:sp>
    <dsp:sp modelId="{D2E36D30-0222-475D-BB23-04244448D80A}">
      <dsp:nvSpPr>
        <dsp:cNvPr id="0" name=""/>
        <dsp:cNvSpPr/>
      </dsp:nvSpPr>
      <dsp:spPr>
        <a:xfrm>
          <a:off x="5735556" y="14976"/>
          <a:ext cx="2156193" cy="65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setting</a:t>
          </a:r>
          <a:endParaRPr lang="en-US" sz="2900" kern="1200" dirty="0"/>
        </a:p>
      </dsp:txBody>
      <dsp:txXfrm>
        <a:off x="5735556" y="14976"/>
        <a:ext cx="2156193" cy="657639"/>
      </dsp:txXfrm>
    </dsp:sp>
    <dsp:sp modelId="{22594FF7-D09F-48BF-8E75-2292DAA26F2D}">
      <dsp:nvSpPr>
        <dsp:cNvPr id="0" name=""/>
        <dsp:cNvSpPr/>
      </dsp:nvSpPr>
      <dsp:spPr>
        <a:xfrm>
          <a:off x="5735146" y="854680"/>
          <a:ext cx="2156193" cy="65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Urls</a:t>
          </a:r>
          <a:endParaRPr lang="en-US" sz="2900" kern="1200" dirty="0"/>
        </a:p>
      </dsp:txBody>
      <dsp:txXfrm>
        <a:off x="5735146" y="854680"/>
        <a:ext cx="2156193" cy="657639"/>
      </dsp:txXfrm>
    </dsp:sp>
    <dsp:sp modelId="{B160301E-EC9E-46D9-B018-20805146913B}">
      <dsp:nvSpPr>
        <dsp:cNvPr id="0" name=""/>
        <dsp:cNvSpPr/>
      </dsp:nvSpPr>
      <dsp:spPr>
        <a:xfrm>
          <a:off x="3127661" y="1264427"/>
          <a:ext cx="2156193" cy="65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Manage.py</a:t>
          </a:r>
          <a:endParaRPr lang="fa-IR" sz="2900" kern="1200" dirty="0"/>
        </a:p>
      </dsp:txBody>
      <dsp:txXfrm>
        <a:off x="3127661" y="1264427"/>
        <a:ext cx="2156193" cy="657639"/>
      </dsp:txXfrm>
    </dsp:sp>
    <dsp:sp modelId="{37E5B9A1-F609-4A36-AE8C-1B6C4760E198}">
      <dsp:nvSpPr>
        <dsp:cNvPr id="0" name=""/>
        <dsp:cNvSpPr/>
      </dsp:nvSpPr>
      <dsp:spPr>
        <a:xfrm>
          <a:off x="3134065" y="2195937"/>
          <a:ext cx="2156193" cy="65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assets</a:t>
          </a:r>
          <a:endParaRPr lang="en-US" sz="2900" kern="1200" dirty="0"/>
        </a:p>
      </dsp:txBody>
      <dsp:txXfrm>
        <a:off x="3134065" y="2195937"/>
        <a:ext cx="2156193" cy="657639"/>
      </dsp:txXfrm>
    </dsp:sp>
    <dsp:sp modelId="{84E7EA72-52B9-4133-B83D-AA6B6480797E}">
      <dsp:nvSpPr>
        <dsp:cNvPr id="0" name=""/>
        <dsp:cNvSpPr/>
      </dsp:nvSpPr>
      <dsp:spPr>
        <a:xfrm>
          <a:off x="3134065" y="3123101"/>
          <a:ext cx="2156193" cy="65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static</a:t>
          </a:r>
          <a:endParaRPr lang="en-US" sz="2900" kern="1200" dirty="0"/>
        </a:p>
      </dsp:txBody>
      <dsp:txXfrm>
        <a:off x="3134065" y="3123101"/>
        <a:ext cx="2156193" cy="657639"/>
      </dsp:txXfrm>
    </dsp:sp>
    <dsp:sp modelId="{6641813B-D1F6-48BF-B243-C5E17A4D068B}">
      <dsp:nvSpPr>
        <dsp:cNvPr id="0" name=""/>
        <dsp:cNvSpPr/>
      </dsp:nvSpPr>
      <dsp:spPr>
        <a:xfrm>
          <a:off x="3134065" y="4050264"/>
          <a:ext cx="2156193" cy="65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app</a:t>
          </a:r>
          <a:endParaRPr lang="fa-IR" sz="2900" kern="1200" dirty="0"/>
        </a:p>
      </dsp:txBody>
      <dsp:txXfrm>
        <a:off x="3134065" y="4050264"/>
        <a:ext cx="2156193" cy="657639"/>
      </dsp:txXfrm>
    </dsp:sp>
    <dsp:sp modelId="{497AD3A0-D9F7-4D55-9E53-BD65CB04B7B8}">
      <dsp:nvSpPr>
        <dsp:cNvPr id="0" name=""/>
        <dsp:cNvSpPr/>
      </dsp:nvSpPr>
      <dsp:spPr>
        <a:xfrm>
          <a:off x="5746876" y="2672218"/>
          <a:ext cx="2156193" cy="65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account</a:t>
          </a:r>
          <a:endParaRPr lang="fa-IR" sz="2900" kern="1200" dirty="0"/>
        </a:p>
      </dsp:txBody>
      <dsp:txXfrm>
        <a:off x="5746876" y="2672218"/>
        <a:ext cx="2156193" cy="657639"/>
      </dsp:txXfrm>
    </dsp:sp>
    <dsp:sp modelId="{946AA668-B339-44CA-B88E-2D0DA2EFB512}">
      <dsp:nvSpPr>
        <dsp:cNvPr id="0" name=""/>
        <dsp:cNvSpPr/>
      </dsp:nvSpPr>
      <dsp:spPr>
        <a:xfrm>
          <a:off x="5746876" y="3586682"/>
          <a:ext cx="2156193" cy="65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pages</a:t>
          </a:r>
          <a:endParaRPr lang="fa-IR" sz="2900" kern="1200" dirty="0"/>
        </a:p>
      </dsp:txBody>
      <dsp:txXfrm>
        <a:off x="5746876" y="3586682"/>
        <a:ext cx="2156193" cy="657639"/>
      </dsp:txXfrm>
    </dsp:sp>
    <dsp:sp modelId="{317D2250-E92E-46C7-9BB9-FC19F6D4C52D}">
      <dsp:nvSpPr>
        <dsp:cNvPr id="0" name=""/>
        <dsp:cNvSpPr/>
      </dsp:nvSpPr>
      <dsp:spPr>
        <a:xfrm>
          <a:off x="5746876" y="4501153"/>
          <a:ext cx="2156193" cy="65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book</a:t>
          </a:r>
          <a:endParaRPr lang="fa-IR" sz="2900" kern="1200" dirty="0"/>
        </a:p>
      </dsp:txBody>
      <dsp:txXfrm>
        <a:off x="5746876" y="4501153"/>
        <a:ext cx="2156193" cy="657639"/>
      </dsp:txXfrm>
    </dsp:sp>
    <dsp:sp modelId="{9063C474-3380-4F7B-A4E4-AA83BEBDAB6A}">
      <dsp:nvSpPr>
        <dsp:cNvPr id="0" name=""/>
        <dsp:cNvSpPr/>
      </dsp:nvSpPr>
      <dsp:spPr>
        <a:xfrm>
          <a:off x="8518232" y="3457819"/>
          <a:ext cx="2156193" cy="65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Models</a:t>
          </a:r>
          <a:endParaRPr lang="fa-IR" sz="2900" kern="1200" dirty="0"/>
        </a:p>
      </dsp:txBody>
      <dsp:txXfrm>
        <a:off x="8518232" y="3457819"/>
        <a:ext cx="2156193" cy="657639"/>
      </dsp:txXfrm>
    </dsp:sp>
    <dsp:sp modelId="{5FFCC3DE-FB72-438F-AD2D-C90E9B73F12C}">
      <dsp:nvSpPr>
        <dsp:cNvPr id="0" name=""/>
        <dsp:cNvSpPr/>
      </dsp:nvSpPr>
      <dsp:spPr>
        <a:xfrm>
          <a:off x="8522673" y="4261656"/>
          <a:ext cx="2156193" cy="65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manager</a:t>
          </a:r>
          <a:endParaRPr lang="fa-IR" sz="2900" kern="1200" dirty="0"/>
        </a:p>
      </dsp:txBody>
      <dsp:txXfrm>
        <a:off x="8522673" y="4261656"/>
        <a:ext cx="2156193" cy="657639"/>
      </dsp:txXfrm>
    </dsp:sp>
    <dsp:sp modelId="{183CC0BB-54DF-4F25-BBA7-B0351375B527}">
      <dsp:nvSpPr>
        <dsp:cNvPr id="0" name=""/>
        <dsp:cNvSpPr/>
      </dsp:nvSpPr>
      <dsp:spPr>
        <a:xfrm>
          <a:off x="8520151" y="5161257"/>
          <a:ext cx="2156193" cy="65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view</a:t>
          </a:r>
          <a:endParaRPr lang="fa-IR" sz="2900" kern="1200" dirty="0"/>
        </a:p>
      </dsp:txBody>
      <dsp:txXfrm>
        <a:off x="8520151" y="5161257"/>
        <a:ext cx="2156193" cy="657639"/>
      </dsp:txXfrm>
    </dsp:sp>
    <dsp:sp modelId="{5B6EE7EB-3F08-44D3-B968-694A29DC1AF5}">
      <dsp:nvSpPr>
        <dsp:cNvPr id="0" name=""/>
        <dsp:cNvSpPr/>
      </dsp:nvSpPr>
      <dsp:spPr>
        <a:xfrm>
          <a:off x="8520129" y="6036585"/>
          <a:ext cx="2156193" cy="65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urls</a:t>
          </a:r>
          <a:endParaRPr lang="fa-IR" sz="2900" kern="1200" dirty="0"/>
        </a:p>
      </dsp:txBody>
      <dsp:txXfrm>
        <a:off x="8520129" y="6036585"/>
        <a:ext cx="2156193" cy="657639"/>
      </dsp:txXfrm>
    </dsp:sp>
    <dsp:sp modelId="{E1780E30-8AB7-49D6-9E5F-9177BEB9F104}">
      <dsp:nvSpPr>
        <dsp:cNvPr id="0" name=""/>
        <dsp:cNvSpPr/>
      </dsp:nvSpPr>
      <dsp:spPr>
        <a:xfrm>
          <a:off x="5753388" y="5417959"/>
          <a:ext cx="2156193" cy="65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payment</a:t>
          </a:r>
          <a:endParaRPr lang="fa-IR" sz="2900" kern="1200" dirty="0"/>
        </a:p>
      </dsp:txBody>
      <dsp:txXfrm>
        <a:off x="5753388" y="5417959"/>
        <a:ext cx="2156193" cy="657639"/>
      </dsp:txXfrm>
    </dsp:sp>
    <dsp:sp modelId="{622B9AE7-9E47-482F-8F75-91B5FAC15711}">
      <dsp:nvSpPr>
        <dsp:cNvPr id="0" name=""/>
        <dsp:cNvSpPr/>
      </dsp:nvSpPr>
      <dsp:spPr>
        <a:xfrm>
          <a:off x="3134065" y="4977427"/>
          <a:ext cx="2156193" cy="65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Template</a:t>
          </a:r>
          <a:endParaRPr lang="en-US" sz="2900" kern="1200" dirty="0"/>
        </a:p>
      </dsp:txBody>
      <dsp:txXfrm>
        <a:off x="3134065" y="4977427"/>
        <a:ext cx="2156193" cy="657639"/>
      </dsp:txXfrm>
    </dsp:sp>
    <dsp:sp modelId="{89347EED-0620-4F37-BC11-4C397799552B}">
      <dsp:nvSpPr>
        <dsp:cNvPr id="0" name=""/>
        <dsp:cNvSpPr/>
      </dsp:nvSpPr>
      <dsp:spPr>
        <a:xfrm>
          <a:off x="3134065" y="5904591"/>
          <a:ext cx="2156193" cy="65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media</a:t>
          </a:r>
          <a:endParaRPr lang="fa-IR" sz="2900" kern="1200" dirty="0"/>
        </a:p>
      </dsp:txBody>
      <dsp:txXfrm>
        <a:off x="3134065" y="5904591"/>
        <a:ext cx="2156193" cy="657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0189E96-84C1-4211-AB24-44AB1005219C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FB698A2-DBAB-46DB-8F14-73F73DB79D5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8792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98A2-DBAB-46DB-8F14-73F73DB79D59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553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3B6-A8AC-45BA-BB45-1D3B13492117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FB44-3176-4720-B09B-EAC71AE8ABBD}" type="slidenum">
              <a:rPr lang="fa-IR" smtClean="0"/>
              <a:t>‹#›</a:t>
            </a:fld>
            <a:endParaRPr lang="fa-I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73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3B6-A8AC-45BA-BB45-1D3B13492117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FB44-3176-4720-B09B-EAC71AE8AB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4858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3B6-A8AC-45BA-BB45-1D3B13492117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FB44-3176-4720-B09B-EAC71AE8AB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28241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3B6-A8AC-45BA-BB45-1D3B13492117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FB44-3176-4720-B09B-EAC71AE8ABBD}" type="slidenum">
              <a:rPr lang="fa-IR" smtClean="0"/>
              <a:t>‹#›</a:t>
            </a:fld>
            <a:endParaRPr lang="fa-I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58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3B6-A8AC-45BA-BB45-1D3B13492117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FB44-3176-4720-B09B-EAC71AE8AB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5571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3B6-A8AC-45BA-BB45-1D3B13492117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FB44-3176-4720-B09B-EAC71AE8ABBD}" type="slidenum">
              <a:rPr lang="fa-IR" smtClean="0"/>
              <a:t>‹#›</a:t>
            </a:fld>
            <a:endParaRPr lang="fa-I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68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3B6-A8AC-45BA-BB45-1D3B13492117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FB44-3176-4720-B09B-EAC71AE8AB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05542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3B6-A8AC-45BA-BB45-1D3B13492117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FB44-3176-4720-B09B-EAC71AE8AB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03354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3B6-A8AC-45BA-BB45-1D3B13492117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FB44-3176-4720-B09B-EAC71AE8AB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5549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3B6-A8AC-45BA-BB45-1D3B13492117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FB44-3176-4720-B09B-EAC71AE8AB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925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3B6-A8AC-45BA-BB45-1D3B13492117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FB44-3176-4720-B09B-EAC71AE8AB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3303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3B6-A8AC-45BA-BB45-1D3B13492117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FB44-3176-4720-B09B-EAC71AE8AB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8387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3B6-A8AC-45BA-BB45-1D3B13492117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FB44-3176-4720-B09B-EAC71AE8AB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6107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3B6-A8AC-45BA-BB45-1D3B13492117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FB44-3176-4720-B09B-EAC71AE8AB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8514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3B6-A8AC-45BA-BB45-1D3B13492117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FB44-3176-4720-B09B-EAC71AE8AB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7807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3B6-A8AC-45BA-BB45-1D3B13492117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FB44-3176-4720-B09B-EAC71AE8AB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6364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3B6-A8AC-45BA-BB45-1D3B13492117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FB44-3176-4720-B09B-EAC71AE8AB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1677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7C73B6-A8AC-45BA-BB45-1D3B13492117}" type="datetimeFigureOut">
              <a:rPr lang="fa-IR" smtClean="0"/>
              <a:t>01/03/1443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B0FB44-3176-4720-B09B-EAC71AE8AB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9390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93" y="928048"/>
            <a:ext cx="8562606" cy="5745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7899" y="527938"/>
            <a:ext cx="212905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صفحه اصلی</a:t>
            </a:r>
            <a:endParaRPr lang="fa-IR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136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68" y="1437456"/>
            <a:ext cx="3658111" cy="36009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21171" y="791686"/>
            <a:ext cx="212905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login</a:t>
            </a:r>
            <a:endParaRPr lang="fa-IR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50" y="2297265"/>
            <a:ext cx="4612985" cy="3600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2013" y="1660597"/>
            <a:ext cx="212905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Sign Up</a:t>
            </a:r>
            <a:endParaRPr lang="fa-IR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803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34" y="1096262"/>
            <a:ext cx="7430537" cy="48870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71297" y="768832"/>
            <a:ext cx="212905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سبد خرید:</a:t>
            </a:r>
            <a:endParaRPr lang="fa-IR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706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0" y="2182803"/>
            <a:ext cx="9977597" cy="2976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36777" y="1337597"/>
            <a:ext cx="54864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جزییات سفارش قابل مشاهده توسط کاربر:</a:t>
            </a:r>
            <a:endParaRPr lang="fa-IR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893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88" y="783517"/>
            <a:ext cx="7994135" cy="5692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80479" y="761816"/>
            <a:ext cx="212905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مدیر سایت:</a:t>
            </a:r>
            <a:endParaRPr lang="fa-IR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50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0479" y="761816"/>
            <a:ext cx="212905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نمودار </a:t>
            </a:r>
            <a:r>
              <a:rPr lang="en-US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ERD</a:t>
            </a:r>
            <a:r>
              <a:rPr lang="fa-IR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</a:t>
            </a:r>
            <a:endParaRPr lang="fa-IR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7" y="245661"/>
            <a:ext cx="11510196" cy="645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B3F650C7-8FDF-4E51-951F-3C38878F6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251677"/>
              </p:ext>
            </p:extLst>
          </p:nvPr>
        </p:nvGraphicFramePr>
        <p:xfrm>
          <a:off x="448860" y="0"/>
          <a:ext cx="12707582" cy="6694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96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7465" y="2019869"/>
            <a:ext cx="99116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accounts: </a:t>
            </a:r>
            <a:r>
              <a:rPr lang="fa-IR" dirty="0" smtClean="0">
                <a:solidFill>
                  <a:schemeClr val="bg1"/>
                </a:solidFill>
              </a:rPr>
              <a:t> این اپ برای مدیریت کاربران( ثبت اطلاعات، ورود، خروج، تغییر پسورد و ..) ساخته شده است. مدهای </a:t>
            </a:r>
            <a:r>
              <a:rPr lang="en-US" dirty="0" err="1" smtClean="0">
                <a:solidFill>
                  <a:schemeClr val="bg1"/>
                </a:solidFill>
              </a:rPr>
              <a:t>CustomUser</a:t>
            </a:r>
            <a:r>
              <a:rPr lang="fa-IR" dirty="0" smtClean="0">
                <a:solidFill>
                  <a:schemeClr val="bg1"/>
                </a:solidFill>
              </a:rPr>
              <a:t>، </a:t>
            </a:r>
            <a:r>
              <a:rPr lang="en-US" dirty="0" smtClean="0">
                <a:solidFill>
                  <a:schemeClr val="bg1"/>
                </a:solidFill>
              </a:rPr>
              <a:t>Customer</a:t>
            </a:r>
            <a:r>
              <a:rPr lang="fa-IR" dirty="0" smtClean="0">
                <a:solidFill>
                  <a:schemeClr val="bg1"/>
                </a:solidFill>
              </a:rPr>
              <a:t>، </a:t>
            </a:r>
            <a:r>
              <a:rPr lang="en-US" dirty="0" err="1" smtClean="0">
                <a:solidFill>
                  <a:schemeClr val="bg1"/>
                </a:solidFill>
              </a:rPr>
              <a:t>AddressModel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fa-IR" dirty="0" smtClean="0">
                <a:solidFill>
                  <a:schemeClr val="bg1"/>
                </a:solidFill>
              </a:rPr>
              <a:t>درآن قرار گرفته است. 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7464" y="1073287"/>
            <a:ext cx="99116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Pages:</a:t>
            </a:r>
          </a:p>
          <a:p>
            <a:r>
              <a:rPr lang="fa-IR" dirty="0" smtClean="0">
                <a:solidFill>
                  <a:schemeClr val="bg1"/>
                </a:solidFill>
              </a:rPr>
              <a:t>این اپ برای صفحات استاتیک ساخته شده است و تمپلیت </a:t>
            </a:r>
            <a:r>
              <a:rPr lang="en-US" dirty="0" smtClean="0">
                <a:solidFill>
                  <a:schemeClr val="bg1"/>
                </a:solidFill>
              </a:rPr>
              <a:t>base </a:t>
            </a:r>
            <a:r>
              <a:rPr lang="fa-IR" dirty="0" smtClean="0">
                <a:solidFill>
                  <a:schemeClr val="bg1"/>
                </a:solidFill>
              </a:rPr>
              <a:t> و </a:t>
            </a:r>
            <a:r>
              <a:rPr lang="en-US" dirty="0" smtClean="0">
                <a:solidFill>
                  <a:schemeClr val="bg1"/>
                </a:solidFill>
              </a:rPr>
              <a:t>home</a:t>
            </a:r>
            <a:r>
              <a:rPr lang="fa-IR" dirty="0" smtClean="0">
                <a:solidFill>
                  <a:schemeClr val="bg1"/>
                </a:solidFill>
              </a:rPr>
              <a:t> در آن قرار داده شده است. 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7465" y="3243450"/>
            <a:ext cx="99116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: book</a:t>
            </a:r>
            <a:r>
              <a:rPr lang="fa-IR" dirty="0" smtClean="0">
                <a:solidFill>
                  <a:schemeClr val="bg1"/>
                </a:solidFill>
              </a:rPr>
              <a:t> این اپ برای محصول(کتاب) طراحی گردیده و مدل های </a:t>
            </a:r>
            <a:r>
              <a:rPr lang="en-US" dirty="0" err="1" smtClean="0">
                <a:solidFill>
                  <a:schemeClr val="bg1"/>
                </a:solidFill>
              </a:rPr>
              <a:t>BookModel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CategoryModel</a:t>
            </a:r>
            <a:r>
              <a:rPr lang="en-US" dirty="0" smtClean="0">
                <a:solidFill>
                  <a:schemeClr val="bg1"/>
                </a:solidFill>
              </a:rPr>
              <a:t>, Author, Store</a:t>
            </a:r>
            <a:r>
              <a:rPr lang="fa-IR" dirty="0" smtClean="0">
                <a:solidFill>
                  <a:schemeClr val="bg1"/>
                </a:solidFill>
              </a:rPr>
              <a:t> در آن قرار دارد.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464" y="4439905"/>
            <a:ext cx="991168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: payment</a:t>
            </a:r>
            <a:r>
              <a:rPr lang="fa-IR" dirty="0" smtClean="0">
                <a:solidFill>
                  <a:schemeClr val="bg1"/>
                </a:solidFill>
              </a:rPr>
              <a:t> این اپ برای پردخت و محاسبات آن طراحی گردیده و مدل های </a:t>
            </a:r>
            <a:r>
              <a:rPr lang="en-US" dirty="0" err="1" smtClean="0">
                <a:solidFill>
                  <a:schemeClr val="bg1"/>
                </a:solidFill>
              </a:rPr>
              <a:t>DiscountCodeValue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DiscountCodePercent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DiscountPercent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DiscountValue</a:t>
            </a:r>
            <a:r>
              <a:rPr lang="en-US" dirty="0" smtClean="0">
                <a:solidFill>
                  <a:schemeClr val="bg1"/>
                </a:solidFill>
              </a:rPr>
              <a:t>, Invoice, </a:t>
            </a:r>
            <a:r>
              <a:rPr lang="en-US" dirty="0" err="1" smtClean="0">
                <a:solidFill>
                  <a:schemeClr val="bg1"/>
                </a:solidFill>
              </a:rPr>
              <a:t>InvoiceLine</a:t>
            </a:r>
            <a:r>
              <a:rPr lang="fa-IR" dirty="0" smtClean="0">
                <a:solidFill>
                  <a:schemeClr val="bg1"/>
                </a:solidFill>
              </a:rPr>
              <a:t> در آن قرار دارد.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7464" y="5512353"/>
            <a:ext cx="99116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chemeClr val="bg1"/>
                </a:solidFill>
              </a:rPr>
              <a:t>توضیحات اپ ها در فایل گزارش آماده است</a:t>
            </a:r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7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485</TotalTime>
  <Words>158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Tahoma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moradi</dc:creator>
  <cp:lastModifiedBy>moradi</cp:lastModifiedBy>
  <cp:revision>13</cp:revision>
  <dcterms:created xsi:type="dcterms:W3CDTF">2021-08-07T15:13:04Z</dcterms:created>
  <dcterms:modified xsi:type="dcterms:W3CDTF">2021-08-11T15:22:11Z</dcterms:modified>
</cp:coreProperties>
</file>