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559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4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6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3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71C76F-326B-4C9D-8904-B022A7389405}" type="datetimeFigureOut">
              <a:rPr lang="en-US" smtClean="0"/>
              <a:t>2021-03-28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EC7413-A592-4EA9-9B29-DA63B1F857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0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525" y="1312837"/>
            <a:ext cx="72874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دو مدرسه‌ی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و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B،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دو برنامه‌ی سلامت متفاوت در نظر گرفته شده است.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یک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مدرسه شیر توزیع می‌شود و در مدرسه‌ی دیگر شیر توزیع نمی‌شود.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کارشناسان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تغذیه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نظر دارند با بررسی قد و وزن و سن دانش‌آموزان این دو کلاس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را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بگیرد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و آن‌ها را با یکدیگر مقایسه کند. برنامه‌ای بنویسید که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تعداد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دانش‌آموزان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هر کلاس به علاوه اطلاعات سن و قد و وزن آن‌ها را بگیرد و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یک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 هر کدام را ذخیره کند و میانگین سن و قد و وزن هر کلاس را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به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ترتیب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 در یک خط جدا در خروجی چاپ کند (به صورت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float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چاپ شوند) و در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ادامه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کلاسی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را که میانگین قد آن بیشتر است در خروجی چاپ کند. (در ابتدا تعداد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و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اطلاعات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کلاس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A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را وارد کنید و سپس اطلاعات کلاس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B.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خروجی نیز به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ترتیب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اطلاعات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ورودی چاپ شود.) در صورتی هم که میانگین قد برابر بود، کلاس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با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میانگین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وزن کمتر چاپ شود. در صورت برابر بودن میانگین قد و وزن،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عبارت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Same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دقیقا به همین شکل) در خروجی چاپ شود.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استفاده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از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class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حل تمرین ضروری می‌باشد.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1927" y="803563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OOP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(مدرسه)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07614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</TotalTime>
  <Words>100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 Nazanin</vt:lpstr>
      <vt:lpstr>Franklin Gothic Book</vt:lpstr>
      <vt:lpstr>Times New Roman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2021-03-28T13:20:39Z</dcterms:created>
  <dcterms:modified xsi:type="dcterms:W3CDTF">2021-03-28T13:40:27Z</dcterms:modified>
</cp:coreProperties>
</file>