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6AE7D7-B214-4DB9-BD60-E46DDAB2980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25.01.2017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dirty="0"/>
              <a:t>Week01Day02</a:t>
            </a:r>
          </a:p>
        </p:txBody>
      </p:sp>
    </p:spTree>
    <p:extLst>
      <p:ext uri="{BB962C8B-B14F-4D97-AF65-F5344CB8AC3E}">
        <p14:creationId xmlns:p14="http://schemas.microsoft.com/office/powerpoint/2010/main" val="234466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Q~1 Dəyişən nədir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Dəyişənlər müəyyən data tipini assign etmek ucun istifade olunan simvolik adlardi.  Ad kimi (deyisen) istenilen string isledile biler. (Example eded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c, “ ist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s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z”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Dəyişələrin dəyəri və tipi olur. For example int a =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(C++)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yazi=“sometypeofwriting”;</a:t>
            </a:r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26" y="2084458"/>
            <a:ext cx="3457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Q~2 Most frequent data types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Proqramla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 dilind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asili olaraq d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ir. </a:t>
            </a:r>
          </a:p>
          <a:p>
            <a:pPr lvl="1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mumilikd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 i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data tipl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misal olaraq 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#string (m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tn)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#integer (say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sal)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#bool (m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tiqi)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#char (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simvol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 sair ....		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0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Q~3 Riyazi operatorlar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Proqramlaşdırma dillərində istifadə olunan əsas  riyazi operatorlar (+ - 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%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Ruby , 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riyazi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qeder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ferqlidir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a=a+6 =&gt; a+=6;(y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a-nı 6 vahid artır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a=a+1 =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a++; (y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əni a-nı bir vahid artır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 –d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 digər dillərdən fərqli olaraq əlavə operatorlara rast gələ bilərik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&lt;=&gt;    -   Sol t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ərəfi böyük olduqda 1, sağ tərəf böyük olduqda -1, bərabər olduqda isə 0 qaytarır.</a:t>
            </a:r>
          </a:p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= 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 Sağındakı value-nin arrayda olub olmamasını yoxlayır. </a:t>
            </a:r>
          </a:p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   -   Qüvvət operatoru.</a:t>
            </a:r>
          </a:p>
        </p:txBody>
      </p:sp>
    </p:spTree>
    <p:extLst>
      <p:ext uri="{BB962C8B-B14F-4D97-AF65-F5344CB8AC3E}">
        <p14:creationId xmlns:p14="http://schemas.microsoft.com/office/powerpoint/2010/main" val="1555376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Q~4 </a:t>
            </a:r>
            <a:r>
              <a:rPr lang="en-US" dirty="0"/>
              <a:t>Logical operators and 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are true returns true else false)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az-Latn-A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 (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– if one of statements true returns true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operators :</a:t>
            </a:r>
            <a:endParaRPr lang="az-Latn-AZ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you to check if multiple conditions are true </a:t>
            </a:r>
          </a:p>
          <a:p>
            <a:r>
              <a:rPr lang="en-US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(a==5 &amp;&amp;  b==3) {something}</a:t>
            </a:r>
          </a:p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conjunction with relational operators</a:t>
            </a:r>
          </a:p>
          <a:p>
            <a:r>
              <a:rPr lang="en-US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(a&lt;=5 || b&gt;3) {something}</a:t>
            </a:r>
          </a:p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parenthesis to group conditions</a:t>
            </a:r>
          </a:p>
          <a:p>
            <a:r>
              <a:rPr lang="en-US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(a&gt;12 &amp;&amp; b&lt;=20) || (c&lt;54 &amp;&amp; d&gt;=1 ) {something}</a:t>
            </a:r>
            <a:endParaRPr lang="en-US" i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chain multiple conditions</a:t>
            </a:r>
          </a:p>
          <a:p>
            <a:r>
              <a:rPr lang="en-US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(a&gt;12 &amp;&amp; b&lt;=20) || R || (c&lt;54 &amp;&amp; d&gt;=1 ) {something}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22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Q~5 Conditional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41" y="236907"/>
            <a:ext cx="7315200" cy="637504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If (condition) { some kind of code } else {  other kind of code };</a:t>
            </a:r>
          </a:p>
          <a:p>
            <a:r>
              <a:rPr lang="en-US" dirty="0"/>
              <a:t>Switch (variable ) {</a:t>
            </a:r>
          </a:p>
          <a:p>
            <a:pPr lvl="1"/>
            <a:r>
              <a:rPr lang="en-US" dirty="0"/>
              <a:t>Case “value”  : “codes”</a:t>
            </a:r>
          </a:p>
          <a:p>
            <a:pPr lvl="1"/>
            <a:r>
              <a:rPr lang="en-US" dirty="0"/>
              <a:t>Case “other value” : “other codes” };</a:t>
            </a:r>
          </a:p>
          <a:p>
            <a:pPr marL="0" indent="0">
              <a:buNone/>
            </a:pPr>
            <a:r>
              <a:rPr lang="en-US" dirty="0"/>
              <a:t>#Example_1</a:t>
            </a:r>
          </a:p>
          <a:p>
            <a:r>
              <a:rPr lang="en-AU" dirty="0"/>
              <a:t>switch (</a:t>
            </a:r>
            <a:r>
              <a:rPr lang="en-AU" dirty="0" err="1"/>
              <a:t>qiymet</a:t>
            </a:r>
            <a:r>
              <a:rPr lang="en-AU" dirty="0"/>
              <a:t>) {</a:t>
            </a:r>
            <a:endParaRPr lang="az-Latn-AZ" dirty="0"/>
          </a:p>
          <a:p>
            <a:r>
              <a:rPr lang="en-AU" dirty="0"/>
              <a:t> case ‘5': </a:t>
            </a:r>
            <a:r>
              <a:rPr lang="en-AU" dirty="0" err="1"/>
              <a:t>Console.WriteLine</a:t>
            </a:r>
            <a:r>
              <a:rPr lang="en-AU" dirty="0"/>
              <a:t>(</a:t>
            </a:r>
            <a:r>
              <a:rPr lang="en-US" dirty="0"/>
              <a:t>“</a:t>
            </a:r>
            <a:r>
              <a:rPr lang="az-Latn-AZ" dirty="0"/>
              <a:t>ELA</a:t>
            </a:r>
            <a:r>
              <a:rPr lang="en-AU" dirty="0"/>
              <a:t>!"); break; </a:t>
            </a:r>
            <a:endParaRPr lang="az-Latn-AZ" dirty="0"/>
          </a:p>
          <a:p>
            <a:r>
              <a:rPr lang="en-AU" dirty="0"/>
              <a:t>case ‘4': </a:t>
            </a:r>
            <a:r>
              <a:rPr lang="en-AU" dirty="0" err="1"/>
              <a:t>Console.WriteLine</a:t>
            </a:r>
            <a:r>
              <a:rPr lang="en-AU" dirty="0"/>
              <a:t>(</a:t>
            </a:r>
            <a:r>
              <a:rPr lang="en-US" dirty="0"/>
              <a:t>“</a:t>
            </a:r>
            <a:r>
              <a:rPr lang="en-US" dirty="0" err="1"/>
              <a:t>Yaxsi</a:t>
            </a:r>
            <a:r>
              <a:rPr lang="en-AU" dirty="0"/>
              <a:t>!"); break; </a:t>
            </a:r>
            <a:endParaRPr lang="az-Latn-AZ" dirty="0"/>
          </a:p>
          <a:p>
            <a:r>
              <a:rPr lang="en-AU" dirty="0"/>
              <a:t>case ‘3': </a:t>
            </a:r>
            <a:r>
              <a:rPr lang="en-AU" dirty="0" err="1"/>
              <a:t>Console.WriteLine</a:t>
            </a:r>
            <a:r>
              <a:rPr lang="en-AU" dirty="0"/>
              <a:t>(“</a:t>
            </a:r>
            <a:r>
              <a:rPr lang="en-AU" dirty="0" err="1"/>
              <a:t>Kafi</a:t>
            </a:r>
            <a:r>
              <a:rPr lang="en-AU" dirty="0"/>
              <a:t>!"); break; </a:t>
            </a:r>
            <a:endParaRPr lang="az-Latn-AZ" dirty="0"/>
          </a:p>
          <a:p>
            <a:r>
              <a:rPr lang="en-AU" dirty="0"/>
              <a:t>case ‘2': </a:t>
            </a:r>
            <a:r>
              <a:rPr lang="en-AU" dirty="0" err="1"/>
              <a:t>Console.WriteLine</a:t>
            </a:r>
            <a:r>
              <a:rPr lang="en-AU" dirty="0"/>
              <a:t>(“</a:t>
            </a:r>
            <a:r>
              <a:rPr lang="en-AU" dirty="0" err="1"/>
              <a:t>Pis</a:t>
            </a:r>
            <a:r>
              <a:rPr lang="en-AU" dirty="0"/>
              <a:t>!"); break; } 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#Example_2</a:t>
            </a:r>
          </a:p>
          <a:p>
            <a:r>
              <a:rPr lang="en-US" dirty="0"/>
              <a:t>If ( qiymet == “5” )  {</a:t>
            </a:r>
            <a:r>
              <a:rPr lang="en-AU" dirty="0" err="1"/>
              <a:t>Console.WriteLine</a:t>
            </a:r>
            <a:r>
              <a:rPr lang="en-AU" dirty="0"/>
              <a:t>(</a:t>
            </a:r>
            <a:r>
              <a:rPr lang="en-US" dirty="0"/>
              <a:t>“</a:t>
            </a:r>
            <a:r>
              <a:rPr lang="az-Latn-AZ" dirty="0"/>
              <a:t>E</a:t>
            </a:r>
            <a:r>
              <a:rPr lang="en-US" dirty="0"/>
              <a:t>la</a:t>
            </a:r>
            <a:r>
              <a:rPr lang="en-AU" dirty="0"/>
              <a:t>!")</a:t>
            </a:r>
            <a:r>
              <a:rPr lang="en-US" dirty="0"/>
              <a:t>}</a:t>
            </a:r>
          </a:p>
          <a:p>
            <a:r>
              <a:rPr lang="en-US" dirty="0"/>
              <a:t>Else If ( qiymet == “4” )  {</a:t>
            </a:r>
            <a:r>
              <a:rPr lang="en-AU" dirty="0" err="1"/>
              <a:t>Console.WriteLine</a:t>
            </a:r>
            <a:r>
              <a:rPr lang="en-AU" dirty="0"/>
              <a:t>(</a:t>
            </a:r>
            <a:r>
              <a:rPr lang="en-US" dirty="0"/>
              <a:t>“</a:t>
            </a:r>
            <a:r>
              <a:rPr lang="en-US" dirty="0" err="1"/>
              <a:t>Yaxsi</a:t>
            </a:r>
            <a:r>
              <a:rPr lang="en-AU" dirty="0"/>
              <a:t>!") </a:t>
            </a:r>
            <a:r>
              <a:rPr lang="en-US" dirty="0"/>
              <a:t>}</a:t>
            </a:r>
          </a:p>
          <a:p>
            <a:r>
              <a:rPr lang="en-US" dirty="0"/>
              <a:t>Else If ( qiymet == “3” )  {</a:t>
            </a:r>
            <a:r>
              <a:rPr lang="en-AU" dirty="0" err="1"/>
              <a:t>Console.WriteLine</a:t>
            </a:r>
            <a:r>
              <a:rPr lang="en-AU" dirty="0"/>
              <a:t>(</a:t>
            </a:r>
            <a:r>
              <a:rPr lang="en-US" dirty="0"/>
              <a:t>“</a:t>
            </a:r>
            <a:r>
              <a:rPr lang="en-US" dirty="0" err="1"/>
              <a:t>Kafi</a:t>
            </a:r>
            <a:r>
              <a:rPr lang="en-AU" dirty="0"/>
              <a:t>!") </a:t>
            </a:r>
            <a:r>
              <a:rPr lang="en-US" dirty="0"/>
              <a:t>}</a:t>
            </a:r>
          </a:p>
          <a:p>
            <a:r>
              <a:rPr lang="en-US" dirty="0"/>
              <a:t>Else If ( qiymet == “2” )  {</a:t>
            </a:r>
            <a:r>
              <a:rPr lang="en-AU" dirty="0" err="1"/>
              <a:t>Console.WriteLine</a:t>
            </a:r>
            <a:r>
              <a:rPr lang="en-AU" dirty="0"/>
              <a:t>(</a:t>
            </a:r>
            <a:r>
              <a:rPr lang="en-US" dirty="0"/>
              <a:t>“</a:t>
            </a:r>
            <a:r>
              <a:rPr lang="en-US" dirty="0" err="1"/>
              <a:t>Pis</a:t>
            </a:r>
            <a:r>
              <a:rPr lang="en-AU" dirty="0"/>
              <a:t>!")</a:t>
            </a:r>
            <a:r>
              <a:rPr lang="en-US" dirty="0"/>
              <a:t>};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865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365</TotalTime>
  <Words>591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 2</vt:lpstr>
      <vt:lpstr>Frame</vt:lpstr>
      <vt:lpstr>25.01.2017 </vt:lpstr>
      <vt:lpstr>Q~1 Dəyişən nədir ? </vt:lpstr>
      <vt:lpstr>Q~2 Most frequent data types ?</vt:lpstr>
      <vt:lpstr>Q~3 Riyazi operatorlar</vt:lpstr>
      <vt:lpstr>Q~4 Logical operators and examples</vt:lpstr>
      <vt:lpstr>Q~5 Conditional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25.01.2017</dc:title>
  <dc:creator>Hesen Tagiyev</dc:creator>
  <cp:lastModifiedBy>Hesen Tagiyev</cp:lastModifiedBy>
  <cp:revision>24</cp:revision>
  <dcterms:created xsi:type="dcterms:W3CDTF">2017-01-24T14:50:56Z</dcterms:created>
  <dcterms:modified xsi:type="dcterms:W3CDTF">2017-01-25T09:26:07Z</dcterms:modified>
</cp:coreProperties>
</file>