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  <a:srgbClr val="A4A4A4"/>
    <a:srgbClr val="599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6A7BE-0E00-4EB4-A925-8D7D832F94A2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18BE87-4BA1-4FA7-9BD0-9ED65D73F750}">
      <dgm:prSet phldrT="[Text]"/>
      <dgm:spPr/>
      <dgm:t>
        <a:bodyPr/>
        <a:lstStyle/>
        <a:p>
          <a:r>
            <a:rPr lang="en-US" dirty="0" smtClean="0"/>
            <a:t>User Management</a:t>
          </a:r>
          <a:endParaRPr lang="en-US" dirty="0"/>
        </a:p>
      </dgm:t>
    </dgm:pt>
    <dgm:pt modelId="{C252C82F-163B-470F-96BF-C0996DBB8C6E}" type="parTrans" cxnId="{7CBFA22D-0C82-4CA1-9F34-9AD45003536A}">
      <dgm:prSet/>
      <dgm:spPr/>
      <dgm:t>
        <a:bodyPr/>
        <a:lstStyle/>
        <a:p>
          <a:endParaRPr lang="en-US"/>
        </a:p>
      </dgm:t>
    </dgm:pt>
    <dgm:pt modelId="{B5DF4EA1-4FAD-4A74-BB98-BF7131A1C329}" type="sibTrans" cxnId="{7CBFA22D-0C82-4CA1-9F34-9AD45003536A}">
      <dgm:prSet/>
      <dgm:spPr/>
      <dgm:t>
        <a:bodyPr/>
        <a:lstStyle/>
        <a:p>
          <a:endParaRPr lang="en-US"/>
        </a:p>
      </dgm:t>
    </dgm:pt>
    <dgm:pt modelId="{D3727208-3346-4E04-9E39-9AB2EF83A380}">
      <dgm:prSet phldrT="[Text]"/>
      <dgm:spPr/>
      <dgm:t>
        <a:bodyPr/>
        <a:lstStyle/>
        <a:p>
          <a:r>
            <a:rPr lang="en-US" dirty="0" smtClean="0"/>
            <a:t>Account Management</a:t>
          </a:r>
          <a:endParaRPr lang="en-US" dirty="0"/>
        </a:p>
      </dgm:t>
    </dgm:pt>
    <dgm:pt modelId="{522DBFB3-6BEF-49D3-AA21-79070914A9D4}" type="parTrans" cxnId="{AF2E3E92-90D8-41EF-9BD0-20FA79076F55}">
      <dgm:prSet/>
      <dgm:spPr/>
      <dgm:t>
        <a:bodyPr/>
        <a:lstStyle/>
        <a:p>
          <a:endParaRPr lang="en-US"/>
        </a:p>
      </dgm:t>
    </dgm:pt>
    <dgm:pt modelId="{5F21152D-5DE5-4D8C-A9BD-9CB83709C265}" type="sibTrans" cxnId="{AF2E3E92-90D8-41EF-9BD0-20FA79076F55}">
      <dgm:prSet/>
      <dgm:spPr/>
      <dgm:t>
        <a:bodyPr/>
        <a:lstStyle/>
        <a:p>
          <a:endParaRPr lang="en-US"/>
        </a:p>
      </dgm:t>
    </dgm:pt>
    <dgm:pt modelId="{644E5227-F804-4DBF-9A1D-A1DDA3D4A8F3}">
      <dgm:prSet phldrT="[Text]"/>
      <dgm:spPr/>
      <dgm:t>
        <a:bodyPr/>
        <a:lstStyle/>
        <a:p>
          <a:r>
            <a:rPr lang="en-US" dirty="0" smtClean="0"/>
            <a:t>Submitting new Advertisments</a:t>
          </a:r>
          <a:endParaRPr lang="en-US" dirty="0"/>
        </a:p>
      </dgm:t>
    </dgm:pt>
    <dgm:pt modelId="{58FCA515-2AF5-43B8-AEF7-7F684F5E5BCE}" type="parTrans" cxnId="{990F6653-88CF-45C8-84AC-6043FDBE7AEA}">
      <dgm:prSet/>
      <dgm:spPr/>
      <dgm:t>
        <a:bodyPr/>
        <a:lstStyle/>
        <a:p>
          <a:endParaRPr lang="en-US"/>
        </a:p>
      </dgm:t>
    </dgm:pt>
    <dgm:pt modelId="{15D6034D-213C-490E-B481-2F47403C2557}" type="sibTrans" cxnId="{990F6653-88CF-45C8-84AC-6043FDBE7AEA}">
      <dgm:prSet/>
      <dgm:spPr/>
      <dgm:t>
        <a:bodyPr/>
        <a:lstStyle/>
        <a:p>
          <a:endParaRPr lang="en-US"/>
        </a:p>
      </dgm:t>
    </dgm:pt>
    <dgm:pt modelId="{F05300F6-4B43-461C-A11D-D17C8F0A2C77}">
      <dgm:prSet phldrT="[Text]"/>
      <dgm:spPr/>
      <dgm:t>
        <a:bodyPr/>
        <a:lstStyle/>
        <a:p>
          <a:r>
            <a:rPr lang="en-US" dirty="0" smtClean="0"/>
            <a:t>Advertising</a:t>
          </a:r>
          <a:endParaRPr lang="en-US" dirty="0"/>
        </a:p>
      </dgm:t>
    </dgm:pt>
    <dgm:pt modelId="{C42DC59F-8E6B-4BCB-848C-604066B83E04}" type="parTrans" cxnId="{BFA780A4-3A5A-4648-8089-09DB3F4FF47E}">
      <dgm:prSet/>
      <dgm:spPr/>
      <dgm:t>
        <a:bodyPr/>
        <a:lstStyle/>
        <a:p>
          <a:endParaRPr lang="en-US"/>
        </a:p>
      </dgm:t>
    </dgm:pt>
    <dgm:pt modelId="{5DD76C61-3350-4EBB-AECE-0BEF96C46BF6}" type="sibTrans" cxnId="{BFA780A4-3A5A-4648-8089-09DB3F4FF47E}">
      <dgm:prSet/>
      <dgm:spPr/>
      <dgm:t>
        <a:bodyPr/>
        <a:lstStyle/>
        <a:p>
          <a:endParaRPr lang="en-US"/>
        </a:p>
      </dgm:t>
    </dgm:pt>
    <dgm:pt modelId="{5274D932-9B73-40BF-B2C7-5512BA9ACABF}">
      <dgm:prSet phldrT="[Text]"/>
      <dgm:spPr/>
      <dgm:t>
        <a:bodyPr/>
        <a:lstStyle/>
        <a:p>
          <a:r>
            <a:rPr lang="en-US" dirty="0" smtClean="0"/>
            <a:t>Influencer Suggestion</a:t>
          </a:r>
          <a:endParaRPr lang="en-US" dirty="0"/>
        </a:p>
      </dgm:t>
    </dgm:pt>
    <dgm:pt modelId="{E1F16459-52AC-47A3-9760-FC7D1FA3E0F7}" type="parTrans" cxnId="{86A500B7-D6DD-4CBC-B58B-6A840C2960F7}">
      <dgm:prSet/>
      <dgm:spPr/>
      <dgm:t>
        <a:bodyPr/>
        <a:lstStyle/>
        <a:p>
          <a:endParaRPr lang="en-US"/>
        </a:p>
      </dgm:t>
    </dgm:pt>
    <dgm:pt modelId="{9E335567-3926-47BE-9D96-774615DF6DDF}" type="sibTrans" cxnId="{86A500B7-D6DD-4CBC-B58B-6A840C2960F7}">
      <dgm:prSet/>
      <dgm:spPr/>
      <dgm:t>
        <a:bodyPr/>
        <a:lstStyle/>
        <a:p>
          <a:endParaRPr lang="en-US"/>
        </a:p>
      </dgm:t>
    </dgm:pt>
    <dgm:pt modelId="{0A9B3E36-A15B-4723-978A-AE2BF966FA67}">
      <dgm:prSet phldrT="[Text]"/>
      <dgm:spPr/>
      <dgm:t>
        <a:bodyPr/>
        <a:lstStyle/>
        <a:p>
          <a:r>
            <a:rPr lang="en-US" dirty="0" smtClean="0"/>
            <a:t>Feedback Analyzing</a:t>
          </a:r>
          <a:endParaRPr lang="en-US" dirty="0"/>
        </a:p>
      </dgm:t>
    </dgm:pt>
    <dgm:pt modelId="{BD2C5A7F-79FD-4A0A-9904-6EABD34D2309}" type="parTrans" cxnId="{F78EEE43-6784-4D92-A113-9E792235CB7C}">
      <dgm:prSet/>
      <dgm:spPr/>
      <dgm:t>
        <a:bodyPr/>
        <a:lstStyle/>
        <a:p>
          <a:endParaRPr lang="en-US"/>
        </a:p>
      </dgm:t>
    </dgm:pt>
    <dgm:pt modelId="{8714975B-9FC9-43B8-A95E-33A3E699868F}" type="sibTrans" cxnId="{F78EEE43-6784-4D92-A113-9E792235CB7C}">
      <dgm:prSet/>
      <dgm:spPr/>
      <dgm:t>
        <a:bodyPr/>
        <a:lstStyle/>
        <a:p>
          <a:endParaRPr lang="en-US"/>
        </a:p>
      </dgm:t>
    </dgm:pt>
    <dgm:pt modelId="{340AB530-CFEA-4610-8D66-9808A1F995CE}">
      <dgm:prSet phldrT="[Text]"/>
      <dgm:spPr/>
      <dgm:t>
        <a:bodyPr/>
        <a:lstStyle/>
        <a:p>
          <a:r>
            <a:rPr lang="en-US" dirty="0" smtClean="0"/>
            <a:t>Gathering feedbacks</a:t>
          </a:r>
          <a:endParaRPr lang="en-US" dirty="0"/>
        </a:p>
      </dgm:t>
    </dgm:pt>
    <dgm:pt modelId="{9FD43871-15CA-4776-A2C3-E10182DF4B45}" type="parTrans" cxnId="{6B9B541B-D1A6-47E4-8EFE-FA77E6FFA58F}">
      <dgm:prSet/>
      <dgm:spPr/>
      <dgm:t>
        <a:bodyPr/>
        <a:lstStyle/>
        <a:p>
          <a:endParaRPr lang="en-US"/>
        </a:p>
      </dgm:t>
    </dgm:pt>
    <dgm:pt modelId="{9C1876A1-8A95-43C9-A9EF-C0A8089B12D7}" type="sibTrans" cxnId="{6B9B541B-D1A6-47E4-8EFE-FA77E6FFA58F}">
      <dgm:prSet/>
      <dgm:spPr/>
      <dgm:t>
        <a:bodyPr/>
        <a:lstStyle/>
        <a:p>
          <a:endParaRPr lang="en-US"/>
        </a:p>
      </dgm:t>
    </dgm:pt>
    <dgm:pt modelId="{57A73D06-A4EC-415B-B973-34ED7C79AF04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8EE81DCC-A198-475B-ADAE-561D482EC2B8}" type="parTrans" cxnId="{80EC92FD-F8BF-422F-987D-584A815E2128}">
      <dgm:prSet/>
      <dgm:spPr/>
      <dgm:t>
        <a:bodyPr/>
        <a:lstStyle/>
        <a:p>
          <a:endParaRPr lang="en-US"/>
        </a:p>
      </dgm:t>
    </dgm:pt>
    <dgm:pt modelId="{2870D111-ADF2-494F-9E32-266CE1EA026F}" type="sibTrans" cxnId="{80EC92FD-F8BF-422F-987D-584A815E2128}">
      <dgm:prSet/>
      <dgm:spPr/>
      <dgm:t>
        <a:bodyPr/>
        <a:lstStyle/>
        <a:p>
          <a:endParaRPr lang="en-US"/>
        </a:p>
      </dgm:t>
    </dgm:pt>
    <dgm:pt modelId="{61A436A4-4077-402D-AEC8-9A5EE3DE725B}">
      <dgm:prSet phldrT="[Text]"/>
      <dgm:spPr/>
      <dgm:t>
        <a:bodyPr/>
        <a:lstStyle/>
        <a:p>
          <a:r>
            <a:rPr lang="en-US" dirty="0" smtClean="0"/>
            <a:t>Content Generation</a:t>
          </a:r>
          <a:endParaRPr lang="en-US" dirty="0"/>
        </a:p>
      </dgm:t>
    </dgm:pt>
    <dgm:pt modelId="{B44949AD-D525-4114-9373-F71BABB6CFDB}" type="parTrans" cxnId="{4AC55AAC-EF2C-4C83-9398-D683B49AD727}">
      <dgm:prSet/>
      <dgm:spPr/>
      <dgm:t>
        <a:bodyPr/>
        <a:lstStyle/>
        <a:p>
          <a:endParaRPr lang="en-US"/>
        </a:p>
      </dgm:t>
    </dgm:pt>
    <dgm:pt modelId="{0EC002FE-23EF-4CCB-9725-D786B30734E4}" type="sibTrans" cxnId="{4AC55AAC-EF2C-4C83-9398-D683B49AD727}">
      <dgm:prSet/>
      <dgm:spPr/>
      <dgm:t>
        <a:bodyPr/>
        <a:lstStyle/>
        <a:p>
          <a:endParaRPr lang="en-US"/>
        </a:p>
      </dgm:t>
    </dgm:pt>
    <dgm:pt modelId="{EFEBD0A8-AF3C-467A-A268-9F444A779924}">
      <dgm:prSet phldrT="[Text]"/>
      <dgm:spPr/>
      <dgm:t>
        <a:bodyPr/>
        <a:lstStyle/>
        <a:p>
          <a:r>
            <a:rPr lang="en-US" dirty="0" smtClean="0"/>
            <a:t>See feedback analysis report</a:t>
          </a:r>
          <a:endParaRPr lang="en-US" dirty="0"/>
        </a:p>
      </dgm:t>
    </dgm:pt>
    <dgm:pt modelId="{34AED6BB-C9CC-47AE-9631-159AB567AE62}" type="parTrans" cxnId="{154F8D51-5F4D-4FD3-8372-408F601CE381}">
      <dgm:prSet/>
      <dgm:spPr/>
      <dgm:t>
        <a:bodyPr/>
        <a:lstStyle/>
        <a:p>
          <a:endParaRPr lang="en-US"/>
        </a:p>
      </dgm:t>
    </dgm:pt>
    <dgm:pt modelId="{2333882A-FA20-48E8-833C-90FFC64208EE}" type="sibTrans" cxnId="{154F8D51-5F4D-4FD3-8372-408F601CE381}">
      <dgm:prSet/>
      <dgm:spPr/>
      <dgm:t>
        <a:bodyPr/>
        <a:lstStyle/>
        <a:p>
          <a:endParaRPr lang="en-US"/>
        </a:p>
      </dgm:t>
    </dgm:pt>
    <dgm:pt modelId="{A0EDE79D-6A32-4855-95DB-88432D3438CE}" type="pres">
      <dgm:prSet presAssocID="{E116A7BE-0E00-4EB4-A925-8D7D832F94A2}" presName="theList" presStyleCnt="0">
        <dgm:presLayoutVars>
          <dgm:dir/>
          <dgm:animLvl val="lvl"/>
          <dgm:resizeHandles val="exact"/>
        </dgm:presLayoutVars>
      </dgm:prSet>
      <dgm:spPr/>
    </dgm:pt>
    <dgm:pt modelId="{F04C06D2-6011-4309-B1CD-9C573A926C38}" type="pres">
      <dgm:prSet presAssocID="{9818BE87-4BA1-4FA7-9BD0-9ED65D73F750}" presName="compNode" presStyleCnt="0"/>
      <dgm:spPr/>
    </dgm:pt>
    <dgm:pt modelId="{7705E222-59BB-4F3D-AFD0-A457D0FEA054}" type="pres">
      <dgm:prSet presAssocID="{9818BE87-4BA1-4FA7-9BD0-9ED65D73F750}" presName="aNode" presStyleLbl="bgShp" presStyleIdx="0" presStyleCnt="3"/>
      <dgm:spPr/>
      <dgm:t>
        <a:bodyPr/>
        <a:lstStyle/>
        <a:p>
          <a:endParaRPr lang="en-US"/>
        </a:p>
      </dgm:t>
    </dgm:pt>
    <dgm:pt modelId="{DEEA7A4A-6705-4CF7-8FA9-420DFFF72383}" type="pres">
      <dgm:prSet presAssocID="{9818BE87-4BA1-4FA7-9BD0-9ED65D73F750}" presName="textNode" presStyleLbl="bgShp" presStyleIdx="0" presStyleCnt="3"/>
      <dgm:spPr/>
      <dgm:t>
        <a:bodyPr/>
        <a:lstStyle/>
        <a:p>
          <a:endParaRPr lang="en-US"/>
        </a:p>
      </dgm:t>
    </dgm:pt>
    <dgm:pt modelId="{14794308-A616-402C-B806-0D25D6DDD05C}" type="pres">
      <dgm:prSet presAssocID="{9818BE87-4BA1-4FA7-9BD0-9ED65D73F750}" presName="compChildNode" presStyleCnt="0"/>
      <dgm:spPr/>
    </dgm:pt>
    <dgm:pt modelId="{8FDF2697-DFBC-4B45-9E53-4C7C2F78393C}" type="pres">
      <dgm:prSet presAssocID="{9818BE87-4BA1-4FA7-9BD0-9ED65D73F750}" presName="theInnerList" presStyleCnt="0"/>
      <dgm:spPr/>
    </dgm:pt>
    <dgm:pt modelId="{38D104F7-6FB6-4592-9532-DE11F9A1967F}" type="pres">
      <dgm:prSet presAssocID="{D3727208-3346-4E04-9E39-9AB2EF83A380}" presName="childNode" presStyleLbl="node1" presStyleIdx="0" presStyleCnt="7">
        <dgm:presLayoutVars>
          <dgm:bulletEnabled val="1"/>
        </dgm:presLayoutVars>
      </dgm:prSet>
      <dgm:spPr/>
    </dgm:pt>
    <dgm:pt modelId="{0DA674C0-29C5-4C95-A6E3-1449F3EC4CAF}" type="pres">
      <dgm:prSet presAssocID="{D3727208-3346-4E04-9E39-9AB2EF83A380}" presName="aSpace2" presStyleCnt="0"/>
      <dgm:spPr/>
    </dgm:pt>
    <dgm:pt modelId="{998890B9-ED9F-42C1-9CCB-9124FCA1AD47}" type="pres">
      <dgm:prSet presAssocID="{644E5227-F804-4DBF-9A1D-A1DDA3D4A8F3}" presName="childNode" presStyleLbl="node1" presStyleIdx="1" presStyleCnt="7">
        <dgm:presLayoutVars>
          <dgm:bulletEnabled val="1"/>
        </dgm:presLayoutVars>
      </dgm:prSet>
      <dgm:spPr/>
    </dgm:pt>
    <dgm:pt modelId="{C4C139BD-CEEB-4305-A704-16E935652AEF}" type="pres">
      <dgm:prSet presAssocID="{644E5227-F804-4DBF-9A1D-A1DDA3D4A8F3}" presName="aSpace2" presStyleCnt="0"/>
      <dgm:spPr/>
    </dgm:pt>
    <dgm:pt modelId="{50F95448-CD78-4830-B0D2-70E63D5BB883}" type="pres">
      <dgm:prSet presAssocID="{EFEBD0A8-AF3C-467A-A268-9F444A779924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04BDF-3E54-4C2B-9F2A-50D9E827C6D9}" type="pres">
      <dgm:prSet presAssocID="{9818BE87-4BA1-4FA7-9BD0-9ED65D73F750}" presName="aSpace" presStyleCnt="0"/>
      <dgm:spPr/>
    </dgm:pt>
    <dgm:pt modelId="{39AC93AE-03F8-4EAD-8853-964E73E4FCAB}" type="pres">
      <dgm:prSet presAssocID="{F05300F6-4B43-461C-A11D-D17C8F0A2C77}" presName="compNode" presStyleCnt="0"/>
      <dgm:spPr/>
    </dgm:pt>
    <dgm:pt modelId="{AF68D249-A60F-4F61-855E-C6DB83D6F0E5}" type="pres">
      <dgm:prSet presAssocID="{F05300F6-4B43-461C-A11D-D17C8F0A2C77}" presName="aNode" presStyleLbl="bgShp" presStyleIdx="1" presStyleCnt="3"/>
      <dgm:spPr/>
    </dgm:pt>
    <dgm:pt modelId="{372C3C9D-E82B-4C32-A620-4A286B4C4DE3}" type="pres">
      <dgm:prSet presAssocID="{F05300F6-4B43-461C-A11D-D17C8F0A2C77}" presName="textNode" presStyleLbl="bgShp" presStyleIdx="1" presStyleCnt="3"/>
      <dgm:spPr/>
    </dgm:pt>
    <dgm:pt modelId="{E3411126-B680-43D4-B945-F27660BEE613}" type="pres">
      <dgm:prSet presAssocID="{F05300F6-4B43-461C-A11D-D17C8F0A2C77}" presName="compChildNode" presStyleCnt="0"/>
      <dgm:spPr/>
    </dgm:pt>
    <dgm:pt modelId="{8D215A98-4746-4374-8D42-C7BB3C31D551}" type="pres">
      <dgm:prSet presAssocID="{F05300F6-4B43-461C-A11D-D17C8F0A2C77}" presName="theInnerList" presStyleCnt="0"/>
      <dgm:spPr/>
    </dgm:pt>
    <dgm:pt modelId="{DEF82807-9A8E-4F06-A324-1D2F026EA00B}" type="pres">
      <dgm:prSet presAssocID="{5274D932-9B73-40BF-B2C7-5512BA9ACABF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DB42A-4129-4997-ACE7-5B29E682B6D5}" type="pres">
      <dgm:prSet presAssocID="{5274D932-9B73-40BF-B2C7-5512BA9ACABF}" presName="aSpace2" presStyleCnt="0"/>
      <dgm:spPr/>
    </dgm:pt>
    <dgm:pt modelId="{A8452A52-A0F0-441D-A635-9187C5352C38}" type="pres">
      <dgm:prSet presAssocID="{61A436A4-4077-402D-AEC8-9A5EE3DE725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87813-E865-4D51-9342-D0299F09BC35}" type="pres">
      <dgm:prSet presAssocID="{F05300F6-4B43-461C-A11D-D17C8F0A2C77}" presName="aSpace" presStyleCnt="0"/>
      <dgm:spPr/>
    </dgm:pt>
    <dgm:pt modelId="{05C86365-8B97-4133-AB6B-AF1F1BA2B5A7}" type="pres">
      <dgm:prSet presAssocID="{0A9B3E36-A15B-4723-978A-AE2BF966FA67}" presName="compNode" presStyleCnt="0"/>
      <dgm:spPr/>
    </dgm:pt>
    <dgm:pt modelId="{E4E18BE8-D817-4DA3-819C-03DF1C491270}" type="pres">
      <dgm:prSet presAssocID="{0A9B3E36-A15B-4723-978A-AE2BF966FA67}" presName="aNode" presStyleLbl="bgShp" presStyleIdx="2" presStyleCnt="3"/>
      <dgm:spPr/>
      <dgm:t>
        <a:bodyPr/>
        <a:lstStyle/>
        <a:p>
          <a:endParaRPr lang="en-US"/>
        </a:p>
      </dgm:t>
    </dgm:pt>
    <dgm:pt modelId="{87508C81-3D3A-4538-B298-52030BFDAC44}" type="pres">
      <dgm:prSet presAssocID="{0A9B3E36-A15B-4723-978A-AE2BF966FA67}" presName="textNode" presStyleLbl="bgShp" presStyleIdx="2" presStyleCnt="3"/>
      <dgm:spPr/>
      <dgm:t>
        <a:bodyPr/>
        <a:lstStyle/>
        <a:p>
          <a:endParaRPr lang="en-US"/>
        </a:p>
      </dgm:t>
    </dgm:pt>
    <dgm:pt modelId="{69175CC6-0FAD-4C5D-B444-1827F2E7297F}" type="pres">
      <dgm:prSet presAssocID="{0A9B3E36-A15B-4723-978A-AE2BF966FA67}" presName="compChildNode" presStyleCnt="0"/>
      <dgm:spPr/>
    </dgm:pt>
    <dgm:pt modelId="{C9B9D82C-B1D7-41F4-BD3D-53D5C0B2B02C}" type="pres">
      <dgm:prSet presAssocID="{0A9B3E36-A15B-4723-978A-AE2BF966FA67}" presName="theInnerList" presStyleCnt="0"/>
      <dgm:spPr/>
    </dgm:pt>
    <dgm:pt modelId="{74F6256E-FF32-4B19-BCC1-1817C90DF25A}" type="pres">
      <dgm:prSet presAssocID="{340AB530-CFEA-4610-8D66-9808A1F995CE}" presName="childNode" presStyleLbl="node1" presStyleIdx="5" presStyleCnt="7">
        <dgm:presLayoutVars>
          <dgm:bulletEnabled val="1"/>
        </dgm:presLayoutVars>
      </dgm:prSet>
      <dgm:spPr/>
    </dgm:pt>
    <dgm:pt modelId="{DB9FC3DD-B508-42E4-B034-6C833240F4FA}" type="pres">
      <dgm:prSet presAssocID="{340AB530-CFEA-4610-8D66-9808A1F995CE}" presName="aSpace2" presStyleCnt="0"/>
      <dgm:spPr/>
    </dgm:pt>
    <dgm:pt modelId="{57BEEEB5-DD14-458D-AEE9-78971A5B1F90}" type="pres">
      <dgm:prSet presAssocID="{57A73D06-A4EC-415B-B973-34ED7C79AF04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86A500B7-D6DD-4CBC-B58B-6A840C2960F7}" srcId="{F05300F6-4B43-461C-A11D-D17C8F0A2C77}" destId="{5274D932-9B73-40BF-B2C7-5512BA9ACABF}" srcOrd="0" destOrd="0" parTransId="{E1F16459-52AC-47A3-9760-FC7D1FA3E0F7}" sibTransId="{9E335567-3926-47BE-9D96-774615DF6DDF}"/>
    <dgm:cxn modelId="{154F8D51-5F4D-4FD3-8372-408F601CE381}" srcId="{9818BE87-4BA1-4FA7-9BD0-9ED65D73F750}" destId="{EFEBD0A8-AF3C-467A-A268-9F444A779924}" srcOrd="2" destOrd="0" parTransId="{34AED6BB-C9CC-47AE-9631-159AB567AE62}" sibTransId="{2333882A-FA20-48E8-833C-90FFC64208EE}"/>
    <dgm:cxn modelId="{7CBFA22D-0C82-4CA1-9F34-9AD45003536A}" srcId="{E116A7BE-0E00-4EB4-A925-8D7D832F94A2}" destId="{9818BE87-4BA1-4FA7-9BD0-9ED65D73F750}" srcOrd="0" destOrd="0" parTransId="{C252C82F-163B-470F-96BF-C0996DBB8C6E}" sibTransId="{B5DF4EA1-4FAD-4A74-BB98-BF7131A1C329}"/>
    <dgm:cxn modelId="{82965241-D4C4-4030-BBD4-3E59297AF372}" type="presOf" srcId="{9818BE87-4BA1-4FA7-9BD0-9ED65D73F750}" destId="{7705E222-59BB-4F3D-AFD0-A457D0FEA054}" srcOrd="0" destOrd="0" presId="urn:microsoft.com/office/officeart/2005/8/layout/lProcess2"/>
    <dgm:cxn modelId="{2408DC0E-26E4-41E7-A147-B28945F741B1}" type="presOf" srcId="{D3727208-3346-4E04-9E39-9AB2EF83A380}" destId="{38D104F7-6FB6-4592-9532-DE11F9A1967F}" srcOrd="0" destOrd="0" presId="urn:microsoft.com/office/officeart/2005/8/layout/lProcess2"/>
    <dgm:cxn modelId="{6B9B541B-D1A6-47E4-8EFE-FA77E6FFA58F}" srcId="{0A9B3E36-A15B-4723-978A-AE2BF966FA67}" destId="{340AB530-CFEA-4610-8D66-9808A1F995CE}" srcOrd="0" destOrd="0" parTransId="{9FD43871-15CA-4776-A2C3-E10182DF4B45}" sibTransId="{9C1876A1-8A95-43C9-A9EF-C0A8089B12D7}"/>
    <dgm:cxn modelId="{DBBA9512-53C8-4116-AD27-3E9EDEAF4EC2}" type="presOf" srcId="{57A73D06-A4EC-415B-B973-34ED7C79AF04}" destId="{57BEEEB5-DD14-458D-AEE9-78971A5B1F90}" srcOrd="0" destOrd="0" presId="urn:microsoft.com/office/officeart/2005/8/layout/lProcess2"/>
    <dgm:cxn modelId="{1B76F304-6505-4B69-A192-687B4794CB52}" type="presOf" srcId="{340AB530-CFEA-4610-8D66-9808A1F995CE}" destId="{74F6256E-FF32-4B19-BCC1-1817C90DF25A}" srcOrd="0" destOrd="0" presId="urn:microsoft.com/office/officeart/2005/8/layout/lProcess2"/>
    <dgm:cxn modelId="{5CE2D2AF-B884-47FF-B8C3-F3D7362E3825}" type="presOf" srcId="{EFEBD0A8-AF3C-467A-A268-9F444A779924}" destId="{50F95448-CD78-4830-B0D2-70E63D5BB883}" srcOrd="0" destOrd="0" presId="urn:microsoft.com/office/officeart/2005/8/layout/lProcess2"/>
    <dgm:cxn modelId="{A7DAF8B8-8E3E-44DE-9026-F3FC48FA7229}" type="presOf" srcId="{0A9B3E36-A15B-4723-978A-AE2BF966FA67}" destId="{E4E18BE8-D817-4DA3-819C-03DF1C491270}" srcOrd="0" destOrd="0" presId="urn:microsoft.com/office/officeart/2005/8/layout/lProcess2"/>
    <dgm:cxn modelId="{3956272D-1641-4BEE-94A0-E9E975ED3397}" type="presOf" srcId="{644E5227-F804-4DBF-9A1D-A1DDA3D4A8F3}" destId="{998890B9-ED9F-42C1-9CCB-9124FCA1AD47}" srcOrd="0" destOrd="0" presId="urn:microsoft.com/office/officeart/2005/8/layout/lProcess2"/>
    <dgm:cxn modelId="{8888644B-A1A7-44D5-9052-E15B04F47CC9}" type="presOf" srcId="{E116A7BE-0E00-4EB4-A925-8D7D832F94A2}" destId="{A0EDE79D-6A32-4855-95DB-88432D3438CE}" srcOrd="0" destOrd="0" presId="urn:microsoft.com/office/officeart/2005/8/layout/lProcess2"/>
    <dgm:cxn modelId="{AF2E3E92-90D8-41EF-9BD0-20FA79076F55}" srcId="{9818BE87-4BA1-4FA7-9BD0-9ED65D73F750}" destId="{D3727208-3346-4E04-9E39-9AB2EF83A380}" srcOrd="0" destOrd="0" parTransId="{522DBFB3-6BEF-49D3-AA21-79070914A9D4}" sibTransId="{5F21152D-5DE5-4D8C-A9BD-9CB83709C265}"/>
    <dgm:cxn modelId="{80EC92FD-F8BF-422F-987D-584A815E2128}" srcId="{0A9B3E36-A15B-4723-978A-AE2BF966FA67}" destId="{57A73D06-A4EC-415B-B973-34ED7C79AF04}" srcOrd="1" destOrd="0" parTransId="{8EE81DCC-A198-475B-ADAE-561D482EC2B8}" sibTransId="{2870D111-ADF2-494F-9E32-266CE1EA026F}"/>
    <dgm:cxn modelId="{31616BB9-C375-4BE3-A500-87A1D80B14DD}" type="presOf" srcId="{F05300F6-4B43-461C-A11D-D17C8F0A2C77}" destId="{AF68D249-A60F-4F61-855E-C6DB83D6F0E5}" srcOrd="0" destOrd="0" presId="urn:microsoft.com/office/officeart/2005/8/layout/lProcess2"/>
    <dgm:cxn modelId="{2E2C9305-7BB8-4DF9-8DDC-7BED1E794AE9}" type="presOf" srcId="{F05300F6-4B43-461C-A11D-D17C8F0A2C77}" destId="{372C3C9D-E82B-4C32-A620-4A286B4C4DE3}" srcOrd="1" destOrd="0" presId="urn:microsoft.com/office/officeart/2005/8/layout/lProcess2"/>
    <dgm:cxn modelId="{990F6653-88CF-45C8-84AC-6043FDBE7AEA}" srcId="{9818BE87-4BA1-4FA7-9BD0-9ED65D73F750}" destId="{644E5227-F804-4DBF-9A1D-A1DDA3D4A8F3}" srcOrd="1" destOrd="0" parTransId="{58FCA515-2AF5-43B8-AEF7-7F684F5E5BCE}" sibTransId="{15D6034D-213C-490E-B481-2F47403C2557}"/>
    <dgm:cxn modelId="{C12B2F74-93AA-4A88-9A2D-4615AB2CAA7A}" type="presOf" srcId="{0A9B3E36-A15B-4723-978A-AE2BF966FA67}" destId="{87508C81-3D3A-4538-B298-52030BFDAC44}" srcOrd="1" destOrd="0" presId="urn:microsoft.com/office/officeart/2005/8/layout/lProcess2"/>
    <dgm:cxn modelId="{AED78892-24BE-4AE2-A827-43099521E42E}" type="presOf" srcId="{61A436A4-4077-402D-AEC8-9A5EE3DE725B}" destId="{A8452A52-A0F0-441D-A635-9187C5352C38}" srcOrd="0" destOrd="0" presId="urn:microsoft.com/office/officeart/2005/8/layout/lProcess2"/>
    <dgm:cxn modelId="{4AC55AAC-EF2C-4C83-9398-D683B49AD727}" srcId="{F05300F6-4B43-461C-A11D-D17C8F0A2C77}" destId="{61A436A4-4077-402D-AEC8-9A5EE3DE725B}" srcOrd="1" destOrd="0" parTransId="{B44949AD-D525-4114-9373-F71BABB6CFDB}" sibTransId="{0EC002FE-23EF-4CCB-9725-D786B30734E4}"/>
    <dgm:cxn modelId="{BAAEFA51-63DF-4BB5-A26C-D7D6785775A7}" type="presOf" srcId="{5274D932-9B73-40BF-B2C7-5512BA9ACABF}" destId="{DEF82807-9A8E-4F06-A324-1D2F026EA00B}" srcOrd="0" destOrd="0" presId="urn:microsoft.com/office/officeart/2005/8/layout/lProcess2"/>
    <dgm:cxn modelId="{F78EEE43-6784-4D92-A113-9E792235CB7C}" srcId="{E116A7BE-0E00-4EB4-A925-8D7D832F94A2}" destId="{0A9B3E36-A15B-4723-978A-AE2BF966FA67}" srcOrd="2" destOrd="0" parTransId="{BD2C5A7F-79FD-4A0A-9904-6EABD34D2309}" sibTransId="{8714975B-9FC9-43B8-A95E-33A3E699868F}"/>
    <dgm:cxn modelId="{D93F6155-124D-499C-AE98-031F54D16808}" type="presOf" srcId="{9818BE87-4BA1-4FA7-9BD0-9ED65D73F750}" destId="{DEEA7A4A-6705-4CF7-8FA9-420DFFF72383}" srcOrd="1" destOrd="0" presId="urn:microsoft.com/office/officeart/2005/8/layout/lProcess2"/>
    <dgm:cxn modelId="{BFA780A4-3A5A-4648-8089-09DB3F4FF47E}" srcId="{E116A7BE-0E00-4EB4-A925-8D7D832F94A2}" destId="{F05300F6-4B43-461C-A11D-D17C8F0A2C77}" srcOrd="1" destOrd="0" parTransId="{C42DC59F-8E6B-4BCB-848C-604066B83E04}" sibTransId="{5DD76C61-3350-4EBB-AECE-0BEF96C46BF6}"/>
    <dgm:cxn modelId="{D1B43B62-E2D6-41B2-A78F-C41DAF3698D2}" type="presParOf" srcId="{A0EDE79D-6A32-4855-95DB-88432D3438CE}" destId="{F04C06D2-6011-4309-B1CD-9C573A926C38}" srcOrd="0" destOrd="0" presId="urn:microsoft.com/office/officeart/2005/8/layout/lProcess2"/>
    <dgm:cxn modelId="{364C8D1B-9CC8-4197-BEF1-48B2D138F8CE}" type="presParOf" srcId="{F04C06D2-6011-4309-B1CD-9C573A926C38}" destId="{7705E222-59BB-4F3D-AFD0-A457D0FEA054}" srcOrd="0" destOrd="0" presId="urn:microsoft.com/office/officeart/2005/8/layout/lProcess2"/>
    <dgm:cxn modelId="{5C6FF2F6-2748-474C-AB43-232399D8C9DD}" type="presParOf" srcId="{F04C06D2-6011-4309-B1CD-9C573A926C38}" destId="{DEEA7A4A-6705-4CF7-8FA9-420DFFF72383}" srcOrd="1" destOrd="0" presId="urn:microsoft.com/office/officeart/2005/8/layout/lProcess2"/>
    <dgm:cxn modelId="{7C2E769F-D35E-4E0F-907E-DD1F09CED975}" type="presParOf" srcId="{F04C06D2-6011-4309-B1CD-9C573A926C38}" destId="{14794308-A616-402C-B806-0D25D6DDD05C}" srcOrd="2" destOrd="0" presId="urn:microsoft.com/office/officeart/2005/8/layout/lProcess2"/>
    <dgm:cxn modelId="{D4C7EA15-613D-4899-889B-EF2BC0903CB8}" type="presParOf" srcId="{14794308-A616-402C-B806-0D25D6DDD05C}" destId="{8FDF2697-DFBC-4B45-9E53-4C7C2F78393C}" srcOrd="0" destOrd="0" presId="urn:microsoft.com/office/officeart/2005/8/layout/lProcess2"/>
    <dgm:cxn modelId="{D8FADF5F-CEEF-4E0A-8980-3DFF2D1BDAA5}" type="presParOf" srcId="{8FDF2697-DFBC-4B45-9E53-4C7C2F78393C}" destId="{38D104F7-6FB6-4592-9532-DE11F9A1967F}" srcOrd="0" destOrd="0" presId="urn:microsoft.com/office/officeart/2005/8/layout/lProcess2"/>
    <dgm:cxn modelId="{EE9B4C9F-8136-4F59-A24F-5C142A491005}" type="presParOf" srcId="{8FDF2697-DFBC-4B45-9E53-4C7C2F78393C}" destId="{0DA674C0-29C5-4C95-A6E3-1449F3EC4CAF}" srcOrd="1" destOrd="0" presId="urn:microsoft.com/office/officeart/2005/8/layout/lProcess2"/>
    <dgm:cxn modelId="{09565770-6496-47E5-B485-464435CE9625}" type="presParOf" srcId="{8FDF2697-DFBC-4B45-9E53-4C7C2F78393C}" destId="{998890B9-ED9F-42C1-9CCB-9124FCA1AD47}" srcOrd="2" destOrd="0" presId="urn:microsoft.com/office/officeart/2005/8/layout/lProcess2"/>
    <dgm:cxn modelId="{851B2D58-9391-475F-A194-73F4B0BFC742}" type="presParOf" srcId="{8FDF2697-DFBC-4B45-9E53-4C7C2F78393C}" destId="{C4C139BD-CEEB-4305-A704-16E935652AEF}" srcOrd="3" destOrd="0" presId="urn:microsoft.com/office/officeart/2005/8/layout/lProcess2"/>
    <dgm:cxn modelId="{54B8963B-AE34-416C-A986-834C25954B7E}" type="presParOf" srcId="{8FDF2697-DFBC-4B45-9E53-4C7C2F78393C}" destId="{50F95448-CD78-4830-B0D2-70E63D5BB883}" srcOrd="4" destOrd="0" presId="urn:microsoft.com/office/officeart/2005/8/layout/lProcess2"/>
    <dgm:cxn modelId="{238F6EB7-FF0A-4946-906A-60BFFD5428A1}" type="presParOf" srcId="{A0EDE79D-6A32-4855-95DB-88432D3438CE}" destId="{EF304BDF-3E54-4C2B-9F2A-50D9E827C6D9}" srcOrd="1" destOrd="0" presId="urn:microsoft.com/office/officeart/2005/8/layout/lProcess2"/>
    <dgm:cxn modelId="{F799DCC4-3335-4DCA-8101-E09CC6B8B023}" type="presParOf" srcId="{A0EDE79D-6A32-4855-95DB-88432D3438CE}" destId="{39AC93AE-03F8-4EAD-8853-964E73E4FCAB}" srcOrd="2" destOrd="0" presId="urn:microsoft.com/office/officeart/2005/8/layout/lProcess2"/>
    <dgm:cxn modelId="{7D0BA3F4-F039-4997-8ECF-F7CE14227590}" type="presParOf" srcId="{39AC93AE-03F8-4EAD-8853-964E73E4FCAB}" destId="{AF68D249-A60F-4F61-855E-C6DB83D6F0E5}" srcOrd="0" destOrd="0" presId="urn:microsoft.com/office/officeart/2005/8/layout/lProcess2"/>
    <dgm:cxn modelId="{5B17FF31-0A5C-45EF-BC3B-AB562B47F587}" type="presParOf" srcId="{39AC93AE-03F8-4EAD-8853-964E73E4FCAB}" destId="{372C3C9D-E82B-4C32-A620-4A286B4C4DE3}" srcOrd="1" destOrd="0" presId="urn:microsoft.com/office/officeart/2005/8/layout/lProcess2"/>
    <dgm:cxn modelId="{E85781B9-7520-41D5-955C-61A84BEE07B8}" type="presParOf" srcId="{39AC93AE-03F8-4EAD-8853-964E73E4FCAB}" destId="{E3411126-B680-43D4-B945-F27660BEE613}" srcOrd="2" destOrd="0" presId="urn:microsoft.com/office/officeart/2005/8/layout/lProcess2"/>
    <dgm:cxn modelId="{FA0C828B-45E7-4B7F-A782-4892F2B6B9EF}" type="presParOf" srcId="{E3411126-B680-43D4-B945-F27660BEE613}" destId="{8D215A98-4746-4374-8D42-C7BB3C31D551}" srcOrd="0" destOrd="0" presId="urn:microsoft.com/office/officeart/2005/8/layout/lProcess2"/>
    <dgm:cxn modelId="{3BAB946C-593A-4321-AAE8-7BCB049E672C}" type="presParOf" srcId="{8D215A98-4746-4374-8D42-C7BB3C31D551}" destId="{DEF82807-9A8E-4F06-A324-1D2F026EA00B}" srcOrd="0" destOrd="0" presId="urn:microsoft.com/office/officeart/2005/8/layout/lProcess2"/>
    <dgm:cxn modelId="{D20454B2-8A6C-42B9-AAC0-D2FDC4991255}" type="presParOf" srcId="{8D215A98-4746-4374-8D42-C7BB3C31D551}" destId="{47FDB42A-4129-4997-ACE7-5B29E682B6D5}" srcOrd="1" destOrd="0" presId="urn:microsoft.com/office/officeart/2005/8/layout/lProcess2"/>
    <dgm:cxn modelId="{455C05B7-1167-4316-BA0E-22C425E8443A}" type="presParOf" srcId="{8D215A98-4746-4374-8D42-C7BB3C31D551}" destId="{A8452A52-A0F0-441D-A635-9187C5352C38}" srcOrd="2" destOrd="0" presId="urn:microsoft.com/office/officeart/2005/8/layout/lProcess2"/>
    <dgm:cxn modelId="{8E922B70-09B8-4EC0-BB27-F34AC8A0EA22}" type="presParOf" srcId="{A0EDE79D-6A32-4855-95DB-88432D3438CE}" destId="{5F787813-E865-4D51-9342-D0299F09BC35}" srcOrd="3" destOrd="0" presId="urn:microsoft.com/office/officeart/2005/8/layout/lProcess2"/>
    <dgm:cxn modelId="{ACD36DF3-8446-423B-8439-D9EB6ECF25FD}" type="presParOf" srcId="{A0EDE79D-6A32-4855-95DB-88432D3438CE}" destId="{05C86365-8B97-4133-AB6B-AF1F1BA2B5A7}" srcOrd="4" destOrd="0" presId="urn:microsoft.com/office/officeart/2005/8/layout/lProcess2"/>
    <dgm:cxn modelId="{FEF7074D-EBAA-4BF5-9AB7-28204E9DCCBE}" type="presParOf" srcId="{05C86365-8B97-4133-AB6B-AF1F1BA2B5A7}" destId="{E4E18BE8-D817-4DA3-819C-03DF1C491270}" srcOrd="0" destOrd="0" presId="urn:microsoft.com/office/officeart/2005/8/layout/lProcess2"/>
    <dgm:cxn modelId="{CE8B119C-72FC-4C07-8BF0-376EC70D64FB}" type="presParOf" srcId="{05C86365-8B97-4133-AB6B-AF1F1BA2B5A7}" destId="{87508C81-3D3A-4538-B298-52030BFDAC44}" srcOrd="1" destOrd="0" presId="urn:microsoft.com/office/officeart/2005/8/layout/lProcess2"/>
    <dgm:cxn modelId="{54653C6D-FB44-4D92-A83B-F5EA53505385}" type="presParOf" srcId="{05C86365-8B97-4133-AB6B-AF1F1BA2B5A7}" destId="{69175CC6-0FAD-4C5D-B444-1827F2E7297F}" srcOrd="2" destOrd="0" presId="urn:microsoft.com/office/officeart/2005/8/layout/lProcess2"/>
    <dgm:cxn modelId="{90F85E2C-A071-4309-A00C-6616982329C8}" type="presParOf" srcId="{69175CC6-0FAD-4C5D-B444-1827F2E7297F}" destId="{C9B9D82C-B1D7-41F4-BD3D-53D5C0B2B02C}" srcOrd="0" destOrd="0" presId="urn:microsoft.com/office/officeart/2005/8/layout/lProcess2"/>
    <dgm:cxn modelId="{3F46987E-1B41-45BE-B6D3-F089AD25C77C}" type="presParOf" srcId="{C9B9D82C-B1D7-41F4-BD3D-53D5C0B2B02C}" destId="{74F6256E-FF32-4B19-BCC1-1817C90DF25A}" srcOrd="0" destOrd="0" presId="urn:microsoft.com/office/officeart/2005/8/layout/lProcess2"/>
    <dgm:cxn modelId="{0DEBF4CD-A51F-4CC5-A7F9-E715EC7BAA5D}" type="presParOf" srcId="{C9B9D82C-B1D7-41F4-BD3D-53D5C0B2B02C}" destId="{DB9FC3DD-B508-42E4-B034-6C833240F4FA}" srcOrd="1" destOrd="0" presId="urn:microsoft.com/office/officeart/2005/8/layout/lProcess2"/>
    <dgm:cxn modelId="{85DD992E-A8C6-41FC-9BCF-42EAB41C3A52}" type="presParOf" srcId="{C9B9D82C-B1D7-41F4-BD3D-53D5C0B2B02C}" destId="{57BEEEB5-DD14-458D-AEE9-78971A5B1F9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F5524-6C9C-4045-9E27-BE935C7D43C7}" type="doc">
      <dgm:prSet loTypeId="urn:microsoft.com/office/officeart/2005/8/layout/gear1" loCatId="process" qsTypeId="urn:microsoft.com/office/officeart/2005/8/quickstyle/simple1" qsCatId="simple" csTypeId="urn:microsoft.com/office/officeart/2005/8/colors/colorful5" csCatId="colorful" phldr="1"/>
      <dgm:spPr/>
    </dgm:pt>
    <dgm:pt modelId="{59BED753-0986-4ABF-8507-23CD6DE86146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3CB3F287-C131-48CE-80B5-FCDFD2AD67B0}" type="parTrans" cxnId="{3DD5311B-F38B-4A72-B68F-459B5C7BF400}">
      <dgm:prSet/>
      <dgm:spPr/>
      <dgm:t>
        <a:bodyPr/>
        <a:lstStyle/>
        <a:p>
          <a:endParaRPr lang="en-US"/>
        </a:p>
      </dgm:t>
    </dgm:pt>
    <dgm:pt modelId="{6DF25A0C-9BF5-44AB-8566-B3AEDB9949FE}" type="sibTrans" cxnId="{3DD5311B-F38B-4A72-B68F-459B5C7BF400}">
      <dgm:prSet/>
      <dgm:spPr/>
      <dgm:t>
        <a:bodyPr/>
        <a:lstStyle/>
        <a:p>
          <a:endParaRPr lang="en-US"/>
        </a:p>
      </dgm:t>
    </dgm:pt>
    <dgm:pt modelId="{20C1E4C2-DA50-48A8-AAA7-32CE1C710370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325E71CA-BB9E-45F6-AAC8-C35099589928}" type="parTrans" cxnId="{4DCB5BDD-34CC-4AF4-B520-C726A20B6D38}">
      <dgm:prSet/>
      <dgm:spPr/>
      <dgm:t>
        <a:bodyPr/>
        <a:lstStyle/>
        <a:p>
          <a:endParaRPr lang="en-US"/>
        </a:p>
      </dgm:t>
    </dgm:pt>
    <dgm:pt modelId="{D5E3533B-471B-4CB0-A418-FA9105A47C3C}" type="sibTrans" cxnId="{4DCB5BDD-34CC-4AF4-B520-C726A20B6D38}">
      <dgm:prSet/>
      <dgm:spPr/>
      <dgm:t>
        <a:bodyPr/>
        <a:lstStyle/>
        <a:p>
          <a:endParaRPr lang="en-US"/>
        </a:p>
      </dgm:t>
    </dgm:pt>
    <dgm:pt modelId="{E9011B97-2877-4EC2-86F7-88CD3D0DEDEA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4264A12D-CED1-4F2C-BCCA-C8F9021313EF}" type="parTrans" cxnId="{C45A3E86-CC79-4FFE-A777-18B2B15526B0}">
      <dgm:prSet/>
      <dgm:spPr/>
      <dgm:t>
        <a:bodyPr/>
        <a:lstStyle/>
        <a:p>
          <a:endParaRPr lang="en-US"/>
        </a:p>
      </dgm:t>
    </dgm:pt>
    <dgm:pt modelId="{86AC01A0-2EB1-47B0-B7C2-4415EF95C656}" type="sibTrans" cxnId="{C45A3E86-CC79-4FFE-A777-18B2B15526B0}">
      <dgm:prSet/>
      <dgm:spPr/>
      <dgm:t>
        <a:bodyPr/>
        <a:lstStyle/>
        <a:p>
          <a:endParaRPr lang="en-US"/>
        </a:p>
      </dgm:t>
    </dgm:pt>
    <dgm:pt modelId="{DA2CAB3F-31A7-432E-9651-DCD63F57460A}">
      <dgm:prSet custT="1"/>
      <dgm:spPr/>
      <dgm:t>
        <a:bodyPr/>
        <a:lstStyle/>
        <a:p>
          <a:pPr algn="r"/>
          <a:r>
            <a:rPr lang="en-US" sz="1800" dirty="0" smtClean="0"/>
            <a:t>Modeling the system’s core</a:t>
          </a:r>
        </a:p>
      </dgm:t>
    </dgm:pt>
    <dgm:pt modelId="{971AB43E-37EA-401F-9B80-7411F771CF17}" type="parTrans" cxnId="{653FDFB5-A683-4A7A-9F45-7A02700F73AD}">
      <dgm:prSet/>
      <dgm:spPr/>
      <dgm:t>
        <a:bodyPr/>
        <a:lstStyle/>
        <a:p>
          <a:endParaRPr lang="en-US"/>
        </a:p>
      </dgm:t>
    </dgm:pt>
    <dgm:pt modelId="{D16188F3-3D0D-4FC5-945D-A988876C6874}" type="sibTrans" cxnId="{653FDFB5-A683-4A7A-9F45-7A02700F73AD}">
      <dgm:prSet/>
      <dgm:spPr/>
      <dgm:t>
        <a:bodyPr/>
        <a:lstStyle/>
        <a:p>
          <a:endParaRPr lang="en-US"/>
        </a:p>
      </dgm:t>
    </dgm:pt>
    <dgm:pt modelId="{31C7ACB3-00E7-4DF5-B23F-506AFEC9D96B}">
      <dgm:prSet/>
      <dgm:spPr/>
      <dgm:t>
        <a:bodyPr/>
        <a:lstStyle/>
        <a:p>
          <a:r>
            <a:rPr lang="en-US" dirty="0" smtClean="0"/>
            <a:t>Sketching the relations  between system parts </a:t>
          </a:r>
          <a:endParaRPr lang="en-US" dirty="0"/>
        </a:p>
      </dgm:t>
    </dgm:pt>
    <dgm:pt modelId="{6C3E3C9F-6522-4DFA-BCA9-062B50B5F263}" type="parTrans" cxnId="{6F6A9A5A-D872-4433-BFC7-AF678D1D4687}">
      <dgm:prSet/>
      <dgm:spPr/>
      <dgm:t>
        <a:bodyPr/>
        <a:lstStyle/>
        <a:p>
          <a:endParaRPr lang="en-US"/>
        </a:p>
      </dgm:t>
    </dgm:pt>
    <dgm:pt modelId="{C7D3A42D-A248-482B-89D9-5A6EA127B20E}" type="sibTrans" cxnId="{6F6A9A5A-D872-4433-BFC7-AF678D1D4687}">
      <dgm:prSet/>
      <dgm:spPr/>
      <dgm:t>
        <a:bodyPr/>
        <a:lstStyle/>
        <a:p>
          <a:endParaRPr lang="en-US"/>
        </a:p>
      </dgm:t>
    </dgm:pt>
    <dgm:pt modelId="{90AAAF40-78B8-44F8-969F-438FD4F68866}">
      <dgm:prSet/>
      <dgm:spPr/>
      <dgm:t>
        <a:bodyPr/>
        <a:lstStyle/>
        <a:p>
          <a:r>
            <a:rPr lang="en-US" dirty="0" smtClean="0"/>
            <a:t>Requirement Extraction</a:t>
          </a:r>
          <a:endParaRPr lang="en-US" dirty="0"/>
        </a:p>
      </dgm:t>
    </dgm:pt>
    <dgm:pt modelId="{DFEBD23E-12BD-4A31-87CE-C2A57E4C973A}" type="parTrans" cxnId="{848F9B01-3193-4252-B577-F0683C0BF5C1}">
      <dgm:prSet/>
      <dgm:spPr/>
      <dgm:t>
        <a:bodyPr/>
        <a:lstStyle/>
        <a:p>
          <a:endParaRPr lang="en-US"/>
        </a:p>
      </dgm:t>
    </dgm:pt>
    <dgm:pt modelId="{57E41F4D-A486-420B-94A3-CC663515220F}" type="sibTrans" cxnId="{848F9B01-3193-4252-B577-F0683C0BF5C1}">
      <dgm:prSet/>
      <dgm:spPr/>
      <dgm:t>
        <a:bodyPr/>
        <a:lstStyle/>
        <a:p>
          <a:endParaRPr lang="en-US"/>
        </a:p>
      </dgm:t>
    </dgm:pt>
    <dgm:pt modelId="{4A4F67CD-6047-457C-AB96-F2E01079C5B0}">
      <dgm:prSet custT="1"/>
      <dgm:spPr/>
      <dgm:t>
        <a:bodyPr/>
        <a:lstStyle/>
        <a:p>
          <a:r>
            <a:rPr lang="en-US" sz="1800" dirty="0" smtClean="0"/>
            <a:t>User experience design</a:t>
          </a:r>
        </a:p>
      </dgm:t>
    </dgm:pt>
    <dgm:pt modelId="{A24CDA20-C880-4ED8-B67D-C5435E69D61E}" type="parTrans" cxnId="{6E3F2BE3-1C01-44B8-9A93-1D47962509CA}">
      <dgm:prSet/>
      <dgm:spPr/>
      <dgm:t>
        <a:bodyPr/>
        <a:lstStyle/>
        <a:p>
          <a:endParaRPr lang="en-US"/>
        </a:p>
      </dgm:t>
    </dgm:pt>
    <dgm:pt modelId="{FF76D28D-83BE-4951-8641-C9A6E9E72073}" type="sibTrans" cxnId="{6E3F2BE3-1C01-44B8-9A93-1D47962509CA}">
      <dgm:prSet/>
      <dgm:spPr/>
      <dgm:t>
        <a:bodyPr/>
        <a:lstStyle/>
        <a:p>
          <a:endParaRPr lang="en-US"/>
        </a:p>
      </dgm:t>
    </dgm:pt>
    <dgm:pt modelId="{091CF984-4EB3-4D0A-A047-A2C6AB339D7C}" type="pres">
      <dgm:prSet presAssocID="{0A1F5524-6C9C-4045-9E27-BE935C7D43C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2E79804-A7CB-49FB-831C-7B46AD46A536}" type="pres">
      <dgm:prSet presAssocID="{59BED753-0986-4ABF-8507-23CD6DE86146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3AFB7-FF31-494B-9A14-82473C39976E}" type="pres">
      <dgm:prSet presAssocID="{59BED753-0986-4ABF-8507-23CD6DE86146}" presName="gear1srcNode" presStyleLbl="node1" presStyleIdx="0" presStyleCnt="3"/>
      <dgm:spPr/>
    </dgm:pt>
    <dgm:pt modelId="{2C2DCDCF-F768-4E5F-BA28-D7CBB33346BC}" type="pres">
      <dgm:prSet presAssocID="{59BED753-0986-4ABF-8507-23CD6DE86146}" presName="gear1dstNode" presStyleLbl="node1" presStyleIdx="0" presStyleCnt="3"/>
      <dgm:spPr/>
    </dgm:pt>
    <dgm:pt modelId="{60947EC3-4FBA-4625-AA4D-DB0117430223}" type="pres">
      <dgm:prSet presAssocID="{59BED753-0986-4ABF-8507-23CD6DE86146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D927BD08-6DC4-41D0-BD6C-E97E1FDA91E7}" type="pres">
      <dgm:prSet presAssocID="{20C1E4C2-DA50-48A8-AAA7-32CE1C710370}" presName="gear2" presStyleLbl="node1" presStyleIdx="1" presStyleCnt="3">
        <dgm:presLayoutVars>
          <dgm:chMax val="1"/>
          <dgm:bulletEnabled val="1"/>
        </dgm:presLayoutVars>
      </dgm:prSet>
      <dgm:spPr/>
    </dgm:pt>
    <dgm:pt modelId="{E168581A-CA85-4893-8E87-6A732187A8DC}" type="pres">
      <dgm:prSet presAssocID="{20C1E4C2-DA50-48A8-AAA7-32CE1C710370}" presName="gear2srcNode" presStyleLbl="node1" presStyleIdx="1" presStyleCnt="3"/>
      <dgm:spPr/>
    </dgm:pt>
    <dgm:pt modelId="{2728D027-FBB4-41E0-A625-30791D681061}" type="pres">
      <dgm:prSet presAssocID="{20C1E4C2-DA50-48A8-AAA7-32CE1C710370}" presName="gear2dstNode" presStyleLbl="node1" presStyleIdx="1" presStyleCnt="3"/>
      <dgm:spPr/>
    </dgm:pt>
    <dgm:pt modelId="{59000FE5-18BC-4443-89CB-E72D43252C70}" type="pres">
      <dgm:prSet presAssocID="{20C1E4C2-DA50-48A8-AAA7-32CE1C710370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C614F957-F2DF-43D5-92F6-3F9E23CE9205}" type="pres">
      <dgm:prSet presAssocID="{E9011B97-2877-4EC2-86F7-88CD3D0DEDEA}" presName="gear3" presStyleLbl="node1" presStyleIdx="2" presStyleCnt="3"/>
      <dgm:spPr/>
    </dgm:pt>
    <dgm:pt modelId="{B3FA8827-6E97-4EC9-A2D9-AD0535927057}" type="pres">
      <dgm:prSet presAssocID="{E9011B97-2877-4EC2-86F7-88CD3D0DEDE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4740AA7-38A5-42C7-A423-3DB73E0846AA}" type="pres">
      <dgm:prSet presAssocID="{E9011B97-2877-4EC2-86F7-88CD3D0DEDEA}" presName="gear3srcNode" presStyleLbl="node1" presStyleIdx="2" presStyleCnt="3"/>
      <dgm:spPr/>
    </dgm:pt>
    <dgm:pt modelId="{D5319000-1EC5-4132-95E5-36AF72D6D5B8}" type="pres">
      <dgm:prSet presAssocID="{E9011B97-2877-4EC2-86F7-88CD3D0DEDEA}" presName="gear3dstNode" presStyleLbl="node1" presStyleIdx="2" presStyleCnt="3"/>
      <dgm:spPr/>
    </dgm:pt>
    <dgm:pt modelId="{98F25331-DAE4-4E03-BB7D-9410B9EC277E}" type="pres">
      <dgm:prSet presAssocID="{E9011B97-2877-4EC2-86F7-88CD3D0DEDEA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CC99B-5554-45B8-A5F5-10A5F9629963}" type="pres">
      <dgm:prSet presAssocID="{6DF25A0C-9BF5-44AB-8566-B3AEDB9949FE}" presName="connector1" presStyleLbl="sibTrans2D1" presStyleIdx="0" presStyleCnt="3"/>
      <dgm:spPr/>
    </dgm:pt>
    <dgm:pt modelId="{91C6CE50-C64D-4193-B25C-423B2FF504C8}" type="pres">
      <dgm:prSet presAssocID="{D5E3533B-471B-4CB0-A418-FA9105A47C3C}" presName="connector2" presStyleLbl="sibTrans2D1" presStyleIdx="1" presStyleCnt="3"/>
      <dgm:spPr/>
    </dgm:pt>
    <dgm:pt modelId="{C6D80E76-E291-48E9-800D-23A25F613BBA}" type="pres">
      <dgm:prSet presAssocID="{86AC01A0-2EB1-47B0-B7C2-4415EF95C656}" presName="connector3" presStyleLbl="sibTrans2D1" presStyleIdx="2" presStyleCnt="3"/>
      <dgm:spPr/>
    </dgm:pt>
  </dgm:ptLst>
  <dgm:cxnLst>
    <dgm:cxn modelId="{1B7BAC8D-0B6A-4C2C-AD7C-A079DF318B1E}" type="presOf" srcId="{20C1E4C2-DA50-48A8-AAA7-32CE1C710370}" destId="{2728D027-FBB4-41E0-A625-30791D681061}" srcOrd="2" destOrd="0" presId="urn:microsoft.com/office/officeart/2005/8/layout/gear1"/>
    <dgm:cxn modelId="{EB332CD5-5567-4BEA-8321-1B498CA1B4B4}" type="presOf" srcId="{E9011B97-2877-4EC2-86F7-88CD3D0DEDEA}" destId="{B3FA8827-6E97-4EC9-A2D9-AD0535927057}" srcOrd="1" destOrd="0" presId="urn:microsoft.com/office/officeart/2005/8/layout/gear1"/>
    <dgm:cxn modelId="{43AE5A04-79E4-4FDC-B2B4-E474F1BF22A4}" type="presOf" srcId="{20C1E4C2-DA50-48A8-AAA7-32CE1C710370}" destId="{E168581A-CA85-4893-8E87-6A732187A8DC}" srcOrd="1" destOrd="0" presId="urn:microsoft.com/office/officeart/2005/8/layout/gear1"/>
    <dgm:cxn modelId="{5ACA9D37-123C-42F5-9448-7F1869C13171}" type="presOf" srcId="{E9011B97-2877-4EC2-86F7-88CD3D0DEDEA}" destId="{14740AA7-38A5-42C7-A423-3DB73E0846AA}" srcOrd="2" destOrd="0" presId="urn:microsoft.com/office/officeart/2005/8/layout/gear1"/>
    <dgm:cxn modelId="{A48202F7-026C-475B-8E65-4E10A6909623}" type="presOf" srcId="{20C1E4C2-DA50-48A8-AAA7-32CE1C710370}" destId="{D927BD08-6DC4-41D0-BD6C-E97E1FDA91E7}" srcOrd="0" destOrd="0" presId="urn:microsoft.com/office/officeart/2005/8/layout/gear1"/>
    <dgm:cxn modelId="{6E3F2BE3-1C01-44B8-9A93-1D47962509CA}" srcId="{E9011B97-2877-4EC2-86F7-88CD3D0DEDEA}" destId="{4A4F67CD-6047-457C-AB96-F2E01079C5B0}" srcOrd="0" destOrd="0" parTransId="{A24CDA20-C880-4ED8-B67D-C5435E69D61E}" sibTransId="{FF76D28D-83BE-4951-8641-C9A6E9E72073}"/>
    <dgm:cxn modelId="{36E17853-2360-4FF0-AC6A-9BB0DA306016}" type="presOf" srcId="{59BED753-0986-4ABF-8507-23CD6DE86146}" destId="{2C2DCDCF-F768-4E5F-BA28-D7CBB33346BC}" srcOrd="2" destOrd="0" presId="urn:microsoft.com/office/officeart/2005/8/layout/gear1"/>
    <dgm:cxn modelId="{A860D343-2893-435C-ABAA-5FC9C2548459}" type="presOf" srcId="{59BED753-0986-4ABF-8507-23CD6DE86146}" destId="{0763AFB7-FF31-494B-9A14-82473C39976E}" srcOrd="1" destOrd="0" presId="urn:microsoft.com/office/officeart/2005/8/layout/gear1"/>
    <dgm:cxn modelId="{653FDFB5-A683-4A7A-9F45-7A02700F73AD}" srcId="{59BED753-0986-4ABF-8507-23CD6DE86146}" destId="{DA2CAB3F-31A7-432E-9651-DCD63F57460A}" srcOrd="0" destOrd="0" parTransId="{971AB43E-37EA-401F-9B80-7411F771CF17}" sibTransId="{D16188F3-3D0D-4FC5-945D-A988876C6874}"/>
    <dgm:cxn modelId="{848F9B01-3193-4252-B577-F0683C0BF5C1}" srcId="{20C1E4C2-DA50-48A8-AAA7-32CE1C710370}" destId="{90AAAF40-78B8-44F8-969F-438FD4F68866}" srcOrd="1" destOrd="0" parTransId="{DFEBD23E-12BD-4A31-87CE-C2A57E4C973A}" sibTransId="{57E41F4D-A486-420B-94A3-CC663515220F}"/>
    <dgm:cxn modelId="{C45A3E86-CC79-4FFE-A777-18B2B15526B0}" srcId="{0A1F5524-6C9C-4045-9E27-BE935C7D43C7}" destId="{E9011B97-2877-4EC2-86F7-88CD3D0DEDEA}" srcOrd="2" destOrd="0" parTransId="{4264A12D-CED1-4F2C-BCCA-C8F9021313EF}" sibTransId="{86AC01A0-2EB1-47B0-B7C2-4415EF95C656}"/>
    <dgm:cxn modelId="{5E4905CD-4513-472A-9F0A-3F53FAB8EF85}" type="presOf" srcId="{4A4F67CD-6047-457C-AB96-F2E01079C5B0}" destId="{98F25331-DAE4-4E03-BB7D-9410B9EC277E}" srcOrd="0" destOrd="0" presId="urn:microsoft.com/office/officeart/2005/8/layout/gear1"/>
    <dgm:cxn modelId="{9785785B-7DF2-4AFE-BCD5-1F1FEA36F7A1}" type="presOf" srcId="{86AC01A0-2EB1-47B0-B7C2-4415EF95C656}" destId="{C6D80E76-E291-48E9-800D-23A25F613BBA}" srcOrd="0" destOrd="0" presId="urn:microsoft.com/office/officeart/2005/8/layout/gear1"/>
    <dgm:cxn modelId="{3DD5311B-F38B-4A72-B68F-459B5C7BF400}" srcId="{0A1F5524-6C9C-4045-9E27-BE935C7D43C7}" destId="{59BED753-0986-4ABF-8507-23CD6DE86146}" srcOrd="0" destOrd="0" parTransId="{3CB3F287-C131-48CE-80B5-FCDFD2AD67B0}" sibTransId="{6DF25A0C-9BF5-44AB-8566-B3AEDB9949FE}"/>
    <dgm:cxn modelId="{B1EE05B5-C71D-4EAB-B519-31EDDBEE722B}" type="presOf" srcId="{E9011B97-2877-4EC2-86F7-88CD3D0DEDEA}" destId="{C614F957-F2DF-43D5-92F6-3F9E23CE9205}" srcOrd="0" destOrd="0" presId="urn:microsoft.com/office/officeart/2005/8/layout/gear1"/>
    <dgm:cxn modelId="{6F6A9A5A-D872-4433-BFC7-AF678D1D4687}" srcId="{20C1E4C2-DA50-48A8-AAA7-32CE1C710370}" destId="{31C7ACB3-00E7-4DF5-B23F-506AFEC9D96B}" srcOrd="0" destOrd="0" parTransId="{6C3E3C9F-6522-4DFA-BCA9-062B50B5F263}" sibTransId="{C7D3A42D-A248-482B-89D9-5A6EA127B20E}"/>
    <dgm:cxn modelId="{34999F40-E529-4697-B7E1-B60DAAF038A9}" type="presOf" srcId="{31C7ACB3-00E7-4DF5-B23F-506AFEC9D96B}" destId="{59000FE5-18BC-4443-89CB-E72D43252C70}" srcOrd="0" destOrd="0" presId="urn:microsoft.com/office/officeart/2005/8/layout/gear1"/>
    <dgm:cxn modelId="{1518E248-5FA5-4699-8BE4-FD5593282E40}" type="presOf" srcId="{59BED753-0986-4ABF-8507-23CD6DE86146}" destId="{D2E79804-A7CB-49FB-831C-7B46AD46A536}" srcOrd="0" destOrd="0" presId="urn:microsoft.com/office/officeart/2005/8/layout/gear1"/>
    <dgm:cxn modelId="{419CBDBC-57ED-4FB3-B3B3-E02ED206CCB8}" type="presOf" srcId="{0A1F5524-6C9C-4045-9E27-BE935C7D43C7}" destId="{091CF984-4EB3-4D0A-A047-A2C6AB339D7C}" srcOrd="0" destOrd="0" presId="urn:microsoft.com/office/officeart/2005/8/layout/gear1"/>
    <dgm:cxn modelId="{4DCB5BDD-34CC-4AF4-B520-C726A20B6D38}" srcId="{0A1F5524-6C9C-4045-9E27-BE935C7D43C7}" destId="{20C1E4C2-DA50-48A8-AAA7-32CE1C710370}" srcOrd="1" destOrd="0" parTransId="{325E71CA-BB9E-45F6-AAC8-C35099589928}" sibTransId="{D5E3533B-471B-4CB0-A418-FA9105A47C3C}"/>
    <dgm:cxn modelId="{06B01C72-02FC-4CED-B33C-D9481CC8E08C}" type="presOf" srcId="{6DF25A0C-9BF5-44AB-8566-B3AEDB9949FE}" destId="{CAFCC99B-5554-45B8-A5F5-10A5F9629963}" srcOrd="0" destOrd="0" presId="urn:microsoft.com/office/officeart/2005/8/layout/gear1"/>
    <dgm:cxn modelId="{8328344B-AB08-4B0A-9DB9-04F244B2DF14}" type="presOf" srcId="{E9011B97-2877-4EC2-86F7-88CD3D0DEDEA}" destId="{D5319000-1EC5-4132-95E5-36AF72D6D5B8}" srcOrd="3" destOrd="0" presId="urn:microsoft.com/office/officeart/2005/8/layout/gear1"/>
    <dgm:cxn modelId="{547EF39E-724D-4FFE-939E-4E1E932C0499}" type="presOf" srcId="{D5E3533B-471B-4CB0-A418-FA9105A47C3C}" destId="{91C6CE50-C64D-4193-B25C-423B2FF504C8}" srcOrd="0" destOrd="0" presId="urn:microsoft.com/office/officeart/2005/8/layout/gear1"/>
    <dgm:cxn modelId="{7D94724E-7353-4A6D-8EC4-F87F99EDDB7D}" type="presOf" srcId="{90AAAF40-78B8-44F8-969F-438FD4F68866}" destId="{59000FE5-18BC-4443-89CB-E72D43252C70}" srcOrd="0" destOrd="1" presId="urn:microsoft.com/office/officeart/2005/8/layout/gear1"/>
    <dgm:cxn modelId="{F60091E2-E224-427A-ADF7-7E59712C3A35}" type="presOf" srcId="{DA2CAB3F-31A7-432E-9651-DCD63F57460A}" destId="{60947EC3-4FBA-4625-AA4D-DB0117430223}" srcOrd="0" destOrd="0" presId="urn:microsoft.com/office/officeart/2005/8/layout/gear1"/>
    <dgm:cxn modelId="{F29ECD22-B7F9-4909-9544-DA771DCC2C5F}" type="presParOf" srcId="{091CF984-4EB3-4D0A-A047-A2C6AB339D7C}" destId="{D2E79804-A7CB-49FB-831C-7B46AD46A536}" srcOrd="0" destOrd="0" presId="urn:microsoft.com/office/officeart/2005/8/layout/gear1"/>
    <dgm:cxn modelId="{0BC2B7A2-15B1-4429-AFD3-D3D41A7D5A48}" type="presParOf" srcId="{091CF984-4EB3-4D0A-A047-A2C6AB339D7C}" destId="{0763AFB7-FF31-494B-9A14-82473C39976E}" srcOrd="1" destOrd="0" presId="urn:microsoft.com/office/officeart/2005/8/layout/gear1"/>
    <dgm:cxn modelId="{613DA01F-4882-4382-B9C3-84CA454E66C0}" type="presParOf" srcId="{091CF984-4EB3-4D0A-A047-A2C6AB339D7C}" destId="{2C2DCDCF-F768-4E5F-BA28-D7CBB33346BC}" srcOrd="2" destOrd="0" presId="urn:microsoft.com/office/officeart/2005/8/layout/gear1"/>
    <dgm:cxn modelId="{34613DAB-C17D-4F2B-8C2F-A3BCCCF45772}" type="presParOf" srcId="{091CF984-4EB3-4D0A-A047-A2C6AB339D7C}" destId="{60947EC3-4FBA-4625-AA4D-DB0117430223}" srcOrd="3" destOrd="0" presId="urn:microsoft.com/office/officeart/2005/8/layout/gear1"/>
    <dgm:cxn modelId="{69D3555A-06D7-44AD-AE76-CDCCCFD65A6A}" type="presParOf" srcId="{091CF984-4EB3-4D0A-A047-A2C6AB339D7C}" destId="{D927BD08-6DC4-41D0-BD6C-E97E1FDA91E7}" srcOrd="4" destOrd="0" presId="urn:microsoft.com/office/officeart/2005/8/layout/gear1"/>
    <dgm:cxn modelId="{B3BB3B8C-0603-4BE4-A6EC-23A18A57E2D2}" type="presParOf" srcId="{091CF984-4EB3-4D0A-A047-A2C6AB339D7C}" destId="{E168581A-CA85-4893-8E87-6A732187A8DC}" srcOrd="5" destOrd="0" presId="urn:microsoft.com/office/officeart/2005/8/layout/gear1"/>
    <dgm:cxn modelId="{67C1BF5B-17CA-40A7-8B63-D75D5E4134FD}" type="presParOf" srcId="{091CF984-4EB3-4D0A-A047-A2C6AB339D7C}" destId="{2728D027-FBB4-41E0-A625-30791D681061}" srcOrd="6" destOrd="0" presId="urn:microsoft.com/office/officeart/2005/8/layout/gear1"/>
    <dgm:cxn modelId="{1FA1FC75-1E96-4DB1-82B2-31A0AFE5E499}" type="presParOf" srcId="{091CF984-4EB3-4D0A-A047-A2C6AB339D7C}" destId="{59000FE5-18BC-4443-89CB-E72D43252C70}" srcOrd="7" destOrd="0" presId="urn:microsoft.com/office/officeart/2005/8/layout/gear1"/>
    <dgm:cxn modelId="{C4F16877-E3A5-4244-9BD9-93C6FB9A067D}" type="presParOf" srcId="{091CF984-4EB3-4D0A-A047-A2C6AB339D7C}" destId="{C614F957-F2DF-43D5-92F6-3F9E23CE9205}" srcOrd="8" destOrd="0" presId="urn:microsoft.com/office/officeart/2005/8/layout/gear1"/>
    <dgm:cxn modelId="{7F302CEA-057F-4B14-A9FC-CDE018445738}" type="presParOf" srcId="{091CF984-4EB3-4D0A-A047-A2C6AB339D7C}" destId="{B3FA8827-6E97-4EC9-A2D9-AD0535927057}" srcOrd="9" destOrd="0" presId="urn:microsoft.com/office/officeart/2005/8/layout/gear1"/>
    <dgm:cxn modelId="{DC7C58D7-E003-47B3-8FEA-320D6B7E4EB5}" type="presParOf" srcId="{091CF984-4EB3-4D0A-A047-A2C6AB339D7C}" destId="{14740AA7-38A5-42C7-A423-3DB73E0846AA}" srcOrd="10" destOrd="0" presId="urn:microsoft.com/office/officeart/2005/8/layout/gear1"/>
    <dgm:cxn modelId="{30A34D9D-0EC0-4975-B487-37D91F22CF7A}" type="presParOf" srcId="{091CF984-4EB3-4D0A-A047-A2C6AB339D7C}" destId="{D5319000-1EC5-4132-95E5-36AF72D6D5B8}" srcOrd="11" destOrd="0" presId="urn:microsoft.com/office/officeart/2005/8/layout/gear1"/>
    <dgm:cxn modelId="{98B4A442-90FD-49EB-A40C-DD18DAFAADD9}" type="presParOf" srcId="{091CF984-4EB3-4D0A-A047-A2C6AB339D7C}" destId="{98F25331-DAE4-4E03-BB7D-9410B9EC277E}" srcOrd="12" destOrd="0" presId="urn:microsoft.com/office/officeart/2005/8/layout/gear1"/>
    <dgm:cxn modelId="{C851160F-5CF8-48EA-A9E9-DFA3536690DB}" type="presParOf" srcId="{091CF984-4EB3-4D0A-A047-A2C6AB339D7C}" destId="{CAFCC99B-5554-45B8-A5F5-10A5F9629963}" srcOrd="13" destOrd="0" presId="urn:microsoft.com/office/officeart/2005/8/layout/gear1"/>
    <dgm:cxn modelId="{CE695501-67DD-40B3-8F09-772FBEAFAE79}" type="presParOf" srcId="{091CF984-4EB3-4D0A-A047-A2C6AB339D7C}" destId="{91C6CE50-C64D-4193-B25C-423B2FF504C8}" srcOrd="14" destOrd="0" presId="urn:microsoft.com/office/officeart/2005/8/layout/gear1"/>
    <dgm:cxn modelId="{429777D6-BC4F-4AE4-B0D6-7B4F713FB76A}" type="presParOf" srcId="{091CF984-4EB3-4D0A-A047-A2C6AB339D7C}" destId="{C6D80E76-E291-48E9-800D-23A25F613BBA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5E222-59BB-4F3D-AFD0-A457D0FEA054}">
      <dsp:nvSpPr>
        <dsp:cNvPr id="0" name=""/>
        <dsp:cNvSpPr/>
      </dsp:nvSpPr>
      <dsp:spPr>
        <a:xfrm>
          <a:off x="1242" y="0"/>
          <a:ext cx="3230655" cy="420188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User Management</a:t>
          </a:r>
          <a:endParaRPr lang="en-US" sz="3700" kern="1200" dirty="0"/>
        </a:p>
      </dsp:txBody>
      <dsp:txXfrm>
        <a:off x="1242" y="0"/>
        <a:ext cx="3230655" cy="1260565"/>
      </dsp:txXfrm>
    </dsp:sp>
    <dsp:sp modelId="{38D104F7-6FB6-4592-9532-DE11F9A1967F}">
      <dsp:nvSpPr>
        <dsp:cNvPr id="0" name=""/>
        <dsp:cNvSpPr/>
      </dsp:nvSpPr>
      <dsp:spPr>
        <a:xfrm>
          <a:off x="324308" y="1260924"/>
          <a:ext cx="2584524" cy="8255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Account Management</a:t>
          </a:r>
          <a:endParaRPr lang="en-US" sz="2500" kern="1200" dirty="0"/>
        </a:p>
      </dsp:txBody>
      <dsp:txXfrm>
        <a:off x="348486" y="1285102"/>
        <a:ext cx="2536168" cy="777146"/>
      </dsp:txXfrm>
    </dsp:sp>
    <dsp:sp modelId="{998890B9-ED9F-42C1-9CCB-9124FCA1AD47}">
      <dsp:nvSpPr>
        <dsp:cNvPr id="0" name=""/>
        <dsp:cNvSpPr/>
      </dsp:nvSpPr>
      <dsp:spPr>
        <a:xfrm>
          <a:off x="324308" y="2213427"/>
          <a:ext cx="2584524" cy="825502"/>
        </a:xfrm>
        <a:prstGeom prst="roundRect">
          <a:avLst>
            <a:gd name="adj" fmla="val 10000"/>
          </a:avLst>
        </a:prstGeom>
        <a:solidFill>
          <a:schemeClr val="accent5">
            <a:hueOff val="2663064"/>
            <a:satOff val="-6480"/>
            <a:lumOff val="-150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Submitting new Advertisments</a:t>
          </a:r>
          <a:endParaRPr lang="en-US" sz="2500" kern="1200" dirty="0"/>
        </a:p>
      </dsp:txBody>
      <dsp:txXfrm>
        <a:off x="348486" y="2237605"/>
        <a:ext cx="2536168" cy="777146"/>
      </dsp:txXfrm>
    </dsp:sp>
    <dsp:sp modelId="{50F95448-CD78-4830-B0D2-70E63D5BB883}">
      <dsp:nvSpPr>
        <dsp:cNvPr id="0" name=""/>
        <dsp:cNvSpPr/>
      </dsp:nvSpPr>
      <dsp:spPr>
        <a:xfrm>
          <a:off x="324308" y="3165930"/>
          <a:ext cx="2584524" cy="825502"/>
        </a:xfrm>
        <a:prstGeom prst="roundRect">
          <a:avLst>
            <a:gd name="adj" fmla="val 10000"/>
          </a:avLst>
        </a:prstGeom>
        <a:solidFill>
          <a:schemeClr val="accent5">
            <a:hueOff val="5326129"/>
            <a:satOff val="-12960"/>
            <a:lumOff val="-300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See feedback analysis report</a:t>
          </a:r>
          <a:endParaRPr lang="en-US" sz="2500" kern="1200" dirty="0"/>
        </a:p>
      </dsp:txBody>
      <dsp:txXfrm>
        <a:off x="348486" y="3190108"/>
        <a:ext cx="2536168" cy="777146"/>
      </dsp:txXfrm>
    </dsp:sp>
    <dsp:sp modelId="{AF68D249-A60F-4F61-855E-C6DB83D6F0E5}">
      <dsp:nvSpPr>
        <dsp:cNvPr id="0" name=""/>
        <dsp:cNvSpPr/>
      </dsp:nvSpPr>
      <dsp:spPr>
        <a:xfrm>
          <a:off x="3474197" y="0"/>
          <a:ext cx="3230655" cy="420188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Advertising</a:t>
          </a:r>
          <a:endParaRPr lang="en-US" sz="3700" kern="1200" dirty="0"/>
        </a:p>
      </dsp:txBody>
      <dsp:txXfrm>
        <a:off x="3474197" y="0"/>
        <a:ext cx="3230655" cy="1260565"/>
      </dsp:txXfrm>
    </dsp:sp>
    <dsp:sp modelId="{DEF82807-9A8E-4F06-A324-1D2F026EA00B}">
      <dsp:nvSpPr>
        <dsp:cNvPr id="0" name=""/>
        <dsp:cNvSpPr/>
      </dsp:nvSpPr>
      <dsp:spPr>
        <a:xfrm>
          <a:off x="3797262" y="1261796"/>
          <a:ext cx="2584524" cy="1266926"/>
        </a:xfrm>
        <a:prstGeom prst="roundRect">
          <a:avLst>
            <a:gd name="adj" fmla="val 10000"/>
          </a:avLst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Influencer Suggestion</a:t>
          </a:r>
          <a:endParaRPr lang="en-US" sz="2500" kern="1200" dirty="0"/>
        </a:p>
      </dsp:txBody>
      <dsp:txXfrm>
        <a:off x="3834369" y="1298903"/>
        <a:ext cx="2510310" cy="1192712"/>
      </dsp:txXfrm>
    </dsp:sp>
    <dsp:sp modelId="{A8452A52-A0F0-441D-A635-9187C5352C38}">
      <dsp:nvSpPr>
        <dsp:cNvPr id="0" name=""/>
        <dsp:cNvSpPr/>
      </dsp:nvSpPr>
      <dsp:spPr>
        <a:xfrm>
          <a:off x="3797262" y="2723634"/>
          <a:ext cx="2584524" cy="1266926"/>
        </a:xfrm>
        <a:prstGeom prst="roundRect">
          <a:avLst>
            <a:gd name="adj" fmla="val 10000"/>
          </a:avLst>
        </a:prstGeom>
        <a:solidFill>
          <a:schemeClr val="accent5">
            <a:hueOff val="10652258"/>
            <a:satOff val="-25919"/>
            <a:lumOff val="-601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Content Generation</a:t>
          </a:r>
          <a:endParaRPr lang="en-US" sz="2500" kern="1200" dirty="0"/>
        </a:p>
      </dsp:txBody>
      <dsp:txXfrm>
        <a:off x="3834369" y="2760741"/>
        <a:ext cx="2510310" cy="1192712"/>
      </dsp:txXfrm>
    </dsp:sp>
    <dsp:sp modelId="{E4E18BE8-D817-4DA3-819C-03DF1C491270}">
      <dsp:nvSpPr>
        <dsp:cNvPr id="0" name=""/>
        <dsp:cNvSpPr/>
      </dsp:nvSpPr>
      <dsp:spPr>
        <a:xfrm>
          <a:off x="6947151" y="0"/>
          <a:ext cx="3230655" cy="420188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Feedback Analyzing</a:t>
          </a:r>
          <a:endParaRPr lang="en-US" sz="3700" kern="1200" dirty="0"/>
        </a:p>
      </dsp:txBody>
      <dsp:txXfrm>
        <a:off x="6947151" y="0"/>
        <a:ext cx="3230655" cy="1260565"/>
      </dsp:txXfrm>
    </dsp:sp>
    <dsp:sp modelId="{74F6256E-FF32-4B19-BCC1-1817C90DF25A}">
      <dsp:nvSpPr>
        <dsp:cNvPr id="0" name=""/>
        <dsp:cNvSpPr/>
      </dsp:nvSpPr>
      <dsp:spPr>
        <a:xfrm>
          <a:off x="7270217" y="1261796"/>
          <a:ext cx="2584524" cy="1266926"/>
        </a:xfrm>
        <a:prstGeom prst="roundRect">
          <a:avLst>
            <a:gd name="adj" fmla="val 10000"/>
          </a:avLst>
        </a:prstGeom>
        <a:solidFill>
          <a:schemeClr val="accent5">
            <a:hueOff val="13315321"/>
            <a:satOff val="-32399"/>
            <a:lumOff val="-751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Gathering feedbacks</a:t>
          </a:r>
          <a:endParaRPr lang="en-US" sz="2500" kern="1200" dirty="0"/>
        </a:p>
      </dsp:txBody>
      <dsp:txXfrm>
        <a:off x="7307324" y="1298903"/>
        <a:ext cx="2510310" cy="1192712"/>
      </dsp:txXfrm>
    </dsp:sp>
    <dsp:sp modelId="{57BEEEB5-DD14-458D-AEE9-78971A5B1F90}">
      <dsp:nvSpPr>
        <dsp:cNvPr id="0" name=""/>
        <dsp:cNvSpPr/>
      </dsp:nvSpPr>
      <dsp:spPr>
        <a:xfrm>
          <a:off x="7270217" y="2723634"/>
          <a:ext cx="2584524" cy="1266926"/>
        </a:xfrm>
        <a:prstGeom prst="roundRect">
          <a:avLst>
            <a:gd name="adj" fmla="val 10000"/>
          </a:avLst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Analysis</a:t>
          </a:r>
          <a:endParaRPr lang="en-US" sz="2500" kern="1200" dirty="0"/>
        </a:p>
      </dsp:txBody>
      <dsp:txXfrm>
        <a:off x="7307324" y="2760741"/>
        <a:ext cx="2510310" cy="1192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79804-A7CB-49FB-831C-7B46AD46A536}">
      <dsp:nvSpPr>
        <dsp:cNvPr id="0" name=""/>
        <dsp:cNvSpPr/>
      </dsp:nvSpPr>
      <dsp:spPr>
        <a:xfrm>
          <a:off x="3006380" y="2308695"/>
          <a:ext cx="2821739" cy="2821739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Planning</a:t>
          </a:r>
          <a:endParaRPr lang="en-US" sz="1700" kern="1200" dirty="0"/>
        </a:p>
      </dsp:txBody>
      <dsp:txXfrm>
        <a:off x="3573675" y="2969674"/>
        <a:ext cx="1687149" cy="1450432"/>
      </dsp:txXfrm>
    </dsp:sp>
    <dsp:sp modelId="{60947EC3-4FBA-4625-AA4D-DB0117430223}">
      <dsp:nvSpPr>
        <dsp:cNvPr id="0" name=""/>
        <dsp:cNvSpPr/>
      </dsp:nvSpPr>
      <dsp:spPr>
        <a:xfrm>
          <a:off x="2647249" y="4053043"/>
          <a:ext cx="1795652" cy="1077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Modeling the system’s core</a:t>
          </a:r>
        </a:p>
      </dsp:txBody>
      <dsp:txXfrm>
        <a:off x="2678805" y="4084599"/>
        <a:ext cx="1732540" cy="1014279"/>
      </dsp:txXfrm>
    </dsp:sp>
    <dsp:sp modelId="{D927BD08-6DC4-41D0-BD6C-E97E1FDA91E7}">
      <dsp:nvSpPr>
        <dsp:cNvPr id="0" name=""/>
        <dsp:cNvSpPr/>
      </dsp:nvSpPr>
      <dsp:spPr>
        <a:xfrm>
          <a:off x="1364641" y="1641739"/>
          <a:ext cx="2052174" cy="2052174"/>
        </a:xfrm>
        <a:prstGeom prst="gear6">
          <a:avLst/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Analysis</a:t>
          </a:r>
          <a:endParaRPr lang="en-US" sz="1700" kern="1200" dirty="0"/>
        </a:p>
      </dsp:txBody>
      <dsp:txXfrm>
        <a:off x="1881282" y="2161503"/>
        <a:ext cx="1018892" cy="1012646"/>
      </dsp:txXfrm>
    </dsp:sp>
    <dsp:sp modelId="{59000FE5-18BC-4443-89CB-E72D43252C70}">
      <dsp:nvSpPr>
        <dsp:cNvPr id="0" name=""/>
        <dsp:cNvSpPr/>
      </dsp:nvSpPr>
      <dsp:spPr>
        <a:xfrm>
          <a:off x="697684" y="2975652"/>
          <a:ext cx="1795652" cy="1077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7989193"/>
              <a:satOff val="-19440"/>
              <a:lumOff val="-4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Sketching the relations  between system parts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Requirement Extraction</a:t>
          </a:r>
          <a:endParaRPr lang="en-US" sz="1300" kern="1200" dirty="0"/>
        </a:p>
      </dsp:txBody>
      <dsp:txXfrm>
        <a:off x="729240" y="3007208"/>
        <a:ext cx="1732540" cy="1014279"/>
      </dsp:txXfrm>
    </dsp:sp>
    <dsp:sp modelId="{C614F957-F2DF-43D5-92F6-3F9E23CE9205}">
      <dsp:nvSpPr>
        <dsp:cNvPr id="0" name=""/>
        <dsp:cNvSpPr/>
      </dsp:nvSpPr>
      <dsp:spPr>
        <a:xfrm rot="20700000">
          <a:off x="2514067" y="225948"/>
          <a:ext cx="2010711" cy="2010711"/>
        </a:xfrm>
        <a:prstGeom prst="gear6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</a:t>
          </a:r>
          <a:endParaRPr lang="en-US" sz="1700" kern="1200" dirty="0"/>
        </a:p>
      </dsp:txBody>
      <dsp:txXfrm rot="-20700000">
        <a:off x="2955075" y="666956"/>
        <a:ext cx="1128695" cy="1128695"/>
      </dsp:txXfrm>
    </dsp:sp>
    <dsp:sp modelId="{98F25331-DAE4-4E03-BB7D-9410B9EC277E}">
      <dsp:nvSpPr>
        <dsp:cNvPr id="0" name=""/>
        <dsp:cNvSpPr/>
      </dsp:nvSpPr>
      <dsp:spPr>
        <a:xfrm>
          <a:off x="4032467" y="666956"/>
          <a:ext cx="1795652" cy="1077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User experience design</a:t>
          </a:r>
        </a:p>
      </dsp:txBody>
      <dsp:txXfrm>
        <a:off x="4064023" y="698512"/>
        <a:ext cx="1732540" cy="1014279"/>
      </dsp:txXfrm>
    </dsp:sp>
    <dsp:sp modelId="{CAFCC99B-5554-45B8-A5F5-10A5F9629963}">
      <dsp:nvSpPr>
        <dsp:cNvPr id="0" name=""/>
        <dsp:cNvSpPr/>
      </dsp:nvSpPr>
      <dsp:spPr>
        <a:xfrm>
          <a:off x="2799821" y="1876952"/>
          <a:ext cx="3611826" cy="3611826"/>
        </a:xfrm>
        <a:prstGeom prst="circularArrow">
          <a:avLst>
            <a:gd name="adj1" fmla="val 4687"/>
            <a:gd name="adj2" fmla="val 299029"/>
            <a:gd name="adj3" fmla="val 2534752"/>
            <a:gd name="adj4" fmla="val 15821803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6CE50-C64D-4193-B25C-423B2FF504C8}">
      <dsp:nvSpPr>
        <dsp:cNvPr id="0" name=""/>
        <dsp:cNvSpPr/>
      </dsp:nvSpPr>
      <dsp:spPr>
        <a:xfrm>
          <a:off x="1001204" y="1183653"/>
          <a:ext cx="2624217" cy="262421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80E76-E291-48E9-800D-23A25F613BBA}">
      <dsp:nvSpPr>
        <dsp:cNvPr id="0" name=""/>
        <dsp:cNvSpPr/>
      </dsp:nvSpPr>
      <dsp:spPr>
        <a:xfrm>
          <a:off x="2048969" y="-218490"/>
          <a:ext cx="2829434" cy="282943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CE6934-2987-4F01-81CB-81DC713FA7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6DA1FE-1FEF-4F30-8762-05F89CFA2D9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207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934-2987-4F01-81CB-81DC713FA7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A1FE-1FEF-4F30-8762-05F89CFA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934-2987-4F01-81CB-81DC713FA7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A1FE-1FEF-4F30-8762-05F89CFA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3200"/>
            </a:lvl2pPr>
            <a:lvl3pPr>
              <a:lnSpc>
                <a:spcPct val="150000"/>
              </a:lnSpc>
              <a:defRPr sz="3200"/>
            </a:lvl3pPr>
            <a:lvl4pPr>
              <a:lnSpc>
                <a:spcPct val="150000"/>
              </a:lnSpc>
              <a:defRPr sz="3200"/>
            </a:lvl4pPr>
            <a:lvl5pPr>
              <a:lnSpc>
                <a:spcPct val="150000"/>
              </a:lnSpc>
              <a:defRPr sz="3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934-2987-4F01-81CB-81DC713FA7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A1FE-1FEF-4F30-8762-05F89CFA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8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CE6934-2987-4F01-81CB-81DC713FA7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6DA1FE-1FEF-4F30-8762-05F89CFA2D9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2714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934-2987-4F01-81CB-81DC713FA7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A1FE-1FEF-4F30-8762-05F89CFA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9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934-2987-4F01-81CB-81DC713FA7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A1FE-1FEF-4F30-8762-05F89CFA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934-2987-4F01-81CB-81DC713FA7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A1FE-1FEF-4F30-8762-05F89CFA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934-2987-4F01-81CB-81DC713FA7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A1FE-1FEF-4F30-8762-05F89CFA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4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CE6934-2987-4F01-81CB-81DC713FA7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F6DA1FE-1FEF-4F30-8762-05F89CFA2D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559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CE6934-2987-4F01-81CB-81DC713FA7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F6DA1FE-1FEF-4F30-8762-05F89CFA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1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914399"/>
            <a:ext cx="10178322" cy="960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CE6934-2987-4F01-81CB-81DC713FA7B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6DA1FE-1FEF-4F30-8762-05F89CFA2D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62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3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3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Influencer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797" y="6115721"/>
            <a:ext cx="9889869" cy="742279"/>
          </a:xfrm>
        </p:spPr>
        <p:txBody>
          <a:bodyPr/>
          <a:lstStyle/>
          <a:p>
            <a:r>
              <a:rPr lang="en-US" dirty="0" smtClean="0"/>
              <a:t>Proposal for software engineering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2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12" y="1634278"/>
            <a:ext cx="1705318" cy="496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11" y="2131103"/>
            <a:ext cx="1000316" cy="1000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08" y="550336"/>
            <a:ext cx="2667005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94" y="4683512"/>
            <a:ext cx="2828550" cy="533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84" y="3115176"/>
            <a:ext cx="1590675" cy="552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30" y="4683512"/>
            <a:ext cx="1130808" cy="113080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162080" y="2185526"/>
            <a:ext cx="2431793" cy="2411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j-lt"/>
                <a:ea typeface="+mj-ea"/>
                <a:cs typeface="B Nazanin" panose="00000400000000000000" pitchFamily="2" charset="-78"/>
              </a:rPr>
              <a:t>Rivals</a:t>
            </a:r>
            <a:endParaRPr lang="en-US" sz="4800" dirty="0">
              <a:solidFill>
                <a:schemeClr val="tx1"/>
              </a:solidFill>
              <a:latin typeface="+mj-lt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119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Packages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590331"/>
              </p:ext>
            </p:extLst>
          </p:nvPr>
        </p:nvGraphicFramePr>
        <p:xfrm>
          <a:off x="1250950" y="2286000"/>
          <a:ext cx="10179050" cy="4201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35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164149"/>
              </p:ext>
            </p:extLst>
          </p:nvPr>
        </p:nvGraphicFramePr>
        <p:xfrm>
          <a:off x="4272824" y="1080949"/>
          <a:ext cx="6525804" cy="5130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33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Uninformed users in the sense of digital advertising</a:t>
            </a:r>
          </a:p>
          <a:p>
            <a:r>
              <a:rPr lang="en-US" dirty="0" smtClean="0"/>
              <a:t>Possiblity of </a:t>
            </a:r>
            <a:r>
              <a:rPr lang="en-US" dirty="0"/>
              <a:t>i</a:t>
            </a:r>
            <a:r>
              <a:rPr lang="en-US" dirty="0" smtClean="0"/>
              <a:t>naccurate inputs by the users and hence, imprecise analysis</a:t>
            </a:r>
          </a:p>
          <a:p>
            <a:r>
              <a:rPr lang="en-US" dirty="0" smtClean="0"/>
              <a:t>Filtering (Social medias)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9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experience and connections between team members</a:t>
            </a:r>
          </a:p>
          <a:p>
            <a:r>
              <a:rPr lang="en-US" dirty="0" smtClean="0"/>
              <a:t>The scientific methods used in this platform can be further improved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1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8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31817"/>
            <a:ext cx="10178322" cy="1064620"/>
          </a:xfrm>
        </p:spPr>
        <p:txBody>
          <a:bodyPr/>
          <a:lstStyle/>
          <a:p>
            <a:r>
              <a:rPr lang="en-US" dirty="0" smtClean="0"/>
              <a:t>Marketing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Traditional Marketing</a:t>
            </a:r>
          </a:p>
          <a:p>
            <a:r>
              <a:rPr lang="en-US" dirty="0"/>
              <a:t> </a:t>
            </a:r>
            <a:r>
              <a:rPr lang="en-US" dirty="0" smtClean="0"/>
              <a:t>Modern Marketing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Digital Marketing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Influencer 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2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Influential members of a social media platform.</a:t>
            </a:r>
          </a:p>
          <a:p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access to a large audience </a:t>
            </a:r>
            <a:endParaRPr lang="en-US" dirty="0" smtClean="0"/>
          </a:p>
          <a:p>
            <a:r>
              <a:rPr lang="en-US" dirty="0"/>
              <a:t> C</a:t>
            </a:r>
            <a:r>
              <a:rPr lang="en-US" dirty="0" smtClean="0"/>
              <a:t>an </a:t>
            </a:r>
            <a:r>
              <a:rPr lang="en-US" dirty="0"/>
              <a:t>persuade others by </a:t>
            </a:r>
            <a:r>
              <a:rPr lang="en-US" dirty="0" smtClean="0"/>
              <a:t>means </a:t>
            </a:r>
            <a:r>
              <a:rPr lang="en-US" dirty="0"/>
              <a:t>of their </a:t>
            </a:r>
            <a:r>
              <a:rPr lang="en-US" dirty="0" smtClean="0"/>
              <a:t>reach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9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Influencer Marketing?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Reasonable advertising cost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with respect to traditional methods</a:t>
            </a:r>
          </a:p>
          <a:p>
            <a:r>
              <a:rPr lang="en-US" dirty="0"/>
              <a:t> </a:t>
            </a:r>
            <a:r>
              <a:rPr lang="en-US" dirty="0" smtClean="0"/>
              <a:t>Rapid growth of social media platforms</a:t>
            </a:r>
          </a:p>
          <a:p>
            <a:r>
              <a:rPr lang="en-US" dirty="0"/>
              <a:t> </a:t>
            </a:r>
            <a:r>
              <a:rPr lang="en-US" dirty="0" smtClean="0"/>
              <a:t>Targeting only the right audience</a:t>
            </a:r>
          </a:p>
          <a:p>
            <a:r>
              <a:rPr lang="en-US" dirty="0" smtClean="0"/>
              <a:t> Increased sense of trust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987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Influencer marketing without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Difficulty of establishing a connection among users</a:t>
            </a:r>
          </a:p>
          <a:p>
            <a:r>
              <a:rPr lang="en-US" dirty="0"/>
              <a:t> </a:t>
            </a:r>
            <a:r>
              <a:rPr lang="en-US" dirty="0" smtClean="0"/>
              <a:t>Difficulty of targeting and validating the influencers</a:t>
            </a:r>
          </a:p>
          <a:p>
            <a:r>
              <a:rPr lang="en-US" dirty="0"/>
              <a:t> </a:t>
            </a:r>
            <a:r>
              <a:rPr lang="en-US" dirty="0" smtClean="0"/>
              <a:t>The consequences of choosing the wrong entity</a:t>
            </a:r>
          </a:p>
          <a:p>
            <a:r>
              <a:rPr lang="en-US" dirty="0"/>
              <a:t> E</a:t>
            </a:r>
            <a:r>
              <a:rPr lang="en-US" dirty="0" smtClean="0"/>
              <a:t>valuating the feedbacks</a:t>
            </a:r>
          </a:p>
          <a:p>
            <a:r>
              <a:rPr lang="en-US" dirty="0"/>
              <a:t> </a:t>
            </a:r>
            <a:r>
              <a:rPr lang="en-US" dirty="0" smtClean="0"/>
              <a:t>Pricings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Gathering and classifiying the influencers</a:t>
            </a:r>
          </a:p>
          <a:p>
            <a:r>
              <a:rPr lang="en-US" dirty="0"/>
              <a:t> </a:t>
            </a:r>
            <a:r>
              <a:rPr lang="en-US" dirty="0" smtClean="0"/>
              <a:t>Bridging the gap between marketers and influencers</a:t>
            </a:r>
          </a:p>
          <a:p>
            <a:r>
              <a:rPr lang="en-US" dirty="0"/>
              <a:t> </a:t>
            </a:r>
            <a:r>
              <a:rPr lang="en-US" dirty="0" smtClean="0"/>
              <a:t>Choosing the best audience for their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1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the influencers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Detecting the intersts of their followers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Measuring the actual audience size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Using their full business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4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61764" y="766353"/>
            <a:ext cx="10172700" cy="907866"/>
          </a:xfrm>
        </p:spPr>
        <p:txBody>
          <a:bodyPr/>
          <a:lstStyle/>
          <a:p>
            <a:r>
              <a:rPr lang="en-US" b="1" dirty="0"/>
              <a:t>Financial justification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251678" y="1964500"/>
            <a:ext cx="4800600" cy="632529"/>
          </a:xfrm>
        </p:spPr>
        <p:txBody>
          <a:bodyPr/>
          <a:lstStyle/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257300" y="2673969"/>
            <a:ext cx="4800600" cy="2996398"/>
          </a:xfrm>
        </p:spPr>
        <p:txBody>
          <a:bodyPr/>
          <a:lstStyle/>
          <a:p>
            <a:pPr lvl="1"/>
            <a:r>
              <a:rPr lang="en-US" sz="2400" dirty="0" smtClean="0"/>
              <a:t> </a:t>
            </a:r>
            <a:r>
              <a:rPr lang="en-US" sz="2400" dirty="0"/>
              <a:t> Technical Costs:</a:t>
            </a:r>
          </a:p>
          <a:p>
            <a:pPr lvl="2"/>
            <a:r>
              <a:rPr lang="en-US" sz="2400" dirty="0"/>
              <a:t> Severs, Developers, ...</a:t>
            </a:r>
          </a:p>
          <a:p>
            <a:pPr lvl="1"/>
            <a:r>
              <a:rPr lang="en-US" sz="2400" dirty="0"/>
              <a:t> Advertising Costs</a:t>
            </a:r>
          </a:p>
          <a:p>
            <a:pPr lvl="1"/>
            <a:r>
              <a:rPr lang="en-US" sz="2400" dirty="0"/>
              <a:t> Human Recourses </a:t>
            </a:r>
            <a:r>
              <a:rPr lang="en-US" sz="2400" dirty="0" smtClean="0"/>
              <a:t>Costs</a:t>
            </a: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633864" y="1964500"/>
            <a:ext cx="4800600" cy="632529"/>
          </a:xfrm>
        </p:spPr>
        <p:txBody>
          <a:bodyPr/>
          <a:lstStyle/>
          <a:p>
            <a:r>
              <a:rPr lang="en-US" dirty="0" smtClean="0"/>
              <a:t>Incomes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633864" y="2673969"/>
            <a:ext cx="4800600" cy="2996398"/>
          </a:xfrm>
        </p:spPr>
        <p:txBody>
          <a:bodyPr/>
          <a:lstStyle/>
          <a:p>
            <a:r>
              <a:rPr lang="en-US" sz="2400" dirty="0" smtClean="0"/>
              <a:t> Influencers gain income by using our software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Their participation attracts marketers even more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This cycle of demand and return </a:t>
            </a:r>
            <a:r>
              <a:rPr lang="en-US" sz="2400" dirty="0"/>
              <a:t>is self-sufficient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2423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60387" y="910039"/>
            <a:ext cx="10178322" cy="960117"/>
          </a:xfrm>
        </p:spPr>
        <p:txBody>
          <a:bodyPr/>
          <a:lstStyle/>
          <a:p>
            <a:r>
              <a:rPr lang="en-US" dirty="0" smtClean="0"/>
              <a:t>Market Size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934" y1="31241" x2="16934" y2="31241"/>
                        <a14:foregroundMark x1="17500" y1="34290" x2="17500" y2="34290"/>
                        <a14:foregroundMark x1="16426" y1="51542" x2="16426" y2="51542"/>
                        <a14:foregroundMark x1="16992" y1="75825" x2="16992" y2="75825"/>
                        <a14:foregroundMark x1="15859" y1="56241" x2="15859" y2="56241"/>
                        <a14:foregroundMark x1="17070" y1="57389" x2="17070" y2="57389"/>
                        <a14:foregroundMark x1="18359" y1="55380" x2="18359" y2="55380"/>
                        <a14:foregroundMark x1="18066" y1="54986" x2="18066" y2="54591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159"/>
          <a:stretch/>
        </p:blipFill>
        <p:spPr>
          <a:xfrm>
            <a:off x="0" y="1672046"/>
            <a:ext cx="12192000" cy="56126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16972" y="2695304"/>
            <a:ext cx="2020389" cy="413656"/>
          </a:xfrm>
          <a:prstGeom prst="rect">
            <a:avLst/>
          </a:prstGeom>
          <a:solidFill>
            <a:srgbClr val="599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Market Size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6666401" y="3735978"/>
            <a:ext cx="2020389" cy="792480"/>
          </a:xfrm>
          <a:prstGeom prst="rect">
            <a:avLst/>
          </a:prstGeom>
          <a:solidFill>
            <a:srgbClr val="A4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Digital Market Size</a:t>
            </a:r>
            <a:endParaRPr lang="en-US" sz="2400" b="1" dirty="0"/>
          </a:p>
        </p:txBody>
      </p:sp>
      <p:sp>
        <p:nvSpPr>
          <p:cNvPr id="10" name="Freeform 9"/>
          <p:cNvSpPr/>
          <p:nvPr/>
        </p:nvSpPr>
        <p:spPr>
          <a:xfrm>
            <a:off x="8342811" y="5050971"/>
            <a:ext cx="1489166" cy="756762"/>
          </a:xfrm>
          <a:custGeom>
            <a:avLst/>
            <a:gdLst>
              <a:gd name="connsiteX0" fmla="*/ 330926 w 1489166"/>
              <a:gd name="connsiteY0" fmla="*/ 278675 h 756762"/>
              <a:gd name="connsiteX1" fmla="*/ 400595 w 1489166"/>
              <a:gd name="connsiteY1" fmla="*/ 209006 h 756762"/>
              <a:gd name="connsiteX2" fmla="*/ 426720 w 1489166"/>
              <a:gd name="connsiteY2" fmla="*/ 191589 h 756762"/>
              <a:gd name="connsiteX3" fmla="*/ 470263 w 1489166"/>
              <a:gd name="connsiteY3" fmla="*/ 148046 h 756762"/>
              <a:gd name="connsiteX4" fmla="*/ 522515 w 1489166"/>
              <a:gd name="connsiteY4" fmla="*/ 95795 h 756762"/>
              <a:gd name="connsiteX5" fmla="*/ 548640 w 1489166"/>
              <a:gd name="connsiteY5" fmla="*/ 69669 h 756762"/>
              <a:gd name="connsiteX6" fmla="*/ 566058 w 1489166"/>
              <a:gd name="connsiteY6" fmla="*/ 52252 h 756762"/>
              <a:gd name="connsiteX7" fmla="*/ 583475 w 1489166"/>
              <a:gd name="connsiteY7" fmla="*/ 26126 h 756762"/>
              <a:gd name="connsiteX8" fmla="*/ 609600 w 1489166"/>
              <a:gd name="connsiteY8" fmla="*/ 8709 h 756762"/>
              <a:gd name="connsiteX9" fmla="*/ 679269 w 1489166"/>
              <a:gd name="connsiteY9" fmla="*/ 0 h 756762"/>
              <a:gd name="connsiteX10" fmla="*/ 896983 w 1489166"/>
              <a:gd name="connsiteY10" fmla="*/ 26126 h 756762"/>
              <a:gd name="connsiteX11" fmla="*/ 949235 w 1489166"/>
              <a:gd name="connsiteY11" fmla="*/ 34835 h 756762"/>
              <a:gd name="connsiteX12" fmla="*/ 1010195 w 1489166"/>
              <a:gd name="connsiteY12" fmla="*/ 60960 h 756762"/>
              <a:gd name="connsiteX13" fmla="*/ 1062446 w 1489166"/>
              <a:gd name="connsiteY13" fmla="*/ 87086 h 756762"/>
              <a:gd name="connsiteX14" fmla="*/ 1114698 w 1489166"/>
              <a:gd name="connsiteY14" fmla="*/ 121920 h 756762"/>
              <a:gd name="connsiteX15" fmla="*/ 1166949 w 1489166"/>
              <a:gd name="connsiteY15" fmla="*/ 148046 h 756762"/>
              <a:gd name="connsiteX16" fmla="*/ 1236618 w 1489166"/>
              <a:gd name="connsiteY16" fmla="*/ 191589 h 756762"/>
              <a:gd name="connsiteX17" fmla="*/ 1262743 w 1489166"/>
              <a:gd name="connsiteY17" fmla="*/ 200298 h 756762"/>
              <a:gd name="connsiteX18" fmla="*/ 1288869 w 1489166"/>
              <a:gd name="connsiteY18" fmla="*/ 209006 h 756762"/>
              <a:gd name="connsiteX19" fmla="*/ 1341120 w 1489166"/>
              <a:gd name="connsiteY19" fmla="*/ 243840 h 756762"/>
              <a:gd name="connsiteX20" fmla="*/ 1358538 w 1489166"/>
              <a:gd name="connsiteY20" fmla="*/ 261258 h 756762"/>
              <a:gd name="connsiteX21" fmla="*/ 1375955 w 1489166"/>
              <a:gd name="connsiteY21" fmla="*/ 287383 h 756762"/>
              <a:gd name="connsiteX22" fmla="*/ 1402080 w 1489166"/>
              <a:gd name="connsiteY22" fmla="*/ 304800 h 756762"/>
              <a:gd name="connsiteX23" fmla="*/ 1445623 w 1489166"/>
              <a:gd name="connsiteY23" fmla="*/ 339635 h 756762"/>
              <a:gd name="connsiteX24" fmla="*/ 1454332 w 1489166"/>
              <a:gd name="connsiteY24" fmla="*/ 365760 h 756762"/>
              <a:gd name="connsiteX25" fmla="*/ 1471749 w 1489166"/>
              <a:gd name="connsiteY25" fmla="*/ 383178 h 756762"/>
              <a:gd name="connsiteX26" fmla="*/ 1489166 w 1489166"/>
              <a:gd name="connsiteY26" fmla="*/ 435429 h 756762"/>
              <a:gd name="connsiteX27" fmla="*/ 1480458 w 1489166"/>
              <a:gd name="connsiteY27" fmla="*/ 478972 h 756762"/>
              <a:gd name="connsiteX28" fmla="*/ 1471749 w 1489166"/>
              <a:gd name="connsiteY28" fmla="*/ 505098 h 756762"/>
              <a:gd name="connsiteX29" fmla="*/ 1367246 w 1489166"/>
              <a:gd name="connsiteY29" fmla="*/ 548640 h 756762"/>
              <a:gd name="connsiteX30" fmla="*/ 1341120 w 1489166"/>
              <a:gd name="connsiteY30" fmla="*/ 557349 h 756762"/>
              <a:gd name="connsiteX31" fmla="*/ 1358538 w 1489166"/>
              <a:gd name="connsiteY31" fmla="*/ 635726 h 756762"/>
              <a:gd name="connsiteX32" fmla="*/ 1288869 w 1489166"/>
              <a:gd name="connsiteY32" fmla="*/ 687978 h 756762"/>
              <a:gd name="connsiteX33" fmla="*/ 1236618 w 1489166"/>
              <a:gd name="connsiteY33" fmla="*/ 705395 h 756762"/>
              <a:gd name="connsiteX34" fmla="*/ 1210492 w 1489166"/>
              <a:gd name="connsiteY34" fmla="*/ 714103 h 756762"/>
              <a:gd name="connsiteX35" fmla="*/ 1018903 w 1489166"/>
              <a:gd name="connsiteY35" fmla="*/ 696686 h 756762"/>
              <a:gd name="connsiteX36" fmla="*/ 992778 w 1489166"/>
              <a:gd name="connsiteY36" fmla="*/ 687978 h 756762"/>
              <a:gd name="connsiteX37" fmla="*/ 957943 w 1489166"/>
              <a:gd name="connsiteY37" fmla="*/ 679269 h 756762"/>
              <a:gd name="connsiteX38" fmla="*/ 905692 w 1489166"/>
              <a:gd name="connsiteY38" fmla="*/ 661852 h 756762"/>
              <a:gd name="connsiteX39" fmla="*/ 862149 w 1489166"/>
              <a:gd name="connsiteY39" fmla="*/ 653143 h 756762"/>
              <a:gd name="connsiteX40" fmla="*/ 818606 w 1489166"/>
              <a:gd name="connsiteY40" fmla="*/ 635726 h 756762"/>
              <a:gd name="connsiteX41" fmla="*/ 748938 w 1489166"/>
              <a:gd name="connsiteY41" fmla="*/ 618309 h 756762"/>
              <a:gd name="connsiteX42" fmla="*/ 687978 w 1489166"/>
              <a:gd name="connsiteY42" fmla="*/ 627018 h 756762"/>
              <a:gd name="connsiteX43" fmla="*/ 670560 w 1489166"/>
              <a:gd name="connsiteY43" fmla="*/ 644435 h 756762"/>
              <a:gd name="connsiteX44" fmla="*/ 644435 w 1489166"/>
              <a:gd name="connsiteY44" fmla="*/ 653143 h 756762"/>
              <a:gd name="connsiteX45" fmla="*/ 574766 w 1489166"/>
              <a:gd name="connsiteY45" fmla="*/ 687978 h 756762"/>
              <a:gd name="connsiteX46" fmla="*/ 496389 w 1489166"/>
              <a:gd name="connsiteY46" fmla="*/ 731520 h 756762"/>
              <a:gd name="connsiteX47" fmla="*/ 374469 w 1489166"/>
              <a:gd name="connsiteY47" fmla="*/ 740229 h 756762"/>
              <a:gd name="connsiteX48" fmla="*/ 348343 w 1489166"/>
              <a:gd name="connsiteY48" fmla="*/ 731520 h 756762"/>
              <a:gd name="connsiteX49" fmla="*/ 261258 w 1489166"/>
              <a:gd name="connsiteY49" fmla="*/ 705395 h 756762"/>
              <a:gd name="connsiteX50" fmla="*/ 209006 w 1489166"/>
              <a:gd name="connsiteY50" fmla="*/ 687978 h 756762"/>
              <a:gd name="connsiteX51" fmla="*/ 139338 w 1489166"/>
              <a:gd name="connsiteY51" fmla="*/ 670560 h 756762"/>
              <a:gd name="connsiteX52" fmla="*/ 95795 w 1489166"/>
              <a:gd name="connsiteY52" fmla="*/ 644435 h 756762"/>
              <a:gd name="connsiteX53" fmla="*/ 69669 w 1489166"/>
              <a:gd name="connsiteY53" fmla="*/ 627018 h 756762"/>
              <a:gd name="connsiteX54" fmla="*/ 43543 w 1489166"/>
              <a:gd name="connsiteY54" fmla="*/ 618309 h 756762"/>
              <a:gd name="connsiteX55" fmla="*/ 0 w 1489166"/>
              <a:gd name="connsiteY55" fmla="*/ 583475 h 756762"/>
              <a:gd name="connsiteX56" fmla="*/ 8709 w 1489166"/>
              <a:gd name="connsiteY56" fmla="*/ 557349 h 756762"/>
              <a:gd name="connsiteX57" fmla="*/ 34835 w 1489166"/>
              <a:gd name="connsiteY57" fmla="*/ 531223 h 756762"/>
              <a:gd name="connsiteX58" fmla="*/ 113212 w 1489166"/>
              <a:gd name="connsiteY58" fmla="*/ 487680 h 756762"/>
              <a:gd name="connsiteX59" fmla="*/ 139338 w 1489166"/>
              <a:gd name="connsiteY59" fmla="*/ 461555 h 756762"/>
              <a:gd name="connsiteX60" fmla="*/ 148046 w 1489166"/>
              <a:gd name="connsiteY60" fmla="*/ 435429 h 756762"/>
              <a:gd name="connsiteX61" fmla="*/ 209006 w 1489166"/>
              <a:gd name="connsiteY61" fmla="*/ 374469 h 756762"/>
              <a:gd name="connsiteX62" fmla="*/ 252549 w 1489166"/>
              <a:gd name="connsiteY62" fmla="*/ 339635 h 756762"/>
              <a:gd name="connsiteX63" fmla="*/ 278675 w 1489166"/>
              <a:gd name="connsiteY63" fmla="*/ 322218 h 756762"/>
              <a:gd name="connsiteX64" fmla="*/ 296092 w 1489166"/>
              <a:gd name="connsiteY64" fmla="*/ 304800 h 756762"/>
              <a:gd name="connsiteX65" fmla="*/ 330926 w 1489166"/>
              <a:gd name="connsiteY65" fmla="*/ 278675 h 75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489166" h="756762">
                <a:moveTo>
                  <a:pt x="330926" y="278675"/>
                </a:moveTo>
                <a:cubicBezTo>
                  <a:pt x="348343" y="262709"/>
                  <a:pt x="373269" y="227224"/>
                  <a:pt x="400595" y="209006"/>
                </a:cubicBezTo>
                <a:cubicBezTo>
                  <a:pt x="409303" y="203200"/>
                  <a:pt x="418843" y="198481"/>
                  <a:pt x="426720" y="191589"/>
                </a:cubicBezTo>
                <a:cubicBezTo>
                  <a:pt x="442168" y="178072"/>
                  <a:pt x="455749" y="162560"/>
                  <a:pt x="470263" y="148046"/>
                </a:cubicBezTo>
                <a:lnTo>
                  <a:pt x="522515" y="95795"/>
                </a:lnTo>
                <a:lnTo>
                  <a:pt x="548640" y="69669"/>
                </a:lnTo>
                <a:cubicBezTo>
                  <a:pt x="554446" y="63863"/>
                  <a:pt x="561504" y="59084"/>
                  <a:pt x="566058" y="52252"/>
                </a:cubicBezTo>
                <a:cubicBezTo>
                  <a:pt x="571864" y="43543"/>
                  <a:pt x="576074" y="33527"/>
                  <a:pt x="583475" y="26126"/>
                </a:cubicBezTo>
                <a:cubicBezTo>
                  <a:pt x="590876" y="18725"/>
                  <a:pt x="599503" y="11463"/>
                  <a:pt x="609600" y="8709"/>
                </a:cubicBezTo>
                <a:cubicBezTo>
                  <a:pt x="632179" y="2551"/>
                  <a:pt x="656046" y="2903"/>
                  <a:pt x="679269" y="0"/>
                </a:cubicBezTo>
                <a:cubicBezTo>
                  <a:pt x="827686" y="11417"/>
                  <a:pt x="755151" y="2487"/>
                  <a:pt x="896983" y="26126"/>
                </a:cubicBezTo>
                <a:cubicBezTo>
                  <a:pt x="914400" y="29029"/>
                  <a:pt x="932483" y="29251"/>
                  <a:pt x="949235" y="34835"/>
                </a:cubicBezTo>
                <a:cubicBezTo>
                  <a:pt x="978543" y="44604"/>
                  <a:pt x="980067" y="43743"/>
                  <a:pt x="1010195" y="60960"/>
                </a:cubicBezTo>
                <a:cubicBezTo>
                  <a:pt x="1057466" y="87973"/>
                  <a:pt x="1014543" y="71119"/>
                  <a:pt x="1062446" y="87086"/>
                </a:cubicBezTo>
                <a:cubicBezTo>
                  <a:pt x="1079863" y="98697"/>
                  <a:pt x="1094839" y="115300"/>
                  <a:pt x="1114698" y="121920"/>
                </a:cubicBezTo>
                <a:cubicBezTo>
                  <a:pt x="1150752" y="133939"/>
                  <a:pt x="1133185" y="125537"/>
                  <a:pt x="1166949" y="148046"/>
                </a:cubicBezTo>
                <a:cubicBezTo>
                  <a:pt x="1194550" y="189449"/>
                  <a:pt x="1174436" y="170861"/>
                  <a:pt x="1236618" y="191589"/>
                </a:cubicBezTo>
                <a:lnTo>
                  <a:pt x="1262743" y="200298"/>
                </a:lnTo>
                <a:lnTo>
                  <a:pt x="1288869" y="209006"/>
                </a:lnTo>
                <a:cubicBezTo>
                  <a:pt x="1306286" y="220617"/>
                  <a:pt x="1326318" y="229038"/>
                  <a:pt x="1341120" y="243840"/>
                </a:cubicBezTo>
                <a:cubicBezTo>
                  <a:pt x="1346926" y="249646"/>
                  <a:pt x="1353409" y="254846"/>
                  <a:pt x="1358538" y="261258"/>
                </a:cubicBezTo>
                <a:cubicBezTo>
                  <a:pt x="1365076" y="269431"/>
                  <a:pt x="1368554" y="279982"/>
                  <a:pt x="1375955" y="287383"/>
                </a:cubicBezTo>
                <a:cubicBezTo>
                  <a:pt x="1383356" y="294784"/>
                  <a:pt x="1393907" y="298262"/>
                  <a:pt x="1402080" y="304800"/>
                </a:cubicBezTo>
                <a:cubicBezTo>
                  <a:pt x="1464124" y="354436"/>
                  <a:pt x="1365216" y="286030"/>
                  <a:pt x="1445623" y="339635"/>
                </a:cubicBezTo>
                <a:cubicBezTo>
                  <a:pt x="1448526" y="348343"/>
                  <a:pt x="1449609" y="357889"/>
                  <a:pt x="1454332" y="365760"/>
                </a:cubicBezTo>
                <a:cubicBezTo>
                  <a:pt x="1458556" y="372801"/>
                  <a:pt x="1468077" y="375834"/>
                  <a:pt x="1471749" y="383178"/>
                </a:cubicBezTo>
                <a:cubicBezTo>
                  <a:pt x="1479959" y="399599"/>
                  <a:pt x="1489166" y="435429"/>
                  <a:pt x="1489166" y="435429"/>
                </a:cubicBezTo>
                <a:cubicBezTo>
                  <a:pt x="1486263" y="449943"/>
                  <a:pt x="1484048" y="464612"/>
                  <a:pt x="1480458" y="478972"/>
                </a:cubicBezTo>
                <a:cubicBezTo>
                  <a:pt x="1478232" y="487878"/>
                  <a:pt x="1478240" y="498607"/>
                  <a:pt x="1471749" y="505098"/>
                </a:cubicBezTo>
                <a:cubicBezTo>
                  <a:pt x="1431583" y="545264"/>
                  <a:pt x="1417559" y="540255"/>
                  <a:pt x="1367246" y="548640"/>
                </a:cubicBezTo>
                <a:cubicBezTo>
                  <a:pt x="1358537" y="551543"/>
                  <a:pt x="1343642" y="548522"/>
                  <a:pt x="1341120" y="557349"/>
                </a:cubicBezTo>
                <a:cubicBezTo>
                  <a:pt x="1336404" y="573854"/>
                  <a:pt x="1352009" y="616140"/>
                  <a:pt x="1358538" y="635726"/>
                </a:cubicBezTo>
                <a:cubicBezTo>
                  <a:pt x="1337907" y="656356"/>
                  <a:pt x="1318406" y="678132"/>
                  <a:pt x="1288869" y="687978"/>
                </a:cubicBezTo>
                <a:lnTo>
                  <a:pt x="1236618" y="705395"/>
                </a:lnTo>
                <a:lnTo>
                  <a:pt x="1210492" y="714103"/>
                </a:lnTo>
                <a:cubicBezTo>
                  <a:pt x="1128027" y="709252"/>
                  <a:pt x="1086859" y="713675"/>
                  <a:pt x="1018903" y="696686"/>
                </a:cubicBezTo>
                <a:cubicBezTo>
                  <a:pt x="1009998" y="694460"/>
                  <a:pt x="1001604" y="690500"/>
                  <a:pt x="992778" y="687978"/>
                </a:cubicBezTo>
                <a:cubicBezTo>
                  <a:pt x="981269" y="684690"/>
                  <a:pt x="969407" y="682708"/>
                  <a:pt x="957943" y="679269"/>
                </a:cubicBezTo>
                <a:cubicBezTo>
                  <a:pt x="940358" y="673994"/>
                  <a:pt x="923695" y="665453"/>
                  <a:pt x="905692" y="661852"/>
                </a:cubicBezTo>
                <a:cubicBezTo>
                  <a:pt x="891178" y="658949"/>
                  <a:pt x="876327" y="657396"/>
                  <a:pt x="862149" y="653143"/>
                </a:cubicBezTo>
                <a:cubicBezTo>
                  <a:pt x="847176" y="648651"/>
                  <a:pt x="833243" y="641215"/>
                  <a:pt x="818606" y="635726"/>
                </a:cubicBezTo>
                <a:cubicBezTo>
                  <a:pt x="788006" y="624251"/>
                  <a:pt x="786053" y="625733"/>
                  <a:pt x="748938" y="618309"/>
                </a:cubicBezTo>
                <a:cubicBezTo>
                  <a:pt x="728618" y="621212"/>
                  <a:pt x="707451" y="620527"/>
                  <a:pt x="687978" y="627018"/>
                </a:cubicBezTo>
                <a:cubicBezTo>
                  <a:pt x="680189" y="629614"/>
                  <a:pt x="677601" y="640211"/>
                  <a:pt x="670560" y="644435"/>
                </a:cubicBezTo>
                <a:cubicBezTo>
                  <a:pt x="662689" y="649158"/>
                  <a:pt x="652792" y="649345"/>
                  <a:pt x="644435" y="653143"/>
                </a:cubicBezTo>
                <a:cubicBezTo>
                  <a:pt x="620798" y="663887"/>
                  <a:pt x="596370" y="673576"/>
                  <a:pt x="574766" y="687978"/>
                </a:cubicBezTo>
                <a:cubicBezTo>
                  <a:pt x="514877" y="727904"/>
                  <a:pt x="542374" y="716193"/>
                  <a:pt x="496389" y="731520"/>
                </a:cubicBezTo>
                <a:cubicBezTo>
                  <a:pt x="455423" y="772488"/>
                  <a:pt x="482183" y="754592"/>
                  <a:pt x="374469" y="740229"/>
                </a:cubicBezTo>
                <a:cubicBezTo>
                  <a:pt x="365370" y="739016"/>
                  <a:pt x="357170" y="734042"/>
                  <a:pt x="348343" y="731520"/>
                </a:cubicBezTo>
                <a:cubicBezTo>
                  <a:pt x="256210" y="705197"/>
                  <a:pt x="385435" y="746788"/>
                  <a:pt x="261258" y="705395"/>
                </a:cubicBezTo>
                <a:lnTo>
                  <a:pt x="209006" y="687978"/>
                </a:lnTo>
                <a:cubicBezTo>
                  <a:pt x="156462" y="677469"/>
                  <a:pt x="179505" y="683950"/>
                  <a:pt x="139338" y="670560"/>
                </a:cubicBezTo>
                <a:cubicBezTo>
                  <a:pt x="105316" y="636540"/>
                  <a:pt x="141015" y="667045"/>
                  <a:pt x="95795" y="644435"/>
                </a:cubicBezTo>
                <a:cubicBezTo>
                  <a:pt x="86433" y="639754"/>
                  <a:pt x="79030" y="631699"/>
                  <a:pt x="69669" y="627018"/>
                </a:cubicBezTo>
                <a:cubicBezTo>
                  <a:pt x="61458" y="622913"/>
                  <a:pt x="51754" y="622414"/>
                  <a:pt x="43543" y="618309"/>
                </a:cubicBezTo>
                <a:cubicBezTo>
                  <a:pt x="21574" y="607324"/>
                  <a:pt x="16199" y="599674"/>
                  <a:pt x="0" y="583475"/>
                </a:cubicBezTo>
                <a:cubicBezTo>
                  <a:pt x="2903" y="574766"/>
                  <a:pt x="3617" y="564987"/>
                  <a:pt x="8709" y="557349"/>
                </a:cubicBezTo>
                <a:cubicBezTo>
                  <a:pt x="15541" y="547102"/>
                  <a:pt x="25113" y="538784"/>
                  <a:pt x="34835" y="531223"/>
                </a:cubicBezTo>
                <a:cubicBezTo>
                  <a:pt x="79751" y="496288"/>
                  <a:pt x="73794" y="500820"/>
                  <a:pt x="113212" y="487680"/>
                </a:cubicBezTo>
                <a:cubicBezTo>
                  <a:pt x="121921" y="478972"/>
                  <a:pt x="132506" y="471802"/>
                  <a:pt x="139338" y="461555"/>
                </a:cubicBezTo>
                <a:cubicBezTo>
                  <a:pt x="144430" y="453917"/>
                  <a:pt x="143588" y="443454"/>
                  <a:pt x="148046" y="435429"/>
                </a:cubicBezTo>
                <a:cubicBezTo>
                  <a:pt x="179805" y="378263"/>
                  <a:pt x="166603" y="388604"/>
                  <a:pt x="209006" y="374469"/>
                </a:cubicBezTo>
                <a:cubicBezTo>
                  <a:pt x="238366" y="330428"/>
                  <a:pt x="210484" y="360666"/>
                  <a:pt x="252549" y="339635"/>
                </a:cubicBezTo>
                <a:cubicBezTo>
                  <a:pt x="261911" y="334954"/>
                  <a:pt x="270502" y="328756"/>
                  <a:pt x="278675" y="322218"/>
                </a:cubicBezTo>
                <a:cubicBezTo>
                  <a:pt x="285086" y="317089"/>
                  <a:pt x="288748" y="308472"/>
                  <a:pt x="296092" y="304800"/>
                </a:cubicBezTo>
                <a:cubicBezTo>
                  <a:pt x="332761" y="286465"/>
                  <a:pt x="313509" y="294641"/>
                  <a:pt x="330926" y="278675"/>
                </a:cubicBez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69085" y="5024844"/>
            <a:ext cx="123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</a:rPr>
              <a:t>Social Media Marketing</a:t>
            </a:r>
            <a:endParaRPr lang="en-US" sz="1600" b="1" dirty="0">
              <a:solidFill>
                <a:schemeClr val="lt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4000" y="2179316"/>
            <a:ext cx="870857" cy="87085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8351" y="3707673"/>
            <a:ext cx="870857" cy="87085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41408" y="5253444"/>
            <a:ext cx="870857" cy="87085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38535" y="2198906"/>
            <a:ext cx="310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Advertising Growth Rate of 15% 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66693" y="3707673"/>
            <a:ext cx="310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Digital Advertising </a:t>
            </a:r>
            <a:r>
              <a:rPr lang="en-US" sz="2400" b="1" dirty="0">
                <a:solidFill>
                  <a:schemeClr val="tx2"/>
                </a:solidFill>
              </a:rPr>
              <a:t>Growth Rate of </a:t>
            </a:r>
            <a:r>
              <a:rPr lang="en-US" sz="2400" b="1" dirty="0" smtClean="0">
                <a:solidFill>
                  <a:schemeClr val="tx2"/>
                </a:solidFill>
              </a:rPr>
              <a:t>62% 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1455" y="5127837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Prediction for 2020: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5000 Billion Net worth for DM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9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351</TotalTime>
  <Words>338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 Nazanin</vt:lpstr>
      <vt:lpstr>Gill Sans MT</vt:lpstr>
      <vt:lpstr>Impact</vt:lpstr>
      <vt:lpstr>Badge</vt:lpstr>
      <vt:lpstr>Influencer Marketing</vt:lpstr>
      <vt:lpstr>Marketing Strategies</vt:lpstr>
      <vt:lpstr>Influencers</vt:lpstr>
      <vt:lpstr>Why Influencer Marketing?</vt:lpstr>
      <vt:lpstr>Influencer marketing without us</vt:lpstr>
      <vt:lpstr>Our Solution</vt:lpstr>
      <vt:lpstr>How?</vt:lpstr>
      <vt:lpstr>Financial justification</vt:lpstr>
      <vt:lpstr>Market Size</vt:lpstr>
      <vt:lpstr>PowerPoint Presentation</vt:lpstr>
      <vt:lpstr>Work Packages</vt:lpstr>
      <vt:lpstr>Scheduling</vt:lpstr>
      <vt:lpstr>Risks</vt:lpstr>
      <vt:lpstr>Future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Influencer Marketing</dc:title>
  <dc:creator>mehrdad mirmohammadsadeghi</dc:creator>
  <cp:lastModifiedBy>mehrdad mirmohammadsadeghi</cp:lastModifiedBy>
  <cp:revision>17</cp:revision>
  <dcterms:created xsi:type="dcterms:W3CDTF">2019-10-21T08:01:57Z</dcterms:created>
  <dcterms:modified xsi:type="dcterms:W3CDTF">2019-10-21T13:53:22Z</dcterms:modified>
</cp:coreProperties>
</file>