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276865"/>
            <a:ext cx="8001000" cy="700216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Algerian" panose="04020705040A02060702" pitchFamily="82" charset="0"/>
              </a:rPr>
              <a:t>Ethical Hacking</a:t>
            </a:r>
            <a:endParaRPr lang="en-CA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390768"/>
            <a:ext cx="6400800" cy="461319"/>
          </a:xfrm>
        </p:spPr>
        <p:txBody>
          <a:bodyPr/>
          <a:lstStyle/>
          <a:p>
            <a:r>
              <a:rPr lang="en-CA" dirty="0" smtClean="0">
                <a:latin typeface="Bahnschrift SemiBold SemiConden" panose="020B0502040204020203" pitchFamily="34" charset="0"/>
              </a:rPr>
              <a:t>Written by : Mahyar Abbasi</a:t>
            </a:r>
            <a:endParaRPr lang="en-CA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8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72994"/>
            <a:ext cx="8534401" cy="680027"/>
          </a:xfrm>
        </p:spPr>
        <p:txBody>
          <a:bodyPr/>
          <a:lstStyle/>
          <a:p>
            <a:r>
              <a:rPr lang="en-CA" dirty="0" smtClean="0">
                <a:latin typeface="Freestyle Script" panose="030804020302050B0404" pitchFamily="66" charset="0"/>
              </a:rPr>
              <a:t>Hacking  in  simple  words</a:t>
            </a:r>
            <a:endParaRPr lang="en-CA" dirty="0">
              <a:latin typeface="Freestyle Script" panose="030804020302050B0404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4" y="1393004"/>
            <a:ext cx="8534400" cy="4744185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Hacking 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has been a part of computing for almost five decades and it is a very broad discipline, which covers a wide range of topics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The first known event of hacking had taken place in 1960 at MIT and at the same time, the term "Hacker" was originated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Hacking is the act of finding the possible entry points that exist in a computer system or a computer network and finally entering into them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Hacking is usually done to gain unauthorized access to a computer system or a computer network, either to harm the systems or to steal sensitive information available on the computer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Hacking is usually legal as long as it is being done to find weaknesses in a computer or network system for testing purpose. This sort of hacking is what we call Ethical Hacking.</a:t>
            </a:r>
            <a:endParaRPr lang="en-CA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04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22422"/>
            <a:ext cx="8534401" cy="659027"/>
          </a:xfrm>
        </p:spPr>
        <p:txBody>
          <a:bodyPr/>
          <a:lstStyle/>
          <a:p>
            <a:r>
              <a:rPr lang="en-CA" dirty="0" smtClean="0">
                <a:latin typeface="Freestyle Script" panose="030804020302050B0404" pitchFamily="66" charset="0"/>
              </a:rPr>
              <a:t>Who’s  a  hacker ?</a:t>
            </a:r>
            <a:endParaRPr lang="en-CA" dirty="0">
              <a:latin typeface="Freestyle Script" panose="030804020302050B0404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881449"/>
            <a:ext cx="8534400" cy="511295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CA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dirty="0" smtClean="0">
                <a:solidFill>
                  <a:schemeClr val="tx1"/>
                </a:solidFill>
              </a:rPr>
              <a:t>A computer expert who does the act of HACKING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CA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dirty="0" smtClean="0">
                <a:solidFill>
                  <a:schemeClr val="tx1"/>
                </a:solidFill>
              </a:rPr>
              <a:t>Knowledge seekers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CA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dirty="0" smtClean="0">
                <a:solidFill>
                  <a:schemeClr val="tx1"/>
                </a:solidFill>
              </a:rPr>
              <a:t>Try to understand how systems operate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dirty="0" smtClean="0">
                <a:solidFill>
                  <a:schemeClr val="tx1"/>
                </a:solidFill>
              </a:rPr>
              <a:t>How systems are designed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dirty="0" smtClean="0">
                <a:solidFill>
                  <a:schemeClr val="tx1"/>
                </a:solidFill>
              </a:rPr>
              <a:t>Finally, attempt to play with these systems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9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11898"/>
            <a:ext cx="8534401" cy="62950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Freestyle Script" panose="030804020302050B0404" pitchFamily="66" charset="0"/>
              </a:rPr>
              <a:t>Types  of  hacking</a:t>
            </a:r>
            <a:endParaRPr lang="en-CA" dirty="0">
              <a:latin typeface="Freestyle Script" panose="030804020302050B0404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799070"/>
            <a:ext cx="8534400" cy="5195330"/>
          </a:xfrm>
        </p:spPr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Based on what is being hacked, we can segregate hacking into different categories, shown below :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4211" y="1595395"/>
            <a:ext cx="8534401" cy="451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Hacking : </a:t>
            </a:r>
            <a:r>
              <a:rPr lang="en-CA" sz="1200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taking unauthorized control over web server and its software such as databases and other interfaces.</a:t>
            </a:r>
          </a:p>
          <a:p>
            <a:endParaRPr lang="en-CA" sz="1200" b="1" i="1" dirty="0">
              <a:solidFill>
                <a:schemeClr val="tx1"/>
              </a:solidFill>
            </a:endParaRPr>
          </a:p>
          <a:p>
            <a:r>
              <a:rPr lang="en-CA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hacking : </a:t>
            </a:r>
            <a:r>
              <a:rPr lang="en-US" sz="1200" b="1" i="1" dirty="0"/>
              <a:t>gathering information about a network by using tools like Telnet, NS lookup, Ping, Tracert, Netstat, etc. with the intent to harm the network system and hamper its operation</a:t>
            </a:r>
            <a:r>
              <a:rPr lang="en-US" sz="1200" b="1" i="1" dirty="0" smtClean="0"/>
              <a:t>.</a:t>
            </a:r>
          </a:p>
          <a:p>
            <a:endParaRPr lang="en-US" sz="12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CA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 Hacking : </a:t>
            </a:r>
            <a:r>
              <a:rPr lang="en-US" sz="1200" b="1" i="1" dirty="0"/>
              <a:t>getting unauthorized access on an Email account and using it without taking the consent of its owner. </a:t>
            </a:r>
            <a:endParaRPr lang="en-US" sz="1200" b="1" i="1" dirty="0" smtClean="0"/>
          </a:p>
          <a:p>
            <a:endParaRPr lang="en-US" sz="12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CA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Ethical Hacking : </a:t>
            </a:r>
            <a:r>
              <a:rPr lang="en-CA" sz="1200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finding weaknesses in a computer or network system for testing purposes and finally getting them fixed.</a:t>
            </a:r>
          </a:p>
          <a:p>
            <a:endParaRPr lang="en-CA" sz="1200" b="1" i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CA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 Hacking : </a:t>
            </a:r>
            <a:r>
              <a:rPr lang="en-CA" sz="1200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of recovering secret passwords from data that has been stored in or transmitted by a computer system.</a:t>
            </a:r>
          </a:p>
          <a:p>
            <a:endParaRPr lang="en-CA" sz="12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CA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 Hacking :</a:t>
            </a:r>
            <a:r>
              <a:rPr lang="en-CA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CA" sz="1200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of stealing computer IDs and passwords by applying hacking methods.</a:t>
            </a:r>
          </a:p>
          <a:p>
            <a:endParaRPr lang="en-CA" sz="1200" b="1" i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950189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352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Algerian</vt:lpstr>
      <vt:lpstr>Bahnschrift SemiBold SemiConden</vt:lpstr>
      <vt:lpstr>Century Gothic</vt:lpstr>
      <vt:lpstr>Courier New</vt:lpstr>
      <vt:lpstr>Freestyle Script</vt:lpstr>
      <vt:lpstr>Wingdings</vt:lpstr>
      <vt:lpstr>Wingdings 3</vt:lpstr>
      <vt:lpstr>Slice</vt:lpstr>
      <vt:lpstr>Ethical Hacking</vt:lpstr>
      <vt:lpstr>Hacking  in  simple  words</vt:lpstr>
      <vt:lpstr>Who’s  a  hacker ?</vt:lpstr>
      <vt:lpstr>Types  of  hacking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</dc:title>
  <dc:creator>Mahyar abbasi</dc:creator>
  <cp:lastModifiedBy>Mahyar abbasi</cp:lastModifiedBy>
  <cp:revision>6</cp:revision>
  <dcterms:created xsi:type="dcterms:W3CDTF">2019-10-09T18:23:45Z</dcterms:created>
  <dcterms:modified xsi:type="dcterms:W3CDTF">2019-10-09T19:18:19Z</dcterms:modified>
</cp:coreProperties>
</file>