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 dirty="0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90D47-211F-46A5-B14D-6DA0AF8E621C}" type="presOf" srcId="{7A926994-35AA-47D9-9A0C-F4B622D665FB}" destId="{0D8D5677-6292-4302-BEE1-1999F5E27ABD}" srcOrd="0" destOrd="0" presId="urn:microsoft.com/office/officeart/2005/8/layout/process1"/>
    <dgm:cxn modelId="{50C40B37-8DC9-4F1E-A61F-3F36E6828D80}" type="presOf" srcId="{3A9D0FD7-FD81-49B8-A06F-4C452264D191}" destId="{51E78E23-6A1B-4D04-9D78-760AEFA6D613}" srcOrd="0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E97F4323-284A-40DD-AAB2-619D0986848B}" type="presOf" srcId="{5DB0C244-563C-4536-85FB-7106AFE48CE5}" destId="{0E3008D1-0D82-4AEB-A3E0-BAF8D12E6DFF}" srcOrd="0" destOrd="0" presId="urn:microsoft.com/office/officeart/2005/8/layout/process1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036B8500-8CBA-4F15-BAF1-7EDBC4287229}" type="presOf" srcId="{10185862-AECF-45F7-8228-1C6993F68D98}" destId="{993267D4-7A50-4A75-9FB1-8E39454FB048}" srcOrd="1" destOrd="0" presId="urn:microsoft.com/office/officeart/2005/8/layout/process1"/>
    <dgm:cxn modelId="{9A94E4CB-7F05-4B82-A948-F1B0B574BA27}" type="presOf" srcId="{8280E17E-DE06-42BC-A01E-85669684C35B}" destId="{638EC7EC-93DD-4CFB-9E65-E0D793D4C598}" srcOrd="1" destOrd="0" presId="urn:microsoft.com/office/officeart/2005/8/layout/process1"/>
    <dgm:cxn modelId="{5542C9B9-D0D0-4D7F-A7AA-998EBD1136F1}" type="presOf" srcId="{5DFFFC19-99F3-4EA8-9526-64DC3DB04AB9}" destId="{F1B78FF6-35BE-484E-8A7B-0EBA6B76DAA9}" srcOrd="0" destOrd="0" presId="urn:microsoft.com/office/officeart/2005/8/layout/process1"/>
    <dgm:cxn modelId="{FA2CB8BA-8044-446C-BA70-C297429E3DBD}" type="presOf" srcId="{E70AEF39-E702-4818-BB7F-F8A3B65D84B2}" destId="{02DB8FC7-A47A-4140-BF26-AC4860789FFD}" srcOrd="1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1B33EE79-0A18-4382-882F-ADF3B19C103E}" type="presOf" srcId="{114A37A1-55FB-400F-84EE-8B359E89DD94}" destId="{9B895607-4F29-4F31-9779-87D6B102A71F}" srcOrd="0" destOrd="0" presId="urn:microsoft.com/office/officeart/2005/8/layout/process1"/>
    <dgm:cxn modelId="{15E8A0E5-0056-4CF7-8735-77D631E8D44F}" type="presOf" srcId="{10185862-AECF-45F7-8228-1C6993F68D98}" destId="{F7823A57-D7D0-4BA4-AFEF-39E866BD7403}" srcOrd="0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F4B3A7B1-B304-4555-9DA3-6F08C953E25F}" type="presOf" srcId="{79D9F4B2-0411-429C-8FCA-0671AFE0BD96}" destId="{94EE10ED-08D4-4387-B918-64E66072D9F8}" srcOrd="0" destOrd="0" presId="urn:microsoft.com/office/officeart/2005/8/layout/process1"/>
    <dgm:cxn modelId="{A3A3A034-16AE-49F3-876C-6DEF8E648F4F}" type="presOf" srcId="{77F86C3A-60F3-4510-A9B7-DEAD662957FF}" destId="{91285DF7-A21F-41F0-AE46-76301ADBE4EC}" srcOrd="1" destOrd="0" presId="urn:microsoft.com/office/officeart/2005/8/layout/process1"/>
    <dgm:cxn modelId="{CC014CAD-A22F-4EB5-BB7B-42D1EE0094FF}" type="presOf" srcId="{8280E17E-DE06-42BC-A01E-85669684C35B}" destId="{46CEAAC7-ED59-4F4B-B746-D0F4AE3B5EAF}" srcOrd="0" destOrd="0" presId="urn:microsoft.com/office/officeart/2005/8/layout/process1"/>
    <dgm:cxn modelId="{D7FA4F84-85E2-4BE9-9466-3A2E7F34A8EF}" type="presOf" srcId="{187C8780-63D6-45AF-9D3A-953BB4BA05B7}" destId="{3CA11B34-06BF-4686-A4E1-0C0C77A69B1F}" srcOrd="0" destOrd="0" presId="urn:microsoft.com/office/officeart/2005/8/layout/process1"/>
    <dgm:cxn modelId="{A2229D7F-66EE-41CF-BED6-DBC5904BCACF}" type="presOf" srcId="{77F86C3A-60F3-4510-A9B7-DEAD662957FF}" destId="{828C4730-9494-4D28-AAA4-074141AF7C60}" srcOrd="0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2890A91C-73CC-4617-B754-C497EB4DC341}" type="presOf" srcId="{299460B4-A5D7-407F-B362-0A15F0AD700F}" destId="{BB82328D-B315-4B57-BBF3-58696F0504AC}" srcOrd="0" destOrd="0" presId="urn:microsoft.com/office/officeart/2005/8/layout/process1"/>
    <dgm:cxn modelId="{7A69824C-166E-47BE-B19A-5D0E0B49E48D}" type="presOf" srcId="{3A9D0FD7-FD81-49B8-A06F-4C452264D191}" destId="{10D90AB7-DAF3-424B-B816-71253E982AC2}" srcOrd="1" destOrd="0" presId="urn:microsoft.com/office/officeart/2005/8/layout/process1"/>
    <dgm:cxn modelId="{1C122634-54F3-4A68-A4E7-3AA019743644}" type="presOf" srcId="{E70AEF39-E702-4818-BB7F-F8A3B65D84B2}" destId="{EE13545A-C2E6-43AE-9457-FFEF87940514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CCBA0FDE-50FC-42D0-A398-8413CDF8312F}" type="presParOf" srcId="{0D8D5677-6292-4302-BEE1-1999F5E27ABD}" destId="{F1B78FF6-35BE-484E-8A7B-0EBA6B76DAA9}" srcOrd="0" destOrd="0" presId="urn:microsoft.com/office/officeart/2005/8/layout/process1"/>
    <dgm:cxn modelId="{1EFC7915-9D9D-4B33-8317-595148657093}" type="presParOf" srcId="{0D8D5677-6292-4302-BEE1-1999F5E27ABD}" destId="{51E78E23-6A1B-4D04-9D78-760AEFA6D613}" srcOrd="1" destOrd="0" presId="urn:microsoft.com/office/officeart/2005/8/layout/process1"/>
    <dgm:cxn modelId="{43D57A4D-6E96-4848-8B10-C33F7D3CADD4}" type="presParOf" srcId="{51E78E23-6A1B-4D04-9D78-760AEFA6D613}" destId="{10D90AB7-DAF3-424B-B816-71253E982AC2}" srcOrd="0" destOrd="0" presId="urn:microsoft.com/office/officeart/2005/8/layout/process1"/>
    <dgm:cxn modelId="{489A7A09-5CAD-4732-AA24-B25069593E1C}" type="presParOf" srcId="{0D8D5677-6292-4302-BEE1-1999F5E27ABD}" destId="{3CA11B34-06BF-4686-A4E1-0C0C77A69B1F}" srcOrd="2" destOrd="0" presId="urn:microsoft.com/office/officeart/2005/8/layout/process1"/>
    <dgm:cxn modelId="{8F623671-A5FD-4483-839B-9CF6C83B8AC2}" type="presParOf" srcId="{0D8D5677-6292-4302-BEE1-1999F5E27ABD}" destId="{EE13545A-C2E6-43AE-9457-FFEF87940514}" srcOrd="3" destOrd="0" presId="urn:microsoft.com/office/officeart/2005/8/layout/process1"/>
    <dgm:cxn modelId="{E82DCBC8-9384-4DB6-A43F-5E15680514BB}" type="presParOf" srcId="{EE13545A-C2E6-43AE-9457-FFEF87940514}" destId="{02DB8FC7-A47A-4140-BF26-AC4860789FFD}" srcOrd="0" destOrd="0" presId="urn:microsoft.com/office/officeart/2005/8/layout/process1"/>
    <dgm:cxn modelId="{9FD38589-7A3C-47E5-A5DB-B36890A450EC}" type="presParOf" srcId="{0D8D5677-6292-4302-BEE1-1999F5E27ABD}" destId="{0E3008D1-0D82-4AEB-A3E0-BAF8D12E6DFF}" srcOrd="4" destOrd="0" presId="urn:microsoft.com/office/officeart/2005/8/layout/process1"/>
    <dgm:cxn modelId="{1F565260-3506-44FD-AA2B-C833A6D347CE}" type="presParOf" srcId="{0D8D5677-6292-4302-BEE1-1999F5E27ABD}" destId="{46CEAAC7-ED59-4F4B-B746-D0F4AE3B5EAF}" srcOrd="5" destOrd="0" presId="urn:microsoft.com/office/officeart/2005/8/layout/process1"/>
    <dgm:cxn modelId="{1877DEA0-5460-48B2-A1EB-BE799A19BB80}" type="presParOf" srcId="{46CEAAC7-ED59-4F4B-B746-D0F4AE3B5EAF}" destId="{638EC7EC-93DD-4CFB-9E65-E0D793D4C598}" srcOrd="0" destOrd="0" presId="urn:microsoft.com/office/officeart/2005/8/layout/process1"/>
    <dgm:cxn modelId="{46210BC8-C224-49FD-8D96-EE67B577518D}" type="presParOf" srcId="{0D8D5677-6292-4302-BEE1-1999F5E27ABD}" destId="{9B895607-4F29-4F31-9779-87D6B102A71F}" srcOrd="6" destOrd="0" presId="urn:microsoft.com/office/officeart/2005/8/layout/process1"/>
    <dgm:cxn modelId="{E729F015-1E52-4B14-AA8E-9C5CCA4D541E}" type="presParOf" srcId="{0D8D5677-6292-4302-BEE1-1999F5E27ABD}" destId="{828C4730-9494-4D28-AAA4-074141AF7C60}" srcOrd="7" destOrd="0" presId="urn:microsoft.com/office/officeart/2005/8/layout/process1"/>
    <dgm:cxn modelId="{A3CC1CBA-9BA8-48CD-8DDA-1526B3CCF7D0}" type="presParOf" srcId="{828C4730-9494-4D28-AAA4-074141AF7C60}" destId="{91285DF7-A21F-41F0-AE46-76301ADBE4EC}" srcOrd="0" destOrd="0" presId="urn:microsoft.com/office/officeart/2005/8/layout/process1"/>
    <dgm:cxn modelId="{7C3ECE8B-4364-4AC5-97AB-53B87A15370D}" type="presParOf" srcId="{0D8D5677-6292-4302-BEE1-1999F5E27ABD}" destId="{BB82328D-B315-4B57-BBF3-58696F0504AC}" srcOrd="8" destOrd="0" presId="urn:microsoft.com/office/officeart/2005/8/layout/process1"/>
    <dgm:cxn modelId="{19DA671C-16FE-4527-A5C4-C1001AFC90D0}" type="presParOf" srcId="{0D8D5677-6292-4302-BEE1-1999F5E27ABD}" destId="{F7823A57-D7D0-4BA4-AFEF-39E866BD7403}" srcOrd="9" destOrd="0" presId="urn:microsoft.com/office/officeart/2005/8/layout/process1"/>
    <dgm:cxn modelId="{26724104-025D-4E59-90FA-62CEA297AB63}" type="presParOf" srcId="{F7823A57-D7D0-4BA4-AFEF-39E866BD7403}" destId="{993267D4-7A50-4A75-9FB1-8E39454FB048}" srcOrd="0" destOrd="0" presId="urn:microsoft.com/office/officeart/2005/8/layout/process1"/>
    <dgm:cxn modelId="{7568CF00-A385-4822-B111-F68B07DCA279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>
        <a:solidFill>
          <a:srgbClr val="E61A3C"/>
        </a:solidFill>
      </dgm:spPr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 custLinFactNeighborX="-5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511517-0256-4D55-B221-81E77850F0D1}" type="presOf" srcId="{3A9D0FD7-FD81-49B8-A06F-4C452264D191}" destId="{10D90AB7-DAF3-424B-B816-71253E982AC2}" srcOrd="1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9490B953-DE2E-4E03-AEAB-37C088912C98}" type="presOf" srcId="{5DB0C244-563C-4536-85FB-7106AFE48CE5}" destId="{0E3008D1-0D82-4AEB-A3E0-BAF8D12E6DFF}" srcOrd="0" destOrd="0" presId="urn:microsoft.com/office/officeart/2005/8/layout/process1"/>
    <dgm:cxn modelId="{50E4182C-8148-43A8-B324-9B11B4883108}" type="presOf" srcId="{3A9D0FD7-FD81-49B8-A06F-4C452264D191}" destId="{51E78E23-6A1B-4D04-9D78-760AEFA6D613}" srcOrd="0" destOrd="0" presId="urn:microsoft.com/office/officeart/2005/8/layout/process1"/>
    <dgm:cxn modelId="{9B3225B6-1D03-4A04-98AD-B005388E21BE}" type="presOf" srcId="{187C8780-63D6-45AF-9D3A-953BB4BA05B7}" destId="{3CA11B34-06BF-4686-A4E1-0C0C77A69B1F}" srcOrd="0" destOrd="0" presId="urn:microsoft.com/office/officeart/2005/8/layout/process1"/>
    <dgm:cxn modelId="{84D38870-810D-4FBF-8DD3-1C1BA7B1FACA}" type="presOf" srcId="{E70AEF39-E702-4818-BB7F-F8A3B65D84B2}" destId="{EE13545A-C2E6-43AE-9457-FFEF87940514}" srcOrd="0" destOrd="0" presId="urn:microsoft.com/office/officeart/2005/8/layout/process1"/>
    <dgm:cxn modelId="{6741C13E-8A58-4FBD-8487-41E470C3DB4B}" type="presOf" srcId="{7A926994-35AA-47D9-9A0C-F4B622D665FB}" destId="{0D8D5677-6292-4302-BEE1-1999F5E27ABD}" srcOrd="0" destOrd="0" presId="urn:microsoft.com/office/officeart/2005/8/layout/process1"/>
    <dgm:cxn modelId="{D49D1D18-5700-4A24-A75E-E5351F05B0F6}" type="presOf" srcId="{77F86C3A-60F3-4510-A9B7-DEAD662957FF}" destId="{91285DF7-A21F-41F0-AE46-76301ADBE4EC}" srcOrd="1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E56BA5A3-B8CA-406E-A847-5DC275E97130}" type="presOf" srcId="{8280E17E-DE06-42BC-A01E-85669684C35B}" destId="{46CEAAC7-ED59-4F4B-B746-D0F4AE3B5EAF}" srcOrd="0" destOrd="0" presId="urn:microsoft.com/office/officeart/2005/8/layout/process1"/>
    <dgm:cxn modelId="{7A9A98FF-49C4-4296-AD9B-8955690C27BB}" type="presOf" srcId="{10185862-AECF-45F7-8228-1C6993F68D98}" destId="{993267D4-7A50-4A75-9FB1-8E39454FB048}" srcOrd="1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7D32D939-A871-47CB-B4DB-6EF43B9A6603}" type="presOf" srcId="{8280E17E-DE06-42BC-A01E-85669684C35B}" destId="{638EC7EC-93DD-4CFB-9E65-E0D793D4C598}" srcOrd="1" destOrd="0" presId="urn:microsoft.com/office/officeart/2005/8/layout/process1"/>
    <dgm:cxn modelId="{4BF26247-1944-494B-BE23-3ADDAA97FC86}" type="presOf" srcId="{5DFFFC19-99F3-4EA8-9526-64DC3DB04AB9}" destId="{F1B78FF6-35BE-484E-8A7B-0EBA6B76DAA9}" srcOrd="0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40A39511-4E11-4B0C-BC0A-F1FE6405E469}" type="presOf" srcId="{10185862-AECF-45F7-8228-1C6993F68D98}" destId="{F7823A57-D7D0-4BA4-AFEF-39E866BD7403}" srcOrd="0" destOrd="0" presId="urn:microsoft.com/office/officeart/2005/8/layout/process1"/>
    <dgm:cxn modelId="{27ACE823-A31D-40A1-BEA2-943E2A184FBB}" type="presOf" srcId="{77F86C3A-60F3-4510-A9B7-DEAD662957FF}" destId="{828C4730-9494-4D28-AAA4-074141AF7C60}" srcOrd="0" destOrd="0" presId="urn:microsoft.com/office/officeart/2005/8/layout/process1"/>
    <dgm:cxn modelId="{9277088B-822F-4BA4-AE19-802F2705F11E}" type="presOf" srcId="{79D9F4B2-0411-429C-8FCA-0671AFE0BD96}" destId="{94EE10ED-08D4-4387-B918-64E66072D9F8}" srcOrd="0" destOrd="0" presId="urn:microsoft.com/office/officeart/2005/8/layout/process1"/>
    <dgm:cxn modelId="{B92B5864-54CD-40B4-AAF5-2A2D45B82F36}" type="presOf" srcId="{114A37A1-55FB-400F-84EE-8B359E89DD94}" destId="{9B895607-4F29-4F31-9779-87D6B102A71F}" srcOrd="0" destOrd="0" presId="urn:microsoft.com/office/officeart/2005/8/layout/process1"/>
    <dgm:cxn modelId="{8D81DD66-4F97-42F5-8C39-F2FC9935C625}" type="presOf" srcId="{299460B4-A5D7-407F-B362-0A15F0AD700F}" destId="{BB82328D-B315-4B57-BBF3-58696F0504AC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FA0C4D52-6130-49A9-B009-C3F9B20BC1A3}" type="presOf" srcId="{E70AEF39-E702-4818-BB7F-F8A3B65D84B2}" destId="{02DB8FC7-A47A-4140-BF26-AC4860789FFD}" srcOrd="1" destOrd="0" presId="urn:microsoft.com/office/officeart/2005/8/layout/process1"/>
    <dgm:cxn modelId="{67384955-0ED2-4623-94B9-A0C61D3E373C}" type="presParOf" srcId="{0D8D5677-6292-4302-BEE1-1999F5E27ABD}" destId="{F1B78FF6-35BE-484E-8A7B-0EBA6B76DAA9}" srcOrd="0" destOrd="0" presId="urn:microsoft.com/office/officeart/2005/8/layout/process1"/>
    <dgm:cxn modelId="{64F24D34-3150-4422-A432-EC87532C1FB5}" type="presParOf" srcId="{0D8D5677-6292-4302-BEE1-1999F5E27ABD}" destId="{51E78E23-6A1B-4D04-9D78-760AEFA6D613}" srcOrd="1" destOrd="0" presId="urn:microsoft.com/office/officeart/2005/8/layout/process1"/>
    <dgm:cxn modelId="{3C77CC84-3E3D-4625-8ACE-5DCFAF789FA7}" type="presParOf" srcId="{51E78E23-6A1B-4D04-9D78-760AEFA6D613}" destId="{10D90AB7-DAF3-424B-B816-71253E982AC2}" srcOrd="0" destOrd="0" presId="urn:microsoft.com/office/officeart/2005/8/layout/process1"/>
    <dgm:cxn modelId="{8344E31E-B14F-4CA9-912B-F4F98E756E16}" type="presParOf" srcId="{0D8D5677-6292-4302-BEE1-1999F5E27ABD}" destId="{3CA11B34-06BF-4686-A4E1-0C0C77A69B1F}" srcOrd="2" destOrd="0" presId="urn:microsoft.com/office/officeart/2005/8/layout/process1"/>
    <dgm:cxn modelId="{D082DBBB-A098-4A8B-ABA0-F7E8763DC788}" type="presParOf" srcId="{0D8D5677-6292-4302-BEE1-1999F5E27ABD}" destId="{EE13545A-C2E6-43AE-9457-FFEF87940514}" srcOrd="3" destOrd="0" presId="urn:microsoft.com/office/officeart/2005/8/layout/process1"/>
    <dgm:cxn modelId="{747ECDEC-43F1-4CA1-9255-5DB78C6F4659}" type="presParOf" srcId="{EE13545A-C2E6-43AE-9457-FFEF87940514}" destId="{02DB8FC7-A47A-4140-BF26-AC4860789FFD}" srcOrd="0" destOrd="0" presId="urn:microsoft.com/office/officeart/2005/8/layout/process1"/>
    <dgm:cxn modelId="{7EB509F8-E1B1-49CE-BEAF-7372353E758E}" type="presParOf" srcId="{0D8D5677-6292-4302-BEE1-1999F5E27ABD}" destId="{0E3008D1-0D82-4AEB-A3E0-BAF8D12E6DFF}" srcOrd="4" destOrd="0" presId="urn:microsoft.com/office/officeart/2005/8/layout/process1"/>
    <dgm:cxn modelId="{AEAADAB2-FA97-4F91-9DF6-2DA2DEF77D09}" type="presParOf" srcId="{0D8D5677-6292-4302-BEE1-1999F5E27ABD}" destId="{46CEAAC7-ED59-4F4B-B746-D0F4AE3B5EAF}" srcOrd="5" destOrd="0" presId="urn:microsoft.com/office/officeart/2005/8/layout/process1"/>
    <dgm:cxn modelId="{82FD1266-9B32-4FF9-B73B-B844E87691FA}" type="presParOf" srcId="{46CEAAC7-ED59-4F4B-B746-D0F4AE3B5EAF}" destId="{638EC7EC-93DD-4CFB-9E65-E0D793D4C598}" srcOrd="0" destOrd="0" presId="urn:microsoft.com/office/officeart/2005/8/layout/process1"/>
    <dgm:cxn modelId="{D155E281-08F1-47B9-980A-515DCDFED38D}" type="presParOf" srcId="{0D8D5677-6292-4302-BEE1-1999F5E27ABD}" destId="{9B895607-4F29-4F31-9779-87D6B102A71F}" srcOrd="6" destOrd="0" presId="urn:microsoft.com/office/officeart/2005/8/layout/process1"/>
    <dgm:cxn modelId="{31DA28FA-92B0-4241-B439-22DB712885F9}" type="presParOf" srcId="{0D8D5677-6292-4302-BEE1-1999F5E27ABD}" destId="{828C4730-9494-4D28-AAA4-074141AF7C60}" srcOrd="7" destOrd="0" presId="urn:microsoft.com/office/officeart/2005/8/layout/process1"/>
    <dgm:cxn modelId="{9E896390-D554-4574-9AD2-BD7BF3EBFECF}" type="presParOf" srcId="{828C4730-9494-4D28-AAA4-074141AF7C60}" destId="{91285DF7-A21F-41F0-AE46-76301ADBE4EC}" srcOrd="0" destOrd="0" presId="urn:microsoft.com/office/officeart/2005/8/layout/process1"/>
    <dgm:cxn modelId="{B115CDB2-B59A-4416-8225-03022225D668}" type="presParOf" srcId="{0D8D5677-6292-4302-BEE1-1999F5E27ABD}" destId="{BB82328D-B315-4B57-BBF3-58696F0504AC}" srcOrd="8" destOrd="0" presId="urn:microsoft.com/office/officeart/2005/8/layout/process1"/>
    <dgm:cxn modelId="{671122EC-828E-410E-B016-3522AD9BB85B}" type="presParOf" srcId="{0D8D5677-6292-4302-BEE1-1999F5E27ABD}" destId="{F7823A57-D7D0-4BA4-AFEF-39E866BD7403}" srcOrd="9" destOrd="0" presId="urn:microsoft.com/office/officeart/2005/8/layout/process1"/>
    <dgm:cxn modelId="{EA2B5E71-D664-403F-9C1D-1BB10072BB32}" type="presParOf" srcId="{F7823A57-D7D0-4BA4-AFEF-39E866BD7403}" destId="{993267D4-7A50-4A75-9FB1-8E39454FB048}" srcOrd="0" destOrd="0" presId="urn:microsoft.com/office/officeart/2005/8/layout/process1"/>
    <dgm:cxn modelId="{EE54EE32-E9BF-4FBE-BEAC-5F671AD25E8A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>
        <a:solidFill>
          <a:srgbClr val="E61A3C"/>
        </a:solidFill>
      </dgm:spPr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E31E95-FE77-4112-99E2-F3FAA47300C7}" type="presOf" srcId="{7A926994-35AA-47D9-9A0C-F4B622D665FB}" destId="{0D8D5677-6292-4302-BEE1-1999F5E27ABD}" srcOrd="0" destOrd="0" presId="urn:microsoft.com/office/officeart/2005/8/layout/process1"/>
    <dgm:cxn modelId="{141AF6D0-6802-4A80-A2A1-32EFBACA119C}" type="presOf" srcId="{8280E17E-DE06-42BC-A01E-85669684C35B}" destId="{638EC7EC-93DD-4CFB-9E65-E0D793D4C598}" srcOrd="1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2BA5EACC-F29B-47AB-BADF-A538C6C68AC8}" type="presOf" srcId="{79D9F4B2-0411-429C-8FCA-0671AFE0BD96}" destId="{94EE10ED-08D4-4387-B918-64E66072D9F8}" srcOrd="0" destOrd="0" presId="urn:microsoft.com/office/officeart/2005/8/layout/process1"/>
    <dgm:cxn modelId="{4A1D72F1-A959-4C56-B110-6238AEC25189}" type="presOf" srcId="{E70AEF39-E702-4818-BB7F-F8A3B65D84B2}" destId="{02DB8FC7-A47A-4140-BF26-AC4860789FFD}" srcOrd="1" destOrd="0" presId="urn:microsoft.com/office/officeart/2005/8/layout/process1"/>
    <dgm:cxn modelId="{7F02355D-0318-4850-B754-DB24F272D099}" type="presOf" srcId="{5DFFFC19-99F3-4EA8-9526-64DC3DB04AB9}" destId="{F1B78FF6-35BE-484E-8A7B-0EBA6B76DAA9}" srcOrd="0" destOrd="0" presId="urn:microsoft.com/office/officeart/2005/8/layout/process1"/>
    <dgm:cxn modelId="{32A45A6C-304F-4F07-A4CF-C7085664A8D1}" type="presOf" srcId="{77F86C3A-60F3-4510-A9B7-DEAD662957FF}" destId="{828C4730-9494-4D28-AAA4-074141AF7C60}" srcOrd="0" destOrd="0" presId="urn:microsoft.com/office/officeart/2005/8/layout/process1"/>
    <dgm:cxn modelId="{91A188C6-F4E0-4402-9566-7D00A417CE95}" type="presOf" srcId="{10185862-AECF-45F7-8228-1C6993F68D98}" destId="{993267D4-7A50-4A75-9FB1-8E39454FB048}" srcOrd="1" destOrd="0" presId="urn:microsoft.com/office/officeart/2005/8/layout/process1"/>
    <dgm:cxn modelId="{C0F487C6-C6FE-4F90-A42E-35158C54F57F}" type="presOf" srcId="{187C8780-63D6-45AF-9D3A-953BB4BA05B7}" destId="{3CA11B34-06BF-4686-A4E1-0C0C77A69B1F}" srcOrd="0" destOrd="0" presId="urn:microsoft.com/office/officeart/2005/8/layout/process1"/>
    <dgm:cxn modelId="{92F82A12-D31F-4A90-8AEF-92E3C30E9389}" type="presOf" srcId="{5DB0C244-563C-4536-85FB-7106AFE48CE5}" destId="{0E3008D1-0D82-4AEB-A3E0-BAF8D12E6DFF}" srcOrd="0" destOrd="0" presId="urn:microsoft.com/office/officeart/2005/8/layout/process1"/>
    <dgm:cxn modelId="{271EA4C3-BD40-468C-BCCB-7A2C5F9BF16C}" type="presOf" srcId="{10185862-AECF-45F7-8228-1C6993F68D98}" destId="{F7823A57-D7D0-4BA4-AFEF-39E866BD7403}" srcOrd="0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E2E47C59-B0BC-4071-B36E-1B166802EB12}" type="presOf" srcId="{8280E17E-DE06-42BC-A01E-85669684C35B}" destId="{46CEAAC7-ED59-4F4B-B746-D0F4AE3B5EAF}" srcOrd="0" destOrd="0" presId="urn:microsoft.com/office/officeart/2005/8/layout/process1"/>
    <dgm:cxn modelId="{AAA5F7BA-808A-4B3A-80E1-012DAC3C3EEF}" type="presOf" srcId="{3A9D0FD7-FD81-49B8-A06F-4C452264D191}" destId="{10D90AB7-DAF3-424B-B816-71253E982AC2}" srcOrd="1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D569C6C9-CB41-46C2-930D-CE55A853AF90}" type="presOf" srcId="{114A37A1-55FB-400F-84EE-8B359E89DD94}" destId="{9B895607-4F29-4F31-9779-87D6B102A71F}" srcOrd="0" destOrd="0" presId="urn:microsoft.com/office/officeart/2005/8/layout/process1"/>
    <dgm:cxn modelId="{28E5A844-ED4B-4361-AA92-FE0AD8886EA7}" type="presOf" srcId="{E70AEF39-E702-4818-BB7F-F8A3B65D84B2}" destId="{EE13545A-C2E6-43AE-9457-FFEF87940514}" srcOrd="0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9F4DDD40-D59D-476C-A102-7448AE0BF533}" type="presOf" srcId="{77F86C3A-60F3-4510-A9B7-DEAD662957FF}" destId="{91285DF7-A21F-41F0-AE46-76301ADBE4EC}" srcOrd="1" destOrd="0" presId="urn:microsoft.com/office/officeart/2005/8/layout/process1"/>
    <dgm:cxn modelId="{BF950AAA-3407-4ED6-9DA3-DE35C7236D34}" type="presOf" srcId="{3A9D0FD7-FD81-49B8-A06F-4C452264D191}" destId="{51E78E23-6A1B-4D04-9D78-760AEFA6D613}" srcOrd="0" destOrd="0" presId="urn:microsoft.com/office/officeart/2005/8/layout/process1"/>
    <dgm:cxn modelId="{FC96E8F2-BD95-49C0-A42A-C5F219A25654}" type="presOf" srcId="{299460B4-A5D7-407F-B362-0A15F0AD700F}" destId="{BB82328D-B315-4B57-BBF3-58696F0504AC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51EEDAE2-B6EE-4AC4-AF5C-9DAEA099E117}" type="presParOf" srcId="{0D8D5677-6292-4302-BEE1-1999F5E27ABD}" destId="{F1B78FF6-35BE-484E-8A7B-0EBA6B76DAA9}" srcOrd="0" destOrd="0" presId="urn:microsoft.com/office/officeart/2005/8/layout/process1"/>
    <dgm:cxn modelId="{6DA79DED-F9AF-4973-9709-6E34F1A56EE4}" type="presParOf" srcId="{0D8D5677-6292-4302-BEE1-1999F5E27ABD}" destId="{51E78E23-6A1B-4D04-9D78-760AEFA6D613}" srcOrd="1" destOrd="0" presId="urn:microsoft.com/office/officeart/2005/8/layout/process1"/>
    <dgm:cxn modelId="{023298FC-B650-4F21-A9A2-5DD1E56A62FA}" type="presParOf" srcId="{51E78E23-6A1B-4D04-9D78-760AEFA6D613}" destId="{10D90AB7-DAF3-424B-B816-71253E982AC2}" srcOrd="0" destOrd="0" presId="urn:microsoft.com/office/officeart/2005/8/layout/process1"/>
    <dgm:cxn modelId="{94AE8A1D-4051-4491-99AF-AF2209647410}" type="presParOf" srcId="{0D8D5677-6292-4302-BEE1-1999F5E27ABD}" destId="{3CA11B34-06BF-4686-A4E1-0C0C77A69B1F}" srcOrd="2" destOrd="0" presId="urn:microsoft.com/office/officeart/2005/8/layout/process1"/>
    <dgm:cxn modelId="{55DCA6C0-E3AA-4F31-8FD1-D8F14C4332DB}" type="presParOf" srcId="{0D8D5677-6292-4302-BEE1-1999F5E27ABD}" destId="{EE13545A-C2E6-43AE-9457-FFEF87940514}" srcOrd="3" destOrd="0" presId="urn:microsoft.com/office/officeart/2005/8/layout/process1"/>
    <dgm:cxn modelId="{906FD175-479E-4769-87F6-339B6CB4F566}" type="presParOf" srcId="{EE13545A-C2E6-43AE-9457-FFEF87940514}" destId="{02DB8FC7-A47A-4140-BF26-AC4860789FFD}" srcOrd="0" destOrd="0" presId="urn:microsoft.com/office/officeart/2005/8/layout/process1"/>
    <dgm:cxn modelId="{8D4FE936-2CD6-4320-A152-8D90E38164A7}" type="presParOf" srcId="{0D8D5677-6292-4302-BEE1-1999F5E27ABD}" destId="{0E3008D1-0D82-4AEB-A3E0-BAF8D12E6DFF}" srcOrd="4" destOrd="0" presId="urn:microsoft.com/office/officeart/2005/8/layout/process1"/>
    <dgm:cxn modelId="{AEFD549B-EF2C-4AB2-B506-F44D16E04A2C}" type="presParOf" srcId="{0D8D5677-6292-4302-BEE1-1999F5E27ABD}" destId="{46CEAAC7-ED59-4F4B-B746-D0F4AE3B5EAF}" srcOrd="5" destOrd="0" presId="urn:microsoft.com/office/officeart/2005/8/layout/process1"/>
    <dgm:cxn modelId="{D249B925-EA5E-4DDB-8F8C-F82A25051EA7}" type="presParOf" srcId="{46CEAAC7-ED59-4F4B-B746-D0F4AE3B5EAF}" destId="{638EC7EC-93DD-4CFB-9E65-E0D793D4C598}" srcOrd="0" destOrd="0" presId="urn:microsoft.com/office/officeart/2005/8/layout/process1"/>
    <dgm:cxn modelId="{CF5AAF67-F255-4C87-B37C-DDBB6FC68795}" type="presParOf" srcId="{0D8D5677-6292-4302-BEE1-1999F5E27ABD}" destId="{9B895607-4F29-4F31-9779-87D6B102A71F}" srcOrd="6" destOrd="0" presId="urn:microsoft.com/office/officeart/2005/8/layout/process1"/>
    <dgm:cxn modelId="{D7F80D3F-2DE3-49CA-8E3E-C4C52991C925}" type="presParOf" srcId="{0D8D5677-6292-4302-BEE1-1999F5E27ABD}" destId="{828C4730-9494-4D28-AAA4-074141AF7C60}" srcOrd="7" destOrd="0" presId="urn:microsoft.com/office/officeart/2005/8/layout/process1"/>
    <dgm:cxn modelId="{A3163792-55D3-42E6-AAA1-4EF2E1A684AB}" type="presParOf" srcId="{828C4730-9494-4D28-AAA4-074141AF7C60}" destId="{91285DF7-A21F-41F0-AE46-76301ADBE4EC}" srcOrd="0" destOrd="0" presId="urn:microsoft.com/office/officeart/2005/8/layout/process1"/>
    <dgm:cxn modelId="{9582DBA1-F5D7-47DB-AD36-C0B5BB973D85}" type="presParOf" srcId="{0D8D5677-6292-4302-BEE1-1999F5E27ABD}" destId="{BB82328D-B315-4B57-BBF3-58696F0504AC}" srcOrd="8" destOrd="0" presId="urn:microsoft.com/office/officeart/2005/8/layout/process1"/>
    <dgm:cxn modelId="{A92DF6DA-8EAF-4F71-B162-12A2ADFD3561}" type="presParOf" srcId="{0D8D5677-6292-4302-BEE1-1999F5E27ABD}" destId="{F7823A57-D7D0-4BA4-AFEF-39E866BD7403}" srcOrd="9" destOrd="0" presId="urn:microsoft.com/office/officeart/2005/8/layout/process1"/>
    <dgm:cxn modelId="{6D2B8DF2-D93B-4BE7-9FD2-7B74690DD8CA}" type="presParOf" srcId="{F7823A57-D7D0-4BA4-AFEF-39E866BD7403}" destId="{993267D4-7A50-4A75-9FB1-8E39454FB048}" srcOrd="0" destOrd="0" presId="urn:microsoft.com/office/officeart/2005/8/layout/process1"/>
    <dgm:cxn modelId="{604C3C77-81BE-4B23-8C62-2E7110F0C536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>
        <a:solidFill>
          <a:srgbClr val="E61A3C"/>
        </a:solidFill>
      </dgm:spPr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 custLinFactNeighborY="1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112A7-1962-4502-AB97-F4F2B8D2951F}" type="presOf" srcId="{7A926994-35AA-47D9-9A0C-F4B622D665FB}" destId="{0D8D5677-6292-4302-BEE1-1999F5E27ABD}" srcOrd="0" destOrd="0" presId="urn:microsoft.com/office/officeart/2005/8/layout/process1"/>
    <dgm:cxn modelId="{AF3D95A7-C9C9-45B5-AECE-17321B0A14BC}" type="presOf" srcId="{10185862-AECF-45F7-8228-1C6993F68D98}" destId="{993267D4-7A50-4A75-9FB1-8E39454FB048}" srcOrd="1" destOrd="0" presId="urn:microsoft.com/office/officeart/2005/8/layout/process1"/>
    <dgm:cxn modelId="{B9719B60-5381-463F-AF00-A4C5045C9F04}" type="presOf" srcId="{3A9D0FD7-FD81-49B8-A06F-4C452264D191}" destId="{51E78E23-6A1B-4D04-9D78-760AEFA6D613}" srcOrd="0" destOrd="0" presId="urn:microsoft.com/office/officeart/2005/8/layout/process1"/>
    <dgm:cxn modelId="{4F1E52FC-EF01-4F93-A178-508A0712BEDD}" type="presOf" srcId="{187C8780-63D6-45AF-9D3A-953BB4BA05B7}" destId="{3CA11B34-06BF-4686-A4E1-0C0C77A69B1F}" srcOrd="0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A9C5FDDB-C581-4E36-8E34-ED596AEC7992}" type="presOf" srcId="{5DFFFC19-99F3-4EA8-9526-64DC3DB04AB9}" destId="{F1B78FF6-35BE-484E-8A7B-0EBA6B76DAA9}" srcOrd="0" destOrd="0" presId="urn:microsoft.com/office/officeart/2005/8/layout/process1"/>
    <dgm:cxn modelId="{646B9172-5BFE-4918-858D-C2F51B7652D1}" type="presOf" srcId="{299460B4-A5D7-407F-B362-0A15F0AD700F}" destId="{BB82328D-B315-4B57-BBF3-58696F0504AC}" srcOrd="0" destOrd="0" presId="urn:microsoft.com/office/officeart/2005/8/layout/process1"/>
    <dgm:cxn modelId="{C736889A-E905-4E17-BE2D-B7F7A3DCEF05}" type="presOf" srcId="{10185862-AECF-45F7-8228-1C6993F68D98}" destId="{F7823A57-D7D0-4BA4-AFEF-39E866BD7403}" srcOrd="0" destOrd="0" presId="urn:microsoft.com/office/officeart/2005/8/layout/process1"/>
    <dgm:cxn modelId="{36DEE814-7D54-4A6B-A48A-E441F3761C79}" type="presOf" srcId="{E70AEF39-E702-4818-BB7F-F8A3B65D84B2}" destId="{02DB8FC7-A47A-4140-BF26-AC4860789FFD}" srcOrd="1" destOrd="0" presId="urn:microsoft.com/office/officeart/2005/8/layout/process1"/>
    <dgm:cxn modelId="{5C871AB0-D2AC-4F02-AB5D-C74792B92F84}" type="presOf" srcId="{8280E17E-DE06-42BC-A01E-85669684C35B}" destId="{638EC7EC-93DD-4CFB-9E65-E0D793D4C598}" srcOrd="1" destOrd="0" presId="urn:microsoft.com/office/officeart/2005/8/layout/process1"/>
    <dgm:cxn modelId="{13DBEB6A-044D-4502-A61C-0BE7BD0EFD79}" type="presOf" srcId="{8280E17E-DE06-42BC-A01E-85669684C35B}" destId="{46CEAAC7-ED59-4F4B-B746-D0F4AE3B5EAF}" srcOrd="0" destOrd="0" presId="urn:microsoft.com/office/officeart/2005/8/layout/process1"/>
    <dgm:cxn modelId="{1062112F-4727-47A0-8231-45790240C908}" type="presOf" srcId="{E70AEF39-E702-4818-BB7F-F8A3B65D84B2}" destId="{EE13545A-C2E6-43AE-9457-FFEF87940514}" srcOrd="0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DD4FD55C-04C8-414C-A68B-A4629C30E496}" type="presOf" srcId="{77F86C3A-60F3-4510-A9B7-DEAD662957FF}" destId="{91285DF7-A21F-41F0-AE46-76301ADBE4EC}" srcOrd="1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1E730C2F-5CF5-49DA-B8B3-5650BE3AE831}" type="presOf" srcId="{114A37A1-55FB-400F-84EE-8B359E89DD94}" destId="{9B895607-4F29-4F31-9779-87D6B102A71F}" srcOrd="0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87869B44-CC52-480C-B7B6-54BF9DF75998}" type="presOf" srcId="{3A9D0FD7-FD81-49B8-A06F-4C452264D191}" destId="{10D90AB7-DAF3-424B-B816-71253E982AC2}" srcOrd="1" destOrd="0" presId="urn:microsoft.com/office/officeart/2005/8/layout/process1"/>
    <dgm:cxn modelId="{9E826376-314A-4D38-A8ED-237240A8374C}" type="presOf" srcId="{5DB0C244-563C-4536-85FB-7106AFE48CE5}" destId="{0E3008D1-0D82-4AEB-A3E0-BAF8D12E6DFF}" srcOrd="0" destOrd="0" presId="urn:microsoft.com/office/officeart/2005/8/layout/process1"/>
    <dgm:cxn modelId="{9F5D8887-53D5-4411-9C03-1CE66C963A64}" type="presOf" srcId="{77F86C3A-60F3-4510-A9B7-DEAD662957FF}" destId="{828C4730-9494-4D28-AAA4-074141AF7C60}" srcOrd="0" destOrd="0" presId="urn:microsoft.com/office/officeart/2005/8/layout/process1"/>
    <dgm:cxn modelId="{088BBA2F-E73B-4B7E-AAFF-D1D5A4769420}" type="presOf" srcId="{79D9F4B2-0411-429C-8FCA-0671AFE0BD96}" destId="{94EE10ED-08D4-4387-B918-64E66072D9F8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85FCD67E-17A1-4923-8F62-13856AFFEBFA}" type="presParOf" srcId="{0D8D5677-6292-4302-BEE1-1999F5E27ABD}" destId="{F1B78FF6-35BE-484E-8A7B-0EBA6B76DAA9}" srcOrd="0" destOrd="0" presId="urn:microsoft.com/office/officeart/2005/8/layout/process1"/>
    <dgm:cxn modelId="{9E6EAEA0-7B3B-4C27-B6B8-DB3AE69FC524}" type="presParOf" srcId="{0D8D5677-6292-4302-BEE1-1999F5E27ABD}" destId="{51E78E23-6A1B-4D04-9D78-760AEFA6D613}" srcOrd="1" destOrd="0" presId="urn:microsoft.com/office/officeart/2005/8/layout/process1"/>
    <dgm:cxn modelId="{599D7C7F-1A92-492F-BC74-C0AEF6DA790E}" type="presParOf" srcId="{51E78E23-6A1B-4D04-9D78-760AEFA6D613}" destId="{10D90AB7-DAF3-424B-B816-71253E982AC2}" srcOrd="0" destOrd="0" presId="urn:microsoft.com/office/officeart/2005/8/layout/process1"/>
    <dgm:cxn modelId="{76CE0391-7E76-48CB-A720-72AE77D94B72}" type="presParOf" srcId="{0D8D5677-6292-4302-BEE1-1999F5E27ABD}" destId="{3CA11B34-06BF-4686-A4E1-0C0C77A69B1F}" srcOrd="2" destOrd="0" presId="urn:microsoft.com/office/officeart/2005/8/layout/process1"/>
    <dgm:cxn modelId="{5DE5B1E5-D525-41D5-B7FE-3E776F390A56}" type="presParOf" srcId="{0D8D5677-6292-4302-BEE1-1999F5E27ABD}" destId="{EE13545A-C2E6-43AE-9457-FFEF87940514}" srcOrd="3" destOrd="0" presId="urn:microsoft.com/office/officeart/2005/8/layout/process1"/>
    <dgm:cxn modelId="{166E80B3-8286-4FE8-8EDE-96EE44811566}" type="presParOf" srcId="{EE13545A-C2E6-43AE-9457-FFEF87940514}" destId="{02DB8FC7-A47A-4140-BF26-AC4860789FFD}" srcOrd="0" destOrd="0" presId="urn:microsoft.com/office/officeart/2005/8/layout/process1"/>
    <dgm:cxn modelId="{AF34AA05-52D9-4972-9D74-2992234397AA}" type="presParOf" srcId="{0D8D5677-6292-4302-BEE1-1999F5E27ABD}" destId="{0E3008D1-0D82-4AEB-A3E0-BAF8D12E6DFF}" srcOrd="4" destOrd="0" presId="urn:microsoft.com/office/officeart/2005/8/layout/process1"/>
    <dgm:cxn modelId="{1028141A-9133-403C-ADBE-00BDB8277733}" type="presParOf" srcId="{0D8D5677-6292-4302-BEE1-1999F5E27ABD}" destId="{46CEAAC7-ED59-4F4B-B746-D0F4AE3B5EAF}" srcOrd="5" destOrd="0" presId="urn:microsoft.com/office/officeart/2005/8/layout/process1"/>
    <dgm:cxn modelId="{A8683BB7-978E-4F93-A452-6B0CED5CCBAC}" type="presParOf" srcId="{46CEAAC7-ED59-4F4B-B746-D0F4AE3B5EAF}" destId="{638EC7EC-93DD-4CFB-9E65-E0D793D4C598}" srcOrd="0" destOrd="0" presId="urn:microsoft.com/office/officeart/2005/8/layout/process1"/>
    <dgm:cxn modelId="{48B71D91-BBF4-4E69-BF63-7A33D0C46897}" type="presParOf" srcId="{0D8D5677-6292-4302-BEE1-1999F5E27ABD}" destId="{9B895607-4F29-4F31-9779-87D6B102A71F}" srcOrd="6" destOrd="0" presId="urn:microsoft.com/office/officeart/2005/8/layout/process1"/>
    <dgm:cxn modelId="{E60FF47C-9B69-488C-BF41-0E787DFE2B4E}" type="presParOf" srcId="{0D8D5677-6292-4302-BEE1-1999F5E27ABD}" destId="{828C4730-9494-4D28-AAA4-074141AF7C60}" srcOrd="7" destOrd="0" presId="urn:microsoft.com/office/officeart/2005/8/layout/process1"/>
    <dgm:cxn modelId="{9EB72D8D-AA7A-435C-9A14-2A846630D3EA}" type="presParOf" srcId="{828C4730-9494-4D28-AAA4-074141AF7C60}" destId="{91285DF7-A21F-41F0-AE46-76301ADBE4EC}" srcOrd="0" destOrd="0" presId="urn:microsoft.com/office/officeart/2005/8/layout/process1"/>
    <dgm:cxn modelId="{BF4F8F05-0F91-4FF0-92B3-1EF668AA8667}" type="presParOf" srcId="{0D8D5677-6292-4302-BEE1-1999F5E27ABD}" destId="{BB82328D-B315-4B57-BBF3-58696F0504AC}" srcOrd="8" destOrd="0" presId="urn:microsoft.com/office/officeart/2005/8/layout/process1"/>
    <dgm:cxn modelId="{EEBEBF7B-BBC6-4C1B-AAB4-7EB3695BC73C}" type="presParOf" srcId="{0D8D5677-6292-4302-BEE1-1999F5E27ABD}" destId="{F7823A57-D7D0-4BA4-AFEF-39E866BD7403}" srcOrd="9" destOrd="0" presId="urn:microsoft.com/office/officeart/2005/8/layout/process1"/>
    <dgm:cxn modelId="{72089EB2-F0E8-4366-8C74-1BF106ABFA51}" type="presParOf" srcId="{F7823A57-D7D0-4BA4-AFEF-39E866BD7403}" destId="{993267D4-7A50-4A75-9FB1-8E39454FB048}" srcOrd="0" destOrd="0" presId="urn:microsoft.com/office/officeart/2005/8/layout/process1"/>
    <dgm:cxn modelId="{F19DA787-5EDE-4415-A998-4B2D0DBE8EF2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>
        <a:solidFill>
          <a:srgbClr val="E61A3C"/>
        </a:solidFill>
      </dgm:spPr>
      <dgm:t>
        <a:bodyPr/>
        <a:lstStyle/>
        <a:p>
          <a:r>
            <a:rPr lang="fa-IR" dirty="0"/>
            <a:t>معماری</a:t>
          </a:r>
          <a:endParaRPr lang="en-US" dirty="0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 dirty="0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DF2F0B-2A46-4027-977F-E838276BA86B}" type="presOf" srcId="{8280E17E-DE06-42BC-A01E-85669684C35B}" destId="{638EC7EC-93DD-4CFB-9E65-E0D793D4C598}" srcOrd="1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CDEF37A0-F5FA-4C37-8A55-7C31C867E4A3}" type="presOf" srcId="{114A37A1-55FB-400F-84EE-8B359E89DD94}" destId="{9B895607-4F29-4F31-9779-87D6B102A71F}" srcOrd="0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E1B32254-8933-453D-AB82-2A652D456CDC}" type="presOf" srcId="{7A926994-35AA-47D9-9A0C-F4B622D665FB}" destId="{0D8D5677-6292-4302-BEE1-1999F5E27ABD}" srcOrd="0" destOrd="0" presId="urn:microsoft.com/office/officeart/2005/8/layout/process1"/>
    <dgm:cxn modelId="{A2671D87-F1D0-47C5-A461-4BD1DA8FC5AD}" type="presOf" srcId="{5DFFFC19-99F3-4EA8-9526-64DC3DB04AB9}" destId="{F1B78FF6-35BE-484E-8A7B-0EBA6B76DAA9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0E315BBD-E68C-417D-86BB-23CAFB9BF48A}" type="presOf" srcId="{3A9D0FD7-FD81-49B8-A06F-4C452264D191}" destId="{51E78E23-6A1B-4D04-9D78-760AEFA6D613}" srcOrd="0" destOrd="0" presId="urn:microsoft.com/office/officeart/2005/8/layout/process1"/>
    <dgm:cxn modelId="{F5633CBB-D1FF-43E3-9156-B76D5DF031AE}" type="presOf" srcId="{299460B4-A5D7-407F-B362-0A15F0AD700F}" destId="{BB82328D-B315-4B57-BBF3-58696F0504AC}" srcOrd="0" destOrd="0" presId="urn:microsoft.com/office/officeart/2005/8/layout/process1"/>
    <dgm:cxn modelId="{07299EE0-EDCD-43DE-9692-780E1AC35D18}" type="presOf" srcId="{77F86C3A-60F3-4510-A9B7-DEAD662957FF}" destId="{91285DF7-A21F-41F0-AE46-76301ADBE4EC}" srcOrd="1" destOrd="0" presId="urn:microsoft.com/office/officeart/2005/8/layout/process1"/>
    <dgm:cxn modelId="{9074DB98-5DF4-4E35-A701-D5FCD8CCA52B}" type="presOf" srcId="{10185862-AECF-45F7-8228-1C6993F68D98}" destId="{993267D4-7A50-4A75-9FB1-8E39454FB048}" srcOrd="1" destOrd="0" presId="urn:microsoft.com/office/officeart/2005/8/layout/process1"/>
    <dgm:cxn modelId="{42B8AF79-5DB3-4EFF-9555-775AC59CC8AE}" type="presOf" srcId="{79D9F4B2-0411-429C-8FCA-0671AFE0BD96}" destId="{94EE10ED-08D4-4387-B918-64E66072D9F8}" srcOrd="0" destOrd="0" presId="urn:microsoft.com/office/officeart/2005/8/layout/process1"/>
    <dgm:cxn modelId="{68471BDC-B60E-4752-9191-C7649DB345C3}" type="presOf" srcId="{E70AEF39-E702-4818-BB7F-F8A3B65D84B2}" destId="{EE13545A-C2E6-43AE-9457-FFEF87940514}" srcOrd="0" destOrd="0" presId="urn:microsoft.com/office/officeart/2005/8/layout/process1"/>
    <dgm:cxn modelId="{91DDB3E5-A6FB-4609-9363-B7F3062AE29B}" type="presOf" srcId="{5DB0C244-563C-4536-85FB-7106AFE48CE5}" destId="{0E3008D1-0D82-4AEB-A3E0-BAF8D12E6DFF}" srcOrd="0" destOrd="0" presId="urn:microsoft.com/office/officeart/2005/8/layout/process1"/>
    <dgm:cxn modelId="{1846E8A8-578B-4D50-8552-D10B5684C764}" type="presOf" srcId="{77F86C3A-60F3-4510-A9B7-DEAD662957FF}" destId="{828C4730-9494-4D28-AAA4-074141AF7C60}" srcOrd="0" destOrd="0" presId="urn:microsoft.com/office/officeart/2005/8/layout/process1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E6D6D3C7-8400-4BC8-BFD9-414146E1C954}" type="presOf" srcId="{8280E17E-DE06-42BC-A01E-85669684C35B}" destId="{46CEAAC7-ED59-4F4B-B746-D0F4AE3B5EAF}" srcOrd="0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5B0A05D0-F4EA-48FD-A590-0C1E67CBC29B}" type="presOf" srcId="{3A9D0FD7-FD81-49B8-A06F-4C452264D191}" destId="{10D90AB7-DAF3-424B-B816-71253E982AC2}" srcOrd="1" destOrd="0" presId="urn:microsoft.com/office/officeart/2005/8/layout/process1"/>
    <dgm:cxn modelId="{7D24380E-C8C4-4AE5-82D4-283D4C47B7A3}" type="presOf" srcId="{10185862-AECF-45F7-8228-1C6993F68D98}" destId="{F7823A57-D7D0-4BA4-AFEF-39E866BD7403}" srcOrd="0" destOrd="0" presId="urn:microsoft.com/office/officeart/2005/8/layout/process1"/>
    <dgm:cxn modelId="{CE5F6AE9-683E-4C52-A77B-520D7358D024}" type="presOf" srcId="{E70AEF39-E702-4818-BB7F-F8A3B65D84B2}" destId="{02DB8FC7-A47A-4140-BF26-AC4860789FFD}" srcOrd="1" destOrd="0" presId="urn:microsoft.com/office/officeart/2005/8/layout/process1"/>
    <dgm:cxn modelId="{D561340F-753E-43B3-9E50-1BDBBCC8DCC4}" type="presOf" srcId="{187C8780-63D6-45AF-9D3A-953BB4BA05B7}" destId="{3CA11B34-06BF-4686-A4E1-0C0C77A69B1F}" srcOrd="0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DE232AA1-BBB5-4232-84B5-7230BE920C72}" type="presParOf" srcId="{0D8D5677-6292-4302-BEE1-1999F5E27ABD}" destId="{F1B78FF6-35BE-484E-8A7B-0EBA6B76DAA9}" srcOrd="0" destOrd="0" presId="urn:microsoft.com/office/officeart/2005/8/layout/process1"/>
    <dgm:cxn modelId="{A3D0CEFF-2D9A-4099-B5A3-48C94B569492}" type="presParOf" srcId="{0D8D5677-6292-4302-BEE1-1999F5E27ABD}" destId="{51E78E23-6A1B-4D04-9D78-760AEFA6D613}" srcOrd="1" destOrd="0" presId="urn:microsoft.com/office/officeart/2005/8/layout/process1"/>
    <dgm:cxn modelId="{B31BABEE-1CCA-4C5A-96E5-B58C6AC64C70}" type="presParOf" srcId="{51E78E23-6A1B-4D04-9D78-760AEFA6D613}" destId="{10D90AB7-DAF3-424B-B816-71253E982AC2}" srcOrd="0" destOrd="0" presId="urn:microsoft.com/office/officeart/2005/8/layout/process1"/>
    <dgm:cxn modelId="{8075E848-31E5-414E-806B-A5AA43AB39FA}" type="presParOf" srcId="{0D8D5677-6292-4302-BEE1-1999F5E27ABD}" destId="{3CA11B34-06BF-4686-A4E1-0C0C77A69B1F}" srcOrd="2" destOrd="0" presId="urn:microsoft.com/office/officeart/2005/8/layout/process1"/>
    <dgm:cxn modelId="{E0789D3B-1DFB-4CB7-8154-AD4A7DFAA44B}" type="presParOf" srcId="{0D8D5677-6292-4302-BEE1-1999F5E27ABD}" destId="{EE13545A-C2E6-43AE-9457-FFEF87940514}" srcOrd="3" destOrd="0" presId="urn:microsoft.com/office/officeart/2005/8/layout/process1"/>
    <dgm:cxn modelId="{A3B437CE-9641-40E1-B4F3-621FF136312D}" type="presParOf" srcId="{EE13545A-C2E6-43AE-9457-FFEF87940514}" destId="{02DB8FC7-A47A-4140-BF26-AC4860789FFD}" srcOrd="0" destOrd="0" presId="urn:microsoft.com/office/officeart/2005/8/layout/process1"/>
    <dgm:cxn modelId="{AFC1F552-7385-4D4D-9A6E-4ECD36CE47BD}" type="presParOf" srcId="{0D8D5677-6292-4302-BEE1-1999F5E27ABD}" destId="{0E3008D1-0D82-4AEB-A3E0-BAF8D12E6DFF}" srcOrd="4" destOrd="0" presId="urn:microsoft.com/office/officeart/2005/8/layout/process1"/>
    <dgm:cxn modelId="{245F78CA-70D8-402B-825F-6E01B8ED2F5C}" type="presParOf" srcId="{0D8D5677-6292-4302-BEE1-1999F5E27ABD}" destId="{46CEAAC7-ED59-4F4B-B746-D0F4AE3B5EAF}" srcOrd="5" destOrd="0" presId="urn:microsoft.com/office/officeart/2005/8/layout/process1"/>
    <dgm:cxn modelId="{BC28147E-8666-47D1-ADFA-15F2A0FD126E}" type="presParOf" srcId="{46CEAAC7-ED59-4F4B-B746-D0F4AE3B5EAF}" destId="{638EC7EC-93DD-4CFB-9E65-E0D793D4C598}" srcOrd="0" destOrd="0" presId="urn:microsoft.com/office/officeart/2005/8/layout/process1"/>
    <dgm:cxn modelId="{B65F025B-E68A-4CAC-A168-B5D4ECDF5B2D}" type="presParOf" srcId="{0D8D5677-6292-4302-BEE1-1999F5E27ABD}" destId="{9B895607-4F29-4F31-9779-87D6B102A71F}" srcOrd="6" destOrd="0" presId="urn:microsoft.com/office/officeart/2005/8/layout/process1"/>
    <dgm:cxn modelId="{A33ED32D-B2D7-4A3B-82FA-E50DF51F4755}" type="presParOf" srcId="{0D8D5677-6292-4302-BEE1-1999F5E27ABD}" destId="{828C4730-9494-4D28-AAA4-074141AF7C60}" srcOrd="7" destOrd="0" presId="urn:microsoft.com/office/officeart/2005/8/layout/process1"/>
    <dgm:cxn modelId="{0D2CF94F-A2C7-4772-AB96-9014EEABF459}" type="presParOf" srcId="{828C4730-9494-4D28-AAA4-074141AF7C60}" destId="{91285DF7-A21F-41F0-AE46-76301ADBE4EC}" srcOrd="0" destOrd="0" presId="urn:microsoft.com/office/officeart/2005/8/layout/process1"/>
    <dgm:cxn modelId="{54432002-21BF-486E-9DF6-4A0F9F467DE0}" type="presParOf" srcId="{0D8D5677-6292-4302-BEE1-1999F5E27ABD}" destId="{BB82328D-B315-4B57-BBF3-58696F0504AC}" srcOrd="8" destOrd="0" presId="urn:microsoft.com/office/officeart/2005/8/layout/process1"/>
    <dgm:cxn modelId="{6D19176B-D519-4BC6-8A47-0DA5050C6BCE}" type="presParOf" srcId="{0D8D5677-6292-4302-BEE1-1999F5E27ABD}" destId="{F7823A57-D7D0-4BA4-AFEF-39E866BD7403}" srcOrd="9" destOrd="0" presId="urn:microsoft.com/office/officeart/2005/8/layout/process1"/>
    <dgm:cxn modelId="{E45A1112-8064-4578-A294-1BF14420685A}" type="presParOf" srcId="{F7823A57-D7D0-4BA4-AFEF-39E866BD7403}" destId="{993267D4-7A50-4A75-9FB1-8E39454FB048}" srcOrd="0" destOrd="0" presId="urn:microsoft.com/office/officeart/2005/8/layout/process1"/>
    <dgm:cxn modelId="{B66833EF-2988-4301-ACFE-ACA14182F36D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>
        <a:solidFill>
          <a:srgbClr val="E61A3C"/>
        </a:solidFill>
      </dgm:spPr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/>
      <dgm:t>
        <a:bodyPr/>
        <a:lstStyle/>
        <a:p>
          <a:r>
            <a:rPr lang="fa-IR" dirty="0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6E65B4-3FB8-4ECE-9EF2-1AC5FC921E96}" type="presOf" srcId="{114A37A1-55FB-400F-84EE-8B359E89DD94}" destId="{9B895607-4F29-4F31-9779-87D6B102A71F}" srcOrd="0" destOrd="0" presId="urn:microsoft.com/office/officeart/2005/8/layout/process1"/>
    <dgm:cxn modelId="{0ACC147B-7BDE-4DBA-8B84-DD63BDAC24F3}" type="presOf" srcId="{8280E17E-DE06-42BC-A01E-85669684C35B}" destId="{46CEAAC7-ED59-4F4B-B746-D0F4AE3B5EAF}" srcOrd="0" destOrd="0" presId="urn:microsoft.com/office/officeart/2005/8/layout/process1"/>
    <dgm:cxn modelId="{AFFDCC9A-80E6-4EA5-939C-865FCD215BFB}" type="presOf" srcId="{8280E17E-DE06-42BC-A01E-85669684C35B}" destId="{638EC7EC-93DD-4CFB-9E65-E0D793D4C598}" srcOrd="1" destOrd="0" presId="urn:microsoft.com/office/officeart/2005/8/layout/process1"/>
    <dgm:cxn modelId="{CDBA022C-5BC9-4636-9B42-784FB6D479F9}" type="presOf" srcId="{299460B4-A5D7-407F-B362-0A15F0AD700F}" destId="{BB82328D-B315-4B57-BBF3-58696F0504AC}" srcOrd="0" destOrd="0" presId="urn:microsoft.com/office/officeart/2005/8/layout/process1"/>
    <dgm:cxn modelId="{636E3BD9-500B-42AB-82BD-AFAB6535A41D}" type="presOf" srcId="{77F86C3A-60F3-4510-A9B7-DEAD662957FF}" destId="{828C4730-9494-4D28-AAA4-074141AF7C60}" srcOrd="0" destOrd="0" presId="urn:microsoft.com/office/officeart/2005/8/layout/process1"/>
    <dgm:cxn modelId="{F717D8D8-5ABA-4F41-ACA4-2659D6126C44}" type="presOf" srcId="{E70AEF39-E702-4818-BB7F-F8A3B65D84B2}" destId="{EE13545A-C2E6-43AE-9457-FFEF87940514}" srcOrd="0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39158F41-E458-414E-A79A-6B5713B445E7}" type="presOf" srcId="{79D9F4B2-0411-429C-8FCA-0671AFE0BD96}" destId="{94EE10ED-08D4-4387-B918-64E66072D9F8}" srcOrd="0" destOrd="0" presId="urn:microsoft.com/office/officeart/2005/8/layout/process1"/>
    <dgm:cxn modelId="{2CAE351D-4210-4983-9CCF-91173319DA8C}" type="presOf" srcId="{5DB0C244-563C-4536-85FB-7106AFE48CE5}" destId="{0E3008D1-0D82-4AEB-A3E0-BAF8D12E6DFF}" srcOrd="0" destOrd="0" presId="urn:microsoft.com/office/officeart/2005/8/layout/process1"/>
    <dgm:cxn modelId="{22AB6A75-7640-4CD4-863E-E67867944061}" type="presOf" srcId="{7A926994-35AA-47D9-9A0C-F4B622D665FB}" destId="{0D8D5677-6292-4302-BEE1-1999F5E27ABD}" srcOrd="0" destOrd="0" presId="urn:microsoft.com/office/officeart/2005/8/layout/process1"/>
    <dgm:cxn modelId="{10E1D338-9C91-4ED4-88AF-BD4026512462}" type="presOf" srcId="{E70AEF39-E702-4818-BB7F-F8A3B65D84B2}" destId="{02DB8FC7-A47A-4140-BF26-AC4860789FFD}" srcOrd="1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5753AFB0-5C9F-42E6-B394-BB39A679EDA9}" type="presOf" srcId="{77F86C3A-60F3-4510-A9B7-DEAD662957FF}" destId="{91285DF7-A21F-41F0-AE46-76301ADBE4EC}" srcOrd="1" destOrd="0" presId="urn:microsoft.com/office/officeart/2005/8/layout/process1"/>
    <dgm:cxn modelId="{2B2947AC-DF5F-4C52-BE07-FBF295AE7DA8}" type="presOf" srcId="{5DFFFC19-99F3-4EA8-9526-64DC3DB04AB9}" destId="{F1B78FF6-35BE-484E-8A7B-0EBA6B76DAA9}" srcOrd="0" destOrd="0" presId="urn:microsoft.com/office/officeart/2005/8/layout/process1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2DDCBB5E-AA5E-47EF-87A2-00397F51732A}" type="presOf" srcId="{3A9D0FD7-FD81-49B8-A06F-4C452264D191}" destId="{51E78E23-6A1B-4D04-9D78-760AEFA6D613}" srcOrd="0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E6373EB9-5781-44EE-8FAD-E6268D3E047F}" type="presOf" srcId="{187C8780-63D6-45AF-9D3A-953BB4BA05B7}" destId="{3CA11B34-06BF-4686-A4E1-0C0C77A69B1F}" srcOrd="0" destOrd="0" presId="urn:microsoft.com/office/officeart/2005/8/layout/process1"/>
    <dgm:cxn modelId="{EC08694D-1739-4552-BA63-6BC83BFDDFF6}" type="presOf" srcId="{10185862-AECF-45F7-8228-1C6993F68D98}" destId="{993267D4-7A50-4A75-9FB1-8E39454FB048}" srcOrd="1" destOrd="0" presId="urn:microsoft.com/office/officeart/2005/8/layout/process1"/>
    <dgm:cxn modelId="{4D57B33D-19F1-48C0-89DC-ABC6C2F2091D}" type="presOf" srcId="{10185862-AECF-45F7-8228-1C6993F68D98}" destId="{F7823A57-D7D0-4BA4-AFEF-39E866BD7403}" srcOrd="0" destOrd="0" presId="urn:microsoft.com/office/officeart/2005/8/layout/process1"/>
    <dgm:cxn modelId="{FCE86654-4CC9-40D6-8B93-280E5828972D}" type="presOf" srcId="{3A9D0FD7-FD81-49B8-A06F-4C452264D191}" destId="{10D90AB7-DAF3-424B-B816-71253E982AC2}" srcOrd="1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9A44EA6F-335E-4E15-9A7A-E055856F4037}" type="presParOf" srcId="{0D8D5677-6292-4302-BEE1-1999F5E27ABD}" destId="{F1B78FF6-35BE-484E-8A7B-0EBA6B76DAA9}" srcOrd="0" destOrd="0" presId="urn:microsoft.com/office/officeart/2005/8/layout/process1"/>
    <dgm:cxn modelId="{63F52CF5-9077-4F94-81B7-28159F516A11}" type="presParOf" srcId="{0D8D5677-6292-4302-BEE1-1999F5E27ABD}" destId="{51E78E23-6A1B-4D04-9D78-760AEFA6D613}" srcOrd="1" destOrd="0" presId="urn:microsoft.com/office/officeart/2005/8/layout/process1"/>
    <dgm:cxn modelId="{90D1101B-0B50-4CA8-8114-F2855F2F8FF3}" type="presParOf" srcId="{51E78E23-6A1B-4D04-9D78-760AEFA6D613}" destId="{10D90AB7-DAF3-424B-B816-71253E982AC2}" srcOrd="0" destOrd="0" presId="urn:microsoft.com/office/officeart/2005/8/layout/process1"/>
    <dgm:cxn modelId="{E7D5E71B-EB96-4384-A34F-24446653BD9D}" type="presParOf" srcId="{0D8D5677-6292-4302-BEE1-1999F5E27ABD}" destId="{3CA11B34-06BF-4686-A4E1-0C0C77A69B1F}" srcOrd="2" destOrd="0" presId="urn:microsoft.com/office/officeart/2005/8/layout/process1"/>
    <dgm:cxn modelId="{77CA7568-2B4D-4C19-A83A-E86CD2683A40}" type="presParOf" srcId="{0D8D5677-6292-4302-BEE1-1999F5E27ABD}" destId="{EE13545A-C2E6-43AE-9457-FFEF87940514}" srcOrd="3" destOrd="0" presId="urn:microsoft.com/office/officeart/2005/8/layout/process1"/>
    <dgm:cxn modelId="{5DC9608D-C180-4192-9A61-37B9235F03B6}" type="presParOf" srcId="{EE13545A-C2E6-43AE-9457-FFEF87940514}" destId="{02DB8FC7-A47A-4140-BF26-AC4860789FFD}" srcOrd="0" destOrd="0" presId="urn:microsoft.com/office/officeart/2005/8/layout/process1"/>
    <dgm:cxn modelId="{54A311C7-E635-45C4-9DAB-987920A8113E}" type="presParOf" srcId="{0D8D5677-6292-4302-BEE1-1999F5E27ABD}" destId="{0E3008D1-0D82-4AEB-A3E0-BAF8D12E6DFF}" srcOrd="4" destOrd="0" presId="urn:microsoft.com/office/officeart/2005/8/layout/process1"/>
    <dgm:cxn modelId="{582805DD-728C-462A-8F59-EDB4944C1675}" type="presParOf" srcId="{0D8D5677-6292-4302-BEE1-1999F5E27ABD}" destId="{46CEAAC7-ED59-4F4B-B746-D0F4AE3B5EAF}" srcOrd="5" destOrd="0" presId="urn:microsoft.com/office/officeart/2005/8/layout/process1"/>
    <dgm:cxn modelId="{A9B074B1-70FA-4370-AF49-E9E51AF6A1DF}" type="presParOf" srcId="{46CEAAC7-ED59-4F4B-B746-D0F4AE3B5EAF}" destId="{638EC7EC-93DD-4CFB-9E65-E0D793D4C598}" srcOrd="0" destOrd="0" presId="urn:microsoft.com/office/officeart/2005/8/layout/process1"/>
    <dgm:cxn modelId="{0D8EF0E3-6917-4297-8DC4-9181C22C6C04}" type="presParOf" srcId="{0D8D5677-6292-4302-BEE1-1999F5E27ABD}" destId="{9B895607-4F29-4F31-9779-87D6B102A71F}" srcOrd="6" destOrd="0" presId="urn:microsoft.com/office/officeart/2005/8/layout/process1"/>
    <dgm:cxn modelId="{C67669A5-3BA3-4D0B-96EA-F7EBA298CB6A}" type="presParOf" srcId="{0D8D5677-6292-4302-BEE1-1999F5E27ABD}" destId="{828C4730-9494-4D28-AAA4-074141AF7C60}" srcOrd="7" destOrd="0" presId="urn:microsoft.com/office/officeart/2005/8/layout/process1"/>
    <dgm:cxn modelId="{F08B29BE-151F-4AC5-96F2-D1EB2F7FDF94}" type="presParOf" srcId="{828C4730-9494-4D28-AAA4-074141AF7C60}" destId="{91285DF7-A21F-41F0-AE46-76301ADBE4EC}" srcOrd="0" destOrd="0" presId="urn:microsoft.com/office/officeart/2005/8/layout/process1"/>
    <dgm:cxn modelId="{3DAB334C-98E3-46C6-925E-CC38F357DD22}" type="presParOf" srcId="{0D8D5677-6292-4302-BEE1-1999F5E27ABD}" destId="{BB82328D-B315-4B57-BBF3-58696F0504AC}" srcOrd="8" destOrd="0" presId="urn:microsoft.com/office/officeart/2005/8/layout/process1"/>
    <dgm:cxn modelId="{4D732E3A-E2BA-4AB0-BC9A-BF45EEFA7388}" type="presParOf" srcId="{0D8D5677-6292-4302-BEE1-1999F5E27ABD}" destId="{F7823A57-D7D0-4BA4-AFEF-39E866BD7403}" srcOrd="9" destOrd="0" presId="urn:microsoft.com/office/officeart/2005/8/layout/process1"/>
    <dgm:cxn modelId="{004FF1E0-6965-414E-84A6-7E7E06F3C822}" type="presParOf" srcId="{F7823A57-D7D0-4BA4-AFEF-39E866BD7403}" destId="{993267D4-7A50-4A75-9FB1-8E39454FB048}" srcOrd="0" destOrd="0" presId="urn:microsoft.com/office/officeart/2005/8/layout/process1"/>
    <dgm:cxn modelId="{564BBE10-E0EF-40B9-B7B7-4C6889C9975F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926994-35AA-47D9-9A0C-F4B622D665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7C8780-63D6-45AF-9D3A-953BB4BA05B7}">
      <dgm:prSet phldrT="[Text]"/>
      <dgm:spPr/>
      <dgm:t>
        <a:bodyPr/>
        <a:lstStyle/>
        <a:p>
          <a:r>
            <a:rPr lang="fa-IR"/>
            <a:t>نیازسنجی</a:t>
          </a:r>
          <a:endParaRPr lang="en-US"/>
        </a:p>
      </dgm:t>
    </dgm:pt>
    <dgm:pt modelId="{B48CD650-B4F7-458A-B129-8DDC471F46B1}" type="parTrans" cxnId="{C2A972A5-3FAB-4B8B-BB83-4DA459944D62}">
      <dgm:prSet/>
      <dgm:spPr/>
      <dgm:t>
        <a:bodyPr/>
        <a:lstStyle/>
        <a:p>
          <a:endParaRPr lang="en-US"/>
        </a:p>
      </dgm:t>
    </dgm:pt>
    <dgm:pt modelId="{E70AEF39-E702-4818-BB7F-F8A3B65D84B2}" type="sibTrans" cxnId="{C2A972A5-3FAB-4B8B-BB83-4DA459944D62}">
      <dgm:prSet/>
      <dgm:spPr/>
      <dgm:t>
        <a:bodyPr/>
        <a:lstStyle/>
        <a:p>
          <a:endParaRPr lang="en-US"/>
        </a:p>
      </dgm:t>
    </dgm:pt>
    <dgm:pt modelId="{5DB0C244-563C-4536-85FB-7106AFE48CE5}">
      <dgm:prSet phldrT="[Text]"/>
      <dgm:spPr/>
      <dgm:t>
        <a:bodyPr/>
        <a:lstStyle/>
        <a:p>
          <a:r>
            <a:rPr lang="fa-IR"/>
            <a:t>تحلیل</a:t>
          </a:r>
          <a:endParaRPr lang="en-US"/>
        </a:p>
      </dgm:t>
    </dgm:pt>
    <dgm:pt modelId="{1EFB5D95-3B7C-485E-9C0A-A13B65496AD7}" type="parTrans" cxnId="{3C01145E-A55D-40F1-BF58-B4E2F734F94A}">
      <dgm:prSet/>
      <dgm:spPr/>
      <dgm:t>
        <a:bodyPr/>
        <a:lstStyle/>
        <a:p>
          <a:endParaRPr lang="en-US"/>
        </a:p>
      </dgm:t>
    </dgm:pt>
    <dgm:pt modelId="{8280E17E-DE06-42BC-A01E-85669684C35B}" type="sibTrans" cxnId="{3C01145E-A55D-40F1-BF58-B4E2F734F94A}">
      <dgm:prSet/>
      <dgm:spPr/>
      <dgm:t>
        <a:bodyPr/>
        <a:lstStyle/>
        <a:p>
          <a:endParaRPr lang="en-US"/>
        </a:p>
      </dgm:t>
    </dgm:pt>
    <dgm:pt modelId="{114A37A1-55FB-400F-84EE-8B359E89DD94}">
      <dgm:prSet phldrT="[Text]"/>
      <dgm:spPr/>
      <dgm:t>
        <a:bodyPr/>
        <a:lstStyle/>
        <a:p>
          <a:r>
            <a:rPr lang="fa-IR"/>
            <a:t>معماری</a:t>
          </a:r>
          <a:endParaRPr lang="en-US"/>
        </a:p>
      </dgm:t>
    </dgm:pt>
    <dgm:pt modelId="{1856C96F-11C2-4D87-A32E-C45377240E77}" type="parTrans" cxnId="{78FC20FB-A50E-402C-AE3E-0D055826A8CD}">
      <dgm:prSet/>
      <dgm:spPr/>
      <dgm:t>
        <a:bodyPr/>
        <a:lstStyle/>
        <a:p>
          <a:endParaRPr lang="en-US"/>
        </a:p>
      </dgm:t>
    </dgm:pt>
    <dgm:pt modelId="{77F86C3A-60F3-4510-A9B7-DEAD662957FF}" type="sibTrans" cxnId="{78FC20FB-A50E-402C-AE3E-0D055826A8CD}">
      <dgm:prSet/>
      <dgm:spPr/>
      <dgm:t>
        <a:bodyPr/>
        <a:lstStyle/>
        <a:p>
          <a:endParaRPr lang="en-US"/>
        </a:p>
      </dgm:t>
    </dgm:pt>
    <dgm:pt modelId="{299460B4-A5D7-407F-B362-0A15F0AD700F}">
      <dgm:prSet phldrT="[Text]"/>
      <dgm:spPr/>
      <dgm:t>
        <a:bodyPr/>
        <a:lstStyle/>
        <a:p>
          <a:r>
            <a:rPr lang="fa-IR" dirty="0"/>
            <a:t>طراحی</a:t>
          </a:r>
        </a:p>
      </dgm:t>
    </dgm:pt>
    <dgm:pt modelId="{7BA7ECA6-CB05-4AA5-BF94-7DDA4DB84138}" type="parTrans" cxnId="{9BC617DF-2026-48E0-9197-E21BD2D71695}">
      <dgm:prSet/>
      <dgm:spPr/>
      <dgm:t>
        <a:bodyPr/>
        <a:lstStyle/>
        <a:p>
          <a:endParaRPr lang="en-US"/>
        </a:p>
      </dgm:t>
    </dgm:pt>
    <dgm:pt modelId="{10185862-AECF-45F7-8228-1C6993F68D98}" type="sibTrans" cxnId="{9BC617DF-2026-48E0-9197-E21BD2D71695}">
      <dgm:prSet/>
      <dgm:spPr/>
      <dgm:t>
        <a:bodyPr/>
        <a:lstStyle/>
        <a:p>
          <a:endParaRPr lang="en-US"/>
        </a:p>
      </dgm:t>
    </dgm:pt>
    <dgm:pt modelId="{79D9F4B2-0411-429C-8FCA-0671AFE0BD96}">
      <dgm:prSet phldrT="[Text]"/>
      <dgm:spPr>
        <a:solidFill>
          <a:srgbClr val="E61A3C"/>
        </a:solidFill>
      </dgm:spPr>
      <dgm:t>
        <a:bodyPr/>
        <a:lstStyle/>
        <a:p>
          <a:r>
            <a:rPr lang="fa-IR" dirty="0"/>
            <a:t>پیاده سازی</a:t>
          </a:r>
        </a:p>
      </dgm:t>
    </dgm:pt>
    <dgm:pt modelId="{48060ECF-A11C-4263-AFEC-2B39BC970F99}" type="parTrans" cxnId="{23384AF4-C152-420D-86D6-3B07DC774CE6}">
      <dgm:prSet/>
      <dgm:spPr/>
      <dgm:t>
        <a:bodyPr/>
        <a:lstStyle/>
        <a:p>
          <a:endParaRPr lang="en-US"/>
        </a:p>
      </dgm:t>
    </dgm:pt>
    <dgm:pt modelId="{A087AFE2-D042-4337-BF00-EF9196D0887A}" type="sibTrans" cxnId="{23384AF4-C152-420D-86D6-3B07DC774CE6}">
      <dgm:prSet/>
      <dgm:spPr/>
      <dgm:t>
        <a:bodyPr/>
        <a:lstStyle/>
        <a:p>
          <a:endParaRPr lang="en-US"/>
        </a:p>
      </dgm:t>
    </dgm:pt>
    <dgm:pt modelId="{5DFFFC19-99F3-4EA8-9526-64DC3DB04AB9}">
      <dgm:prSet phldrT="[Text]"/>
      <dgm:spPr/>
      <dgm:t>
        <a:bodyPr/>
        <a:lstStyle/>
        <a:p>
          <a:r>
            <a:rPr lang="fa-IR" dirty="0" smtClean="0"/>
            <a:t>مقدمه</a:t>
          </a:r>
          <a:endParaRPr lang="en-US" dirty="0"/>
        </a:p>
      </dgm:t>
    </dgm:pt>
    <dgm:pt modelId="{5225B3CC-398E-484F-BFE6-E48CA7619319}" type="parTrans" cxnId="{D7632CBE-C042-42E8-A5DB-73C73269D209}">
      <dgm:prSet/>
      <dgm:spPr/>
      <dgm:t>
        <a:bodyPr/>
        <a:lstStyle/>
        <a:p>
          <a:endParaRPr lang="en-US"/>
        </a:p>
      </dgm:t>
    </dgm:pt>
    <dgm:pt modelId="{3A9D0FD7-FD81-49B8-A06F-4C452264D191}" type="sibTrans" cxnId="{D7632CBE-C042-42E8-A5DB-73C73269D209}">
      <dgm:prSet/>
      <dgm:spPr/>
      <dgm:t>
        <a:bodyPr/>
        <a:lstStyle/>
        <a:p>
          <a:endParaRPr lang="en-US"/>
        </a:p>
      </dgm:t>
    </dgm:pt>
    <dgm:pt modelId="{0D8D5677-6292-4302-BEE1-1999F5E27ABD}" type="pres">
      <dgm:prSet presAssocID="{7A926994-35AA-47D9-9A0C-F4B622D665FB}" presName="Name0" presStyleCnt="0">
        <dgm:presLayoutVars>
          <dgm:dir/>
          <dgm:resizeHandles val="exact"/>
        </dgm:presLayoutVars>
      </dgm:prSet>
      <dgm:spPr/>
    </dgm:pt>
    <dgm:pt modelId="{F1B78FF6-35BE-484E-8A7B-0EBA6B76DAA9}" type="pres">
      <dgm:prSet presAssocID="{5DFFFC19-99F3-4EA8-9526-64DC3DB04AB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8E23-6A1B-4D04-9D78-760AEFA6D613}" type="pres">
      <dgm:prSet presAssocID="{3A9D0FD7-FD81-49B8-A06F-4C452264D191}" presName="sibTrans" presStyleLbl="sibTrans2D1" presStyleIdx="0" presStyleCnt="5"/>
      <dgm:spPr/>
    </dgm:pt>
    <dgm:pt modelId="{10D90AB7-DAF3-424B-B816-71253E982AC2}" type="pres">
      <dgm:prSet presAssocID="{3A9D0FD7-FD81-49B8-A06F-4C452264D191}" presName="connectorText" presStyleLbl="sibTrans2D1" presStyleIdx="0" presStyleCnt="5"/>
      <dgm:spPr/>
    </dgm:pt>
    <dgm:pt modelId="{3CA11B34-06BF-4686-A4E1-0C0C77A69B1F}" type="pres">
      <dgm:prSet presAssocID="{187C8780-63D6-45AF-9D3A-953BB4BA0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3545A-C2E6-43AE-9457-FFEF87940514}" type="pres">
      <dgm:prSet presAssocID="{E70AEF39-E702-4818-BB7F-F8A3B65D84B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2DB8FC7-A47A-4140-BF26-AC4860789FFD}" type="pres">
      <dgm:prSet presAssocID="{E70AEF39-E702-4818-BB7F-F8A3B65D84B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3008D1-0D82-4AEB-A3E0-BAF8D12E6DFF}" type="pres">
      <dgm:prSet presAssocID="{5DB0C244-563C-4536-85FB-7106AFE48CE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AAC7-ED59-4F4B-B746-D0F4AE3B5EAF}" type="pres">
      <dgm:prSet presAssocID="{8280E17E-DE06-42BC-A01E-85669684C35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8EC7EC-93DD-4CFB-9E65-E0D793D4C598}" type="pres">
      <dgm:prSet presAssocID="{8280E17E-DE06-42BC-A01E-85669684C35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B895607-4F29-4F31-9779-87D6B102A71F}" type="pres">
      <dgm:prSet presAssocID="{114A37A1-55FB-400F-84EE-8B359E89DD9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C4730-9494-4D28-AAA4-074141AF7C60}" type="pres">
      <dgm:prSet presAssocID="{77F86C3A-60F3-4510-A9B7-DEAD662957F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285DF7-A21F-41F0-AE46-76301ADBE4EC}" type="pres">
      <dgm:prSet presAssocID="{77F86C3A-60F3-4510-A9B7-DEAD662957F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B82328D-B315-4B57-BBF3-58696F0504AC}" type="pres">
      <dgm:prSet presAssocID="{299460B4-A5D7-407F-B362-0A15F0AD70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23A57-D7D0-4BA4-AFEF-39E866BD7403}" type="pres">
      <dgm:prSet presAssocID="{10185862-AECF-45F7-8228-1C6993F68D9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3267D4-7A50-4A75-9FB1-8E39454FB048}" type="pres">
      <dgm:prSet presAssocID="{10185862-AECF-45F7-8228-1C6993F68D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4EE10ED-08D4-4387-B918-64E66072D9F8}" type="pres">
      <dgm:prSet presAssocID="{79D9F4B2-0411-429C-8FCA-0671AFE0BD9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8C4183-0FDC-43E4-A4FA-1F2AC44DDFC2}" type="presOf" srcId="{E70AEF39-E702-4818-BB7F-F8A3B65D84B2}" destId="{EE13545A-C2E6-43AE-9457-FFEF87940514}" srcOrd="0" destOrd="0" presId="urn:microsoft.com/office/officeart/2005/8/layout/process1"/>
    <dgm:cxn modelId="{7D1C5E5A-00F5-4A29-B62C-9603375E5790}" type="presOf" srcId="{8280E17E-DE06-42BC-A01E-85669684C35B}" destId="{638EC7EC-93DD-4CFB-9E65-E0D793D4C598}" srcOrd="1" destOrd="0" presId="urn:microsoft.com/office/officeart/2005/8/layout/process1"/>
    <dgm:cxn modelId="{A646E9E5-6BAC-48A3-AE7A-AC3478DC99AF}" type="presOf" srcId="{299460B4-A5D7-407F-B362-0A15F0AD700F}" destId="{BB82328D-B315-4B57-BBF3-58696F0504AC}" srcOrd="0" destOrd="0" presId="urn:microsoft.com/office/officeart/2005/8/layout/process1"/>
    <dgm:cxn modelId="{0FA22442-7D48-49CC-9B35-73D02F5F7628}" type="presOf" srcId="{8280E17E-DE06-42BC-A01E-85669684C35B}" destId="{46CEAAC7-ED59-4F4B-B746-D0F4AE3B5EAF}" srcOrd="0" destOrd="0" presId="urn:microsoft.com/office/officeart/2005/8/layout/process1"/>
    <dgm:cxn modelId="{43E38950-2F88-4621-B76B-A4CFD0D4B799}" type="presOf" srcId="{77F86C3A-60F3-4510-A9B7-DEAD662957FF}" destId="{91285DF7-A21F-41F0-AE46-76301ADBE4EC}" srcOrd="1" destOrd="0" presId="urn:microsoft.com/office/officeart/2005/8/layout/process1"/>
    <dgm:cxn modelId="{C2A972A5-3FAB-4B8B-BB83-4DA459944D62}" srcId="{7A926994-35AA-47D9-9A0C-F4B622D665FB}" destId="{187C8780-63D6-45AF-9D3A-953BB4BA05B7}" srcOrd="1" destOrd="0" parTransId="{B48CD650-B4F7-458A-B129-8DDC471F46B1}" sibTransId="{E70AEF39-E702-4818-BB7F-F8A3B65D84B2}"/>
    <dgm:cxn modelId="{6F718290-4F14-41A0-9B33-C13A69C43BE3}" type="presOf" srcId="{5DB0C244-563C-4536-85FB-7106AFE48CE5}" destId="{0E3008D1-0D82-4AEB-A3E0-BAF8D12E6DFF}" srcOrd="0" destOrd="0" presId="urn:microsoft.com/office/officeart/2005/8/layout/process1"/>
    <dgm:cxn modelId="{3C01145E-A55D-40F1-BF58-B4E2F734F94A}" srcId="{7A926994-35AA-47D9-9A0C-F4B622D665FB}" destId="{5DB0C244-563C-4536-85FB-7106AFE48CE5}" srcOrd="2" destOrd="0" parTransId="{1EFB5D95-3B7C-485E-9C0A-A13B65496AD7}" sibTransId="{8280E17E-DE06-42BC-A01E-85669684C35B}"/>
    <dgm:cxn modelId="{D8EB999D-E27C-4FDF-908F-BE71CEDCC4A5}" type="presOf" srcId="{77F86C3A-60F3-4510-A9B7-DEAD662957FF}" destId="{828C4730-9494-4D28-AAA4-074141AF7C60}" srcOrd="0" destOrd="0" presId="urn:microsoft.com/office/officeart/2005/8/layout/process1"/>
    <dgm:cxn modelId="{011CF157-9B11-4603-B565-4211E5883AF8}" type="presOf" srcId="{3A9D0FD7-FD81-49B8-A06F-4C452264D191}" destId="{10D90AB7-DAF3-424B-B816-71253E982AC2}" srcOrd="1" destOrd="0" presId="urn:microsoft.com/office/officeart/2005/8/layout/process1"/>
    <dgm:cxn modelId="{B8E24625-1E5A-4932-B2E9-7DA920AB713B}" type="presOf" srcId="{10185862-AECF-45F7-8228-1C6993F68D98}" destId="{993267D4-7A50-4A75-9FB1-8E39454FB048}" srcOrd="1" destOrd="0" presId="urn:microsoft.com/office/officeart/2005/8/layout/process1"/>
    <dgm:cxn modelId="{78FC20FB-A50E-402C-AE3E-0D055826A8CD}" srcId="{7A926994-35AA-47D9-9A0C-F4B622D665FB}" destId="{114A37A1-55FB-400F-84EE-8B359E89DD94}" srcOrd="3" destOrd="0" parTransId="{1856C96F-11C2-4D87-A32E-C45377240E77}" sibTransId="{77F86C3A-60F3-4510-A9B7-DEAD662957FF}"/>
    <dgm:cxn modelId="{D7632CBE-C042-42E8-A5DB-73C73269D209}" srcId="{7A926994-35AA-47D9-9A0C-F4B622D665FB}" destId="{5DFFFC19-99F3-4EA8-9526-64DC3DB04AB9}" srcOrd="0" destOrd="0" parTransId="{5225B3CC-398E-484F-BFE6-E48CA7619319}" sibTransId="{3A9D0FD7-FD81-49B8-A06F-4C452264D191}"/>
    <dgm:cxn modelId="{CBC0714D-52E0-4690-867A-2AF91B8E20EF}" type="presOf" srcId="{79D9F4B2-0411-429C-8FCA-0671AFE0BD96}" destId="{94EE10ED-08D4-4387-B918-64E66072D9F8}" srcOrd="0" destOrd="0" presId="urn:microsoft.com/office/officeart/2005/8/layout/process1"/>
    <dgm:cxn modelId="{88195FDA-A63B-437A-91A7-B4F977EEDBC9}" type="presOf" srcId="{E70AEF39-E702-4818-BB7F-F8A3B65D84B2}" destId="{02DB8FC7-A47A-4140-BF26-AC4860789FFD}" srcOrd="1" destOrd="0" presId="urn:microsoft.com/office/officeart/2005/8/layout/process1"/>
    <dgm:cxn modelId="{9BC617DF-2026-48E0-9197-E21BD2D71695}" srcId="{7A926994-35AA-47D9-9A0C-F4B622D665FB}" destId="{299460B4-A5D7-407F-B362-0A15F0AD700F}" srcOrd="4" destOrd="0" parTransId="{7BA7ECA6-CB05-4AA5-BF94-7DDA4DB84138}" sibTransId="{10185862-AECF-45F7-8228-1C6993F68D98}"/>
    <dgm:cxn modelId="{CC247D87-18BE-4528-A3DE-4FB060EEFE04}" type="presOf" srcId="{187C8780-63D6-45AF-9D3A-953BB4BA05B7}" destId="{3CA11B34-06BF-4686-A4E1-0C0C77A69B1F}" srcOrd="0" destOrd="0" presId="urn:microsoft.com/office/officeart/2005/8/layout/process1"/>
    <dgm:cxn modelId="{DBA49D1B-B7F7-4DB1-B1BD-F80A632BC310}" type="presOf" srcId="{10185862-AECF-45F7-8228-1C6993F68D98}" destId="{F7823A57-D7D0-4BA4-AFEF-39E866BD7403}" srcOrd="0" destOrd="0" presId="urn:microsoft.com/office/officeart/2005/8/layout/process1"/>
    <dgm:cxn modelId="{3125BAB5-5DB4-4326-ADC6-ED11A777A792}" type="presOf" srcId="{5DFFFC19-99F3-4EA8-9526-64DC3DB04AB9}" destId="{F1B78FF6-35BE-484E-8A7B-0EBA6B76DAA9}" srcOrd="0" destOrd="0" presId="urn:microsoft.com/office/officeart/2005/8/layout/process1"/>
    <dgm:cxn modelId="{B9942308-ACB0-463E-8DC1-84C26BAEC742}" type="presOf" srcId="{7A926994-35AA-47D9-9A0C-F4B622D665FB}" destId="{0D8D5677-6292-4302-BEE1-1999F5E27ABD}" srcOrd="0" destOrd="0" presId="urn:microsoft.com/office/officeart/2005/8/layout/process1"/>
    <dgm:cxn modelId="{23384AF4-C152-420D-86D6-3B07DC774CE6}" srcId="{7A926994-35AA-47D9-9A0C-F4B622D665FB}" destId="{79D9F4B2-0411-429C-8FCA-0671AFE0BD96}" srcOrd="5" destOrd="0" parTransId="{48060ECF-A11C-4263-AFEC-2B39BC970F99}" sibTransId="{A087AFE2-D042-4337-BF00-EF9196D0887A}"/>
    <dgm:cxn modelId="{A5F678E6-CCC8-44A6-8D64-1D3E60E8BC05}" type="presOf" srcId="{3A9D0FD7-FD81-49B8-A06F-4C452264D191}" destId="{51E78E23-6A1B-4D04-9D78-760AEFA6D613}" srcOrd="0" destOrd="0" presId="urn:microsoft.com/office/officeart/2005/8/layout/process1"/>
    <dgm:cxn modelId="{F4906F06-EBE3-449B-ABBA-35816DFC154F}" type="presOf" srcId="{114A37A1-55FB-400F-84EE-8B359E89DD94}" destId="{9B895607-4F29-4F31-9779-87D6B102A71F}" srcOrd="0" destOrd="0" presId="urn:microsoft.com/office/officeart/2005/8/layout/process1"/>
    <dgm:cxn modelId="{4139E933-5CCC-4A3B-9094-5A1DE9475EC2}" type="presParOf" srcId="{0D8D5677-6292-4302-BEE1-1999F5E27ABD}" destId="{F1B78FF6-35BE-484E-8A7B-0EBA6B76DAA9}" srcOrd="0" destOrd="0" presId="urn:microsoft.com/office/officeart/2005/8/layout/process1"/>
    <dgm:cxn modelId="{03C568AE-0349-4B63-86DF-356DBCA85A64}" type="presParOf" srcId="{0D8D5677-6292-4302-BEE1-1999F5E27ABD}" destId="{51E78E23-6A1B-4D04-9D78-760AEFA6D613}" srcOrd="1" destOrd="0" presId="urn:microsoft.com/office/officeart/2005/8/layout/process1"/>
    <dgm:cxn modelId="{F2989240-B9CC-414E-972C-EAB208F462C6}" type="presParOf" srcId="{51E78E23-6A1B-4D04-9D78-760AEFA6D613}" destId="{10D90AB7-DAF3-424B-B816-71253E982AC2}" srcOrd="0" destOrd="0" presId="urn:microsoft.com/office/officeart/2005/8/layout/process1"/>
    <dgm:cxn modelId="{EF6ED1C8-6310-48C2-BA05-5B7EBF9AF0CA}" type="presParOf" srcId="{0D8D5677-6292-4302-BEE1-1999F5E27ABD}" destId="{3CA11B34-06BF-4686-A4E1-0C0C77A69B1F}" srcOrd="2" destOrd="0" presId="urn:microsoft.com/office/officeart/2005/8/layout/process1"/>
    <dgm:cxn modelId="{7C5AA121-8757-44B9-BD8F-ED834D012D9B}" type="presParOf" srcId="{0D8D5677-6292-4302-BEE1-1999F5E27ABD}" destId="{EE13545A-C2E6-43AE-9457-FFEF87940514}" srcOrd="3" destOrd="0" presId="urn:microsoft.com/office/officeart/2005/8/layout/process1"/>
    <dgm:cxn modelId="{F13AB28F-5232-4431-8225-49FCCB69BAC2}" type="presParOf" srcId="{EE13545A-C2E6-43AE-9457-FFEF87940514}" destId="{02DB8FC7-A47A-4140-BF26-AC4860789FFD}" srcOrd="0" destOrd="0" presId="urn:microsoft.com/office/officeart/2005/8/layout/process1"/>
    <dgm:cxn modelId="{F37C7077-F7B9-4733-A6F6-550738D1C049}" type="presParOf" srcId="{0D8D5677-6292-4302-BEE1-1999F5E27ABD}" destId="{0E3008D1-0D82-4AEB-A3E0-BAF8D12E6DFF}" srcOrd="4" destOrd="0" presId="urn:microsoft.com/office/officeart/2005/8/layout/process1"/>
    <dgm:cxn modelId="{DB246358-D973-475F-AF63-799D8C210243}" type="presParOf" srcId="{0D8D5677-6292-4302-BEE1-1999F5E27ABD}" destId="{46CEAAC7-ED59-4F4B-B746-D0F4AE3B5EAF}" srcOrd="5" destOrd="0" presId="urn:microsoft.com/office/officeart/2005/8/layout/process1"/>
    <dgm:cxn modelId="{FBE462E1-D895-44BD-9461-B044D423B1AC}" type="presParOf" srcId="{46CEAAC7-ED59-4F4B-B746-D0F4AE3B5EAF}" destId="{638EC7EC-93DD-4CFB-9E65-E0D793D4C598}" srcOrd="0" destOrd="0" presId="urn:microsoft.com/office/officeart/2005/8/layout/process1"/>
    <dgm:cxn modelId="{FAF049FF-1083-4080-81A8-7DA8CE635E45}" type="presParOf" srcId="{0D8D5677-6292-4302-BEE1-1999F5E27ABD}" destId="{9B895607-4F29-4F31-9779-87D6B102A71F}" srcOrd="6" destOrd="0" presId="urn:microsoft.com/office/officeart/2005/8/layout/process1"/>
    <dgm:cxn modelId="{990D4F28-822B-4E53-B7EC-95E32E8F533A}" type="presParOf" srcId="{0D8D5677-6292-4302-BEE1-1999F5E27ABD}" destId="{828C4730-9494-4D28-AAA4-074141AF7C60}" srcOrd="7" destOrd="0" presId="urn:microsoft.com/office/officeart/2005/8/layout/process1"/>
    <dgm:cxn modelId="{1AE394C1-6480-42FF-BDF3-FD78F0C9D128}" type="presParOf" srcId="{828C4730-9494-4D28-AAA4-074141AF7C60}" destId="{91285DF7-A21F-41F0-AE46-76301ADBE4EC}" srcOrd="0" destOrd="0" presId="urn:microsoft.com/office/officeart/2005/8/layout/process1"/>
    <dgm:cxn modelId="{62833A13-2507-4763-960A-756335730B51}" type="presParOf" srcId="{0D8D5677-6292-4302-BEE1-1999F5E27ABD}" destId="{BB82328D-B315-4B57-BBF3-58696F0504AC}" srcOrd="8" destOrd="0" presId="urn:microsoft.com/office/officeart/2005/8/layout/process1"/>
    <dgm:cxn modelId="{CFAD7BBF-C249-460A-A045-3EE2D6E63D60}" type="presParOf" srcId="{0D8D5677-6292-4302-BEE1-1999F5E27ABD}" destId="{F7823A57-D7D0-4BA4-AFEF-39E866BD7403}" srcOrd="9" destOrd="0" presId="urn:microsoft.com/office/officeart/2005/8/layout/process1"/>
    <dgm:cxn modelId="{F0C12E31-B134-4B4E-8803-E6CD1FF79FFE}" type="presParOf" srcId="{F7823A57-D7D0-4BA4-AFEF-39E866BD7403}" destId="{993267D4-7A50-4A75-9FB1-8E39454FB048}" srcOrd="0" destOrd="0" presId="urn:microsoft.com/office/officeart/2005/8/layout/process1"/>
    <dgm:cxn modelId="{08240BDF-5D70-4A5E-BF7A-AB050748558C}" type="presParOf" srcId="{0D8D5677-6292-4302-BEE1-1999F5E27ABD}" destId="{94EE10ED-08D4-4387-B918-64E66072D9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/>
            <a:t>مقدمه</a:t>
          </a:r>
          <a:endParaRPr lang="en-US" sz="2000" kern="1200" dirty="0"/>
        </a:p>
      </dsp:txBody>
      <dsp:txXfrm>
        <a:off x="18982" y="1112261"/>
        <a:ext cx="1042171" cy="610117"/>
      </dsp:txXfrm>
    </dsp:sp>
    <dsp:sp modelId="{51E78E23-6A1B-4D04-9D78-760AEFA6D613}">
      <dsp:nvSpPr>
        <dsp:cNvPr id="0" name=""/>
        <dsp:cNvSpPr/>
      </dsp:nvSpPr>
      <dsp:spPr>
        <a:xfrm>
          <a:off x="1188148" y="1283383"/>
          <a:ext cx="228988" cy="267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88148" y="1336958"/>
        <a:ext cx="160292" cy="160723"/>
      </dsp:txXfrm>
    </dsp:sp>
    <dsp:sp modelId="{3CA11B34-06BF-4686-A4E1-0C0C77A69B1F}">
      <dsp:nvSpPr>
        <dsp:cNvPr id="0" name=""/>
        <dsp:cNvSpPr/>
      </dsp:nvSpPr>
      <dsp:spPr>
        <a:xfrm>
          <a:off x="1512188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/>
            <a:t>نیازسنجی</a:t>
          </a:r>
          <a:endParaRPr lang="en-US" sz="2000" kern="1200"/>
        </a:p>
      </dsp:txBody>
      <dsp:txXfrm>
        <a:off x="1531170" y="1112261"/>
        <a:ext cx="1042171" cy="610117"/>
      </dsp:txXfrm>
    </dsp:sp>
    <dsp:sp modelId="{EE13545A-C2E6-43AE-9457-FFEF87940514}">
      <dsp:nvSpPr>
        <dsp:cNvPr id="0" name=""/>
        <dsp:cNvSpPr/>
      </dsp:nvSpPr>
      <dsp:spPr>
        <a:xfrm>
          <a:off x="2700337" y="1283383"/>
          <a:ext cx="228988" cy="267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00337" y="1336958"/>
        <a:ext cx="160292" cy="160723"/>
      </dsp:txXfrm>
    </dsp:sp>
    <dsp:sp modelId="{0E3008D1-0D82-4AEB-A3E0-BAF8D12E6DFF}">
      <dsp:nvSpPr>
        <dsp:cNvPr id="0" name=""/>
        <dsp:cNvSpPr/>
      </dsp:nvSpPr>
      <dsp:spPr>
        <a:xfrm>
          <a:off x="3024378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/>
            <a:t>تحلیل</a:t>
          </a:r>
          <a:endParaRPr lang="en-US" sz="2000" kern="1200"/>
        </a:p>
      </dsp:txBody>
      <dsp:txXfrm>
        <a:off x="3043360" y="1112261"/>
        <a:ext cx="1042171" cy="610117"/>
      </dsp:txXfrm>
    </dsp:sp>
    <dsp:sp modelId="{46CEAAC7-ED59-4F4B-B746-D0F4AE3B5EAF}">
      <dsp:nvSpPr>
        <dsp:cNvPr id="0" name=""/>
        <dsp:cNvSpPr/>
      </dsp:nvSpPr>
      <dsp:spPr>
        <a:xfrm>
          <a:off x="4212526" y="1283383"/>
          <a:ext cx="228988" cy="267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2526" y="1336958"/>
        <a:ext cx="160292" cy="160723"/>
      </dsp:txXfrm>
    </dsp:sp>
    <dsp:sp modelId="{9B895607-4F29-4F31-9779-87D6B102A71F}">
      <dsp:nvSpPr>
        <dsp:cNvPr id="0" name=""/>
        <dsp:cNvSpPr/>
      </dsp:nvSpPr>
      <dsp:spPr>
        <a:xfrm>
          <a:off x="4536567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/>
            <a:t>معماری</a:t>
          </a:r>
          <a:endParaRPr lang="en-US" sz="2000" kern="1200"/>
        </a:p>
      </dsp:txBody>
      <dsp:txXfrm>
        <a:off x="4555549" y="1112261"/>
        <a:ext cx="1042171" cy="610117"/>
      </dsp:txXfrm>
    </dsp:sp>
    <dsp:sp modelId="{828C4730-9494-4D28-AAA4-074141AF7C60}">
      <dsp:nvSpPr>
        <dsp:cNvPr id="0" name=""/>
        <dsp:cNvSpPr/>
      </dsp:nvSpPr>
      <dsp:spPr>
        <a:xfrm>
          <a:off x="5724715" y="1283383"/>
          <a:ext cx="228988" cy="267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724715" y="1336958"/>
        <a:ext cx="160292" cy="160723"/>
      </dsp:txXfrm>
    </dsp:sp>
    <dsp:sp modelId="{BB82328D-B315-4B57-BBF3-58696F0504AC}">
      <dsp:nvSpPr>
        <dsp:cNvPr id="0" name=""/>
        <dsp:cNvSpPr/>
      </dsp:nvSpPr>
      <dsp:spPr>
        <a:xfrm>
          <a:off x="6048756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/>
            <a:t>طراحی</a:t>
          </a:r>
        </a:p>
      </dsp:txBody>
      <dsp:txXfrm>
        <a:off x="6067738" y="1112261"/>
        <a:ext cx="1042171" cy="610117"/>
      </dsp:txXfrm>
    </dsp:sp>
    <dsp:sp modelId="{F7823A57-D7D0-4BA4-AFEF-39E866BD7403}">
      <dsp:nvSpPr>
        <dsp:cNvPr id="0" name=""/>
        <dsp:cNvSpPr/>
      </dsp:nvSpPr>
      <dsp:spPr>
        <a:xfrm>
          <a:off x="7236904" y="1283383"/>
          <a:ext cx="228988" cy="267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236904" y="1336958"/>
        <a:ext cx="160292" cy="160723"/>
      </dsp:txXfrm>
    </dsp:sp>
    <dsp:sp modelId="{94EE10ED-08D4-4387-B918-64E66072D9F8}">
      <dsp:nvSpPr>
        <dsp:cNvPr id="0" name=""/>
        <dsp:cNvSpPr/>
      </dsp:nvSpPr>
      <dsp:spPr>
        <a:xfrm>
          <a:off x="7560945" y="1093279"/>
          <a:ext cx="1080135" cy="64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/>
            <a:t>پیاده سازی</a:t>
          </a:r>
        </a:p>
      </dsp:txBody>
      <dsp:txXfrm>
        <a:off x="7579927" y="1112261"/>
        <a:ext cx="1042171" cy="610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319716"/>
          <a:ext cx="969624" cy="663586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مقدمه</a:t>
          </a:r>
          <a:endParaRPr lang="en-US" sz="1800" kern="1200" dirty="0"/>
        </a:p>
      </dsp:txBody>
      <dsp:txXfrm>
        <a:off x="19436" y="339152"/>
        <a:ext cx="930752" cy="624714"/>
      </dsp:txXfrm>
    </dsp:sp>
    <dsp:sp modelId="{51E78E23-6A1B-4D04-9D78-760AEFA6D613}">
      <dsp:nvSpPr>
        <dsp:cNvPr id="0" name=""/>
        <dsp:cNvSpPr/>
      </dsp:nvSpPr>
      <dsp:spPr>
        <a:xfrm>
          <a:off x="1066587" y="531276"/>
          <a:ext cx="205560" cy="24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66587" y="579369"/>
        <a:ext cx="143892" cy="144280"/>
      </dsp:txXfrm>
    </dsp:sp>
    <dsp:sp modelId="{3CA11B34-06BF-4686-A4E1-0C0C77A69B1F}">
      <dsp:nvSpPr>
        <dsp:cNvPr id="0" name=""/>
        <dsp:cNvSpPr/>
      </dsp:nvSpPr>
      <dsp:spPr>
        <a:xfrm>
          <a:off x="1357474" y="319716"/>
          <a:ext cx="969624" cy="66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نیازسنجی</a:t>
          </a:r>
          <a:endParaRPr lang="en-US" sz="1800" kern="1200"/>
        </a:p>
      </dsp:txBody>
      <dsp:txXfrm>
        <a:off x="1376910" y="339152"/>
        <a:ext cx="930752" cy="624714"/>
      </dsp:txXfrm>
    </dsp:sp>
    <dsp:sp modelId="{EE13545A-C2E6-43AE-9457-FFEF87940514}">
      <dsp:nvSpPr>
        <dsp:cNvPr id="0" name=""/>
        <dsp:cNvSpPr/>
      </dsp:nvSpPr>
      <dsp:spPr>
        <a:xfrm>
          <a:off x="2424061" y="531276"/>
          <a:ext cx="205560" cy="24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24061" y="579369"/>
        <a:ext cx="143892" cy="144280"/>
      </dsp:txXfrm>
    </dsp:sp>
    <dsp:sp modelId="{0E3008D1-0D82-4AEB-A3E0-BAF8D12E6DFF}">
      <dsp:nvSpPr>
        <dsp:cNvPr id="0" name=""/>
        <dsp:cNvSpPr/>
      </dsp:nvSpPr>
      <dsp:spPr>
        <a:xfrm>
          <a:off x="2714949" y="319716"/>
          <a:ext cx="969624" cy="66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تحلیل</a:t>
          </a:r>
          <a:endParaRPr lang="en-US" sz="1800" kern="1200"/>
        </a:p>
      </dsp:txBody>
      <dsp:txXfrm>
        <a:off x="2734385" y="339152"/>
        <a:ext cx="930752" cy="624714"/>
      </dsp:txXfrm>
    </dsp:sp>
    <dsp:sp modelId="{46CEAAC7-ED59-4F4B-B746-D0F4AE3B5EAF}">
      <dsp:nvSpPr>
        <dsp:cNvPr id="0" name=""/>
        <dsp:cNvSpPr/>
      </dsp:nvSpPr>
      <dsp:spPr>
        <a:xfrm>
          <a:off x="3781536" y="531276"/>
          <a:ext cx="205560" cy="24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81536" y="579369"/>
        <a:ext cx="143892" cy="144280"/>
      </dsp:txXfrm>
    </dsp:sp>
    <dsp:sp modelId="{9B895607-4F29-4F31-9779-87D6B102A71F}">
      <dsp:nvSpPr>
        <dsp:cNvPr id="0" name=""/>
        <dsp:cNvSpPr/>
      </dsp:nvSpPr>
      <dsp:spPr>
        <a:xfrm>
          <a:off x="4072423" y="319716"/>
          <a:ext cx="969624" cy="66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معماری</a:t>
          </a:r>
          <a:endParaRPr lang="en-US" sz="1800" kern="1200"/>
        </a:p>
      </dsp:txBody>
      <dsp:txXfrm>
        <a:off x="4091859" y="339152"/>
        <a:ext cx="930752" cy="624714"/>
      </dsp:txXfrm>
    </dsp:sp>
    <dsp:sp modelId="{828C4730-9494-4D28-AAA4-074141AF7C60}">
      <dsp:nvSpPr>
        <dsp:cNvPr id="0" name=""/>
        <dsp:cNvSpPr/>
      </dsp:nvSpPr>
      <dsp:spPr>
        <a:xfrm>
          <a:off x="5139011" y="531276"/>
          <a:ext cx="205560" cy="24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9011" y="579369"/>
        <a:ext cx="143892" cy="144280"/>
      </dsp:txXfrm>
    </dsp:sp>
    <dsp:sp modelId="{BB82328D-B315-4B57-BBF3-58696F0504AC}">
      <dsp:nvSpPr>
        <dsp:cNvPr id="0" name=""/>
        <dsp:cNvSpPr/>
      </dsp:nvSpPr>
      <dsp:spPr>
        <a:xfrm>
          <a:off x="5429898" y="319716"/>
          <a:ext cx="969624" cy="66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طراحی</a:t>
          </a:r>
        </a:p>
      </dsp:txBody>
      <dsp:txXfrm>
        <a:off x="5449334" y="339152"/>
        <a:ext cx="930752" cy="624714"/>
      </dsp:txXfrm>
    </dsp:sp>
    <dsp:sp modelId="{F7823A57-D7D0-4BA4-AFEF-39E866BD7403}">
      <dsp:nvSpPr>
        <dsp:cNvPr id="0" name=""/>
        <dsp:cNvSpPr/>
      </dsp:nvSpPr>
      <dsp:spPr>
        <a:xfrm>
          <a:off x="6490770" y="531276"/>
          <a:ext cx="193444" cy="240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90770" y="579369"/>
        <a:ext cx="135411" cy="144280"/>
      </dsp:txXfrm>
    </dsp:sp>
    <dsp:sp modelId="{94EE10ED-08D4-4387-B918-64E66072D9F8}">
      <dsp:nvSpPr>
        <dsp:cNvPr id="0" name=""/>
        <dsp:cNvSpPr/>
      </dsp:nvSpPr>
      <dsp:spPr>
        <a:xfrm>
          <a:off x="6764513" y="319716"/>
          <a:ext cx="969624" cy="66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پیاده سازی</a:t>
          </a:r>
        </a:p>
      </dsp:txBody>
      <dsp:txXfrm>
        <a:off x="6783949" y="339152"/>
        <a:ext cx="930752" cy="62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742636"/>
          <a:ext cx="1038740" cy="62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/>
            <a:t>مقدمه</a:t>
          </a:r>
          <a:endParaRPr lang="en-US" sz="1900" kern="1200" dirty="0"/>
        </a:p>
      </dsp:txBody>
      <dsp:txXfrm>
        <a:off x="18254" y="760890"/>
        <a:ext cx="1002232" cy="586736"/>
      </dsp:txXfrm>
    </dsp:sp>
    <dsp:sp modelId="{51E78E23-6A1B-4D04-9D78-760AEFA6D613}">
      <dsp:nvSpPr>
        <dsp:cNvPr id="0" name=""/>
        <dsp:cNvSpPr/>
      </dsp:nvSpPr>
      <dsp:spPr>
        <a:xfrm>
          <a:off x="1142614" y="925455"/>
          <a:ext cx="220213" cy="257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42614" y="976976"/>
        <a:ext cx="154149" cy="154565"/>
      </dsp:txXfrm>
    </dsp:sp>
    <dsp:sp modelId="{3CA11B34-06BF-4686-A4E1-0C0C77A69B1F}">
      <dsp:nvSpPr>
        <dsp:cNvPr id="0" name=""/>
        <dsp:cNvSpPr/>
      </dsp:nvSpPr>
      <dsp:spPr>
        <a:xfrm>
          <a:off x="1454237" y="742636"/>
          <a:ext cx="1038740" cy="623244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نیازسنجی</a:t>
          </a:r>
          <a:endParaRPr lang="en-US" sz="1900" kern="1200"/>
        </a:p>
      </dsp:txBody>
      <dsp:txXfrm>
        <a:off x="1472491" y="760890"/>
        <a:ext cx="1002232" cy="586736"/>
      </dsp:txXfrm>
    </dsp:sp>
    <dsp:sp modelId="{EE13545A-C2E6-43AE-9457-FFEF87940514}">
      <dsp:nvSpPr>
        <dsp:cNvPr id="0" name=""/>
        <dsp:cNvSpPr/>
      </dsp:nvSpPr>
      <dsp:spPr>
        <a:xfrm>
          <a:off x="2596852" y="925455"/>
          <a:ext cx="220213" cy="257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96852" y="976976"/>
        <a:ext cx="154149" cy="154565"/>
      </dsp:txXfrm>
    </dsp:sp>
    <dsp:sp modelId="{0E3008D1-0D82-4AEB-A3E0-BAF8D12E6DFF}">
      <dsp:nvSpPr>
        <dsp:cNvPr id="0" name=""/>
        <dsp:cNvSpPr/>
      </dsp:nvSpPr>
      <dsp:spPr>
        <a:xfrm>
          <a:off x="2908474" y="742636"/>
          <a:ext cx="1038740" cy="62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تحلیل</a:t>
          </a:r>
          <a:endParaRPr lang="en-US" sz="1900" kern="1200"/>
        </a:p>
      </dsp:txBody>
      <dsp:txXfrm>
        <a:off x="2926728" y="760890"/>
        <a:ext cx="1002232" cy="586736"/>
      </dsp:txXfrm>
    </dsp:sp>
    <dsp:sp modelId="{46CEAAC7-ED59-4F4B-B746-D0F4AE3B5EAF}">
      <dsp:nvSpPr>
        <dsp:cNvPr id="0" name=""/>
        <dsp:cNvSpPr/>
      </dsp:nvSpPr>
      <dsp:spPr>
        <a:xfrm>
          <a:off x="4051089" y="925455"/>
          <a:ext cx="220213" cy="257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51089" y="976976"/>
        <a:ext cx="154149" cy="154565"/>
      </dsp:txXfrm>
    </dsp:sp>
    <dsp:sp modelId="{9B895607-4F29-4F31-9779-87D6B102A71F}">
      <dsp:nvSpPr>
        <dsp:cNvPr id="0" name=""/>
        <dsp:cNvSpPr/>
      </dsp:nvSpPr>
      <dsp:spPr>
        <a:xfrm>
          <a:off x="4362711" y="742636"/>
          <a:ext cx="1038740" cy="62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معماری</a:t>
          </a:r>
          <a:endParaRPr lang="en-US" sz="1900" kern="1200"/>
        </a:p>
      </dsp:txBody>
      <dsp:txXfrm>
        <a:off x="4380965" y="760890"/>
        <a:ext cx="1002232" cy="586736"/>
      </dsp:txXfrm>
    </dsp:sp>
    <dsp:sp modelId="{828C4730-9494-4D28-AAA4-074141AF7C60}">
      <dsp:nvSpPr>
        <dsp:cNvPr id="0" name=""/>
        <dsp:cNvSpPr/>
      </dsp:nvSpPr>
      <dsp:spPr>
        <a:xfrm>
          <a:off x="5505326" y="925455"/>
          <a:ext cx="220213" cy="257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505326" y="976976"/>
        <a:ext cx="154149" cy="154565"/>
      </dsp:txXfrm>
    </dsp:sp>
    <dsp:sp modelId="{BB82328D-B315-4B57-BBF3-58696F0504AC}">
      <dsp:nvSpPr>
        <dsp:cNvPr id="0" name=""/>
        <dsp:cNvSpPr/>
      </dsp:nvSpPr>
      <dsp:spPr>
        <a:xfrm>
          <a:off x="5816948" y="742636"/>
          <a:ext cx="1038740" cy="62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طراحی</a:t>
          </a:r>
        </a:p>
      </dsp:txBody>
      <dsp:txXfrm>
        <a:off x="5835202" y="760890"/>
        <a:ext cx="1002232" cy="586736"/>
      </dsp:txXfrm>
    </dsp:sp>
    <dsp:sp modelId="{F7823A57-D7D0-4BA4-AFEF-39E866BD7403}">
      <dsp:nvSpPr>
        <dsp:cNvPr id="0" name=""/>
        <dsp:cNvSpPr/>
      </dsp:nvSpPr>
      <dsp:spPr>
        <a:xfrm>
          <a:off x="6959563" y="925455"/>
          <a:ext cx="220213" cy="257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59563" y="976976"/>
        <a:ext cx="154149" cy="154565"/>
      </dsp:txXfrm>
    </dsp:sp>
    <dsp:sp modelId="{94EE10ED-08D4-4387-B918-64E66072D9F8}">
      <dsp:nvSpPr>
        <dsp:cNvPr id="0" name=""/>
        <dsp:cNvSpPr/>
      </dsp:nvSpPr>
      <dsp:spPr>
        <a:xfrm>
          <a:off x="7271186" y="742636"/>
          <a:ext cx="1038740" cy="623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پیاده سازی</a:t>
          </a:r>
        </a:p>
      </dsp:txBody>
      <dsp:txXfrm>
        <a:off x="7289440" y="760890"/>
        <a:ext cx="1002232" cy="586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678567"/>
          <a:ext cx="1025882" cy="61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/>
            <a:t>مقدمه</a:t>
          </a:r>
          <a:endParaRPr lang="en-US" sz="1800" kern="1200" dirty="0"/>
        </a:p>
      </dsp:txBody>
      <dsp:txXfrm>
        <a:off x="18028" y="696595"/>
        <a:ext cx="989826" cy="579473"/>
      </dsp:txXfrm>
    </dsp:sp>
    <dsp:sp modelId="{51E78E23-6A1B-4D04-9D78-760AEFA6D613}">
      <dsp:nvSpPr>
        <dsp:cNvPr id="0" name=""/>
        <dsp:cNvSpPr/>
      </dsp:nvSpPr>
      <dsp:spPr>
        <a:xfrm>
          <a:off x="1128470" y="859122"/>
          <a:ext cx="217487" cy="254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28470" y="910006"/>
        <a:ext cx="152241" cy="152650"/>
      </dsp:txXfrm>
    </dsp:sp>
    <dsp:sp modelId="{3CA11B34-06BF-4686-A4E1-0C0C77A69B1F}">
      <dsp:nvSpPr>
        <dsp:cNvPr id="0" name=""/>
        <dsp:cNvSpPr/>
      </dsp:nvSpPr>
      <dsp:spPr>
        <a:xfrm>
          <a:off x="1436234" y="678567"/>
          <a:ext cx="1025882" cy="61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نیازسنجی</a:t>
          </a:r>
          <a:endParaRPr lang="en-US" sz="1800" kern="1200"/>
        </a:p>
      </dsp:txBody>
      <dsp:txXfrm>
        <a:off x="1454262" y="696595"/>
        <a:ext cx="989826" cy="579473"/>
      </dsp:txXfrm>
    </dsp:sp>
    <dsp:sp modelId="{EE13545A-C2E6-43AE-9457-FFEF87940514}">
      <dsp:nvSpPr>
        <dsp:cNvPr id="0" name=""/>
        <dsp:cNvSpPr/>
      </dsp:nvSpPr>
      <dsp:spPr>
        <a:xfrm>
          <a:off x="2564705" y="859122"/>
          <a:ext cx="217487" cy="254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64705" y="910006"/>
        <a:ext cx="152241" cy="152650"/>
      </dsp:txXfrm>
    </dsp:sp>
    <dsp:sp modelId="{0E3008D1-0D82-4AEB-A3E0-BAF8D12E6DFF}">
      <dsp:nvSpPr>
        <dsp:cNvPr id="0" name=""/>
        <dsp:cNvSpPr/>
      </dsp:nvSpPr>
      <dsp:spPr>
        <a:xfrm>
          <a:off x="2872469" y="678567"/>
          <a:ext cx="1025882" cy="615529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تحلیل</a:t>
          </a:r>
          <a:endParaRPr lang="en-US" sz="1800" kern="1200"/>
        </a:p>
      </dsp:txBody>
      <dsp:txXfrm>
        <a:off x="2890497" y="696595"/>
        <a:ext cx="989826" cy="579473"/>
      </dsp:txXfrm>
    </dsp:sp>
    <dsp:sp modelId="{46CEAAC7-ED59-4F4B-B746-D0F4AE3B5EAF}">
      <dsp:nvSpPr>
        <dsp:cNvPr id="0" name=""/>
        <dsp:cNvSpPr/>
      </dsp:nvSpPr>
      <dsp:spPr>
        <a:xfrm>
          <a:off x="4000940" y="859122"/>
          <a:ext cx="217487" cy="254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00940" y="910006"/>
        <a:ext cx="152241" cy="152650"/>
      </dsp:txXfrm>
    </dsp:sp>
    <dsp:sp modelId="{9B895607-4F29-4F31-9779-87D6B102A71F}">
      <dsp:nvSpPr>
        <dsp:cNvPr id="0" name=""/>
        <dsp:cNvSpPr/>
      </dsp:nvSpPr>
      <dsp:spPr>
        <a:xfrm>
          <a:off x="4308704" y="678567"/>
          <a:ext cx="1025882" cy="61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معماری</a:t>
          </a:r>
          <a:endParaRPr lang="en-US" sz="1800" kern="1200"/>
        </a:p>
      </dsp:txBody>
      <dsp:txXfrm>
        <a:off x="4326732" y="696595"/>
        <a:ext cx="989826" cy="579473"/>
      </dsp:txXfrm>
    </dsp:sp>
    <dsp:sp modelId="{828C4730-9494-4D28-AAA4-074141AF7C60}">
      <dsp:nvSpPr>
        <dsp:cNvPr id="0" name=""/>
        <dsp:cNvSpPr/>
      </dsp:nvSpPr>
      <dsp:spPr>
        <a:xfrm>
          <a:off x="5437175" y="859122"/>
          <a:ext cx="217487" cy="254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37175" y="910006"/>
        <a:ext cx="152241" cy="152650"/>
      </dsp:txXfrm>
    </dsp:sp>
    <dsp:sp modelId="{BB82328D-B315-4B57-BBF3-58696F0504AC}">
      <dsp:nvSpPr>
        <dsp:cNvPr id="0" name=""/>
        <dsp:cNvSpPr/>
      </dsp:nvSpPr>
      <dsp:spPr>
        <a:xfrm>
          <a:off x="5744939" y="678567"/>
          <a:ext cx="1025882" cy="61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/>
            <a:t>طراحی</a:t>
          </a:r>
        </a:p>
      </dsp:txBody>
      <dsp:txXfrm>
        <a:off x="5762967" y="696595"/>
        <a:ext cx="989826" cy="579473"/>
      </dsp:txXfrm>
    </dsp:sp>
    <dsp:sp modelId="{F7823A57-D7D0-4BA4-AFEF-39E866BD7403}">
      <dsp:nvSpPr>
        <dsp:cNvPr id="0" name=""/>
        <dsp:cNvSpPr/>
      </dsp:nvSpPr>
      <dsp:spPr>
        <a:xfrm rot="27359">
          <a:off x="6873406" y="864886"/>
          <a:ext cx="217493" cy="254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73407" y="915510"/>
        <a:ext cx="152245" cy="152650"/>
      </dsp:txXfrm>
    </dsp:sp>
    <dsp:sp modelId="{94EE10ED-08D4-4387-B918-64E66072D9F8}">
      <dsp:nvSpPr>
        <dsp:cNvPr id="0" name=""/>
        <dsp:cNvSpPr/>
      </dsp:nvSpPr>
      <dsp:spPr>
        <a:xfrm>
          <a:off x="7181174" y="689997"/>
          <a:ext cx="1025882" cy="61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/>
            <a:t>پیاده سازی</a:t>
          </a:r>
        </a:p>
      </dsp:txBody>
      <dsp:txXfrm>
        <a:off x="7199202" y="708025"/>
        <a:ext cx="989826" cy="579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961415"/>
          <a:ext cx="1033025" cy="619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/>
            <a:t>مقدمه</a:t>
          </a:r>
          <a:endParaRPr lang="en-US" sz="1900" kern="1200" dirty="0"/>
        </a:p>
      </dsp:txBody>
      <dsp:txXfrm>
        <a:off x="18154" y="979569"/>
        <a:ext cx="996717" cy="583507"/>
      </dsp:txXfrm>
    </dsp:sp>
    <dsp:sp modelId="{51E78E23-6A1B-4D04-9D78-760AEFA6D613}">
      <dsp:nvSpPr>
        <dsp:cNvPr id="0" name=""/>
        <dsp:cNvSpPr/>
      </dsp:nvSpPr>
      <dsp:spPr>
        <a:xfrm>
          <a:off x="1136328" y="1143227"/>
          <a:ext cx="219001" cy="256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36328" y="1194465"/>
        <a:ext cx="153301" cy="153714"/>
      </dsp:txXfrm>
    </dsp:sp>
    <dsp:sp modelId="{3CA11B34-06BF-4686-A4E1-0C0C77A69B1F}">
      <dsp:nvSpPr>
        <dsp:cNvPr id="0" name=""/>
        <dsp:cNvSpPr/>
      </dsp:nvSpPr>
      <dsp:spPr>
        <a:xfrm>
          <a:off x="1446236" y="961415"/>
          <a:ext cx="1033025" cy="619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نیازسنجی</a:t>
          </a:r>
          <a:endParaRPr lang="en-US" sz="1900" kern="1200"/>
        </a:p>
      </dsp:txBody>
      <dsp:txXfrm>
        <a:off x="1464390" y="979569"/>
        <a:ext cx="996717" cy="583507"/>
      </dsp:txXfrm>
    </dsp:sp>
    <dsp:sp modelId="{EE13545A-C2E6-43AE-9457-FFEF87940514}">
      <dsp:nvSpPr>
        <dsp:cNvPr id="0" name=""/>
        <dsp:cNvSpPr/>
      </dsp:nvSpPr>
      <dsp:spPr>
        <a:xfrm>
          <a:off x="2582564" y="1143227"/>
          <a:ext cx="219001" cy="256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82564" y="1194465"/>
        <a:ext cx="153301" cy="153714"/>
      </dsp:txXfrm>
    </dsp:sp>
    <dsp:sp modelId="{0E3008D1-0D82-4AEB-A3E0-BAF8D12E6DFF}">
      <dsp:nvSpPr>
        <dsp:cNvPr id="0" name=""/>
        <dsp:cNvSpPr/>
      </dsp:nvSpPr>
      <dsp:spPr>
        <a:xfrm>
          <a:off x="2892472" y="961415"/>
          <a:ext cx="1033025" cy="619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تحلیل</a:t>
          </a:r>
          <a:endParaRPr lang="en-US" sz="1900" kern="1200"/>
        </a:p>
      </dsp:txBody>
      <dsp:txXfrm>
        <a:off x="2910626" y="979569"/>
        <a:ext cx="996717" cy="583507"/>
      </dsp:txXfrm>
    </dsp:sp>
    <dsp:sp modelId="{46CEAAC7-ED59-4F4B-B746-D0F4AE3B5EAF}">
      <dsp:nvSpPr>
        <dsp:cNvPr id="0" name=""/>
        <dsp:cNvSpPr/>
      </dsp:nvSpPr>
      <dsp:spPr>
        <a:xfrm>
          <a:off x="4028800" y="1143227"/>
          <a:ext cx="219001" cy="256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28800" y="1194465"/>
        <a:ext cx="153301" cy="153714"/>
      </dsp:txXfrm>
    </dsp:sp>
    <dsp:sp modelId="{9B895607-4F29-4F31-9779-87D6B102A71F}">
      <dsp:nvSpPr>
        <dsp:cNvPr id="0" name=""/>
        <dsp:cNvSpPr/>
      </dsp:nvSpPr>
      <dsp:spPr>
        <a:xfrm>
          <a:off x="4338708" y="961415"/>
          <a:ext cx="1033025" cy="619815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معماری</a:t>
          </a:r>
          <a:endParaRPr lang="en-US" sz="1900" kern="1200" dirty="0"/>
        </a:p>
      </dsp:txBody>
      <dsp:txXfrm>
        <a:off x="4356862" y="979569"/>
        <a:ext cx="996717" cy="583507"/>
      </dsp:txXfrm>
    </dsp:sp>
    <dsp:sp modelId="{828C4730-9494-4D28-AAA4-074141AF7C60}">
      <dsp:nvSpPr>
        <dsp:cNvPr id="0" name=""/>
        <dsp:cNvSpPr/>
      </dsp:nvSpPr>
      <dsp:spPr>
        <a:xfrm>
          <a:off x="5475037" y="1143227"/>
          <a:ext cx="219001" cy="256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75037" y="1194465"/>
        <a:ext cx="153301" cy="153714"/>
      </dsp:txXfrm>
    </dsp:sp>
    <dsp:sp modelId="{BB82328D-B315-4B57-BBF3-58696F0504AC}">
      <dsp:nvSpPr>
        <dsp:cNvPr id="0" name=""/>
        <dsp:cNvSpPr/>
      </dsp:nvSpPr>
      <dsp:spPr>
        <a:xfrm>
          <a:off x="5784944" y="961415"/>
          <a:ext cx="1033025" cy="619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طراحی</a:t>
          </a:r>
        </a:p>
      </dsp:txBody>
      <dsp:txXfrm>
        <a:off x="5803098" y="979569"/>
        <a:ext cx="996717" cy="583507"/>
      </dsp:txXfrm>
    </dsp:sp>
    <dsp:sp modelId="{F7823A57-D7D0-4BA4-AFEF-39E866BD7403}">
      <dsp:nvSpPr>
        <dsp:cNvPr id="0" name=""/>
        <dsp:cNvSpPr/>
      </dsp:nvSpPr>
      <dsp:spPr>
        <a:xfrm>
          <a:off x="6921273" y="1143227"/>
          <a:ext cx="219001" cy="256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21273" y="1194465"/>
        <a:ext cx="153301" cy="153714"/>
      </dsp:txXfrm>
    </dsp:sp>
    <dsp:sp modelId="{94EE10ED-08D4-4387-B918-64E66072D9F8}">
      <dsp:nvSpPr>
        <dsp:cNvPr id="0" name=""/>
        <dsp:cNvSpPr/>
      </dsp:nvSpPr>
      <dsp:spPr>
        <a:xfrm>
          <a:off x="7231181" y="961415"/>
          <a:ext cx="1033025" cy="619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پیاده سازی</a:t>
          </a:r>
        </a:p>
      </dsp:txBody>
      <dsp:txXfrm>
        <a:off x="7249335" y="979569"/>
        <a:ext cx="996717" cy="583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528817"/>
          <a:ext cx="1037272" cy="62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/>
            <a:t>مقدمه</a:t>
          </a:r>
          <a:endParaRPr lang="en-US" sz="1900" kern="1200" dirty="0"/>
        </a:p>
      </dsp:txBody>
      <dsp:txXfrm>
        <a:off x="18228" y="547045"/>
        <a:ext cx="1000816" cy="585907"/>
      </dsp:txXfrm>
    </dsp:sp>
    <dsp:sp modelId="{51E78E23-6A1B-4D04-9D78-760AEFA6D613}">
      <dsp:nvSpPr>
        <dsp:cNvPr id="0" name=""/>
        <dsp:cNvSpPr/>
      </dsp:nvSpPr>
      <dsp:spPr>
        <a:xfrm>
          <a:off x="1140999" y="711377"/>
          <a:ext cx="219901" cy="25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40999" y="762826"/>
        <a:ext cx="153931" cy="154345"/>
      </dsp:txXfrm>
    </dsp:sp>
    <dsp:sp modelId="{3CA11B34-06BF-4686-A4E1-0C0C77A69B1F}">
      <dsp:nvSpPr>
        <dsp:cNvPr id="0" name=""/>
        <dsp:cNvSpPr/>
      </dsp:nvSpPr>
      <dsp:spPr>
        <a:xfrm>
          <a:off x="1452181" y="528817"/>
          <a:ext cx="1037272" cy="62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نیازسنجی</a:t>
          </a:r>
          <a:endParaRPr lang="en-US" sz="1900" kern="1200"/>
        </a:p>
      </dsp:txBody>
      <dsp:txXfrm>
        <a:off x="1470409" y="547045"/>
        <a:ext cx="1000816" cy="585907"/>
      </dsp:txXfrm>
    </dsp:sp>
    <dsp:sp modelId="{EE13545A-C2E6-43AE-9457-FFEF87940514}">
      <dsp:nvSpPr>
        <dsp:cNvPr id="0" name=""/>
        <dsp:cNvSpPr/>
      </dsp:nvSpPr>
      <dsp:spPr>
        <a:xfrm>
          <a:off x="2593181" y="711377"/>
          <a:ext cx="219901" cy="25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93181" y="762826"/>
        <a:ext cx="153931" cy="154345"/>
      </dsp:txXfrm>
    </dsp:sp>
    <dsp:sp modelId="{0E3008D1-0D82-4AEB-A3E0-BAF8D12E6DFF}">
      <dsp:nvSpPr>
        <dsp:cNvPr id="0" name=""/>
        <dsp:cNvSpPr/>
      </dsp:nvSpPr>
      <dsp:spPr>
        <a:xfrm>
          <a:off x="2904363" y="528817"/>
          <a:ext cx="1037272" cy="62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تحلیل</a:t>
          </a:r>
          <a:endParaRPr lang="en-US" sz="1900" kern="1200"/>
        </a:p>
      </dsp:txBody>
      <dsp:txXfrm>
        <a:off x="2922591" y="547045"/>
        <a:ext cx="1000816" cy="585907"/>
      </dsp:txXfrm>
    </dsp:sp>
    <dsp:sp modelId="{46CEAAC7-ED59-4F4B-B746-D0F4AE3B5EAF}">
      <dsp:nvSpPr>
        <dsp:cNvPr id="0" name=""/>
        <dsp:cNvSpPr/>
      </dsp:nvSpPr>
      <dsp:spPr>
        <a:xfrm>
          <a:off x="4045362" y="711377"/>
          <a:ext cx="219901" cy="25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45362" y="762826"/>
        <a:ext cx="153931" cy="154345"/>
      </dsp:txXfrm>
    </dsp:sp>
    <dsp:sp modelId="{9B895607-4F29-4F31-9779-87D6B102A71F}">
      <dsp:nvSpPr>
        <dsp:cNvPr id="0" name=""/>
        <dsp:cNvSpPr/>
      </dsp:nvSpPr>
      <dsp:spPr>
        <a:xfrm>
          <a:off x="4356544" y="528817"/>
          <a:ext cx="1037272" cy="62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معماری</a:t>
          </a:r>
          <a:endParaRPr lang="en-US" sz="1900" kern="1200"/>
        </a:p>
      </dsp:txBody>
      <dsp:txXfrm>
        <a:off x="4374772" y="547045"/>
        <a:ext cx="1000816" cy="585907"/>
      </dsp:txXfrm>
    </dsp:sp>
    <dsp:sp modelId="{828C4730-9494-4D28-AAA4-074141AF7C60}">
      <dsp:nvSpPr>
        <dsp:cNvPr id="0" name=""/>
        <dsp:cNvSpPr/>
      </dsp:nvSpPr>
      <dsp:spPr>
        <a:xfrm>
          <a:off x="5497544" y="711377"/>
          <a:ext cx="219901" cy="25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7544" y="762826"/>
        <a:ext cx="153931" cy="154345"/>
      </dsp:txXfrm>
    </dsp:sp>
    <dsp:sp modelId="{BB82328D-B315-4B57-BBF3-58696F0504AC}">
      <dsp:nvSpPr>
        <dsp:cNvPr id="0" name=""/>
        <dsp:cNvSpPr/>
      </dsp:nvSpPr>
      <dsp:spPr>
        <a:xfrm>
          <a:off x="5808726" y="528817"/>
          <a:ext cx="1037272" cy="622363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طراحی</a:t>
          </a:r>
        </a:p>
      </dsp:txBody>
      <dsp:txXfrm>
        <a:off x="5826954" y="547045"/>
        <a:ext cx="1000816" cy="585907"/>
      </dsp:txXfrm>
    </dsp:sp>
    <dsp:sp modelId="{F7823A57-D7D0-4BA4-AFEF-39E866BD7403}">
      <dsp:nvSpPr>
        <dsp:cNvPr id="0" name=""/>
        <dsp:cNvSpPr/>
      </dsp:nvSpPr>
      <dsp:spPr>
        <a:xfrm>
          <a:off x="6949725" y="711377"/>
          <a:ext cx="219901" cy="25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49725" y="762826"/>
        <a:ext cx="153931" cy="154345"/>
      </dsp:txXfrm>
    </dsp:sp>
    <dsp:sp modelId="{94EE10ED-08D4-4387-B918-64E66072D9F8}">
      <dsp:nvSpPr>
        <dsp:cNvPr id="0" name=""/>
        <dsp:cNvSpPr/>
      </dsp:nvSpPr>
      <dsp:spPr>
        <a:xfrm>
          <a:off x="7260907" y="528817"/>
          <a:ext cx="1037272" cy="622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پیاده سازی</a:t>
          </a:r>
        </a:p>
      </dsp:txBody>
      <dsp:txXfrm>
        <a:off x="7279135" y="547045"/>
        <a:ext cx="1000816" cy="5859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8FF6-35BE-484E-8A7B-0EBA6B76DAA9}">
      <dsp:nvSpPr>
        <dsp:cNvPr id="0" name=""/>
        <dsp:cNvSpPr/>
      </dsp:nvSpPr>
      <dsp:spPr>
        <a:xfrm>
          <a:off x="0" y="873109"/>
          <a:ext cx="1032986" cy="61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 smtClean="0"/>
            <a:t>مقدمه</a:t>
          </a:r>
          <a:endParaRPr lang="en-US" sz="1900" kern="1200" dirty="0"/>
        </a:p>
      </dsp:txBody>
      <dsp:txXfrm>
        <a:off x="18153" y="891262"/>
        <a:ext cx="996680" cy="583485"/>
      </dsp:txXfrm>
    </dsp:sp>
    <dsp:sp modelId="{51E78E23-6A1B-4D04-9D78-760AEFA6D613}">
      <dsp:nvSpPr>
        <dsp:cNvPr id="0" name=""/>
        <dsp:cNvSpPr/>
      </dsp:nvSpPr>
      <dsp:spPr>
        <a:xfrm>
          <a:off x="1136284" y="1054914"/>
          <a:ext cx="218993" cy="25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36284" y="1106150"/>
        <a:ext cx="153295" cy="153708"/>
      </dsp:txXfrm>
    </dsp:sp>
    <dsp:sp modelId="{3CA11B34-06BF-4686-A4E1-0C0C77A69B1F}">
      <dsp:nvSpPr>
        <dsp:cNvPr id="0" name=""/>
        <dsp:cNvSpPr/>
      </dsp:nvSpPr>
      <dsp:spPr>
        <a:xfrm>
          <a:off x="1446180" y="873109"/>
          <a:ext cx="1032986" cy="61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نیازسنجی</a:t>
          </a:r>
          <a:endParaRPr lang="en-US" sz="1900" kern="1200"/>
        </a:p>
      </dsp:txBody>
      <dsp:txXfrm>
        <a:off x="1464333" y="891262"/>
        <a:ext cx="996680" cy="583485"/>
      </dsp:txXfrm>
    </dsp:sp>
    <dsp:sp modelId="{EE13545A-C2E6-43AE-9457-FFEF87940514}">
      <dsp:nvSpPr>
        <dsp:cNvPr id="0" name=""/>
        <dsp:cNvSpPr/>
      </dsp:nvSpPr>
      <dsp:spPr>
        <a:xfrm>
          <a:off x="2582465" y="1054914"/>
          <a:ext cx="218993" cy="25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82465" y="1106150"/>
        <a:ext cx="153295" cy="153708"/>
      </dsp:txXfrm>
    </dsp:sp>
    <dsp:sp modelId="{0E3008D1-0D82-4AEB-A3E0-BAF8D12E6DFF}">
      <dsp:nvSpPr>
        <dsp:cNvPr id="0" name=""/>
        <dsp:cNvSpPr/>
      </dsp:nvSpPr>
      <dsp:spPr>
        <a:xfrm>
          <a:off x="2892361" y="873109"/>
          <a:ext cx="1032986" cy="61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تحلیل</a:t>
          </a:r>
          <a:endParaRPr lang="en-US" sz="1900" kern="1200"/>
        </a:p>
      </dsp:txBody>
      <dsp:txXfrm>
        <a:off x="2910514" y="891262"/>
        <a:ext cx="996680" cy="583485"/>
      </dsp:txXfrm>
    </dsp:sp>
    <dsp:sp modelId="{46CEAAC7-ED59-4F4B-B746-D0F4AE3B5EAF}">
      <dsp:nvSpPr>
        <dsp:cNvPr id="0" name=""/>
        <dsp:cNvSpPr/>
      </dsp:nvSpPr>
      <dsp:spPr>
        <a:xfrm>
          <a:off x="4028646" y="1054914"/>
          <a:ext cx="218993" cy="25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28646" y="1106150"/>
        <a:ext cx="153295" cy="153708"/>
      </dsp:txXfrm>
    </dsp:sp>
    <dsp:sp modelId="{9B895607-4F29-4F31-9779-87D6B102A71F}">
      <dsp:nvSpPr>
        <dsp:cNvPr id="0" name=""/>
        <dsp:cNvSpPr/>
      </dsp:nvSpPr>
      <dsp:spPr>
        <a:xfrm>
          <a:off x="4338542" y="873109"/>
          <a:ext cx="1032986" cy="61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/>
            <a:t>معماری</a:t>
          </a:r>
          <a:endParaRPr lang="en-US" sz="1900" kern="1200"/>
        </a:p>
      </dsp:txBody>
      <dsp:txXfrm>
        <a:off x="4356695" y="891262"/>
        <a:ext cx="996680" cy="583485"/>
      </dsp:txXfrm>
    </dsp:sp>
    <dsp:sp modelId="{828C4730-9494-4D28-AAA4-074141AF7C60}">
      <dsp:nvSpPr>
        <dsp:cNvPr id="0" name=""/>
        <dsp:cNvSpPr/>
      </dsp:nvSpPr>
      <dsp:spPr>
        <a:xfrm>
          <a:off x="5474827" y="1054914"/>
          <a:ext cx="218993" cy="25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74827" y="1106150"/>
        <a:ext cx="153295" cy="153708"/>
      </dsp:txXfrm>
    </dsp:sp>
    <dsp:sp modelId="{BB82328D-B315-4B57-BBF3-58696F0504AC}">
      <dsp:nvSpPr>
        <dsp:cNvPr id="0" name=""/>
        <dsp:cNvSpPr/>
      </dsp:nvSpPr>
      <dsp:spPr>
        <a:xfrm>
          <a:off x="5784722" y="873109"/>
          <a:ext cx="1032986" cy="61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طراحی</a:t>
          </a:r>
        </a:p>
      </dsp:txBody>
      <dsp:txXfrm>
        <a:off x="5802875" y="891262"/>
        <a:ext cx="996680" cy="583485"/>
      </dsp:txXfrm>
    </dsp:sp>
    <dsp:sp modelId="{F7823A57-D7D0-4BA4-AFEF-39E866BD7403}">
      <dsp:nvSpPr>
        <dsp:cNvPr id="0" name=""/>
        <dsp:cNvSpPr/>
      </dsp:nvSpPr>
      <dsp:spPr>
        <a:xfrm>
          <a:off x="6921007" y="1054914"/>
          <a:ext cx="218993" cy="25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21007" y="1106150"/>
        <a:ext cx="153295" cy="153708"/>
      </dsp:txXfrm>
    </dsp:sp>
    <dsp:sp modelId="{94EE10ED-08D4-4387-B918-64E66072D9F8}">
      <dsp:nvSpPr>
        <dsp:cNvPr id="0" name=""/>
        <dsp:cNvSpPr/>
      </dsp:nvSpPr>
      <dsp:spPr>
        <a:xfrm>
          <a:off x="7230903" y="873109"/>
          <a:ext cx="1032986" cy="619791"/>
        </a:xfrm>
        <a:prstGeom prst="roundRect">
          <a:avLst>
            <a:gd name="adj" fmla="val 10000"/>
          </a:avLst>
        </a:prstGeom>
        <a:solidFill>
          <a:srgbClr val="E61A3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900" kern="1200" dirty="0"/>
            <a:t>پیاده سازی</a:t>
          </a:r>
        </a:p>
      </dsp:txBody>
      <dsp:txXfrm>
        <a:off x="7249056" y="891262"/>
        <a:ext cx="996680" cy="58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FDB4-BC14-4C8A-93B3-CDC5E4B1DB9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0D20A-F218-4333-AC8A-BFFD8F5C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20A-F218-4333-AC8A-BFFD8F5C2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20A-F218-4333-AC8A-BFFD8F5C2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F0F8-A80A-47D3-9443-08067A7A97C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A6DF-26B6-43B0-9BF9-89A11253A906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D38B-F0C9-49A5-B4DB-3A278D209C28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9BDB-CEDC-439E-AF00-8CD1843607C0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1F16-42DB-4C19-98A7-882D2BE17FEA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787-E6B1-4B80-89DD-CD14F0C575D7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37DB-2769-465F-A86F-62711D8872D5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3A1-3615-4771-BCDA-0811F6B81200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C2D-16B4-4723-9121-A0B9DB13FAFC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2AFB70-E85B-4693-BCB1-B182424A005A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F33B-F172-40D6-BD14-94786B489B59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7C08B6-D144-4D05-B892-B46F61A66A75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872EC7-63FE-4201-9DD8-6D59CB6828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61341"/>
            <a:ext cx="8892540" cy="59438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8042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a-IR" sz="3600" dirty="0" smtClean="0"/>
              <a:t>توسعه و طراحی شبکه اجتماعی متخصصین مهندسی برق و کامپیوتر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93717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fa-IR" sz="2800" dirty="0" smtClean="0"/>
              <a:t>ارائه دهنده: مهیار قرائیان</a:t>
            </a:r>
          </a:p>
          <a:p>
            <a:pPr algn="ctr"/>
            <a:r>
              <a:rPr lang="fa-IR" sz="2800" dirty="0" smtClean="0"/>
              <a:t>پروژه کارشناسی</a:t>
            </a:r>
          </a:p>
          <a:p>
            <a:pPr algn="ctr"/>
            <a:r>
              <a:rPr lang="fa-IR" sz="2800" dirty="0" smtClean="0"/>
              <a:t>گرایش: فناوری اطلاعات</a:t>
            </a:r>
          </a:p>
          <a:p>
            <a:pPr algn="ctr"/>
            <a:r>
              <a:rPr lang="fa-IR" sz="2800" dirty="0" smtClean="0"/>
              <a:t>استاد راهنما: دکتر جعفر حبیبی</a:t>
            </a:r>
          </a:p>
          <a:p>
            <a:pPr algn="ctr"/>
            <a:r>
              <a:rPr lang="fa-IR" sz="2800" dirty="0" smtClean="0"/>
              <a:t>دانشگاه صنعتی شریف – دانشکده مهندسی کامپیوتر</a:t>
            </a:r>
          </a:p>
          <a:p>
            <a:pPr algn="ctr"/>
            <a:r>
              <a:rPr lang="fa-IR" sz="2800" dirty="0" smtClean="0"/>
              <a:t>11/6/96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z="1400" smtClean="0"/>
              <a:t>2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z="1400" dirty="0" smtClean="0"/>
              <a:t>توسعه و طراحی شبکه اجتماعی متخصصین مهندسی برق و کامپیوتر - مهیار قرائیان - پروژه کارشناسی - 11/6/96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ساختار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fa-IR" dirty="0"/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0516276"/>
              </p:ext>
            </p:extLst>
          </p:nvPr>
        </p:nvGraphicFramePr>
        <p:xfrm>
          <a:off x="1885950" y="2125980"/>
          <a:ext cx="8641080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fa-IR" dirty="0" smtClean="0"/>
              <a:t>گسترش استفاده از اینترنت و شبکه های اجتماعی</a:t>
            </a:r>
            <a:endParaRPr lang="en-US" dirty="0" smtClean="0"/>
          </a:p>
          <a:p>
            <a:pPr algn="r" rtl="1">
              <a:buFont typeface="Courier New" panose="02070309020205020404" pitchFamily="49" charset="0"/>
              <a:buChar char="o"/>
            </a:pPr>
            <a:endParaRPr lang="en-US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fa-IR" dirty="0" smtClean="0"/>
              <a:t>به وجود آمدن شبکه های اجتماعی اختصاصی</a:t>
            </a:r>
            <a:endParaRPr lang="en-US" dirty="0" smtClean="0"/>
          </a:p>
          <a:p>
            <a:pPr algn="r" rtl="1">
              <a:buFont typeface="Courier New" panose="02070309020205020404" pitchFamily="49" charset="0"/>
              <a:buChar char="o"/>
            </a:pPr>
            <a:endParaRPr lang="en-US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fa-IR" dirty="0" smtClean="0"/>
              <a:t>نیاز به ایجاد شبکه ای اجتماعی مخصوص مهندسان برق و کامپیوتر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939431"/>
            <a:ext cx="5376863" cy="1684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205"/>
            <a:ext cx="2038209" cy="2038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52" y="2328051"/>
            <a:ext cx="3341066" cy="95173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09245346"/>
              </p:ext>
            </p:extLst>
          </p:nvPr>
        </p:nvGraphicFramePr>
        <p:xfrm>
          <a:off x="2244252" y="4983480"/>
          <a:ext cx="7756998" cy="130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نیازسنجی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نیازسنجی حضوری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نیازسنجی پرسشنامه ای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بررسی سایت های مشابه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543591"/>
              </p:ext>
            </p:extLst>
          </p:nvPr>
        </p:nvGraphicFramePr>
        <p:xfrm>
          <a:off x="2114233" y="4814835"/>
          <a:ext cx="8309927" cy="210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445770"/>
            <a:ext cx="4110037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8" y="1845734"/>
            <a:ext cx="4565904" cy="1036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8" y="3554296"/>
            <a:ext cx="4565904" cy="15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تحلیل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تحلیل نتایج به دست آمده از نظرسنجی</a:t>
            </a:r>
            <a:endParaRPr lang="en-US" dirty="0" smtClean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شبکه ای برای معرفی و تبادل نظر در رابطه با استارتاپ ها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شبکه ای برای متصل کردن شرکت های کامپیوتری و دانشجویان جویای کار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a-IR" dirty="0" smtClean="0"/>
              <a:t>شبکه ای برای ارائه ی فیلم های آموزشی مرتبط با رشته ی کامپیوتر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fa-IR" dirty="0" smtClean="0"/>
              <a:t>شبکه ای با قابلیت خبررسانی در رابطه با رویدادهای مرتبط با </a:t>
            </a:r>
            <a:r>
              <a:rPr lang="en-US" dirty="0" smtClean="0"/>
              <a:t>IT</a:t>
            </a:r>
            <a:r>
              <a:rPr lang="fa-IR" dirty="0" smtClean="0"/>
              <a:t> که در کشور برگزار می شود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کشیدن نمودار موارد کاربرد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482656"/>
              </p:ext>
            </p:extLst>
          </p:nvPr>
        </p:nvGraphicFramePr>
        <p:xfrm>
          <a:off x="2171383" y="4920826"/>
          <a:ext cx="8207057" cy="197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6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معماری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/>
              <a:t> </a:t>
            </a:r>
            <a:r>
              <a:rPr lang="fa-IR" dirty="0" smtClean="0"/>
              <a:t>استفاده از موتور شبکه اجتماعی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بررسی موتورهای شبکه اجتماعی موجود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انتخاب موتوشاب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34088"/>
              </p:ext>
            </p:extLst>
          </p:nvPr>
        </p:nvGraphicFramePr>
        <p:xfrm>
          <a:off x="2137093" y="4686300"/>
          <a:ext cx="8264207" cy="254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766361"/>
            <a:ext cx="7015857" cy="3687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7" y="1629201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بررسی افزونه های موجود در موتوشاب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طراحی نمونه اولیه های آگهی های استخدام و استارتاپ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طراحی نمودار کلاس پروژه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3110160"/>
              </p:ext>
            </p:extLst>
          </p:nvPr>
        </p:nvGraphicFramePr>
        <p:xfrm>
          <a:off x="2000250" y="5029094"/>
          <a:ext cx="8298180" cy="167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" y="1737360"/>
            <a:ext cx="5316855" cy="3721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1" y="1743258"/>
            <a:ext cx="5316855" cy="3721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3" y="1737360"/>
            <a:ext cx="5316855" cy="3721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7" y="80820"/>
            <a:ext cx="4387644" cy="5390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8" y="80820"/>
            <a:ext cx="4387643" cy="5390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6" y="80820"/>
            <a:ext cx="4387643" cy="53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 نصب افزونه های رویدادها و ویدیو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dirty="0" smtClean="0"/>
              <a:t>توسعه ی افزونه های استارتاپ و آگهی ها</a:t>
            </a:r>
          </a:p>
          <a:p>
            <a:pPr algn="r" rtl="1">
              <a:buFont typeface="Courier New" panose="02070309020205020404" pitchFamily="49" charset="0"/>
              <a:buChar char="o"/>
            </a:pPr>
            <a:endParaRPr lang="fa-IR" dirty="0"/>
          </a:p>
          <a:p>
            <a:pPr algn="r" rt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توسعه و طراحی شبکه اجتماعی متخصصین مهندسی برق و کامپیوتر - مهیار قرائیان - پروژه کارشناسی - 11/6/96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EC7-63FE-4201-9DD8-6D59CB68281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3930723"/>
              </p:ext>
            </p:extLst>
          </p:nvPr>
        </p:nvGraphicFramePr>
        <p:xfrm>
          <a:off x="1994535" y="4686089"/>
          <a:ext cx="8263890" cy="236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427</Words>
  <Application>Microsoft Office PowerPoint</Application>
  <PresentationFormat>Widescreen</PresentationFormat>
  <Paragraphs>105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Retrospect</vt:lpstr>
      <vt:lpstr>PowerPoint Presentation</vt:lpstr>
      <vt:lpstr>توسعه و طراحی شبکه اجتماعی متخصصین مهندسی برق و کامپیوتر</vt:lpstr>
      <vt:lpstr>ساختار پروژه</vt:lpstr>
      <vt:lpstr>مقدمه</vt:lpstr>
      <vt:lpstr>نیازسنجی</vt:lpstr>
      <vt:lpstr>تحلیل</vt:lpstr>
      <vt:lpstr>معماری</vt:lpstr>
      <vt:lpstr>طراحی</vt:lpstr>
      <vt:lpstr>پیاده سازی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2017-08-31T06:05:46Z</dcterms:created>
  <dcterms:modified xsi:type="dcterms:W3CDTF">2017-08-31T18:31:36Z</dcterms:modified>
</cp:coreProperties>
</file>