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329" r:id="rId22"/>
    <p:sldId id="330" r:id="rId23"/>
    <p:sldId id="33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35" r:id="rId33"/>
    <p:sldId id="336" r:id="rId34"/>
    <p:sldId id="300" r:id="rId35"/>
    <p:sldId id="301" r:id="rId36"/>
    <p:sldId id="321" r:id="rId37"/>
    <p:sldId id="340" r:id="rId38"/>
    <p:sldId id="309" r:id="rId39"/>
    <p:sldId id="325" r:id="rId40"/>
    <p:sldId id="302" r:id="rId41"/>
    <p:sldId id="324" r:id="rId42"/>
    <p:sldId id="313" r:id="rId43"/>
    <p:sldId id="323" r:id="rId44"/>
    <p:sldId id="307" r:id="rId45"/>
    <p:sldId id="308" r:id="rId46"/>
    <p:sldId id="319" r:id="rId47"/>
    <p:sldId id="310" r:id="rId48"/>
    <p:sldId id="311" r:id="rId49"/>
    <p:sldId id="312" r:id="rId50"/>
    <p:sldId id="322" r:id="rId51"/>
    <p:sldId id="314" r:id="rId52"/>
    <p:sldId id="315" r:id="rId53"/>
    <p:sldId id="316" r:id="rId54"/>
    <p:sldId id="317" r:id="rId55"/>
    <p:sldId id="303" r:id="rId56"/>
    <p:sldId id="304" r:id="rId57"/>
    <p:sldId id="305" r:id="rId58"/>
    <p:sldId id="337" r:id="rId59"/>
    <p:sldId id="338" r:id="rId60"/>
    <p:sldId id="339" r:id="rId61"/>
    <p:sldId id="306" r:id="rId62"/>
    <p:sldId id="332" r:id="rId63"/>
    <p:sldId id="28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455" dt="2020-04-25T22:56:4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microsoft.com/office/2016/11/relationships/changesInfo" Target="changesInfos/changesInfo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6T19:42:15.789" v="3189" actId="113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5T21:52:49.298" v="2695" actId="313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5T21:52:49.298" v="2695" actId="313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5T21:30:04.108" v="2609" actId="12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5T21:28:25.438" v="2604" actId="20577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setBg">
        <pc:chgData name="Odeghe, Isaac" userId="5d4d540f-b79c-4f1d-abc2-639d713338f1" providerId="ADAL" clId="{42549D3C-B9F8-48C3-AC7A-7406A3EF6F1D}" dt="2020-04-25T22:43:03.829" v="309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5T22:43:03.829" v="3095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44.309" v="3054" actId="113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5:15.226" v="2964" actId="26606"/>
          <ac:spMkLst>
            <pc:docMk/>
            <pc:sldMk cId="2606837951" sldId="305"/>
            <ac:spMk id="4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5:15.226" v="2964" actId="26606"/>
          <ac:spMkLst>
            <pc:docMk/>
            <pc:sldMk cId="2606837951" sldId="305"/>
            <ac:spMk id="4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5:15.226" v="2964" actId="26606"/>
          <ac:grpSpMkLst>
            <pc:docMk/>
            <pc:sldMk cId="2606837951" sldId="305"/>
            <ac:grpSpMk id="45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35:15.226" v="2964" actId="26606"/>
          <ac:picMkLst>
            <pc:docMk/>
            <pc:sldMk cId="2606837951" sldId="305"/>
            <ac:picMk id="4" creationId="{A3CA1681-D866-4CE3-8AE7-275ADD0BF6C6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5:15.226" v="2964" actId="26606"/>
          <ac:picMkLst>
            <pc:docMk/>
            <pc:sldMk cId="2606837951" sldId="305"/>
            <ac:picMk id="48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35:15.226" v="2964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5:15.226" v="2964" actId="26606"/>
          <ac:cxnSpMkLst>
            <pc:docMk/>
            <pc:sldMk cId="2606837951" sldId="305"/>
            <ac:cxnSpMk id="49" creationId="{C6FAC23C-014D-4AC5-AD1B-36F7D0E7EF32}"/>
          </ac:cxnSpMkLst>
        </pc:cxn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19:20.993" v="2148" actId="15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9:20.993" v="2148" actId="15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22:47.330" v="2186" actId="6549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22:47.330" v="2186" actId="6549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">
        <pc:chgData name="Odeghe, Isaac" userId="5d4d540f-b79c-4f1d-abc2-639d713338f1" providerId="ADAL" clId="{42549D3C-B9F8-48C3-AC7A-7406A3EF6F1D}" dt="2020-04-25T21:28:03.412" v="2578"/>
        <pc:sldMkLst>
          <pc:docMk/>
          <pc:sldMk cId="1918790201" sldId="333"/>
        </pc:sldMkLst>
      </pc:sldChg>
      <pc:sldChg chg="modSp new">
        <pc:chgData name="Odeghe, Isaac" userId="5d4d540f-b79c-4f1d-abc2-639d713338f1" providerId="ADAL" clId="{42549D3C-B9F8-48C3-AC7A-7406A3EF6F1D}" dt="2020-04-25T21:31:18.558" v="2622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5T21:31:18.558" v="2622"/>
          <ac:spMkLst>
            <pc:docMk/>
            <pc:sldMk cId="643908695" sldId="334"/>
            <ac:spMk id="2" creationId="{68D40F0D-22E4-4A63-A6C4-85ACB5B17512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19:39:15.956" v="3180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9:15.956" v="3180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19:42:15.789" v="3189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5T22:21:05.066" v="2848" actId="20577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42:15.789" v="3189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2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4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14" creationId="{B8E7D86C-3CB3-4909-BDF0-5F1DC482BDC2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23.668" v="3118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23.668" v="3118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US" dirty="0"/>
            <a:t>Provide monthly analysis of the number of live music events by event type (</a:t>
          </a:r>
          <a:r>
            <a:rPr lang="en-US"/>
            <a:t>festival or </a:t>
          </a:r>
          <a:r>
            <a:rPr lang="en-US" dirty="0"/>
            <a:t>live concerts), day of week and event start-time in the UK between Mar-2019 and Feb-2020</a:t>
          </a:r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artists have enjoyed significant number of stream-count and at the same time performed in live music events across UK between Mar-2019 and Feb-2020?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 have enjoyed the most stream count and have tracks in the top chart position in the UK?</a:t>
          </a:r>
          <a:endParaRPr lang="en-US" sz="16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monthly analysis of the number of live music events by event type (</a:t>
          </a:r>
          <a:r>
            <a:rPr lang="en-US" sz="1600" kern="1200"/>
            <a:t>festival or </a:t>
          </a:r>
          <a:r>
            <a:rPr lang="en-US" sz="1600" kern="1200" dirty="0"/>
            <a:t>live concerts), day of week and event start-time in the UK between Mar-2019 and Feb-2020</a:t>
          </a:r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Which artists have enjoyed significant number of stream-count and at the same time performed in live music events across UK between Mar-2019 and Feb-2020?</a:t>
          </a:r>
          <a:endParaRPr lang="en-US" sz="16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monthly analysis of the number of live music events by event type (festival and live concerts), day of week and event start-time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the number of events by venues and by city in the UK between Mar-2019 and Feb-2020</a:t>
            </a:r>
            <a:endParaRPr lang="en-US" dirty="0"/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Datasets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pPr lvl="1"/>
            <a:r>
              <a:rPr lang="en-GB" dirty="0"/>
              <a:t>To provide data to identify artists (national or international) to invite for the gig </a:t>
            </a:r>
          </a:p>
          <a:p>
            <a:pPr lvl="1"/>
            <a:r>
              <a:rPr lang="en-GB" dirty="0"/>
              <a:t>To provide data to identify artists with recent success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pPr lvl="1"/>
            <a:r>
              <a:rPr lang="en-GB" dirty="0" err="1"/>
              <a:t>MusicBrainz</a:t>
            </a:r>
            <a:r>
              <a:rPr lang="en-GB" dirty="0"/>
              <a:t> Identifiers (MBIDs) links music datasets</a:t>
            </a:r>
          </a:p>
          <a:p>
            <a:r>
              <a:rPr lang="en-GB" dirty="0" err="1"/>
              <a:t>Songkick</a:t>
            </a:r>
            <a:endParaRPr lang="en-GB" dirty="0"/>
          </a:p>
          <a:p>
            <a:pPr lvl="1"/>
            <a:r>
              <a:rPr lang="en-GB" dirty="0"/>
              <a:t>To provide data to identify events or gigs with a lot of impact</a:t>
            </a:r>
          </a:p>
          <a:p>
            <a:pPr lvl="1"/>
            <a:r>
              <a:rPr lang="en-GB" dirty="0"/>
              <a:t>To provide data to identify suitable location, venue, date, and time for the gig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72D0-829E-45F6-84CB-2B6924B2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(1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r>
              <a:rPr lang="en-GB" dirty="0"/>
              <a:t>Provide a monthly breakdown of artist by number of events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the capacity of event venues used by artists by city in the UK between Mar-2019 and Feb-2020.</a:t>
            </a:r>
          </a:p>
          <a:p>
            <a:pPr lvl="0"/>
            <a:r>
              <a:rPr lang="en-GB" dirty="0"/>
              <a:t>Provide a monthly breakdown of event-type (Festival or Concert) by artists in the UK between Mar-2019 and Feb-2020.</a:t>
            </a:r>
          </a:p>
          <a:p>
            <a:pPr lvl="0"/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sz="1700" dirty="0"/>
              <a:t>What is </a:t>
            </a:r>
            <a:r>
              <a:rPr lang="en-GB" sz="1700" b="1" dirty="0"/>
              <a:t>most popular day of week</a:t>
            </a:r>
            <a:r>
              <a:rPr lang="en-GB" sz="1700" dirty="0"/>
              <a:t> to hold an event in the UK?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 between Mar-2019 and Feb-2020?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Big Data and Distributed Systems (BDDS) and Data Integration (DI)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6EF-7360-49B1-8A5B-82739E3B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30956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1974</Words>
  <Application>Microsoft Office PowerPoint</Application>
  <PresentationFormat>Widescreen</PresentationFormat>
  <Paragraphs>325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Initial Datasets</vt:lpstr>
      <vt:lpstr>Datasets and justification</vt:lpstr>
      <vt:lpstr>Why not last.Fm?</vt:lpstr>
      <vt:lpstr>Spotify charts</vt:lpstr>
      <vt:lpstr>Musicbrainz</vt:lpstr>
      <vt:lpstr>Songkick</vt:lpstr>
      <vt:lpstr>Interpretation</vt:lpstr>
      <vt:lpstr>Business scenario: Music industry and event management</vt:lpstr>
      <vt:lpstr>5 Business questions (1 of 2)</vt:lpstr>
      <vt:lpstr>5 Business questions (2 of 2)</vt:lpstr>
      <vt:lpstr>Initial set of requirements</vt:lpstr>
      <vt:lpstr>Data sources</vt:lpstr>
      <vt:lpstr>Key features to be analysed</vt:lpstr>
      <vt:lpstr>Key feature and Business question 1</vt:lpstr>
      <vt:lpstr>Key feature and Business question 2</vt:lpstr>
      <vt:lpstr>Key feature and Business question 5</vt:lpstr>
      <vt:lpstr>Big Data and Distributed Systems (BDDS) and 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Mart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2020-04-25T22:56:29Z</dcterms:created>
  <dcterms:modified xsi:type="dcterms:W3CDTF">2020-04-26T19:42:26Z</dcterms:modified>
</cp:coreProperties>
</file>