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notesMasterIdLst>
    <p:notesMasterId r:id="rId81"/>
  </p:notesMasterIdLst>
  <p:sldIdLst>
    <p:sldId id="256" r:id="rId7"/>
    <p:sldId id="257" r:id="rId8"/>
    <p:sldId id="287" r:id="rId9"/>
    <p:sldId id="260" r:id="rId10"/>
    <p:sldId id="288" r:id="rId11"/>
    <p:sldId id="289" r:id="rId12"/>
    <p:sldId id="318" r:id="rId13"/>
    <p:sldId id="320" r:id="rId14"/>
    <p:sldId id="290" r:id="rId15"/>
    <p:sldId id="326" r:id="rId16"/>
    <p:sldId id="327" r:id="rId17"/>
    <p:sldId id="328" r:id="rId18"/>
    <p:sldId id="291" r:id="rId19"/>
    <p:sldId id="333" r:id="rId20"/>
    <p:sldId id="334" r:id="rId21"/>
    <p:sldId id="297" r:id="rId22"/>
    <p:sldId id="329" r:id="rId23"/>
    <p:sldId id="330" r:id="rId24"/>
    <p:sldId id="331" r:id="rId25"/>
    <p:sldId id="303" r:id="rId26"/>
    <p:sldId id="292" r:id="rId27"/>
    <p:sldId id="293" r:id="rId28"/>
    <p:sldId id="294" r:id="rId29"/>
    <p:sldId id="295" r:id="rId30"/>
    <p:sldId id="296" r:id="rId31"/>
    <p:sldId id="298" r:id="rId32"/>
    <p:sldId id="299" r:id="rId33"/>
    <p:sldId id="350" r:id="rId34"/>
    <p:sldId id="335" r:id="rId35"/>
    <p:sldId id="351" r:id="rId36"/>
    <p:sldId id="352" r:id="rId37"/>
    <p:sldId id="353" r:id="rId38"/>
    <p:sldId id="355" r:id="rId39"/>
    <p:sldId id="336" r:id="rId40"/>
    <p:sldId id="356" r:id="rId41"/>
    <p:sldId id="354" r:id="rId42"/>
    <p:sldId id="300" r:id="rId43"/>
    <p:sldId id="341" r:id="rId44"/>
    <p:sldId id="301" r:id="rId45"/>
    <p:sldId id="321" r:id="rId46"/>
    <p:sldId id="340" r:id="rId47"/>
    <p:sldId id="309" r:id="rId48"/>
    <p:sldId id="325" r:id="rId49"/>
    <p:sldId id="302" r:id="rId50"/>
    <p:sldId id="342" r:id="rId51"/>
    <p:sldId id="324" r:id="rId52"/>
    <p:sldId id="313" r:id="rId53"/>
    <p:sldId id="323" r:id="rId54"/>
    <p:sldId id="307" r:id="rId55"/>
    <p:sldId id="308" r:id="rId56"/>
    <p:sldId id="319" r:id="rId57"/>
    <p:sldId id="310" r:id="rId58"/>
    <p:sldId id="311" r:id="rId59"/>
    <p:sldId id="312" r:id="rId60"/>
    <p:sldId id="322" r:id="rId61"/>
    <p:sldId id="314" r:id="rId62"/>
    <p:sldId id="315" r:id="rId63"/>
    <p:sldId id="316" r:id="rId64"/>
    <p:sldId id="317" r:id="rId65"/>
    <p:sldId id="304" r:id="rId66"/>
    <p:sldId id="305" r:id="rId67"/>
    <p:sldId id="344" r:id="rId68"/>
    <p:sldId id="345" r:id="rId69"/>
    <p:sldId id="346" r:id="rId70"/>
    <p:sldId id="347" r:id="rId71"/>
    <p:sldId id="348" r:id="rId72"/>
    <p:sldId id="349" r:id="rId73"/>
    <p:sldId id="343" r:id="rId74"/>
    <p:sldId id="337" r:id="rId75"/>
    <p:sldId id="338" r:id="rId76"/>
    <p:sldId id="339" r:id="rId77"/>
    <p:sldId id="306" r:id="rId78"/>
    <p:sldId id="332" r:id="rId79"/>
    <p:sldId id="285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49D3C-B9F8-48C3-AC7A-7406A3EF6F1D}" v="578" dt="2020-04-29T20:41:39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>
        <p:scale>
          <a:sx n="86" d="100"/>
          <a:sy n="86" d="100"/>
        </p:scale>
        <p:origin x="523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theme" Target="theme/theme1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microsoft.com/office/2015/10/relationships/revisionInfo" Target="revisionInfo.xml"/><Relationship Id="rId61" Type="http://schemas.openxmlformats.org/officeDocument/2006/relationships/slide" Target="slides/slide55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eghe, Isaac" userId="5d4d540f-b79c-4f1d-abc2-639d713338f1" providerId="ADAL" clId="{42549D3C-B9F8-48C3-AC7A-7406A3EF6F1D}"/>
    <pc:docChg chg="undo redo custSel mod addSld delSld modSld sldOrd">
      <pc:chgData name="Odeghe, Isaac" userId="5d4d540f-b79c-4f1d-abc2-639d713338f1" providerId="ADAL" clId="{42549D3C-B9F8-48C3-AC7A-7406A3EF6F1D}" dt="2020-04-29T20:53:41.338" v="5882" actId="113"/>
      <pc:docMkLst>
        <pc:docMk/>
      </pc:docMkLst>
      <pc:sldChg chg="modSp">
        <pc:chgData name="Odeghe, Isaac" userId="5d4d540f-b79c-4f1d-abc2-639d713338f1" providerId="ADAL" clId="{42549D3C-B9F8-48C3-AC7A-7406A3EF6F1D}" dt="2020-04-19T23:01:13.633" v="1967" actId="20577"/>
        <pc:sldMkLst>
          <pc:docMk/>
          <pc:sldMk cId="260864611" sldId="256"/>
        </pc:sldMkLst>
        <pc:spChg chg="mod">
          <ac:chgData name="Odeghe, Isaac" userId="5d4d540f-b79c-4f1d-abc2-639d713338f1" providerId="ADAL" clId="{42549D3C-B9F8-48C3-AC7A-7406A3EF6F1D}" dt="2020-04-19T22:59:40.304" v="1949" actId="20577"/>
          <ac:spMkLst>
            <pc:docMk/>
            <pc:sldMk cId="260864611" sldId="256"/>
            <ac:spMk id="2" creationId="{CFD2F0B1-0A97-417C-97C0-F2456DDCBA0C}"/>
          </ac:spMkLst>
        </pc:spChg>
        <pc:spChg chg="mod">
          <ac:chgData name="Odeghe, Isaac" userId="5d4d540f-b79c-4f1d-abc2-639d713338f1" providerId="ADAL" clId="{42549D3C-B9F8-48C3-AC7A-7406A3EF6F1D}" dt="2020-04-19T23:01:13.633" v="1967" actId="20577"/>
          <ac:spMkLst>
            <pc:docMk/>
            <pc:sldMk cId="260864611" sldId="256"/>
            <ac:spMk id="3" creationId="{6949913B-9FEE-463D-8CBC-532C1994ACB5}"/>
          </ac:spMkLst>
        </pc:spChg>
      </pc:sldChg>
      <pc:sldChg chg="modSp">
        <pc:chgData name="Odeghe, Isaac" userId="5d4d540f-b79c-4f1d-abc2-639d713338f1" providerId="ADAL" clId="{42549D3C-B9F8-48C3-AC7A-7406A3EF6F1D}" dt="2020-04-29T19:05:10.850" v="5559" actId="20577"/>
        <pc:sldMkLst>
          <pc:docMk/>
          <pc:sldMk cId="1197155084" sldId="257"/>
        </pc:sldMkLst>
        <pc:spChg chg="mod">
          <ac:chgData name="Odeghe, Isaac" userId="5d4d540f-b79c-4f1d-abc2-639d713338f1" providerId="ADAL" clId="{42549D3C-B9F8-48C3-AC7A-7406A3EF6F1D}" dt="2020-04-29T19:05:10.850" v="5559" actId="20577"/>
          <ac:spMkLst>
            <pc:docMk/>
            <pc:sldMk cId="1197155084" sldId="257"/>
            <ac:spMk id="3" creationId="{D8C0DAFF-CC95-4E41-ADB7-821696938BB2}"/>
          </ac:spMkLst>
        </pc:spChg>
      </pc:sldChg>
      <pc:sldChg chg="modSp">
        <pc:chgData name="Odeghe, Isaac" userId="5d4d540f-b79c-4f1d-abc2-639d713338f1" providerId="ADAL" clId="{42549D3C-B9F8-48C3-AC7A-7406A3EF6F1D}" dt="2020-04-29T19:01:39.757" v="5487" actId="20577"/>
        <pc:sldMkLst>
          <pc:docMk/>
          <pc:sldMk cId="1537147603" sldId="260"/>
        </pc:sldMkLst>
        <pc:spChg chg="mod">
          <ac:chgData name="Odeghe, Isaac" userId="5d4d540f-b79c-4f1d-abc2-639d713338f1" providerId="ADAL" clId="{42549D3C-B9F8-48C3-AC7A-7406A3EF6F1D}" dt="2020-04-29T19:01:39.757" v="5487" actId="20577"/>
          <ac:spMkLst>
            <pc:docMk/>
            <pc:sldMk cId="1537147603" sldId="260"/>
            <ac:spMk id="3" creationId="{43B72C93-EDBF-4FF0-9F66-BFB285C65524}"/>
          </ac:spMkLst>
        </pc:spChg>
      </pc:sldChg>
      <pc:sldChg chg="modSp">
        <pc:chgData name="Odeghe, Isaac" userId="5d4d540f-b79c-4f1d-abc2-639d713338f1" providerId="ADAL" clId="{42549D3C-B9F8-48C3-AC7A-7406A3EF6F1D}" dt="2020-04-18T12:29:25.877" v="367" actId="20577"/>
        <pc:sldMkLst>
          <pc:docMk/>
          <pc:sldMk cId="2751132665" sldId="287"/>
        </pc:sldMkLst>
        <pc:spChg chg="mod">
          <ac:chgData name="Odeghe, Isaac" userId="5d4d540f-b79c-4f1d-abc2-639d713338f1" providerId="ADAL" clId="{42549D3C-B9F8-48C3-AC7A-7406A3EF6F1D}" dt="2020-04-18T12:29:25.877" v="367" actId="20577"/>
          <ac:spMkLst>
            <pc:docMk/>
            <pc:sldMk cId="2751132665" sldId="287"/>
            <ac:spMk id="3" creationId="{AB328CEA-7CA1-4178-BAB8-E7A16896F52C}"/>
          </ac:spMkLst>
        </pc:spChg>
      </pc:sldChg>
      <pc:sldChg chg="modSp">
        <pc:chgData name="Odeghe, Isaac" userId="5d4d540f-b79c-4f1d-abc2-639d713338f1" providerId="ADAL" clId="{42549D3C-B9F8-48C3-AC7A-7406A3EF6F1D}" dt="2020-04-29T19:01:52.968" v="5501" actId="20577"/>
        <pc:sldMkLst>
          <pc:docMk/>
          <pc:sldMk cId="653320766" sldId="288"/>
        </pc:sldMkLst>
        <pc:spChg chg="mod">
          <ac:chgData name="Odeghe, Isaac" userId="5d4d540f-b79c-4f1d-abc2-639d713338f1" providerId="ADAL" clId="{42549D3C-B9F8-48C3-AC7A-7406A3EF6F1D}" dt="2020-04-29T19:01:52.968" v="5501" actId="20577"/>
          <ac:spMkLst>
            <pc:docMk/>
            <pc:sldMk cId="653320766" sldId="288"/>
            <ac:spMk id="2" creationId="{889734FE-A01C-4DD4-867F-8E5ADE08B576}"/>
          </ac:spMkLst>
        </pc:spChg>
        <pc:spChg chg="mod">
          <ac:chgData name="Odeghe, Isaac" userId="5d4d540f-b79c-4f1d-abc2-639d713338f1" providerId="ADAL" clId="{42549D3C-B9F8-48C3-AC7A-7406A3EF6F1D}" dt="2020-04-19T19:30:53.274" v="371"/>
          <ac:spMkLst>
            <pc:docMk/>
            <pc:sldMk cId="653320766" sldId="288"/>
            <ac:spMk id="3" creationId="{FCB13A8A-6112-422B-8442-9DA7DE79CFE1}"/>
          </ac:spMkLst>
        </pc:spChg>
      </pc:sldChg>
      <pc:sldChg chg="addSp delSp modSp mod setBg">
        <pc:chgData name="Odeghe, Isaac" userId="5d4d540f-b79c-4f1d-abc2-639d713338f1" providerId="ADAL" clId="{42549D3C-B9F8-48C3-AC7A-7406A3EF6F1D}" dt="2020-04-29T19:02:15.954" v="5505" actId="20577"/>
        <pc:sldMkLst>
          <pc:docMk/>
          <pc:sldMk cId="3027068822" sldId="289"/>
        </pc:sldMkLst>
        <pc:spChg chg="mod">
          <ac:chgData name="Odeghe, Isaac" userId="5d4d540f-b79c-4f1d-abc2-639d713338f1" providerId="ADAL" clId="{42549D3C-B9F8-48C3-AC7A-7406A3EF6F1D}" dt="2020-04-29T19:02:15.954" v="5505" actId="20577"/>
          <ac:spMkLst>
            <pc:docMk/>
            <pc:sldMk cId="3027068822" sldId="289"/>
            <ac:spMk id="2" creationId="{9B4E5074-44AD-40CE-80D8-3736B8819EC1}"/>
          </ac:spMkLst>
        </pc:spChg>
        <pc:spChg chg="del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0" creationId="{32D32A60-013B-47A8-8833-D2424080917B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2" creationId="{AE27932B-B694-4C4C-90D7-A0333A7C5876}"/>
          </ac:spMkLst>
        </pc:spChg>
        <pc:spChg chg="add">
          <ac:chgData name="Odeghe, Isaac" userId="5d4d540f-b79c-4f1d-abc2-639d713338f1" providerId="ADAL" clId="{42549D3C-B9F8-48C3-AC7A-7406A3EF6F1D}" dt="2020-04-19T20:47:37.719" v="1286" actId="26606"/>
          <ac:spMkLst>
            <pc:docMk/>
            <pc:sldMk cId="3027068822" sldId="289"/>
            <ac:spMk id="16" creationId="{A9DA474E-6B91-4200-840F-0257B2358A75}"/>
          </ac:spMkLst>
        </pc:spChg>
        <pc:graphicFrameChg chg="add">
          <ac:chgData name="Odeghe, Isaac" userId="5d4d540f-b79c-4f1d-abc2-639d713338f1" providerId="ADAL" clId="{42549D3C-B9F8-48C3-AC7A-7406A3EF6F1D}" dt="2020-04-19T20:47:37.719" v="1286" actId="26606"/>
          <ac:graphicFrameMkLst>
            <pc:docMk/>
            <pc:sldMk cId="3027068822" sldId="289"/>
            <ac:graphicFrameMk id="5" creationId="{61B9DB47-AB3B-445E-8201-C6F42D11DFD5}"/>
          </ac:graphicFrameMkLst>
        </pc:graphicFrameChg>
        <pc:picChg chg="add">
          <ac:chgData name="Odeghe, Isaac" userId="5d4d540f-b79c-4f1d-abc2-639d713338f1" providerId="ADAL" clId="{42549D3C-B9F8-48C3-AC7A-7406A3EF6F1D}" dt="2020-04-19T20:47:37.719" v="1286" actId="26606"/>
          <ac:picMkLst>
            <pc:docMk/>
            <pc:sldMk cId="3027068822" sldId="289"/>
            <ac:picMk id="18" creationId="{DF63C9AD-AE6E-4512-8171-91612E84CCFB}"/>
          </ac:picMkLst>
        </pc:picChg>
        <pc:cxnChg chg="add">
          <ac:chgData name="Odeghe, Isaac" userId="5d4d540f-b79c-4f1d-abc2-639d713338f1" providerId="ADAL" clId="{42549D3C-B9F8-48C3-AC7A-7406A3EF6F1D}" dt="2020-04-19T20:47:37.719" v="1286" actId="26606"/>
          <ac:cxnSpMkLst>
            <pc:docMk/>
            <pc:sldMk cId="3027068822" sldId="289"/>
            <ac:cxnSpMk id="14" creationId="{9EBB0476-5CF0-4F44-8D68-5D42D7AEE43A}"/>
          </ac:cxnSpMkLst>
        </pc:cxnChg>
        <pc:cxnChg chg="add">
          <ac:chgData name="Odeghe, Isaac" userId="5d4d540f-b79c-4f1d-abc2-639d713338f1" providerId="ADAL" clId="{42549D3C-B9F8-48C3-AC7A-7406A3EF6F1D}" dt="2020-04-19T20:47:37.719" v="1286" actId="26606"/>
          <ac:cxnSpMkLst>
            <pc:docMk/>
            <pc:sldMk cId="3027068822" sldId="289"/>
            <ac:cxnSpMk id="20" creationId="{FE1A49CE-B63D-457A-A180-1C883E1A63D2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9T19:02:43.459" v="5516"/>
        <pc:sldMkLst>
          <pc:docMk/>
          <pc:sldMk cId="471182609" sldId="290"/>
        </pc:sldMkLst>
        <pc:spChg chg="mod">
          <ac:chgData name="Odeghe, Isaac" userId="5d4d540f-b79c-4f1d-abc2-639d713338f1" providerId="ADAL" clId="{42549D3C-B9F8-48C3-AC7A-7406A3EF6F1D}" dt="2020-04-29T19:02:43.459" v="5516"/>
          <ac:spMkLst>
            <pc:docMk/>
            <pc:sldMk cId="471182609" sldId="290"/>
            <ac:spMk id="2" creationId="{7F203C26-B37B-4912-AA06-23B4ABD815E6}"/>
          </ac:spMkLst>
        </pc:spChg>
        <pc:spChg chg="add del mo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3" creationId="{4BC26BC0-EA98-426C-9367-E75683A883DF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0" creationId="{32D32A60-013B-47A8-8833-D2424080917B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2" creationId="{AE27932B-B694-4C4C-90D7-A0333A7C5876}"/>
          </ac:spMkLst>
        </pc:spChg>
        <pc:spChg chg="add del">
          <ac:chgData name="Odeghe, Isaac" userId="5d4d540f-b79c-4f1d-abc2-639d713338f1" providerId="ADAL" clId="{42549D3C-B9F8-48C3-AC7A-7406A3EF6F1D}" dt="2020-04-20T21:09:59.995" v="1988" actId="26606"/>
          <ac:spMkLst>
            <pc:docMk/>
            <pc:sldMk cId="471182609" sldId="290"/>
            <ac:spMk id="16" creationId="{A9DA474E-6B91-4200-840F-0257B2358A75}"/>
          </ac:spMkLst>
        </pc:spChg>
        <pc:spChg chg="ad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2" creationId="{482E7304-2AC2-4A5C-924D-A6AC3FFC5EAC}"/>
          </ac:spMkLst>
        </pc:spChg>
        <pc:spChg chg="add">
          <ac:chgData name="Odeghe, Isaac" userId="5d4d540f-b79c-4f1d-abc2-639d713338f1" providerId="ADAL" clId="{42549D3C-B9F8-48C3-AC7A-7406A3EF6F1D}" dt="2020-04-20T21:10:00.042" v="1989" actId="26606"/>
          <ac:spMkLst>
            <pc:docMk/>
            <pc:sldMk cId="471182609" sldId="290"/>
            <ac:spMk id="24" creationId="{A3C183B1-1D4B-4E3D-A02E-A426E3BFA016}"/>
          </ac:spMkLst>
        </pc:spChg>
        <pc:graphicFrameChg chg="add del">
          <ac:chgData name="Odeghe, Isaac" userId="5d4d540f-b79c-4f1d-abc2-639d713338f1" providerId="ADAL" clId="{42549D3C-B9F8-48C3-AC7A-7406A3EF6F1D}" dt="2020-04-20T21:09:59.995" v="1988" actId="26606"/>
          <ac:graphicFrameMkLst>
            <pc:docMk/>
            <pc:sldMk cId="471182609" sldId="290"/>
            <ac:graphicFrameMk id="5" creationId="{2BC5ECEF-701A-459F-88FF-C2592F1355D3}"/>
          </ac:graphicFrameMkLst>
        </pc:graphicFrameChg>
        <pc:graphicFrameChg chg="add mod">
          <ac:chgData name="Odeghe, Isaac" userId="5d4d540f-b79c-4f1d-abc2-639d713338f1" providerId="ADAL" clId="{42549D3C-B9F8-48C3-AC7A-7406A3EF6F1D}" dt="2020-04-28T20:16:10.714" v="5167"/>
          <ac:graphicFrameMkLst>
            <pc:docMk/>
            <pc:sldMk cId="471182609" sldId="290"/>
            <ac:graphicFrameMk id="25" creationId="{5C15716A-D6A3-426E-9088-29A0A7215CB2}"/>
          </ac:graphicFrameMkLst>
        </pc:graphicFrameChg>
        <pc:picChg chg="add del">
          <ac:chgData name="Odeghe, Isaac" userId="5d4d540f-b79c-4f1d-abc2-639d713338f1" providerId="ADAL" clId="{42549D3C-B9F8-48C3-AC7A-7406A3EF6F1D}" dt="2020-04-20T21:09:59.995" v="1988" actId="26606"/>
          <ac:picMkLst>
            <pc:docMk/>
            <pc:sldMk cId="471182609" sldId="290"/>
            <ac:picMk id="18" creationId="{DF63C9AD-AE6E-4512-8171-91612E84CCFB}"/>
          </ac:picMkLst>
        </pc:picChg>
        <pc:cxnChg chg="add del">
          <ac:chgData name="Odeghe, Isaac" userId="5d4d540f-b79c-4f1d-abc2-639d713338f1" providerId="ADAL" clId="{42549D3C-B9F8-48C3-AC7A-7406A3EF6F1D}" dt="2020-04-20T21:09:59.995" v="1988" actId="26606"/>
          <ac:cxnSpMkLst>
            <pc:docMk/>
            <pc:sldMk cId="471182609" sldId="290"/>
            <ac:cxnSpMk id="14" creationId="{9EBB0476-5CF0-4F44-8D68-5D42D7AEE43A}"/>
          </ac:cxnSpMkLst>
        </pc:cxnChg>
        <pc:cxnChg chg="add del">
          <ac:chgData name="Odeghe, Isaac" userId="5d4d540f-b79c-4f1d-abc2-639d713338f1" providerId="ADAL" clId="{42549D3C-B9F8-48C3-AC7A-7406A3EF6F1D}" dt="2020-04-20T21:09:59.995" v="1988" actId="26606"/>
          <ac:cxnSpMkLst>
            <pc:docMk/>
            <pc:sldMk cId="471182609" sldId="290"/>
            <ac:cxnSpMk id="20" creationId="{FE1A49CE-B63D-457A-A180-1C883E1A63D2}"/>
          </ac:cxnSpMkLst>
        </pc:cxnChg>
        <pc:cxnChg chg="add">
          <ac:chgData name="Odeghe, Isaac" userId="5d4d540f-b79c-4f1d-abc2-639d713338f1" providerId="ADAL" clId="{42549D3C-B9F8-48C3-AC7A-7406A3EF6F1D}" dt="2020-04-20T21:10:00.042" v="1989" actId="26606"/>
          <ac:cxnSpMkLst>
            <pc:docMk/>
            <pc:sldMk cId="471182609" sldId="290"/>
            <ac:cxnSpMk id="23" creationId="{D259FEF2-F6A5-442F-BA10-4E39EECD0ABE}"/>
          </ac:cxnSpMkLst>
        </pc:cxnChg>
      </pc:sldChg>
      <pc:sldChg chg="modSp">
        <pc:chgData name="Odeghe, Isaac" userId="5d4d540f-b79c-4f1d-abc2-639d713338f1" providerId="ADAL" clId="{42549D3C-B9F8-48C3-AC7A-7406A3EF6F1D}" dt="2020-04-29T19:03:15.361" v="5523"/>
        <pc:sldMkLst>
          <pc:docMk/>
          <pc:sldMk cId="235710595" sldId="291"/>
        </pc:sldMkLst>
        <pc:spChg chg="mod">
          <ac:chgData name="Odeghe, Isaac" userId="5d4d540f-b79c-4f1d-abc2-639d713338f1" providerId="ADAL" clId="{42549D3C-B9F8-48C3-AC7A-7406A3EF6F1D}" dt="2020-04-29T19:03:15.361" v="5523"/>
          <ac:spMkLst>
            <pc:docMk/>
            <pc:sldMk cId="235710595" sldId="291"/>
            <ac:spMk id="2" creationId="{D40D1671-2B90-499B-8F48-6F92A406DCE9}"/>
          </ac:spMkLst>
        </pc:spChg>
        <pc:spChg chg="mod">
          <ac:chgData name="Odeghe, Isaac" userId="5d4d540f-b79c-4f1d-abc2-639d713338f1" providerId="ADAL" clId="{42549D3C-B9F8-48C3-AC7A-7406A3EF6F1D}" dt="2020-04-25T21:30:04.108" v="2609" actId="12"/>
          <ac:spMkLst>
            <pc:docMk/>
            <pc:sldMk cId="235710595" sldId="291"/>
            <ac:spMk id="3" creationId="{99C85D9D-D1D6-4487-B4AE-5F0D772B34BB}"/>
          </ac:spMkLst>
        </pc:spChg>
      </pc:sldChg>
      <pc:sldChg chg="modSp modNotesTx">
        <pc:chgData name="Odeghe, Isaac" userId="5d4d540f-b79c-4f1d-abc2-639d713338f1" providerId="ADAL" clId="{42549D3C-B9F8-48C3-AC7A-7406A3EF6F1D}" dt="2020-04-29T20:46:11.451" v="5881" actId="20577"/>
        <pc:sldMkLst>
          <pc:docMk/>
          <pc:sldMk cId="3762701697" sldId="292"/>
        </pc:sldMkLst>
        <pc:spChg chg="mod">
          <ac:chgData name="Odeghe, Isaac" userId="5d4d540f-b79c-4f1d-abc2-639d713338f1" providerId="ADAL" clId="{42549D3C-B9F8-48C3-AC7A-7406A3EF6F1D}" dt="2020-04-29T19:04:07.842" v="5532"/>
          <ac:spMkLst>
            <pc:docMk/>
            <pc:sldMk cId="3762701697" sldId="292"/>
            <ac:spMk id="2" creationId="{E9AAC178-9E39-4D99-B5AE-4538612D8A91}"/>
          </ac:spMkLst>
        </pc:spChg>
        <pc:spChg chg="mod">
          <ac:chgData name="Odeghe, Isaac" userId="5d4d540f-b79c-4f1d-abc2-639d713338f1" providerId="ADAL" clId="{42549D3C-B9F8-48C3-AC7A-7406A3EF6F1D}" dt="2020-04-29T20:46:11.451" v="5881" actId="20577"/>
          <ac:spMkLst>
            <pc:docMk/>
            <pc:sldMk cId="3762701697" sldId="292"/>
            <ac:spMk id="3" creationId="{7D04C958-27EF-4F4D-B276-C29BF4B9BDE2}"/>
          </ac:spMkLst>
        </pc:spChg>
      </pc:sldChg>
      <pc:sldChg chg="modSp">
        <pc:chgData name="Odeghe, Isaac" userId="5d4d540f-b79c-4f1d-abc2-639d713338f1" providerId="ADAL" clId="{42549D3C-B9F8-48C3-AC7A-7406A3EF6F1D}" dt="2020-04-29T17:32:36.331" v="5383" actId="6549"/>
        <pc:sldMkLst>
          <pc:docMk/>
          <pc:sldMk cId="2295434511" sldId="293"/>
        </pc:sldMkLst>
        <pc:spChg chg="mod">
          <ac:chgData name="Odeghe, Isaac" userId="5d4d540f-b79c-4f1d-abc2-639d713338f1" providerId="ADAL" clId="{42549D3C-B9F8-48C3-AC7A-7406A3EF6F1D}" dt="2020-04-29T17:32:36.331" v="5383" actId="6549"/>
          <ac:spMkLst>
            <pc:docMk/>
            <pc:sldMk cId="2295434511" sldId="293"/>
            <ac:spMk id="3" creationId="{7F17345F-72A2-401D-82C7-36E99CB3E61D}"/>
          </ac:spMkLst>
        </pc:spChg>
      </pc:sldChg>
      <pc:sldChg chg="modSp">
        <pc:chgData name="Odeghe, Isaac" userId="5d4d540f-b79c-4f1d-abc2-639d713338f1" providerId="ADAL" clId="{42549D3C-B9F8-48C3-AC7A-7406A3EF6F1D}" dt="2020-04-26T22:14:27.719" v="4453" actId="20577"/>
        <pc:sldMkLst>
          <pc:docMk/>
          <pc:sldMk cId="1603741843" sldId="294"/>
        </pc:sldMkLst>
        <pc:spChg chg="mod">
          <ac:chgData name="Odeghe, Isaac" userId="5d4d540f-b79c-4f1d-abc2-639d713338f1" providerId="ADAL" clId="{42549D3C-B9F8-48C3-AC7A-7406A3EF6F1D}" dt="2020-04-26T22:14:27.719" v="4453" actId="20577"/>
          <ac:spMkLst>
            <pc:docMk/>
            <pc:sldMk cId="1603741843" sldId="294"/>
            <ac:spMk id="2" creationId="{79694506-42EF-43CE-965F-56F0F02182CF}"/>
          </ac:spMkLst>
        </pc:spChg>
        <pc:spChg chg="mod">
          <ac:chgData name="Odeghe, Isaac" userId="5d4d540f-b79c-4f1d-abc2-639d713338f1" providerId="ADAL" clId="{42549D3C-B9F8-48C3-AC7A-7406A3EF6F1D}" dt="2020-04-26T22:11:12.417" v="4412" actId="12"/>
          <ac:spMkLst>
            <pc:docMk/>
            <pc:sldMk cId="1603741843" sldId="294"/>
            <ac:spMk id="3" creationId="{15B7FE7C-4A31-44D7-AB29-16601661BF53}"/>
          </ac:spMkLst>
        </pc:spChg>
      </pc:sldChg>
      <pc:sldChg chg="modSp">
        <pc:chgData name="Odeghe, Isaac" userId="5d4d540f-b79c-4f1d-abc2-639d713338f1" providerId="ADAL" clId="{42549D3C-B9F8-48C3-AC7A-7406A3EF6F1D}" dt="2020-04-28T20:14:28.527" v="5166" actId="11"/>
        <pc:sldMkLst>
          <pc:docMk/>
          <pc:sldMk cId="1526405635" sldId="295"/>
        </pc:sldMkLst>
        <pc:spChg chg="mod">
          <ac:chgData name="Odeghe, Isaac" userId="5d4d540f-b79c-4f1d-abc2-639d713338f1" providerId="ADAL" clId="{42549D3C-B9F8-48C3-AC7A-7406A3EF6F1D}" dt="2020-04-26T22:14:33.052" v="4455" actId="20577"/>
          <ac:spMkLst>
            <pc:docMk/>
            <pc:sldMk cId="1526405635" sldId="295"/>
            <ac:spMk id="2" creationId="{79694506-42EF-43CE-965F-56F0F02182CF}"/>
          </ac:spMkLst>
        </pc:spChg>
        <pc:spChg chg="mod">
          <ac:chgData name="Odeghe, Isaac" userId="5d4d540f-b79c-4f1d-abc2-639d713338f1" providerId="ADAL" clId="{42549D3C-B9F8-48C3-AC7A-7406A3EF6F1D}" dt="2020-04-28T20:14:28.527" v="5166" actId="11"/>
          <ac:spMkLst>
            <pc:docMk/>
            <pc:sldMk cId="1526405635" sldId="295"/>
            <ac:spMk id="3" creationId="{15B7FE7C-4A31-44D7-AB29-16601661BF53}"/>
          </ac:spMkLst>
        </pc:spChg>
      </pc:sldChg>
      <pc:sldChg chg="modSp">
        <pc:chgData name="Odeghe, Isaac" userId="5d4d540f-b79c-4f1d-abc2-639d713338f1" providerId="ADAL" clId="{42549D3C-B9F8-48C3-AC7A-7406A3EF6F1D}" dt="2020-04-25T21:57:13.544" v="2738" actId="20577"/>
        <pc:sldMkLst>
          <pc:docMk/>
          <pc:sldMk cId="511139544" sldId="296"/>
        </pc:sldMkLst>
        <pc:spChg chg="mod">
          <ac:chgData name="Odeghe, Isaac" userId="5d4d540f-b79c-4f1d-abc2-639d713338f1" providerId="ADAL" clId="{42549D3C-B9F8-48C3-AC7A-7406A3EF6F1D}" dt="2020-04-25T21:57:13.544" v="2738" actId="20577"/>
          <ac:spMkLst>
            <pc:docMk/>
            <pc:sldMk cId="511139544" sldId="296"/>
            <ac:spMk id="3" creationId="{7EA296E7-F3E6-44CF-87C8-179D77C36E90}"/>
          </ac:spMkLst>
        </pc:spChg>
      </pc:sldChg>
      <pc:sldChg chg="addSp delSp modSp mod ord setBg">
        <pc:chgData name="Odeghe, Isaac" userId="5d4d540f-b79c-4f1d-abc2-639d713338f1" providerId="ADAL" clId="{42549D3C-B9F8-48C3-AC7A-7406A3EF6F1D}" dt="2020-04-29T19:03:48.893" v="5529"/>
        <pc:sldMkLst>
          <pc:docMk/>
          <pc:sldMk cId="2207701417" sldId="297"/>
        </pc:sldMkLst>
        <pc:spChg chg="mod">
          <ac:chgData name="Odeghe, Isaac" userId="5d4d540f-b79c-4f1d-abc2-639d713338f1" providerId="ADAL" clId="{42549D3C-B9F8-48C3-AC7A-7406A3EF6F1D}" dt="2020-04-29T19:03:48.893" v="5529"/>
          <ac:spMkLst>
            <pc:docMk/>
            <pc:sldMk cId="2207701417" sldId="297"/>
            <ac:spMk id="2" creationId="{EA46B49C-D461-4A2F-8EB1-A4CE0D77229D}"/>
          </ac:spMkLst>
        </pc:spChg>
        <pc:spChg chg="del">
          <ac:chgData name="Odeghe, Isaac" userId="5d4d540f-b79c-4f1d-abc2-639d713338f1" providerId="ADAL" clId="{42549D3C-B9F8-48C3-AC7A-7406A3EF6F1D}" dt="2020-04-28T22:23:14.552" v="5378"/>
          <ac:spMkLst>
            <pc:docMk/>
            <pc:sldMk cId="2207701417" sldId="297"/>
            <ac:spMk id="3" creationId="{7259AB34-7853-4DA8-B2DD-901F78A7B722}"/>
          </ac:spMkLst>
        </pc:spChg>
        <pc:spChg chg="add">
          <ac:chgData name="Odeghe, Isaac" userId="5d4d540f-b79c-4f1d-abc2-639d713338f1" providerId="ADAL" clId="{42549D3C-B9F8-48C3-AC7A-7406A3EF6F1D}" dt="2020-04-28T22:23:32.353" v="5379" actId="26606"/>
          <ac:spMkLst>
            <pc:docMk/>
            <pc:sldMk cId="2207701417" sldId="297"/>
            <ac:spMk id="9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8T22:23:32.353" v="5379" actId="26606"/>
          <ac:spMkLst>
            <pc:docMk/>
            <pc:sldMk cId="2207701417" sldId="297"/>
            <ac:spMk id="17" creationId="{D0712110-0BC1-4B31-B3BB-63B44222E87F}"/>
          </ac:spMkLst>
        </pc:spChg>
        <pc:spChg chg="add">
          <ac:chgData name="Odeghe, Isaac" userId="5d4d540f-b79c-4f1d-abc2-639d713338f1" providerId="ADAL" clId="{42549D3C-B9F8-48C3-AC7A-7406A3EF6F1D}" dt="2020-04-28T22:23:32.353" v="5379" actId="26606"/>
          <ac:spMkLst>
            <pc:docMk/>
            <pc:sldMk cId="2207701417" sldId="297"/>
            <ac:spMk id="19" creationId="{4466B5F3-C053-4580-B04A-1EF949888280}"/>
          </ac:spMkLst>
        </pc:spChg>
        <pc:picChg chg="add mod">
          <ac:chgData name="Odeghe, Isaac" userId="5d4d540f-b79c-4f1d-abc2-639d713338f1" providerId="ADAL" clId="{42549D3C-B9F8-48C3-AC7A-7406A3EF6F1D}" dt="2020-04-28T22:23:58.218" v="5381" actId="27614"/>
          <ac:picMkLst>
            <pc:docMk/>
            <pc:sldMk cId="2207701417" sldId="297"/>
            <ac:picMk id="4" creationId="{3994B36D-072F-4862-8ABA-30A3D5419CD9}"/>
          </ac:picMkLst>
        </pc:picChg>
        <pc:picChg chg="add">
          <ac:chgData name="Odeghe, Isaac" userId="5d4d540f-b79c-4f1d-abc2-639d713338f1" providerId="ADAL" clId="{42549D3C-B9F8-48C3-AC7A-7406A3EF6F1D}" dt="2020-04-28T22:23:32.353" v="5379" actId="26606"/>
          <ac:picMkLst>
            <pc:docMk/>
            <pc:sldMk cId="2207701417" sldId="297"/>
            <ac:picMk id="11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8T22:23:32.353" v="5379" actId="26606"/>
          <ac:picMkLst>
            <pc:docMk/>
            <pc:sldMk cId="2207701417" sldId="297"/>
            <ac:picMk id="23" creationId="{25CED634-E2D0-4AB7-96DD-816C9B52C5CF}"/>
          </ac:picMkLst>
        </pc:picChg>
        <pc:cxnChg chg="add">
          <ac:chgData name="Odeghe, Isaac" userId="5d4d540f-b79c-4f1d-abc2-639d713338f1" providerId="ADAL" clId="{42549D3C-B9F8-48C3-AC7A-7406A3EF6F1D}" dt="2020-04-28T22:23:32.353" v="5379" actId="26606"/>
          <ac:cxnSpMkLst>
            <pc:docMk/>
            <pc:sldMk cId="2207701417" sldId="297"/>
            <ac:cxnSpMk id="13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8T22:23:32.353" v="5379" actId="26606"/>
          <ac:cxnSpMkLst>
            <pc:docMk/>
            <pc:sldMk cId="2207701417" sldId="297"/>
            <ac:cxnSpMk id="15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8T22:23:32.353" v="5379" actId="26606"/>
          <ac:cxnSpMkLst>
            <pc:docMk/>
            <pc:sldMk cId="2207701417" sldId="297"/>
            <ac:cxnSpMk id="21" creationId="{FA6123F2-4B61-414F-A7E5-5B7828EACAE2}"/>
          </ac:cxnSpMkLst>
        </pc:cxnChg>
        <pc:cxnChg chg="add">
          <ac:chgData name="Odeghe, Isaac" userId="5d4d540f-b79c-4f1d-abc2-639d713338f1" providerId="ADAL" clId="{42549D3C-B9F8-48C3-AC7A-7406A3EF6F1D}" dt="2020-04-28T22:23:32.353" v="5379" actId="26606"/>
          <ac:cxnSpMkLst>
            <pc:docMk/>
            <pc:sldMk cId="2207701417" sldId="297"/>
            <ac:cxnSpMk id="25" creationId="{FCDDCDFB-696D-4FDF-9B58-24F71B7C37BC}"/>
          </ac:cxnSpMkLst>
        </pc:cxnChg>
      </pc:sldChg>
      <pc:sldChg chg="modSp">
        <pc:chgData name="Odeghe, Isaac" userId="5d4d540f-b79c-4f1d-abc2-639d713338f1" providerId="ADAL" clId="{42549D3C-B9F8-48C3-AC7A-7406A3EF6F1D}" dt="2020-04-25T22:09:51.156" v="2747" actId="20577"/>
        <pc:sldMkLst>
          <pc:docMk/>
          <pc:sldMk cId="2045330194" sldId="298"/>
        </pc:sldMkLst>
        <pc:spChg chg="mod">
          <ac:chgData name="Odeghe, Isaac" userId="5d4d540f-b79c-4f1d-abc2-639d713338f1" providerId="ADAL" clId="{42549D3C-B9F8-48C3-AC7A-7406A3EF6F1D}" dt="2020-04-25T22:09:51.156" v="2747" actId="20577"/>
          <ac:spMkLst>
            <pc:docMk/>
            <pc:sldMk cId="2045330194" sldId="298"/>
            <ac:spMk id="3" creationId="{F917E760-4E9B-4956-A554-62BB9FA80C06}"/>
          </ac:spMkLst>
        </pc:spChg>
      </pc:sldChg>
      <pc:sldChg chg="addSp delSp modSp mod setBg">
        <pc:chgData name="Odeghe, Isaac" userId="5d4d540f-b79c-4f1d-abc2-639d713338f1" providerId="ADAL" clId="{42549D3C-B9F8-48C3-AC7A-7406A3EF6F1D}" dt="2020-04-26T19:38:08.659" v="3176" actId="113"/>
        <pc:sldMkLst>
          <pc:docMk/>
          <pc:sldMk cId="975787136" sldId="299"/>
        </pc:sldMkLst>
        <pc:spChg chg="mo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6T19:38:08.659" v="3176" actId="113"/>
          <ac:spMkLst>
            <pc:docMk/>
            <pc:sldMk cId="975787136" sldId="299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13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16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18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12:56.722" v="2761" actId="26606"/>
          <ac:spMkLst>
            <pc:docMk/>
            <pc:sldMk cId="975787136" sldId="299"/>
            <ac:spMk id="1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14:43.098" v="2785" actId="26606"/>
          <ac:spMkLst>
            <pc:docMk/>
            <pc:sldMk cId="975787136" sldId="299"/>
            <ac:spMk id="29" creationId="{56388820-A63D-463C-9DBC-060A5ABE33B6}"/>
          </ac:spMkLst>
        </pc:spChg>
        <pc:grpChg chg="add del">
          <ac:chgData name="Odeghe, Isaac" userId="5d4d540f-b79c-4f1d-abc2-639d713338f1" providerId="ADAL" clId="{42549D3C-B9F8-48C3-AC7A-7406A3EF6F1D}" dt="2020-04-25T22:12:56.722" v="2761" actId="26606"/>
          <ac:grpSpMkLst>
            <pc:docMk/>
            <pc:sldMk cId="975787136" sldId="299"/>
            <ac:grpSpMk id="15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14:43.098" v="2785" actId="26606"/>
          <ac:grpSpMkLst>
            <pc:docMk/>
            <pc:sldMk cId="975787136" sldId="299"/>
            <ac:grpSpMk id="25" creationId="{14EE34E3-F117-4487-8ACF-33DA65FA11B3}"/>
          </ac:grpSpMkLst>
        </pc:grpChg>
        <pc:picChg chg="add mod">
          <ac:chgData name="Odeghe, Isaac" userId="5d4d540f-b79c-4f1d-abc2-639d713338f1" providerId="ADAL" clId="{42549D3C-B9F8-48C3-AC7A-7406A3EF6F1D}" dt="2020-04-25T22:12:56.722" v="2761" actId="26606"/>
          <ac:picMkLst>
            <pc:docMk/>
            <pc:sldMk cId="975787136" sldId="299"/>
            <ac:picMk id="4" creationId="{D7609E2C-D711-4602-BD7D-2F6CC0217877}"/>
          </ac:picMkLst>
        </pc:picChg>
        <pc:picChg chg="add mod">
          <ac:chgData name="Odeghe, Isaac" userId="5d4d540f-b79c-4f1d-abc2-639d713338f1" providerId="ADAL" clId="{42549D3C-B9F8-48C3-AC7A-7406A3EF6F1D}" dt="2020-04-25T22:14:43.098" v="2785" actId="26606"/>
          <ac:picMkLst>
            <pc:docMk/>
            <pc:sldMk cId="975787136" sldId="299"/>
            <ac:picMk id="14" creationId="{1E7F8C56-B990-48B8-AE05-B817088D4915}"/>
          </ac:picMkLst>
        </pc:picChg>
        <pc:picChg chg="add del">
          <ac:chgData name="Odeghe, Isaac" userId="5d4d540f-b79c-4f1d-abc2-639d713338f1" providerId="ADAL" clId="{42549D3C-B9F8-48C3-AC7A-7406A3EF6F1D}" dt="2020-04-25T22:12:56.722" v="2761" actId="26606"/>
          <ac:picMkLst>
            <pc:docMk/>
            <pc:sldMk cId="975787136" sldId="299"/>
            <ac:picMk id="2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14:43.098" v="2785" actId="26606"/>
          <ac:picMkLst>
            <pc:docMk/>
            <pc:sldMk cId="975787136" sldId="299"/>
            <ac:picMk id="31" creationId="{C04ED70F-D6FD-4EB1-A171-D30F885FE73E}"/>
          </ac:picMkLst>
        </pc:picChg>
        <pc:cxnChg chg="add del">
          <ac:chgData name="Odeghe, Isaac" userId="5d4d540f-b79c-4f1d-abc2-639d713338f1" providerId="ADAL" clId="{42549D3C-B9F8-48C3-AC7A-7406A3EF6F1D}" dt="2020-04-25T22:12:56.722" v="2761" actId="26606"/>
          <ac:cxnSpMkLst>
            <pc:docMk/>
            <pc:sldMk cId="975787136" sldId="299"/>
            <ac:cxnSpMk id="11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14:43.098" v="2785" actId="26606"/>
          <ac:cxnSpMkLst>
            <pc:docMk/>
            <pc:sldMk cId="975787136" sldId="299"/>
            <ac:cxnSpMk id="17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12:56.722" v="2761" actId="26606"/>
          <ac:cxnSpMkLst>
            <pc:docMk/>
            <pc:sldMk cId="975787136" sldId="299"/>
            <ac:cxnSpMk id="2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5T22:14:43.098" v="2785" actId="26606"/>
          <ac:cxnSpMkLst>
            <pc:docMk/>
            <pc:sldMk cId="975787136" sldId="299"/>
            <ac:cxnSpMk id="33" creationId="{DA26CAE9-74C4-4EDD-8A80-77F79EAA86F4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6T20:09:35.680" v="3633" actId="26606"/>
        <pc:sldMkLst>
          <pc:docMk/>
          <pc:sldMk cId="50917925" sldId="300"/>
        </pc:sldMkLst>
        <pc:spChg chg="mod">
          <ac:chgData name="Odeghe, Isaac" userId="5d4d540f-b79c-4f1d-abc2-639d713338f1" providerId="ADAL" clId="{42549D3C-B9F8-48C3-AC7A-7406A3EF6F1D}" dt="2020-04-26T20:09:35.680" v="3633" actId="26606"/>
          <ac:spMkLst>
            <pc:docMk/>
            <pc:sldMk cId="50917925" sldId="300"/>
            <ac:spMk id="2" creationId="{49E7130C-14D3-4783-942C-833B281AEFAF}"/>
          </ac:spMkLst>
        </pc:spChg>
        <pc:spChg chg="add del mod">
          <ac:chgData name="Odeghe, Isaac" userId="5d4d540f-b79c-4f1d-abc2-639d713338f1" providerId="ADAL" clId="{42549D3C-B9F8-48C3-AC7A-7406A3EF6F1D}" dt="2020-04-26T20:09:35.680" v="3633" actId="26606"/>
          <ac:spMkLst>
            <pc:docMk/>
            <pc:sldMk cId="50917925" sldId="300"/>
            <ac:spMk id="3" creationId="{A8BEF6EF-7360-49B1-8A5B-82739E3B7D85}"/>
          </ac:spMkLst>
        </pc:spChg>
        <pc:graphicFrameChg chg="add del">
          <ac:chgData name="Odeghe, Isaac" userId="5d4d540f-b79c-4f1d-abc2-639d713338f1" providerId="ADAL" clId="{42549D3C-B9F8-48C3-AC7A-7406A3EF6F1D}" dt="2020-04-26T20:09:20.776" v="3620" actId="26606"/>
          <ac:graphicFrameMkLst>
            <pc:docMk/>
            <pc:sldMk cId="50917925" sldId="300"/>
            <ac:graphicFrameMk id="5" creationId="{A65E48D0-5AE5-4E18-AF7A-45E403773F4B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24.142" v="3622" actId="26606"/>
          <ac:graphicFrameMkLst>
            <pc:docMk/>
            <pc:sldMk cId="50917925" sldId="300"/>
            <ac:graphicFrameMk id="7" creationId="{0F52E70A-EDED-4926-BE9A-EF30FC7FD5B2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26.038" v="3624" actId="26606"/>
          <ac:graphicFrameMkLst>
            <pc:docMk/>
            <pc:sldMk cId="50917925" sldId="300"/>
            <ac:graphicFrameMk id="9" creationId="{A65E48D0-5AE5-4E18-AF7A-45E403773F4B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28.346" v="3626" actId="26606"/>
          <ac:graphicFrameMkLst>
            <pc:docMk/>
            <pc:sldMk cId="50917925" sldId="300"/>
            <ac:graphicFrameMk id="11" creationId="{0F52E70A-EDED-4926-BE9A-EF30FC7FD5B2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30.898" v="3628" actId="26606"/>
          <ac:graphicFrameMkLst>
            <pc:docMk/>
            <pc:sldMk cId="50917925" sldId="300"/>
            <ac:graphicFrameMk id="13" creationId="{A65E48D0-5AE5-4E18-AF7A-45E403773F4B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33.029" v="3630" actId="26606"/>
          <ac:graphicFrameMkLst>
            <pc:docMk/>
            <pc:sldMk cId="50917925" sldId="300"/>
            <ac:graphicFrameMk id="15" creationId="{0F52E70A-EDED-4926-BE9A-EF30FC7FD5B2}"/>
          </ac:graphicFrameMkLst>
        </pc:graphicFrameChg>
        <pc:graphicFrameChg chg="add del">
          <ac:chgData name="Odeghe, Isaac" userId="5d4d540f-b79c-4f1d-abc2-639d713338f1" providerId="ADAL" clId="{42549D3C-B9F8-48C3-AC7A-7406A3EF6F1D}" dt="2020-04-26T20:09:35.635" v="3632" actId="26606"/>
          <ac:graphicFrameMkLst>
            <pc:docMk/>
            <pc:sldMk cId="50917925" sldId="300"/>
            <ac:graphicFrameMk id="17" creationId="{A65E48D0-5AE5-4E18-AF7A-45E403773F4B}"/>
          </ac:graphicFrameMkLst>
        </pc:graphicFrameChg>
        <pc:graphicFrameChg chg="add">
          <ac:chgData name="Odeghe, Isaac" userId="5d4d540f-b79c-4f1d-abc2-639d713338f1" providerId="ADAL" clId="{42549D3C-B9F8-48C3-AC7A-7406A3EF6F1D}" dt="2020-04-26T20:09:35.680" v="3633" actId="26606"/>
          <ac:graphicFrameMkLst>
            <pc:docMk/>
            <pc:sldMk cId="50917925" sldId="300"/>
            <ac:graphicFrameMk id="19" creationId="{0F52E70A-EDED-4926-BE9A-EF30FC7FD5B2}"/>
          </ac:graphicFrameMkLst>
        </pc:graphicFrameChg>
      </pc:sldChg>
      <pc:sldChg chg="modSp">
        <pc:chgData name="Odeghe, Isaac" userId="5d4d540f-b79c-4f1d-abc2-639d713338f1" providerId="ADAL" clId="{42549D3C-B9F8-48C3-AC7A-7406A3EF6F1D}" dt="2020-04-28T22:13:51.864" v="5369" actId="12"/>
        <pc:sldMkLst>
          <pc:docMk/>
          <pc:sldMk cId="2165025957" sldId="301"/>
        </pc:sldMkLst>
        <pc:spChg chg="mod">
          <ac:chgData name="Odeghe, Isaac" userId="5d4d540f-b79c-4f1d-abc2-639d713338f1" providerId="ADAL" clId="{42549D3C-B9F8-48C3-AC7A-7406A3EF6F1D}" dt="2020-04-28T22:13:51.864" v="5369" actId="12"/>
          <ac:spMkLst>
            <pc:docMk/>
            <pc:sldMk cId="2165025957" sldId="301"/>
            <ac:spMk id="3" creationId="{1F5567AE-FC6F-4DE5-B786-46F4723DB968}"/>
          </ac:spMkLst>
        </pc:spChg>
      </pc:sldChg>
      <pc:sldChg chg="modSp">
        <pc:chgData name="Odeghe, Isaac" userId="5d4d540f-b79c-4f1d-abc2-639d713338f1" providerId="ADAL" clId="{42549D3C-B9F8-48C3-AC7A-7406A3EF6F1D}" dt="2020-04-19T21:05:06.486" v="1548" actId="20577"/>
        <pc:sldMkLst>
          <pc:docMk/>
          <pc:sldMk cId="4041481429" sldId="302"/>
        </pc:sldMkLst>
        <pc:graphicFrameChg chg="mod">
          <ac:chgData name="Odeghe, Isaac" userId="5d4d540f-b79c-4f1d-abc2-639d713338f1" providerId="ADAL" clId="{42549D3C-B9F8-48C3-AC7A-7406A3EF6F1D}" dt="2020-04-19T21:05:06.486" v="1548" actId="20577"/>
          <ac:graphicFrameMkLst>
            <pc:docMk/>
            <pc:sldMk cId="4041481429" sldId="302"/>
            <ac:graphicFrameMk id="17" creationId="{FDD4ABE5-3802-4DD3-9BAC-A149CFD12A9D}"/>
          </ac:graphicFrameMkLst>
        </pc:graphicFrameChg>
      </pc:sldChg>
      <pc:sldChg chg="addSp delSp modSp mod ord setBg">
        <pc:chgData name="Odeghe, Isaac" userId="5d4d540f-b79c-4f1d-abc2-639d713338f1" providerId="ADAL" clId="{42549D3C-B9F8-48C3-AC7A-7406A3EF6F1D}" dt="2020-04-29T19:03:58.981" v="5531" actId="27636"/>
        <pc:sldMkLst>
          <pc:docMk/>
          <pc:sldMk cId="636548444" sldId="303"/>
        </pc:sldMkLst>
        <pc:spChg chg="mod">
          <ac:chgData name="Odeghe, Isaac" userId="5d4d540f-b79c-4f1d-abc2-639d713338f1" providerId="ADAL" clId="{42549D3C-B9F8-48C3-AC7A-7406A3EF6F1D}" dt="2020-04-29T19:03:58.981" v="5531" actId="27636"/>
          <ac:spMkLst>
            <pc:docMk/>
            <pc:sldMk cId="636548444" sldId="303"/>
            <ac:spMk id="2" creationId="{7B1D0BF6-B7C7-477D-A201-36FF1DCCD502}"/>
          </ac:spMkLst>
        </pc:spChg>
        <pc:spChg chg="del">
          <ac:chgData name="Odeghe, Isaac" userId="5d4d540f-b79c-4f1d-abc2-639d713338f1" providerId="ADAL" clId="{42549D3C-B9F8-48C3-AC7A-7406A3EF6F1D}" dt="2020-04-28T21:42:11.019" v="5214"/>
          <ac:spMkLst>
            <pc:docMk/>
            <pc:sldMk cId="636548444" sldId="303"/>
            <ac:spMk id="3" creationId="{5B63D606-8FC1-4A96-A8A3-8DC8D0139ED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" creationId="{53393549-F6E1-4EFA-A13B-0844FD4297C6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" creationId="{D82242FE-ABAC-4FB6-9C32-774A4FEAA457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6" creationId="{0BB28751-6B7E-4A0F-A4B5-F6A7E5197D78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7" creationId="{5249050A-5ED0-4666-907B-9D27F65AC14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8" creationId="{0BA55573-D231-4CF0-805B-AE5F9C45650C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9" creationId="{85D7B875-3705-4F9F-9C52-189F7368BABA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0" creationId="{05E531BB-057E-4EA7-B27E-3BDB692043C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1" creationId="{6E8B308E-AA46-450B-868F-90CBEE8A55BB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2" creationId="{638AEF5C-7A62-4ACD-B86F-4D58517D09CC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3" creationId="{DF5B6F4E-CE98-49B5-AE31-55269D40C2D8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4" creationId="{67BEF105-EE7F-4BE2-9A89-534780B17F5A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5" creationId="{483833BE-7309-4882-85CB-38E733AD7CBC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6" creationId="{87684AB7-42DD-47C3-AACE-7B65982D4043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7" creationId="{7B7BF7C1-B27C-4834-8E38-9952E324B8E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8" creationId="{FEB68224-F676-45FB-BFD6-336A6D8BC1E6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19" creationId="{146298C1-EED0-4379-974A-DFD54FB50C42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0" creationId="{0C69FE1A-04EA-4A4F-AB77-D9DE93F0724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1" creationId="{2F462BCD-2977-4261-911C-D78B11972A30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2" creationId="{A6B0CEA4-B66B-4BD5-B25A-400227FFD67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3" creationId="{2165FBFC-8AC7-47AA-BA81-E9D6210E123E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4" creationId="{C69500FC-E08A-4BBF-A365-3B082E1B9BAB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5" creationId="{7C6D8A76-0923-4F43-8D67-21AF4B1B082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6" creationId="{30B55EE4-733C-49C4-97CB-D7A8836966D3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7" creationId="{5F1AEBD6-661D-470D-9755-BEFAED1A071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8" creationId="{3E53B4EE-3F58-403A-9F57-BCF2A77FC870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29" creationId="{72E79E90-2580-4DC2-8E43-2F203B3C830F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0" creationId="{B3359018-6FCF-47E7-B322-2FC414DAF519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1" creationId="{C0AFDBD7-3602-4A95-A104-489F8C315553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2" creationId="{E69A20E4-F833-4C1A-98A8-F6D8B8DCE5F8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3" creationId="{BB84B24B-9E63-4591-AEED-EB709CF16CF1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4" creationId="{BA8B7F5B-CFC9-4E1B-94AF-BA8F2466CC32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5" creationId="{02A4FB79-DAD9-442D-A9B4-B9B373A5A49F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6" creationId="{1299C8F2-1074-414D-8098-4022BC23AEA6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7" creationId="{2E192FCA-BE0F-4D52-B562-32A561AA992F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8" creationId="{B62FEBD1-EDE8-4EC4-95F0-DABCC965BBD2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39" creationId="{7F08E0B9-5342-461D-B08B-7AFCA0653A00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0" creationId="{42432AFF-D3C2-4A11-BA19-DCE4E587E561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1" creationId="{0A60A7DA-14B7-4609-AAB3-C2098A43CD9A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2" creationId="{553F205E-21CB-4C57-9733-0F8BA0CE676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3" creationId="{59FB1740-536B-4998-84A8-61A34A63F926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4" creationId="{8931B3CF-DDC5-463A-AF6F-CD1B6A9E6F5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5" creationId="{4F712FE9-3876-49E6-8DCF-B5EB93A3AEBB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6" creationId="{AE6F7538-E3F4-458E-9B4B-DA438BBB354C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7" creationId="{7B0ADD41-BB13-4A57-83A2-396EFC69AD44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8" creationId="{3253AC8E-348A-4458-A496-461ACB04BB4E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49" creationId="{C964D334-C20A-4843-A0EF-5C972B0D61FD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0" creationId="{3C663B58-E5D6-4719-BBF2-621B4EB92CF3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1" creationId="{A1F1B3E4-C7A1-49B3-BA03-2A4A7C8E8531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2" creationId="{7999C324-376A-4F0A-9009-513247F9F521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3" creationId="{6FDD7F89-5D0C-4B84-A4DD-03519B624C5B}"/>
          </ac:spMkLst>
        </pc:spChg>
        <pc:spChg chg="add del">
          <ac:chgData name="Odeghe, Isaac" userId="5d4d540f-b79c-4f1d-abc2-639d713338f1" providerId="ADAL" clId="{42549D3C-B9F8-48C3-AC7A-7406A3EF6F1D}" dt="2020-04-28T21:41:25.652" v="5211"/>
          <ac:spMkLst>
            <pc:docMk/>
            <pc:sldMk cId="636548444" sldId="303"/>
            <ac:spMk id="54" creationId="{60E9A9D5-DE3D-4744-A841-C19D5D16D991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55" creationId="{4F0A87A8-BD15-4B8B-B298-178FEAED49C9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56" creationId="{E31D846F-6EB6-4549-B378-1F3F3165C6A6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57" creationId="{5B75FB48-EF28-49B1-8611-DCC21F76146B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58" creationId="{59796151-B13B-46D2-BC18-E5A602C61A2D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59" creationId="{C708A260-7835-4D8B-80C3-01800B2D6A90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0" creationId="{EA2E1A7A-17ED-48EB-9870-89F676FC3029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1" creationId="{18AFE5C1-64F9-4AC0-BE67-1247E4F523F8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2" creationId="{E6082D8F-4310-42F7-B805-B97E75B41376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3" creationId="{E2CDA3F3-EF91-4FF6-9A44-577D3050B75D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4" creationId="{31E98ADF-5CC1-4155-A9BE-70E98FFA7912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5" creationId="{5A39078E-4831-4F54-BC79-11F898130EA4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6" creationId="{7D109A8C-A64E-410D-8BF6-4F185CBED004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7" creationId="{13EB7E79-1E9B-462D-9C5B-716CBCA86DE0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8" creationId="{98DAD080-6D45-42AE-9DB0-ABA837294C60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69" creationId="{E5FE7E44-AF92-4AB0-B90B-D4CB0485B06E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0" creationId="{8C5E1A45-A287-4C9C-9CE0-4CEF30FDBC7F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1" creationId="{B9DBE4D7-FE28-4877-9E5E-499060C5452E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2" creationId="{26926B0D-1094-42A4-9F12-36942C89F1EF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3" creationId="{A203BD0F-B5AB-4152-81E0-91AD8EACC0B1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4" creationId="{86EC2315-0E70-4B53-853A-4CAF8BC0E3D2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5" creationId="{ADA56257-189C-410D-83BF-2F5405D2CC7B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6" creationId="{3B22792C-C9D9-4D07-8A4F-371B75CF5A76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7" creationId="{7BA68674-DF14-4804-9BEF-1AFBF2CEE26F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8" creationId="{79F3DE19-9381-4D49-8EF7-D215FD4B366B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79" creationId="{58DE77D0-0ABE-45E0-A2BE-F4E36C1DFB45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0" creationId="{D3B83A69-B94F-4C8D-AEF0-7F111D0C99DA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1" creationId="{3B0B6E9F-E7F2-479D-8F00-5A29C85D3A62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2" creationId="{49567268-7514-40B2-BBC8-C44DDCD45156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3" creationId="{E1437D32-3469-4712-81B1-D9B8C20DE84B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4" creationId="{370BB0ED-7F8D-4C6E-9DBD-165F932B84BC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5" creationId="{3139462C-BE2D-4E62-BD22-83C58B2243EB}"/>
          </ac:spMkLst>
        </pc:spChg>
        <pc:spChg chg="add del">
          <ac:chgData name="Odeghe, Isaac" userId="5d4d540f-b79c-4f1d-abc2-639d713338f1" providerId="ADAL" clId="{42549D3C-B9F8-48C3-AC7A-7406A3EF6F1D}" dt="2020-04-28T21:41:52.942" v="5213"/>
          <ac:spMkLst>
            <pc:docMk/>
            <pc:sldMk cId="636548444" sldId="303"/>
            <ac:spMk id="86" creationId="{71966DB8-3ECB-4121-B97D-798372F3C15D}"/>
          </ac:spMkLst>
        </pc:spChg>
        <pc:spChg chg="add del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92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00" creationId="{D0712110-0BC1-4B31-B3BB-63B44222E87F}"/>
          </ac:spMkLst>
        </pc:spChg>
        <pc:spChg chg="add del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02" creationId="{4466B5F3-C053-4580-B04A-1EF949888280}"/>
          </ac:spMkLst>
        </pc:spChg>
        <pc:spChg chg="add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13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21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23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8T21:54:47.583" v="5220" actId="26606"/>
          <ac:spMkLst>
            <pc:docMk/>
            <pc:sldMk cId="636548444" sldId="303"/>
            <ac:spMk id="131" creationId="{622F7FD7-8884-4FD5-95AB-0B5C6033ADF7}"/>
          </ac:spMkLst>
        </pc:spChg>
        <pc:grpChg chg="add">
          <ac:chgData name="Odeghe, Isaac" userId="5d4d540f-b79c-4f1d-abc2-639d713338f1" providerId="ADAL" clId="{42549D3C-B9F8-48C3-AC7A-7406A3EF6F1D}" dt="2020-04-28T21:54:47.583" v="5220" actId="26606"/>
          <ac:grpSpMkLst>
            <pc:docMk/>
            <pc:sldMk cId="636548444" sldId="303"/>
            <ac:grpSpMk id="127" creationId="{E8ACF89C-CFC3-4D68-B3C4-2BEFB7BBE5F7}"/>
          </ac:grpSpMkLst>
        </pc:grpChg>
        <pc:picChg chg="add mod">
          <ac:chgData name="Odeghe, Isaac" userId="5d4d540f-b79c-4f1d-abc2-639d713338f1" providerId="ADAL" clId="{42549D3C-B9F8-48C3-AC7A-7406A3EF6F1D}" dt="2020-04-28T21:54:47.583" v="5220" actId="26606"/>
          <ac:picMkLst>
            <pc:docMk/>
            <pc:sldMk cId="636548444" sldId="303"/>
            <ac:picMk id="87" creationId="{48C2E4A3-CB4A-43C0-A49B-643E8C15EF88}"/>
          </ac:picMkLst>
        </pc:picChg>
        <pc:picChg chg="add del">
          <ac:chgData name="Odeghe, Isaac" userId="5d4d540f-b79c-4f1d-abc2-639d713338f1" providerId="ADAL" clId="{42549D3C-B9F8-48C3-AC7A-7406A3EF6F1D}" dt="2020-04-28T21:54:47.583" v="5220" actId="26606"/>
          <ac:picMkLst>
            <pc:docMk/>
            <pc:sldMk cId="636548444" sldId="303"/>
            <ac:picMk id="94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8T21:54:47.583" v="5220" actId="26606"/>
          <ac:picMkLst>
            <pc:docMk/>
            <pc:sldMk cId="636548444" sldId="303"/>
            <ac:picMk id="106" creationId="{25CED634-E2D0-4AB7-96DD-816C9B52C5CF}"/>
          </ac:picMkLst>
        </pc:picChg>
        <pc:picChg chg="add">
          <ac:chgData name="Odeghe, Isaac" userId="5d4d540f-b79c-4f1d-abc2-639d713338f1" providerId="ADAL" clId="{42549D3C-B9F8-48C3-AC7A-7406A3EF6F1D}" dt="2020-04-28T21:54:47.583" v="5220" actId="26606"/>
          <ac:picMkLst>
            <pc:docMk/>
            <pc:sldMk cId="636548444" sldId="303"/>
            <ac:picMk id="115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8T21:54:47.583" v="5220" actId="26606"/>
          <ac:picMkLst>
            <pc:docMk/>
            <pc:sldMk cId="636548444" sldId="303"/>
            <ac:picMk id="133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51" creationId="{F5B2E583-6037-4404-8D75-A6823E2A6EE4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54" creationId="{A4BFB8AD-5AE4-4941-8C81-9600D0D90FE9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56" creationId="{B38109CD-E3B0-4BD4-9AFF-DD926F573519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65" creationId="{FB18DBCF-5FD3-4C03-9F57-FE42998D02A3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73" creationId="{E1CEC57C-F4EA-44C2-81B6-3999EB626E2C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75" creationId="{ABE8F1A2-2E29-4AF9-88EF-D36DCED44191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76" creationId="{5A218CCB-5866-4EAF-9929-F18B65883CBF}"/>
          </ac:picMkLst>
        </pc:picChg>
        <pc:picChg chg="add del">
          <ac:chgData name="Odeghe, Isaac" userId="5d4d540f-b79c-4f1d-abc2-639d713338f1" providerId="ADAL" clId="{42549D3C-B9F8-48C3-AC7A-7406A3EF6F1D}" dt="2020-04-28T21:41:52.942" v="5213"/>
          <ac:picMkLst>
            <pc:docMk/>
            <pc:sldMk cId="636548444" sldId="303"/>
            <ac:picMk id="2077" creationId="{4CFAE4C3-82FF-47DB-9CCC-7C33B4A2CC76}"/>
          </ac:picMkLst>
        </pc:picChg>
        <pc:cxnChg chg="add del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96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98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04" creationId="{FA6123F2-4B61-414F-A7E5-5B7828EACAE2}"/>
          </ac:cxnSpMkLst>
        </pc:cxnChg>
        <pc:cxnChg chg="add del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08" creationId="{FCDDCDFB-696D-4FDF-9B58-24F71B7C37BC}"/>
          </ac:cxnSpMkLst>
        </pc:cxnChg>
        <pc:cxnChg chg="add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17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1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25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8T21:54:47.583" v="5220" actId="26606"/>
          <ac:cxnSpMkLst>
            <pc:docMk/>
            <pc:sldMk cId="636548444" sldId="303"/>
            <ac:cxnSpMk id="135" creationId="{CF8B8C81-54DC-4AF5-B682-3A2C70A6B55C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8T22:17:50.455" v="5375" actId="20577"/>
        <pc:sldMkLst>
          <pc:docMk/>
          <pc:sldMk cId="2448274227" sldId="304"/>
        </pc:sldMkLst>
        <pc:spChg chg="mod">
          <ac:chgData name="Odeghe, Isaac" userId="5d4d540f-b79c-4f1d-abc2-639d713338f1" providerId="ADAL" clId="{42549D3C-B9F8-48C3-AC7A-7406A3EF6F1D}" dt="2020-04-28T22:17:50.455" v="5375" actId="20577"/>
          <ac:spMkLst>
            <pc:docMk/>
            <pc:sldMk cId="2448274227" sldId="304"/>
            <ac:spMk id="2" creationId="{30F429F8-7EC2-47F0-B535-EACD634DDEAA}"/>
          </ac:spMkLst>
        </pc:spChg>
        <pc:spChg chg="del">
          <ac:chgData name="Odeghe, Isaac" userId="5d4d540f-b79c-4f1d-abc2-639d713338f1" providerId="ADAL" clId="{42549D3C-B9F8-48C3-AC7A-7406A3EF6F1D}" dt="2020-04-28T20:45:15.708" v="5202"/>
          <ac:spMkLst>
            <pc:docMk/>
            <pc:sldMk cId="2448274227" sldId="304"/>
            <ac:spMk id="3" creationId="{D4B433A5-CAA8-4856-BD3F-24667C875735}"/>
          </ac:spMkLst>
        </pc:spChg>
        <pc:spChg chg="add">
          <ac:chgData name="Odeghe, Isaac" userId="5d4d540f-b79c-4f1d-abc2-639d713338f1" providerId="ADAL" clId="{42549D3C-B9F8-48C3-AC7A-7406A3EF6F1D}" dt="2020-04-28T20:45:50.413" v="5203" actId="26606"/>
          <ac:spMkLst>
            <pc:docMk/>
            <pc:sldMk cId="2448274227" sldId="304"/>
            <ac:spMk id="9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8T20:45:50.413" v="5203" actId="26606"/>
          <ac:spMkLst>
            <pc:docMk/>
            <pc:sldMk cId="2448274227" sldId="304"/>
            <ac:spMk id="17" creationId="{D0712110-0BC1-4B31-B3BB-63B44222E87F}"/>
          </ac:spMkLst>
        </pc:spChg>
        <pc:spChg chg="add">
          <ac:chgData name="Odeghe, Isaac" userId="5d4d540f-b79c-4f1d-abc2-639d713338f1" providerId="ADAL" clId="{42549D3C-B9F8-48C3-AC7A-7406A3EF6F1D}" dt="2020-04-28T20:45:50.413" v="5203" actId="26606"/>
          <ac:spMkLst>
            <pc:docMk/>
            <pc:sldMk cId="2448274227" sldId="304"/>
            <ac:spMk id="19" creationId="{4466B5F3-C053-4580-B04A-1EF949888280}"/>
          </ac:spMkLst>
        </pc:spChg>
        <pc:picChg chg="add mod">
          <ac:chgData name="Odeghe, Isaac" userId="5d4d540f-b79c-4f1d-abc2-639d713338f1" providerId="ADAL" clId="{42549D3C-B9F8-48C3-AC7A-7406A3EF6F1D}" dt="2020-04-28T20:46:21.708" v="5208" actId="368"/>
          <ac:picMkLst>
            <pc:docMk/>
            <pc:sldMk cId="2448274227" sldId="304"/>
            <ac:picMk id="4" creationId="{2F6D7085-CC51-4799-A013-88050BD84965}"/>
          </ac:picMkLst>
        </pc:picChg>
        <pc:picChg chg="add">
          <ac:chgData name="Odeghe, Isaac" userId="5d4d540f-b79c-4f1d-abc2-639d713338f1" providerId="ADAL" clId="{42549D3C-B9F8-48C3-AC7A-7406A3EF6F1D}" dt="2020-04-28T20:45:50.413" v="5203" actId="26606"/>
          <ac:picMkLst>
            <pc:docMk/>
            <pc:sldMk cId="2448274227" sldId="304"/>
            <ac:picMk id="11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8T20:45:50.413" v="5203" actId="26606"/>
          <ac:picMkLst>
            <pc:docMk/>
            <pc:sldMk cId="2448274227" sldId="304"/>
            <ac:picMk id="23" creationId="{25CED634-E2D0-4AB7-96DD-816C9B52C5CF}"/>
          </ac:picMkLst>
        </pc:picChg>
        <pc:cxnChg chg="add">
          <ac:chgData name="Odeghe, Isaac" userId="5d4d540f-b79c-4f1d-abc2-639d713338f1" providerId="ADAL" clId="{42549D3C-B9F8-48C3-AC7A-7406A3EF6F1D}" dt="2020-04-28T20:45:50.413" v="5203" actId="26606"/>
          <ac:cxnSpMkLst>
            <pc:docMk/>
            <pc:sldMk cId="2448274227" sldId="304"/>
            <ac:cxnSpMk id="13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8T20:45:50.413" v="5203" actId="26606"/>
          <ac:cxnSpMkLst>
            <pc:docMk/>
            <pc:sldMk cId="2448274227" sldId="304"/>
            <ac:cxnSpMk id="15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8T20:45:50.413" v="5203" actId="26606"/>
          <ac:cxnSpMkLst>
            <pc:docMk/>
            <pc:sldMk cId="2448274227" sldId="304"/>
            <ac:cxnSpMk id="21" creationId="{FA6123F2-4B61-414F-A7E5-5B7828EACAE2}"/>
          </ac:cxnSpMkLst>
        </pc:cxnChg>
        <pc:cxnChg chg="add">
          <ac:chgData name="Odeghe, Isaac" userId="5d4d540f-b79c-4f1d-abc2-639d713338f1" providerId="ADAL" clId="{42549D3C-B9F8-48C3-AC7A-7406A3EF6F1D}" dt="2020-04-28T20:45:50.413" v="5203" actId="26606"/>
          <ac:cxnSpMkLst>
            <pc:docMk/>
            <pc:sldMk cId="2448274227" sldId="304"/>
            <ac:cxnSpMk id="25" creationId="{FCDDCDFB-696D-4FDF-9B58-24F71B7C37BC}"/>
          </ac:cxnSpMkLst>
        </pc:cxnChg>
      </pc:sldChg>
      <pc:sldChg chg="addSp delSp modSp mod setBg">
        <pc:chgData name="Odeghe, Isaac" userId="5d4d540f-b79c-4f1d-abc2-639d713338f1" providerId="ADAL" clId="{42549D3C-B9F8-48C3-AC7A-7406A3EF6F1D}" dt="2020-04-26T20:50:11.622" v="3785" actId="20577"/>
        <pc:sldMkLst>
          <pc:docMk/>
          <pc:sldMk cId="2606837951" sldId="305"/>
        </pc:sldMkLst>
        <pc:spChg chg="mod">
          <ac:chgData name="Odeghe, Isaac" userId="5d4d540f-b79c-4f1d-abc2-639d713338f1" providerId="ADAL" clId="{42549D3C-B9F8-48C3-AC7A-7406A3EF6F1D}" dt="2020-04-26T20:47:08.390" v="3732" actId="20577"/>
          <ac:spMkLst>
            <pc:docMk/>
            <pc:sldMk cId="2606837951" sldId="305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0:50:11.622" v="3785" actId="20577"/>
          <ac:spMkLst>
            <pc:docMk/>
            <pc:sldMk cId="2606837951" sldId="305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13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5:02.090" v="2959" actId="26606"/>
          <ac:spMkLst>
            <pc:docMk/>
            <pc:sldMk cId="2606837951" sldId="305"/>
            <ac:spMk id="19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35:10.457" v="2961" actId="26606"/>
          <ac:spMkLst>
            <pc:docMk/>
            <pc:sldMk cId="2606837951" sldId="305"/>
            <ac:spMk id="25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5:10.457" v="2961" actId="26606"/>
          <ac:spMkLst>
            <pc:docMk/>
            <pc:sldMk cId="2606837951" sldId="305"/>
            <ac:spMk id="27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4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6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5:15.210" v="2963" actId="26606"/>
          <ac:spMkLst>
            <pc:docMk/>
            <pc:sldMk cId="2606837951" sldId="305"/>
            <ac:spMk id="3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4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4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6T20:42:20.409" v="3695" actId="26606"/>
          <ac:spMkLst>
            <pc:docMk/>
            <pc:sldMk cId="2606837951" sldId="305"/>
            <ac:spMk id="54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6T20:42:20.409" v="3695" actId="26606"/>
          <ac:spMkLst>
            <pc:docMk/>
            <pc:sldMk cId="2606837951" sldId="305"/>
            <ac:spMk id="58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6T20:42:28.168" v="3697" actId="26606"/>
          <ac:spMkLst>
            <pc:docMk/>
            <pc:sldMk cId="2606837951" sldId="305"/>
            <ac:spMk id="6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6T20:42:28.168" v="3697" actId="26606"/>
          <ac:spMkLst>
            <pc:docMk/>
            <pc:sldMk cId="2606837951" sldId="305"/>
            <ac:spMk id="7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6T20:42:28.168" v="3697" actId="26606"/>
          <ac:spMkLst>
            <pc:docMk/>
            <pc:sldMk cId="2606837951" sldId="305"/>
            <ac:spMk id="75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78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6T20:42:28.184" v="3698" actId="26606"/>
          <ac:spMkLst>
            <pc:docMk/>
            <pc:sldMk cId="2606837951" sldId="305"/>
            <ac:spMk id="80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35:02.090" v="2959" actId="26606"/>
          <ac:grpSpMkLst>
            <pc:docMk/>
            <pc:sldMk cId="2606837951" sldId="305"/>
            <ac:grpSpMk id="1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35:10.457" v="2961" actId="26606"/>
          <ac:grpSpMkLst>
            <pc:docMk/>
            <pc:sldMk cId="2606837951" sldId="305"/>
            <ac:grpSpMk id="2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5:15.210" v="2963" actId="26606"/>
          <ac:grpSpMkLst>
            <pc:docMk/>
            <pc:sldMk cId="2606837951" sldId="305"/>
            <ac:grpSpMk id="37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6T20:42:28.184" v="3698" actId="26606"/>
          <ac:grpSpMkLst>
            <pc:docMk/>
            <pc:sldMk cId="2606837951" sldId="305"/>
            <ac:grpSpMk id="4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6T20:42:20.409" v="3695" actId="26606"/>
          <ac:grpSpMkLst>
            <pc:docMk/>
            <pc:sldMk cId="2606837951" sldId="305"/>
            <ac:grpSpMk id="60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6T20:42:28.168" v="3697" actId="26606"/>
          <ac:grpSpMkLst>
            <pc:docMk/>
            <pc:sldMk cId="2606837951" sldId="305"/>
            <ac:grpSpMk id="72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6T20:42:28.184" v="3698" actId="26606"/>
          <ac:grpSpMkLst>
            <pc:docMk/>
            <pc:sldMk cId="2606837951" sldId="305"/>
            <ac:grpSpMk id="81" creationId="{82188758-E18A-4CE5-9D03-F4BF5D887C3F}"/>
          </ac:grpSpMkLst>
        </pc:grpChg>
        <pc:picChg chg="add del mod">
          <ac:chgData name="Odeghe, Isaac" userId="5d4d540f-b79c-4f1d-abc2-639d713338f1" providerId="ADAL" clId="{42549D3C-B9F8-48C3-AC7A-7406A3EF6F1D}" dt="2020-04-26T20:41:32.578" v="3692" actId="478"/>
          <ac:picMkLst>
            <pc:docMk/>
            <pc:sldMk cId="2606837951" sldId="305"/>
            <ac:picMk id="4" creationId="{A3CA1681-D866-4CE3-8AE7-275ADD0BF6C6}"/>
          </ac:picMkLst>
        </pc:picChg>
        <pc:picChg chg="add mod">
          <ac:chgData name="Odeghe, Isaac" userId="5d4d540f-b79c-4f1d-abc2-639d713338f1" providerId="ADAL" clId="{42549D3C-B9F8-48C3-AC7A-7406A3EF6F1D}" dt="2020-04-26T20:42:28.184" v="3698" actId="26606"/>
          <ac:picMkLst>
            <pc:docMk/>
            <pc:sldMk cId="2606837951" sldId="305"/>
            <ac:picMk id="13" creationId="{5843BC2E-8950-4642-916F-43511F37D8F5}"/>
          </ac:picMkLst>
        </pc:picChg>
        <pc:picChg chg="add del">
          <ac:chgData name="Odeghe, Isaac" userId="5d4d540f-b79c-4f1d-abc2-639d713338f1" providerId="ADAL" clId="{42549D3C-B9F8-48C3-AC7A-7406A3EF6F1D}" dt="2020-04-25T22:35:02.090" v="2959" actId="26606"/>
          <ac:picMkLst>
            <pc:docMk/>
            <pc:sldMk cId="2606837951" sldId="305"/>
            <ac:picMk id="21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35:10.457" v="2961" actId="26606"/>
          <ac:picMkLst>
            <pc:docMk/>
            <pc:sldMk cId="2606837951" sldId="305"/>
            <ac:picMk id="31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5:15.210" v="2963" actId="26606"/>
          <ac:picMkLst>
            <pc:docMk/>
            <pc:sldMk cId="2606837951" sldId="305"/>
            <ac:picMk id="3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6T20:42:28.184" v="3698" actId="26606"/>
          <ac:picMkLst>
            <pc:docMk/>
            <pc:sldMk cId="2606837951" sldId="305"/>
            <ac:picMk id="4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6T20:42:20.409" v="3695" actId="26606"/>
          <ac:picMkLst>
            <pc:docMk/>
            <pc:sldMk cId="2606837951" sldId="305"/>
            <ac:picMk id="64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6T20:42:28.168" v="3697" actId="26606"/>
          <ac:picMkLst>
            <pc:docMk/>
            <pc:sldMk cId="2606837951" sldId="305"/>
            <ac:picMk id="76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6T20:42:28.184" v="3698" actId="26606"/>
          <ac:picMkLst>
            <pc:docMk/>
            <pc:sldMk cId="2606837951" sldId="305"/>
            <ac:picMk id="82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35:02.090" v="2959" actId="26606"/>
          <ac:cxnSpMkLst>
            <pc:docMk/>
            <pc:sldMk cId="2606837951" sldId="305"/>
            <ac:cxnSpMk id="11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35:02.090" v="2959" actId="26606"/>
          <ac:cxnSpMkLst>
            <pc:docMk/>
            <pc:sldMk cId="2606837951" sldId="305"/>
            <ac:cxnSpMk id="23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35:10.457" v="2961" actId="26606"/>
          <ac:cxnSpMkLst>
            <pc:docMk/>
            <pc:sldMk cId="2606837951" sldId="305"/>
            <ac:cxnSpMk id="2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5:10.457" v="2961" actId="26606"/>
          <ac:cxnSpMkLst>
            <pc:docMk/>
            <pc:sldMk cId="2606837951" sldId="305"/>
            <ac:cxnSpMk id="32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5:15.210" v="2963" actId="26606"/>
          <ac:cxnSpMkLst>
            <pc:docMk/>
            <pc:sldMk cId="2606837951" sldId="305"/>
            <ac:cxnSpMk id="35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35:15.210" v="2963" actId="26606"/>
          <ac:cxnSpMkLst>
            <pc:docMk/>
            <pc:sldMk cId="2606837951" sldId="305"/>
            <ac:cxnSpMk id="40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4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4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6T20:42:20.409" v="3695" actId="26606"/>
          <ac:cxnSpMkLst>
            <pc:docMk/>
            <pc:sldMk cId="2606837951" sldId="305"/>
            <ac:cxnSpMk id="5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6T20:42:20.409" v="3695" actId="26606"/>
          <ac:cxnSpMkLst>
            <pc:docMk/>
            <pc:sldMk cId="2606837951" sldId="305"/>
            <ac:cxnSpMk id="66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6T20:42:28.168" v="3697" actId="26606"/>
          <ac:cxnSpMkLst>
            <pc:docMk/>
            <pc:sldMk cId="2606837951" sldId="305"/>
            <ac:cxnSpMk id="68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6T20:42:28.168" v="3697" actId="26606"/>
          <ac:cxnSpMkLst>
            <pc:docMk/>
            <pc:sldMk cId="2606837951" sldId="305"/>
            <ac:cxnSpMk id="7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79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6T20:42:28.184" v="3698" actId="26606"/>
          <ac:cxnSpMkLst>
            <pc:docMk/>
            <pc:sldMk cId="2606837951" sldId="305"/>
            <ac:cxnSpMk id="83" creationId="{C6FAC23C-014D-4AC5-AD1B-36F7D0E7EF32}"/>
          </ac:cxnSpMkLst>
        </pc:cxnChg>
      </pc:sldChg>
      <pc:sldChg chg="modSp">
        <pc:chgData name="Odeghe, Isaac" userId="5d4d540f-b79c-4f1d-abc2-639d713338f1" providerId="ADAL" clId="{42549D3C-B9F8-48C3-AC7A-7406A3EF6F1D}" dt="2020-04-29T20:53:41.338" v="5882" actId="113"/>
        <pc:sldMkLst>
          <pc:docMk/>
          <pc:sldMk cId="41988723" sldId="306"/>
        </pc:sldMkLst>
        <pc:spChg chg="mod">
          <ac:chgData name="Odeghe, Isaac" userId="5d4d540f-b79c-4f1d-abc2-639d713338f1" providerId="ADAL" clId="{42549D3C-B9F8-48C3-AC7A-7406A3EF6F1D}" dt="2020-04-29T20:53:41.338" v="5882" actId="113"/>
          <ac:spMkLst>
            <pc:docMk/>
            <pc:sldMk cId="41988723" sldId="306"/>
            <ac:spMk id="3" creationId="{8720BED1-6A8D-4B81-9427-6D8B3ACD38BC}"/>
          </ac:spMkLst>
        </pc:spChg>
      </pc:sldChg>
      <pc:sldChg chg="addSp delSp modSp">
        <pc:chgData name="Odeghe, Isaac" userId="5d4d540f-b79c-4f1d-abc2-639d713338f1" providerId="ADAL" clId="{42549D3C-B9F8-48C3-AC7A-7406A3EF6F1D}" dt="2020-04-20T21:55:29.617" v="2575"/>
        <pc:sldMkLst>
          <pc:docMk/>
          <pc:sldMk cId="1807278192" sldId="308"/>
        </pc:sldMkLst>
        <pc:spChg chg="mod">
          <ac:chgData name="Odeghe, Isaac" userId="5d4d540f-b79c-4f1d-abc2-639d713338f1" providerId="ADAL" clId="{42549D3C-B9F8-48C3-AC7A-7406A3EF6F1D}" dt="2020-04-20T21:55:29.617" v="2575"/>
          <ac:spMkLst>
            <pc:docMk/>
            <pc:sldMk cId="1807278192" sldId="308"/>
            <ac:spMk id="2" creationId="{7AC09302-C704-4F42-A71F-D12157842142}"/>
          </ac:spMkLst>
        </pc:spChg>
        <pc:spChg chg="add del mod">
          <ac:chgData name="Odeghe, Isaac" userId="5d4d540f-b79c-4f1d-abc2-639d713338f1" providerId="ADAL" clId="{42549D3C-B9F8-48C3-AC7A-7406A3EF6F1D}" dt="2020-04-17T20:22:11.597" v="75"/>
          <ac:spMkLst>
            <pc:docMk/>
            <pc:sldMk cId="1807278192" sldId="308"/>
            <ac:spMk id="5" creationId="{CBBC151F-C100-4AB4-A5F5-D7F5529773A1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9" creationId="{0CABCAE3-64FC-4149-819F-2C1812824154}"/>
          </ac:spMkLst>
        </pc:spChg>
        <pc:spChg chg="add del mod">
          <ac:chgData name="Odeghe, Isaac" userId="5d4d540f-b79c-4f1d-abc2-639d713338f1" providerId="ADAL" clId="{42549D3C-B9F8-48C3-AC7A-7406A3EF6F1D}" dt="2020-04-17T20:24:24.895" v="84" actId="478"/>
          <ac:spMkLst>
            <pc:docMk/>
            <pc:sldMk cId="1807278192" sldId="308"/>
            <ac:spMk id="14" creationId="{25369A76-6C67-417F-9D78-21F395519F53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17" creationId="{2FA7AD0A-1871-4DF8-9235-F49D0513B9C1}"/>
          </ac:spMkLst>
        </pc:spChg>
        <pc:spChg chg="add mod">
          <ac:chgData name="Odeghe, Isaac" userId="5d4d540f-b79c-4f1d-abc2-639d713338f1" providerId="ADAL" clId="{42549D3C-B9F8-48C3-AC7A-7406A3EF6F1D}" dt="2020-04-17T20:25:50.802" v="103" actId="14100"/>
          <ac:spMkLst>
            <pc:docMk/>
            <pc:sldMk cId="1807278192" sldId="308"/>
            <ac:spMk id="18" creationId="{29620E4C-49F5-4521-B146-361C663DB572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19" creationId="{36B04CFB-FAE5-47DD-9B3E-4E9BA7A89CC1}"/>
          </ac:spMkLst>
        </pc:spChg>
        <pc:spChg chg="del">
          <ac:chgData name="Odeghe, Isaac" userId="5d4d540f-b79c-4f1d-abc2-639d713338f1" providerId="ADAL" clId="{42549D3C-B9F8-48C3-AC7A-7406A3EF6F1D}" dt="2020-04-17T20:23:24.241" v="82" actId="26606"/>
          <ac:spMkLst>
            <pc:docMk/>
            <pc:sldMk cId="1807278192" sldId="308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3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44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4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5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6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71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73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4:42.584" v="87" actId="26606"/>
          <ac:spMkLst>
            <pc:docMk/>
            <pc:sldMk cId="1807278192" sldId="308"/>
            <ac:spMk id="81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87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91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24:48.897" v="89" actId="26606"/>
          <ac:spMkLst>
            <pc:docMk/>
            <pc:sldMk cId="1807278192" sldId="308"/>
            <ac:spMk id="92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0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4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17T20:24:51.188" v="91" actId="26606"/>
          <ac:spMkLst>
            <pc:docMk/>
            <pc:sldMk cId="1807278192" sldId="308"/>
            <ac:spMk id="105" creationId="{94BB6862-3393-46CC-9A80-E400B3206A09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0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4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25:02.122" v="93" actId="26606"/>
          <ac:spMkLst>
            <pc:docMk/>
            <pc:sldMk cId="1807278192" sldId="308"/>
            <ac:spMk id="115" creationId="{0CC36881-E309-4C41-8B5B-203AADC15FF6}"/>
          </ac:spMkLst>
        </pc:spChg>
        <pc:spChg chg="add mod">
          <ac:chgData name="Odeghe, Isaac" userId="5d4d540f-b79c-4f1d-abc2-639d713338f1" providerId="ADAL" clId="{42549D3C-B9F8-48C3-AC7A-7406A3EF6F1D}" dt="2020-04-17T20:25:59.702" v="105" actId="1076"/>
          <ac:spMkLst>
            <pc:docMk/>
            <pc:sldMk cId="1807278192" sldId="308"/>
            <ac:spMk id="121" creationId="{EBABAD06-5176-4B64-841A-31BCA368564A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2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6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27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25:04.074" v="95" actId="26606"/>
          <ac:spMkLst>
            <pc:docMk/>
            <pc:sldMk cId="1807278192" sldId="308"/>
            <ac:spMk id="132" creationId="{622F7FD7-8884-4FD5-95AB-0B5C6033ADF7}"/>
          </ac:spMkLst>
        </pc:spChg>
        <pc:spChg chg="add mod">
          <ac:chgData name="Odeghe, Isaac" userId="5d4d540f-b79c-4f1d-abc2-639d713338f1" providerId="ADAL" clId="{42549D3C-B9F8-48C3-AC7A-7406A3EF6F1D}" dt="2020-04-17T20:26:07.446" v="107" actId="1076"/>
          <ac:spMkLst>
            <pc:docMk/>
            <pc:sldMk cId="1807278192" sldId="308"/>
            <ac:spMk id="135" creationId="{8A5CDB36-1F59-4339-BCF8-62C62674C6E8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36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40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17T20:25:04.105" v="96" actId="26606"/>
          <ac:spMkLst>
            <pc:docMk/>
            <pc:sldMk cId="1807278192" sldId="308"/>
            <ac:spMk id="141" creationId="{0CC36881-E309-4C41-8B5B-203AADC15FF6}"/>
          </ac:spMkLst>
        </pc:spChg>
        <pc:grpChg chg="del">
          <ac:chgData name="Odeghe, Isaac" userId="5d4d540f-b79c-4f1d-abc2-639d713338f1" providerId="ADAL" clId="{42549D3C-B9F8-48C3-AC7A-7406A3EF6F1D}" dt="2020-04-17T20:23:24.241" v="82" actId="26606"/>
          <ac:grpSpMkLst>
            <pc:docMk/>
            <pc:sldMk cId="1807278192" sldId="308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5:04.105" v="96" actId="26606"/>
          <ac:grpSpMkLst>
            <pc:docMk/>
            <pc:sldMk cId="1807278192" sldId="308"/>
            <ac:grpSpMk id="50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4:42.584" v="87" actId="26606"/>
          <ac:grpSpMkLst>
            <pc:docMk/>
            <pc:sldMk cId="1807278192" sldId="308"/>
            <ac:grpSpMk id="77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24:48.897" v="89" actId="26606"/>
          <ac:grpSpMkLst>
            <pc:docMk/>
            <pc:sldMk cId="1807278192" sldId="308"/>
            <ac:grpSpMk id="94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24:51.188" v="91" actId="26606"/>
          <ac:grpSpMkLst>
            <pc:docMk/>
            <pc:sldMk cId="1807278192" sldId="308"/>
            <ac:grpSpMk id="106" creationId="{ECD36A4A-123D-46E3-8A64-13B8B3F019BD}"/>
          </ac:grpSpMkLst>
        </pc:grpChg>
        <pc:grpChg chg="add del">
          <ac:chgData name="Odeghe, Isaac" userId="5d4d540f-b79c-4f1d-abc2-639d713338f1" providerId="ADAL" clId="{42549D3C-B9F8-48C3-AC7A-7406A3EF6F1D}" dt="2020-04-17T20:25:02.122" v="93" actId="26606"/>
          <ac:grpSpMkLst>
            <pc:docMk/>
            <pc:sldMk cId="1807278192" sldId="308"/>
            <ac:grpSpMk id="117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25:04.074" v="95" actId="26606"/>
          <ac:grpSpMkLst>
            <pc:docMk/>
            <pc:sldMk cId="1807278192" sldId="308"/>
            <ac:grpSpMk id="129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17T20:25:04.105" v="96" actId="26606"/>
          <ac:grpSpMkLst>
            <pc:docMk/>
            <pc:sldMk cId="1807278192" sldId="308"/>
            <ac:grpSpMk id="143" creationId="{AED92372-F778-4E96-9E90-4E63BAF3CAD3}"/>
          </ac:grpSpMkLst>
        </pc:grpChg>
        <pc:picChg chg="del">
          <ac:chgData name="Odeghe, Isaac" userId="5d4d540f-b79c-4f1d-abc2-639d713338f1" providerId="ADAL" clId="{42549D3C-B9F8-48C3-AC7A-7406A3EF6F1D}" dt="2020-04-17T20:22:06.063" v="74" actId="478"/>
          <ac:picMkLst>
            <pc:docMk/>
            <pc:sldMk cId="1807278192" sldId="308"/>
            <ac:picMk id="4" creationId="{93DA173C-E878-4000-88BD-0CB9E9056DFF}"/>
          </ac:picMkLst>
        </pc:picChg>
        <pc:picChg chg="add del mod">
          <ac:chgData name="Odeghe, Isaac" userId="5d4d540f-b79c-4f1d-abc2-639d713338f1" providerId="ADAL" clId="{42549D3C-B9F8-48C3-AC7A-7406A3EF6F1D}" dt="2020-04-17T20:24:16.934" v="83" actId="478"/>
          <ac:picMkLst>
            <pc:docMk/>
            <pc:sldMk cId="1807278192" sldId="308"/>
            <ac:picMk id="7" creationId="{5F95F5E4-8F54-4517-B333-81A60EE3BA1F}"/>
          </ac:picMkLst>
        </pc:picChg>
        <pc:picChg chg="del">
          <ac:chgData name="Odeghe, Isaac" userId="5d4d540f-b79c-4f1d-abc2-639d713338f1" providerId="ADAL" clId="{42549D3C-B9F8-48C3-AC7A-7406A3EF6F1D}" dt="2020-04-17T20:23:24.241" v="82" actId="26606"/>
          <ac:picMkLst>
            <pc:docMk/>
            <pc:sldMk cId="1807278192" sldId="308"/>
            <ac:picMk id="11" creationId="{012FDCFE-9AD2-4D8A-8CBF-B3AA37EBF6DD}"/>
          </ac:picMkLst>
        </pc:picChg>
        <pc:picChg chg="add mod">
          <ac:chgData name="Odeghe, Isaac" userId="5d4d540f-b79c-4f1d-abc2-639d713338f1" providerId="ADAL" clId="{42549D3C-B9F8-48C3-AC7A-7406A3EF6F1D}" dt="2020-04-17T20:25:23.887" v="98" actId="27614"/>
          <ac:picMkLst>
            <pc:docMk/>
            <pc:sldMk cId="1807278192" sldId="308"/>
            <ac:picMk id="16" creationId="{14DEACC3-4750-4E02-987E-5A8C66711E88}"/>
          </ac:picMkLst>
        </pc:picChg>
        <pc:picChg chg="del">
          <ac:chgData name="Odeghe, Isaac" userId="5d4d540f-b79c-4f1d-abc2-639d713338f1" providerId="ADAL" clId="{42549D3C-B9F8-48C3-AC7A-7406A3EF6F1D}" dt="2020-04-17T20:23:24.241" v="82" actId="26606"/>
          <ac:picMkLst>
            <pc:docMk/>
            <pc:sldMk cId="1807278192" sldId="308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38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56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4:42.584" v="87" actId="26606"/>
          <ac:picMkLst>
            <pc:docMk/>
            <pc:sldMk cId="1807278192" sldId="308"/>
            <ac:picMk id="65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4:51.188" v="91" actId="26606"/>
          <ac:picMkLst>
            <pc:docMk/>
            <pc:sldMk cId="1807278192" sldId="308"/>
            <ac:picMk id="79" creationId="{55EC7096-D0A6-471D-AE28-B68D70388E32}"/>
          </ac:picMkLst>
        </pc:picChg>
        <pc:picChg chg="add del">
          <ac:chgData name="Odeghe, Isaac" userId="5d4d540f-b79c-4f1d-abc2-639d713338f1" providerId="ADAL" clId="{42549D3C-B9F8-48C3-AC7A-7406A3EF6F1D}" dt="2020-04-17T20:24:42.584" v="87" actId="26606"/>
          <ac:picMkLst>
            <pc:docMk/>
            <pc:sldMk cId="1807278192" sldId="308"/>
            <ac:picMk id="83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24:48.897" v="89" actId="26606"/>
          <ac:picMkLst>
            <pc:docMk/>
            <pc:sldMk cId="1807278192" sldId="308"/>
            <ac:picMk id="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24:48.897" v="89" actId="26606"/>
          <ac:picMkLst>
            <pc:docMk/>
            <pc:sldMk cId="1807278192" sldId="308"/>
            <ac:picMk id="97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24:51.188" v="91" actId="26606"/>
          <ac:picMkLst>
            <pc:docMk/>
            <pc:sldMk cId="1807278192" sldId="308"/>
            <ac:picMk id="101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17T20:25:02.122" v="93" actId="26606"/>
          <ac:picMkLst>
            <pc:docMk/>
            <pc:sldMk cId="1807278192" sldId="308"/>
            <ac:picMk id="111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25:02.122" v="93" actId="26606"/>
          <ac:picMkLst>
            <pc:docMk/>
            <pc:sldMk cId="1807278192" sldId="308"/>
            <ac:picMk id="119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25:04.074" v="95" actId="26606"/>
          <ac:picMkLst>
            <pc:docMk/>
            <pc:sldMk cId="1807278192" sldId="308"/>
            <ac:picMk id="12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25:04.074" v="95" actId="26606"/>
          <ac:picMkLst>
            <pc:docMk/>
            <pc:sldMk cId="1807278192" sldId="308"/>
            <ac:picMk id="133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137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17T20:25:04.105" v="96" actId="26606"/>
          <ac:picMkLst>
            <pc:docMk/>
            <pc:sldMk cId="1807278192" sldId="308"/>
            <ac:picMk id="145" creationId="{4B61EBEC-D0CA-456C-98A6-EDA1AC9FB0D6}"/>
          </ac:picMkLst>
        </pc:picChg>
        <pc:inkChg chg="del">
          <ac:chgData name="Odeghe, Isaac" userId="5d4d540f-b79c-4f1d-abc2-639d713338f1" providerId="ADAL" clId="{42549D3C-B9F8-48C3-AC7A-7406A3EF6F1D}" dt="2020-04-17T20:22:48.169" v="78" actId="478"/>
          <ac:inkMkLst>
            <pc:docMk/>
            <pc:sldMk cId="1807278192" sldId="308"/>
            <ac:inkMk id="8" creationId="{2D901C34-3DF7-4126-8DAB-81A326B051FA}"/>
          </ac:inkMkLst>
        </pc:inkChg>
        <pc:inkChg chg="del">
          <ac:chgData name="Odeghe, Isaac" userId="5d4d540f-b79c-4f1d-abc2-639d713338f1" providerId="ADAL" clId="{42549D3C-B9F8-48C3-AC7A-7406A3EF6F1D}" dt="2020-04-17T20:22:54.607" v="80" actId="478"/>
          <ac:inkMkLst>
            <pc:docMk/>
            <pc:sldMk cId="1807278192" sldId="308"/>
            <ac:inkMk id="10" creationId="{12A3850D-D81F-4D0C-8C00-3500C9E86A72}"/>
          </ac:inkMkLst>
        </pc:ink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13" creationId="{FBD463FC-4CA8-4FF4-85A3-AF9F4B98D210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15" creationId="{BECF35C3-8B44-4F4B-BD25-4C01823DB22A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21" creationId="{EE68D41B-9286-479F-9AB7-678C8E348D71}"/>
          </ac:cxnSpMkLst>
        </pc:cxnChg>
        <pc:cxnChg chg="del">
          <ac:chgData name="Odeghe, Isaac" userId="5d4d540f-b79c-4f1d-abc2-639d713338f1" providerId="ADAL" clId="{42549D3C-B9F8-48C3-AC7A-7406A3EF6F1D}" dt="2020-04-17T20:23:24.241" v="82" actId="26606"/>
          <ac:cxnSpMkLst>
            <pc:docMk/>
            <pc:sldMk cId="1807278192" sldId="308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0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2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48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58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67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6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75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4:42.584" v="87" actId="26606"/>
          <ac:cxnSpMkLst>
            <pc:docMk/>
            <pc:sldMk cId="1807278192" sldId="308"/>
            <ac:cxnSpMk id="85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89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0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3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24:48.897" v="89" actId="26606"/>
          <ac:cxnSpMkLst>
            <pc:docMk/>
            <pc:sldMk cId="1807278192" sldId="308"/>
            <ac:cxnSpMk id="98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2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3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17T20:24:51.188" v="91" actId="26606"/>
          <ac:cxnSpMkLst>
            <pc:docMk/>
            <pc:sldMk cId="1807278192" sldId="308"/>
            <ac:cxnSpMk id="108" creationId="{2E98EB88-99B6-483D-B203-0D5D63100504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2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3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16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25:02.122" v="93" actId="26606"/>
          <ac:cxnSpMkLst>
            <pc:docMk/>
            <pc:sldMk cId="1807278192" sldId="308"/>
            <ac:cxnSpMk id="120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4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28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25:04.074" v="95" actId="26606"/>
          <ac:cxnSpMkLst>
            <pc:docMk/>
            <pc:sldMk cId="1807278192" sldId="308"/>
            <ac:cxnSpMk id="134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38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39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42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17T20:25:04.105" v="96" actId="26606"/>
          <ac:cxnSpMkLst>
            <pc:docMk/>
            <pc:sldMk cId="1807278192" sldId="308"/>
            <ac:cxnSpMk id="146" creationId="{718A71EB-D327-4458-85FB-26336B2BA01B}"/>
          </ac:cxnSpMkLst>
        </pc:cxnChg>
      </pc:sldChg>
      <pc:sldChg chg="modSp ord">
        <pc:chgData name="Odeghe, Isaac" userId="5d4d540f-b79c-4f1d-abc2-639d713338f1" providerId="ADAL" clId="{42549D3C-B9F8-48C3-AC7A-7406A3EF6F1D}" dt="2020-04-19T22:31:12.347" v="1855" actId="20577"/>
        <pc:sldMkLst>
          <pc:docMk/>
          <pc:sldMk cId="1178153463" sldId="309"/>
        </pc:sldMkLst>
        <pc:spChg chg="mod">
          <ac:chgData name="Odeghe, Isaac" userId="5d4d540f-b79c-4f1d-abc2-639d713338f1" providerId="ADAL" clId="{42549D3C-B9F8-48C3-AC7A-7406A3EF6F1D}" dt="2020-04-19T22:31:12.347" v="1855" actId="20577"/>
          <ac:spMkLst>
            <pc:docMk/>
            <pc:sldMk cId="1178153463" sldId="309"/>
            <ac:spMk id="3" creationId="{F0845AFD-0CD4-4BF5-B698-144EBF755FF5}"/>
          </ac:spMkLst>
        </pc:spChg>
      </pc:sldChg>
      <pc:sldChg chg="addSp modSp mod setBg setClrOvrMap">
        <pc:chgData name="Odeghe, Isaac" userId="5d4d540f-b79c-4f1d-abc2-639d713338f1" providerId="ADAL" clId="{42549D3C-B9F8-48C3-AC7A-7406A3EF6F1D}" dt="2020-04-19T21:17:57.474" v="1595" actId="26606"/>
        <pc:sldMkLst>
          <pc:docMk/>
          <pc:sldMk cId="1921852862" sldId="310"/>
        </pc:sldMkLst>
        <pc:spChg chg="mo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3" creationId="{F0845AFD-0CD4-4BF5-B698-144EBF755FF5}"/>
          </ac:spMkLst>
        </pc:spChg>
        <pc:spChg chg="ad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8" creationId="{54F891EB-ED45-44C3-95D6-FFB2EC07FA10}"/>
          </ac:spMkLst>
        </pc:spChg>
        <pc:spChg chg="add">
          <ac:chgData name="Odeghe, Isaac" userId="5d4d540f-b79c-4f1d-abc2-639d713338f1" providerId="ADAL" clId="{42549D3C-B9F8-48C3-AC7A-7406A3EF6F1D}" dt="2020-04-19T21:17:57.474" v="1595" actId="26606"/>
          <ac:spMkLst>
            <pc:docMk/>
            <pc:sldMk cId="1921852862" sldId="310"/>
            <ac:spMk id="10" creationId="{2EA385B8-7C85-4CE0-AE3A-00EB627B3443}"/>
          </ac:spMkLst>
        </pc:spChg>
        <pc:picChg chg="add">
          <ac:chgData name="Odeghe, Isaac" userId="5d4d540f-b79c-4f1d-abc2-639d713338f1" providerId="ADAL" clId="{42549D3C-B9F8-48C3-AC7A-7406A3EF6F1D}" dt="2020-04-19T21:17:57.474" v="1595" actId="26606"/>
          <ac:picMkLst>
            <pc:docMk/>
            <pc:sldMk cId="1921852862" sldId="310"/>
            <ac:picMk id="14" creationId="{DCC0100C-A457-45B1-8A8B-8740F43EC158}"/>
          </ac:picMkLst>
        </pc:picChg>
        <pc:cxnChg chg="add">
          <ac:chgData name="Odeghe, Isaac" userId="5d4d540f-b79c-4f1d-abc2-639d713338f1" providerId="ADAL" clId="{42549D3C-B9F8-48C3-AC7A-7406A3EF6F1D}" dt="2020-04-19T21:17:57.474" v="1595" actId="26606"/>
          <ac:cxnSpMkLst>
            <pc:docMk/>
            <pc:sldMk cId="1921852862" sldId="310"/>
            <ac:cxnSpMk id="12" creationId="{19AF263B-E208-40DF-A182-5193478DCFA4}"/>
          </ac:cxnSpMkLst>
        </pc:cxnChg>
      </pc:sldChg>
      <pc:sldChg chg="addSp delSp modSp">
        <pc:chgData name="Odeghe, Isaac" userId="5d4d540f-b79c-4f1d-abc2-639d713338f1" providerId="ADAL" clId="{42549D3C-B9F8-48C3-AC7A-7406A3EF6F1D}" dt="2020-04-28T22:06:03.257" v="5240" actId="26606"/>
        <pc:sldMkLst>
          <pc:docMk/>
          <pc:sldMk cId="257067556" sldId="311"/>
        </pc:sldMkLst>
        <pc:spChg chg="mod">
          <ac:chgData name="Odeghe, Isaac" userId="5d4d540f-b79c-4f1d-abc2-639d713338f1" providerId="ADAL" clId="{42549D3C-B9F8-48C3-AC7A-7406A3EF6F1D}" dt="2020-04-28T22:06:03.257" v="5240" actId="26606"/>
          <ac:spMkLst>
            <pc:docMk/>
            <pc:sldMk cId="257067556" sldId="311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28T22:06:03.257" v="5240" actId="26606"/>
          <ac:spMkLst>
            <pc:docMk/>
            <pc:sldMk cId="257067556" sldId="311"/>
            <ac:spMk id="3" creationId="{F0845AFD-0CD4-4BF5-B698-144EBF755FF5}"/>
          </ac:spMkLst>
        </pc:spChg>
        <pc:spChg chg="add del">
          <ac:chgData name="Odeghe, Isaac" userId="5d4d540f-b79c-4f1d-abc2-639d713338f1" providerId="ADAL" clId="{42549D3C-B9F8-48C3-AC7A-7406A3EF6F1D}" dt="2020-04-28T22:05:47.468" v="5235" actId="26606"/>
          <ac:spMkLst>
            <pc:docMk/>
            <pc:sldMk cId="257067556" sldId="311"/>
            <ac:spMk id="8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8T21:58:41.739" v="5228" actId="26606"/>
          <ac:spMkLst>
            <pc:docMk/>
            <pc:sldMk cId="257067556" sldId="311"/>
            <ac:spMk id="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8T22:05:47.468" v="5235" actId="26606"/>
          <ac:spMkLst>
            <pc:docMk/>
            <pc:sldMk cId="257067556" sldId="311"/>
            <ac:spMk id="12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8T21:58:41.739" v="5228" actId="26606"/>
          <ac:spMkLst>
            <pc:docMk/>
            <pc:sldMk cId="257067556" sldId="311"/>
            <ac:spMk id="13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8T21:58:41.739" v="5228" actId="26606"/>
          <ac:spMkLst>
            <pc:docMk/>
            <pc:sldMk cId="257067556" sldId="311"/>
            <ac:spMk id="1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8T22:06:03.257" v="5240" actId="26606"/>
          <ac:spMkLst>
            <pc:docMk/>
            <pc:sldMk cId="257067556" sldId="311"/>
            <ac:spMk id="20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8T22:05:47.468" v="5235" actId="26606"/>
          <ac:spMkLst>
            <pc:docMk/>
            <pc:sldMk cId="257067556" sldId="311"/>
            <ac:spMk id="22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8T22:06:03.257" v="5240" actId="26606"/>
          <ac:spMkLst>
            <pc:docMk/>
            <pc:sldMk cId="257067556" sldId="311"/>
            <ac:spMk id="29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8T22:06:03.257" v="5240" actId="26606"/>
          <ac:spMkLst>
            <pc:docMk/>
            <pc:sldMk cId="257067556" sldId="311"/>
            <ac:spMk id="32" creationId="{56388820-A63D-463C-9DBC-060A5ABE33B6}"/>
          </ac:spMkLst>
        </pc:spChg>
        <pc:grpChg chg="add del">
          <ac:chgData name="Odeghe, Isaac" userId="5d4d540f-b79c-4f1d-abc2-639d713338f1" providerId="ADAL" clId="{42549D3C-B9F8-48C3-AC7A-7406A3EF6F1D}" dt="2020-04-28T22:05:47.468" v="5235" actId="26606"/>
          <ac:grpSpMkLst>
            <pc:docMk/>
            <pc:sldMk cId="257067556" sldId="311"/>
            <ac:grpSpMk id="14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8T21:58:41.739" v="5228" actId="26606"/>
          <ac:grpSpMkLst>
            <pc:docMk/>
            <pc:sldMk cId="257067556" sldId="311"/>
            <ac:grpSpMk id="1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8T22:05:54.710" v="5237" actId="26606"/>
          <ac:grpSpMkLst>
            <pc:docMk/>
            <pc:sldMk cId="257067556" sldId="311"/>
            <ac:grpSpMk id="27" creationId="{F7C65FA4-631C-444F-89AA-F891363CCF6E}"/>
          </ac:grpSpMkLst>
        </pc:grpChg>
        <pc:grpChg chg="add del">
          <ac:chgData name="Odeghe, Isaac" userId="5d4d540f-b79c-4f1d-abc2-639d713338f1" providerId="ADAL" clId="{42549D3C-B9F8-48C3-AC7A-7406A3EF6F1D}" dt="2020-04-28T21:58:41.676" v="5227" actId="26606"/>
          <ac:grpSpMkLst>
            <pc:docMk/>
            <pc:sldMk cId="257067556" sldId="311"/>
            <ac:grpSpMk id="28" creationId="{F7C65FA4-631C-444F-89AA-F891363CCF6E}"/>
          </ac:grpSpMkLst>
        </pc:grpChg>
        <pc:grpChg chg="add">
          <ac:chgData name="Odeghe, Isaac" userId="5d4d540f-b79c-4f1d-abc2-639d713338f1" providerId="ADAL" clId="{42549D3C-B9F8-48C3-AC7A-7406A3EF6F1D}" dt="2020-04-28T22:06:03.257" v="5240" actId="26606"/>
          <ac:grpSpMkLst>
            <pc:docMk/>
            <pc:sldMk cId="257067556" sldId="311"/>
            <ac:grpSpMk id="30" creationId="{14EE34E3-F117-4487-8ACF-33DA65FA11B3}"/>
          </ac:grpSpMkLst>
        </pc:grpChg>
        <pc:graphicFrameChg chg="add del mod">
          <ac:chgData name="Odeghe, Isaac" userId="5d4d540f-b79c-4f1d-abc2-639d713338f1" providerId="ADAL" clId="{42549D3C-B9F8-48C3-AC7A-7406A3EF6F1D}" dt="2020-04-28T21:58:15.195" v="5224" actId="478"/>
          <ac:graphicFrameMkLst>
            <pc:docMk/>
            <pc:sldMk cId="257067556" sldId="311"/>
            <ac:graphicFrameMk id="4" creationId="{A30DA114-EB1C-4151-A3A9-4790E4F80C9B}"/>
          </ac:graphicFrameMkLst>
        </pc:graphicFrameChg>
        <pc:graphicFrameChg chg="add del mod modGraphic">
          <ac:chgData name="Odeghe, Isaac" userId="5d4d540f-b79c-4f1d-abc2-639d713338f1" providerId="ADAL" clId="{42549D3C-B9F8-48C3-AC7A-7406A3EF6F1D}" dt="2020-04-28T22:05:06.569" v="5232" actId="478"/>
          <ac:graphicFrameMkLst>
            <pc:docMk/>
            <pc:sldMk cId="257067556" sldId="311"/>
            <ac:graphicFrameMk id="5" creationId="{4B81FA0C-5341-46B6-9565-EB56375ED4FC}"/>
          </ac:graphicFrameMkLst>
        </pc:graphicFrameChg>
        <pc:graphicFrameChg chg="add mod modGraphic">
          <ac:chgData name="Odeghe, Isaac" userId="5d4d540f-b79c-4f1d-abc2-639d713338f1" providerId="ADAL" clId="{42549D3C-B9F8-48C3-AC7A-7406A3EF6F1D}" dt="2020-04-28T22:06:03.257" v="5240" actId="26606"/>
          <ac:graphicFrameMkLst>
            <pc:docMk/>
            <pc:sldMk cId="257067556" sldId="311"/>
            <ac:graphicFrameMk id="6" creationId="{E49AB3B1-61D0-47BA-A173-8F568AEA8BCF}"/>
          </ac:graphicFrameMkLst>
        </pc:graphicFrameChg>
        <pc:picChg chg="add del">
          <ac:chgData name="Odeghe, Isaac" userId="5d4d540f-b79c-4f1d-abc2-639d713338f1" providerId="ADAL" clId="{42549D3C-B9F8-48C3-AC7A-7406A3EF6F1D}" dt="2020-04-28T21:58:41.739" v="5228" actId="26606"/>
          <ac:picMkLst>
            <pc:docMk/>
            <pc:sldMk cId="257067556" sldId="311"/>
            <ac:picMk id="21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8T22:05:47.468" v="5235" actId="26606"/>
          <ac:picMkLst>
            <pc:docMk/>
            <pc:sldMk cId="257067556" sldId="311"/>
            <ac:picMk id="24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8T22:06:03.257" v="5240" actId="26606"/>
          <ac:picMkLst>
            <pc:docMk/>
            <pc:sldMk cId="257067556" sldId="311"/>
            <ac:picMk id="33" creationId="{C04ED70F-D6FD-4EB1-A171-D30F885FE73E}"/>
          </ac:picMkLst>
        </pc:picChg>
        <pc:cxnChg chg="add del">
          <ac:chgData name="Odeghe, Isaac" userId="5d4d540f-b79c-4f1d-abc2-639d713338f1" providerId="ADAL" clId="{42549D3C-B9F8-48C3-AC7A-7406A3EF6F1D}" dt="2020-04-28T22:05:47.468" v="5235" actId="26606"/>
          <ac:cxnSpMkLst>
            <pc:docMk/>
            <pc:sldMk cId="257067556" sldId="311"/>
            <ac:cxnSpMk id="10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8T21:58:41.739" v="5228" actId="26606"/>
          <ac:cxnSpMkLst>
            <pc:docMk/>
            <pc:sldMk cId="257067556" sldId="311"/>
            <ac:cxnSpMk id="11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8T21:58:41.739" v="5228" actId="26606"/>
          <ac:cxnSpMkLst>
            <pc:docMk/>
            <pc:sldMk cId="257067556" sldId="311"/>
            <ac:cxnSpMk id="23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8T22:05:47.468" v="5235" actId="26606"/>
          <ac:cxnSpMkLst>
            <pc:docMk/>
            <pc:sldMk cId="257067556" sldId="311"/>
            <ac:cxnSpMk id="25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8T22:06:03.257" v="5240" actId="26606"/>
          <ac:cxnSpMkLst>
            <pc:docMk/>
            <pc:sldMk cId="257067556" sldId="311"/>
            <ac:cxnSpMk id="26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8T22:06:03.257" v="5240" actId="26606"/>
          <ac:cxnSpMkLst>
            <pc:docMk/>
            <pc:sldMk cId="257067556" sldId="311"/>
            <ac:cxnSpMk id="34" creationId="{DA26CAE9-74C4-4EDD-8A80-77F79EAA86F4}"/>
          </ac:cxnSpMkLst>
        </pc:cxnChg>
      </pc:sldChg>
      <pc:sldChg chg="addSp delSp modSp ord">
        <pc:chgData name="Odeghe, Isaac" userId="5d4d540f-b79c-4f1d-abc2-639d713338f1" providerId="ADAL" clId="{42549D3C-B9F8-48C3-AC7A-7406A3EF6F1D}" dt="2020-04-19T22:59:34.850" v="1941" actId="20578"/>
        <pc:sldMkLst>
          <pc:docMk/>
          <pc:sldMk cId="2079365777" sldId="313"/>
        </pc:sldMkLst>
        <pc:spChg chg="mo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2:45:44.021" v="1910" actId="20577"/>
          <ac:spMkLst>
            <pc:docMk/>
            <pc:sldMk cId="2079365777" sldId="313"/>
            <ac:spMk id="3" creationId="{F0845AFD-0CD4-4BF5-B698-144EBF755FF5}"/>
          </ac:spMkLst>
        </pc:spChg>
        <pc:spChg chg="del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91" creationId="{10419CA0-BFB4-4390-AB8F-5DBFCA45D4D0}"/>
          </ac:spMkLst>
        </pc:spChg>
        <pc:spChg chg="del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93" creationId="{596E9C81-ACBE-459E-A7D5-2BB824B68FDA}"/>
          </ac:spMkLst>
        </pc:spChg>
        <pc:spChg chg="ad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102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19T21:22:05.781" v="1612" actId="26606"/>
          <ac:spMkLst>
            <pc:docMk/>
            <pc:sldMk cId="2079365777" sldId="313"/>
            <ac:spMk id="106" creationId="{81958111-BC13-4D45-AB27-0C2C83F9BA64}"/>
          </ac:spMkLst>
        </pc:spChg>
        <pc:grpChg chg="del">
          <ac:chgData name="Odeghe, Isaac" userId="5d4d540f-b79c-4f1d-abc2-639d713338f1" providerId="ADAL" clId="{42549D3C-B9F8-48C3-AC7A-7406A3EF6F1D}" dt="2020-04-19T21:22:05.781" v="1612" actId="26606"/>
          <ac:grpSpMkLst>
            <pc:docMk/>
            <pc:sldMk cId="2079365777" sldId="313"/>
            <ac:grpSpMk id="94" creationId="{CEBDCB18-ABE5-43B0-8B68-89FEDAECB8B0}"/>
          </ac:grpSpMkLst>
        </pc:grpChg>
        <pc:grpChg chg="add">
          <ac:chgData name="Odeghe, Isaac" userId="5d4d540f-b79c-4f1d-abc2-639d713338f1" providerId="ADAL" clId="{42549D3C-B9F8-48C3-AC7A-7406A3EF6F1D}" dt="2020-04-19T21:22:05.781" v="1612" actId="26606"/>
          <ac:grpSpMkLst>
            <pc:docMk/>
            <pc:sldMk cId="2079365777" sldId="313"/>
            <ac:grpSpMk id="108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19T21:21:44.163" v="1610" actId="478"/>
          <ac:picMkLst>
            <pc:docMk/>
            <pc:sldMk cId="2079365777" sldId="313"/>
            <ac:picMk id="4" creationId="{C083E16C-831C-4C68-BFE8-AD112285D348}"/>
          </ac:picMkLst>
        </pc:picChg>
        <pc:picChg chg="add mod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13" creationId="{9941D93E-1A0B-47BF-BAFA-AAEB8867D776}"/>
          </ac:picMkLst>
        </pc:picChg>
        <pc:picChg chg="del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96" creationId="{08EC5C75-E28F-4899-9C2E-39431B82B740}"/>
          </ac:picMkLst>
        </pc:picChg>
        <pc:picChg chg="add">
          <ac:chgData name="Odeghe, Isaac" userId="5d4d540f-b79c-4f1d-abc2-639d713338f1" providerId="ADAL" clId="{42549D3C-B9F8-48C3-AC7A-7406A3EF6F1D}" dt="2020-04-19T21:22:05.781" v="1612" actId="26606"/>
          <ac:picMkLst>
            <pc:docMk/>
            <pc:sldMk cId="2079365777" sldId="313"/>
            <ac:picMk id="112" creationId="{D42F4933-2ECF-4EE5-BCE4-F19E3CA609FE}"/>
          </ac:picMkLst>
        </pc:picChg>
        <pc:cxnChg chg="del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92" creationId="{5CF4C623-16D7-4722-8EFB-A5B0E3BC077D}"/>
          </ac:cxnSpMkLst>
        </pc:cxnChg>
        <pc:cxnChg chg="del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97" creationId="{46AAE0A1-60AD-4190-B85D-2DD8148369C7}"/>
          </ac:cxnSpMkLst>
        </pc:cxnChg>
        <pc:cxnChg chg="add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104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19T21:22:05.781" v="1612" actId="26606"/>
          <ac:cxnSpMkLst>
            <pc:docMk/>
            <pc:sldMk cId="2079365777" sldId="313"/>
            <ac:cxnSpMk id="114" creationId="{C6FAC23C-014D-4AC5-AD1B-36F7D0E7EF32}"/>
          </ac:cxnSpMkLst>
        </pc:cxnChg>
      </pc:sldChg>
      <pc:sldChg chg="addSp delSp modSp new">
        <pc:chgData name="Odeghe, Isaac" userId="5d4d540f-b79c-4f1d-abc2-639d713338f1" providerId="ADAL" clId="{42549D3C-B9F8-48C3-AC7A-7406A3EF6F1D}" dt="2020-04-19T21:43:24.176" v="1676" actId="20577"/>
        <pc:sldMkLst>
          <pc:docMk/>
          <pc:sldMk cId="951867974" sldId="314"/>
        </pc:sldMkLst>
        <pc:spChg chg="mod">
          <ac:chgData name="Odeghe, Isaac" userId="5d4d540f-b79c-4f1d-abc2-639d713338f1" providerId="ADAL" clId="{42549D3C-B9F8-48C3-AC7A-7406A3EF6F1D}" dt="2020-04-17T19:38:13.565" v="1"/>
          <ac:spMkLst>
            <pc:docMk/>
            <pc:sldMk cId="951867974" sldId="314"/>
            <ac:spMk id="2" creationId="{5883EC13-44CB-4F89-9954-1D93AD13DE4A}"/>
          </ac:spMkLst>
        </pc:spChg>
        <pc:spChg chg="del">
          <ac:chgData name="Odeghe, Isaac" userId="5d4d540f-b79c-4f1d-abc2-639d713338f1" providerId="ADAL" clId="{42549D3C-B9F8-48C3-AC7A-7406A3EF6F1D}" dt="2020-04-17T19:38:58.431" v="2"/>
          <ac:spMkLst>
            <pc:docMk/>
            <pc:sldMk cId="951867974" sldId="314"/>
            <ac:spMk id="3" creationId="{0239CFE0-68A5-4B02-B4A9-B520F804261D}"/>
          </ac:spMkLst>
        </pc:spChg>
        <pc:graphicFrameChg chg="add mod">
          <ac:chgData name="Odeghe, Isaac" userId="5d4d540f-b79c-4f1d-abc2-639d713338f1" providerId="ADAL" clId="{42549D3C-B9F8-48C3-AC7A-7406A3EF6F1D}" dt="2020-04-19T21:43:24.176" v="1676" actId="20577"/>
          <ac:graphicFrameMkLst>
            <pc:docMk/>
            <pc:sldMk cId="951867974" sldId="314"/>
            <ac:graphicFrameMk id="4" creationId="{C07E93C1-5033-449A-9D70-6C0FE27668D6}"/>
          </ac:graphicFrameMkLst>
        </pc:graphicFrameChg>
      </pc:sldChg>
      <pc:sldChg chg="addSp delSp modSp new mod setBg">
        <pc:chgData name="Odeghe, Isaac" userId="5d4d540f-b79c-4f1d-abc2-639d713338f1" providerId="ADAL" clId="{42549D3C-B9F8-48C3-AC7A-7406A3EF6F1D}" dt="2020-04-17T20:19:17.389" v="73" actId="1076"/>
        <pc:sldMkLst>
          <pc:docMk/>
          <pc:sldMk cId="914296305" sldId="315"/>
        </pc:sldMkLst>
        <pc:spChg chg="mod">
          <ac:chgData name="Odeghe, Isaac" userId="5d4d540f-b79c-4f1d-abc2-639d713338f1" providerId="ADAL" clId="{42549D3C-B9F8-48C3-AC7A-7406A3EF6F1D}" dt="2020-04-17T20:18:12.703" v="59"/>
          <ac:spMkLst>
            <pc:docMk/>
            <pc:sldMk cId="914296305" sldId="315"/>
            <ac:spMk id="2" creationId="{2EF8654A-80FD-4106-97CE-CEF393393834}"/>
          </ac:spMkLst>
        </pc:spChg>
        <pc:spChg chg="del">
          <ac:chgData name="Odeghe, Isaac" userId="5d4d540f-b79c-4f1d-abc2-639d713338f1" providerId="ADAL" clId="{42549D3C-B9F8-48C3-AC7A-7406A3EF6F1D}" dt="2020-04-17T20:17:19.048" v="47"/>
          <ac:spMkLst>
            <pc:docMk/>
            <pc:sldMk cId="914296305" sldId="315"/>
            <ac:spMk id="3" creationId="{E525B6EA-E59A-421C-8630-ACE81DEA1846}"/>
          </ac:spMkLst>
        </pc:spChg>
        <pc:spChg chg="add mod">
          <ac:chgData name="Odeghe, Isaac" userId="5d4d540f-b79c-4f1d-abc2-639d713338f1" providerId="ADAL" clId="{42549D3C-B9F8-48C3-AC7A-7406A3EF6F1D}" dt="2020-04-17T20:19:17.389" v="73" actId="1076"/>
          <ac:spMkLst>
            <pc:docMk/>
            <pc:sldMk cId="914296305" sldId="315"/>
            <ac:spMk id="5" creationId="{C9DB8812-ECD1-4C90-ACF5-7DA9376C0CBE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1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19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17:37.397" v="49" actId="26606"/>
          <ac:spMkLst>
            <pc:docMk/>
            <pc:sldMk cId="914296305" sldId="315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3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7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17T20:17:41.576" v="51" actId="26606"/>
          <ac:spMkLst>
            <pc:docMk/>
            <pc:sldMk cId="914296305" sldId="315"/>
            <ac:spMk id="38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4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17T20:17:43.398" v="53" actId="26606"/>
          <ac:spMkLst>
            <pc:docMk/>
            <pc:sldMk cId="914296305" sldId="315"/>
            <ac:spMk id="54" creationId="{622F7FD7-8884-4FD5-95AB-0B5C6033ADF7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58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62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17T20:17:43.436" v="54" actId="26606"/>
          <ac:spMkLst>
            <pc:docMk/>
            <pc:sldMk cId="914296305" sldId="315"/>
            <ac:spMk id="63" creationId="{0CC36881-E309-4C41-8B5B-203AADC15FF6}"/>
          </ac:spMkLst>
        </pc:spChg>
        <pc:grpChg chg="add del">
          <ac:chgData name="Odeghe, Isaac" userId="5d4d540f-b79c-4f1d-abc2-639d713338f1" providerId="ADAL" clId="{42549D3C-B9F8-48C3-AC7A-7406A3EF6F1D}" dt="2020-04-17T20:17:37.397" v="49" actId="26606"/>
          <ac:grpSpMkLst>
            <pc:docMk/>
            <pc:sldMk cId="914296305" sldId="315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17T20:17:41.576" v="51" actId="26606"/>
          <ac:grpSpMkLst>
            <pc:docMk/>
            <pc:sldMk cId="914296305" sldId="315"/>
            <ac:grpSpMk id="40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17T20:17:43.398" v="53" actId="26606"/>
          <ac:grpSpMkLst>
            <pc:docMk/>
            <pc:sldMk cId="914296305" sldId="315"/>
            <ac:grpSpMk id="53" creationId="{E8ACF89C-CFC3-4D68-B3C4-2BEFB7BBE5F7}"/>
          </ac:grpSpMkLst>
        </pc:grpChg>
        <pc:grpChg chg="add">
          <ac:chgData name="Odeghe, Isaac" userId="5d4d540f-b79c-4f1d-abc2-639d713338f1" providerId="ADAL" clId="{42549D3C-B9F8-48C3-AC7A-7406A3EF6F1D}" dt="2020-04-17T20:17:43.436" v="54" actId="26606"/>
          <ac:grpSpMkLst>
            <pc:docMk/>
            <pc:sldMk cId="914296305" sldId="315"/>
            <ac:grpSpMk id="65" creationId="{AED92372-F778-4E96-9E90-4E63BAF3CAD3}"/>
          </ac:grpSpMkLst>
        </pc:grpChg>
        <pc:picChg chg="add mo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4" creationId="{0ED4813F-15F5-4F14-95B4-BDB92275C62B}"/>
          </ac:picMkLst>
        </pc:picChg>
        <pc:picChg chg="add del">
          <ac:chgData name="Odeghe, Isaac" userId="5d4d540f-b79c-4f1d-abc2-639d713338f1" providerId="ADAL" clId="{42549D3C-B9F8-48C3-AC7A-7406A3EF6F1D}" dt="2020-04-17T20:17:37.397" v="49" actId="26606"/>
          <ac:picMkLst>
            <pc:docMk/>
            <pc:sldMk cId="914296305" sldId="315"/>
            <ac:picMk id="1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17:37.397" v="49" actId="26606"/>
          <ac:picMkLst>
            <pc:docMk/>
            <pc:sldMk cId="914296305" sldId="315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17T20:17:41.576" v="51" actId="26606"/>
          <ac:picMkLst>
            <pc:docMk/>
            <pc:sldMk cId="914296305" sldId="315"/>
            <ac:picMk id="3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17T20:17:41.576" v="51" actId="26606"/>
          <ac:picMkLst>
            <pc:docMk/>
            <pc:sldMk cId="914296305" sldId="315"/>
            <ac:picMk id="43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17T20:17:43.398" v="53" actId="26606"/>
          <ac:picMkLst>
            <pc:docMk/>
            <pc:sldMk cId="914296305" sldId="315"/>
            <ac:picMk id="4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17T20:17:43.398" v="53" actId="26606"/>
          <ac:picMkLst>
            <pc:docMk/>
            <pc:sldMk cId="914296305" sldId="315"/>
            <ac:picMk id="55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59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17T20:17:43.436" v="54" actId="26606"/>
          <ac:picMkLst>
            <pc:docMk/>
            <pc:sldMk cId="914296305" sldId="315"/>
            <ac:picMk id="68" creationId="{4B61EBEC-D0CA-456C-98A6-EDA1AC9FB0D6}"/>
          </ac:picMkLst>
        </pc:pic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1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1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21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17:37.397" v="49" actId="26606"/>
          <ac:cxnSpMkLst>
            <pc:docMk/>
            <pc:sldMk cId="914296305" sldId="315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5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6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39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17T20:17:41.576" v="51" actId="26606"/>
          <ac:cxnSpMkLst>
            <pc:docMk/>
            <pc:sldMk cId="914296305" sldId="315"/>
            <ac:cxnSpMk id="44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4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4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5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17T20:17:43.398" v="53" actId="26606"/>
          <ac:cxnSpMkLst>
            <pc:docMk/>
            <pc:sldMk cId="914296305" sldId="315"/>
            <ac:cxnSpMk id="56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0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1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4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17T20:17:43.436" v="54" actId="26606"/>
          <ac:cxnSpMkLst>
            <pc:docMk/>
            <pc:sldMk cId="914296305" sldId="315"/>
            <ac:cxnSpMk id="69" creationId="{718A71EB-D327-4458-85FB-26336B2BA01B}"/>
          </ac:cxnSpMkLst>
        </pc:cxnChg>
      </pc:sldChg>
      <pc:sldChg chg="modSp add ord">
        <pc:chgData name="Odeghe, Isaac" userId="5d4d540f-b79c-4f1d-abc2-639d713338f1" providerId="ADAL" clId="{42549D3C-B9F8-48C3-AC7A-7406A3EF6F1D}" dt="2020-04-17T20:59:26.125" v="156" actId="20577"/>
        <pc:sldMkLst>
          <pc:docMk/>
          <pc:sldMk cId="2241226120" sldId="316"/>
        </pc:sldMkLst>
        <pc:spChg chg="mod">
          <ac:chgData name="Odeghe, Isaac" userId="5d4d540f-b79c-4f1d-abc2-639d713338f1" providerId="ADAL" clId="{42549D3C-B9F8-48C3-AC7A-7406A3EF6F1D}" dt="2020-04-17T20:59:26.125" v="156" actId="20577"/>
          <ac:spMkLst>
            <pc:docMk/>
            <pc:sldMk cId="2241226120" sldId="316"/>
            <ac:spMk id="3" creationId="{F0845AFD-0CD4-4BF5-B698-144EBF755FF5}"/>
          </ac:spMkLst>
        </pc:spChg>
      </pc:sldChg>
      <pc:sldChg chg="addSp delSp modSp add ord">
        <pc:chgData name="Odeghe, Isaac" userId="5d4d540f-b79c-4f1d-abc2-639d713338f1" providerId="ADAL" clId="{42549D3C-B9F8-48C3-AC7A-7406A3EF6F1D}" dt="2020-04-17T21:08:00.096" v="348" actId="1076"/>
        <pc:sldMkLst>
          <pc:docMk/>
          <pc:sldMk cId="1201592402" sldId="317"/>
        </pc:sldMkLst>
        <pc:spChg chg="mod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2" creationId="{486A2CAF-0050-4B70-8084-8219A5AB875A}"/>
          </ac:spMkLst>
        </pc:spChg>
        <pc:spChg chg="mod ord">
          <ac:chgData name="Odeghe, Isaac" userId="5d4d540f-b79c-4f1d-abc2-639d713338f1" providerId="ADAL" clId="{42549D3C-B9F8-48C3-AC7A-7406A3EF6F1D}" dt="2020-04-17T21:06:58.734" v="312" actId="1038"/>
          <ac:spMkLst>
            <pc:docMk/>
            <pc:sldMk cId="1201592402" sldId="317"/>
            <ac:spMk id="3" creationId="{F0845AFD-0CD4-4BF5-B698-144EBF755FF5}"/>
          </ac:spMkLst>
        </pc:spChg>
        <pc:spChg chg="add mod">
          <ac:chgData name="Odeghe, Isaac" userId="5d4d540f-b79c-4f1d-abc2-639d713338f1" providerId="ADAL" clId="{42549D3C-B9F8-48C3-AC7A-7406A3EF6F1D}" dt="2020-04-17T21:07:39.921" v="346" actId="1036"/>
          <ac:spMkLst>
            <pc:docMk/>
            <pc:sldMk cId="1201592402" sldId="317"/>
            <ac:spMk id="8" creationId="{09CDBE4D-36E7-41BD-BBFC-87D1EC0CC06F}"/>
          </ac:spMkLst>
        </pc:spChg>
        <pc:spChg chg="add del">
          <ac:chgData name="Odeghe, Isaac" userId="5d4d540f-b79c-4f1d-abc2-639d713338f1" providerId="ADAL" clId="{42549D3C-B9F8-48C3-AC7A-7406A3EF6F1D}" dt="2020-04-17T21:03:25.405" v="181" actId="26606"/>
          <ac:spMkLst>
            <pc:docMk/>
            <pc:sldMk cId="1201592402" sldId="317"/>
            <ac:spMk id="91" creationId="{10419CA0-BFB4-4390-AB8F-5DBFCA45D4D0}"/>
          </ac:spMkLst>
        </pc:spChg>
        <pc:spChg chg="add del">
          <ac:chgData name="Odeghe, Isaac" userId="5d4d540f-b79c-4f1d-abc2-639d713338f1" providerId="ADAL" clId="{42549D3C-B9F8-48C3-AC7A-7406A3EF6F1D}" dt="2020-04-17T21:03:25.405" v="181" actId="26606"/>
          <ac:spMkLst>
            <pc:docMk/>
            <pc:sldMk cId="1201592402" sldId="317"/>
            <ac:spMk id="93" creationId="{596E9C81-ACBE-459E-A7D5-2BB824B68FDA}"/>
          </ac:spMkLst>
        </pc:spChg>
        <pc:spChg chg="add del">
          <ac:chgData name="Odeghe, Isaac" userId="5d4d540f-b79c-4f1d-abc2-639d713338f1" providerId="ADAL" clId="{42549D3C-B9F8-48C3-AC7A-7406A3EF6F1D}" dt="2020-04-17T21:03:46.107" v="186" actId="26606"/>
          <ac:spMkLst>
            <pc:docMk/>
            <pc:sldMk cId="1201592402" sldId="317"/>
            <ac:spMk id="99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3:46.107" v="186" actId="26606"/>
          <ac:spMkLst>
            <pc:docMk/>
            <pc:sldMk cId="1201592402" sldId="317"/>
            <ac:spMk id="101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2:48.058" v="168" actId="26606"/>
          <ac:spMkLst>
            <pc:docMk/>
            <pc:sldMk cId="1201592402" sldId="317"/>
            <ac:spMk id="10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2:48.058" v="168" actId="26606"/>
          <ac:spMkLst>
            <pc:docMk/>
            <pc:sldMk cId="1201592402" sldId="317"/>
            <ac:spMk id="106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5:05.276" v="205" actId="26606"/>
          <ac:spMkLst>
            <pc:docMk/>
            <pc:sldMk cId="1201592402" sldId="317"/>
            <ac:spMk id="113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6" creationId="{C630F413-44CE-4746-9821-9E0107978E7A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7" creationId="{22D671B1-B099-4F9C-B9CC-9D22B4DAF8A8}"/>
          </ac:spMkLst>
        </pc:spChg>
        <pc:spChg chg="add del">
          <ac:chgData name="Odeghe, Isaac" userId="5d4d540f-b79c-4f1d-abc2-639d713338f1" providerId="ADAL" clId="{42549D3C-B9F8-48C3-AC7A-7406A3EF6F1D}" dt="2020-04-17T21:02:51.473" v="170" actId="26606"/>
          <ac:spMkLst>
            <pc:docMk/>
            <pc:sldMk cId="1201592402" sldId="317"/>
            <ac:spMk id="119" creationId="{898488B7-DBD3-40E7-B54B-4DA6C5693EF3}"/>
          </ac:spMkLst>
        </pc:spChg>
        <pc:spChg chg="add del">
          <ac:chgData name="Odeghe, Isaac" userId="5d4d540f-b79c-4f1d-abc2-639d713338f1" providerId="ADAL" clId="{42549D3C-B9F8-48C3-AC7A-7406A3EF6F1D}" dt="2020-04-17T21:05:05.276" v="205" actId="26606"/>
          <ac:spMkLst>
            <pc:docMk/>
            <pc:sldMk cId="1201592402" sldId="317"/>
            <ac:spMk id="120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6:17.060" v="259" actId="26606"/>
          <ac:spMkLst>
            <pc:docMk/>
            <pc:sldMk cId="1201592402" sldId="317"/>
            <ac:spMk id="123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4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6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17T21:03:03.892" v="174" actId="26606"/>
          <ac:spMkLst>
            <pc:docMk/>
            <pc:sldMk cId="1201592402" sldId="317"/>
            <ac:spMk id="12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17T21:03:10.598" v="176" actId="26606"/>
          <ac:spMkLst>
            <pc:docMk/>
            <pc:sldMk cId="1201592402" sldId="317"/>
            <ac:spMk id="132" creationId="{C7157C7B-5BD6-404A-9073-673C1198EFA5}"/>
          </ac:spMkLst>
        </pc:spChg>
        <pc:spChg chg="add del">
          <ac:chgData name="Odeghe, Isaac" userId="5d4d540f-b79c-4f1d-abc2-639d713338f1" providerId="ADAL" clId="{42549D3C-B9F8-48C3-AC7A-7406A3EF6F1D}" dt="2020-04-17T21:03:10.598" v="176" actId="26606"/>
          <ac:spMkLst>
            <pc:docMk/>
            <pc:sldMk cId="1201592402" sldId="317"/>
            <ac:spMk id="133" creationId="{244BC347-8964-476D-89D3-92BAE6D56FB9}"/>
          </ac:spMkLst>
        </pc:spChg>
        <pc:spChg chg="add del">
          <ac:chgData name="Odeghe, Isaac" userId="5d4d540f-b79c-4f1d-abc2-639d713338f1" providerId="ADAL" clId="{42549D3C-B9F8-48C3-AC7A-7406A3EF6F1D}" dt="2020-04-17T21:03:12.941" v="178" actId="26606"/>
          <ac:spMkLst>
            <pc:docMk/>
            <pc:sldMk cId="1201592402" sldId="317"/>
            <ac:spMk id="1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3:12.941" v="178" actId="26606"/>
          <ac:spMkLst>
            <pc:docMk/>
            <pc:sldMk cId="1201592402" sldId="317"/>
            <ac:spMk id="140" creationId="{EF2A81E1-BCBE-426B-8C09-33274E69409D}"/>
          </ac:spMkLst>
        </pc:spChg>
        <pc:spChg chg="add mod">
          <ac:chgData name="Odeghe, Isaac" userId="5d4d540f-b79c-4f1d-abc2-639d713338f1" providerId="ADAL" clId="{42549D3C-B9F8-48C3-AC7A-7406A3EF6F1D}" dt="2020-04-17T21:08:00.096" v="348" actId="1076"/>
          <ac:spMkLst>
            <pc:docMk/>
            <pc:sldMk cId="1201592402" sldId="317"/>
            <ac:spMk id="143" creationId="{BD0E7870-E324-4B4C-95F2-E57D9B528C56}"/>
          </ac:spMkLst>
        </pc:spChg>
        <pc:spChg chg="add del">
          <ac:chgData name="Odeghe, Isaac" userId="5d4d540f-b79c-4f1d-abc2-639d713338f1" providerId="ADAL" clId="{42549D3C-B9F8-48C3-AC7A-7406A3EF6F1D}" dt="2020-04-17T21:04:53.183" v="200" actId="26606"/>
          <ac:spMkLst>
            <pc:docMk/>
            <pc:sldMk cId="1201592402" sldId="317"/>
            <ac:spMk id="144" creationId="{5BB14454-D00C-4958-BB39-F5F9F3ACD499}"/>
          </ac:spMkLst>
        </pc:spChg>
        <pc:spChg chg="add del">
          <ac:chgData name="Odeghe, Isaac" userId="5d4d540f-b79c-4f1d-abc2-639d713338f1" providerId="ADAL" clId="{42549D3C-B9F8-48C3-AC7A-7406A3EF6F1D}" dt="2020-04-17T21:04:53.183" v="200" actId="26606"/>
          <ac:spMkLst>
            <pc:docMk/>
            <pc:sldMk cId="1201592402" sldId="317"/>
            <ac:spMk id="146" creationId="{A1084370-0E70-4003-9787-3490FCC20E13}"/>
          </ac:spMkLst>
        </pc:spChg>
        <pc:spChg chg="add del">
          <ac:chgData name="Odeghe, Isaac" userId="5d4d540f-b79c-4f1d-abc2-639d713338f1" providerId="ADAL" clId="{42549D3C-B9F8-48C3-AC7A-7406A3EF6F1D}" dt="2020-04-17T21:04:15.632" v="192" actId="26606"/>
          <ac:spMkLst>
            <pc:docMk/>
            <pc:sldMk cId="1201592402" sldId="317"/>
            <ac:spMk id="147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150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4:15.632" v="192" actId="26606"/>
          <ac:spMkLst>
            <pc:docMk/>
            <pc:sldMk cId="1201592402" sldId="317"/>
            <ac:spMk id="151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17T21:05:03.649" v="202" actId="26606"/>
          <ac:spMkLst>
            <pc:docMk/>
            <pc:sldMk cId="1201592402" sldId="317"/>
            <ac:spMk id="158" creationId="{10419CA0-BFB4-4390-AB8F-5DBFCA45D4D0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2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4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17T21:05:03.649" v="202" actId="26606"/>
          <ac:spMkLst>
            <pc:docMk/>
            <pc:sldMk cId="1201592402" sldId="317"/>
            <ac:spMk id="166" creationId="{596E9C81-ACBE-459E-A7D5-2BB824B68FDA}"/>
          </ac:spMkLst>
        </pc:spChg>
        <pc:spChg chg="add del">
          <ac:chgData name="Odeghe, Isaac" userId="5d4d540f-b79c-4f1d-abc2-639d713338f1" providerId="ADAL" clId="{42549D3C-B9F8-48C3-AC7A-7406A3EF6F1D}" dt="2020-04-17T21:04:18.005" v="194" actId="26606"/>
          <ac:spMkLst>
            <pc:docMk/>
            <pc:sldMk cId="1201592402" sldId="317"/>
            <ac:spMk id="16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17T21:06:17.064" v="260" actId="26606"/>
          <ac:spMkLst>
            <pc:docMk/>
            <pc:sldMk cId="1201592402" sldId="317"/>
            <ac:spMk id="170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4:20.832" v="196" actId="26606"/>
          <ac:spMkLst>
            <pc:docMk/>
            <pc:sldMk cId="1201592402" sldId="317"/>
            <ac:spMk id="171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17T21:04:20.832" v="196" actId="26606"/>
          <ac:spMkLst>
            <pc:docMk/>
            <pc:sldMk cId="1201592402" sldId="317"/>
            <ac:spMk id="173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17T21:06:17.060" v="259" actId="26606"/>
          <ac:spMkLst>
            <pc:docMk/>
            <pc:sldMk cId="1201592402" sldId="317"/>
            <ac:spMk id="180" creationId="{35C3D674-3D59-4E93-80CA-0C0A9095E816}"/>
          </ac:spMkLst>
        </pc:spChg>
        <pc:grpChg chg="add del">
          <ac:chgData name="Odeghe, Isaac" userId="5d4d540f-b79c-4f1d-abc2-639d713338f1" providerId="ADAL" clId="{42549D3C-B9F8-48C3-AC7A-7406A3EF6F1D}" dt="2020-04-17T21:03:25.405" v="181" actId="26606"/>
          <ac:grpSpMkLst>
            <pc:docMk/>
            <pc:sldMk cId="1201592402" sldId="317"/>
            <ac:grpSpMk id="94" creationId="{CEBDCB18-ABE5-43B0-8B68-89FEDAECB8B0}"/>
          </ac:grpSpMkLst>
        </pc:grpChg>
        <pc:grpChg chg="add del">
          <ac:chgData name="Odeghe, Isaac" userId="5d4d540f-b79c-4f1d-abc2-639d713338f1" providerId="ADAL" clId="{42549D3C-B9F8-48C3-AC7A-7406A3EF6F1D}" dt="2020-04-17T21:03:46.107" v="186" actId="26606"/>
          <ac:grpSpMkLst>
            <pc:docMk/>
            <pc:sldMk cId="1201592402" sldId="317"/>
            <ac:grpSpMk id="103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2:48.058" v="168" actId="26606"/>
          <ac:grpSpMkLst>
            <pc:docMk/>
            <pc:sldMk cId="1201592402" sldId="317"/>
            <ac:grpSpMk id="10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2:56.990" v="172" actId="26606"/>
          <ac:grpSpMkLst>
            <pc:docMk/>
            <pc:sldMk cId="1201592402" sldId="317"/>
            <ac:grpSpMk id="121" creationId="{F7C65FA4-631C-444F-89AA-F891363CCF6E}"/>
          </ac:grpSpMkLst>
        </pc:grpChg>
        <pc:grpChg chg="add del">
          <ac:chgData name="Odeghe, Isaac" userId="5d4d540f-b79c-4f1d-abc2-639d713338f1" providerId="ADAL" clId="{42549D3C-B9F8-48C3-AC7A-7406A3EF6F1D}" dt="2020-04-17T21:05:05.276" v="205" actId="26606"/>
          <ac:grpSpMkLst>
            <pc:docMk/>
            <pc:sldMk cId="1201592402" sldId="317"/>
            <ac:grpSpMk id="122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3:03.892" v="174" actId="26606"/>
          <ac:grpSpMkLst>
            <pc:docMk/>
            <pc:sldMk cId="1201592402" sldId="317"/>
            <ac:grpSpMk id="127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17T21:04:53.183" v="200" actId="26606"/>
          <ac:grpSpMkLst>
            <pc:docMk/>
            <pc:sldMk cId="1201592402" sldId="317"/>
            <ac:grpSpMk id="148" creationId="{2B7C66D2-22E8-4E8F-829B-050BFA7C86C5}"/>
          </ac:grpSpMkLst>
        </pc:grpChg>
        <pc:grpChg chg="add del">
          <ac:chgData name="Odeghe, Isaac" userId="5d4d540f-b79c-4f1d-abc2-639d713338f1" providerId="ADAL" clId="{42549D3C-B9F8-48C3-AC7A-7406A3EF6F1D}" dt="2020-04-17T21:04:15.632" v="192" actId="26606"/>
          <ac:grpSpMkLst>
            <pc:docMk/>
            <pc:sldMk cId="1201592402" sldId="317"/>
            <ac:grpSpMk id="153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17T21:04:18.005" v="194" actId="26606"/>
          <ac:grpSpMkLst>
            <pc:docMk/>
            <pc:sldMk cId="1201592402" sldId="317"/>
            <ac:grpSpMk id="165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17T21:05:03.649" v="202" actId="26606"/>
          <ac:grpSpMkLst>
            <pc:docMk/>
            <pc:sldMk cId="1201592402" sldId="317"/>
            <ac:grpSpMk id="167" creationId="{CEBDCB18-ABE5-43B0-8B68-89FEDAECB8B0}"/>
          </ac:grpSpMkLst>
        </pc:grpChg>
        <pc:picChg chg="del">
          <ac:chgData name="Odeghe, Isaac" userId="5d4d540f-b79c-4f1d-abc2-639d713338f1" providerId="ADAL" clId="{42549D3C-B9F8-48C3-AC7A-7406A3EF6F1D}" dt="2020-04-17T21:01:57.035" v="165" actId="478"/>
          <ac:picMkLst>
            <pc:docMk/>
            <pc:sldMk cId="1201592402" sldId="317"/>
            <ac:picMk id="4" creationId="{C083E16C-831C-4C68-BFE8-AD112285D348}"/>
          </ac:picMkLst>
        </pc:picChg>
        <pc:picChg chg="add del mod">
          <ac:chgData name="Odeghe, Isaac" userId="5d4d540f-b79c-4f1d-abc2-639d713338f1" providerId="ADAL" clId="{42549D3C-B9F8-48C3-AC7A-7406A3EF6F1D}" dt="2020-04-17T21:04:02.913" v="187" actId="478"/>
          <ac:picMkLst>
            <pc:docMk/>
            <pc:sldMk cId="1201592402" sldId="317"/>
            <ac:picMk id="5" creationId="{70B7C87A-30E0-44C9-B97D-1BD744650AE0}"/>
          </ac:picMkLst>
        </pc:picChg>
        <pc:picChg chg="add mod">
          <ac:chgData name="Odeghe, Isaac" userId="5d4d540f-b79c-4f1d-abc2-639d713338f1" providerId="ADAL" clId="{42549D3C-B9F8-48C3-AC7A-7406A3EF6F1D}" dt="2020-04-17T21:07:09.241" v="322" actId="1038"/>
          <ac:picMkLst>
            <pc:docMk/>
            <pc:sldMk cId="1201592402" sldId="317"/>
            <ac:picMk id="7" creationId="{907AE420-1A87-424A-8157-3026517BF977}"/>
          </ac:picMkLst>
        </pc:picChg>
        <pc:picChg chg="add del">
          <ac:chgData name="Odeghe, Isaac" userId="5d4d540f-b79c-4f1d-abc2-639d713338f1" providerId="ADAL" clId="{42549D3C-B9F8-48C3-AC7A-7406A3EF6F1D}" dt="2020-04-17T21:03:25.405" v="181" actId="26606"/>
          <ac:picMkLst>
            <pc:docMk/>
            <pc:sldMk cId="1201592402" sldId="317"/>
            <ac:picMk id="96" creationId="{08EC5C75-E28F-4899-9C2E-39431B82B740}"/>
          </ac:picMkLst>
        </pc:picChg>
        <pc:picChg chg="add del">
          <ac:chgData name="Odeghe, Isaac" userId="5d4d540f-b79c-4f1d-abc2-639d713338f1" providerId="ADAL" clId="{42549D3C-B9F8-48C3-AC7A-7406A3EF6F1D}" dt="2020-04-17T21:03:46.107" v="186" actId="26606"/>
          <ac:picMkLst>
            <pc:docMk/>
            <pc:sldMk cId="1201592402" sldId="317"/>
            <ac:picMk id="10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2:48.058" v="168" actId="26606"/>
          <ac:picMkLst>
            <pc:docMk/>
            <pc:sldMk cId="1201592402" sldId="317"/>
            <ac:picMk id="11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3:03.892" v="174" actId="26606"/>
          <ac:picMkLst>
            <pc:docMk/>
            <pc:sldMk cId="1201592402" sldId="317"/>
            <ac:picMk id="12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17T21:03:10.598" v="176" actId="26606"/>
          <ac:picMkLst>
            <pc:docMk/>
            <pc:sldMk cId="1201592402" sldId="317"/>
            <ac:picMk id="135" creationId="{5970D13F-8358-42A9-9237-91B5B4DDA4B4}"/>
          </ac:picMkLst>
        </pc:picChg>
        <pc:picChg chg="add del">
          <ac:chgData name="Odeghe, Isaac" userId="5d4d540f-b79c-4f1d-abc2-639d713338f1" providerId="ADAL" clId="{42549D3C-B9F8-48C3-AC7A-7406A3EF6F1D}" dt="2020-04-17T21:05:05.276" v="205" actId="26606"/>
          <ac:picMkLst>
            <pc:docMk/>
            <pc:sldMk cId="1201592402" sldId="317"/>
            <ac:picMk id="13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3:12.941" v="178" actId="26606"/>
          <ac:picMkLst>
            <pc:docMk/>
            <pc:sldMk cId="1201592402" sldId="317"/>
            <ac:picMk id="141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4:53.183" v="200" actId="26606"/>
          <ac:picMkLst>
            <pc:docMk/>
            <pc:sldMk cId="1201592402" sldId="317"/>
            <ac:picMk id="152" creationId="{3635D2BC-4EDA-4A3E-83BF-035608099BD5}"/>
          </ac:picMkLst>
        </pc:picChg>
        <pc:picChg chg="add del">
          <ac:chgData name="Odeghe, Isaac" userId="5d4d540f-b79c-4f1d-abc2-639d713338f1" providerId="ADAL" clId="{42549D3C-B9F8-48C3-AC7A-7406A3EF6F1D}" dt="2020-04-17T21:04:15.632" v="192" actId="26606"/>
          <ac:picMkLst>
            <pc:docMk/>
            <pc:sldMk cId="1201592402" sldId="317"/>
            <ac:picMk id="157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17T21:04:18.005" v="194" actId="26606"/>
          <ac:picMkLst>
            <pc:docMk/>
            <pc:sldMk cId="1201592402" sldId="317"/>
            <ac:picMk id="16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17T21:04:20.832" v="196" actId="26606"/>
          <ac:picMkLst>
            <pc:docMk/>
            <pc:sldMk cId="1201592402" sldId="317"/>
            <ac:picMk id="174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6:17.064" v="260" actId="26606"/>
          <ac:picMkLst>
            <pc:docMk/>
            <pc:sldMk cId="1201592402" sldId="317"/>
            <ac:picMk id="175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17T21:05:03.649" v="202" actId="26606"/>
          <ac:picMkLst>
            <pc:docMk/>
            <pc:sldMk cId="1201592402" sldId="317"/>
            <ac:picMk id="176" creationId="{08EC5C75-E28F-4899-9C2E-39431B82B740}"/>
          </ac:picMkLst>
        </pc:picChg>
        <pc:picChg chg="add del">
          <ac:chgData name="Odeghe, Isaac" userId="5d4d540f-b79c-4f1d-abc2-639d713338f1" providerId="ADAL" clId="{42549D3C-B9F8-48C3-AC7A-7406A3EF6F1D}" dt="2020-04-17T21:06:17.060" v="259" actId="26606"/>
          <ac:picMkLst>
            <pc:docMk/>
            <pc:sldMk cId="1201592402" sldId="317"/>
            <ac:picMk id="182" creationId="{39D1DDD4-5BB3-45BA-B9B3-06B62299AD79}"/>
          </ac:picMkLst>
        </pc:picChg>
        <pc:cxnChg chg="add del">
          <ac:chgData name="Odeghe, Isaac" userId="5d4d540f-b79c-4f1d-abc2-639d713338f1" providerId="ADAL" clId="{42549D3C-B9F8-48C3-AC7A-7406A3EF6F1D}" dt="2020-04-17T21:03:25.405" v="181" actId="26606"/>
          <ac:cxnSpMkLst>
            <pc:docMk/>
            <pc:sldMk cId="1201592402" sldId="317"/>
            <ac:cxnSpMk id="92" creationId="{5CF4C623-16D7-4722-8EFB-A5B0E3BC077D}"/>
          </ac:cxnSpMkLst>
        </pc:cxnChg>
        <pc:cxnChg chg="add del">
          <ac:chgData name="Odeghe, Isaac" userId="5d4d540f-b79c-4f1d-abc2-639d713338f1" providerId="ADAL" clId="{42549D3C-B9F8-48C3-AC7A-7406A3EF6F1D}" dt="2020-04-17T21:03:25.405" v="181" actId="26606"/>
          <ac:cxnSpMkLst>
            <pc:docMk/>
            <pc:sldMk cId="1201592402" sldId="317"/>
            <ac:cxnSpMk id="97" creationId="{46AAE0A1-60AD-4190-B85D-2DD8148369C7}"/>
          </ac:cxnSpMkLst>
        </pc:cxnChg>
        <pc:cxnChg chg="add del">
          <ac:chgData name="Odeghe, Isaac" userId="5d4d540f-b79c-4f1d-abc2-639d713338f1" providerId="ADAL" clId="{42549D3C-B9F8-48C3-AC7A-7406A3EF6F1D}" dt="2020-04-17T21:03:46.107" v="186" actId="26606"/>
          <ac:cxnSpMkLst>
            <pc:docMk/>
            <pc:sldMk cId="1201592402" sldId="317"/>
            <ac:cxnSpMk id="100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2:48.058" v="168" actId="26606"/>
          <ac:cxnSpMkLst>
            <pc:docMk/>
            <pc:sldMk cId="1201592402" sldId="317"/>
            <ac:cxnSpMk id="10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3:12.941" v="178" actId="26606"/>
          <ac:cxnSpMkLst>
            <pc:docMk/>
            <pc:sldMk cId="1201592402" sldId="317"/>
            <ac:cxnSpMk id="110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3:46.107" v="186" actId="26606"/>
          <ac:cxnSpMkLst>
            <pc:docMk/>
            <pc:sldMk cId="1201592402" sldId="317"/>
            <ac:cxnSpMk id="111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2:48.058" v="168" actId="26606"/>
          <ac:cxnSpMkLst>
            <pc:docMk/>
            <pc:sldMk cId="1201592402" sldId="317"/>
            <ac:cxnSpMk id="114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5:05.276" v="205" actId="26606"/>
          <ac:cxnSpMkLst>
            <pc:docMk/>
            <pc:sldMk cId="1201592402" sldId="317"/>
            <ac:cxnSpMk id="115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2:51.473" v="170" actId="26606"/>
          <ac:cxnSpMkLst>
            <pc:docMk/>
            <pc:sldMk cId="1201592402" sldId="317"/>
            <ac:cxnSpMk id="118" creationId="{7552FBEF-FA69-427B-8245-0A518E0513D5}"/>
          </ac:cxnSpMkLst>
        </pc:cxnChg>
        <pc:cxnChg chg="add del">
          <ac:chgData name="Odeghe, Isaac" userId="5d4d540f-b79c-4f1d-abc2-639d713338f1" providerId="ADAL" clId="{42549D3C-B9F8-48C3-AC7A-7406A3EF6F1D}" dt="2020-04-17T21:03:03.892" v="174" actId="26606"/>
          <ac:cxnSpMkLst>
            <pc:docMk/>
            <pc:sldMk cId="1201592402" sldId="317"/>
            <ac:cxnSpMk id="125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17T21:03:03.892" v="174" actId="26606"/>
          <ac:cxnSpMkLst>
            <pc:docMk/>
            <pc:sldMk cId="1201592402" sldId="317"/>
            <ac:cxnSpMk id="130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17T21:03:10.598" v="176" actId="26606"/>
          <ac:cxnSpMkLst>
            <pc:docMk/>
            <pc:sldMk cId="1201592402" sldId="317"/>
            <ac:cxnSpMk id="134" creationId="{A528BB2E-BE2B-416D-A6B3-28D6574248CC}"/>
          </ac:cxnSpMkLst>
        </pc:cxnChg>
        <pc:cxnChg chg="add del">
          <ac:chgData name="Odeghe, Isaac" userId="5d4d540f-b79c-4f1d-abc2-639d713338f1" providerId="ADAL" clId="{42549D3C-B9F8-48C3-AC7A-7406A3EF6F1D}" dt="2020-04-17T21:03:10.598" v="176" actId="26606"/>
          <ac:cxnSpMkLst>
            <pc:docMk/>
            <pc:sldMk cId="1201592402" sldId="317"/>
            <ac:cxnSpMk id="136" creationId="{06BFB317-A03A-48CB-B03E-4504961FA02B}"/>
          </ac:cxnSpMkLst>
        </pc:cxnChg>
        <pc:cxnChg chg="add del">
          <ac:chgData name="Odeghe, Isaac" userId="5d4d540f-b79c-4f1d-abc2-639d713338f1" providerId="ADAL" clId="{42549D3C-B9F8-48C3-AC7A-7406A3EF6F1D}" dt="2020-04-17T21:03:12.941" v="178" actId="26606"/>
          <ac:cxnSpMkLst>
            <pc:docMk/>
            <pc:sldMk cId="1201592402" sldId="317"/>
            <ac:cxnSpMk id="13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5:05.276" v="205" actId="26606"/>
          <ac:cxnSpMkLst>
            <pc:docMk/>
            <pc:sldMk cId="1201592402" sldId="317"/>
            <ac:cxnSpMk id="142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4:53.183" v="200" actId="26606"/>
          <ac:cxnSpMkLst>
            <pc:docMk/>
            <pc:sldMk cId="1201592402" sldId="317"/>
            <ac:cxnSpMk id="145" creationId="{28A657A7-C4E5-425B-98FA-BB817FF7BFB0}"/>
          </ac:cxnSpMkLst>
        </pc:cxnChg>
        <pc:cxnChg chg="add del">
          <ac:chgData name="Odeghe, Isaac" userId="5d4d540f-b79c-4f1d-abc2-639d713338f1" providerId="ADAL" clId="{42549D3C-B9F8-48C3-AC7A-7406A3EF6F1D}" dt="2020-04-17T21:04:15.632" v="192" actId="26606"/>
          <ac:cxnSpMkLst>
            <pc:docMk/>
            <pc:sldMk cId="1201592402" sldId="317"/>
            <ac:cxnSpMk id="149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17T21:06:17.064" v="260" actId="26606"/>
          <ac:cxnSpMkLst>
            <pc:docMk/>
            <pc:sldMk cId="1201592402" sldId="317"/>
            <ac:cxnSpMk id="154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4:20.832" v="196" actId="26606"/>
          <ac:cxnSpMkLst>
            <pc:docMk/>
            <pc:sldMk cId="1201592402" sldId="317"/>
            <ac:cxnSpMk id="155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4:53.183" v="200" actId="26606"/>
          <ac:cxnSpMkLst>
            <pc:docMk/>
            <pc:sldMk cId="1201592402" sldId="317"/>
            <ac:cxnSpMk id="156" creationId="{A3C86EB9-7FA9-42F7-B348-A7FD17436A94}"/>
          </ac:cxnSpMkLst>
        </pc:cxnChg>
        <pc:cxnChg chg="add del">
          <ac:chgData name="Odeghe, Isaac" userId="5d4d540f-b79c-4f1d-abc2-639d713338f1" providerId="ADAL" clId="{42549D3C-B9F8-48C3-AC7A-7406A3EF6F1D}" dt="2020-04-17T21:04:15.632" v="192" actId="26606"/>
          <ac:cxnSpMkLst>
            <pc:docMk/>
            <pc:sldMk cId="1201592402" sldId="317"/>
            <ac:cxnSpMk id="15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17T21:05:03.649" v="202" actId="26606"/>
          <ac:cxnSpMkLst>
            <pc:docMk/>
            <pc:sldMk cId="1201592402" sldId="317"/>
            <ac:cxnSpMk id="160" creationId="{5CF4C623-16D7-4722-8EFB-A5B0E3BC077D}"/>
          </ac:cxnSpMkLst>
        </pc:cxnChg>
        <pc:cxnChg chg="add del">
          <ac:chgData name="Odeghe, Isaac" userId="5d4d540f-b79c-4f1d-abc2-639d713338f1" providerId="ADAL" clId="{42549D3C-B9F8-48C3-AC7A-7406A3EF6F1D}" dt="2020-04-17T21:04:18.005" v="194" actId="26606"/>
          <ac:cxnSpMkLst>
            <pc:docMk/>
            <pc:sldMk cId="1201592402" sldId="317"/>
            <ac:cxnSpMk id="161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17T21:04:18.005" v="194" actId="26606"/>
          <ac:cxnSpMkLst>
            <pc:docMk/>
            <pc:sldMk cId="1201592402" sldId="317"/>
            <ac:cxnSpMk id="163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17T21:04:20.832" v="196" actId="26606"/>
          <ac:cxnSpMkLst>
            <pc:docMk/>
            <pc:sldMk cId="1201592402" sldId="317"/>
            <ac:cxnSpMk id="172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5:03.649" v="202" actId="26606"/>
          <ac:cxnSpMkLst>
            <pc:docMk/>
            <pc:sldMk cId="1201592402" sldId="317"/>
            <ac:cxnSpMk id="177" creationId="{46AAE0A1-60AD-4190-B85D-2DD8148369C7}"/>
          </ac:cxnSpMkLst>
        </pc:cxnChg>
        <pc:cxnChg chg="add del">
          <ac:chgData name="Odeghe, Isaac" userId="5d4d540f-b79c-4f1d-abc2-639d713338f1" providerId="ADAL" clId="{42549D3C-B9F8-48C3-AC7A-7406A3EF6F1D}" dt="2020-04-17T21:06:17.064" v="260" actId="26606"/>
          <ac:cxnSpMkLst>
            <pc:docMk/>
            <pc:sldMk cId="1201592402" sldId="317"/>
            <ac:cxnSpMk id="178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17T21:06:17.060" v="259" actId="26606"/>
          <ac:cxnSpMkLst>
            <pc:docMk/>
            <pc:sldMk cId="1201592402" sldId="317"/>
            <ac:cxnSpMk id="181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17T21:06:17.060" v="259" actId="26606"/>
          <ac:cxnSpMkLst>
            <pc:docMk/>
            <pc:sldMk cId="1201592402" sldId="317"/>
            <ac:cxnSpMk id="183" creationId="{A24DAE64-2302-42EA-8239-F2F0775CA5AD}"/>
          </ac:cxnSpMkLst>
        </pc:cxnChg>
      </pc:sldChg>
      <pc:sldChg chg="addSp modSp add mod setBg">
        <pc:chgData name="Odeghe, Isaac" userId="5d4d540f-b79c-4f1d-abc2-639d713338f1" providerId="ADAL" clId="{42549D3C-B9F8-48C3-AC7A-7406A3EF6F1D}" dt="2020-04-29T19:02:11.389" v="5504" actId="20577"/>
        <pc:sldMkLst>
          <pc:docMk/>
          <pc:sldMk cId="3118557171" sldId="318"/>
        </pc:sldMkLst>
        <pc:spChg chg="mod">
          <ac:chgData name="Odeghe, Isaac" userId="5d4d540f-b79c-4f1d-abc2-639d713338f1" providerId="ADAL" clId="{42549D3C-B9F8-48C3-AC7A-7406A3EF6F1D}" dt="2020-04-29T19:02:11.389" v="5504" actId="20577"/>
          <ac:spMkLst>
            <pc:docMk/>
            <pc:sldMk cId="3118557171" sldId="318"/>
            <ac:spMk id="2" creationId="{9B4E5074-44AD-40CE-80D8-3736B8819EC1}"/>
          </ac:spMkLst>
        </pc:spChg>
        <pc:spChg chg="mod">
          <ac:chgData name="Odeghe, Isaac" userId="5d4d540f-b79c-4f1d-abc2-639d713338f1" providerId="ADAL" clId="{42549D3C-B9F8-48C3-AC7A-7406A3EF6F1D}" dt="2020-04-19T20:53:11.907" v="1364" actId="20577"/>
          <ac:spMkLst>
            <pc:docMk/>
            <pc:sldMk cId="3118557171" sldId="318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1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19T20:49:13.212" v="1294" actId="26606"/>
          <ac:spMkLst>
            <pc:docMk/>
            <pc:sldMk cId="3118557171" sldId="318"/>
            <ac:spMk id="14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19T20:50:25.428" v="1359" actId="27957"/>
          <ac:picMkLst>
            <pc:docMk/>
            <pc:sldMk cId="3118557171" sldId="318"/>
            <ac:picMk id="7" creationId="{B01F3E63-BD5D-4580-B098-A15BEAD4F262}"/>
          </ac:picMkLst>
        </pc:picChg>
        <pc:picChg chg="add">
          <ac:chgData name="Odeghe, Isaac" userId="5d4d540f-b79c-4f1d-abc2-639d713338f1" providerId="ADAL" clId="{42549D3C-B9F8-48C3-AC7A-7406A3EF6F1D}" dt="2020-04-19T20:49:13.212" v="1294" actId="26606"/>
          <ac:picMkLst>
            <pc:docMk/>
            <pc:sldMk cId="3118557171" sldId="318"/>
            <ac:picMk id="1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19T20:49:13.212" v="1294" actId="26606"/>
          <ac:cxnSpMkLst>
            <pc:docMk/>
            <pc:sldMk cId="3118557171" sldId="318"/>
            <ac:cxnSpMk id="1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19T20:49:13.212" v="1294" actId="26606"/>
          <ac:cxnSpMkLst>
            <pc:docMk/>
            <pc:sldMk cId="3118557171" sldId="318"/>
            <ac:cxnSpMk id="18" creationId="{A24DAE64-2302-42EA-8239-F2F0775CA5AD}"/>
          </ac:cxnSpMkLst>
        </pc:cxnChg>
      </pc:sldChg>
      <pc:sldChg chg="add">
        <pc:chgData name="Odeghe, Isaac" userId="5d4d540f-b79c-4f1d-abc2-639d713338f1" providerId="ADAL" clId="{42549D3C-B9F8-48C3-AC7A-7406A3EF6F1D}" dt="2020-04-19T20:19:44.654" v="845"/>
        <pc:sldMkLst>
          <pc:docMk/>
          <pc:sldMk cId="1546661724" sldId="319"/>
        </pc:sldMkLst>
      </pc:sldChg>
      <pc:sldChg chg="addSp modSp add mod setBg">
        <pc:chgData name="Odeghe, Isaac" userId="5d4d540f-b79c-4f1d-abc2-639d713338f1" providerId="ADAL" clId="{42549D3C-B9F8-48C3-AC7A-7406A3EF6F1D}" dt="2020-04-29T19:02:32.388" v="5515" actId="20577"/>
        <pc:sldMkLst>
          <pc:docMk/>
          <pc:sldMk cId="1773492638" sldId="320"/>
        </pc:sldMkLst>
        <pc:spChg chg="mod">
          <ac:chgData name="Odeghe, Isaac" userId="5d4d540f-b79c-4f1d-abc2-639d713338f1" providerId="ADAL" clId="{42549D3C-B9F8-48C3-AC7A-7406A3EF6F1D}" dt="2020-04-29T19:02:32.388" v="5515" actId="20577"/>
          <ac:spMkLst>
            <pc:docMk/>
            <pc:sldMk cId="1773492638" sldId="320"/>
            <ac:spMk id="2" creationId="{9B4E5074-44AD-40CE-80D8-3736B8819EC1}"/>
          </ac:spMkLst>
        </pc:spChg>
        <pc:spChg chg="mo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3" creationId="{EA164763-1E1A-4833-88DB-74CA2E29449D}"/>
          </ac:spMkLst>
        </pc:spChg>
        <pc:spChg chg="ad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1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19T20:47:08.554" v="1285" actId="26606"/>
          <ac:spMkLst>
            <pc:docMk/>
            <pc:sldMk cId="1773492638" sldId="320"/>
            <ac:spMk id="14" creationId="{EF2A81E1-BCBE-426B-8C09-33274E69409D}"/>
          </ac:spMkLst>
        </pc:spChg>
        <pc:picChg chg="add">
          <ac:chgData name="Odeghe, Isaac" userId="5d4d540f-b79c-4f1d-abc2-639d713338f1" providerId="ADAL" clId="{42549D3C-B9F8-48C3-AC7A-7406A3EF6F1D}" dt="2020-04-19T20:47:08.554" v="1285" actId="26606"/>
          <ac:picMkLst>
            <pc:docMk/>
            <pc:sldMk cId="1773492638" sldId="320"/>
            <ac:picMk id="7" creationId="{14A7C1F5-75E8-4E27-A394-390AEEE5E27A}"/>
          </ac:picMkLst>
        </pc:picChg>
        <pc:picChg chg="add">
          <ac:chgData name="Odeghe, Isaac" userId="5d4d540f-b79c-4f1d-abc2-639d713338f1" providerId="ADAL" clId="{42549D3C-B9F8-48C3-AC7A-7406A3EF6F1D}" dt="2020-04-19T20:47:08.554" v="1285" actId="26606"/>
          <ac:picMkLst>
            <pc:docMk/>
            <pc:sldMk cId="1773492638" sldId="320"/>
            <ac:picMk id="1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19T20:47:08.554" v="1285" actId="26606"/>
          <ac:cxnSpMkLst>
            <pc:docMk/>
            <pc:sldMk cId="1773492638" sldId="320"/>
            <ac:cxnSpMk id="1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19T20:47:08.554" v="1285" actId="26606"/>
          <ac:cxnSpMkLst>
            <pc:docMk/>
            <pc:sldMk cId="1773492638" sldId="320"/>
            <ac:cxnSpMk id="18" creationId="{A24DAE64-2302-42EA-8239-F2F0775CA5AD}"/>
          </ac:cxnSpMkLst>
        </pc:cxnChg>
      </pc:sldChg>
      <pc:sldChg chg="modSp add ord">
        <pc:chgData name="Odeghe, Isaac" userId="5d4d540f-b79c-4f1d-abc2-639d713338f1" providerId="ADAL" clId="{42549D3C-B9F8-48C3-AC7A-7406A3EF6F1D}" dt="2020-04-25T22:48:10.691" v="3134" actId="20577"/>
        <pc:sldMkLst>
          <pc:docMk/>
          <pc:sldMk cId="4136801988" sldId="321"/>
        </pc:sldMkLst>
        <pc:graphicFrameChg chg="mod">
          <ac:chgData name="Odeghe, Isaac" userId="5d4d540f-b79c-4f1d-abc2-639d713338f1" providerId="ADAL" clId="{42549D3C-B9F8-48C3-AC7A-7406A3EF6F1D}" dt="2020-04-25T22:48:10.691" v="3134" actId="20577"/>
          <ac:graphicFrameMkLst>
            <pc:docMk/>
            <pc:sldMk cId="4136801988" sldId="321"/>
            <ac:graphicFrameMk id="17" creationId="{FDD4ABE5-3802-4DD3-9BAC-A149CFD12A9D}"/>
          </ac:graphicFrameMkLst>
        </pc:graphicFrameChg>
      </pc:sldChg>
      <pc:sldChg chg="add">
        <pc:chgData name="Odeghe, Isaac" userId="5d4d540f-b79c-4f1d-abc2-639d713338f1" providerId="ADAL" clId="{42549D3C-B9F8-48C3-AC7A-7406A3EF6F1D}" dt="2020-04-19T21:19:50.224" v="1597"/>
        <pc:sldMkLst>
          <pc:docMk/>
          <pc:sldMk cId="1531139609" sldId="322"/>
        </pc:sldMkLst>
      </pc:sldChg>
      <pc:sldChg chg="modSp add">
        <pc:chgData name="Odeghe, Isaac" userId="5d4d540f-b79c-4f1d-abc2-639d713338f1" providerId="ADAL" clId="{42549D3C-B9F8-48C3-AC7A-7406A3EF6F1D}" dt="2020-04-22T16:48:52.287" v="2577" actId="20577"/>
        <pc:sldMkLst>
          <pc:docMk/>
          <pc:sldMk cId="2443699433" sldId="323"/>
        </pc:sldMkLst>
        <pc:graphicFrameChg chg="mod">
          <ac:chgData name="Odeghe, Isaac" userId="5d4d540f-b79c-4f1d-abc2-639d713338f1" providerId="ADAL" clId="{42549D3C-B9F8-48C3-AC7A-7406A3EF6F1D}" dt="2020-04-22T16:48:52.287" v="2577" actId="20577"/>
          <ac:graphicFrameMkLst>
            <pc:docMk/>
            <pc:sldMk cId="2443699433" sldId="323"/>
            <ac:graphicFrameMk id="17" creationId="{FDD4ABE5-3802-4DD3-9BAC-A149CFD12A9D}"/>
          </ac:graphicFrameMkLst>
        </pc:graphicFrameChg>
      </pc:sldChg>
      <pc:sldChg chg="add del">
        <pc:chgData name="Odeghe, Isaac" userId="5d4d540f-b79c-4f1d-abc2-639d713338f1" providerId="ADAL" clId="{42549D3C-B9F8-48C3-AC7A-7406A3EF6F1D}" dt="2020-04-19T21:38:53.760" v="1626"/>
        <pc:sldMkLst>
          <pc:docMk/>
          <pc:sldMk cId="2915242932" sldId="323"/>
        </pc:sldMkLst>
      </pc:sldChg>
      <pc:sldChg chg="add">
        <pc:chgData name="Odeghe, Isaac" userId="5d4d540f-b79c-4f1d-abc2-639d713338f1" providerId="ADAL" clId="{42549D3C-B9F8-48C3-AC7A-7406A3EF6F1D}" dt="2020-04-19T22:03:30.980" v="1693"/>
        <pc:sldMkLst>
          <pc:docMk/>
          <pc:sldMk cId="3318752735" sldId="324"/>
        </pc:sldMkLst>
      </pc:sldChg>
      <pc:sldChg chg="addSp delSp modSp add ord">
        <pc:chgData name="Odeghe, Isaac" userId="5d4d540f-b79c-4f1d-abc2-639d713338f1" providerId="ADAL" clId="{42549D3C-B9F8-48C3-AC7A-7406A3EF6F1D}" dt="2020-04-19T22:59:34.168" v="1940" actId="20578"/>
        <pc:sldMkLst>
          <pc:docMk/>
          <pc:sldMk cId="2167001613" sldId="325"/>
        </pc:sldMkLst>
        <pc:spChg chg="mo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2" creationId="{486A2CAF-0050-4B70-8084-8219A5AB875A}"/>
          </ac:spMkLst>
        </pc:spChg>
        <pc:spChg chg="mod">
          <ac:chgData name="Odeghe, Isaac" userId="5d4d540f-b79c-4f1d-abc2-639d713338f1" providerId="ADAL" clId="{42549D3C-B9F8-48C3-AC7A-7406A3EF6F1D}" dt="2020-04-19T22:45:21.186" v="1903" actId="20577"/>
          <ac:spMkLst>
            <pc:docMk/>
            <pc:sldMk cId="2167001613" sldId="325"/>
            <ac:spMk id="3" creationId="{F0845AFD-0CD4-4BF5-B698-144EBF755FF5}"/>
          </ac:spMkLst>
        </pc:spChg>
        <pc:spChg chg="add mod">
          <ac:chgData name="Odeghe, Isaac" userId="5d4d540f-b79c-4f1d-abc2-639d713338f1" providerId="ADAL" clId="{42549D3C-B9F8-48C3-AC7A-7406A3EF6F1D}" dt="2020-04-19T22:39:26.384" v="1889" actId="14100"/>
          <ac:spMkLst>
            <pc:docMk/>
            <pc:sldMk cId="2167001613" sldId="325"/>
            <ac:spMk id="4" creationId="{7EC30BD3-37D4-4EA1-A9DB-D702E9901A7F}"/>
          </ac:spMkLst>
        </pc:spChg>
        <pc:spChg chg="del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02" creationId="{021A4066-B261-49FE-952E-A0FE3EE75CD2}"/>
          </ac:spMkLst>
        </pc:spChg>
        <pc:spChg chg="del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06" creationId="{81958111-BC13-4D45-AB27-0C2C83F9BA64}"/>
          </ac:spMkLst>
        </pc:spChg>
        <pc:spChg chg="ad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19" creationId="{742C14A9-3617-46DD-9FC4-ED828A7D3E6F}"/>
          </ac:spMkLst>
        </pc:spChg>
        <pc:spChg chg="add">
          <ac:chgData name="Odeghe, Isaac" userId="5d4d540f-b79c-4f1d-abc2-639d713338f1" providerId="ADAL" clId="{42549D3C-B9F8-48C3-AC7A-7406A3EF6F1D}" dt="2020-04-19T22:39:04.674" v="1882" actId="26606"/>
          <ac:spMkLst>
            <pc:docMk/>
            <pc:sldMk cId="2167001613" sldId="325"/>
            <ac:spMk id="123" creationId="{19E5CB6C-D5A1-44AB-BAD0-E76C67ED2802}"/>
          </ac:spMkLst>
        </pc:spChg>
        <pc:grpChg chg="del">
          <ac:chgData name="Odeghe, Isaac" userId="5d4d540f-b79c-4f1d-abc2-639d713338f1" providerId="ADAL" clId="{42549D3C-B9F8-48C3-AC7A-7406A3EF6F1D}" dt="2020-04-19T22:39:04.674" v="1882" actId="26606"/>
          <ac:grpSpMkLst>
            <pc:docMk/>
            <pc:sldMk cId="2167001613" sldId="325"/>
            <ac:grpSpMk id="108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19T22:37:50.520" v="1878" actId="478"/>
          <ac:picMkLst>
            <pc:docMk/>
            <pc:sldMk cId="2167001613" sldId="325"/>
            <ac:picMk id="13" creationId="{9941D93E-1A0B-47BF-BAFA-AAEB8867D776}"/>
          </ac:picMkLst>
        </pc:picChg>
        <pc:picChg chg="add mod ord">
          <ac:chgData name="Odeghe, Isaac" userId="5d4d540f-b79c-4f1d-abc2-639d713338f1" providerId="ADAL" clId="{42549D3C-B9F8-48C3-AC7A-7406A3EF6F1D}" dt="2020-04-19T22:39:16.447" v="1884" actId="27614"/>
          <ac:picMkLst>
            <pc:docMk/>
            <pc:sldMk cId="2167001613" sldId="325"/>
            <ac:picMk id="14" creationId="{09185C39-6085-4E30-A947-994F179614A6}"/>
          </ac:picMkLst>
        </pc:picChg>
        <pc:picChg chg="add mod">
          <ac:chgData name="Odeghe, Isaac" userId="5d4d540f-b79c-4f1d-abc2-639d713338f1" providerId="ADAL" clId="{42549D3C-B9F8-48C3-AC7A-7406A3EF6F1D}" dt="2020-04-19T22:39:16.529" v="1886" actId="27614"/>
          <ac:picMkLst>
            <pc:docMk/>
            <pc:sldMk cId="2167001613" sldId="325"/>
            <ac:picMk id="15" creationId="{79392563-BD13-4B38-B9D2-23A26B359666}"/>
          </ac:picMkLst>
        </pc:picChg>
        <pc:picChg chg="del">
          <ac:chgData name="Odeghe, Isaac" userId="5d4d540f-b79c-4f1d-abc2-639d713338f1" providerId="ADAL" clId="{42549D3C-B9F8-48C3-AC7A-7406A3EF6F1D}" dt="2020-04-19T22:39:04.674" v="1882" actId="26606"/>
          <ac:picMkLst>
            <pc:docMk/>
            <pc:sldMk cId="2167001613" sldId="325"/>
            <ac:picMk id="112" creationId="{D42F4933-2ECF-4EE5-BCE4-F19E3CA609FE}"/>
          </ac:picMkLst>
        </pc:picChg>
        <pc:picChg chg="add">
          <ac:chgData name="Odeghe, Isaac" userId="5d4d540f-b79c-4f1d-abc2-639d713338f1" providerId="ADAL" clId="{42549D3C-B9F8-48C3-AC7A-7406A3EF6F1D}" dt="2020-04-19T22:39:04.674" v="1882" actId="26606"/>
          <ac:picMkLst>
            <pc:docMk/>
            <pc:sldMk cId="2167001613" sldId="325"/>
            <ac:picMk id="125" creationId="{D5A16967-5C32-4A48-9F02-4F0228AC8DBA}"/>
          </ac:picMkLst>
        </pc:picChg>
        <pc:cxnChg chg="del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04" creationId="{381B4579-E2EA-4BD7-94FF-0A0BEE135C6B}"/>
          </ac:cxnSpMkLst>
        </pc:cxnChg>
        <pc:cxnChg chg="del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14" creationId="{C6FAC23C-014D-4AC5-AD1B-36F7D0E7EF32}"/>
          </ac:cxnSpMkLst>
        </pc:cxnChg>
        <pc:cxnChg chg="add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21" creationId="{19AB0109-1C89-41F0-9EDF-3DE017BE3F27}"/>
          </ac:cxnSpMkLst>
        </pc:cxnChg>
        <pc:cxnChg chg="add">
          <ac:chgData name="Odeghe, Isaac" userId="5d4d540f-b79c-4f1d-abc2-639d713338f1" providerId="ADAL" clId="{42549D3C-B9F8-48C3-AC7A-7406A3EF6F1D}" dt="2020-04-19T22:39:04.674" v="1882" actId="26606"/>
          <ac:cxnSpMkLst>
            <pc:docMk/>
            <pc:sldMk cId="2167001613" sldId="325"/>
            <ac:cxnSpMk id="127" creationId="{942D078B-EF20-4DB1-AA1B-87F212C56A9A}"/>
          </ac:cxnSpMkLst>
        </pc:cxnChg>
      </pc:sldChg>
      <pc:sldChg chg="modSp new">
        <pc:chgData name="Odeghe, Isaac" userId="5d4d540f-b79c-4f1d-abc2-639d713338f1" providerId="ADAL" clId="{42549D3C-B9F8-48C3-AC7A-7406A3EF6F1D}" dt="2020-04-29T19:02:55.270" v="5518" actId="20577"/>
        <pc:sldMkLst>
          <pc:docMk/>
          <pc:sldMk cId="3011986577" sldId="326"/>
        </pc:sldMkLst>
        <pc:spChg chg="mod">
          <ac:chgData name="Odeghe, Isaac" userId="5d4d540f-b79c-4f1d-abc2-639d713338f1" providerId="ADAL" clId="{42549D3C-B9F8-48C3-AC7A-7406A3EF6F1D}" dt="2020-04-29T19:02:55.270" v="5518" actId="20577"/>
          <ac:spMkLst>
            <pc:docMk/>
            <pc:sldMk cId="3011986577" sldId="326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0T21:15:38.464" v="2081" actId="15"/>
          <ac:spMkLst>
            <pc:docMk/>
            <pc:sldMk cId="3011986577" sldId="326"/>
            <ac:spMk id="3" creationId="{7ED53328-BF5B-475E-8A97-4AF902B495AD}"/>
          </ac:spMkLst>
        </pc:spChg>
      </pc:sldChg>
      <pc:sldChg chg="modSp add">
        <pc:chgData name="Odeghe, Isaac" userId="5d4d540f-b79c-4f1d-abc2-639d713338f1" providerId="ADAL" clId="{42549D3C-B9F8-48C3-AC7A-7406A3EF6F1D}" dt="2020-04-29T19:03:01.165" v="5520" actId="20577"/>
        <pc:sldMkLst>
          <pc:docMk/>
          <pc:sldMk cId="2425746123" sldId="327"/>
        </pc:sldMkLst>
        <pc:spChg chg="mod">
          <ac:chgData name="Odeghe, Isaac" userId="5d4d540f-b79c-4f1d-abc2-639d713338f1" providerId="ADAL" clId="{42549D3C-B9F8-48C3-AC7A-7406A3EF6F1D}" dt="2020-04-29T19:03:01.165" v="5520" actId="20577"/>
          <ac:spMkLst>
            <pc:docMk/>
            <pc:sldMk cId="2425746123" sldId="327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6T20:59:18.724" v="3915" actId="20577"/>
          <ac:spMkLst>
            <pc:docMk/>
            <pc:sldMk cId="2425746123" sldId="327"/>
            <ac:spMk id="3" creationId="{7ED53328-BF5B-475E-8A97-4AF902B495AD}"/>
          </ac:spMkLst>
        </pc:spChg>
      </pc:sldChg>
      <pc:sldChg chg="modSp add">
        <pc:chgData name="Odeghe, Isaac" userId="5d4d540f-b79c-4f1d-abc2-639d713338f1" providerId="ADAL" clId="{42549D3C-B9F8-48C3-AC7A-7406A3EF6F1D}" dt="2020-04-29T19:03:09.673" v="5522" actId="20577"/>
        <pc:sldMkLst>
          <pc:docMk/>
          <pc:sldMk cId="2779259691" sldId="328"/>
        </pc:sldMkLst>
        <pc:spChg chg="mod">
          <ac:chgData name="Odeghe, Isaac" userId="5d4d540f-b79c-4f1d-abc2-639d713338f1" providerId="ADAL" clId="{42549D3C-B9F8-48C3-AC7A-7406A3EF6F1D}" dt="2020-04-29T19:03:09.673" v="5522" actId="20577"/>
          <ac:spMkLst>
            <pc:docMk/>
            <pc:sldMk cId="2779259691" sldId="328"/>
            <ac:spMk id="2" creationId="{B1FD79A9-2D25-4A22-B551-B94CA5DAC8D6}"/>
          </ac:spMkLst>
        </pc:spChg>
        <pc:spChg chg="mod">
          <ac:chgData name="Odeghe, Isaac" userId="5d4d540f-b79c-4f1d-abc2-639d713338f1" providerId="ADAL" clId="{42549D3C-B9F8-48C3-AC7A-7406A3EF6F1D}" dt="2020-04-28T20:17:22.436" v="5168"/>
          <ac:spMkLst>
            <pc:docMk/>
            <pc:sldMk cId="2779259691" sldId="328"/>
            <ac:spMk id="3" creationId="{7ED53328-BF5B-475E-8A97-4AF902B495AD}"/>
          </ac:spMkLst>
        </pc:spChg>
      </pc:sldChg>
      <pc:sldChg chg="addSp delSp modSp new mod setBg">
        <pc:chgData name="Odeghe, Isaac" userId="5d4d540f-b79c-4f1d-abc2-639d713338f1" providerId="ADAL" clId="{42549D3C-B9F8-48C3-AC7A-7406A3EF6F1D}" dt="2020-04-20T21:29:38.375" v="2216"/>
        <pc:sldMkLst>
          <pc:docMk/>
          <pc:sldMk cId="125150718" sldId="329"/>
        </pc:sldMkLst>
        <pc:spChg chg="mod">
          <ac:chgData name="Odeghe, Isaac" userId="5d4d540f-b79c-4f1d-abc2-639d713338f1" providerId="ADAL" clId="{42549D3C-B9F8-48C3-AC7A-7406A3EF6F1D}" dt="2020-04-20T21:29:38.375" v="2216"/>
          <ac:spMkLst>
            <pc:docMk/>
            <pc:sldMk cId="125150718" sldId="329"/>
            <ac:spMk id="2" creationId="{1E4795DC-B1D1-41C6-8916-C82CCBE1E7F4}"/>
          </ac:spMkLst>
        </pc:spChg>
        <pc:spChg chg="del">
          <ac:chgData name="Odeghe, Isaac" userId="5d4d540f-b79c-4f1d-abc2-639d713338f1" providerId="ADAL" clId="{42549D3C-B9F8-48C3-AC7A-7406A3EF6F1D}" dt="2020-04-20T21:27:32.614" v="2203"/>
          <ac:spMkLst>
            <pc:docMk/>
            <pc:sldMk cId="125150718" sldId="329"/>
            <ac:spMk id="3" creationId="{A28ABFB7-1661-48CF-8CA0-AB1D74B3D96B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1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19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27:48.312" v="2205" actId="26606"/>
          <ac:spMkLst>
            <pc:docMk/>
            <pc:sldMk cId="125150718" sldId="329"/>
            <ac:spMk id="27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3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7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27:51.182" v="2207" actId="26606"/>
          <ac:spMkLst>
            <pc:docMk/>
            <pc:sldMk cId="125150718" sldId="329"/>
            <ac:spMk id="38" creationId="{0CC36881-E309-4C41-8B5B-203AADC15FF6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4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0T21:27:51.198" v="2208" actId="26606"/>
          <ac:spMkLst>
            <pc:docMk/>
            <pc:sldMk cId="125150718" sldId="329"/>
            <ac:spMk id="54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27:48.312" v="2205" actId="26606"/>
          <ac:grpSpMkLst>
            <pc:docMk/>
            <pc:sldMk cId="125150718" sldId="329"/>
            <ac:grpSpMk id="2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27:51.182" v="2207" actId="26606"/>
          <ac:grpSpMkLst>
            <pc:docMk/>
            <pc:sldMk cId="125150718" sldId="329"/>
            <ac:grpSpMk id="40" creationId="{AED92372-F778-4E96-9E90-4E63BAF3CAD3}"/>
          </ac:grpSpMkLst>
        </pc:grpChg>
        <pc:grpChg chg="add">
          <ac:chgData name="Odeghe, Isaac" userId="5d4d540f-b79c-4f1d-abc2-639d713338f1" providerId="ADAL" clId="{42549D3C-B9F8-48C3-AC7A-7406A3EF6F1D}" dt="2020-04-20T21:27:51.198" v="2208" actId="26606"/>
          <ac:grpSpMkLst>
            <pc:docMk/>
            <pc:sldMk cId="125150718" sldId="329"/>
            <ac:grpSpMk id="53" creationId="{E8ACF89C-CFC3-4D68-B3C4-2BEFB7BBE5F7}"/>
          </ac:grpSpMkLst>
        </pc:grpChg>
        <pc:picChg chg="add mo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4" creationId="{B411F825-D25C-42EF-B288-87D300E62BE6}"/>
          </ac:picMkLst>
        </pc:picChg>
        <pc:picChg chg="add del">
          <ac:chgData name="Odeghe, Isaac" userId="5d4d540f-b79c-4f1d-abc2-639d713338f1" providerId="ADAL" clId="{42549D3C-B9F8-48C3-AC7A-7406A3EF6F1D}" dt="2020-04-20T21:27:48.312" v="2205" actId="26606"/>
          <ac:picMkLst>
            <pc:docMk/>
            <pc:sldMk cId="125150718" sldId="329"/>
            <ac:picMk id="1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27:48.312" v="2205" actId="26606"/>
          <ac:picMkLst>
            <pc:docMk/>
            <pc:sldMk cId="125150718" sldId="329"/>
            <ac:picMk id="29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27:51.182" v="2207" actId="26606"/>
          <ac:picMkLst>
            <pc:docMk/>
            <pc:sldMk cId="125150718" sldId="329"/>
            <ac:picMk id="3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27:51.182" v="2207" actId="26606"/>
          <ac:picMkLst>
            <pc:docMk/>
            <pc:sldMk cId="125150718" sldId="329"/>
            <ac:picMk id="43" creationId="{4B61EBEC-D0CA-456C-98A6-EDA1AC9FB0D6}"/>
          </ac:picMkLst>
        </pc:picChg>
        <pc:picChg chg="ad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4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0T21:27:51.198" v="2208" actId="26606"/>
          <ac:picMkLst>
            <pc:docMk/>
            <pc:sldMk cId="125150718" sldId="329"/>
            <ac:picMk id="55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1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15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21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27:48.312" v="2205" actId="26606"/>
          <ac:cxnSpMkLst>
            <pc:docMk/>
            <pc:sldMk cId="125150718" sldId="329"/>
            <ac:cxnSpMk id="3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5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6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39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27:51.182" v="2207" actId="26606"/>
          <ac:cxnSpMkLst>
            <pc:docMk/>
            <pc:sldMk cId="125150718" sldId="329"/>
            <ac:cxnSpMk id="44" creationId="{718A71EB-D327-4458-85FB-26336B2BA01B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4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4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5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0T21:27:51.198" v="2208" actId="26606"/>
          <ac:cxnSpMkLst>
            <pc:docMk/>
            <pc:sldMk cId="125150718" sldId="329"/>
            <ac:cxnSpMk id="56" creationId="{CF8B8C81-54DC-4AF5-B682-3A2C70A6B55C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0T21:33:49.070" v="2272"/>
        <pc:sldMkLst>
          <pc:docMk/>
          <pc:sldMk cId="774297798" sldId="330"/>
        </pc:sldMkLst>
        <pc:spChg chg="mod">
          <ac:chgData name="Odeghe, Isaac" userId="5d4d540f-b79c-4f1d-abc2-639d713338f1" providerId="ADAL" clId="{42549D3C-B9F8-48C3-AC7A-7406A3EF6F1D}" dt="2020-04-20T21:33:49.070" v="2272"/>
          <ac:spMkLst>
            <pc:docMk/>
            <pc:sldMk cId="774297798" sldId="330"/>
            <ac:spMk id="2" creationId="{1E4795DC-B1D1-41C6-8916-C82CCBE1E7F4}"/>
          </ac:spMkLst>
        </pc:spChg>
        <pc:spChg chg="add del mod">
          <ac:chgData name="Odeghe, Isaac" userId="5d4d540f-b79c-4f1d-abc2-639d713338f1" providerId="ADAL" clId="{42549D3C-B9F8-48C3-AC7A-7406A3EF6F1D}" dt="2020-04-20T21:29:25.068" v="2215" actId="478"/>
          <ac:spMkLst>
            <pc:docMk/>
            <pc:sldMk cId="774297798" sldId="330"/>
            <ac:spMk id="5" creationId="{7B38E5E1-A55D-4829-8EFB-8C9E7C534097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4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5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6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69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7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33:25.607" v="2268" actId="26606"/>
          <ac:spMkLst>
            <pc:docMk/>
            <pc:sldMk cId="774297798" sldId="330"/>
            <ac:spMk id="7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85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89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0T21:33:30.111" v="2270" actId="26606"/>
          <ac:spMkLst>
            <pc:docMk/>
            <pc:sldMk cId="774297798" sldId="330"/>
            <ac:spMk id="90" creationId="{94BB6862-3393-46CC-9A80-E400B3206A09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9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0T21:33:30.189" v="2271" actId="26606"/>
          <ac:spMkLst>
            <pc:docMk/>
            <pc:sldMk cId="774297798" sldId="330"/>
            <ac:spMk id="104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33:30.189" v="2271" actId="26606"/>
          <ac:grpSpMkLst>
            <pc:docMk/>
            <pc:sldMk cId="774297798" sldId="330"/>
            <ac:grpSpMk id="5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33:25.607" v="2268" actId="26606"/>
          <ac:grpSpMkLst>
            <pc:docMk/>
            <pc:sldMk cId="774297798" sldId="330"/>
            <ac:grpSpMk id="7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33:30.111" v="2270" actId="26606"/>
          <ac:grpSpMkLst>
            <pc:docMk/>
            <pc:sldMk cId="774297798" sldId="330"/>
            <ac:grpSpMk id="91" creationId="{ECD36A4A-123D-46E3-8A64-13B8B3F019BD}"/>
          </ac:grpSpMkLst>
        </pc:grpChg>
        <pc:grpChg chg="add">
          <ac:chgData name="Odeghe, Isaac" userId="5d4d540f-b79c-4f1d-abc2-639d713338f1" providerId="ADAL" clId="{42549D3C-B9F8-48C3-AC7A-7406A3EF6F1D}" dt="2020-04-20T21:33:30.189" v="2271" actId="26606"/>
          <ac:grpSpMkLst>
            <pc:docMk/>
            <pc:sldMk cId="774297798" sldId="330"/>
            <ac:grpSpMk id="103" creationId="{E8ACF89C-CFC3-4D68-B3C4-2BEFB7BBE5F7}"/>
          </ac:grpSpMkLst>
        </pc:grpChg>
        <pc:graphicFrameChg chg="add mod modGraphic">
          <ac:chgData name="Odeghe, Isaac" userId="5d4d540f-b79c-4f1d-abc2-639d713338f1" providerId="ADAL" clId="{42549D3C-B9F8-48C3-AC7A-7406A3EF6F1D}" dt="2020-04-20T21:33:30.189" v="2271" actId="26606"/>
          <ac:graphicFrameMkLst>
            <pc:docMk/>
            <pc:sldMk cId="774297798" sldId="330"/>
            <ac:graphicFrameMk id="6" creationId="{44EE5909-535C-47C4-837E-07D62197A20A}"/>
          </ac:graphicFrameMkLst>
        </pc:graphicFrameChg>
        <pc:picChg chg="del">
          <ac:chgData name="Odeghe, Isaac" userId="5d4d540f-b79c-4f1d-abc2-639d713338f1" providerId="ADAL" clId="{42549D3C-B9F8-48C3-AC7A-7406A3EF6F1D}" dt="2020-04-20T21:29:20.610" v="2214" actId="478"/>
          <ac:picMkLst>
            <pc:docMk/>
            <pc:sldMk cId="774297798" sldId="330"/>
            <ac:picMk id="4" creationId="{B411F825-D25C-42EF-B288-87D300E62BE6}"/>
          </ac:picMkLst>
        </pc:picChg>
        <pc:picChg chg="add del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4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55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33:25.607" v="2268" actId="26606"/>
          <ac:picMkLst>
            <pc:docMk/>
            <pc:sldMk cId="774297798" sldId="330"/>
            <ac:picMk id="6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33:25.607" v="2268" actId="26606"/>
          <ac:picMkLst>
            <pc:docMk/>
            <pc:sldMk cId="774297798" sldId="330"/>
            <ac:picMk id="8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33:30.111" v="2270" actId="26606"/>
          <ac:picMkLst>
            <pc:docMk/>
            <pc:sldMk cId="774297798" sldId="330"/>
            <ac:picMk id="86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0T21:33:30.111" v="2270" actId="26606"/>
          <ac:picMkLst>
            <pc:docMk/>
            <pc:sldMk cId="774297798" sldId="330"/>
            <ac:picMk id="93" creationId="{55EC7096-D0A6-471D-AE28-B68D70388E32}"/>
          </ac:picMkLst>
        </pc:picChg>
        <pc:picChg chg="add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9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0T21:33:30.189" v="2271" actId="26606"/>
          <ac:picMkLst>
            <pc:docMk/>
            <pc:sldMk cId="774297798" sldId="330"/>
            <ac:picMk id="105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4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4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5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56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6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67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73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33:25.607" v="2268" actId="26606"/>
          <ac:cxnSpMkLst>
            <pc:docMk/>
            <pc:sldMk cId="774297798" sldId="330"/>
            <ac:cxnSpMk id="83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87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88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0T21:33:30.111" v="2270" actId="26606"/>
          <ac:cxnSpMkLst>
            <pc:docMk/>
            <pc:sldMk cId="774297798" sldId="330"/>
            <ac:cxnSpMk id="94" creationId="{2E98EB88-99B6-483D-B203-0D5D63100504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9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9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10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0T21:33:30.189" v="2271" actId="26606"/>
          <ac:cxnSpMkLst>
            <pc:docMk/>
            <pc:sldMk cId="774297798" sldId="330"/>
            <ac:cxnSpMk id="106" creationId="{CF8B8C81-54DC-4AF5-B682-3A2C70A6B55C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1:38:37.680" v="2653"/>
        <pc:sldMkLst>
          <pc:docMk/>
          <pc:sldMk cId="1009705876" sldId="331"/>
        </pc:sldMkLst>
        <pc:spChg chg="mod">
          <ac:chgData name="Odeghe, Isaac" userId="5d4d540f-b79c-4f1d-abc2-639d713338f1" providerId="ADAL" clId="{42549D3C-B9F8-48C3-AC7A-7406A3EF6F1D}" dt="2020-04-25T21:38:37.680" v="2653"/>
          <ac:spMkLst>
            <pc:docMk/>
            <pc:sldMk cId="1009705876" sldId="331"/>
            <ac:spMk id="2" creationId="{1E4795DC-B1D1-41C6-8916-C82CCBE1E7F4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96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0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42:02.197" v="2317" actId="26606"/>
          <ac:spMkLst>
            <pc:docMk/>
            <pc:sldMk cId="1009705876" sldId="331"/>
            <ac:spMk id="104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1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12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19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20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21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10.148" v="2626" actId="26606"/>
          <ac:spMkLst>
            <pc:docMk/>
            <pc:sldMk cId="1009705876" sldId="331"/>
            <ac:spMk id="122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0T21:41:57.515" v="2312" actId="26606"/>
          <ac:spMkLst>
            <pc:docMk/>
            <pc:sldMk cId="1009705876" sldId="331"/>
            <ac:spMk id="12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35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39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0T21:42:00.620" v="2314" actId="26606"/>
          <ac:spMkLst>
            <pc:docMk/>
            <pc:sldMk cId="1009705876" sldId="331"/>
            <ac:spMk id="140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48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2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3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0T21:42:02.167" v="2316" actId="26606"/>
          <ac:spMkLst>
            <pc:docMk/>
            <pc:sldMk cId="1009705876" sldId="331"/>
            <ac:spMk id="156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0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4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165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7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78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59.524" v="2640" actId="26606"/>
          <ac:spMkLst>
            <pc:docMk/>
            <pc:sldMk cId="1009705876" sldId="331"/>
            <ac:spMk id="181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186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0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4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195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7:14.747" v="2628" actId="26606"/>
          <ac:spMkLst>
            <pc:docMk/>
            <pc:sldMk cId="1009705876" sldId="331"/>
            <ac:spMk id="200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202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3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7" creationId="{7F0FC757-0FB0-43DC-8A8C-A60D5517549D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08" creationId="{B078FCAE-E8BE-4215-8F37-55B5EE72FAB4}"/>
          </ac:spMkLst>
        </pc:spChg>
        <pc:spChg chg="add del">
          <ac:chgData name="Odeghe, Isaac" userId="5d4d540f-b79c-4f1d-abc2-639d713338f1" providerId="ADAL" clId="{42549D3C-B9F8-48C3-AC7A-7406A3EF6F1D}" dt="2020-04-25T21:37:17.571" v="2630" actId="26606"/>
          <ac:spMkLst>
            <pc:docMk/>
            <pc:sldMk cId="1009705876" sldId="331"/>
            <ac:spMk id="211" creationId="{A88BBAE4-1AA8-4249-AB11-FEFFDB51A7C1}"/>
          </ac:spMkLst>
        </pc:spChg>
        <pc:spChg chg="add del">
          <ac:chgData name="Odeghe, Isaac" userId="5d4d540f-b79c-4f1d-abc2-639d713338f1" providerId="ADAL" clId="{42549D3C-B9F8-48C3-AC7A-7406A3EF6F1D}" dt="2020-04-25T21:38:06.012" v="2642" actId="26606"/>
          <ac:spMkLst>
            <pc:docMk/>
            <pc:sldMk cId="1009705876" sldId="331"/>
            <ac:spMk id="214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15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19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48.321" v="2638" actId="26606"/>
          <ac:spMkLst>
            <pc:docMk/>
            <pc:sldMk cId="1009705876" sldId="331"/>
            <ac:spMk id="220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28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30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1:37:38.438" v="2635" actId="26606"/>
          <ac:spMkLst>
            <pc:docMk/>
            <pc:sldMk cId="1009705876" sldId="331"/>
            <ac:spMk id="231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39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3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4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47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5T21:37:47.744" v="2637" actId="26606"/>
          <ac:spMkLst>
            <pc:docMk/>
            <pc:sldMk cId="1009705876" sldId="331"/>
            <ac:spMk id="24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54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5T21:38:10.231" v="2644" actId="26606"/>
          <ac:spMkLst>
            <pc:docMk/>
            <pc:sldMk cId="1009705876" sldId="331"/>
            <ac:spMk id="255" creationId="{94BB6862-3393-46CC-9A80-E400B3206A09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5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6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1:38:12.826" v="2646" actId="26606"/>
          <ac:spMkLst>
            <pc:docMk/>
            <pc:sldMk cId="1009705876" sldId="331"/>
            <ac:spMk id="270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4" creationId="{84C75E2B-CACA-478C-B26B-182AF87A18E3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8" creationId="{593D0D1F-C0CE-416A-883C-BF1E03F63B4B}"/>
          </ac:spMkLst>
        </pc:spChg>
        <pc:spChg chg="add del">
          <ac:chgData name="Odeghe, Isaac" userId="5d4d540f-b79c-4f1d-abc2-639d713338f1" providerId="ADAL" clId="{42549D3C-B9F8-48C3-AC7A-7406A3EF6F1D}" dt="2020-04-25T21:38:15.633" v="2648" actId="26606"/>
          <ac:spMkLst>
            <pc:docMk/>
            <pc:sldMk cId="1009705876" sldId="331"/>
            <ac:spMk id="279" creationId="{94BB6862-3393-46CC-9A80-E400B3206A09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86" creationId="{0CABCAE3-64FC-4149-819F-2C1812824154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0" creationId="{2FA7AD0A-1871-4DF8-9235-F49D0513B9C1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1" creationId="{36B04CFB-FAE5-47DD-9B3E-4E9BA7A89CC1}"/>
          </ac:spMkLst>
        </pc:spChg>
        <pc:spChg chg="add">
          <ac:chgData name="Odeghe, Isaac" userId="5d4d540f-b79c-4f1d-abc2-639d713338f1" providerId="ADAL" clId="{42549D3C-B9F8-48C3-AC7A-7406A3EF6F1D}" dt="2020-04-25T21:38:15.676" v="2649" actId="26606"/>
          <ac:spMkLst>
            <pc:docMk/>
            <pc:sldMk cId="1009705876" sldId="331"/>
            <ac:spMk id="295" creationId="{622F7FD7-8884-4FD5-95AB-0B5C6033ADF7}"/>
          </ac:spMkLst>
        </pc:spChg>
        <pc:grpChg chg="add del">
          <ac:chgData name="Odeghe, Isaac" userId="5d4d540f-b79c-4f1d-abc2-639d713338f1" providerId="ADAL" clId="{42549D3C-B9F8-48C3-AC7A-7406A3EF6F1D}" dt="2020-04-20T21:42:02.197" v="2317" actId="26606"/>
          <ac:grpSpMkLst>
            <pc:docMk/>
            <pc:sldMk cId="1009705876" sldId="331"/>
            <ac:grpSpMk id="103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0T21:41:57.515" v="2312" actId="26606"/>
          <ac:grpSpMkLst>
            <pc:docMk/>
            <pc:sldMk cId="1009705876" sldId="331"/>
            <ac:grpSpMk id="12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0.148" v="2626" actId="26606"/>
          <ac:grpSpMkLst>
            <pc:docMk/>
            <pc:sldMk cId="1009705876" sldId="331"/>
            <ac:grpSpMk id="126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0T21:42:00.620" v="2314" actId="26606"/>
          <ac:grpSpMkLst>
            <pc:docMk/>
            <pc:sldMk cId="1009705876" sldId="331"/>
            <ac:grpSpMk id="142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0T21:42:02.167" v="2316" actId="26606"/>
          <ac:grpSpMkLst>
            <pc:docMk/>
            <pc:sldMk cId="1009705876" sldId="331"/>
            <ac:grpSpMk id="155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5.676" v="2649" actId="26606"/>
          <ac:grpSpMkLst>
            <pc:docMk/>
            <pc:sldMk cId="1009705876" sldId="331"/>
            <ac:grpSpMk id="167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59.524" v="2640" actId="26606"/>
          <ac:grpSpMkLst>
            <pc:docMk/>
            <pc:sldMk cId="1009705876" sldId="331"/>
            <ac:grpSpMk id="180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4.747" v="2628" actId="26606"/>
          <ac:grpSpMkLst>
            <pc:docMk/>
            <pc:sldMk cId="1009705876" sldId="331"/>
            <ac:grpSpMk id="197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7:17.571" v="2630" actId="26606"/>
          <ac:grpSpMkLst>
            <pc:docMk/>
            <pc:sldMk cId="1009705876" sldId="331"/>
            <ac:grpSpMk id="210" creationId="{4907A2B9-67D8-42FB-A373-67076DE4D30F}"/>
          </ac:grpSpMkLst>
        </pc:grpChg>
        <pc:grpChg chg="add del">
          <ac:chgData name="Odeghe, Isaac" userId="5d4d540f-b79c-4f1d-abc2-639d713338f1" providerId="ADAL" clId="{42549D3C-B9F8-48C3-AC7A-7406A3EF6F1D}" dt="2020-04-25T21:37:48.321" v="2638" actId="26606"/>
          <ac:grpSpMkLst>
            <pc:docMk/>
            <pc:sldMk cId="1009705876" sldId="331"/>
            <ac:grpSpMk id="222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8:06.012" v="2642" actId="26606"/>
          <ac:grpSpMkLst>
            <pc:docMk/>
            <pc:sldMk cId="1009705876" sldId="331"/>
            <ac:grpSpMk id="224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38.438" v="2635" actId="26606"/>
          <ac:grpSpMkLst>
            <pc:docMk/>
            <pc:sldMk cId="1009705876" sldId="331"/>
            <ac:grpSpMk id="233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1:37:47.744" v="2637" actId="26606"/>
          <ac:grpSpMkLst>
            <pc:docMk/>
            <pc:sldMk cId="1009705876" sldId="331"/>
            <ac:grpSpMk id="246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0.231" v="2644" actId="26606"/>
          <ac:grpSpMkLst>
            <pc:docMk/>
            <pc:sldMk cId="1009705876" sldId="331"/>
            <ac:grpSpMk id="256" creationId="{ECD36A4A-123D-46E3-8A64-13B8B3F019BD}"/>
          </ac:grpSpMkLst>
        </pc:grpChg>
        <pc:grpChg chg="add del">
          <ac:chgData name="Odeghe, Isaac" userId="5d4d540f-b79c-4f1d-abc2-639d713338f1" providerId="ADAL" clId="{42549D3C-B9F8-48C3-AC7A-7406A3EF6F1D}" dt="2020-04-25T21:38:12.826" v="2646" actId="26606"/>
          <ac:grpSpMkLst>
            <pc:docMk/>
            <pc:sldMk cId="1009705876" sldId="331"/>
            <ac:grpSpMk id="268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1:38:15.633" v="2648" actId="26606"/>
          <ac:grpSpMkLst>
            <pc:docMk/>
            <pc:sldMk cId="1009705876" sldId="331"/>
            <ac:grpSpMk id="280" creationId="{ECD36A4A-123D-46E3-8A64-13B8B3F019BD}"/>
          </ac:grpSpMkLst>
        </pc:grpChg>
        <pc:grpChg chg="add">
          <ac:chgData name="Odeghe, Isaac" userId="5d4d540f-b79c-4f1d-abc2-639d713338f1" providerId="ADAL" clId="{42549D3C-B9F8-48C3-AC7A-7406A3EF6F1D}" dt="2020-04-25T21:38:15.676" v="2649" actId="26606"/>
          <ac:grpSpMkLst>
            <pc:docMk/>
            <pc:sldMk cId="1009705876" sldId="331"/>
            <ac:grpSpMk id="293" creationId="{E8ACF89C-CFC3-4D68-B3C4-2BEFB7BBE5F7}"/>
          </ac:grpSpMkLst>
        </pc:grpChg>
        <pc:graphicFrameChg chg="del">
          <ac:chgData name="Odeghe, Isaac" userId="5d4d540f-b79c-4f1d-abc2-639d713338f1" providerId="ADAL" clId="{42549D3C-B9F8-48C3-AC7A-7406A3EF6F1D}" dt="2020-04-20T21:35:10.521" v="2282" actId="478"/>
          <ac:graphicFrameMkLst>
            <pc:docMk/>
            <pc:sldMk cId="1009705876" sldId="331"/>
            <ac:graphicFrameMk id="6" creationId="{44EE5909-535C-47C4-837E-07D62197A20A}"/>
          </ac:graphicFrameMkLst>
        </pc:graphicFrameChg>
        <pc:picChg chg="add del mod">
          <ac:chgData name="Odeghe, Isaac" userId="5d4d540f-b79c-4f1d-abc2-639d713338f1" providerId="ADAL" clId="{42549D3C-B9F8-48C3-AC7A-7406A3EF6F1D}" dt="2020-04-25T21:36:43.252" v="2623" actId="478"/>
          <ac:picMkLst>
            <pc:docMk/>
            <pc:sldMk cId="1009705876" sldId="331"/>
            <ac:picMk id="3" creationId="{D61318B6-93C2-49B3-9FEC-76081F17C057}"/>
          </ac:picMkLst>
        </pc:picChg>
        <pc:picChg chg="add mod">
          <ac:chgData name="Odeghe, Isaac" userId="5d4d540f-b79c-4f1d-abc2-639d713338f1" providerId="ADAL" clId="{42549D3C-B9F8-48C3-AC7A-7406A3EF6F1D}" dt="2020-04-25T21:38:32.042" v="2651" actId="27614"/>
          <ac:picMkLst>
            <pc:docMk/>
            <pc:sldMk cId="1009705876" sldId="331"/>
            <ac:picMk id="4" creationId="{905C0076-D05B-429B-ABED-5803FE292C5A}"/>
          </ac:picMkLst>
        </pc:picChg>
        <pc:picChg chg="add del">
          <ac:chgData name="Odeghe, Isaac" userId="5d4d540f-b79c-4f1d-abc2-639d713338f1" providerId="ADAL" clId="{42549D3C-B9F8-48C3-AC7A-7406A3EF6F1D}" dt="2020-04-20T21:42:02.197" v="2317" actId="26606"/>
          <ac:picMkLst>
            <pc:docMk/>
            <pc:sldMk cId="1009705876" sldId="331"/>
            <ac:picMk id="97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42:02.197" v="2317" actId="26606"/>
          <ac:picMkLst>
            <pc:docMk/>
            <pc:sldMk cId="1009705876" sldId="331"/>
            <ac:picMk id="105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41:57.515" v="2312" actId="26606"/>
          <ac:picMkLst>
            <pc:docMk/>
            <pc:sldMk cId="1009705876" sldId="331"/>
            <ac:picMk id="113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0.148" v="2626" actId="26606"/>
          <ac:picMkLst>
            <pc:docMk/>
            <pc:sldMk cId="1009705876" sldId="331"/>
            <ac:picMk id="114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41:57.515" v="2312" actId="26606"/>
          <ac:picMkLst>
            <pc:docMk/>
            <pc:sldMk cId="1009705876" sldId="331"/>
            <ac:picMk id="13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0T21:42:00.620" v="2314" actId="26606"/>
          <ac:picMkLst>
            <pc:docMk/>
            <pc:sldMk cId="1009705876" sldId="331"/>
            <ac:picMk id="136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0T21:42:00.620" v="2314" actId="26606"/>
          <ac:picMkLst>
            <pc:docMk/>
            <pc:sldMk cId="1009705876" sldId="331"/>
            <ac:picMk id="14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0T21:42:02.167" v="2316" actId="26606"/>
          <ac:picMkLst>
            <pc:docMk/>
            <pc:sldMk cId="1009705876" sldId="331"/>
            <ac:picMk id="149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0T21:42:02.167" v="2316" actId="26606"/>
          <ac:picMkLst>
            <pc:docMk/>
            <pc:sldMk cId="1009705876" sldId="331"/>
            <ac:picMk id="157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161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170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59.524" v="2640" actId="26606"/>
          <ac:picMkLst>
            <pc:docMk/>
            <pc:sldMk cId="1009705876" sldId="331"/>
            <ac:picMk id="174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59.524" v="2640" actId="26606"/>
          <ac:picMkLst>
            <pc:docMk/>
            <pc:sldMk cId="1009705876" sldId="331"/>
            <ac:picMk id="182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0.231" v="2644" actId="26606"/>
          <ac:picMkLst>
            <pc:docMk/>
            <pc:sldMk cId="1009705876" sldId="331"/>
            <ac:picMk id="183" creationId="{55EC7096-D0A6-471D-AE28-B68D70388E32}"/>
          </ac:picMkLst>
        </pc:picChg>
        <pc:picChg chg="add del">
          <ac:chgData name="Odeghe, Isaac" userId="5d4d540f-b79c-4f1d-abc2-639d713338f1" providerId="ADAL" clId="{42549D3C-B9F8-48C3-AC7A-7406A3EF6F1D}" dt="2020-04-25T21:37:10.148" v="2626" actId="26606"/>
          <ac:picMkLst>
            <pc:docMk/>
            <pc:sldMk cId="1009705876" sldId="331"/>
            <ac:picMk id="18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8:06.012" v="2642" actId="26606"/>
          <ac:picMkLst>
            <pc:docMk/>
            <pc:sldMk cId="1009705876" sldId="331"/>
            <ac:picMk id="1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7:14.747" v="2628" actId="26606"/>
          <ac:picMkLst>
            <pc:docMk/>
            <pc:sldMk cId="1009705876" sldId="331"/>
            <ac:picMk id="191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4.747" v="2628" actId="26606"/>
          <ac:picMkLst>
            <pc:docMk/>
            <pc:sldMk cId="1009705876" sldId="331"/>
            <ac:picMk id="20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7:17.571" v="2630" actId="26606"/>
          <ac:picMkLst>
            <pc:docMk/>
            <pc:sldMk cId="1009705876" sldId="331"/>
            <ac:picMk id="204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7:17.571" v="2630" actId="26606"/>
          <ac:picMkLst>
            <pc:docMk/>
            <pc:sldMk cId="1009705876" sldId="331"/>
            <ac:picMk id="212" creationId="{FF48ABDD-EC14-4852-8085-531535B95FB1}"/>
          </ac:picMkLst>
        </pc:picChg>
        <pc:picChg chg="add del">
          <ac:chgData name="Odeghe, Isaac" userId="5d4d540f-b79c-4f1d-abc2-639d713338f1" providerId="ADAL" clId="{42549D3C-B9F8-48C3-AC7A-7406A3EF6F1D}" dt="2020-04-25T21:37:48.321" v="2638" actId="26606"/>
          <ac:picMkLst>
            <pc:docMk/>
            <pc:sldMk cId="1009705876" sldId="331"/>
            <ac:picMk id="216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7:48.321" v="2638" actId="26606"/>
          <ac:picMkLst>
            <pc:docMk/>
            <pc:sldMk cId="1009705876" sldId="331"/>
            <ac:picMk id="22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38.438" v="2635" actId="26606"/>
          <ac:picMkLst>
            <pc:docMk/>
            <pc:sldMk cId="1009705876" sldId="331"/>
            <ac:picMk id="229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1:38:06.012" v="2642" actId="26606"/>
          <ac:picMkLst>
            <pc:docMk/>
            <pc:sldMk cId="1009705876" sldId="331"/>
            <ac:picMk id="235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38.438" v="2635" actId="26606"/>
          <ac:picMkLst>
            <pc:docMk/>
            <pc:sldMk cId="1009705876" sldId="331"/>
            <ac:picMk id="236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1:37:47.744" v="2637" actId="26606"/>
          <ac:picMkLst>
            <pc:docMk/>
            <pc:sldMk cId="1009705876" sldId="331"/>
            <ac:picMk id="240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8:10.231" v="2644" actId="26606"/>
          <ac:picMkLst>
            <pc:docMk/>
            <pc:sldMk cId="1009705876" sldId="331"/>
            <ac:picMk id="248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5T21:37:47.744" v="2637" actId="26606"/>
          <ac:picMkLst>
            <pc:docMk/>
            <pc:sldMk cId="1009705876" sldId="331"/>
            <ac:picMk id="250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2.826" v="2646" actId="26606"/>
          <ac:picMkLst>
            <pc:docMk/>
            <pc:sldMk cId="1009705876" sldId="331"/>
            <ac:picMk id="262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1:38:12.826" v="2646" actId="26606"/>
          <ac:picMkLst>
            <pc:docMk/>
            <pc:sldMk cId="1009705876" sldId="331"/>
            <ac:picMk id="271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1:38:15.633" v="2648" actId="26606"/>
          <ac:picMkLst>
            <pc:docMk/>
            <pc:sldMk cId="1009705876" sldId="331"/>
            <ac:picMk id="275" creationId="{50FF2874-547C-4D14-9E18-28B19002FB8C}"/>
          </ac:picMkLst>
        </pc:picChg>
        <pc:picChg chg="add del">
          <ac:chgData name="Odeghe, Isaac" userId="5d4d540f-b79c-4f1d-abc2-639d713338f1" providerId="ADAL" clId="{42549D3C-B9F8-48C3-AC7A-7406A3EF6F1D}" dt="2020-04-25T21:38:15.633" v="2648" actId="26606"/>
          <ac:picMkLst>
            <pc:docMk/>
            <pc:sldMk cId="1009705876" sldId="331"/>
            <ac:picMk id="283" creationId="{55EC7096-D0A6-471D-AE28-B68D70388E32}"/>
          </ac:picMkLst>
        </pc:picChg>
        <pc:picChg chg="add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287" creationId="{012FDCFE-9AD2-4D8A-8CBF-B3AA37EBF6DD}"/>
          </ac:picMkLst>
        </pc:picChg>
        <pc:picChg chg="add">
          <ac:chgData name="Odeghe, Isaac" userId="5d4d540f-b79c-4f1d-abc2-639d713338f1" providerId="ADAL" clId="{42549D3C-B9F8-48C3-AC7A-7406A3EF6F1D}" dt="2020-04-25T21:38:15.676" v="2649" actId="26606"/>
          <ac:picMkLst>
            <pc:docMk/>
            <pc:sldMk cId="1009705876" sldId="331"/>
            <ac:picMk id="296" creationId="{16EFE474-4FE0-4E8F-8F09-5ED2C9E76A84}"/>
          </ac:picMkLst>
        </pc:pic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98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99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02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42:02.197" v="2317" actId="26606"/>
          <ac:cxnSpMkLst>
            <pc:docMk/>
            <pc:sldMk cId="1009705876" sldId="331"/>
            <ac:cxnSpMk id="106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10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109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1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16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17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1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23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24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41:57.515" v="2312" actId="26606"/>
          <ac:cxnSpMkLst>
            <pc:docMk/>
            <pc:sldMk cId="1009705876" sldId="331"/>
            <ac:cxnSpMk id="133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3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3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41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0T21:42:00.620" v="2314" actId="26606"/>
          <ac:cxnSpMkLst>
            <pc:docMk/>
            <pc:sldMk cId="1009705876" sldId="331"/>
            <ac:cxnSpMk id="146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0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1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4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0T21:42:02.167" v="2316" actId="26606"/>
          <ac:cxnSpMkLst>
            <pc:docMk/>
            <pc:sldMk cId="1009705876" sldId="331"/>
            <ac:cxnSpMk id="158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2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3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66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171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6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79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59.524" v="2640" actId="26606"/>
          <ac:cxnSpMkLst>
            <pc:docMk/>
            <pc:sldMk cId="1009705876" sldId="331"/>
            <ac:cxnSpMk id="184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10.148" v="2626" actId="26606"/>
          <ac:cxnSpMkLst>
            <pc:docMk/>
            <pc:sldMk cId="1009705876" sldId="331"/>
            <ac:cxnSpMk id="187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89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2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3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4.747" v="2628" actId="26606"/>
          <ac:cxnSpMkLst>
            <pc:docMk/>
            <pc:sldMk cId="1009705876" sldId="331"/>
            <ac:cxnSpMk id="196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198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199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5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6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09" creationId="{3AAF1CF6-A2E3-40FC-975A-E8E573D23299}"/>
          </ac:cxnSpMkLst>
        </pc:cxnChg>
        <pc:cxnChg chg="add del">
          <ac:chgData name="Odeghe, Isaac" userId="5d4d540f-b79c-4f1d-abc2-639d713338f1" providerId="ADAL" clId="{42549D3C-B9F8-48C3-AC7A-7406A3EF6F1D}" dt="2020-04-25T21:37:17.571" v="2630" actId="26606"/>
          <ac:cxnSpMkLst>
            <pc:docMk/>
            <pc:sldMk cId="1009705876" sldId="331"/>
            <ac:cxnSpMk id="213" creationId="{AF4E9326-7C69-4A33-9A45-62F659E4AE65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17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18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21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223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7:48.321" v="2638" actId="26606"/>
          <ac:cxnSpMkLst>
            <pc:docMk/>
            <pc:sldMk cId="1009705876" sldId="331"/>
            <ac:cxnSpMk id="226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232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1:37:38.438" v="2635" actId="26606"/>
          <ac:cxnSpMkLst>
            <pc:docMk/>
            <pc:sldMk cId="1009705876" sldId="331"/>
            <ac:cxnSpMk id="237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8:06.012" v="2642" actId="26606"/>
          <ac:cxnSpMkLst>
            <pc:docMk/>
            <pc:sldMk cId="1009705876" sldId="331"/>
            <ac:cxnSpMk id="238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1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2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45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7:47.744" v="2637" actId="26606"/>
          <ac:cxnSpMkLst>
            <pc:docMk/>
            <pc:sldMk cId="1009705876" sldId="331"/>
            <ac:cxnSpMk id="25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2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3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5T21:38:10.231" v="2644" actId="26606"/>
          <ac:cxnSpMkLst>
            <pc:docMk/>
            <pc:sldMk cId="1009705876" sldId="331"/>
            <ac:cxnSpMk id="259" creationId="{2E98EB88-99B6-483D-B203-0D5D63100504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4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67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1:38:12.826" v="2646" actId="26606"/>
          <ac:cxnSpMkLst>
            <pc:docMk/>
            <pc:sldMk cId="1009705876" sldId="331"/>
            <ac:cxnSpMk id="272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76" creationId="{36CF827D-A163-47F7-BD87-34EB4FA7D696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77" creationId="{D299D9A9-1DA8-433D-A9BC-FB48D93D4217}"/>
          </ac:cxnSpMkLst>
        </pc:cxnChg>
        <pc:cxnChg chg="add del">
          <ac:chgData name="Odeghe, Isaac" userId="5d4d540f-b79c-4f1d-abc2-639d713338f1" providerId="ADAL" clId="{42549D3C-B9F8-48C3-AC7A-7406A3EF6F1D}" dt="2020-04-25T21:38:15.633" v="2648" actId="26606"/>
          <ac:cxnSpMkLst>
            <pc:docMk/>
            <pc:sldMk cId="1009705876" sldId="331"/>
            <ac:cxnSpMk id="284" creationId="{2E98EB88-99B6-483D-B203-0D5D63100504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88" creationId="{FBD463FC-4CA8-4FF4-85A3-AF9F4B98D210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89" creationId="{BECF35C3-8B44-4F4B-BD25-4C01823DB22A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92" creationId="{EE68D41B-9286-479F-9AB7-678C8E348D71}"/>
          </ac:cxnSpMkLst>
        </pc:cxnChg>
        <pc:cxnChg chg="add">
          <ac:chgData name="Odeghe, Isaac" userId="5d4d540f-b79c-4f1d-abc2-639d713338f1" providerId="ADAL" clId="{42549D3C-B9F8-48C3-AC7A-7406A3EF6F1D}" dt="2020-04-25T21:38:15.676" v="2649" actId="26606"/>
          <ac:cxnSpMkLst>
            <pc:docMk/>
            <pc:sldMk cId="1009705876" sldId="331"/>
            <ac:cxnSpMk id="297" creationId="{CF8B8C81-54DC-4AF5-B682-3A2C70A6B55C}"/>
          </ac:cxnSpMkLst>
        </pc:cxnChg>
      </pc:sldChg>
      <pc:sldChg chg="modSp new">
        <pc:chgData name="Odeghe, Isaac" userId="5d4d540f-b79c-4f1d-abc2-639d713338f1" providerId="ADAL" clId="{42549D3C-B9F8-48C3-AC7A-7406A3EF6F1D}" dt="2020-04-20T21:54:04.005" v="2573" actId="6549"/>
        <pc:sldMkLst>
          <pc:docMk/>
          <pc:sldMk cId="1537034641" sldId="332"/>
        </pc:sldMkLst>
        <pc:spChg chg="mod">
          <ac:chgData name="Odeghe, Isaac" userId="5d4d540f-b79c-4f1d-abc2-639d713338f1" providerId="ADAL" clId="{42549D3C-B9F8-48C3-AC7A-7406A3EF6F1D}" dt="2020-04-20T21:52:58.193" v="2560"/>
          <ac:spMkLst>
            <pc:docMk/>
            <pc:sldMk cId="1537034641" sldId="332"/>
            <ac:spMk id="2" creationId="{B60DEA52-0EA9-414B-ADCB-2AE27572FD0C}"/>
          </ac:spMkLst>
        </pc:spChg>
        <pc:spChg chg="mod">
          <ac:chgData name="Odeghe, Isaac" userId="5d4d540f-b79c-4f1d-abc2-639d713338f1" providerId="ADAL" clId="{42549D3C-B9F8-48C3-AC7A-7406A3EF6F1D}" dt="2020-04-20T21:54:04.005" v="2573" actId="6549"/>
          <ac:spMkLst>
            <pc:docMk/>
            <pc:sldMk cId="1537034641" sldId="332"/>
            <ac:spMk id="3" creationId="{7BBC16DE-002E-439F-AC7A-7F7C6131F416}"/>
          </ac:spMkLst>
        </pc:spChg>
      </pc:sldChg>
      <pc:sldChg chg="addSp delSp modSp add mod setBg">
        <pc:chgData name="Odeghe, Isaac" userId="5d4d540f-b79c-4f1d-abc2-639d713338f1" providerId="ADAL" clId="{42549D3C-B9F8-48C3-AC7A-7406A3EF6F1D}" dt="2020-04-29T19:03:21.225" v="5524"/>
        <pc:sldMkLst>
          <pc:docMk/>
          <pc:sldMk cId="1918790201" sldId="333"/>
        </pc:sldMkLst>
        <pc:spChg chg="mod">
          <ac:chgData name="Odeghe, Isaac" userId="5d4d540f-b79c-4f1d-abc2-639d713338f1" providerId="ADAL" clId="{42549D3C-B9F8-48C3-AC7A-7406A3EF6F1D}" dt="2020-04-29T19:03:21.225" v="5524"/>
          <ac:spMkLst>
            <pc:docMk/>
            <pc:sldMk cId="1918790201" sldId="333"/>
            <ac:spMk id="2" creationId="{D40D1671-2B90-499B-8F48-6F92A406DCE9}"/>
          </ac:spMkLst>
        </pc:spChg>
        <pc:spChg chg="del mod">
          <ac:chgData name="Odeghe, Isaac" userId="5d4d540f-b79c-4f1d-abc2-639d713338f1" providerId="ADAL" clId="{42549D3C-B9F8-48C3-AC7A-7406A3EF6F1D}" dt="2020-04-26T21:53:30.933" v="4364" actId="26606"/>
          <ac:spMkLst>
            <pc:docMk/>
            <pc:sldMk cId="1918790201" sldId="333"/>
            <ac:spMk id="3" creationId="{99C85D9D-D1D6-4487-B4AE-5F0D772B34BB}"/>
          </ac:spMkLst>
        </pc:spChg>
        <pc:graphicFrameChg chg="add">
          <ac:chgData name="Odeghe, Isaac" userId="5d4d540f-b79c-4f1d-abc2-639d713338f1" providerId="ADAL" clId="{42549D3C-B9F8-48C3-AC7A-7406A3EF6F1D}" dt="2020-04-26T21:53:30.933" v="4364" actId="26606"/>
          <ac:graphicFrameMkLst>
            <pc:docMk/>
            <pc:sldMk cId="1918790201" sldId="333"/>
            <ac:graphicFrameMk id="5" creationId="{CB35DBAD-3093-4596-990B-024AB3363806}"/>
          </ac:graphicFrameMkLst>
        </pc:graphicFrameChg>
      </pc:sldChg>
      <pc:sldChg chg="addSp delSp modSp new mod setBg">
        <pc:chgData name="Odeghe, Isaac" userId="5d4d540f-b79c-4f1d-abc2-639d713338f1" providerId="ADAL" clId="{42549D3C-B9F8-48C3-AC7A-7406A3EF6F1D}" dt="2020-04-29T19:03:29.132" v="5526" actId="20577"/>
        <pc:sldMkLst>
          <pc:docMk/>
          <pc:sldMk cId="643908695" sldId="334"/>
        </pc:sldMkLst>
        <pc:spChg chg="mod">
          <ac:chgData name="Odeghe, Isaac" userId="5d4d540f-b79c-4f1d-abc2-639d713338f1" providerId="ADAL" clId="{42549D3C-B9F8-48C3-AC7A-7406A3EF6F1D}" dt="2020-04-29T19:03:29.132" v="5526" actId="20577"/>
          <ac:spMkLst>
            <pc:docMk/>
            <pc:sldMk cId="643908695" sldId="334"/>
            <ac:spMk id="2" creationId="{68D40F0D-22E4-4A63-A6C4-85ACB5B17512}"/>
          </ac:spMkLst>
        </pc:spChg>
        <pc:spChg chg="del mo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3" creationId="{355172D0-829E-45F6-84CB-2B6924B2F790}"/>
          </ac:spMkLst>
        </pc:spChg>
        <pc:spChg chg="ad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10" creationId="{32D32A60-013B-47A8-8833-D2424080917B}"/>
          </ac:spMkLst>
        </pc:spChg>
        <pc:spChg chg="ad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12" creationId="{AE27932B-B694-4C4C-90D7-A0333A7C5876}"/>
          </ac:spMkLst>
        </pc:spChg>
        <pc:spChg chg="add">
          <ac:chgData name="Odeghe, Isaac" userId="5d4d540f-b79c-4f1d-abc2-639d713338f1" providerId="ADAL" clId="{42549D3C-B9F8-48C3-AC7A-7406A3EF6F1D}" dt="2020-04-26T21:47:42.707" v="4264" actId="26606"/>
          <ac:spMkLst>
            <pc:docMk/>
            <pc:sldMk cId="643908695" sldId="334"/>
            <ac:spMk id="16" creationId="{A9DA474E-6B91-4200-840F-0257B2358A75}"/>
          </ac:spMkLst>
        </pc:spChg>
        <pc:graphicFrameChg chg="add">
          <ac:chgData name="Odeghe, Isaac" userId="5d4d540f-b79c-4f1d-abc2-639d713338f1" providerId="ADAL" clId="{42549D3C-B9F8-48C3-AC7A-7406A3EF6F1D}" dt="2020-04-26T21:47:42.707" v="4264" actId="26606"/>
          <ac:graphicFrameMkLst>
            <pc:docMk/>
            <pc:sldMk cId="643908695" sldId="334"/>
            <ac:graphicFrameMk id="5" creationId="{A4141CA2-7DA4-4970-8CFB-E04DCD85B270}"/>
          </ac:graphicFrameMkLst>
        </pc:graphicFrameChg>
        <pc:picChg chg="add">
          <ac:chgData name="Odeghe, Isaac" userId="5d4d540f-b79c-4f1d-abc2-639d713338f1" providerId="ADAL" clId="{42549D3C-B9F8-48C3-AC7A-7406A3EF6F1D}" dt="2020-04-26T21:47:42.707" v="4264" actId="26606"/>
          <ac:picMkLst>
            <pc:docMk/>
            <pc:sldMk cId="643908695" sldId="334"/>
            <ac:picMk id="18" creationId="{DF63C9AD-AE6E-4512-8171-91612E84CCFB}"/>
          </ac:picMkLst>
        </pc:picChg>
        <pc:cxnChg chg="add">
          <ac:chgData name="Odeghe, Isaac" userId="5d4d540f-b79c-4f1d-abc2-639d713338f1" providerId="ADAL" clId="{42549D3C-B9F8-48C3-AC7A-7406A3EF6F1D}" dt="2020-04-26T21:47:42.707" v="4264" actId="26606"/>
          <ac:cxnSpMkLst>
            <pc:docMk/>
            <pc:sldMk cId="643908695" sldId="334"/>
            <ac:cxnSpMk id="14" creationId="{9EBB0476-5CF0-4F44-8D68-5D42D7AEE43A}"/>
          </ac:cxnSpMkLst>
        </pc:cxnChg>
        <pc:cxnChg chg="add">
          <ac:chgData name="Odeghe, Isaac" userId="5d4d540f-b79c-4f1d-abc2-639d713338f1" providerId="ADAL" clId="{42549D3C-B9F8-48C3-AC7A-7406A3EF6F1D}" dt="2020-04-26T21:47:42.707" v="4264" actId="26606"/>
          <ac:cxnSpMkLst>
            <pc:docMk/>
            <pc:sldMk cId="643908695" sldId="334"/>
            <ac:cxnSpMk id="20" creationId="{FE1A49CE-B63D-457A-A180-1C883E1A63D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1:09:31.069" v="4016" actId="113"/>
        <pc:sldMkLst>
          <pc:docMk/>
          <pc:sldMk cId="1003006812" sldId="335"/>
        </pc:sldMkLst>
        <pc:spChg chg="mod">
          <ac:chgData name="Odeghe, Isaac" userId="5d4d540f-b79c-4f1d-abc2-639d713338f1" providerId="ADAL" clId="{42549D3C-B9F8-48C3-AC7A-7406A3EF6F1D}" dt="2020-04-25T22:16:10.610" v="2788" actId="20577"/>
          <ac:spMkLst>
            <pc:docMk/>
            <pc:sldMk cId="1003006812" sldId="335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6T21:09:31.069" v="4016" actId="113"/>
          <ac:spMkLst>
            <pc:docMk/>
            <pc:sldMk cId="1003006812" sldId="335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16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18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2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38" creationId="{3193BA5C-B8F3-4972-BA54-014C48FAFA42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42" creationId="{05B93327-222A-4DAC-9163-371BF44CDB0C}"/>
          </ac:spMkLst>
        </pc:spChg>
        <pc:spChg chg="add">
          <ac:chgData name="Odeghe, Isaac" userId="5d4d540f-b79c-4f1d-abc2-639d713338f1" providerId="ADAL" clId="{42549D3C-B9F8-48C3-AC7A-7406A3EF6F1D}" dt="2020-04-25T22:20:35.264" v="2845" actId="26606"/>
          <ac:spMkLst>
            <pc:docMk/>
            <pc:sldMk cId="1003006812" sldId="335"/>
            <ac:spMk id="48" creationId="{56388820-A63D-463C-9DBC-060A5ABE33B6}"/>
          </ac:spMkLst>
        </pc:spChg>
        <pc:grpChg chg="del">
          <ac:chgData name="Odeghe, Isaac" userId="5d4d540f-b79c-4f1d-abc2-639d713338f1" providerId="ADAL" clId="{42549D3C-B9F8-48C3-AC7A-7406A3EF6F1D}" dt="2020-04-25T22:20:35.264" v="2845" actId="26606"/>
          <ac:grpSpMkLst>
            <pc:docMk/>
            <pc:sldMk cId="1003006812" sldId="335"/>
            <ac:grpSpMk id="25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20:35.264" v="2845" actId="26606"/>
          <ac:grpSpMkLst>
            <pc:docMk/>
            <pc:sldMk cId="1003006812" sldId="335"/>
            <ac:grpSpMk id="44" creationId="{14EE34E3-F117-4487-8ACF-33DA65FA11B3}"/>
          </ac:grpSpMkLst>
        </pc:grpChg>
        <pc:picChg chg="del">
          <ac:chgData name="Odeghe, Isaac" userId="5d4d540f-b79c-4f1d-abc2-639d713338f1" providerId="ADAL" clId="{42549D3C-B9F8-48C3-AC7A-7406A3EF6F1D}" dt="2020-04-25T22:20:18.233" v="2843" actId="478"/>
          <ac:picMkLst>
            <pc:docMk/>
            <pc:sldMk cId="1003006812" sldId="335"/>
            <ac:picMk id="14" creationId="{1E7F8C56-B990-48B8-AE05-B817088D4915}"/>
          </ac:picMkLst>
        </pc:picChg>
        <pc:picChg chg="add mod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15" creationId="{D7BC6F12-E295-42D1-83E0-72B3858B3D57}"/>
          </ac:picMkLst>
        </pc:picChg>
        <pc:picChg chg="del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3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20:35.264" v="2845" actId="26606"/>
          <ac:picMkLst>
            <pc:docMk/>
            <pc:sldMk cId="1003006812" sldId="335"/>
            <ac:picMk id="50" creationId="{C04ED70F-D6FD-4EB1-A171-D30F885FE73E}"/>
          </ac:picMkLst>
        </pc:picChg>
        <pc:cxnChg chg="del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17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3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4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20:35.264" v="2845" actId="26606"/>
          <ac:cxnSpMkLst>
            <pc:docMk/>
            <pc:sldMk cId="1003006812" sldId="335"/>
            <ac:cxnSpMk id="52" creationId="{DA26CAE9-74C4-4EDD-8A80-77F79EAA86F4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20:07:05.253" v="5136" actId="113"/>
        <pc:sldMkLst>
          <pc:docMk/>
          <pc:sldMk cId="2169659386" sldId="336"/>
        </pc:sldMkLst>
        <pc:spChg chg="mod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07:05.253" v="5136" actId="113"/>
          <ac:spMkLst>
            <pc:docMk/>
            <pc:sldMk cId="2169659386" sldId="336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38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42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27:39.772" v="2934" actId="26606"/>
          <ac:spMkLst>
            <pc:docMk/>
            <pc:sldMk cId="2169659386" sldId="336"/>
            <ac:spMk id="4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57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6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27:36.792" v="2931" actId="26606"/>
          <ac:spMkLst>
            <pc:docMk/>
            <pc:sldMk cId="2169659386" sldId="336"/>
            <ac:spMk id="67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5T22:27:39.743" v="2933" actId="26606"/>
          <ac:spMkLst>
            <pc:docMk/>
            <pc:sldMk cId="2169659386" sldId="336"/>
            <ac:spMk id="73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27:39.743" v="2933" actId="26606"/>
          <ac:spMkLst>
            <pc:docMk/>
            <pc:sldMk cId="2169659386" sldId="336"/>
            <ac:spMk id="75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82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84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8T19:40:46.683" v="4997" actId="26606"/>
          <ac:spMkLst>
            <pc:docMk/>
            <pc:sldMk cId="2169659386" sldId="336"/>
            <ac:spMk id="86" creationId="{56388820-A63D-463C-9DBC-060A5ABE33B6}"/>
          </ac:spMkLst>
        </pc:spChg>
        <pc:grpChg chg="add del">
          <ac:chgData name="Odeghe, Isaac" userId="5d4d540f-b79c-4f1d-abc2-639d713338f1" providerId="ADAL" clId="{42549D3C-B9F8-48C3-AC7A-7406A3EF6F1D}" dt="2020-04-25T22:27:39.772" v="2934" actId="26606"/>
          <ac:grpSpMkLst>
            <pc:docMk/>
            <pc:sldMk cId="2169659386" sldId="336"/>
            <ac:grpSpMk id="44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27:36.792" v="2931" actId="26606"/>
          <ac:grpSpMkLst>
            <pc:docMk/>
            <pc:sldMk cId="2169659386" sldId="336"/>
            <ac:grpSpMk id="63" creationId="{14EE34E3-F117-4487-8ACF-33DA65FA11B3}"/>
          </ac:grpSpMkLst>
        </pc:grpChg>
        <pc:grpChg chg="add del">
          <ac:chgData name="Odeghe, Isaac" userId="5d4d540f-b79c-4f1d-abc2-639d713338f1" providerId="ADAL" clId="{42549D3C-B9F8-48C3-AC7A-7406A3EF6F1D}" dt="2020-04-25T22:27:39.743" v="2933" actId="26606"/>
          <ac:grpSpMkLst>
            <pc:docMk/>
            <pc:sldMk cId="2169659386" sldId="336"/>
            <ac:grpSpMk id="76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8T19:40:46.683" v="4997" actId="26606"/>
          <ac:grpSpMkLst>
            <pc:docMk/>
            <pc:sldMk cId="2169659386" sldId="336"/>
            <ac:grpSpMk id="85" creationId="{14EE34E3-F117-4487-8ACF-33DA65FA11B3}"/>
          </ac:grpSpMkLst>
        </pc:grpChg>
        <pc:picChg chg="add del mod">
          <ac:chgData name="Odeghe, Isaac" userId="5d4d540f-b79c-4f1d-abc2-639d713338f1" providerId="ADAL" clId="{42549D3C-B9F8-48C3-AC7A-7406A3EF6F1D}" dt="2020-04-28T19:40:19.195" v="4995" actId="478"/>
          <ac:picMkLst>
            <pc:docMk/>
            <pc:sldMk cId="2169659386" sldId="336"/>
            <ac:picMk id="14" creationId="{B8E7D86C-3CB3-4909-BDF0-5F1DC482BDC2}"/>
          </ac:picMkLst>
        </pc:picChg>
        <pc:picChg chg="add mod">
          <ac:chgData name="Odeghe, Isaac" userId="5d4d540f-b79c-4f1d-abc2-639d713338f1" providerId="ADAL" clId="{42549D3C-B9F8-48C3-AC7A-7406A3EF6F1D}" dt="2020-04-28T19:40:46.683" v="4997" actId="26606"/>
          <ac:picMkLst>
            <pc:docMk/>
            <pc:sldMk cId="2169659386" sldId="336"/>
            <ac:picMk id="15" creationId="{42D7CBC0-8D6C-4913-82BA-DFF3F3CEA29C}"/>
          </ac:picMkLst>
        </pc:picChg>
        <pc:picChg chg="del">
          <ac:chgData name="Odeghe, Isaac" userId="5d4d540f-b79c-4f1d-abc2-639d713338f1" providerId="ADAL" clId="{42549D3C-B9F8-48C3-AC7A-7406A3EF6F1D}" dt="2020-04-25T22:27:08.732" v="2928" actId="478"/>
          <ac:picMkLst>
            <pc:docMk/>
            <pc:sldMk cId="2169659386" sldId="336"/>
            <ac:picMk id="15" creationId="{D7BC6F12-E295-42D1-83E0-72B3858B3D57}"/>
          </ac:picMkLst>
        </pc:picChg>
        <pc:picChg chg="add del">
          <ac:chgData name="Odeghe, Isaac" userId="5d4d540f-b79c-4f1d-abc2-639d713338f1" providerId="ADAL" clId="{42549D3C-B9F8-48C3-AC7A-7406A3EF6F1D}" dt="2020-04-25T22:27:39.772" v="2934" actId="26606"/>
          <ac:picMkLst>
            <pc:docMk/>
            <pc:sldMk cId="2169659386" sldId="336"/>
            <ac:picMk id="50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27:36.792" v="2931" actId="26606"/>
          <ac:picMkLst>
            <pc:docMk/>
            <pc:sldMk cId="2169659386" sldId="336"/>
            <ac:picMk id="69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5T22:27:39.743" v="2933" actId="26606"/>
          <ac:picMkLst>
            <pc:docMk/>
            <pc:sldMk cId="2169659386" sldId="336"/>
            <ac:picMk id="79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8T19:40:46.683" v="4997" actId="26606"/>
          <ac:picMkLst>
            <pc:docMk/>
            <pc:sldMk cId="2169659386" sldId="336"/>
            <ac:picMk id="87" creationId="{C04ED70F-D6FD-4EB1-A171-D30F885FE73E}"/>
          </ac:picMkLst>
        </pc:picChg>
        <pc:cxnChg chg="add del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40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27:39.772" v="2934" actId="26606"/>
          <ac:cxnSpMkLst>
            <pc:docMk/>
            <pc:sldMk cId="2169659386" sldId="336"/>
            <ac:cxnSpMk id="5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27:36.792" v="2931" actId="26606"/>
          <ac:cxnSpMkLst>
            <pc:docMk/>
            <pc:sldMk cId="2169659386" sldId="336"/>
            <ac:cxnSpMk id="59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5T22:27:36.792" v="2931" actId="26606"/>
          <ac:cxnSpMkLst>
            <pc:docMk/>
            <pc:sldMk cId="2169659386" sldId="336"/>
            <ac:cxnSpMk id="71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27:39.743" v="2933" actId="26606"/>
          <ac:cxnSpMkLst>
            <pc:docMk/>
            <pc:sldMk cId="2169659386" sldId="336"/>
            <ac:cxnSpMk id="7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27:39.743" v="2933" actId="26606"/>
          <ac:cxnSpMkLst>
            <pc:docMk/>
            <pc:sldMk cId="2169659386" sldId="336"/>
            <ac:cxnSpMk id="80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8T19:40:46.683" v="4997" actId="26606"/>
          <ac:cxnSpMkLst>
            <pc:docMk/>
            <pc:sldMk cId="2169659386" sldId="336"/>
            <ac:cxnSpMk id="83" creationId="{D7162BAB-C25E-4CE9-B87C-F118DC7E7C22}"/>
          </ac:cxnSpMkLst>
        </pc:cxnChg>
        <pc:cxnChg chg="add del">
          <ac:chgData name="Odeghe, Isaac" userId="5d4d540f-b79c-4f1d-abc2-639d713338f1" providerId="ADAL" clId="{42549D3C-B9F8-48C3-AC7A-7406A3EF6F1D}" dt="2020-04-28T19:40:46.683" v="4997" actId="26606"/>
          <ac:cxnSpMkLst>
            <pc:docMk/>
            <pc:sldMk cId="2169659386" sldId="336"/>
            <ac:cxnSpMk id="88" creationId="{DA26CAE9-74C4-4EDD-8A80-77F79EAA86F4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2:58.489" v="3093" actId="20577"/>
        <pc:sldMkLst>
          <pc:docMk/>
          <pc:sldMk cId="2591630102" sldId="337"/>
        </pc:sldMkLst>
        <pc:spChg chg="mod">
          <ac:chgData name="Odeghe, Isaac" userId="5d4d540f-b79c-4f1d-abc2-639d713338f1" providerId="ADAL" clId="{42549D3C-B9F8-48C3-AC7A-7406A3EF6F1D}" dt="2020-04-25T22:42:58.489" v="3093" actId="20577"/>
          <ac:spMkLst>
            <pc:docMk/>
            <pc:sldMk cId="2591630102" sldId="337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39:32.244" v="3053" actId="113"/>
          <ac:spMkLst>
            <pc:docMk/>
            <pc:sldMk cId="2591630102" sldId="337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4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4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8:13.283" v="3016" actId="26606"/>
          <ac:spMkLst>
            <pc:docMk/>
            <pc:sldMk cId="2591630102" sldId="337"/>
            <ac:spMk id="54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38:13.283" v="3016" actId="26606"/>
          <ac:spMkLst>
            <pc:docMk/>
            <pc:sldMk cId="2591630102" sldId="337"/>
            <ac:spMk id="58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69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71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38:15.096" v="3018" actId="26606"/>
          <ac:spMkLst>
            <pc:docMk/>
            <pc:sldMk cId="2591630102" sldId="337"/>
            <ac:spMk id="75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78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38:15.112" v="3019" actId="26606"/>
          <ac:spMkLst>
            <pc:docMk/>
            <pc:sldMk cId="2591630102" sldId="337"/>
            <ac:spMk id="80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38:15.112" v="3019" actId="26606"/>
          <ac:grpSpMkLst>
            <pc:docMk/>
            <pc:sldMk cId="2591630102" sldId="337"/>
            <ac:grpSpMk id="4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8:13.283" v="3016" actId="26606"/>
          <ac:grpSpMkLst>
            <pc:docMk/>
            <pc:sldMk cId="2591630102" sldId="337"/>
            <ac:grpSpMk id="60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38:15.096" v="3018" actId="26606"/>
          <ac:grpSpMkLst>
            <pc:docMk/>
            <pc:sldMk cId="2591630102" sldId="337"/>
            <ac:grpSpMk id="72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38:15.112" v="3019" actId="26606"/>
          <ac:grpSpMkLst>
            <pc:docMk/>
            <pc:sldMk cId="2591630102" sldId="337"/>
            <ac:grpSpMk id="81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5T22:36:12.974" v="2977" actId="478"/>
          <ac:picMkLst>
            <pc:docMk/>
            <pc:sldMk cId="2591630102" sldId="337"/>
            <ac:picMk id="4" creationId="{A3CA1681-D866-4CE3-8AE7-275ADD0BF6C6}"/>
          </ac:picMkLst>
        </pc:picChg>
        <pc:picChg chg="add mod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13" creationId="{866F345F-2E1A-4A30-BE8D-DCA8E8E23BDF}"/>
          </ac:picMkLst>
        </pc:picChg>
        <pc:picChg chg="add del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4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8:13.283" v="3016" actId="26606"/>
          <ac:picMkLst>
            <pc:docMk/>
            <pc:sldMk cId="2591630102" sldId="337"/>
            <ac:picMk id="64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38:15.096" v="3018" actId="26606"/>
          <ac:picMkLst>
            <pc:docMk/>
            <pc:sldMk cId="2591630102" sldId="337"/>
            <ac:picMk id="76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38:15.112" v="3019" actId="26606"/>
          <ac:picMkLst>
            <pc:docMk/>
            <pc:sldMk cId="2591630102" sldId="337"/>
            <ac:picMk id="82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4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49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8:13.283" v="3016" actId="26606"/>
          <ac:cxnSpMkLst>
            <pc:docMk/>
            <pc:sldMk cId="2591630102" sldId="337"/>
            <ac:cxnSpMk id="56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38:13.283" v="3016" actId="26606"/>
          <ac:cxnSpMkLst>
            <pc:docMk/>
            <pc:sldMk cId="2591630102" sldId="337"/>
            <ac:cxnSpMk id="66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38:15.096" v="3018" actId="26606"/>
          <ac:cxnSpMkLst>
            <pc:docMk/>
            <pc:sldMk cId="2591630102" sldId="337"/>
            <ac:cxnSpMk id="68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38:15.096" v="3018" actId="26606"/>
          <ac:cxnSpMkLst>
            <pc:docMk/>
            <pc:sldMk cId="2591630102" sldId="337"/>
            <ac:cxnSpMk id="70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79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38:15.112" v="3019" actId="26606"/>
          <ac:cxnSpMkLst>
            <pc:docMk/>
            <pc:sldMk cId="2591630102" sldId="337"/>
            <ac:cxnSpMk id="83" creationId="{C6FAC23C-014D-4AC5-AD1B-36F7D0E7EF3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5T22:46:36.668" v="3119" actId="113"/>
        <pc:sldMkLst>
          <pc:docMk/>
          <pc:sldMk cId="4127856590" sldId="338"/>
        </pc:sldMkLst>
        <pc:spChg chg="mod">
          <ac:chgData name="Odeghe, Isaac" userId="5d4d540f-b79c-4f1d-abc2-639d713338f1" providerId="ADAL" clId="{42549D3C-B9F8-48C3-AC7A-7406A3EF6F1D}" dt="2020-04-25T22:41:31.445" v="3059" actId="20577"/>
          <ac:spMkLst>
            <pc:docMk/>
            <pc:sldMk cId="4127856590" sldId="338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5T22:46:36.668" v="3119" actId="113"/>
          <ac:spMkLst>
            <pc:docMk/>
            <pc:sldMk cId="4127856590" sldId="338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78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80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2:01.186" v="3063" actId="26606"/>
          <ac:spMkLst>
            <pc:docMk/>
            <pc:sldMk cId="4127856590" sldId="338"/>
            <ac:spMk id="88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2:01.186" v="3063" actId="26606"/>
          <ac:spMkLst>
            <pc:docMk/>
            <pc:sldMk cId="4127856590" sldId="338"/>
            <ac:spMk id="92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3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5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42:02.769" v="3065" actId="26606"/>
          <ac:spMkLst>
            <pc:docMk/>
            <pc:sldMk cId="4127856590" sldId="338"/>
            <ac:spMk id="10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112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42:02.792" v="3066" actId="26606"/>
          <ac:spMkLst>
            <pc:docMk/>
            <pc:sldMk cId="4127856590" sldId="338"/>
            <ac:spMk id="114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42:02.792" v="3066" actId="26606"/>
          <ac:grpSpMkLst>
            <pc:docMk/>
            <pc:sldMk cId="4127856590" sldId="338"/>
            <ac:grpSpMk id="81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2:01.186" v="3063" actId="26606"/>
          <ac:grpSpMkLst>
            <pc:docMk/>
            <pc:sldMk cId="4127856590" sldId="338"/>
            <ac:grpSpMk id="94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2:02.769" v="3065" actId="26606"/>
          <ac:grpSpMkLst>
            <pc:docMk/>
            <pc:sldMk cId="4127856590" sldId="338"/>
            <ac:grpSpMk id="106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42:02.792" v="3066" actId="26606"/>
          <ac:grpSpMkLst>
            <pc:docMk/>
            <pc:sldMk cId="4127856590" sldId="338"/>
            <ac:grpSpMk id="115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5T22:41:35.673" v="3060" actId="478"/>
          <ac:picMkLst>
            <pc:docMk/>
            <pc:sldMk cId="4127856590" sldId="338"/>
            <ac:picMk id="13" creationId="{866F345F-2E1A-4A30-BE8D-DCA8E8E23BDF}"/>
          </ac:picMkLst>
        </pc:picChg>
        <pc:picChg chg="add mod">
          <ac:chgData name="Odeghe, Isaac" userId="5d4d540f-b79c-4f1d-abc2-639d713338f1" providerId="ADAL" clId="{42549D3C-B9F8-48C3-AC7A-7406A3EF6F1D}" dt="2020-04-25T22:42:14.748" v="3068" actId="27614"/>
          <ac:picMkLst>
            <pc:docMk/>
            <pc:sldMk cId="4127856590" sldId="338"/>
            <ac:picMk id="14" creationId="{558BC94B-A2C6-4B56-B73B-9EB0B840E7CC}"/>
          </ac:picMkLst>
        </pc:picChg>
        <pc:picChg chg="add del">
          <ac:chgData name="Odeghe, Isaac" userId="5d4d540f-b79c-4f1d-abc2-639d713338f1" providerId="ADAL" clId="{42549D3C-B9F8-48C3-AC7A-7406A3EF6F1D}" dt="2020-04-25T22:42:02.792" v="3066" actId="26606"/>
          <ac:picMkLst>
            <pc:docMk/>
            <pc:sldMk cId="4127856590" sldId="338"/>
            <ac:picMk id="8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2:01.186" v="3063" actId="26606"/>
          <ac:picMkLst>
            <pc:docMk/>
            <pc:sldMk cId="4127856590" sldId="338"/>
            <ac:picMk id="98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2:02.769" v="3065" actId="26606"/>
          <ac:picMkLst>
            <pc:docMk/>
            <pc:sldMk cId="4127856590" sldId="338"/>
            <ac:picMk id="110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42:02.792" v="3066" actId="26606"/>
          <ac:picMkLst>
            <pc:docMk/>
            <pc:sldMk cId="4127856590" sldId="338"/>
            <ac:picMk id="116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79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83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2:01.186" v="3063" actId="26606"/>
          <ac:cxnSpMkLst>
            <pc:docMk/>
            <pc:sldMk cId="4127856590" sldId="338"/>
            <ac:cxnSpMk id="90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2:01.186" v="3063" actId="26606"/>
          <ac:cxnSpMkLst>
            <pc:docMk/>
            <pc:sldMk cId="4127856590" sldId="338"/>
            <ac:cxnSpMk id="100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2:02.769" v="3065" actId="26606"/>
          <ac:cxnSpMkLst>
            <pc:docMk/>
            <pc:sldMk cId="4127856590" sldId="338"/>
            <ac:cxnSpMk id="10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42:02.769" v="3065" actId="26606"/>
          <ac:cxnSpMkLst>
            <pc:docMk/>
            <pc:sldMk cId="4127856590" sldId="338"/>
            <ac:cxnSpMk id="104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113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42:02.792" v="3066" actId="26606"/>
          <ac:cxnSpMkLst>
            <pc:docMk/>
            <pc:sldMk cId="4127856590" sldId="338"/>
            <ac:cxnSpMk id="117" creationId="{C6FAC23C-014D-4AC5-AD1B-36F7D0E7EF32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22:19:28.836" v="5377" actId="113"/>
        <pc:sldMkLst>
          <pc:docMk/>
          <pc:sldMk cId="211308691" sldId="339"/>
        </pc:sldMkLst>
        <pc:spChg chg="mod">
          <ac:chgData name="Odeghe, Isaac" userId="5d4d540f-b79c-4f1d-abc2-639d713338f1" providerId="ADAL" clId="{42549D3C-B9F8-48C3-AC7A-7406A3EF6F1D}" dt="2020-04-25T22:43:32.761" v="3098" actId="20577"/>
          <ac:spMkLst>
            <pc:docMk/>
            <pc:sldMk cId="211308691" sldId="339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8T22:19:28.836" v="5377" actId="113"/>
          <ac:spMkLst>
            <pc:docMk/>
            <pc:sldMk cId="211308691" sldId="339"/>
            <ac:spMk id="3" creationId="{DD3C671D-CF03-4CE0-9B21-FECF739B4971}"/>
          </ac:spMkLst>
        </pc:spChg>
        <pc:spChg chg="add del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1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14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4:34.079" v="3102" actId="26606"/>
          <ac:spMkLst>
            <pc:docMk/>
            <pc:sldMk cId="211308691" sldId="339"/>
            <ac:spMk id="122" creationId="{021A4066-B261-49FE-952E-A0FE3EE75CD2}"/>
          </ac:spMkLst>
        </pc:spChg>
        <pc:spChg chg="add del">
          <ac:chgData name="Odeghe, Isaac" userId="5d4d540f-b79c-4f1d-abc2-639d713338f1" providerId="ADAL" clId="{42549D3C-B9F8-48C3-AC7A-7406A3EF6F1D}" dt="2020-04-25T22:44:34.079" v="3102" actId="26606"/>
          <ac:spMkLst>
            <pc:docMk/>
            <pc:sldMk cId="211308691" sldId="339"/>
            <ac:spMk id="126" creationId="{81958111-BC13-4D45-AB27-0C2C83F9BA64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37" creationId="{3193BA5C-B8F3-4972-BA54-014C48FAFA42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39" creationId="{05B93327-222A-4DAC-9163-371BF44CDB0C}"/>
          </ac:spMkLst>
        </pc:spChg>
        <pc:spChg chg="add del">
          <ac:chgData name="Odeghe, Isaac" userId="5d4d540f-b79c-4f1d-abc2-639d713338f1" providerId="ADAL" clId="{42549D3C-B9F8-48C3-AC7A-7406A3EF6F1D}" dt="2020-04-25T22:44:35.310" v="3104" actId="26606"/>
          <ac:spMkLst>
            <pc:docMk/>
            <pc:sldMk cId="211308691" sldId="339"/>
            <ac:spMk id="143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46" creationId="{021A4066-B261-49FE-952E-A0FE3EE75CD2}"/>
          </ac:spMkLst>
        </pc:spChg>
        <pc:spChg chg="add">
          <ac:chgData name="Odeghe, Isaac" userId="5d4d540f-b79c-4f1d-abc2-639d713338f1" providerId="ADAL" clId="{42549D3C-B9F8-48C3-AC7A-7406A3EF6F1D}" dt="2020-04-25T22:44:35.339" v="3105" actId="26606"/>
          <ac:spMkLst>
            <pc:docMk/>
            <pc:sldMk cId="211308691" sldId="339"/>
            <ac:spMk id="148" creationId="{81958111-BC13-4D45-AB27-0C2C83F9BA64}"/>
          </ac:spMkLst>
        </pc:spChg>
        <pc:grpChg chg="add del">
          <ac:chgData name="Odeghe, Isaac" userId="5d4d540f-b79c-4f1d-abc2-639d713338f1" providerId="ADAL" clId="{42549D3C-B9F8-48C3-AC7A-7406A3EF6F1D}" dt="2020-04-25T22:44:35.339" v="3105" actId="26606"/>
          <ac:grpSpMkLst>
            <pc:docMk/>
            <pc:sldMk cId="211308691" sldId="339"/>
            <ac:grpSpMk id="115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4:34.079" v="3102" actId="26606"/>
          <ac:grpSpMkLst>
            <pc:docMk/>
            <pc:sldMk cId="211308691" sldId="339"/>
            <ac:grpSpMk id="128" creationId="{82188758-E18A-4CE5-9D03-F4BF5D887C3F}"/>
          </ac:grpSpMkLst>
        </pc:grpChg>
        <pc:grpChg chg="add del">
          <ac:chgData name="Odeghe, Isaac" userId="5d4d540f-b79c-4f1d-abc2-639d713338f1" providerId="ADAL" clId="{42549D3C-B9F8-48C3-AC7A-7406A3EF6F1D}" dt="2020-04-25T22:44:35.310" v="3104" actId="26606"/>
          <ac:grpSpMkLst>
            <pc:docMk/>
            <pc:sldMk cId="211308691" sldId="339"/>
            <ac:grpSpMk id="140" creationId="{14EE34E3-F117-4487-8ACF-33DA65FA11B3}"/>
          </ac:grpSpMkLst>
        </pc:grpChg>
        <pc:grpChg chg="add">
          <ac:chgData name="Odeghe, Isaac" userId="5d4d540f-b79c-4f1d-abc2-639d713338f1" providerId="ADAL" clId="{42549D3C-B9F8-48C3-AC7A-7406A3EF6F1D}" dt="2020-04-25T22:44:35.339" v="3105" actId="26606"/>
          <ac:grpSpMkLst>
            <pc:docMk/>
            <pc:sldMk cId="211308691" sldId="339"/>
            <ac:grpSpMk id="149" creationId="{82188758-E18A-4CE5-9D03-F4BF5D887C3F}"/>
          </ac:grpSpMkLst>
        </pc:grpChg>
        <pc:picChg chg="add mod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3" creationId="{E0C609CE-2862-4807-B268-BA04D19F2938}"/>
          </ac:picMkLst>
        </pc:picChg>
        <pc:picChg chg="del">
          <ac:chgData name="Odeghe, Isaac" userId="5d4d540f-b79c-4f1d-abc2-639d713338f1" providerId="ADAL" clId="{42549D3C-B9F8-48C3-AC7A-7406A3EF6F1D}" dt="2020-04-25T22:43:35.797" v="3099" actId="478"/>
          <ac:picMkLst>
            <pc:docMk/>
            <pc:sldMk cId="211308691" sldId="339"/>
            <ac:picMk id="14" creationId="{558BC94B-A2C6-4B56-B73B-9EB0B840E7CC}"/>
          </ac:picMkLst>
        </pc:picChg>
        <pc:picChg chg="add del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16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4:34.079" v="3102" actId="26606"/>
          <ac:picMkLst>
            <pc:docMk/>
            <pc:sldMk cId="211308691" sldId="339"/>
            <ac:picMk id="132" creationId="{D42F4933-2ECF-4EE5-BCE4-F19E3CA609FE}"/>
          </ac:picMkLst>
        </pc:picChg>
        <pc:picChg chg="add del">
          <ac:chgData name="Odeghe, Isaac" userId="5d4d540f-b79c-4f1d-abc2-639d713338f1" providerId="ADAL" clId="{42549D3C-B9F8-48C3-AC7A-7406A3EF6F1D}" dt="2020-04-25T22:44:35.310" v="3104" actId="26606"/>
          <ac:picMkLst>
            <pc:docMk/>
            <pc:sldMk cId="211308691" sldId="339"/>
            <ac:picMk id="144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5T22:44:35.339" v="3105" actId="26606"/>
          <ac:picMkLst>
            <pc:docMk/>
            <pc:sldMk cId="211308691" sldId="339"/>
            <ac:picMk id="150" creationId="{D42F4933-2ECF-4EE5-BCE4-F19E3CA609FE}"/>
          </ac:picMkLst>
        </pc:picChg>
        <pc:cxnChg chg="add del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13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17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4:34.079" v="3102" actId="26606"/>
          <ac:cxnSpMkLst>
            <pc:docMk/>
            <pc:sldMk cId="211308691" sldId="339"/>
            <ac:cxnSpMk id="124" creationId="{381B4579-E2EA-4BD7-94FF-0A0BEE135C6B}"/>
          </ac:cxnSpMkLst>
        </pc:cxnChg>
        <pc:cxnChg chg="add del">
          <ac:chgData name="Odeghe, Isaac" userId="5d4d540f-b79c-4f1d-abc2-639d713338f1" providerId="ADAL" clId="{42549D3C-B9F8-48C3-AC7A-7406A3EF6F1D}" dt="2020-04-25T22:44:34.079" v="3102" actId="26606"/>
          <ac:cxnSpMkLst>
            <pc:docMk/>
            <pc:sldMk cId="211308691" sldId="339"/>
            <ac:cxnSpMk id="134" creationId="{C6FAC23C-014D-4AC5-AD1B-36F7D0E7EF32}"/>
          </ac:cxnSpMkLst>
        </pc:cxnChg>
        <pc:cxnChg chg="add del">
          <ac:chgData name="Odeghe, Isaac" userId="5d4d540f-b79c-4f1d-abc2-639d713338f1" providerId="ADAL" clId="{42549D3C-B9F8-48C3-AC7A-7406A3EF6F1D}" dt="2020-04-25T22:44:35.310" v="3104" actId="26606"/>
          <ac:cxnSpMkLst>
            <pc:docMk/>
            <pc:sldMk cId="211308691" sldId="339"/>
            <ac:cxnSpMk id="136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5T22:44:35.310" v="3104" actId="26606"/>
          <ac:cxnSpMkLst>
            <pc:docMk/>
            <pc:sldMk cId="211308691" sldId="339"/>
            <ac:cxnSpMk id="138" creationId="{D7162BAB-C25E-4CE9-B87C-F118DC7E7C22}"/>
          </ac:cxnSpMkLst>
        </pc:cxnChg>
        <pc:cxnChg chg="add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47" creationId="{381B4579-E2EA-4BD7-94FF-0A0BEE135C6B}"/>
          </ac:cxnSpMkLst>
        </pc:cxnChg>
        <pc:cxnChg chg="add">
          <ac:chgData name="Odeghe, Isaac" userId="5d4d540f-b79c-4f1d-abc2-639d713338f1" providerId="ADAL" clId="{42549D3C-B9F8-48C3-AC7A-7406A3EF6F1D}" dt="2020-04-25T22:44:35.339" v="3105" actId="26606"/>
          <ac:cxnSpMkLst>
            <pc:docMk/>
            <pc:sldMk cId="211308691" sldId="339"/>
            <ac:cxnSpMk id="151" creationId="{C6FAC23C-014D-4AC5-AD1B-36F7D0E7EF32}"/>
          </ac:cxnSpMkLst>
        </pc:cxnChg>
      </pc:sldChg>
      <pc:sldChg chg="addSp delSp modSp add ord">
        <pc:chgData name="Odeghe, Isaac" userId="5d4d540f-b79c-4f1d-abc2-639d713338f1" providerId="ADAL" clId="{42549D3C-B9F8-48C3-AC7A-7406A3EF6F1D}" dt="2020-04-25T22:57:19.418" v="3171"/>
        <pc:sldMkLst>
          <pc:docMk/>
          <pc:sldMk cId="2128039322" sldId="340"/>
        </pc:sldMkLst>
        <pc:spChg chg="mod">
          <ac:chgData name="Odeghe, Isaac" userId="5d4d540f-b79c-4f1d-abc2-639d713338f1" providerId="ADAL" clId="{42549D3C-B9F8-48C3-AC7A-7406A3EF6F1D}" dt="2020-04-25T22:56:51.387" v="3163" actId="962"/>
          <ac:spMkLst>
            <pc:docMk/>
            <pc:sldMk cId="2128039322" sldId="340"/>
            <ac:spMk id="2" creationId="{B0344AD1-33C4-4CE1-A999-4CEC9C6715C5}"/>
          </ac:spMkLst>
        </pc:spChg>
        <pc:spChg chg="add del mod">
          <ac:chgData name="Odeghe, Isaac" userId="5d4d540f-b79c-4f1d-abc2-639d713338f1" providerId="ADAL" clId="{42549D3C-B9F8-48C3-AC7A-7406A3EF6F1D}" dt="2020-04-25T22:55:56.278" v="3151" actId="478"/>
          <ac:spMkLst>
            <pc:docMk/>
            <pc:sldMk cId="2128039322" sldId="340"/>
            <ac:spMk id="5" creationId="{1675E153-C472-43E0-A4C0-5477F8BA61BF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1" creationId="{0CABCAE3-64FC-4149-819F-2C1812824154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5" creationId="{2FA7AD0A-1871-4DF8-9235-F49D0513B9C1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6" creationId="{36B04CFB-FAE5-47DD-9B3E-4E9BA7A89CC1}"/>
          </ac:spMkLst>
        </pc:spChg>
        <pc:spChg chg="add del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79" creationId="{622F7FD7-8884-4FD5-95AB-0B5C6033ADF7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86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94" creationId="{315B18DF-1A4F-456F-8E0E-8CFE4C8089C4}"/>
          </ac:spMkLst>
        </pc:spChg>
        <pc:spChg chg="add del">
          <ac:chgData name="Odeghe, Isaac" userId="5d4d540f-b79c-4f1d-abc2-639d713338f1" providerId="ADAL" clId="{42549D3C-B9F8-48C3-AC7A-7406A3EF6F1D}" dt="2020-04-25T22:56:08.400" v="3154" actId="26606"/>
          <ac:spMkLst>
            <pc:docMk/>
            <pc:sldMk cId="2128039322" sldId="340"/>
            <ac:spMk id="96" creationId="{E334CD9B-39EA-42AE-8A1F-0D40028F3FC4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08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12" creationId="{EC17D08F-2133-44A9-B28C-CB29928FA8D9}"/>
          </ac:spMkLst>
        </pc:spChg>
        <pc:spChg chg="add del">
          <ac:chgData name="Odeghe, Isaac" userId="5d4d540f-b79c-4f1d-abc2-639d713338f1" providerId="ADAL" clId="{42549D3C-B9F8-48C3-AC7A-7406A3EF6F1D}" dt="2020-04-25T22:56:15.603" v="3156" actId="26606"/>
          <ac:spMkLst>
            <pc:docMk/>
            <pc:sldMk cId="2128039322" sldId="340"/>
            <ac:spMk id="113" creationId="{0CC36881-E309-4C41-8B5B-203AADC15FF6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1" creationId="{1CE580D1-F917-4567-AFB4-99AA9B52ADF0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5" creationId="{315B18DF-1A4F-456F-8E0E-8CFE4C8089C4}"/>
          </ac:spMkLst>
        </pc:spChg>
        <pc:spChg chg="add del">
          <ac:chgData name="Odeghe, Isaac" userId="5d4d540f-b79c-4f1d-abc2-639d713338f1" providerId="ADAL" clId="{42549D3C-B9F8-48C3-AC7A-7406A3EF6F1D}" dt="2020-04-25T22:56:29.094" v="3158" actId="26606"/>
          <ac:spMkLst>
            <pc:docMk/>
            <pc:sldMk cId="2128039322" sldId="340"/>
            <ac:spMk id="126" creationId="{E334CD9B-39EA-42AE-8A1F-0D40028F3FC4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2" creationId="{1CE580D1-F917-4567-AFB4-99AA9B52ADF0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6" creationId="{EC17D08F-2133-44A9-B28C-CB29928FA8D9}"/>
          </ac:spMkLst>
        </pc:spChg>
        <pc:spChg chg="add">
          <ac:chgData name="Odeghe, Isaac" userId="5d4d540f-b79c-4f1d-abc2-639d713338f1" providerId="ADAL" clId="{42549D3C-B9F8-48C3-AC7A-7406A3EF6F1D}" dt="2020-04-25T22:56:29.124" v="3159" actId="26606"/>
          <ac:spMkLst>
            <pc:docMk/>
            <pc:sldMk cId="2128039322" sldId="340"/>
            <ac:spMk id="137" creationId="{0CC36881-E309-4C41-8B5B-203AADC15FF6}"/>
          </ac:spMkLst>
        </pc:spChg>
        <pc:grpChg chg="add del">
          <ac:chgData name="Odeghe, Isaac" userId="5d4d540f-b79c-4f1d-abc2-639d713338f1" providerId="ADAL" clId="{42549D3C-B9F8-48C3-AC7A-7406A3EF6F1D}" dt="2020-04-25T22:56:29.124" v="3159" actId="26606"/>
          <ac:grpSpMkLst>
            <pc:docMk/>
            <pc:sldMk cId="2128039322" sldId="340"/>
            <ac:grpSpMk id="78" creationId="{E8ACF89C-CFC3-4D68-B3C4-2BEFB7BBE5F7}"/>
          </ac:grpSpMkLst>
        </pc:grpChg>
        <pc:grpChg chg="add del">
          <ac:chgData name="Odeghe, Isaac" userId="5d4d540f-b79c-4f1d-abc2-639d713338f1" providerId="ADAL" clId="{42549D3C-B9F8-48C3-AC7A-7406A3EF6F1D}" dt="2020-04-25T22:56:08.400" v="3154" actId="26606"/>
          <ac:grpSpMkLst>
            <pc:docMk/>
            <pc:sldMk cId="2128039322" sldId="340"/>
            <ac:grpSpMk id="100" creationId="{24C6E9FA-459B-47A6-93ED-A57860553C3A}"/>
          </ac:grpSpMkLst>
        </pc:grpChg>
        <pc:grpChg chg="add del">
          <ac:chgData name="Odeghe, Isaac" userId="5d4d540f-b79c-4f1d-abc2-639d713338f1" providerId="ADAL" clId="{42549D3C-B9F8-48C3-AC7A-7406A3EF6F1D}" dt="2020-04-25T22:56:15.603" v="3156" actId="26606"/>
          <ac:grpSpMkLst>
            <pc:docMk/>
            <pc:sldMk cId="2128039322" sldId="340"/>
            <ac:grpSpMk id="115" creationId="{AED92372-F778-4E96-9E90-4E63BAF3CAD3}"/>
          </ac:grpSpMkLst>
        </pc:grpChg>
        <pc:grpChg chg="add del">
          <ac:chgData name="Odeghe, Isaac" userId="5d4d540f-b79c-4f1d-abc2-639d713338f1" providerId="ADAL" clId="{42549D3C-B9F8-48C3-AC7A-7406A3EF6F1D}" dt="2020-04-25T22:56:29.094" v="3158" actId="26606"/>
          <ac:grpSpMkLst>
            <pc:docMk/>
            <pc:sldMk cId="2128039322" sldId="340"/>
            <ac:grpSpMk id="128" creationId="{24C6E9FA-459B-47A6-93ED-A57860553C3A}"/>
          </ac:grpSpMkLst>
        </pc:grpChg>
        <pc:grpChg chg="add">
          <ac:chgData name="Odeghe, Isaac" userId="5d4d540f-b79c-4f1d-abc2-639d713338f1" providerId="ADAL" clId="{42549D3C-B9F8-48C3-AC7A-7406A3EF6F1D}" dt="2020-04-25T22:56:29.124" v="3159" actId="26606"/>
          <ac:grpSpMkLst>
            <pc:docMk/>
            <pc:sldMk cId="2128039322" sldId="340"/>
            <ac:grpSpMk id="139" creationId="{AED92372-F778-4E96-9E90-4E63BAF3CAD3}"/>
          </ac:grpSpMkLst>
        </pc:grpChg>
        <pc:picChg chg="del">
          <ac:chgData name="Odeghe, Isaac" userId="5d4d540f-b79c-4f1d-abc2-639d713338f1" providerId="ADAL" clId="{42549D3C-B9F8-48C3-AC7A-7406A3EF6F1D}" dt="2020-04-25T22:55:51.537" v="3150" actId="478"/>
          <ac:picMkLst>
            <pc:docMk/>
            <pc:sldMk cId="2128039322" sldId="340"/>
            <ac:picMk id="4" creationId="{B24626DB-A94B-4C78-BFBF-18F9DE60080D}"/>
          </ac:picMkLst>
        </pc:picChg>
        <pc:picChg chg="add mod">
          <ac:chgData name="Odeghe, Isaac" userId="5d4d540f-b79c-4f1d-abc2-639d713338f1" providerId="ADAL" clId="{42549D3C-B9F8-48C3-AC7A-7406A3EF6F1D}" dt="2020-04-25T22:56:51.386" v="3162" actId="27614"/>
          <ac:picMkLst>
            <pc:docMk/>
            <pc:sldMk cId="2128039322" sldId="340"/>
            <ac:picMk id="19" creationId="{3049D33F-ADAC-45E3-AB64-79C373570AF1}"/>
          </ac:picMkLst>
        </pc:picChg>
        <pc:picChg chg="add del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72" creationId="{012FDCFE-9AD2-4D8A-8CBF-B3AA37EBF6DD}"/>
          </ac:picMkLst>
        </pc:picChg>
        <pc:picChg chg="add del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80" creationId="{16EFE474-4FE0-4E8F-8F09-5ED2C9E76A84}"/>
          </ac:picMkLst>
        </pc:picChg>
        <pc:picChg chg="add del">
          <ac:chgData name="Odeghe, Isaac" userId="5d4d540f-b79c-4f1d-abc2-639d713338f1" providerId="ADAL" clId="{42549D3C-B9F8-48C3-AC7A-7406A3EF6F1D}" dt="2020-04-25T22:56:08.400" v="3154" actId="26606"/>
          <ac:picMkLst>
            <pc:docMk/>
            <pc:sldMk cId="2128039322" sldId="340"/>
            <ac:picMk id="88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08.400" v="3154" actId="26606"/>
          <ac:picMkLst>
            <pc:docMk/>
            <pc:sldMk cId="2128039322" sldId="340"/>
            <ac:picMk id="104" creationId="{8E7CFEF1-65E1-4CEE-91CA-B6B73B84BC8E}"/>
          </ac:picMkLst>
        </pc:picChg>
        <pc:picChg chg="add del">
          <ac:chgData name="Odeghe, Isaac" userId="5d4d540f-b79c-4f1d-abc2-639d713338f1" providerId="ADAL" clId="{42549D3C-B9F8-48C3-AC7A-7406A3EF6F1D}" dt="2020-04-25T22:56:15.603" v="3156" actId="26606"/>
          <ac:picMkLst>
            <pc:docMk/>
            <pc:sldMk cId="2128039322" sldId="340"/>
            <ac:picMk id="109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15.603" v="3156" actId="26606"/>
          <ac:picMkLst>
            <pc:docMk/>
            <pc:sldMk cId="2128039322" sldId="340"/>
            <ac:picMk id="118" creationId="{4B61EBEC-D0CA-456C-98A6-EDA1AC9FB0D6}"/>
          </ac:picMkLst>
        </pc:picChg>
        <pc:picChg chg="add del">
          <ac:chgData name="Odeghe, Isaac" userId="5d4d540f-b79c-4f1d-abc2-639d713338f1" providerId="ADAL" clId="{42549D3C-B9F8-48C3-AC7A-7406A3EF6F1D}" dt="2020-04-25T22:56:29.094" v="3158" actId="26606"/>
          <ac:picMkLst>
            <pc:docMk/>
            <pc:sldMk cId="2128039322" sldId="340"/>
            <ac:picMk id="122" creationId="{1F5620B8-A2D8-4568-B566-F0453A0D9167}"/>
          </ac:picMkLst>
        </pc:picChg>
        <pc:picChg chg="add del">
          <ac:chgData name="Odeghe, Isaac" userId="5d4d540f-b79c-4f1d-abc2-639d713338f1" providerId="ADAL" clId="{42549D3C-B9F8-48C3-AC7A-7406A3EF6F1D}" dt="2020-04-25T22:56:29.094" v="3158" actId="26606"/>
          <ac:picMkLst>
            <pc:docMk/>
            <pc:sldMk cId="2128039322" sldId="340"/>
            <ac:picMk id="129" creationId="{8E7CFEF1-65E1-4CEE-91CA-B6B73B84BC8E}"/>
          </ac:picMkLst>
        </pc:picChg>
        <pc:picChg chg="add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133" creationId="{1F5620B8-A2D8-4568-B566-F0453A0D9167}"/>
          </ac:picMkLst>
        </pc:picChg>
        <pc:picChg chg="add">
          <ac:chgData name="Odeghe, Isaac" userId="5d4d540f-b79c-4f1d-abc2-639d713338f1" providerId="ADAL" clId="{42549D3C-B9F8-48C3-AC7A-7406A3EF6F1D}" dt="2020-04-25T22:56:29.124" v="3159" actId="26606"/>
          <ac:picMkLst>
            <pc:docMk/>
            <pc:sldMk cId="2128039322" sldId="340"/>
            <ac:picMk id="142" creationId="{4B61EBEC-D0CA-456C-98A6-EDA1AC9FB0D6}"/>
          </ac:picMkLst>
        </pc:pic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3" creationId="{FBD463FC-4CA8-4FF4-85A3-AF9F4B98D210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4" creationId="{BECF35C3-8B44-4F4B-BD25-4C01823DB22A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77" creationId="{EE68D41B-9286-479F-9AB7-678C8E348D71}"/>
          </ac:cxnSpMkLst>
        </pc:cxnChg>
        <pc:cxnChg chg="add del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81" creationId="{CF8B8C81-54DC-4AF5-B682-3A2C70A6B55C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0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2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98" creationId="{E7C3AE2A-04FA-4B67-9C14-0D990CA6AE0F}"/>
          </ac:cxnSpMkLst>
        </pc:cxnChg>
        <pc:cxnChg chg="add del">
          <ac:chgData name="Odeghe, Isaac" userId="5d4d540f-b79c-4f1d-abc2-639d713338f1" providerId="ADAL" clId="{42549D3C-B9F8-48C3-AC7A-7406A3EF6F1D}" dt="2020-04-25T22:56:08.400" v="3154" actId="26606"/>
          <ac:cxnSpMkLst>
            <pc:docMk/>
            <pc:sldMk cId="2128039322" sldId="340"/>
            <ac:cxnSpMk id="106" creationId="{FCA742D8-7814-4F8A-AEF8-1857FB21F043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0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1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4" creationId="{84F2C6A8-7D46-49EA-860B-0F0B0208436C}"/>
          </ac:cxnSpMkLst>
        </pc:cxnChg>
        <pc:cxnChg chg="add del">
          <ac:chgData name="Odeghe, Isaac" userId="5d4d540f-b79c-4f1d-abc2-639d713338f1" providerId="ADAL" clId="{42549D3C-B9F8-48C3-AC7A-7406A3EF6F1D}" dt="2020-04-25T22:56:15.603" v="3156" actId="26606"/>
          <ac:cxnSpMkLst>
            <pc:docMk/>
            <pc:sldMk cId="2128039322" sldId="340"/>
            <ac:cxnSpMk id="119" creationId="{718A71EB-D327-4458-85FB-26336B2BA01B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3" creationId="{1C7D2BA4-4B7A-4596-8BCC-5CF715423894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4" creationId="{4977F1E1-2B6F-4BB6-899F-67D8764D83C5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27" creationId="{E7C3AE2A-04FA-4B67-9C14-0D990CA6AE0F}"/>
          </ac:cxnSpMkLst>
        </pc:cxnChg>
        <pc:cxnChg chg="add del">
          <ac:chgData name="Odeghe, Isaac" userId="5d4d540f-b79c-4f1d-abc2-639d713338f1" providerId="ADAL" clId="{42549D3C-B9F8-48C3-AC7A-7406A3EF6F1D}" dt="2020-04-25T22:56:29.094" v="3158" actId="26606"/>
          <ac:cxnSpMkLst>
            <pc:docMk/>
            <pc:sldMk cId="2128039322" sldId="340"/>
            <ac:cxnSpMk id="130" creationId="{FCA742D8-7814-4F8A-AEF8-1857FB21F043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4" creationId="{1C7D2BA4-4B7A-4596-8BCC-5CF715423894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5" creationId="{4977F1E1-2B6F-4BB6-899F-67D8764D83C5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38" creationId="{84F2C6A8-7D46-49EA-860B-0F0B0208436C}"/>
          </ac:cxnSpMkLst>
        </pc:cxnChg>
        <pc:cxnChg chg="add">
          <ac:chgData name="Odeghe, Isaac" userId="5d4d540f-b79c-4f1d-abc2-639d713338f1" providerId="ADAL" clId="{42549D3C-B9F8-48C3-AC7A-7406A3EF6F1D}" dt="2020-04-25T22:56:29.124" v="3159" actId="26606"/>
          <ac:cxnSpMkLst>
            <pc:docMk/>
            <pc:sldMk cId="2128039322" sldId="340"/>
            <ac:cxnSpMk id="143" creationId="{718A71EB-D327-4458-85FB-26336B2BA01B}"/>
          </ac:cxnSpMkLst>
        </pc:cxnChg>
      </pc:sldChg>
      <pc:sldChg chg="addSp delSp modSp add mod setBg">
        <pc:chgData name="Odeghe, Isaac" userId="5d4d540f-b79c-4f1d-abc2-639d713338f1" providerId="ADAL" clId="{42549D3C-B9F8-48C3-AC7A-7406A3EF6F1D}" dt="2020-04-26T20:09:56.367" v="3634" actId="26606"/>
        <pc:sldMkLst>
          <pc:docMk/>
          <pc:sldMk cId="893559922" sldId="341"/>
        </pc:sldMkLst>
        <pc:spChg chg="mod">
          <ac:chgData name="Odeghe, Isaac" userId="5d4d540f-b79c-4f1d-abc2-639d713338f1" providerId="ADAL" clId="{42549D3C-B9F8-48C3-AC7A-7406A3EF6F1D}" dt="2020-04-26T20:09:56.367" v="3634" actId="26606"/>
          <ac:spMkLst>
            <pc:docMk/>
            <pc:sldMk cId="893559922" sldId="341"/>
            <ac:spMk id="2" creationId="{49E7130C-14D3-4783-942C-833B281AEFAF}"/>
          </ac:spMkLst>
        </pc:spChg>
        <pc:spChg chg="del mod">
          <ac:chgData name="Odeghe, Isaac" userId="5d4d540f-b79c-4f1d-abc2-639d713338f1" providerId="ADAL" clId="{42549D3C-B9F8-48C3-AC7A-7406A3EF6F1D}" dt="2020-04-26T20:09:56.367" v="3634" actId="26606"/>
          <ac:spMkLst>
            <pc:docMk/>
            <pc:sldMk cId="893559922" sldId="341"/>
            <ac:spMk id="3" creationId="{A8BEF6EF-7360-49B1-8A5B-82739E3B7D85}"/>
          </ac:spMkLst>
        </pc:spChg>
        <pc:graphicFrameChg chg="add">
          <ac:chgData name="Odeghe, Isaac" userId="5d4d540f-b79c-4f1d-abc2-639d713338f1" providerId="ADAL" clId="{42549D3C-B9F8-48C3-AC7A-7406A3EF6F1D}" dt="2020-04-26T20:09:56.367" v="3634" actId="26606"/>
          <ac:graphicFrameMkLst>
            <pc:docMk/>
            <pc:sldMk cId="893559922" sldId="341"/>
            <ac:graphicFrameMk id="5" creationId="{940390F6-96BC-42A1-8F35-9D8D890E1D83}"/>
          </ac:graphicFrameMkLst>
        </pc:graphicFrameChg>
      </pc:sldChg>
      <pc:sldChg chg="addSp delSp modSp add ord">
        <pc:chgData name="Odeghe, Isaac" userId="5d4d540f-b79c-4f1d-abc2-639d713338f1" providerId="ADAL" clId="{42549D3C-B9F8-48C3-AC7A-7406A3EF6F1D}" dt="2020-04-26T20:23:11.881" v="3666"/>
        <pc:sldMkLst>
          <pc:docMk/>
          <pc:sldMk cId="1064305335" sldId="342"/>
        </pc:sldMkLst>
        <pc:spChg chg="mod">
          <ac:chgData name="Odeghe, Isaac" userId="5d4d540f-b79c-4f1d-abc2-639d713338f1" providerId="ADAL" clId="{42549D3C-B9F8-48C3-AC7A-7406A3EF6F1D}" dt="2020-04-26T20:22:54.437" v="3658"/>
          <ac:spMkLst>
            <pc:docMk/>
            <pc:sldMk cId="1064305335" sldId="342"/>
            <ac:spMk id="2" creationId="{B0344AD1-33C4-4CE1-A999-4CEC9C6715C5}"/>
          </ac:spMkLst>
        </pc:spChg>
        <pc:spChg chg="add del mod">
          <ac:chgData name="Odeghe, Isaac" userId="5d4d540f-b79c-4f1d-abc2-639d713338f1" providerId="ADAL" clId="{42549D3C-B9F8-48C3-AC7A-7406A3EF6F1D}" dt="2020-04-26T20:21:28.562" v="3653" actId="478"/>
          <ac:spMkLst>
            <pc:docMk/>
            <pc:sldMk cId="1064305335" sldId="342"/>
            <ac:spMk id="5" creationId="{39A53861-4DD2-4596-BBC4-14B8DFD1E812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1" creationId="{0CABCAE3-64FC-4149-819F-2C1812824154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5" creationId="{2FA7AD0A-1871-4DF8-9235-F49D0513B9C1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6" creationId="{36B04CFB-FAE5-47DD-9B3E-4E9BA7A89CC1}"/>
          </ac:spMkLst>
        </pc:spChg>
        <pc:spChg chg="del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79" creationId="{622F7FD7-8884-4FD5-95AB-0B5C6033ADF7}"/>
          </ac:spMkLst>
        </pc:spChg>
        <pc:spChg chg="add">
          <ac:chgData name="Odeghe, Isaac" userId="5d4d540f-b79c-4f1d-abc2-639d713338f1" providerId="ADAL" clId="{42549D3C-B9F8-48C3-AC7A-7406A3EF6F1D}" dt="2020-04-26T20:22:40.817" v="3657" actId="26606"/>
          <ac:spMkLst>
            <pc:docMk/>
            <pc:sldMk cId="1064305335" sldId="342"/>
            <ac:spMk id="86" creationId="{84C75E2B-CACA-478C-B26B-182AF87A18E3}"/>
          </ac:spMkLst>
        </pc:spChg>
        <pc:grpChg chg="del">
          <ac:chgData name="Odeghe, Isaac" userId="5d4d540f-b79c-4f1d-abc2-639d713338f1" providerId="ADAL" clId="{42549D3C-B9F8-48C3-AC7A-7406A3EF6F1D}" dt="2020-04-26T20:22:40.817" v="3657" actId="26606"/>
          <ac:grpSpMkLst>
            <pc:docMk/>
            <pc:sldMk cId="1064305335" sldId="342"/>
            <ac:grpSpMk id="78" creationId="{E8ACF89C-CFC3-4D68-B3C4-2BEFB7BBE5F7}"/>
          </ac:grpSpMkLst>
        </pc:grpChg>
        <pc:picChg chg="del">
          <ac:chgData name="Odeghe, Isaac" userId="5d4d540f-b79c-4f1d-abc2-639d713338f1" providerId="ADAL" clId="{42549D3C-B9F8-48C3-AC7A-7406A3EF6F1D}" dt="2020-04-26T20:21:17.691" v="3652" actId="478"/>
          <ac:picMkLst>
            <pc:docMk/>
            <pc:sldMk cId="1064305335" sldId="342"/>
            <ac:picMk id="4" creationId="{B24626DB-A94B-4C78-BFBF-18F9DE60080D}"/>
          </ac:picMkLst>
        </pc:picChg>
        <pc:picChg chg="add mod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7" creationId="{7A8F3542-999D-4B3F-B5CF-B36CE58E63E6}"/>
          </ac:picMkLst>
        </pc:picChg>
        <pc:picChg chg="del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72" creationId="{012FDCFE-9AD2-4D8A-8CBF-B3AA37EBF6DD}"/>
          </ac:picMkLst>
        </pc:picChg>
        <pc:picChg chg="del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80" creationId="{16EFE474-4FE0-4E8F-8F09-5ED2C9E76A84}"/>
          </ac:picMkLst>
        </pc:picChg>
        <pc:picChg chg="add">
          <ac:chgData name="Odeghe, Isaac" userId="5d4d540f-b79c-4f1d-abc2-639d713338f1" providerId="ADAL" clId="{42549D3C-B9F8-48C3-AC7A-7406A3EF6F1D}" dt="2020-04-26T20:22:40.817" v="3657" actId="26606"/>
          <ac:picMkLst>
            <pc:docMk/>
            <pc:sldMk cId="1064305335" sldId="342"/>
            <ac:picMk id="88" creationId="{50FF2874-547C-4D14-9E18-28B19002FB8C}"/>
          </ac:picMkLst>
        </pc:pic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73" creationId="{FBD463FC-4CA8-4FF4-85A3-AF9F4B98D210}"/>
          </ac:cxnSpMkLst>
        </pc:cxn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74" creationId="{BECF35C3-8B44-4F4B-BD25-4C01823DB22A}"/>
          </ac:cxnSpMkLst>
        </pc:cxn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77" creationId="{EE68D41B-9286-479F-9AB7-678C8E348D71}"/>
          </ac:cxnSpMkLst>
        </pc:cxnChg>
        <pc:cxnChg chg="del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81" creationId="{CF8B8C81-54DC-4AF5-B682-3A2C70A6B55C}"/>
          </ac:cxnSpMkLst>
        </pc:cxnChg>
        <pc:cxnChg chg="add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90" creationId="{36CF827D-A163-47F7-BD87-34EB4FA7D696}"/>
          </ac:cxnSpMkLst>
        </pc:cxnChg>
        <pc:cxnChg chg="add">
          <ac:chgData name="Odeghe, Isaac" userId="5d4d540f-b79c-4f1d-abc2-639d713338f1" providerId="ADAL" clId="{42549D3C-B9F8-48C3-AC7A-7406A3EF6F1D}" dt="2020-04-26T20:22:40.817" v="3657" actId="26606"/>
          <ac:cxnSpMkLst>
            <pc:docMk/>
            <pc:sldMk cId="1064305335" sldId="342"/>
            <ac:cxnSpMk id="92" creationId="{D299D9A9-1DA8-433D-A9BC-FB48D93D4217}"/>
          </ac:cxnSpMkLst>
        </pc:cxnChg>
      </pc:sldChg>
      <pc:sldChg chg="modSp add">
        <pc:chgData name="Odeghe, Isaac" userId="5d4d540f-b79c-4f1d-abc2-639d713338f1" providerId="ADAL" clId="{42549D3C-B9F8-48C3-AC7A-7406A3EF6F1D}" dt="2020-04-26T20:45:21.300" v="3704" actId="113"/>
        <pc:sldMkLst>
          <pc:docMk/>
          <pc:sldMk cId="4023601720" sldId="343"/>
        </pc:sldMkLst>
        <pc:spChg chg="mod">
          <ac:chgData name="Odeghe, Isaac" userId="5d4d540f-b79c-4f1d-abc2-639d713338f1" providerId="ADAL" clId="{42549D3C-B9F8-48C3-AC7A-7406A3EF6F1D}" dt="2020-04-26T20:45:21.300" v="3704" actId="113"/>
          <ac:spMkLst>
            <pc:docMk/>
            <pc:sldMk cId="4023601720" sldId="343"/>
            <ac:spMk id="3" creationId="{DD3C671D-CF03-4CE0-9B21-FECF739B4971}"/>
          </ac:spMkLst>
        </pc:spChg>
      </pc:sldChg>
      <pc:sldChg chg="addSp delSp modSp add">
        <pc:chgData name="Odeghe, Isaac" userId="5d4d540f-b79c-4f1d-abc2-639d713338f1" providerId="ADAL" clId="{42549D3C-B9F8-48C3-AC7A-7406A3EF6F1D}" dt="2020-04-26T20:51:16.475" v="3859" actId="20577"/>
        <pc:sldMkLst>
          <pc:docMk/>
          <pc:sldMk cId="2812213315" sldId="344"/>
        </pc:sldMkLst>
        <pc:spChg chg="mod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0:51:16.475" v="3859" actId="20577"/>
          <ac:spMkLst>
            <pc:docMk/>
            <pc:sldMk cId="2812213315" sldId="344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78" creationId="{021A4066-B261-49FE-952E-A0FE3EE75CD2}"/>
          </ac:spMkLst>
        </pc:spChg>
        <pc:spChg chg="del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80" creationId="{81958111-BC13-4D45-AB27-0C2C83F9BA64}"/>
          </ac:spMkLst>
        </pc:spChg>
        <pc:spChg chg="add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88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0:50:51.211" v="3787" actId="26606"/>
          <ac:spMkLst>
            <pc:docMk/>
            <pc:sldMk cId="2812213315" sldId="344"/>
            <ac:spMk id="92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6T20:50:51.211" v="3787" actId="26606"/>
          <ac:grpSpMkLst>
            <pc:docMk/>
            <pc:sldMk cId="2812213315" sldId="344"/>
            <ac:grpSpMk id="81" creationId="{82188758-E18A-4CE5-9D03-F4BF5D887C3F}"/>
          </ac:grpSpMkLst>
        </pc:grpChg>
        <pc:picChg chg="del">
          <ac:chgData name="Odeghe, Isaac" userId="5d4d540f-b79c-4f1d-abc2-639d713338f1" providerId="ADAL" clId="{42549D3C-B9F8-48C3-AC7A-7406A3EF6F1D}" dt="2020-04-26T20:47:38.561" v="3736" actId="478"/>
          <ac:picMkLst>
            <pc:docMk/>
            <pc:sldMk cId="2812213315" sldId="344"/>
            <ac:picMk id="13" creationId="{5843BC2E-8950-4642-916F-43511F37D8F5}"/>
          </ac:picMkLst>
        </pc:picChg>
        <pc:picChg chg="add mod">
          <ac:chgData name="Odeghe, Isaac" userId="5d4d540f-b79c-4f1d-abc2-639d713338f1" providerId="ADAL" clId="{42549D3C-B9F8-48C3-AC7A-7406A3EF6F1D}" dt="2020-04-26T20:50:51.211" v="3787" actId="26606"/>
          <ac:picMkLst>
            <pc:docMk/>
            <pc:sldMk cId="2812213315" sldId="344"/>
            <ac:picMk id="14" creationId="{CB1608F3-8A98-4087-A2A5-30BF823E8AFA}"/>
          </ac:picMkLst>
        </pc:picChg>
        <pc:picChg chg="del">
          <ac:chgData name="Odeghe, Isaac" userId="5d4d540f-b79c-4f1d-abc2-639d713338f1" providerId="ADAL" clId="{42549D3C-B9F8-48C3-AC7A-7406A3EF6F1D}" dt="2020-04-26T20:50:51.211" v="3787" actId="26606"/>
          <ac:picMkLst>
            <pc:docMk/>
            <pc:sldMk cId="2812213315" sldId="344"/>
            <ac:picMk id="82" creationId="{D42F4933-2ECF-4EE5-BCE4-F19E3CA609FE}"/>
          </ac:picMkLst>
        </pc:picChg>
        <pc:picChg chg="add">
          <ac:chgData name="Odeghe, Isaac" userId="5d4d540f-b79c-4f1d-abc2-639d713338f1" providerId="ADAL" clId="{42549D3C-B9F8-48C3-AC7A-7406A3EF6F1D}" dt="2020-04-26T20:50:51.211" v="3787" actId="26606"/>
          <ac:picMkLst>
            <pc:docMk/>
            <pc:sldMk cId="2812213315" sldId="344"/>
            <ac:picMk id="94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79" creationId="{381B4579-E2EA-4BD7-94FF-0A0BEE135C6B}"/>
          </ac:cxnSpMkLst>
        </pc:cxnChg>
        <pc:cxnChg chg="del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83" creationId="{C6FAC23C-014D-4AC5-AD1B-36F7D0E7EF32}"/>
          </ac:cxnSpMkLst>
        </pc:cxnChg>
        <pc:cxnChg chg="add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90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0:50:51.211" v="3787" actId="26606"/>
          <ac:cxnSpMkLst>
            <pc:docMk/>
            <pc:sldMk cId="2812213315" sldId="344"/>
            <ac:cxnSpMk id="96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0:52:49.544" v="3895" actId="20577"/>
        <pc:sldMkLst>
          <pc:docMk/>
          <pc:sldMk cId="3084008279" sldId="345"/>
        </pc:sldMkLst>
        <pc:spChg chg="mod">
          <ac:chgData name="Odeghe, Isaac" userId="5d4d540f-b79c-4f1d-abc2-639d713338f1" providerId="ADAL" clId="{42549D3C-B9F8-48C3-AC7A-7406A3EF6F1D}" dt="2020-04-26T20:51:43.662" v="3862" actId="20577"/>
          <ac:spMkLst>
            <pc:docMk/>
            <pc:sldMk cId="3084008279" sldId="345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0:52:49.544" v="3895" actId="20577"/>
          <ac:spMkLst>
            <pc:docMk/>
            <pc:sldMk cId="3084008279" sldId="345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88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9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10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0:52:24.812" v="3865" actId="26606"/>
          <ac:spMkLst>
            <pc:docMk/>
            <pc:sldMk cId="3084008279" sldId="345"/>
            <ac:spMk id="10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6T20:52:24.812" v="3865" actId="26606"/>
          <ac:picMkLst>
            <pc:docMk/>
            <pc:sldMk cId="3084008279" sldId="345"/>
            <ac:picMk id="10" creationId="{0C59A39F-C896-4039-BA39-E7F992AF83B5}"/>
          </ac:picMkLst>
        </pc:picChg>
        <pc:picChg chg="del">
          <ac:chgData name="Odeghe, Isaac" userId="5d4d540f-b79c-4f1d-abc2-639d713338f1" providerId="ADAL" clId="{42549D3C-B9F8-48C3-AC7A-7406A3EF6F1D}" dt="2020-04-26T20:51:46.960" v="3863" actId="478"/>
          <ac:picMkLst>
            <pc:docMk/>
            <pc:sldMk cId="3084008279" sldId="345"/>
            <ac:picMk id="14" creationId="{CB1608F3-8A98-4087-A2A5-30BF823E8AFA}"/>
          </ac:picMkLst>
        </pc:picChg>
        <pc:picChg chg="del">
          <ac:chgData name="Odeghe, Isaac" userId="5d4d540f-b79c-4f1d-abc2-639d713338f1" providerId="ADAL" clId="{42549D3C-B9F8-48C3-AC7A-7406A3EF6F1D}" dt="2020-04-26T20:52:24.812" v="3865" actId="26606"/>
          <ac:picMkLst>
            <pc:docMk/>
            <pc:sldMk cId="3084008279" sldId="345"/>
            <ac:picMk id="9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0:52:24.812" v="3865" actId="26606"/>
          <ac:picMkLst>
            <pc:docMk/>
            <pc:sldMk cId="3084008279" sldId="345"/>
            <ac:picMk id="10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90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9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10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0:52:24.812" v="3865" actId="26606"/>
          <ac:cxnSpMkLst>
            <pc:docMk/>
            <pc:sldMk cId="3084008279" sldId="345"/>
            <ac:cxnSpMk id="109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1:05:15.257" v="3996" actId="20577"/>
        <pc:sldMkLst>
          <pc:docMk/>
          <pc:sldMk cId="3693153514" sldId="346"/>
        </pc:sldMkLst>
        <pc:spChg chg="mod">
          <ac:chgData name="Odeghe, Isaac" userId="5d4d540f-b79c-4f1d-abc2-639d713338f1" providerId="ADAL" clId="{42549D3C-B9F8-48C3-AC7A-7406A3EF6F1D}" dt="2020-04-26T21:02:20.148" v="3930" actId="20577"/>
          <ac:spMkLst>
            <pc:docMk/>
            <pc:sldMk cId="3693153514" sldId="346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1:05:15.257" v="3996" actId="20577"/>
          <ac:spMkLst>
            <pc:docMk/>
            <pc:sldMk cId="3693153514" sldId="346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01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05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14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1:03:52.863" v="3934" actId="26606"/>
          <ac:spMkLst>
            <pc:docMk/>
            <pc:sldMk cId="3693153514" sldId="346"/>
            <ac:spMk id="118" creationId="{EF2A81E1-BCBE-426B-8C09-33274E69409D}"/>
          </ac:spMkLst>
        </pc:spChg>
        <pc:picChg chg="del">
          <ac:chgData name="Odeghe, Isaac" userId="5d4d540f-b79c-4f1d-abc2-639d713338f1" providerId="ADAL" clId="{42549D3C-B9F8-48C3-AC7A-7406A3EF6F1D}" dt="2020-04-26T21:03:14.867" v="3932" actId="478"/>
          <ac:picMkLst>
            <pc:docMk/>
            <pc:sldMk cId="3693153514" sldId="346"/>
            <ac:picMk id="10" creationId="{0C59A39F-C896-4039-BA39-E7F992AF83B5}"/>
          </ac:picMkLst>
        </pc:picChg>
        <pc:picChg chg="add mod">
          <ac:chgData name="Odeghe, Isaac" userId="5d4d540f-b79c-4f1d-abc2-639d713338f1" providerId="ADAL" clId="{42549D3C-B9F8-48C3-AC7A-7406A3EF6F1D}" dt="2020-04-26T21:03:52.863" v="3934" actId="26606"/>
          <ac:picMkLst>
            <pc:docMk/>
            <pc:sldMk cId="3693153514" sldId="346"/>
            <ac:picMk id="11" creationId="{EA65886C-0CBC-4ECC-89A3-588AC88C6DE2}"/>
          </ac:picMkLst>
        </pc:picChg>
        <pc:picChg chg="del">
          <ac:chgData name="Odeghe, Isaac" userId="5d4d540f-b79c-4f1d-abc2-639d713338f1" providerId="ADAL" clId="{42549D3C-B9F8-48C3-AC7A-7406A3EF6F1D}" dt="2020-04-26T21:03:52.863" v="3934" actId="26606"/>
          <ac:picMkLst>
            <pc:docMk/>
            <pc:sldMk cId="3693153514" sldId="346"/>
            <ac:picMk id="107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1:03:52.863" v="3934" actId="26606"/>
          <ac:picMkLst>
            <pc:docMk/>
            <pc:sldMk cId="3693153514" sldId="346"/>
            <ac:picMk id="120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03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09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16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1:03:52.863" v="3934" actId="26606"/>
          <ac:cxnSpMkLst>
            <pc:docMk/>
            <pc:sldMk cId="3693153514" sldId="346"/>
            <ac:cxnSpMk id="122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1:07:26.465" v="4012" actId="20577"/>
        <pc:sldMkLst>
          <pc:docMk/>
          <pc:sldMk cId="1862102382" sldId="347"/>
        </pc:sldMkLst>
        <pc:spChg chg="mod">
          <ac:chgData name="Odeghe, Isaac" userId="5d4d540f-b79c-4f1d-abc2-639d713338f1" providerId="ADAL" clId="{42549D3C-B9F8-48C3-AC7A-7406A3EF6F1D}" dt="2020-04-26T21:05:38.533" v="3999" actId="20577"/>
          <ac:spMkLst>
            <pc:docMk/>
            <pc:sldMk cId="1862102382" sldId="347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1:07:26.465" v="4012" actId="20577"/>
          <ac:spMkLst>
            <pc:docMk/>
            <pc:sldMk cId="1862102382" sldId="347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14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18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27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1:06:29.869" v="4002" actId="26606"/>
          <ac:spMkLst>
            <pc:docMk/>
            <pc:sldMk cId="1862102382" sldId="347"/>
            <ac:spMk id="131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6T21:06:29.869" v="4002" actId="26606"/>
          <ac:picMkLst>
            <pc:docMk/>
            <pc:sldMk cId="1862102382" sldId="347"/>
            <ac:picMk id="10" creationId="{101CE30E-2E5E-42C9-BF03-107EE670FE1A}"/>
          </ac:picMkLst>
        </pc:picChg>
        <pc:picChg chg="del">
          <ac:chgData name="Odeghe, Isaac" userId="5d4d540f-b79c-4f1d-abc2-639d713338f1" providerId="ADAL" clId="{42549D3C-B9F8-48C3-AC7A-7406A3EF6F1D}" dt="2020-04-26T21:05:40.889" v="4000" actId="478"/>
          <ac:picMkLst>
            <pc:docMk/>
            <pc:sldMk cId="1862102382" sldId="347"/>
            <ac:picMk id="11" creationId="{EA65886C-0CBC-4ECC-89A3-588AC88C6DE2}"/>
          </ac:picMkLst>
        </pc:picChg>
        <pc:picChg chg="del">
          <ac:chgData name="Odeghe, Isaac" userId="5d4d540f-b79c-4f1d-abc2-639d713338f1" providerId="ADAL" clId="{42549D3C-B9F8-48C3-AC7A-7406A3EF6F1D}" dt="2020-04-26T21:06:29.869" v="4002" actId="26606"/>
          <ac:picMkLst>
            <pc:docMk/>
            <pc:sldMk cId="1862102382" sldId="347"/>
            <ac:picMk id="120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1:06:29.869" v="4002" actId="26606"/>
          <ac:picMkLst>
            <pc:docMk/>
            <pc:sldMk cId="1862102382" sldId="347"/>
            <ac:picMk id="133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16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22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29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1:06:29.869" v="4002" actId="26606"/>
          <ac:cxnSpMkLst>
            <pc:docMk/>
            <pc:sldMk cId="1862102382" sldId="347"/>
            <ac:cxnSpMk id="135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2:24:01.948" v="4626" actId="33524"/>
        <pc:sldMkLst>
          <pc:docMk/>
          <pc:sldMk cId="2093244642" sldId="348"/>
        </pc:sldMkLst>
        <pc:spChg chg="mod">
          <ac:chgData name="Odeghe, Isaac" userId="5d4d540f-b79c-4f1d-abc2-639d713338f1" providerId="ADAL" clId="{42549D3C-B9F8-48C3-AC7A-7406A3EF6F1D}" dt="2020-04-26T22:15:32.328" v="4460" actId="20577"/>
          <ac:spMkLst>
            <pc:docMk/>
            <pc:sldMk cId="2093244642" sldId="348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2:24:01.948" v="4626" actId="33524"/>
          <ac:spMkLst>
            <pc:docMk/>
            <pc:sldMk cId="2093244642" sldId="348"/>
            <ac:spMk id="3" creationId="{DD3C671D-CF03-4CE0-9B21-FECF739B4971}"/>
          </ac:spMkLst>
        </pc:spChg>
        <pc:spChg chg="del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27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31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4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2:20:46.906" v="4466" actId="26606"/>
          <ac:spMkLst>
            <pc:docMk/>
            <pc:sldMk cId="2093244642" sldId="348"/>
            <ac:spMk id="144" creationId="{EF2A81E1-BCBE-426B-8C09-33274E69409D}"/>
          </ac:spMkLst>
        </pc:spChg>
        <pc:picChg chg="del">
          <ac:chgData name="Odeghe, Isaac" userId="5d4d540f-b79c-4f1d-abc2-639d713338f1" providerId="ADAL" clId="{42549D3C-B9F8-48C3-AC7A-7406A3EF6F1D}" dt="2020-04-26T22:20:08.004" v="4464" actId="478"/>
          <ac:picMkLst>
            <pc:docMk/>
            <pc:sldMk cId="2093244642" sldId="348"/>
            <ac:picMk id="10" creationId="{101CE30E-2E5E-42C9-BF03-107EE670FE1A}"/>
          </ac:picMkLst>
        </pc:picChg>
        <pc:picChg chg="add mod">
          <ac:chgData name="Odeghe, Isaac" userId="5d4d540f-b79c-4f1d-abc2-639d713338f1" providerId="ADAL" clId="{42549D3C-B9F8-48C3-AC7A-7406A3EF6F1D}" dt="2020-04-26T22:20:46.906" v="4466" actId="26606"/>
          <ac:picMkLst>
            <pc:docMk/>
            <pc:sldMk cId="2093244642" sldId="348"/>
            <ac:picMk id="11" creationId="{FFD78483-1708-44CE-9F44-D09074B37532}"/>
          </ac:picMkLst>
        </pc:picChg>
        <pc:picChg chg="del">
          <ac:chgData name="Odeghe, Isaac" userId="5d4d540f-b79c-4f1d-abc2-639d713338f1" providerId="ADAL" clId="{42549D3C-B9F8-48C3-AC7A-7406A3EF6F1D}" dt="2020-04-26T22:20:46.906" v="4466" actId="26606"/>
          <ac:picMkLst>
            <pc:docMk/>
            <pc:sldMk cId="2093244642" sldId="348"/>
            <ac:picMk id="133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6T22:20:46.906" v="4466" actId="26606"/>
          <ac:picMkLst>
            <pc:docMk/>
            <pc:sldMk cId="2093244642" sldId="348"/>
            <ac:picMk id="146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29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35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4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2:20:46.906" v="4466" actId="26606"/>
          <ac:cxnSpMkLst>
            <pc:docMk/>
            <pc:sldMk cId="2093244642" sldId="348"/>
            <ac:cxnSpMk id="148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6T22:25:40.129" v="4646" actId="20577"/>
        <pc:sldMkLst>
          <pc:docMk/>
          <pc:sldMk cId="941274670" sldId="349"/>
        </pc:sldMkLst>
        <pc:spChg chg="mod">
          <ac:chgData name="Odeghe, Isaac" userId="5d4d540f-b79c-4f1d-abc2-639d713338f1" providerId="ADAL" clId="{42549D3C-B9F8-48C3-AC7A-7406A3EF6F1D}" dt="2020-04-26T22:24:24.103" v="4629" actId="20577"/>
          <ac:spMkLst>
            <pc:docMk/>
            <pc:sldMk cId="941274670" sldId="349"/>
            <ac:spMk id="2" creationId="{31A61EAC-81CE-43A2-9A46-F0C20F68D4A7}"/>
          </ac:spMkLst>
        </pc:spChg>
        <pc:spChg chg="mod">
          <ac:chgData name="Odeghe, Isaac" userId="5d4d540f-b79c-4f1d-abc2-639d713338f1" providerId="ADAL" clId="{42549D3C-B9F8-48C3-AC7A-7406A3EF6F1D}" dt="2020-04-26T22:25:40.129" v="4646" actId="20577"/>
          <ac:spMkLst>
            <pc:docMk/>
            <pc:sldMk cId="941274670" sldId="349"/>
            <ac:spMk id="3" creationId="{DD3C671D-CF03-4CE0-9B21-FECF739B4971}"/>
          </ac:spMkLst>
        </pc:spChg>
        <pc:spChg chg="add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89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93" creationId="{EF2A81E1-BCBE-426B-8C09-33274E69409D}"/>
          </ac:spMkLst>
        </pc:spChg>
        <pc:spChg chg="del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140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6T22:25:24.350" v="4632" actId="26606"/>
          <ac:spMkLst>
            <pc:docMk/>
            <pc:sldMk cId="941274670" sldId="349"/>
            <ac:spMk id="144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6T22:25:24.350" v="4632" actId="26606"/>
          <ac:picMkLst>
            <pc:docMk/>
            <pc:sldMk cId="941274670" sldId="349"/>
            <ac:picMk id="10" creationId="{2A23F09F-1FBA-43DF-9871-FCA9DDF34626}"/>
          </ac:picMkLst>
        </pc:picChg>
        <pc:picChg chg="del">
          <ac:chgData name="Odeghe, Isaac" userId="5d4d540f-b79c-4f1d-abc2-639d713338f1" providerId="ADAL" clId="{42549D3C-B9F8-48C3-AC7A-7406A3EF6F1D}" dt="2020-04-26T22:24:27.391" v="4630" actId="478"/>
          <ac:picMkLst>
            <pc:docMk/>
            <pc:sldMk cId="941274670" sldId="349"/>
            <ac:picMk id="11" creationId="{FFD78483-1708-44CE-9F44-D09074B37532}"/>
          </ac:picMkLst>
        </pc:picChg>
        <pc:picChg chg="add">
          <ac:chgData name="Odeghe, Isaac" userId="5d4d540f-b79c-4f1d-abc2-639d713338f1" providerId="ADAL" clId="{42549D3C-B9F8-48C3-AC7A-7406A3EF6F1D}" dt="2020-04-26T22:25:24.350" v="4632" actId="26606"/>
          <ac:picMkLst>
            <pc:docMk/>
            <pc:sldMk cId="941274670" sldId="349"/>
            <ac:picMk id="95" creationId="{39D1DDD4-5BB3-45BA-B9B3-06B62299AD79}"/>
          </ac:picMkLst>
        </pc:picChg>
        <pc:picChg chg="del">
          <ac:chgData name="Odeghe, Isaac" userId="5d4d540f-b79c-4f1d-abc2-639d713338f1" providerId="ADAL" clId="{42549D3C-B9F8-48C3-AC7A-7406A3EF6F1D}" dt="2020-04-26T22:25:24.350" v="4632" actId="26606"/>
          <ac:picMkLst>
            <pc:docMk/>
            <pc:sldMk cId="941274670" sldId="349"/>
            <ac:picMk id="146" creationId="{39D1DDD4-5BB3-45BA-B9B3-06B62299AD79}"/>
          </ac:picMkLst>
        </pc:picChg>
        <pc:cxnChg chg="add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91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97" creationId="{A24DAE64-2302-42EA-8239-F2F0775CA5AD}"/>
          </ac:cxnSpMkLst>
        </pc:cxnChg>
        <pc:cxnChg chg="del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142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6T22:25:24.350" v="4632" actId="26606"/>
          <ac:cxnSpMkLst>
            <pc:docMk/>
            <pc:sldMk cId="941274670" sldId="349"/>
            <ac:cxnSpMk id="148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19:38:53.426" v="4977" actId="20577"/>
        <pc:sldMkLst>
          <pc:docMk/>
          <pc:sldMk cId="374177324" sldId="350"/>
        </pc:sldMkLst>
        <pc:spChg chg="mod">
          <ac:chgData name="Odeghe, Isaac" userId="5d4d540f-b79c-4f1d-abc2-639d713338f1" providerId="ADAL" clId="{42549D3C-B9F8-48C3-AC7A-7406A3EF6F1D}" dt="2020-04-28T19:38:53.426" v="4977" actId="20577"/>
          <ac:spMkLst>
            <pc:docMk/>
            <pc:sldMk cId="374177324" sldId="350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16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18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29" creationId="{56388820-A63D-463C-9DBC-060A5ABE33B6}"/>
          </ac:spMkLst>
        </pc:spChg>
        <pc:spChg chg="add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38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19:38:47.425" v="4975" actId="26606"/>
          <ac:spMkLst>
            <pc:docMk/>
            <pc:sldMk cId="374177324" sldId="350"/>
            <ac:spMk id="42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8T19:38:47.425" v="4975" actId="26606"/>
          <ac:grpSpMkLst>
            <pc:docMk/>
            <pc:sldMk cId="374177324" sldId="350"/>
            <ac:grpSpMk id="25" creationId="{14EE34E3-F117-4487-8ACF-33DA65FA11B3}"/>
          </ac:grpSpMkLst>
        </pc:grpChg>
        <pc:picChg chg="mod">
          <ac:chgData name="Odeghe, Isaac" userId="5d4d540f-b79c-4f1d-abc2-639d713338f1" providerId="ADAL" clId="{42549D3C-B9F8-48C3-AC7A-7406A3EF6F1D}" dt="2020-04-28T19:38:47.425" v="4975" actId="26606"/>
          <ac:picMkLst>
            <pc:docMk/>
            <pc:sldMk cId="374177324" sldId="350"/>
            <ac:picMk id="14" creationId="{1E7F8C56-B990-48B8-AE05-B817088D4915}"/>
          </ac:picMkLst>
        </pc:picChg>
        <pc:picChg chg="del">
          <ac:chgData name="Odeghe, Isaac" userId="5d4d540f-b79c-4f1d-abc2-639d713338f1" providerId="ADAL" clId="{42549D3C-B9F8-48C3-AC7A-7406A3EF6F1D}" dt="2020-04-28T19:38:47.425" v="4975" actId="26606"/>
          <ac:picMkLst>
            <pc:docMk/>
            <pc:sldMk cId="374177324" sldId="350"/>
            <ac:picMk id="31" creationId="{C04ED70F-D6FD-4EB1-A171-D30F885FE73E}"/>
          </ac:picMkLst>
        </pc:picChg>
        <pc:picChg chg="add">
          <ac:chgData name="Odeghe, Isaac" userId="5d4d540f-b79c-4f1d-abc2-639d713338f1" providerId="ADAL" clId="{42549D3C-B9F8-48C3-AC7A-7406A3EF6F1D}" dt="2020-04-28T19:38:47.425" v="4975" actId="26606"/>
          <ac:picMkLst>
            <pc:docMk/>
            <pc:sldMk cId="374177324" sldId="350"/>
            <ac:picMk id="44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17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33" creationId="{DA26CAE9-74C4-4EDD-8A80-77F79EAA86F4}"/>
          </ac:cxnSpMkLst>
        </pc:cxnChg>
        <pc:cxnChg chg="add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40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19:38:47.425" v="4975" actId="26606"/>
          <ac:cxnSpMkLst>
            <pc:docMk/>
            <pc:sldMk cId="374177324" sldId="350"/>
            <ac:cxnSpMk id="46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20:28:14.183" v="5189" actId="26606"/>
        <pc:sldMkLst>
          <pc:docMk/>
          <pc:sldMk cId="889753817" sldId="351"/>
        </pc:sldMkLst>
        <pc:spChg chg="mod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38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42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8T17:34:36.398" v="4788" actId="26606"/>
          <ac:spMkLst>
            <pc:docMk/>
            <pc:sldMk cId="889753817" sldId="351"/>
            <ac:spMk id="48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57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61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70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8:14.183" v="5189" actId="26606"/>
          <ac:spMkLst>
            <pc:docMk/>
            <pc:sldMk cId="889753817" sldId="351"/>
            <ac:spMk id="74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8T17:34:36.398" v="4788" actId="26606"/>
          <ac:grpSpMkLst>
            <pc:docMk/>
            <pc:sldMk cId="889753817" sldId="351"/>
            <ac:grpSpMk id="44" creationId="{14EE34E3-F117-4487-8ACF-33DA65FA11B3}"/>
          </ac:grpSpMkLst>
        </pc:grpChg>
        <pc:picChg chg="add del mod">
          <ac:chgData name="Odeghe, Isaac" userId="5d4d540f-b79c-4f1d-abc2-639d713338f1" providerId="ADAL" clId="{42549D3C-B9F8-48C3-AC7A-7406A3EF6F1D}" dt="2020-04-28T20:27:57.059" v="5187" actId="478"/>
          <ac:picMkLst>
            <pc:docMk/>
            <pc:sldMk cId="889753817" sldId="351"/>
            <ac:picMk id="14" creationId="{385EB744-46B7-468E-8BFE-8A3422414FF0}"/>
          </ac:picMkLst>
        </pc:picChg>
        <pc:picChg chg="del">
          <ac:chgData name="Odeghe, Isaac" userId="5d4d540f-b79c-4f1d-abc2-639d713338f1" providerId="ADAL" clId="{42549D3C-B9F8-48C3-AC7A-7406A3EF6F1D}" dt="2020-04-28T17:30:22.831" v="4751" actId="478"/>
          <ac:picMkLst>
            <pc:docMk/>
            <pc:sldMk cId="889753817" sldId="351"/>
            <ac:picMk id="15" creationId="{D7BC6F12-E295-42D1-83E0-72B3858B3D57}"/>
          </ac:picMkLst>
        </pc:picChg>
        <pc:picChg chg="add mod">
          <ac:chgData name="Odeghe, Isaac" userId="5d4d540f-b79c-4f1d-abc2-639d713338f1" providerId="ADAL" clId="{42549D3C-B9F8-48C3-AC7A-7406A3EF6F1D}" dt="2020-04-28T20:28:14.183" v="5189" actId="26606"/>
          <ac:picMkLst>
            <pc:docMk/>
            <pc:sldMk cId="889753817" sldId="351"/>
            <ac:picMk id="20" creationId="{F0C30489-C319-48A4-8255-F7358E322454}"/>
          </ac:picMkLst>
        </pc:picChg>
        <pc:picChg chg="del">
          <ac:chgData name="Odeghe, Isaac" userId="5d4d540f-b79c-4f1d-abc2-639d713338f1" providerId="ADAL" clId="{42549D3C-B9F8-48C3-AC7A-7406A3EF6F1D}" dt="2020-04-28T17:34:36.398" v="4788" actId="26606"/>
          <ac:picMkLst>
            <pc:docMk/>
            <pc:sldMk cId="889753817" sldId="351"/>
            <ac:picMk id="50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8T20:28:14.183" v="5189" actId="26606"/>
          <ac:picMkLst>
            <pc:docMk/>
            <pc:sldMk cId="889753817" sldId="351"/>
            <ac:picMk id="63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8:14.183" v="5189" actId="26606"/>
          <ac:picMkLst>
            <pc:docMk/>
            <pc:sldMk cId="889753817" sldId="351"/>
            <ac:picMk id="76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17:34:36.398" v="4788" actId="26606"/>
          <ac:cxnSpMkLst>
            <pc:docMk/>
            <pc:sldMk cId="889753817" sldId="351"/>
            <ac:cxnSpMk id="40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8T17:34:36.398" v="4788" actId="26606"/>
          <ac:cxnSpMkLst>
            <pc:docMk/>
            <pc:sldMk cId="889753817" sldId="351"/>
            <ac:cxnSpMk id="52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5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65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72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8:14.183" v="5189" actId="26606"/>
          <ac:cxnSpMkLst>
            <pc:docMk/>
            <pc:sldMk cId="889753817" sldId="351"/>
            <ac:cxnSpMk id="78" creationId="{A24DAE64-2302-42EA-8239-F2F0775CA5AD}"/>
          </ac:cxnSpMkLst>
        </pc:cxnChg>
      </pc:sldChg>
      <pc:sldChg chg="addSp delSp modSp add ord">
        <pc:chgData name="Odeghe, Isaac" userId="5d4d540f-b79c-4f1d-abc2-639d713338f1" providerId="ADAL" clId="{42549D3C-B9F8-48C3-AC7A-7406A3EF6F1D}" dt="2020-04-28T20:28:34.273" v="5193" actId="26606"/>
        <pc:sldMkLst>
          <pc:docMk/>
          <pc:sldMk cId="1854232300" sldId="352"/>
        </pc:sldMkLst>
        <pc:spChg chg="mo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19:01:44.533" v="4796" actId="26606"/>
          <ac:spMkLst>
            <pc:docMk/>
            <pc:sldMk cId="1854232300" sldId="352"/>
            <ac:spMk id="16" creationId="{3193BA5C-B8F3-4972-BA54-014C48FAFA42}"/>
          </ac:spMkLst>
        </pc:spChg>
        <pc:spChg chg="del">
          <ac:chgData name="Odeghe, Isaac" userId="5d4d540f-b79c-4f1d-abc2-639d713338f1" providerId="ADAL" clId="{42549D3C-B9F8-48C3-AC7A-7406A3EF6F1D}" dt="2020-04-28T19:01:44.533" v="4796" actId="26606"/>
          <ac:spMkLst>
            <pc:docMk/>
            <pc:sldMk cId="1854232300" sldId="352"/>
            <ac:spMk id="18" creationId="{05B93327-222A-4DAC-9163-371BF44CDB0C}"/>
          </ac:spMkLst>
        </pc:spChg>
        <pc:spChg chg="del">
          <ac:chgData name="Odeghe, Isaac" userId="5d4d540f-b79c-4f1d-abc2-639d713338f1" providerId="ADAL" clId="{42549D3C-B9F8-48C3-AC7A-7406A3EF6F1D}" dt="2020-04-28T19:01:44.533" v="4796" actId="26606"/>
          <ac:spMkLst>
            <pc:docMk/>
            <pc:sldMk cId="1854232300" sldId="352"/>
            <ac:spMk id="29" creationId="{56388820-A63D-463C-9DBC-060A5ABE33B6}"/>
          </ac:spMkLst>
        </pc:spChg>
        <pc:spChg chg="add del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5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8:34.273" v="5193" actId="26606"/>
          <ac:spMkLst>
            <pc:docMk/>
            <pc:sldMk cId="1854232300" sldId="352"/>
            <ac:spMk id="55" creationId="{EF2A81E1-BCBE-426B-8C09-33274E69409D}"/>
          </ac:spMkLst>
        </pc:spChg>
        <pc:grpChg chg="del">
          <ac:chgData name="Odeghe, Isaac" userId="5d4d540f-b79c-4f1d-abc2-639d713338f1" providerId="ADAL" clId="{42549D3C-B9F8-48C3-AC7A-7406A3EF6F1D}" dt="2020-04-28T19:01:44.533" v="4796" actId="26606"/>
          <ac:grpSpMkLst>
            <pc:docMk/>
            <pc:sldMk cId="1854232300" sldId="352"/>
            <ac:grpSpMk id="25" creationId="{14EE34E3-F117-4487-8ACF-33DA65FA11B3}"/>
          </ac:grpSpMkLst>
        </pc:grpChg>
        <pc:picChg chg="del">
          <ac:chgData name="Odeghe, Isaac" userId="5d4d540f-b79c-4f1d-abc2-639d713338f1" providerId="ADAL" clId="{42549D3C-B9F8-48C3-AC7A-7406A3EF6F1D}" dt="2020-04-28T19:01:19.424" v="4794" actId="478"/>
          <ac:picMkLst>
            <pc:docMk/>
            <pc:sldMk cId="1854232300" sldId="352"/>
            <ac:picMk id="14" creationId="{1E7F8C56-B990-48B8-AE05-B817088D4915}"/>
          </ac:picMkLst>
        </pc:picChg>
        <pc:picChg chg="add del mod">
          <ac:chgData name="Odeghe, Isaac" userId="5d4d540f-b79c-4f1d-abc2-639d713338f1" providerId="ADAL" clId="{42549D3C-B9F8-48C3-AC7A-7406A3EF6F1D}" dt="2020-04-28T20:28:28.758" v="5191" actId="478"/>
          <ac:picMkLst>
            <pc:docMk/>
            <pc:sldMk cId="1854232300" sldId="352"/>
            <ac:picMk id="15" creationId="{04CB063E-7CC2-4FCC-B003-5A39AD5456AD}"/>
          </ac:picMkLst>
        </pc:picChg>
        <pc:picChg chg="add mod">
          <ac:chgData name="Odeghe, Isaac" userId="5d4d540f-b79c-4f1d-abc2-639d713338f1" providerId="ADAL" clId="{42549D3C-B9F8-48C3-AC7A-7406A3EF6F1D}" dt="2020-04-28T20:28:34.273" v="5193" actId="26606"/>
          <ac:picMkLst>
            <pc:docMk/>
            <pc:sldMk cId="1854232300" sldId="352"/>
            <ac:picMk id="20" creationId="{9F4BBC1B-01CB-4633-A6E5-25C6E6187AC6}"/>
          </ac:picMkLst>
        </pc:picChg>
        <pc:picChg chg="del">
          <ac:chgData name="Odeghe, Isaac" userId="5d4d540f-b79c-4f1d-abc2-639d713338f1" providerId="ADAL" clId="{42549D3C-B9F8-48C3-AC7A-7406A3EF6F1D}" dt="2020-04-28T19:01:44.533" v="4796" actId="26606"/>
          <ac:picMkLst>
            <pc:docMk/>
            <pc:sldMk cId="1854232300" sldId="352"/>
            <ac:picMk id="31" creationId="{C04ED70F-D6FD-4EB1-A171-D30F885FE73E}"/>
          </ac:picMkLst>
        </pc:picChg>
        <pc:picChg chg="add del">
          <ac:chgData name="Odeghe, Isaac" userId="5d4d540f-b79c-4f1d-abc2-639d713338f1" providerId="ADAL" clId="{42549D3C-B9F8-48C3-AC7A-7406A3EF6F1D}" dt="2020-04-28T20:28:34.273" v="5193" actId="26606"/>
          <ac:picMkLst>
            <pc:docMk/>
            <pc:sldMk cId="1854232300" sldId="352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8:34.273" v="5193" actId="26606"/>
          <ac:picMkLst>
            <pc:docMk/>
            <pc:sldMk cId="1854232300" sldId="352"/>
            <ac:picMk id="5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19:01:44.533" v="4796" actId="26606"/>
          <ac:cxnSpMkLst>
            <pc:docMk/>
            <pc:sldMk cId="1854232300" sldId="352"/>
            <ac:cxnSpMk id="17" creationId="{D7162BAB-C25E-4CE9-B87C-F118DC7E7C22}"/>
          </ac:cxnSpMkLst>
        </pc:cxnChg>
        <pc:cxnChg chg="del">
          <ac:chgData name="Odeghe, Isaac" userId="5d4d540f-b79c-4f1d-abc2-639d713338f1" providerId="ADAL" clId="{42549D3C-B9F8-48C3-AC7A-7406A3EF6F1D}" dt="2020-04-28T19:01:44.533" v="4796" actId="26606"/>
          <ac:cxnSpMkLst>
            <pc:docMk/>
            <pc:sldMk cId="1854232300" sldId="352"/>
            <ac:cxnSpMk id="33" creationId="{DA26CAE9-74C4-4EDD-8A80-77F79EAA86F4}"/>
          </ac:cxnSpMkLst>
        </pc:cxnChg>
        <pc:cxnChg chg="add del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40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8:34.273" v="5193" actId="26606"/>
          <ac:cxnSpMkLst>
            <pc:docMk/>
            <pc:sldMk cId="1854232300" sldId="352"/>
            <ac:cxnSpMk id="59" creationId="{A24DAE64-2302-42EA-8239-F2F0775CA5AD}"/>
          </ac:cxnSpMkLst>
        </pc:cxnChg>
      </pc:sldChg>
      <pc:sldChg chg="addSp delSp modSp add">
        <pc:chgData name="Odeghe, Isaac" userId="5d4d540f-b79c-4f1d-abc2-639d713338f1" providerId="ADAL" clId="{42549D3C-B9F8-48C3-AC7A-7406A3EF6F1D}" dt="2020-04-28T20:28:49.821" v="5196" actId="26606"/>
        <pc:sldMkLst>
          <pc:docMk/>
          <pc:sldMk cId="202042369" sldId="353"/>
        </pc:sldMkLst>
        <pc:spChg chg="mo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38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5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8:49.821" v="5196" actId="26606"/>
          <ac:spMkLst>
            <pc:docMk/>
            <pc:sldMk cId="202042369" sldId="353"/>
            <ac:spMk id="5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8T20:28:49.821" v="5196" actId="26606"/>
          <ac:picMkLst>
            <pc:docMk/>
            <pc:sldMk cId="202042369" sldId="353"/>
            <ac:picMk id="10" creationId="{64CFB794-7B3A-4D9B-8893-6E11ADA44A25}"/>
          </ac:picMkLst>
        </pc:picChg>
        <pc:picChg chg="del">
          <ac:chgData name="Odeghe, Isaac" userId="5d4d540f-b79c-4f1d-abc2-639d713338f1" providerId="ADAL" clId="{42549D3C-B9F8-48C3-AC7A-7406A3EF6F1D}" dt="2020-04-28T20:28:44.058" v="5194" actId="478"/>
          <ac:picMkLst>
            <pc:docMk/>
            <pc:sldMk cId="202042369" sldId="353"/>
            <ac:picMk id="15" creationId="{04CB063E-7CC2-4FCC-B003-5A39AD5456AD}"/>
          </ac:picMkLst>
        </pc:picChg>
        <pc:picChg chg="del">
          <ac:chgData name="Odeghe, Isaac" userId="5d4d540f-b79c-4f1d-abc2-639d713338f1" providerId="ADAL" clId="{42549D3C-B9F8-48C3-AC7A-7406A3EF6F1D}" dt="2020-04-28T20:28:49.821" v="5196" actId="26606"/>
          <ac:picMkLst>
            <pc:docMk/>
            <pc:sldMk cId="202042369" sldId="353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8:49.821" v="5196" actId="26606"/>
          <ac:picMkLst>
            <pc:docMk/>
            <pc:sldMk cId="202042369" sldId="353"/>
            <ac:picMk id="5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40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8:49.821" v="5196" actId="26606"/>
          <ac:cxnSpMkLst>
            <pc:docMk/>
            <pc:sldMk cId="202042369" sldId="353"/>
            <ac:cxnSpMk id="59" creationId="{A24DAE64-2302-42EA-8239-F2F0775CA5AD}"/>
          </ac:cxnSpMkLst>
        </pc:cxnChg>
      </pc:sldChg>
      <pc:sldChg chg="add">
        <pc:chgData name="Odeghe, Isaac" userId="5d4d540f-b79c-4f1d-abc2-639d713338f1" providerId="ADAL" clId="{42549D3C-B9F8-48C3-AC7A-7406A3EF6F1D}" dt="2020-04-28T19:40:05.004" v="4992"/>
        <pc:sldMkLst>
          <pc:docMk/>
          <pc:sldMk cId="3190420031" sldId="354"/>
        </pc:sldMkLst>
      </pc:sldChg>
      <pc:sldChg chg="addSp delSp modSp add">
        <pc:chgData name="Odeghe, Isaac" userId="5d4d540f-b79c-4f1d-abc2-639d713338f1" providerId="ADAL" clId="{42549D3C-B9F8-48C3-AC7A-7406A3EF6F1D}" dt="2020-04-28T20:29:13.370" v="5201" actId="20577"/>
        <pc:sldMkLst>
          <pc:docMk/>
          <pc:sldMk cId="2294599966" sldId="355"/>
        </pc:sldMkLst>
        <pc:spChg chg="mod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29:13.370" v="5201" actId="20577"/>
          <ac:spMkLst>
            <pc:docMk/>
            <pc:sldMk cId="2294599966" sldId="355"/>
            <ac:spMk id="3" creationId="{B6C8D273-2E70-40D5-B8CE-C0E720381502}"/>
          </ac:spMkLst>
        </pc:spChg>
        <pc:spChg chg="del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38" creationId="{35C3D674-3D59-4E93-80CA-0C0A9095E816}"/>
          </ac:spMkLst>
        </pc:spChg>
        <pc:spChg chg="del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51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20:29:04.384" v="5199" actId="26606"/>
          <ac:spMkLst>
            <pc:docMk/>
            <pc:sldMk cId="2294599966" sldId="355"/>
            <ac:spMk id="5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8T20:29:04.384" v="5199" actId="26606"/>
          <ac:picMkLst>
            <pc:docMk/>
            <pc:sldMk cId="2294599966" sldId="355"/>
            <ac:picMk id="10" creationId="{4B657F93-EA2C-463A-933E-705DB7348BA7}"/>
          </ac:picMkLst>
        </pc:picChg>
        <pc:picChg chg="del">
          <ac:chgData name="Odeghe, Isaac" userId="5d4d540f-b79c-4f1d-abc2-639d713338f1" providerId="ADAL" clId="{42549D3C-B9F8-48C3-AC7A-7406A3EF6F1D}" dt="2020-04-28T20:28:58.523" v="5197" actId="478"/>
          <ac:picMkLst>
            <pc:docMk/>
            <pc:sldMk cId="2294599966" sldId="355"/>
            <ac:picMk id="15" creationId="{04CB063E-7CC2-4FCC-B003-5A39AD5456AD}"/>
          </ac:picMkLst>
        </pc:picChg>
        <pc:picChg chg="del">
          <ac:chgData name="Odeghe, Isaac" userId="5d4d540f-b79c-4f1d-abc2-639d713338f1" providerId="ADAL" clId="{42549D3C-B9F8-48C3-AC7A-7406A3EF6F1D}" dt="2020-04-28T20:29:04.384" v="5199" actId="26606"/>
          <ac:picMkLst>
            <pc:docMk/>
            <pc:sldMk cId="2294599966" sldId="355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20:29:04.384" v="5199" actId="26606"/>
          <ac:picMkLst>
            <pc:docMk/>
            <pc:sldMk cId="2294599966" sldId="355"/>
            <ac:picMk id="57" creationId="{39D1DDD4-5BB3-45BA-B9B3-06B62299AD79}"/>
          </ac:picMkLst>
        </pc:picChg>
        <pc:cxnChg chg="del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40" creationId="{C884B8F8-FDC9-498B-9960-5D7260AFCB03}"/>
          </ac:cxnSpMkLst>
        </pc:cxnChg>
        <pc:cxnChg chg="del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20:29:04.384" v="5199" actId="26606"/>
          <ac:cxnSpMkLst>
            <pc:docMk/>
            <pc:sldMk cId="2294599966" sldId="355"/>
            <ac:cxnSpMk id="59" creationId="{A24DAE64-2302-42EA-8239-F2F0775CA5AD}"/>
          </ac:cxnSpMkLst>
        </pc:cxnChg>
      </pc:sldChg>
      <pc:sldChg chg="addSp delSp modSp add ord">
        <pc:chgData name="Odeghe, Isaac" userId="5d4d540f-b79c-4f1d-abc2-639d713338f1" providerId="ADAL" clId="{42549D3C-B9F8-48C3-AC7A-7406A3EF6F1D}" dt="2020-04-28T20:00:03.397" v="5130" actId="14"/>
        <pc:sldMkLst>
          <pc:docMk/>
          <pc:sldMk cId="4083895938" sldId="356"/>
        </pc:sldMkLst>
        <pc:spChg chg="mod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2" creationId="{6948EB73-E184-4DEB-8463-614292BA1F22}"/>
          </ac:spMkLst>
        </pc:spChg>
        <pc:spChg chg="mod">
          <ac:chgData name="Odeghe, Isaac" userId="5d4d540f-b79c-4f1d-abc2-639d713338f1" providerId="ADAL" clId="{42549D3C-B9F8-48C3-AC7A-7406A3EF6F1D}" dt="2020-04-28T20:00:03.397" v="5130" actId="14"/>
          <ac:spMkLst>
            <pc:docMk/>
            <pc:sldMk cId="4083895938" sldId="356"/>
            <ac:spMk id="3" creationId="{B6C8D273-2E70-40D5-B8CE-C0E720381502}"/>
          </ac:spMkLst>
        </pc:spChg>
        <pc:spChg chg="add del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38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42" creationId="{EF2A81E1-BCBE-426B-8C09-33274E69409D}"/>
          </ac:spMkLst>
        </pc:spChg>
        <pc:spChg chg="add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48" creationId="{35C3D674-3D59-4E93-80CA-0C0A9095E816}"/>
          </ac:spMkLst>
        </pc:spChg>
        <pc:spChg chg="add">
          <ac:chgData name="Odeghe, Isaac" userId="5d4d540f-b79c-4f1d-abc2-639d713338f1" providerId="ADAL" clId="{42549D3C-B9F8-48C3-AC7A-7406A3EF6F1D}" dt="2020-04-28T19:51:40.417" v="5098" actId="26606"/>
          <ac:spMkLst>
            <pc:docMk/>
            <pc:sldMk cId="4083895938" sldId="356"/>
            <ac:spMk id="50" creationId="{EF2A81E1-BCBE-426B-8C09-33274E69409D}"/>
          </ac:spMkLst>
        </pc:spChg>
        <pc:spChg chg="add del">
          <ac:chgData name="Odeghe, Isaac" userId="5d4d540f-b79c-4f1d-abc2-639d713338f1" providerId="ADAL" clId="{42549D3C-B9F8-48C3-AC7A-7406A3EF6F1D}" dt="2020-04-28T19:51:37.961" v="5095" actId="26606"/>
          <ac:spMkLst>
            <pc:docMk/>
            <pc:sldMk cId="4083895938" sldId="356"/>
            <ac:spMk id="51" creationId="{35C3D674-3D59-4E93-80CA-0C0A9095E816}"/>
          </ac:spMkLst>
        </pc:spChg>
        <pc:spChg chg="add del">
          <ac:chgData name="Odeghe, Isaac" userId="5d4d540f-b79c-4f1d-abc2-639d713338f1" providerId="ADAL" clId="{42549D3C-B9F8-48C3-AC7A-7406A3EF6F1D}" dt="2020-04-28T19:51:37.961" v="5095" actId="26606"/>
          <ac:spMkLst>
            <pc:docMk/>
            <pc:sldMk cId="4083895938" sldId="356"/>
            <ac:spMk id="55" creationId="{EF2A81E1-BCBE-426B-8C09-33274E69409D}"/>
          </ac:spMkLst>
        </pc:spChg>
        <pc:picChg chg="add mod">
          <ac:chgData name="Odeghe, Isaac" userId="5d4d540f-b79c-4f1d-abc2-639d713338f1" providerId="ADAL" clId="{42549D3C-B9F8-48C3-AC7A-7406A3EF6F1D}" dt="2020-04-28T19:51:40.417" v="5098" actId="26606"/>
          <ac:picMkLst>
            <pc:docMk/>
            <pc:sldMk cId="4083895938" sldId="356"/>
            <ac:picMk id="10" creationId="{8AC1500A-2F7E-4A63-95CA-85065C40DFA4}"/>
          </ac:picMkLst>
        </pc:picChg>
        <pc:picChg chg="del">
          <ac:chgData name="Odeghe, Isaac" userId="5d4d540f-b79c-4f1d-abc2-639d713338f1" providerId="ADAL" clId="{42549D3C-B9F8-48C3-AC7A-7406A3EF6F1D}" dt="2020-04-28T19:50:56.028" v="5090" actId="478"/>
          <ac:picMkLst>
            <pc:docMk/>
            <pc:sldMk cId="4083895938" sldId="356"/>
            <ac:picMk id="15" creationId="{04CB063E-7CC2-4FCC-B003-5A39AD5456AD}"/>
          </ac:picMkLst>
        </pc:picChg>
        <pc:picChg chg="add del">
          <ac:chgData name="Odeghe, Isaac" userId="5d4d540f-b79c-4f1d-abc2-639d713338f1" providerId="ADAL" clId="{42549D3C-B9F8-48C3-AC7A-7406A3EF6F1D}" dt="2020-04-28T19:51:40.417" v="5098" actId="26606"/>
          <ac:picMkLst>
            <pc:docMk/>
            <pc:sldMk cId="4083895938" sldId="356"/>
            <ac:picMk id="44" creationId="{39D1DDD4-5BB3-45BA-B9B3-06B62299AD79}"/>
          </ac:picMkLst>
        </pc:picChg>
        <pc:picChg chg="add">
          <ac:chgData name="Odeghe, Isaac" userId="5d4d540f-b79c-4f1d-abc2-639d713338f1" providerId="ADAL" clId="{42549D3C-B9F8-48C3-AC7A-7406A3EF6F1D}" dt="2020-04-28T19:51:40.417" v="5098" actId="26606"/>
          <ac:picMkLst>
            <pc:docMk/>
            <pc:sldMk cId="4083895938" sldId="356"/>
            <ac:picMk id="52" creationId="{39D1DDD4-5BB3-45BA-B9B3-06B62299AD79}"/>
          </ac:picMkLst>
        </pc:picChg>
        <pc:picChg chg="add del">
          <ac:chgData name="Odeghe, Isaac" userId="5d4d540f-b79c-4f1d-abc2-639d713338f1" providerId="ADAL" clId="{42549D3C-B9F8-48C3-AC7A-7406A3EF6F1D}" dt="2020-04-28T19:51:37.961" v="5095" actId="26606"/>
          <ac:picMkLst>
            <pc:docMk/>
            <pc:sldMk cId="4083895938" sldId="356"/>
            <ac:picMk id="57" creationId="{39D1DDD4-5BB3-45BA-B9B3-06B62299AD79}"/>
          </ac:picMkLst>
        </pc:picChg>
        <pc:cxnChg chg="add del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40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46" creationId="{A24DAE64-2302-42EA-8239-F2F0775CA5AD}"/>
          </ac:cxnSpMkLst>
        </pc:cxnChg>
        <pc:cxnChg chg="add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49" creationId="{C884B8F8-FDC9-498B-9960-5D7260AFCB03}"/>
          </ac:cxnSpMkLst>
        </pc:cxnChg>
        <pc:cxnChg chg="add del">
          <ac:chgData name="Odeghe, Isaac" userId="5d4d540f-b79c-4f1d-abc2-639d713338f1" providerId="ADAL" clId="{42549D3C-B9F8-48C3-AC7A-7406A3EF6F1D}" dt="2020-04-28T19:51:37.961" v="5095" actId="26606"/>
          <ac:cxnSpMkLst>
            <pc:docMk/>
            <pc:sldMk cId="4083895938" sldId="356"/>
            <ac:cxnSpMk id="53" creationId="{C884B8F8-FDC9-498B-9960-5D7260AFCB03}"/>
          </ac:cxnSpMkLst>
        </pc:cxnChg>
        <pc:cxnChg chg="add">
          <ac:chgData name="Odeghe, Isaac" userId="5d4d540f-b79c-4f1d-abc2-639d713338f1" providerId="ADAL" clId="{42549D3C-B9F8-48C3-AC7A-7406A3EF6F1D}" dt="2020-04-28T19:51:40.417" v="5098" actId="26606"/>
          <ac:cxnSpMkLst>
            <pc:docMk/>
            <pc:sldMk cId="4083895938" sldId="356"/>
            <ac:cxnSpMk id="54" creationId="{A24DAE64-2302-42EA-8239-F2F0775CA5AD}"/>
          </ac:cxnSpMkLst>
        </pc:cxnChg>
        <pc:cxnChg chg="add del">
          <ac:chgData name="Odeghe, Isaac" userId="5d4d540f-b79c-4f1d-abc2-639d713338f1" providerId="ADAL" clId="{42549D3C-B9F8-48C3-AC7A-7406A3EF6F1D}" dt="2020-04-28T19:51:37.961" v="5095" actId="26606"/>
          <ac:cxnSpMkLst>
            <pc:docMk/>
            <pc:sldMk cId="4083895938" sldId="356"/>
            <ac:cxnSpMk id="59" creationId="{A24DAE64-2302-42EA-8239-F2F0775CA5AD}"/>
          </ac:cxnSpMkLst>
        </pc:cxn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22.svg"/><Relationship Id="rId11" Type="http://schemas.openxmlformats.org/officeDocument/2006/relationships/image" Target="../media/image37.png"/><Relationship Id="rId5" Type="http://schemas.openxmlformats.org/officeDocument/2006/relationships/image" Target="../media/image21.png"/><Relationship Id="rId10" Type="http://schemas.openxmlformats.org/officeDocument/2006/relationships/image" Target="../media/image36.svg"/><Relationship Id="rId4" Type="http://schemas.openxmlformats.org/officeDocument/2006/relationships/image" Target="../media/image32.svg"/><Relationship Id="rId9" Type="http://schemas.openxmlformats.org/officeDocument/2006/relationships/image" Target="../media/image35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22.svg"/><Relationship Id="rId11" Type="http://schemas.openxmlformats.org/officeDocument/2006/relationships/image" Target="../media/image37.png"/><Relationship Id="rId5" Type="http://schemas.openxmlformats.org/officeDocument/2006/relationships/image" Target="../media/image21.png"/><Relationship Id="rId10" Type="http://schemas.openxmlformats.org/officeDocument/2006/relationships/image" Target="../media/image36.svg"/><Relationship Id="rId4" Type="http://schemas.openxmlformats.org/officeDocument/2006/relationships/image" Target="../media/image32.svg"/><Relationship Id="rId9" Type="http://schemas.openxmlformats.org/officeDocument/2006/relationships/image" Target="../media/image35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79234-97EB-469B-91D9-F710AE5B8999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E2B023-DA1A-438A-A05A-9654E2D36E24}">
      <dgm:prSet/>
      <dgm:spPr/>
      <dgm:t>
        <a:bodyPr/>
        <a:lstStyle/>
        <a:p>
          <a:r>
            <a:rPr lang="en-GB" dirty="0"/>
            <a:t>Which artist (national or international) to invite for a gig?</a:t>
          </a:r>
          <a:endParaRPr lang="en-US" dirty="0"/>
        </a:p>
      </dgm:t>
    </dgm:pt>
    <dgm:pt modelId="{8260D108-6FA9-4892-BC6F-C1E09ED59500}" type="parTrans" cxnId="{55E26B78-6C05-48A8-A47A-3899A825082E}">
      <dgm:prSet/>
      <dgm:spPr/>
      <dgm:t>
        <a:bodyPr/>
        <a:lstStyle/>
        <a:p>
          <a:endParaRPr lang="en-US"/>
        </a:p>
      </dgm:t>
    </dgm:pt>
    <dgm:pt modelId="{CBDA130A-CC7F-49D1-8BEE-0191953AD1C2}" type="sibTrans" cxnId="{55E26B78-6C05-48A8-A47A-3899A825082E}">
      <dgm:prSet/>
      <dgm:spPr/>
      <dgm:t>
        <a:bodyPr/>
        <a:lstStyle/>
        <a:p>
          <a:endParaRPr lang="en-US"/>
        </a:p>
      </dgm:t>
    </dgm:pt>
    <dgm:pt modelId="{BCB9F3DA-3175-4714-8D5C-0A4CA53B5031}">
      <dgm:prSet/>
      <dgm:spPr/>
      <dgm:t>
        <a:bodyPr/>
        <a:lstStyle/>
        <a:p>
          <a:r>
            <a:rPr lang="en-GB" dirty="0"/>
            <a:t>The artist must have a social following and recent success!</a:t>
          </a:r>
          <a:endParaRPr lang="en-US" dirty="0"/>
        </a:p>
      </dgm:t>
    </dgm:pt>
    <dgm:pt modelId="{7FB2786E-4C43-4527-81CC-994FC8D061B9}" type="parTrans" cxnId="{A2AFC257-1637-43BE-B110-C92A398C758E}">
      <dgm:prSet/>
      <dgm:spPr/>
      <dgm:t>
        <a:bodyPr/>
        <a:lstStyle/>
        <a:p>
          <a:endParaRPr lang="en-US"/>
        </a:p>
      </dgm:t>
    </dgm:pt>
    <dgm:pt modelId="{75541D03-EE8E-4CDA-BBCD-0FE8E7A926B1}" type="sibTrans" cxnId="{A2AFC257-1637-43BE-B110-C92A398C758E}">
      <dgm:prSet/>
      <dgm:spPr/>
      <dgm:t>
        <a:bodyPr/>
        <a:lstStyle/>
        <a:p>
          <a:endParaRPr lang="en-US"/>
        </a:p>
      </dgm:t>
    </dgm:pt>
    <dgm:pt modelId="{60E72755-46F1-412B-AA68-4F1D3E28CC29}">
      <dgm:prSet/>
      <dgm:spPr/>
      <dgm:t>
        <a:bodyPr/>
        <a:lstStyle/>
        <a:p>
          <a:r>
            <a:rPr lang="en-GB" dirty="0"/>
            <a:t>This gig must have a lot of impact!</a:t>
          </a:r>
          <a:endParaRPr lang="en-US" dirty="0"/>
        </a:p>
      </dgm:t>
    </dgm:pt>
    <dgm:pt modelId="{55A21ACF-9B9E-4705-B8F8-6190DC43324A}" type="parTrans" cxnId="{BCA7FA81-7773-4B0C-951D-F826A4A16837}">
      <dgm:prSet/>
      <dgm:spPr/>
      <dgm:t>
        <a:bodyPr/>
        <a:lstStyle/>
        <a:p>
          <a:endParaRPr lang="en-US"/>
        </a:p>
      </dgm:t>
    </dgm:pt>
    <dgm:pt modelId="{475B3E8F-FC6F-4997-B243-75F082401232}" type="sibTrans" cxnId="{BCA7FA81-7773-4B0C-951D-F826A4A16837}">
      <dgm:prSet/>
      <dgm:spPr/>
      <dgm:t>
        <a:bodyPr/>
        <a:lstStyle/>
        <a:p>
          <a:endParaRPr lang="en-US"/>
        </a:p>
      </dgm:t>
    </dgm:pt>
    <dgm:pt modelId="{060F2DE6-6D88-424F-AA06-70A544874990}">
      <dgm:prSet/>
      <dgm:spPr/>
      <dgm:t>
        <a:bodyPr/>
        <a:lstStyle/>
        <a:p>
          <a:r>
            <a:rPr lang="en-GB" dirty="0"/>
            <a:t>Which location, venue, date, and time is suitable for the gig?</a:t>
          </a:r>
          <a:endParaRPr lang="en-US" dirty="0"/>
        </a:p>
      </dgm:t>
    </dgm:pt>
    <dgm:pt modelId="{38C033BA-94E3-459D-910E-76462DC336B4}" type="parTrans" cxnId="{0F479859-D3A0-411C-B69E-D6954245301B}">
      <dgm:prSet/>
      <dgm:spPr/>
      <dgm:t>
        <a:bodyPr/>
        <a:lstStyle/>
        <a:p>
          <a:endParaRPr lang="en-US"/>
        </a:p>
      </dgm:t>
    </dgm:pt>
    <dgm:pt modelId="{F7E117E7-7BBC-4A7D-ACEE-14BDDBDC25FE}" type="sibTrans" cxnId="{0F479859-D3A0-411C-B69E-D6954245301B}">
      <dgm:prSet/>
      <dgm:spPr/>
      <dgm:t>
        <a:bodyPr/>
        <a:lstStyle/>
        <a:p>
          <a:endParaRPr lang="en-US"/>
        </a:p>
      </dgm:t>
    </dgm:pt>
    <dgm:pt modelId="{67F83BBF-D8F3-4D28-A31F-B0321AC330FA}" type="pres">
      <dgm:prSet presAssocID="{DD379234-97EB-469B-91D9-F710AE5B8999}" presName="outerComposite" presStyleCnt="0">
        <dgm:presLayoutVars>
          <dgm:chMax val="5"/>
          <dgm:dir/>
          <dgm:resizeHandles val="exact"/>
        </dgm:presLayoutVars>
      </dgm:prSet>
      <dgm:spPr/>
    </dgm:pt>
    <dgm:pt modelId="{9559D1E5-7949-4525-8C0A-ACE86FB594D6}" type="pres">
      <dgm:prSet presAssocID="{DD379234-97EB-469B-91D9-F710AE5B8999}" presName="dummyMaxCanvas" presStyleCnt="0">
        <dgm:presLayoutVars/>
      </dgm:prSet>
      <dgm:spPr/>
    </dgm:pt>
    <dgm:pt modelId="{1EFAB053-DCF9-493D-9A10-9C5DBE266DF2}" type="pres">
      <dgm:prSet presAssocID="{DD379234-97EB-469B-91D9-F710AE5B8999}" presName="FourNodes_1" presStyleLbl="node1" presStyleIdx="0" presStyleCnt="4">
        <dgm:presLayoutVars>
          <dgm:bulletEnabled val="1"/>
        </dgm:presLayoutVars>
      </dgm:prSet>
      <dgm:spPr/>
    </dgm:pt>
    <dgm:pt modelId="{A9A1E03A-169D-4C23-810C-E5D840A75BE3}" type="pres">
      <dgm:prSet presAssocID="{DD379234-97EB-469B-91D9-F710AE5B8999}" presName="FourNodes_2" presStyleLbl="node1" presStyleIdx="1" presStyleCnt="4">
        <dgm:presLayoutVars>
          <dgm:bulletEnabled val="1"/>
        </dgm:presLayoutVars>
      </dgm:prSet>
      <dgm:spPr/>
    </dgm:pt>
    <dgm:pt modelId="{D1CEC077-FFEE-47E5-8495-D9E590659F15}" type="pres">
      <dgm:prSet presAssocID="{DD379234-97EB-469B-91D9-F710AE5B8999}" presName="FourNodes_3" presStyleLbl="node1" presStyleIdx="2" presStyleCnt="4">
        <dgm:presLayoutVars>
          <dgm:bulletEnabled val="1"/>
        </dgm:presLayoutVars>
      </dgm:prSet>
      <dgm:spPr/>
    </dgm:pt>
    <dgm:pt modelId="{D8CE4F38-C62D-4F9F-8FDA-81DF0D71A9C3}" type="pres">
      <dgm:prSet presAssocID="{DD379234-97EB-469B-91D9-F710AE5B8999}" presName="FourNodes_4" presStyleLbl="node1" presStyleIdx="3" presStyleCnt="4">
        <dgm:presLayoutVars>
          <dgm:bulletEnabled val="1"/>
        </dgm:presLayoutVars>
      </dgm:prSet>
      <dgm:spPr/>
    </dgm:pt>
    <dgm:pt modelId="{33906B6A-C530-4830-A238-765AB04A779F}" type="pres">
      <dgm:prSet presAssocID="{DD379234-97EB-469B-91D9-F710AE5B8999}" presName="FourConn_1-2" presStyleLbl="fgAccFollowNode1" presStyleIdx="0" presStyleCnt="3">
        <dgm:presLayoutVars>
          <dgm:bulletEnabled val="1"/>
        </dgm:presLayoutVars>
      </dgm:prSet>
      <dgm:spPr/>
    </dgm:pt>
    <dgm:pt modelId="{6364601E-2340-4E04-8B4F-AE9D7D74D650}" type="pres">
      <dgm:prSet presAssocID="{DD379234-97EB-469B-91D9-F710AE5B8999}" presName="FourConn_2-3" presStyleLbl="fgAccFollowNode1" presStyleIdx="1" presStyleCnt="3">
        <dgm:presLayoutVars>
          <dgm:bulletEnabled val="1"/>
        </dgm:presLayoutVars>
      </dgm:prSet>
      <dgm:spPr/>
    </dgm:pt>
    <dgm:pt modelId="{FDB9C0FF-74A9-4F44-9295-0E4BDF371593}" type="pres">
      <dgm:prSet presAssocID="{DD379234-97EB-469B-91D9-F710AE5B8999}" presName="FourConn_3-4" presStyleLbl="fgAccFollowNode1" presStyleIdx="2" presStyleCnt="3">
        <dgm:presLayoutVars>
          <dgm:bulletEnabled val="1"/>
        </dgm:presLayoutVars>
      </dgm:prSet>
      <dgm:spPr/>
    </dgm:pt>
    <dgm:pt modelId="{726057AD-943B-404D-8957-1FFC5E2195AA}" type="pres">
      <dgm:prSet presAssocID="{DD379234-97EB-469B-91D9-F710AE5B8999}" presName="FourNodes_1_text" presStyleLbl="node1" presStyleIdx="3" presStyleCnt="4">
        <dgm:presLayoutVars>
          <dgm:bulletEnabled val="1"/>
        </dgm:presLayoutVars>
      </dgm:prSet>
      <dgm:spPr/>
    </dgm:pt>
    <dgm:pt modelId="{311B83B6-DB31-4D55-A59A-0C79EC71A4EA}" type="pres">
      <dgm:prSet presAssocID="{DD379234-97EB-469B-91D9-F710AE5B8999}" presName="FourNodes_2_text" presStyleLbl="node1" presStyleIdx="3" presStyleCnt="4">
        <dgm:presLayoutVars>
          <dgm:bulletEnabled val="1"/>
        </dgm:presLayoutVars>
      </dgm:prSet>
      <dgm:spPr/>
    </dgm:pt>
    <dgm:pt modelId="{A78B8319-C385-40FD-8565-F12E6395EEEF}" type="pres">
      <dgm:prSet presAssocID="{DD379234-97EB-469B-91D9-F710AE5B8999}" presName="FourNodes_3_text" presStyleLbl="node1" presStyleIdx="3" presStyleCnt="4">
        <dgm:presLayoutVars>
          <dgm:bulletEnabled val="1"/>
        </dgm:presLayoutVars>
      </dgm:prSet>
      <dgm:spPr/>
    </dgm:pt>
    <dgm:pt modelId="{9980A0CC-F72D-4C25-A749-1A47894CDF94}" type="pres">
      <dgm:prSet presAssocID="{DD379234-97EB-469B-91D9-F710AE5B899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0680912-0A79-4EFC-8B38-CB6BEFA263E7}" type="presOf" srcId="{060F2DE6-6D88-424F-AA06-70A544874990}" destId="{D8CE4F38-C62D-4F9F-8FDA-81DF0D71A9C3}" srcOrd="0" destOrd="0" presId="urn:microsoft.com/office/officeart/2005/8/layout/vProcess5"/>
    <dgm:cxn modelId="{9B15B918-7247-4A61-9BAA-BFE08698020F}" type="presOf" srcId="{60E72755-46F1-412B-AA68-4F1D3E28CC29}" destId="{A78B8319-C385-40FD-8565-F12E6395EEEF}" srcOrd="1" destOrd="0" presId="urn:microsoft.com/office/officeart/2005/8/layout/vProcess5"/>
    <dgm:cxn modelId="{15CE5E2F-E50D-4F19-ABDD-31173077811B}" type="presOf" srcId="{DD379234-97EB-469B-91D9-F710AE5B8999}" destId="{67F83BBF-D8F3-4D28-A31F-B0321AC330FA}" srcOrd="0" destOrd="0" presId="urn:microsoft.com/office/officeart/2005/8/layout/vProcess5"/>
    <dgm:cxn modelId="{C052D83B-A61B-426A-B82F-691909521EBB}" type="presOf" srcId="{BCB9F3DA-3175-4714-8D5C-0A4CA53B5031}" destId="{A9A1E03A-169D-4C23-810C-E5D840A75BE3}" srcOrd="0" destOrd="0" presId="urn:microsoft.com/office/officeart/2005/8/layout/vProcess5"/>
    <dgm:cxn modelId="{03D2D43D-7E81-4BC7-84FA-181AB817B7C7}" type="presOf" srcId="{CBDA130A-CC7F-49D1-8BEE-0191953AD1C2}" destId="{33906B6A-C530-4830-A238-765AB04A779F}" srcOrd="0" destOrd="0" presId="urn:microsoft.com/office/officeart/2005/8/layout/vProcess5"/>
    <dgm:cxn modelId="{BFB53D61-3D07-47FC-A0DB-F354B4897E57}" type="presOf" srcId="{475B3E8F-FC6F-4997-B243-75F082401232}" destId="{FDB9C0FF-74A9-4F44-9295-0E4BDF371593}" srcOrd="0" destOrd="0" presId="urn:microsoft.com/office/officeart/2005/8/layout/vProcess5"/>
    <dgm:cxn modelId="{908D0668-5101-4897-B18F-DD25FD2A6827}" type="presOf" srcId="{71E2B023-DA1A-438A-A05A-9654E2D36E24}" destId="{1EFAB053-DCF9-493D-9A10-9C5DBE266DF2}" srcOrd="0" destOrd="0" presId="urn:microsoft.com/office/officeart/2005/8/layout/vProcess5"/>
    <dgm:cxn modelId="{210C5D55-3C3A-481E-9328-2FB79CADFC33}" type="presOf" srcId="{71E2B023-DA1A-438A-A05A-9654E2D36E24}" destId="{726057AD-943B-404D-8957-1FFC5E2195AA}" srcOrd="1" destOrd="0" presId="urn:microsoft.com/office/officeart/2005/8/layout/vProcess5"/>
    <dgm:cxn modelId="{A2AFC257-1637-43BE-B110-C92A398C758E}" srcId="{DD379234-97EB-469B-91D9-F710AE5B8999}" destId="{BCB9F3DA-3175-4714-8D5C-0A4CA53B5031}" srcOrd="1" destOrd="0" parTransId="{7FB2786E-4C43-4527-81CC-994FC8D061B9}" sibTransId="{75541D03-EE8E-4CDA-BBCD-0FE8E7A926B1}"/>
    <dgm:cxn modelId="{55E26B78-6C05-48A8-A47A-3899A825082E}" srcId="{DD379234-97EB-469B-91D9-F710AE5B8999}" destId="{71E2B023-DA1A-438A-A05A-9654E2D36E24}" srcOrd="0" destOrd="0" parTransId="{8260D108-6FA9-4892-BC6F-C1E09ED59500}" sibTransId="{CBDA130A-CC7F-49D1-8BEE-0191953AD1C2}"/>
    <dgm:cxn modelId="{0F479859-D3A0-411C-B69E-D6954245301B}" srcId="{DD379234-97EB-469B-91D9-F710AE5B8999}" destId="{060F2DE6-6D88-424F-AA06-70A544874990}" srcOrd="3" destOrd="0" parTransId="{38C033BA-94E3-459D-910E-76462DC336B4}" sibTransId="{F7E117E7-7BBC-4A7D-ACEE-14BDDBDC25FE}"/>
    <dgm:cxn modelId="{BCA7FA81-7773-4B0C-951D-F826A4A16837}" srcId="{DD379234-97EB-469B-91D9-F710AE5B8999}" destId="{60E72755-46F1-412B-AA68-4F1D3E28CC29}" srcOrd="2" destOrd="0" parTransId="{55A21ACF-9B9E-4705-B8F8-6190DC43324A}" sibTransId="{475B3E8F-FC6F-4997-B243-75F082401232}"/>
    <dgm:cxn modelId="{3BD98495-FEF8-4665-8B64-8705C09ED32F}" type="presOf" srcId="{BCB9F3DA-3175-4714-8D5C-0A4CA53B5031}" destId="{311B83B6-DB31-4D55-A59A-0C79EC71A4EA}" srcOrd="1" destOrd="0" presId="urn:microsoft.com/office/officeart/2005/8/layout/vProcess5"/>
    <dgm:cxn modelId="{C3A30EAD-2DFA-4805-88F7-472B15BA9192}" type="presOf" srcId="{75541D03-EE8E-4CDA-BBCD-0FE8E7A926B1}" destId="{6364601E-2340-4E04-8B4F-AE9D7D74D650}" srcOrd="0" destOrd="0" presId="urn:microsoft.com/office/officeart/2005/8/layout/vProcess5"/>
    <dgm:cxn modelId="{7C907FB2-2D2E-4C77-94D9-71904C618400}" type="presOf" srcId="{60E72755-46F1-412B-AA68-4F1D3E28CC29}" destId="{D1CEC077-FFEE-47E5-8495-D9E590659F15}" srcOrd="0" destOrd="0" presId="urn:microsoft.com/office/officeart/2005/8/layout/vProcess5"/>
    <dgm:cxn modelId="{99DDE4DA-89DD-4A06-8F81-8FD15B4ABE0C}" type="presOf" srcId="{060F2DE6-6D88-424F-AA06-70A544874990}" destId="{9980A0CC-F72D-4C25-A749-1A47894CDF94}" srcOrd="1" destOrd="0" presId="urn:microsoft.com/office/officeart/2005/8/layout/vProcess5"/>
    <dgm:cxn modelId="{F68734E1-14DA-4502-AE6C-E6CB3505F7A1}" type="presParOf" srcId="{67F83BBF-D8F3-4D28-A31F-B0321AC330FA}" destId="{9559D1E5-7949-4525-8C0A-ACE86FB594D6}" srcOrd="0" destOrd="0" presId="urn:microsoft.com/office/officeart/2005/8/layout/vProcess5"/>
    <dgm:cxn modelId="{5515AB7B-37E0-4A16-A966-70CA2E7B4E77}" type="presParOf" srcId="{67F83BBF-D8F3-4D28-A31F-B0321AC330FA}" destId="{1EFAB053-DCF9-493D-9A10-9C5DBE266DF2}" srcOrd="1" destOrd="0" presId="urn:microsoft.com/office/officeart/2005/8/layout/vProcess5"/>
    <dgm:cxn modelId="{86B658CC-24B0-418A-9808-F7DD0DB32C76}" type="presParOf" srcId="{67F83BBF-D8F3-4D28-A31F-B0321AC330FA}" destId="{A9A1E03A-169D-4C23-810C-E5D840A75BE3}" srcOrd="2" destOrd="0" presId="urn:microsoft.com/office/officeart/2005/8/layout/vProcess5"/>
    <dgm:cxn modelId="{033D90DD-F003-4291-BB85-4897242C8AF0}" type="presParOf" srcId="{67F83BBF-D8F3-4D28-A31F-B0321AC330FA}" destId="{D1CEC077-FFEE-47E5-8495-D9E590659F15}" srcOrd="3" destOrd="0" presId="urn:microsoft.com/office/officeart/2005/8/layout/vProcess5"/>
    <dgm:cxn modelId="{B3B9FC59-68A6-4D35-AEAF-2D9E1A8864B0}" type="presParOf" srcId="{67F83BBF-D8F3-4D28-A31F-B0321AC330FA}" destId="{D8CE4F38-C62D-4F9F-8FDA-81DF0D71A9C3}" srcOrd="4" destOrd="0" presId="urn:microsoft.com/office/officeart/2005/8/layout/vProcess5"/>
    <dgm:cxn modelId="{F159BBAC-AAD5-44D9-ABE8-34B0CD3D3302}" type="presParOf" srcId="{67F83BBF-D8F3-4D28-A31F-B0321AC330FA}" destId="{33906B6A-C530-4830-A238-765AB04A779F}" srcOrd="5" destOrd="0" presId="urn:microsoft.com/office/officeart/2005/8/layout/vProcess5"/>
    <dgm:cxn modelId="{A83979CF-5071-4BAE-9296-F7A44860A5FF}" type="presParOf" srcId="{67F83BBF-D8F3-4D28-A31F-B0321AC330FA}" destId="{6364601E-2340-4E04-8B4F-AE9D7D74D650}" srcOrd="6" destOrd="0" presId="urn:microsoft.com/office/officeart/2005/8/layout/vProcess5"/>
    <dgm:cxn modelId="{B816029E-F5A5-4B34-AE31-34714BF4C7D5}" type="presParOf" srcId="{67F83BBF-D8F3-4D28-A31F-B0321AC330FA}" destId="{FDB9C0FF-74A9-4F44-9295-0E4BDF371593}" srcOrd="7" destOrd="0" presId="urn:microsoft.com/office/officeart/2005/8/layout/vProcess5"/>
    <dgm:cxn modelId="{B60E4013-4D36-4B13-8578-B29C1B2C9573}" type="presParOf" srcId="{67F83BBF-D8F3-4D28-A31F-B0321AC330FA}" destId="{726057AD-943B-404D-8957-1FFC5E2195AA}" srcOrd="8" destOrd="0" presId="urn:microsoft.com/office/officeart/2005/8/layout/vProcess5"/>
    <dgm:cxn modelId="{35DDACE6-6638-44FF-9F45-044CD386CB2F}" type="presParOf" srcId="{67F83BBF-D8F3-4D28-A31F-B0321AC330FA}" destId="{311B83B6-DB31-4D55-A59A-0C79EC71A4EA}" srcOrd="9" destOrd="0" presId="urn:microsoft.com/office/officeart/2005/8/layout/vProcess5"/>
    <dgm:cxn modelId="{848CC38F-1A0B-4EC4-9206-A71C847B84E6}" type="presParOf" srcId="{67F83BBF-D8F3-4D28-A31F-B0321AC330FA}" destId="{A78B8319-C385-40FD-8565-F12E6395EEEF}" srcOrd="10" destOrd="0" presId="urn:microsoft.com/office/officeart/2005/8/layout/vProcess5"/>
    <dgm:cxn modelId="{0E231369-38DC-4A0B-8D0C-3F59E97E6F1A}" type="presParOf" srcId="{67F83BBF-D8F3-4D28-A31F-B0321AC330FA}" destId="{9980A0CC-F72D-4C25-A749-1A47894CDF9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UK Venues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Python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Venue ID</a:t>
          </a:r>
          <a:endParaRPr lang="en-US" dirty="0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15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4333F-ABDF-4DD4-8A00-6F1396D4DB1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BB13C-A594-4F4E-91B6-F6D7B35DD1D7}">
      <dgm:prSet/>
      <dgm:spPr/>
      <dgm:t>
        <a:bodyPr/>
        <a:lstStyle/>
        <a:p>
          <a:r>
            <a:rPr lang="en-GB" dirty="0"/>
            <a:t>Which artist have enjoyed the most stream count and have tracks in the top chart position in the UK?</a:t>
          </a:r>
          <a:endParaRPr lang="en-US" dirty="0"/>
        </a:p>
      </dgm:t>
    </dgm:pt>
    <dgm:pt modelId="{B7E1927C-30E3-411C-9A29-81F2B4F7E17F}" type="parTrans" cxnId="{84ACB6E7-DB1A-4BA4-ADD7-C4E1F5430776}">
      <dgm:prSet/>
      <dgm:spPr/>
      <dgm:t>
        <a:bodyPr/>
        <a:lstStyle/>
        <a:p>
          <a:endParaRPr lang="en-US"/>
        </a:p>
      </dgm:t>
    </dgm:pt>
    <dgm:pt modelId="{A59E4823-6DF1-44BC-AD79-53119FD046F5}" type="sibTrans" cxnId="{84ACB6E7-DB1A-4BA4-ADD7-C4E1F543077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0DE1927-D1C6-45F1-A4BA-B6176361CDE5}">
      <dgm:prSet/>
      <dgm:spPr/>
      <dgm:t>
        <a:bodyPr/>
        <a:lstStyle/>
        <a:p>
          <a:r>
            <a:rPr lang="en-GB" dirty="0"/>
            <a:t>What is most popular time of the year and the day of week to hold an event in the UK?</a:t>
          </a:r>
          <a:endParaRPr lang="en-US" dirty="0"/>
        </a:p>
      </dgm:t>
    </dgm:pt>
    <dgm:pt modelId="{15E55D8C-F05D-43E8-9C63-55F60E823464}" type="parTrans" cxnId="{E81A0213-522E-49AF-98DC-1DBE97EB1329}">
      <dgm:prSet/>
      <dgm:spPr/>
      <dgm:t>
        <a:bodyPr/>
        <a:lstStyle/>
        <a:p>
          <a:endParaRPr lang="en-US"/>
        </a:p>
      </dgm:t>
    </dgm:pt>
    <dgm:pt modelId="{F7851F2C-E980-40BC-BF55-A989E4A263D6}" type="sibTrans" cxnId="{E81A0213-522E-49AF-98DC-1DBE97EB132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7D450D7-EFE9-4E8C-B39F-481D40364B0E}">
      <dgm:prSet/>
      <dgm:spPr/>
      <dgm:t>
        <a:bodyPr/>
        <a:lstStyle/>
        <a:p>
          <a:r>
            <a:rPr lang="en-GB" dirty="0"/>
            <a:t>Which UK location and venue is most popular for live music events?</a:t>
          </a:r>
          <a:endParaRPr lang="en-US" dirty="0"/>
        </a:p>
      </dgm:t>
    </dgm:pt>
    <dgm:pt modelId="{885589C4-C490-4F72-A313-51994D6462CA}" type="parTrans" cxnId="{F3366915-BDAC-480B-9D60-CA0ABA5650F6}">
      <dgm:prSet/>
      <dgm:spPr/>
      <dgm:t>
        <a:bodyPr/>
        <a:lstStyle/>
        <a:p>
          <a:endParaRPr lang="en-US"/>
        </a:p>
      </dgm:t>
    </dgm:pt>
    <dgm:pt modelId="{26907AF8-6FB4-4CB3-875B-74E8BA14ED14}" type="sibTrans" cxnId="{F3366915-BDAC-480B-9D60-CA0ABA5650F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14DB5CC-F841-4390-8478-8894AB539855}" type="pres">
      <dgm:prSet presAssocID="{7A04333F-ABDF-4DD4-8A00-6F1396D4DB1E}" presName="Name0" presStyleCnt="0">
        <dgm:presLayoutVars>
          <dgm:animLvl val="lvl"/>
          <dgm:resizeHandles val="exact"/>
        </dgm:presLayoutVars>
      </dgm:prSet>
      <dgm:spPr/>
    </dgm:pt>
    <dgm:pt modelId="{AE8822CA-7878-44C1-B715-D0EF016C2389}" type="pres">
      <dgm:prSet presAssocID="{51BBB13C-A594-4F4E-91B6-F6D7B35DD1D7}" presName="compositeNode" presStyleCnt="0">
        <dgm:presLayoutVars>
          <dgm:bulletEnabled val="1"/>
        </dgm:presLayoutVars>
      </dgm:prSet>
      <dgm:spPr/>
    </dgm:pt>
    <dgm:pt modelId="{AF4A29D1-F197-4417-850B-D413B4736E0D}" type="pres">
      <dgm:prSet presAssocID="{51BBB13C-A594-4F4E-91B6-F6D7B35DD1D7}" presName="bgRect" presStyleLbl="bgAccFollowNode1" presStyleIdx="0" presStyleCnt="3"/>
      <dgm:spPr/>
    </dgm:pt>
    <dgm:pt modelId="{37640803-070D-499B-91F2-FA343138D680}" type="pres">
      <dgm:prSet presAssocID="{A59E4823-6DF1-44BC-AD79-53119FD046F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6BB75DC-E24D-45DB-BB95-57210604B512}" type="pres">
      <dgm:prSet presAssocID="{51BBB13C-A594-4F4E-91B6-F6D7B35DD1D7}" presName="bottomLine" presStyleLbl="alignNode1" presStyleIdx="1" presStyleCnt="6">
        <dgm:presLayoutVars/>
      </dgm:prSet>
      <dgm:spPr/>
    </dgm:pt>
    <dgm:pt modelId="{80123E7B-6AAC-4B51-9087-3B1A6BF1531F}" type="pres">
      <dgm:prSet presAssocID="{51BBB13C-A594-4F4E-91B6-F6D7B35DD1D7}" presName="nodeText" presStyleLbl="bgAccFollowNode1" presStyleIdx="0" presStyleCnt="3">
        <dgm:presLayoutVars>
          <dgm:bulletEnabled val="1"/>
        </dgm:presLayoutVars>
      </dgm:prSet>
      <dgm:spPr/>
    </dgm:pt>
    <dgm:pt modelId="{D054CDA1-92B3-406F-9082-3A9E813D74CD}" type="pres">
      <dgm:prSet presAssocID="{A59E4823-6DF1-44BC-AD79-53119FD046F5}" presName="sibTrans" presStyleCnt="0"/>
      <dgm:spPr/>
    </dgm:pt>
    <dgm:pt modelId="{8DC26F95-4AFE-4E45-9181-D69AB91937A4}" type="pres">
      <dgm:prSet presAssocID="{E0DE1927-D1C6-45F1-A4BA-B6176361CDE5}" presName="compositeNode" presStyleCnt="0">
        <dgm:presLayoutVars>
          <dgm:bulletEnabled val="1"/>
        </dgm:presLayoutVars>
      </dgm:prSet>
      <dgm:spPr/>
    </dgm:pt>
    <dgm:pt modelId="{DF1711E6-6CDE-4D34-80F9-9BD8230FD911}" type="pres">
      <dgm:prSet presAssocID="{E0DE1927-D1C6-45F1-A4BA-B6176361CDE5}" presName="bgRect" presStyleLbl="bgAccFollowNode1" presStyleIdx="1" presStyleCnt="3"/>
      <dgm:spPr/>
    </dgm:pt>
    <dgm:pt modelId="{24CFCCB5-57C3-404B-ADF9-124330F1E68F}" type="pres">
      <dgm:prSet presAssocID="{F7851F2C-E980-40BC-BF55-A989E4A263D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5B697E9-80C3-43BA-817C-009E7EF9F9CA}" type="pres">
      <dgm:prSet presAssocID="{E0DE1927-D1C6-45F1-A4BA-B6176361CDE5}" presName="bottomLine" presStyleLbl="alignNode1" presStyleIdx="3" presStyleCnt="6">
        <dgm:presLayoutVars/>
      </dgm:prSet>
      <dgm:spPr/>
    </dgm:pt>
    <dgm:pt modelId="{53A76827-DB8B-4994-83ED-E4DB8BFC49CA}" type="pres">
      <dgm:prSet presAssocID="{E0DE1927-D1C6-45F1-A4BA-B6176361CDE5}" presName="nodeText" presStyleLbl="bgAccFollowNode1" presStyleIdx="1" presStyleCnt="3">
        <dgm:presLayoutVars>
          <dgm:bulletEnabled val="1"/>
        </dgm:presLayoutVars>
      </dgm:prSet>
      <dgm:spPr/>
    </dgm:pt>
    <dgm:pt modelId="{5B8514C8-5FD8-4E66-BC7D-26D7CA20DBDC}" type="pres">
      <dgm:prSet presAssocID="{F7851F2C-E980-40BC-BF55-A989E4A263D6}" presName="sibTrans" presStyleCnt="0"/>
      <dgm:spPr/>
    </dgm:pt>
    <dgm:pt modelId="{F206530C-2798-43C7-9F8D-7A342E2DEB3E}" type="pres">
      <dgm:prSet presAssocID="{77D450D7-EFE9-4E8C-B39F-481D40364B0E}" presName="compositeNode" presStyleCnt="0">
        <dgm:presLayoutVars>
          <dgm:bulletEnabled val="1"/>
        </dgm:presLayoutVars>
      </dgm:prSet>
      <dgm:spPr/>
    </dgm:pt>
    <dgm:pt modelId="{ABF8A904-8637-498D-88DF-363A601F85F5}" type="pres">
      <dgm:prSet presAssocID="{77D450D7-EFE9-4E8C-B39F-481D40364B0E}" presName="bgRect" presStyleLbl="bgAccFollowNode1" presStyleIdx="2" presStyleCnt="3"/>
      <dgm:spPr/>
    </dgm:pt>
    <dgm:pt modelId="{78B423BF-3660-47C3-8FCB-F5D347B1C806}" type="pres">
      <dgm:prSet presAssocID="{26907AF8-6FB4-4CB3-875B-74E8BA14ED1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F3254EA-FDEC-4269-9425-80255FAB03DB}" type="pres">
      <dgm:prSet presAssocID="{77D450D7-EFE9-4E8C-B39F-481D40364B0E}" presName="bottomLine" presStyleLbl="alignNode1" presStyleIdx="5" presStyleCnt="6">
        <dgm:presLayoutVars/>
      </dgm:prSet>
      <dgm:spPr/>
    </dgm:pt>
    <dgm:pt modelId="{0923EC38-3B20-4299-A534-EDF6DA9EAF29}" type="pres">
      <dgm:prSet presAssocID="{77D450D7-EFE9-4E8C-B39F-481D40364B0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81A0213-522E-49AF-98DC-1DBE97EB1329}" srcId="{7A04333F-ABDF-4DD4-8A00-6F1396D4DB1E}" destId="{E0DE1927-D1C6-45F1-A4BA-B6176361CDE5}" srcOrd="1" destOrd="0" parTransId="{15E55D8C-F05D-43E8-9C63-55F60E823464}" sibTransId="{F7851F2C-E980-40BC-BF55-A989E4A263D6}"/>
    <dgm:cxn modelId="{F3366915-BDAC-480B-9D60-CA0ABA5650F6}" srcId="{7A04333F-ABDF-4DD4-8A00-6F1396D4DB1E}" destId="{77D450D7-EFE9-4E8C-B39F-481D40364B0E}" srcOrd="2" destOrd="0" parTransId="{885589C4-C490-4F72-A313-51994D6462CA}" sibTransId="{26907AF8-6FB4-4CB3-875B-74E8BA14ED14}"/>
    <dgm:cxn modelId="{DF4F1F2F-CCB6-4DF1-91EF-846862C4CD24}" type="presOf" srcId="{51BBB13C-A594-4F4E-91B6-F6D7B35DD1D7}" destId="{80123E7B-6AAC-4B51-9087-3B1A6BF1531F}" srcOrd="1" destOrd="0" presId="urn:microsoft.com/office/officeart/2016/7/layout/BasicLinearProcessNumbered"/>
    <dgm:cxn modelId="{DD6A9E52-E41F-48FA-A1B8-836C8B878F61}" type="presOf" srcId="{26907AF8-6FB4-4CB3-875B-74E8BA14ED14}" destId="{78B423BF-3660-47C3-8FCB-F5D347B1C806}" srcOrd="0" destOrd="0" presId="urn:microsoft.com/office/officeart/2016/7/layout/BasicLinearProcessNumbered"/>
    <dgm:cxn modelId="{3262E872-89C8-49AC-9295-A98A2C814BD6}" type="presOf" srcId="{E0DE1927-D1C6-45F1-A4BA-B6176361CDE5}" destId="{53A76827-DB8B-4994-83ED-E4DB8BFC49CA}" srcOrd="1" destOrd="0" presId="urn:microsoft.com/office/officeart/2016/7/layout/BasicLinearProcessNumbered"/>
    <dgm:cxn modelId="{F4A63458-6149-4AAB-B6CB-C2C78216A4A3}" type="presOf" srcId="{7A04333F-ABDF-4DD4-8A00-6F1396D4DB1E}" destId="{714DB5CC-F841-4390-8478-8894AB539855}" srcOrd="0" destOrd="0" presId="urn:microsoft.com/office/officeart/2016/7/layout/BasicLinearProcessNumbered"/>
    <dgm:cxn modelId="{8DD4BB98-95DC-4815-8A15-8DDB96A9905E}" type="presOf" srcId="{E0DE1927-D1C6-45F1-A4BA-B6176361CDE5}" destId="{DF1711E6-6CDE-4D34-80F9-9BD8230FD911}" srcOrd="0" destOrd="0" presId="urn:microsoft.com/office/officeart/2016/7/layout/BasicLinearProcessNumbered"/>
    <dgm:cxn modelId="{160A52A9-3007-4A92-8DF6-32A22D021490}" type="presOf" srcId="{51BBB13C-A594-4F4E-91B6-F6D7B35DD1D7}" destId="{AF4A29D1-F197-4417-850B-D413B4736E0D}" srcOrd="0" destOrd="0" presId="urn:microsoft.com/office/officeart/2016/7/layout/BasicLinearProcessNumbered"/>
    <dgm:cxn modelId="{F15D8EBC-2648-484D-ACDC-6A47BA5B2706}" type="presOf" srcId="{77D450D7-EFE9-4E8C-B39F-481D40364B0E}" destId="{ABF8A904-8637-498D-88DF-363A601F85F5}" srcOrd="0" destOrd="0" presId="urn:microsoft.com/office/officeart/2016/7/layout/BasicLinearProcessNumbered"/>
    <dgm:cxn modelId="{533C5DCD-DE0B-46E1-A6D2-443987CF307F}" type="presOf" srcId="{F7851F2C-E980-40BC-BF55-A989E4A263D6}" destId="{24CFCCB5-57C3-404B-ADF9-124330F1E68F}" srcOrd="0" destOrd="0" presId="urn:microsoft.com/office/officeart/2016/7/layout/BasicLinearProcessNumbered"/>
    <dgm:cxn modelId="{FD47E2CE-83EE-4C4F-BBDE-2A577499094A}" type="presOf" srcId="{77D450D7-EFE9-4E8C-B39F-481D40364B0E}" destId="{0923EC38-3B20-4299-A534-EDF6DA9EAF29}" srcOrd="1" destOrd="0" presId="urn:microsoft.com/office/officeart/2016/7/layout/BasicLinearProcessNumbered"/>
    <dgm:cxn modelId="{84ACB6E7-DB1A-4BA4-ADD7-C4E1F5430776}" srcId="{7A04333F-ABDF-4DD4-8A00-6F1396D4DB1E}" destId="{51BBB13C-A594-4F4E-91B6-F6D7B35DD1D7}" srcOrd="0" destOrd="0" parTransId="{B7E1927C-30E3-411C-9A29-81F2B4F7E17F}" sibTransId="{A59E4823-6DF1-44BC-AD79-53119FD046F5}"/>
    <dgm:cxn modelId="{AAA1DCFC-7E33-4C06-A21D-067C730F62AD}" type="presOf" srcId="{A59E4823-6DF1-44BC-AD79-53119FD046F5}" destId="{37640803-070D-499B-91F2-FA343138D680}" srcOrd="0" destOrd="0" presId="urn:microsoft.com/office/officeart/2016/7/layout/BasicLinearProcessNumbered"/>
    <dgm:cxn modelId="{867CD147-334E-472C-A9FD-33A99E03E2C7}" type="presParOf" srcId="{714DB5CC-F841-4390-8478-8894AB539855}" destId="{AE8822CA-7878-44C1-B715-D0EF016C2389}" srcOrd="0" destOrd="0" presId="urn:microsoft.com/office/officeart/2016/7/layout/BasicLinearProcessNumbered"/>
    <dgm:cxn modelId="{A439ED36-5311-45D0-BBB5-7469B58E9C52}" type="presParOf" srcId="{AE8822CA-7878-44C1-B715-D0EF016C2389}" destId="{AF4A29D1-F197-4417-850B-D413B4736E0D}" srcOrd="0" destOrd="0" presId="urn:microsoft.com/office/officeart/2016/7/layout/BasicLinearProcessNumbered"/>
    <dgm:cxn modelId="{A5524EC8-3084-43CB-A0F6-4F0E2439EDA4}" type="presParOf" srcId="{AE8822CA-7878-44C1-B715-D0EF016C2389}" destId="{37640803-070D-499B-91F2-FA343138D680}" srcOrd="1" destOrd="0" presId="urn:microsoft.com/office/officeart/2016/7/layout/BasicLinearProcessNumbered"/>
    <dgm:cxn modelId="{32FB60FE-EA9E-4927-BDE0-FC9AD3148DD5}" type="presParOf" srcId="{AE8822CA-7878-44C1-B715-D0EF016C2389}" destId="{E6BB75DC-E24D-45DB-BB95-57210604B512}" srcOrd="2" destOrd="0" presId="urn:microsoft.com/office/officeart/2016/7/layout/BasicLinearProcessNumbered"/>
    <dgm:cxn modelId="{DD7548AC-4675-4F68-95B4-F9CA800BE0E2}" type="presParOf" srcId="{AE8822CA-7878-44C1-B715-D0EF016C2389}" destId="{80123E7B-6AAC-4B51-9087-3B1A6BF1531F}" srcOrd="3" destOrd="0" presId="urn:microsoft.com/office/officeart/2016/7/layout/BasicLinearProcessNumbered"/>
    <dgm:cxn modelId="{905BF7A5-1E4C-4D8B-A88E-538B53F165B3}" type="presParOf" srcId="{714DB5CC-F841-4390-8478-8894AB539855}" destId="{D054CDA1-92B3-406F-9082-3A9E813D74CD}" srcOrd="1" destOrd="0" presId="urn:microsoft.com/office/officeart/2016/7/layout/BasicLinearProcessNumbered"/>
    <dgm:cxn modelId="{5434332F-CDC0-4387-BB59-222029540DF7}" type="presParOf" srcId="{714DB5CC-F841-4390-8478-8894AB539855}" destId="{8DC26F95-4AFE-4E45-9181-D69AB91937A4}" srcOrd="2" destOrd="0" presId="urn:microsoft.com/office/officeart/2016/7/layout/BasicLinearProcessNumbered"/>
    <dgm:cxn modelId="{797B216D-286F-4291-81EF-6529870D9C86}" type="presParOf" srcId="{8DC26F95-4AFE-4E45-9181-D69AB91937A4}" destId="{DF1711E6-6CDE-4D34-80F9-9BD8230FD911}" srcOrd="0" destOrd="0" presId="urn:microsoft.com/office/officeart/2016/7/layout/BasicLinearProcessNumbered"/>
    <dgm:cxn modelId="{1C060E42-D7CD-4592-8762-4BA4359A6CE6}" type="presParOf" srcId="{8DC26F95-4AFE-4E45-9181-D69AB91937A4}" destId="{24CFCCB5-57C3-404B-ADF9-124330F1E68F}" srcOrd="1" destOrd="0" presId="urn:microsoft.com/office/officeart/2016/7/layout/BasicLinearProcessNumbered"/>
    <dgm:cxn modelId="{E48A8A1B-8082-474E-A5AE-224FFDECC31C}" type="presParOf" srcId="{8DC26F95-4AFE-4E45-9181-D69AB91937A4}" destId="{05B697E9-80C3-43BA-817C-009E7EF9F9CA}" srcOrd="2" destOrd="0" presId="urn:microsoft.com/office/officeart/2016/7/layout/BasicLinearProcessNumbered"/>
    <dgm:cxn modelId="{5CB5E001-E764-4B38-93AD-50025BF41ECE}" type="presParOf" srcId="{8DC26F95-4AFE-4E45-9181-D69AB91937A4}" destId="{53A76827-DB8B-4994-83ED-E4DB8BFC49CA}" srcOrd="3" destOrd="0" presId="urn:microsoft.com/office/officeart/2016/7/layout/BasicLinearProcessNumbered"/>
    <dgm:cxn modelId="{CB0C53AB-B86B-4C57-8D4D-54CD61F17DB0}" type="presParOf" srcId="{714DB5CC-F841-4390-8478-8894AB539855}" destId="{5B8514C8-5FD8-4E66-BC7D-26D7CA20DBDC}" srcOrd="3" destOrd="0" presId="urn:microsoft.com/office/officeart/2016/7/layout/BasicLinearProcessNumbered"/>
    <dgm:cxn modelId="{8AA10BE2-9AC4-4A96-9C16-B2AA9AD246BD}" type="presParOf" srcId="{714DB5CC-F841-4390-8478-8894AB539855}" destId="{F206530C-2798-43C7-9F8D-7A342E2DEB3E}" srcOrd="4" destOrd="0" presId="urn:microsoft.com/office/officeart/2016/7/layout/BasicLinearProcessNumbered"/>
    <dgm:cxn modelId="{F5213518-CB00-445A-A24F-939B2E51F1EE}" type="presParOf" srcId="{F206530C-2798-43C7-9F8D-7A342E2DEB3E}" destId="{ABF8A904-8637-498D-88DF-363A601F85F5}" srcOrd="0" destOrd="0" presId="urn:microsoft.com/office/officeart/2016/7/layout/BasicLinearProcessNumbered"/>
    <dgm:cxn modelId="{86701B8B-01DF-46D6-8B74-989BB0DBA063}" type="presParOf" srcId="{F206530C-2798-43C7-9F8D-7A342E2DEB3E}" destId="{78B423BF-3660-47C3-8FCB-F5D347B1C806}" srcOrd="1" destOrd="0" presId="urn:microsoft.com/office/officeart/2016/7/layout/BasicLinearProcessNumbered"/>
    <dgm:cxn modelId="{009256E0-F15D-4E1C-BE29-2AE3683CF22E}" type="presParOf" srcId="{F206530C-2798-43C7-9F8D-7A342E2DEB3E}" destId="{2F3254EA-FDEC-4269-9425-80255FAB03DB}" srcOrd="2" destOrd="0" presId="urn:microsoft.com/office/officeart/2016/7/layout/BasicLinearProcessNumbered"/>
    <dgm:cxn modelId="{315D03AD-8B83-438F-B474-5B47EA78E3F1}" type="presParOf" srcId="{F206530C-2798-43C7-9F8D-7A342E2DEB3E}" destId="{0923EC38-3B20-4299-A534-EDF6DA9EAF2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7444D3-74B7-4EEB-BE0A-D34261F9B77C}" type="doc">
      <dgm:prSet loTypeId="urn:microsoft.com/office/officeart/2016/7/layout/Horizontal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7F682C7-9CB2-4881-9495-FA48BBD4BB46}">
      <dgm:prSet/>
      <dgm:spPr/>
      <dgm:t>
        <a:bodyPr/>
        <a:lstStyle/>
        <a:p>
          <a:r>
            <a:rPr lang="en-GB"/>
            <a:t>Spotify Charts </a:t>
          </a:r>
          <a:endParaRPr lang="en-US"/>
        </a:p>
      </dgm:t>
    </dgm:pt>
    <dgm:pt modelId="{39100FB3-AB3A-4E45-841B-F5E812CA0BE1}" type="parTrans" cxnId="{4453DF87-B340-4A3A-A315-B20D9681ADAD}">
      <dgm:prSet/>
      <dgm:spPr/>
      <dgm:t>
        <a:bodyPr/>
        <a:lstStyle/>
        <a:p>
          <a:endParaRPr lang="en-US"/>
        </a:p>
      </dgm:t>
    </dgm:pt>
    <dgm:pt modelId="{A5394EF1-965E-45FC-ABAE-EAA01125E0BE}" type="sibTrans" cxnId="{4453DF87-B340-4A3A-A315-B20D9681ADAD}">
      <dgm:prSet/>
      <dgm:spPr/>
      <dgm:t>
        <a:bodyPr/>
        <a:lstStyle/>
        <a:p>
          <a:endParaRPr lang="en-US"/>
        </a:p>
      </dgm:t>
    </dgm:pt>
    <dgm:pt modelId="{E847B31F-7A7B-4ED0-AC7E-0E3704AE9716}">
      <dgm:prSet/>
      <dgm:spPr/>
      <dgm:t>
        <a:bodyPr/>
        <a:lstStyle/>
        <a:p>
          <a:r>
            <a:rPr lang="en-GB"/>
            <a:t>124 million subscribers compared to Apple music’s 60 million (Feb 2020, musically.com)</a:t>
          </a:r>
          <a:endParaRPr lang="en-US"/>
        </a:p>
      </dgm:t>
    </dgm:pt>
    <dgm:pt modelId="{DC8E4A7A-8A9A-4B6A-8F5D-C6398368C1D5}" type="parTrans" cxnId="{E3C9BC14-3607-4332-804B-0561715B1BB5}">
      <dgm:prSet/>
      <dgm:spPr/>
      <dgm:t>
        <a:bodyPr/>
        <a:lstStyle/>
        <a:p>
          <a:endParaRPr lang="en-US"/>
        </a:p>
      </dgm:t>
    </dgm:pt>
    <dgm:pt modelId="{D2344441-F6DF-484C-B082-9E892884A0A3}" type="sibTrans" cxnId="{E3C9BC14-3607-4332-804B-0561715B1BB5}">
      <dgm:prSet/>
      <dgm:spPr/>
      <dgm:t>
        <a:bodyPr/>
        <a:lstStyle/>
        <a:p>
          <a:endParaRPr lang="en-US"/>
        </a:p>
      </dgm:t>
    </dgm:pt>
    <dgm:pt modelId="{2E5D5CF0-6F0E-42B5-AF13-6B1F86CB302D}">
      <dgm:prSet/>
      <dgm:spPr/>
      <dgm:t>
        <a:bodyPr/>
        <a:lstStyle/>
        <a:p>
          <a:r>
            <a:rPr lang="en-GB"/>
            <a:t>To provide data to identify artists (national or international) to invite for the gig </a:t>
          </a:r>
          <a:endParaRPr lang="en-US"/>
        </a:p>
      </dgm:t>
    </dgm:pt>
    <dgm:pt modelId="{BB896441-CFD3-46BA-A598-59F3F74C1EF6}" type="parTrans" cxnId="{4E6579F9-17C6-4239-9711-743E654EE0B0}">
      <dgm:prSet/>
      <dgm:spPr/>
      <dgm:t>
        <a:bodyPr/>
        <a:lstStyle/>
        <a:p>
          <a:endParaRPr lang="en-US"/>
        </a:p>
      </dgm:t>
    </dgm:pt>
    <dgm:pt modelId="{2627CF18-AB31-44F8-B4CF-FC976FB62CAB}" type="sibTrans" cxnId="{4E6579F9-17C6-4239-9711-743E654EE0B0}">
      <dgm:prSet/>
      <dgm:spPr/>
      <dgm:t>
        <a:bodyPr/>
        <a:lstStyle/>
        <a:p>
          <a:endParaRPr lang="en-US"/>
        </a:p>
      </dgm:t>
    </dgm:pt>
    <dgm:pt modelId="{7DE4D9ED-F241-4778-BFDF-95E662C35DE0}">
      <dgm:prSet/>
      <dgm:spPr/>
      <dgm:t>
        <a:bodyPr/>
        <a:lstStyle/>
        <a:p>
          <a:r>
            <a:rPr lang="en-GB"/>
            <a:t>To provide data to identify artists with recent success</a:t>
          </a:r>
          <a:endParaRPr lang="en-US"/>
        </a:p>
      </dgm:t>
    </dgm:pt>
    <dgm:pt modelId="{5EA1387C-820D-4A76-A1D2-48086FB65D7C}" type="parTrans" cxnId="{D737613A-3C65-4542-A326-ADE1BD695B12}">
      <dgm:prSet/>
      <dgm:spPr/>
      <dgm:t>
        <a:bodyPr/>
        <a:lstStyle/>
        <a:p>
          <a:endParaRPr lang="en-US"/>
        </a:p>
      </dgm:t>
    </dgm:pt>
    <dgm:pt modelId="{7BF045E3-F8BC-4BD1-A432-1D0E93EB7F18}" type="sibTrans" cxnId="{D737613A-3C65-4542-A326-ADE1BD695B12}">
      <dgm:prSet/>
      <dgm:spPr/>
      <dgm:t>
        <a:bodyPr/>
        <a:lstStyle/>
        <a:p>
          <a:endParaRPr lang="en-US"/>
        </a:p>
      </dgm:t>
    </dgm:pt>
    <dgm:pt modelId="{BA567D86-840C-4BA0-94B3-A270C89D5168}">
      <dgm:prSet/>
      <dgm:spPr/>
      <dgm:t>
        <a:bodyPr/>
        <a:lstStyle/>
        <a:p>
          <a:r>
            <a:rPr lang="en-GB"/>
            <a:t>MusicBrainz</a:t>
          </a:r>
          <a:endParaRPr lang="en-US"/>
        </a:p>
      </dgm:t>
    </dgm:pt>
    <dgm:pt modelId="{018D5A95-0451-489C-9A62-38F9DCD5243E}" type="parTrans" cxnId="{9080C4E4-2CF1-422B-9A4B-560D8FC9B0E4}">
      <dgm:prSet/>
      <dgm:spPr/>
      <dgm:t>
        <a:bodyPr/>
        <a:lstStyle/>
        <a:p>
          <a:endParaRPr lang="en-US"/>
        </a:p>
      </dgm:t>
    </dgm:pt>
    <dgm:pt modelId="{F37D123C-A23C-4760-A4C6-DF4A63153ADB}" type="sibTrans" cxnId="{9080C4E4-2CF1-422B-9A4B-560D8FC9B0E4}">
      <dgm:prSet/>
      <dgm:spPr/>
      <dgm:t>
        <a:bodyPr/>
        <a:lstStyle/>
        <a:p>
          <a:endParaRPr lang="en-US"/>
        </a:p>
      </dgm:t>
    </dgm:pt>
    <dgm:pt modelId="{FB5B4D54-4662-4A9C-8FD7-706E1F9845C6}">
      <dgm:prSet/>
      <dgm:spPr/>
      <dgm:t>
        <a:bodyPr/>
        <a:lstStyle/>
        <a:p>
          <a:r>
            <a:rPr lang="en-GB"/>
            <a:t>MusicBrainz Identifiers (MBIDs) links music datasets</a:t>
          </a:r>
          <a:endParaRPr lang="en-US"/>
        </a:p>
      </dgm:t>
    </dgm:pt>
    <dgm:pt modelId="{AB68A949-A292-44B1-8304-808FCF854655}" type="parTrans" cxnId="{EF44AC96-B987-4DC5-9893-010BBBC4AF13}">
      <dgm:prSet/>
      <dgm:spPr/>
      <dgm:t>
        <a:bodyPr/>
        <a:lstStyle/>
        <a:p>
          <a:endParaRPr lang="en-US"/>
        </a:p>
      </dgm:t>
    </dgm:pt>
    <dgm:pt modelId="{F2AD111D-AA90-4470-BCCD-13641BBC7D96}" type="sibTrans" cxnId="{EF44AC96-B987-4DC5-9893-010BBBC4AF13}">
      <dgm:prSet/>
      <dgm:spPr/>
      <dgm:t>
        <a:bodyPr/>
        <a:lstStyle/>
        <a:p>
          <a:endParaRPr lang="en-US"/>
        </a:p>
      </dgm:t>
    </dgm:pt>
    <dgm:pt modelId="{EFFC23D1-5C8A-4AD5-8498-998B42FD61E5}">
      <dgm:prSet/>
      <dgm:spPr/>
      <dgm:t>
        <a:bodyPr/>
        <a:lstStyle/>
        <a:p>
          <a:r>
            <a:rPr lang="en-GB"/>
            <a:t>Songkick</a:t>
          </a:r>
          <a:endParaRPr lang="en-US"/>
        </a:p>
      </dgm:t>
    </dgm:pt>
    <dgm:pt modelId="{A56C29BC-4BB0-476C-8B99-24B33EBC7573}" type="parTrans" cxnId="{5AAE5F3D-8703-4A7A-AF75-977170998A3F}">
      <dgm:prSet/>
      <dgm:spPr/>
      <dgm:t>
        <a:bodyPr/>
        <a:lstStyle/>
        <a:p>
          <a:endParaRPr lang="en-US"/>
        </a:p>
      </dgm:t>
    </dgm:pt>
    <dgm:pt modelId="{80970C68-BA7F-42FB-B2BF-5592C7731570}" type="sibTrans" cxnId="{5AAE5F3D-8703-4A7A-AF75-977170998A3F}">
      <dgm:prSet/>
      <dgm:spPr/>
      <dgm:t>
        <a:bodyPr/>
        <a:lstStyle/>
        <a:p>
          <a:endParaRPr lang="en-US"/>
        </a:p>
      </dgm:t>
    </dgm:pt>
    <dgm:pt modelId="{11F0457D-81BB-4BE4-8CE8-18E805B87F20}">
      <dgm:prSet/>
      <dgm:spPr/>
      <dgm:t>
        <a:bodyPr/>
        <a:lstStyle/>
        <a:p>
          <a:r>
            <a:rPr lang="en-GB"/>
            <a:t>To provide data to identify events or gigs with a lot of impact</a:t>
          </a:r>
          <a:endParaRPr lang="en-US"/>
        </a:p>
      </dgm:t>
    </dgm:pt>
    <dgm:pt modelId="{A7E49C61-628A-4451-86D3-59EBF286166F}" type="parTrans" cxnId="{207A4200-30A3-4E63-8A8D-CBBD9205F7CF}">
      <dgm:prSet/>
      <dgm:spPr/>
      <dgm:t>
        <a:bodyPr/>
        <a:lstStyle/>
        <a:p>
          <a:endParaRPr lang="en-US"/>
        </a:p>
      </dgm:t>
    </dgm:pt>
    <dgm:pt modelId="{58159D33-1E78-4D09-8C0F-6CB69AE14FB7}" type="sibTrans" cxnId="{207A4200-30A3-4E63-8A8D-CBBD9205F7CF}">
      <dgm:prSet/>
      <dgm:spPr/>
      <dgm:t>
        <a:bodyPr/>
        <a:lstStyle/>
        <a:p>
          <a:endParaRPr lang="en-US"/>
        </a:p>
      </dgm:t>
    </dgm:pt>
    <dgm:pt modelId="{456566B6-6A2E-45A1-ACE9-52EFF3C2A8D0}">
      <dgm:prSet/>
      <dgm:spPr/>
      <dgm:t>
        <a:bodyPr/>
        <a:lstStyle/>
        <a:p>
          <a:r>
            <a:rPr lang="en-GB"/>
            <a:t>To provide data to identify suitable location, venue, date, and time for the gig</a:t>
          </a:r>
          <a:endParaRPr lang="en-US"/>
        </a:p>
      </dgm:t>
    </dgm:pt>
    <dgm:pt modelId="{D5102CB5-E1C4-4811-9C3B-55B57386E8D4}" type="parTrans" cxnId="{73D1DA4F-B123-41FE-B42B-3CBD0027C07D}">
      <dgm:prSet/>
      <dgm:spPr/>
      <dgm:t>
        <a:bodyPr/>
        <a:lstStyle/>
        <a:p>
          <a:endParaRPr lang="en-US"/>
        </a:p>
      </dgm:t>
    </dgm:pt>
    <dgm:pt modelId="{56B88583-941A-4F54-AA81-26B4B0AD33D6}" type="sibTrans" cxnId="{73D1DA4F-B123-41FE-B42B-3CBD0027C07D}">
      <dgm:prSet/>
      <dgm:spPr/>
      <dgm:t>
        <a:bodyPr/>
        <a:lstStyle/>
        <a:p>
          <a:endParaRPr lang="en-US"/>
        </a:p>
      </dgm:t>
    </dgm:pt>
    <dgm:pt modelId="{EBA89779-EED2-4666-90F1-FB43FC236189}" type="pres">
      <dgm:prSet presAssocID="{917444D3-74B7-4EEB-BE0A-D34261F9B77C}" presName="Name0" presStyleCnt="0">
        <dgm:presLayoutVars>
          <dgm:dir/>
          <dgm:animLvl val="lvl"/>
          <dgm:resizeHandles val="exact"/>
        </dgm:presLayoutVars>
      </dgm:prSet>
      <dgm:spPr/>
    </dgm:pt>
    <dgm:pt modelId="{8DB0092A-2506-4160-A842-6F04A2965D50}" type="pres">
      <dgm:prSet presAssocID="{87F682C7-9CB2-4881-9495-FA48BBD4BB46}" presName="composite" presStyleCnt="0"/>
      <dgm:spPr/>
    </dgm:pt>
    <dgm:pt modelId="{4E03C3A6-3084-4264-B375-B7C2E6355E4F}" type="pres">
      <dgm:prSet presAssocID="{87F682C7-9CB2-4881-9495-FA48BBD4BB46}" presName="parTx" presStyleLbl="alignNode1" presStyleIdx="0" presStyleCnt="3">
        <dgm:presLayoutVars>
          <dgm:chMax val="0"/>
          <dgm:chPref val="0"/>
        </dgm:presLayoutVars>
      </dgm:prSet>
      <dgm:spPr/>
    </dgm:pt>
    <dgm:pt modelId="{F68A9B39-6A16-44F0-8DA7-08271A229BC3}" type="pres">
      <dgm:prSet presAssocID="{87F682C7-9CB2-4881-9495-FA48BBD4BB46}" presName="desTx" presStyleLbl="alignAccFollowNode1" presStyleIdx="0" presStyleCnt="3">
        <dgm:presLayoutVars/>
      </dgm:prSet>
      <dgm:spPr/>
    </dgm:pt>
    <dgm:pt modelId="{245ED549-D3B1-4DEF-8916-A10DEBD6E266}" type="pres">
      <dgm:prSet presAssocID="{A5394EF1-965E-45FC-ABAE-EAA01125E0BE}" presName="space" presStyleCnt="0"/>
      <dgm:spPr/>
    </dgm:pt>
    <dgm:pt modelId="{203BD28E-B298-4F2F-9CDB-C3DB932E5435}" type="pres">
      <dgm:prSet presAssocID="{BA567D86-840C-4BA0-94B3-A270C89D5168}" presName="composite" presStyleCnt="0"/>
      <dgm:spPr/>
    </dgm:pt>
    <dgm:pt modelId="{1DE2FA96-3C04-426A-A93F-75740284293E}" type="pres">
      <dgm:prSet presAssocID="{BA567D86-840C-4BA0-94B3-A270C89D5168}" presName="parTx" presStyleLbl="alignNode1" presStyleIdx="1" presStyleCnt="3">
        <dgm:presLayoutVars>
          <dgm:chMax val="0"/>
          <dgm:chPref val="0"/>
        </dgm:presLayoutVars>
      </dgm:prSet>
      <dgm:spPr/>
    </dgm:pt>
    <dgm:pt modelId="{8AA1E6DD-044F-44E0-84A0-E37DAAD0848B}" type="pres">
      <dgm:prSet presAssocID="{BA567D86-840C-4BA0-94B3-A270C89D5168}" presName="desTx" presStyleLbl="alignAccFollowNode1" presStyleIdx="1" presStyleCnt="3">
        <dgm:presLayoutVars/>
      </dgm:prSet>
      <dgm:spPr/>
    </dgm:pt>
    <dgm:pt modelId="{07A01808-8187-4999-BED4-8D8B0D808232}" type="pres">
      <dgm:prSet presAssocID="{F37D123C-A23C-4760-A4C6-DF4A63153ADB}" presName="space" presStyleCnt="0"/>
      <dgm:spPr/>
    </dgm:pt>
    <dgm:pt modelId="{DF6CB6F4-822D-4A85-877F-AC9CF0AE54B0}" type="pres">
      <dgm:prSet presAssocID="{EFFC23D1-5C8A-4AD5-8498-998B42FD61E5}" presName="composite" presStyleCnt="0"/>
      <dgm:spPr/>
    </dgm:pt>
    <dgm:pt modelId="{65B7C114-0AC9-47DC-940B-639668E70542}" type="pres">
      <dgm:prSet presAssocID="{EFFC23D1-5C8A-4AD5-8498-998B42FD61E5}" presName="parTx" presStyleLbl="alignNode1" presStyleIdx="2" presStyleCnt="3">
        <dgm:presLayoutVars>
          <dgm:chMax val="0"/>
          <dgm:chPref val="0"/>
        </dgm:presLayoutVars>
      </dgm:prSet>
      <dgm:spPr/>
    </dgm:pt>
    <dgm:pt modelId="{25B4F258-7CE6-4633-895D-E815DA0A0621}" type="pres">
      <dgm:prSet presAssocID="{EFFC23D1-5C8A-4AD5-8498-998B42FD61E5}" presName="desTx" presStyleLbl="alignAccFollowNode1" presStyleIdx="2" presStyleCnt="3">
        <dgm:presLayoutVars/>
      </dgm:prSet>
      <dgm:spPr/>
    </dgm:pt>
  </dgm:ptLst>
  <dgm:cxnLst>
    <dgm:cxn modelId="{207A4200-30A3-4E63-8A8D-CBBD9205F7CF}" srcId="{EFFC23D1-5C8A-4AD5-8498-998B42FD61E5}" destId="{11F0457D-81BB-4BE4-8CE8-18E805B87F20}" srcOrd="0" destOrd="0" parTransId="{A7E49C61-628A-4451-86D3-59EBF286166F}" sibTransId="{58159D33-1E78-4D09-8C0F-6CB69AE14FB7}"/>
    <dgm:cxn modelId="{E3C9BC14-3607-4332-804B-0561715B1BB5}" srcId="{87F682C7-9CB2-4881-9495-FA48BBD4BB46}" destId="{E847B31F-7A7B-4ED0-AC7E-0E3704AE9716}" srcOrd="0" destOrd="0" parTransId="{DC8E4A7A-8A9A-4B6A-8F5D-C6398368C1D5}" sibTransId="{D2344441-F6DF-484C-B082-9E892884A0A3}"/>
    <dgm:cxn modelId="{49734835-78B2-4350-B7FD-CFA261E19261}" type="presOf" srcId="{EFFC23D1-5C8A-4AD5-8498-998B42FD61E5}" destId="{65B7C114-0AC9-47DC-940B-639668E70542}" srcOrd="0" destOrd="0" presId="urn:microsoft.com/office/officeart/2016/7/layout/HorizontalActionList"/>
    <dgm:cxn modelId="{D737613A-3C65-4542-A326-ADE1BD695B12}" srcId="{87F682C7-9CB2-4881-9495-FA48BBD4BB46}" destId="{7DE4D9ED-F241-4778-BFDF-95E662C35DE0}" srcOrd="2" destOrd="0" parTransId="{5EA1387C-820D-4A76-A1D2-48086FB65D7C}" sibTransId="{7BF045E3-F8BC-4BD1-A432-1D0E93EB7F18}"/>
    <dgm:cxn modelId="{5AAE5F3D-8703-4A7A-AF75-977170998A3F}" srcId="{917444D3-74B7-4EEB-BE0A-D34261F9B77C}" destId="{EFFC23D1-5C8A-4AD5-8498-998B42FD61E5}" srcOrd="2" destOrd="0" parTransId="{A56C29BC-4BB0-476C-8B99-24B33EBC7573}" sibTransId="{80970C68-BA7F-42FB-B2BF-5592C7731570}"/>
    <dgm:cxn modelId="{0AC8485E-DB8C-465B-A582-D9181F058B2D}" type="presOf" srcId="{87F682C7-9CB2-4881-9495-FA48BBD4BB46}" destId="{4E03C3A6-3084-4264-B375-B7C2E6355E4F}" srcOrd="0" destOrd="0" presId="urn:microsoft.com/office/officeart/2016/7/layout/HorizontalActionList"/>
    <dgm:cxn modelId="{73D1DA4F-B123-41FE-B42B-3CBD0027C07D}" srcId="{EFFC23D1-5C8A-4AD5-8498-998B42FD61E5}" destId="{456566B6-6A2E-45A1-ACE9-52EFF3C2A8D0}" srcOrd="1" destOrd="0" parTransId="{D5102CB5-E1C4-4811-9C3B-55B57386E8D4}" sibTransId="{56B88583-941A-4F54-AA81-26B4B0AD33D6}"/>
    <dgm:cxn modelId="{DEBB3C87-9339-4696-B9D0-E81BFBB5A3A1}" type="presOf" srcId="{11F0457D-81BB-4BE4-8CE8-18E805B87F20}" destId="{25B4F258-7CE6-4633-895D-E815DA0A0621}" srcOrd="0" destOrd="0" presId="urn:microsoft.com/office/officeart/2016/7/layout/HorizontalActionList"/>
    <dgm:cxn modelId="{4453DF87-B340-4A3A-A315-B20D9681ADAD}" srcId="{917444D3-74B7-4EEB-BE0A-D34261F9B77C}" destId="{87F682C7-9CB2-4881-9495-FA48BBD4BB46}" srcOrd="0" destOrd="0" parTransId="{39100FB3-AB3A-4E45-841B-F5E812CA0BE1}" sibTransId="{A5394EF1-965E-45FC-ABAE-EAA01125E0BE}"/>
    <dgm:cxn modelId="{223FC193-C270-487C-A931-2E5AC1301F29}" type="presOf" srcId="{456566B6-6A2E-45A1-ACE9-52EFF3C2A8D0}" destId="{25B4F258-7CE6-4633-895D-E815DA0A0621}" srcOrd="0" destOrd="1" presId="urn:microsoft.com/office/officeart/2016/7/layout/HorizontalActionList"/>
    <dgm:cxn modelId="{EF44AC96-B987-4DC5-9893-010BBBC4AF13}" srcId="{BA567D86-840C-4BA0-94B3-A270C89D5168}" destId="{FB5B4D54-4662-4A9C-8FD7-706E1F9845C6}" srcOrd="0" destOrd="0" parTransId="{AB68A949-A292-44B1-8304-808FCF854655}" sibTransId="{F2AD111D-AA90-4470-BCCD-13641BBC7D96}"/>
    <dgm:cxn modelId="{BB7DCB9C-B976-4D85-A8BA-7518D847141B}" type="presOf" srcId="{E847B31F-7A7B-4ED0-AC7E-0E3704AE9716}" destId="{F68A9B39-6A16-44F0-8DA7-08271A229BC3}" srcOrd="0" destOrd="0" presId="urn:microsoft.com/office/officeart/2016/7/layout/HorizontalActionList"/>
    <dgm:cxn modelId="{84FFD7B6-B1DA-4CFB-BB5A-64FF27935AFE}" type="presOf" srcId="{917444D3-74B7-4EEB-BE0A-D34261F9B77C}" destId="{EBA89779-EED2-4666-90F1-FB43FC236189}" srcOrd="0" destOrd="0" presId="urn:microsoft.com/office/officeart/2016/7/layout/HorizontalActionList"/>
    <dgm:cxn modelId="{655601E3-0F82-4E59-94E0-6D5108CEE183}" type="presOf" srcId="{7DE4D9ED-F241-4778-BFDF-95E662C35DE0}" destId="{F68A9B39-6A16-44F0-8DA7-08271A229BC3}" srcOrd="0" destOrd="2" presId="urn:microsoft.com/office/officeart/2016/7/layout/HorizontalActionList"/>
    <dgm:cxn modelId="{9080C4E4-2CF1-422B-9A4B-560D8FC9B0E4}" srcId="{917444D3-74B7-4EEB-BE0A-D34261F9B77C}" destId="{BA567D86-840C-4BA0-94B3-A270C89D5168}" srcOrd="1" destOrd="0" parTransId="{018D5A95-0451-489C-9A62-38F9DCD5243E}" sibTransId="{F37D123C-A23C-4760-A4C6-DF4A63153ADB}"/>
    <dgm:cxn modelId="{121B1DEB-1719-46B8-AC4D-EF45ED2B3BDB}" type="presOf" srcId="{FB5B4D54-4662-4A9C-8FD7-706E1F9845C6}" destId="{8AA1E6DD-044F-44E0-84A0-E37DAAD0848B}" srcOrd="0" destOrd="0" presId="urn:microsoft.com/office/officeart/2016/7/layout/HorizontalActionList"/>
    <dgm:cxn modelId="{27EC27EC-1586-42AD-9A94-C9889798993A}" type="presOf" srcId="{BA567D86-840C-4BA0-94B3-A270C89D5168}" destId="{1DE2FA96-3C04-426A-A93F-75740284293E}" srcOrd="0" destOrd="0" presId="urn:microsoft.com/office/officeart/2016/7/layout/HorizontalActionList"/>
    <dgm:cxn modelId="{990E4EF9-C269-4E0C-B55A-E380B8F00C3C}" type="presOf" srcId="{2E5D5CF0-6F0E-42B5-AF13-6B1F86CB302D}" destId="{F68A9B39-6A16-44F0-8DA7-08271A229BC3}" srcOrd="0" destOrd="1" presId="urn:microsoft.com/office/officeart/2016/7/layout/HorizontalActionList"/>
    <dgm:cxn modelId="{4E6579F9-17C6-4239-9711-743E654EE0B0}" srcId="{87F682C7-9CB2-4881-9495-FA48BBD4BB46}" destId="{2E5D5CF0-6F0E-42B5-AF13-6B1F86CB302D}" srcOrd="1" destOrd="0" parTransId="{BB896441-CFD3-46BA-A598-59F3F74C1EF6}" sibTransId="{2627CF18-AB31-44F8-B4CF-FC976FB62CAB}"/>
    <dgm:cxn modelId="{3015734C-6CAD-47FF-A1E9-6DEE8A40E08E}" type="presParOf" srcId="{EBA89779-EED2-4666-90F1-FB43FC236189}" destId="{8DB0092A-2506-4160-A842-6F04A2965D50}" srcOrd="0" destOrd="0" presId="urn:microsoft.com/office/officeart/2016/7/layout/HorizontalActionList"/>
    <dgm:cxn modelId="{0504F05D-A0E9-4351-A492-F4888374ADFB}" type="presParOf" srcId="{8DB0092A-2506-4160-A842-6F04A2965D50}" destId="{4E03C3A6-3084-4264-B375-B7C2E6355E4F}" srcOrd="0" destOrd="0" presId="urn:microsoft.com/office/officeart/2016/7/layout/HorizontalActionList"/>
    <dgm:cxn modelId="{571422C5-2DC2-4F27-A9C0-830580B0C51A}" type="presParOf" srcId="{8DB0092A-2506-4160-A842-6F04A2965D50}" destId="{F68A9B39-6A16-44F0-8DA7-08271A229BC3}" srcOrd="1" destOrd="0" presId="urn:microsoft.com/office/officeart/2016/7/layout/HorizontalActionList"/>
    <dgm:cxn modelId="{131397F1-88AC-4B4E-B9C7-5FE5CE8226EB}" type="presParOf" srcId="{EBA89779-EED2-4666-90F1-FB43FC236189}" destId="{245ED549-D3B1-4DEF-8916-A10DEBD6E266}" srcOrd="1" destOrd="0" presId="urn:microsoft.com/office/officeart/2016/7/layout/HorizontalActionList"/>
    <dgm:cxn modelId="{09063B66-82C9-4223-8811-E9237C31A754}" type="presParOf" srcId="{EBA89779-EED2-4666-90F1-FB43FC236189}" destId="{203BD28E-B298-4F2F-9CDB-C3DB932E5435}" srcOrd="2" destOrd="0" presId="urn:microsoft.com/office/officeart/2016/7/layout/HorizontalActionList"/>
    <dgm:cxn modelId="{A0E4BCBB-14F4-4AC7-B545-F6E1137B01FF}" type="presParOf" srcId="{203BD28E-B298-4F2F-9CDB-C3DB932E5435}" destId="{1DE2FA96-3C04-426A-A93F-75740284293E}" srcOrd="0" destOrd="0" presId="urn:microsoft.com/office/officeart/2016/7/layout/HorizontalActionList"/>
    <dgm:cxn modelId="{3B00A13D-6F52-4D69-ABC5-6238145FC063}" type="presParOf" srcId="{203BD28E-B298-4F2F-9CDB-C3DB932E5435}" destId="{8AA1E6DD-044F-44E0-84A0-E37DAAD0848B}" srcOrd="1" destOrd="0" presId="urn:microsoft.com/office/officeart/2016/7/layout/HorizontalActionList"/>
    <dgm:cxn modelId="{913DA13D-BA16-403C-95F2-D55C176AE7D8}" type="presParOf" srcId="{EBA89779-EED2-4666-90F1-FB43FC236189}" destId="{07A01808-8187-4999-BED4-8D8B0D808232}" srcOrd="3" destOrd="0" presId="urn:microsoft.com/office/officeart/2016/7/layout/HorizontalActionList"/>
    <dgm:cxn modelId="{34F96A4D-62B0-4877-96C4-5714858C7F8B}" type="presParOf" srcId="{EBA89779-EED2-4666-90F1-FB43FC236189}" destId="{DF6CB6F4-822D-4A85-877F-AC9CF0AE54B0}" srcOrd="4" destOrd="0" presId="urn:microsoft.com/office/officeart/2016/7/layout/HorizontalActionList"/>
    <dgm:cxn modelId="{AED778C3-21D9-4B09-8112-89434B094748}" type="presParOf" srcId="{DF6CB6F4-822D-4A85-877F-AC9CF0AE54B0}" destId="{65B7C114-0AC9-47DC-940B-639668E70542}" srcOrd="0" destOrd="0" presId="urn:microsoft.com/office/officeart/2016/7/layout/HorizontalActionList"/>
    <dgm:cxn modelId="{82ED88C3-7067-4739-9C1D-BDAB50F777AF}" type="presParOf" srcId="{DF6CB6F4-822D-4A85-877F-AC9CF0AE54B0}" destId="{25B4F258-7CE6-4633-895D-E815DA0A062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4E7432-7965-4F7B-A239-59102765C9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2A1197-0F55-42FA-8082-0C79D946B250}">
      <dgm:prSet/>
      <dgm:spPr/>
      <dgm:t>
        <a:bodyPr/>
        <a:lstStyle/>
        <a:p>
          <a:r>
            <a:rPr lang="en-GB"/>
            <a:t>No user’s location data associated with play-counts</a:t>
          </a:r>
          <a:endParaRPr lang="en-US"/>
        </a:p>
      </dgm:t>
    </dgm:pt>
    <dgm:pt modelId="{59AEF150-5E47-4D38-AD49-90301A172A60}" type="parTrans" cxnId="{DBB4E871-23A7-426C-8746-D007DDE44E4B}">
      <dgm:prSet/>
      <dgm:spPr/>
      <dgm:t>
        <a:bodyPr/>
        <a:lstStyle/>
        <a:p>
          <a:endParaRPr lang="en-US"/>
        </a:p>
      </dgm:t>
    </dgm:pt>
    <dgm:pt modelId="{A83038DB-90DB-4D3E-866E-DAFD46B43BA1}" type="sibTrans" cxnId="{DBB4E871-23A7-426C-8746-D007DDE44E4B}">
      <dgm:prSet/>
      <dgm:spPr/>
      <dgm:t>
        <a:bodyPr/>
        <a:lstStyle/>
        <a:p>
          <a:endParaRPr lang="en-US"/>
        </a:p>
      </dgm:t>
    </dgm:pt>
    <dgm:pt modelId="{0B30C923-2029-4A19-96D0-C743B6FC94AA}">
      <dgm:prSet/>
      <dgm:spPr/>
      <dgm:t>
        <a:bodyPr/>
        <a:lstStyle/>
        <a:p>
          <a:r>
            <a:rPr lang="en-GB"/>
            <a:t>Play-count data useful for global analysis</a:t>
          </a:r>
          <a:endParaRPr lang="en-US"/>
        </a:p>
      </dgm:t>
    </dgm:pt>
    <dgm:pt modelId="{EB4A0326-B153-4D3C-A38F-6A46CCC84DC6}" type="parTrans" cxnId="{65B3E753-783F-4AF3-9AA4-44558508282D}">
      <dgm:prSet/>
      <dgm:spPr/>
      <dgm:t>
        <a:bodyPr/>
        <a:lstStyle/>
        <a:p>
          <a:endParaRPr lang="en-US"/>
        </a:p>
      </dgm:t>
    </dgm:pt>
    <dgm:pt modelId="{C60845E0-B57B-45CA-8EF1-0C0612C2C883}" type="sibTrans" cxnId="{65B3E753-783F-4AF3-9AA4-44558508282D}">
      <dgm:prSet/>
      <dgm:spPr/>
      <dgm:t>
        <a:bodyPr/>
        <a:lstStyle/>
        <a:p>
          <a:endParaRPr lang="en-US"/>
        </a:p>
      </dgm:t>
    </dgm:pt>
    <dgm:pt modelId="{99A495D8-034E-405C-9016-CF3DAFFAC1A5}">
      <dgm:prSet/>
      <dgm:spPr/>
      <dgm:t>
        <a:bodyPr/>
        <a:lstStyle/>
        <a:p>
          <a:r>
            <a:rPr lang="en-GB"/>
            <a:t>To get useful data will involve complex data mining</a:t>
          </a:r>
          <a:endParaRPr lang="en-US"/>
        </a:p>
      </dgm:t>
    </dgm:pt>
    <dgm:pt modelId="{2CA40211-65F2-4C9A-A381-608E11B00945}" type="parTrans" cxnId="{B14EB86C-1248-48D0-A60A-CD175AB92BED}">
      <dgm:prSet/>
      <dgm:spPr/>
      <dgm:t>
        <a:bodyPr/>
        <a:lstStyle/>
        <a:p>
          <a:endParaRPr lang="en-US"/>
        </a:p>
      </dgm:t>
    </dgm:pt>
    <dgm:pt modelId="{630512AB-2DB8-4491-A7AD-BDEECA18814B}" type="sibTrans" cxnId="{B14EB86C-1248-48D0-A60A-CD175AB92BED}">
      <dgm:prSet/>
      <dgm:spPr/>
      <dgm:t>
        <a:bodyPr/>
        <a:lstStyle/>
        <a:p>
          <a:endParaRPr lang="en-US"/>
        </a:p>
      </dgm:t>
    </dgm:pt>
    <dgm:pt modelId="{BFEC784D-D8F6-4FEA-803F-9887E7936184}" type="pres">
      <dgm:prSet presAssocID="{DA4E7432-7965-4F7B-A239-59102765C91A}" presName="root" presStyleCnt="0">
        <dgm:presLayoutVars>
          <dgm:dir/>
          <dgm:resizeHandles val="exact"/>
        </dgm:presLayoutVars>
      </dgm:prSet>
      <dgm:spPr/>
    </dgm:pt>
    <dgm:pt modelId="{84C4549A-EFF1-45FA-A111-7BEC6938788C}" type="pres">
      <dgm:prSet presAssocID="{D72A1197-0F55-42FA-8082-0C79D946B250}" presName="compNode" presStyleCnt="0"/>
      <dgm:spPr/>
    </dgm:pt>
    <dgm:pt modelId="{D2896148-46AA-40C9-BA7C-8124C0D4198C}" type="pres">
      <dgm:prSet presAssocID="{D72A1197-0F55-42FA-8082-0C79D946B250}" presName="bgRect" presStyleLbl="bgShp" presStyleIdx="0" presStyleCnt="3"/>
      <dgm:spPr/>
    </dgm:pt>
    <dgm:pt modelId="{88D08CCF-6CC7-4E0E-B2D6-04B8C8DDFC68}" type="pres">
      <dgm:prSet presAssocID="{D72A1197-0F55-42FA-8082-0C79D946B2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D8D3CD2-7DBA-4019-B251-0FE693BEE9AE}" type="pres">
      <dgm:prSet presAssocID="{D72A1197-0F55-42FA-8082-0C79D946B250}" presName="spaceRect" presStyleCnt="0"/>
      <dgm:spPr/>
    </dgm:pt>
    <dgm:pt modelId="{EA6850F4-F4F1-4A46-BE87-D541772F8F0A}" type="pres">
      <dgm:prSet presAssocID="{D72A1197-0F55-42FA-8082-0C79D946B250}" presName="parTx" presStyleLbl="revTx" presStyleIdx="0" presStyleCnt="3">
        <dgm:presLayoutVars>
          <dgm:chMax val="0"/>
          <dgm:chPref val="0"/>
        </dgm:presLayoutVars>
      </dgm:prSet>
      <dgm:spPr/>
    </dgm:pt>
    <dgm:pt modelId="{BD86E8C6-9136-471F-8A31-23643F69AC68}" type="pres">
      <dgm:prSet presAssocID="{A83038DB-90DB-4D3E-866E-DAFD46B43BA1}" presName="sibTrans" presStyleCnt="0"/>
      <dgm:spPr/>
    </dgm:pt>
    <dgm:pt modelId="{32858C67-DF63-445D-B97F-D70182FC3CBE}" type="pres">
      <dgm:prSet presAssocID="{0B30C923-2029-4A19-96D0-C743B6FC94AA}" presName="compNode" presStyleCnt="0"/>
      <dgm:spPr/>
    </dgm:pt>
    <dgm:pt modelId="{C33902FD-BD47-40F2-B0D0-9BB49C9B91A0}" type="pres">
      <dgm:prSet presAssocID="{0B30C923-2029-4A19-96D0-C743B6FC94AA}" presName="bgRect" presStyleLbl="bgShp" presStyleIdx="1" presStyleCnt="3"/>
      <dgm:spPr/>
    </dgm:pt>
    <dgm:pt modelId="{CE81ED96-CF05-4552-8461-687A0C5AFB54}" type="pres">
      <dgm:prSet presAssocID="{0B30C923-2029-4A19-96D0-C743B6FC94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C2C4741-F28D-445E-8B9F-6FD89EA9C0B0}" type="pres">
      <dgm:prSet presAssocID="{0B30C923-2029-4A19-96D0-C743B6FC94AA}" presName="spaceRect" presStyleCnt="0"/>
      <dgm:spPr/>
    </dgm:pt>
    <dgm:pt modelId="{816CD472-59CE-4660-8686-1BB7219143FD}" type="pres">
      <dgm:prSet presAssocID="{0B30C923-2029-4A19-96D0-C743B6FC94AA}" presName="parTx" presStyleLbl="revTx" presStyleIdx="1" presStyleCnt="3">
        <dgm:presLayoutVars>
          <dgm:chMax val="0"/>
          <dgm:chPref val="0"/>
        </dgm:presLayoutVars>
      </dgm:prSet>
      <dgm:spPr/>
    </dgm:pt>
    <dgm:pt modelId="{183EF52A-5C14-4DFD-8EB4-108B78D835EF}" type="pres">
      <dgm:prSet presAssocID="{C60845E0-B57B-45CA-8EF1-0C0612C2C883}" presName="sibTrans" presStyleCnt="0"/>
      <dgm:spPr/>
    </dgm:pt>
    <dgm:pt modelId="{4BAC85ED-45B3-4B17-A6E2-50A294436816}" type="pres">
      <dgm:prSet presAssocID="{99A495D8-034E-405C-9016-CF3DAFFAC1A5}" presName="compNode" presStyleCnt="0"/>
      <dgm:spPr/>
    </dgm:pt>
    <dgm:pt modelId="{89696DD0-EF01-4C8D-973C-36052F2A9616}" type="pres">
      <dgm:prSet presAssocID="{99A495D8-034E-405C-9016-CF3DAFFAC1A5}" presName="bgRect" presStyleLbl="bgShp" presStyleIdx="2" presStyleCnt="3"/>
      <dgm:spPr/>
    </dgm:pt>
    <dgm:pt modelId="{5175AA07-0DAF-4F8C-AACC-8D23AE2057B0}" type="pres">
      <dgm:prSet presAssocID="{99A495D8-034E-405C-9016-CF3DAFFAC1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70AE2FD-E6C9-4346-BE19-2D53287C346D}" type="pres">
      <dgm:prSet presAssocID="{99A495D8-034E-405C-9016-CF3DAFFAC1A5}" presName="spaceRect" presStyleCnt="0"/>
      <dgm:spPr/>
    </dgm:pt>
    <dgm:pt modelId="{DD891F20-F1A4-4516-9DDB-426A106602AC}" type="pres">
      <dgm:prSet presAssocID="{99A495D8-034E-405C-9016-CF3DAFFAC1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9498403-D150-4779-9C07-DF6E4A7E04C1}" type="presOf" srcId="{99A495D8-034E-405C-9016-CF3DAFFAC1A5}" destId="{DD891F20-F1A4-4516-9DDB-426A106602AC}" srcOrd="0" destOrd="0" presId="urn:microsoft.com/office/officeart/2018/2/layout/IconVerticalSolidList"/>
    <dgm:cxn modelId="{4D96E60D-5084-422D-B489-405F51CDA559}" type="presOf" srcId="{0B30C923-2029-4A19-96D0-C743B6FC94AA}" destId="{816CD472-59CE-4660-8686-1BB7219143FD}" srcOrd="0" destOrd="0" presId="urn:microsoft.com/office/officeart/2018/2/layout/IconVerticalSolidList"/>
    <dgm:cxn modelId="{57615A5E-98FE-4545-9350-0889B5C6AA7B}" type="presOf" srcId="{DA4E7432-7965-4F7B-A239-59102765C91A}" destId="{BFEC784D-D8F6-4FEA-803F-9887E7936184}" srcOrd="0" destOrd="0" presId="urn:microsoft.com/office/officeart/2018/2/layout/IconVerticalSolidList"/>
    <dgm:cxn modelId="{B14EB86C-1248-48D0-A60A-CD175AB92BED}" srcId="{DA4E7432-7965-4F7B-A239-59102765C91A}" destId="{99A495D8-034E-405C-9016-CF3DAFFAC1A5}" srcOrd="2" destOrd="0" parTransId="{2CA40211-65F2-4C9A-A381-608E11B00945}" sibTransId="{630512AB-2DB8-4491-A7AD-BDEECA18814B}"/>
    <dgm:cxn modelId="{DBB4E871-23A7-426C-8746-D007DDE44E4B}" srcId="{DA4E7432-7965-4F7B-A239-59102765C91A}" destId="{D72A1197-0F55-42FA-8082-0C79D946B250}" srcOrd="0" destOrd="0" parTransId="{59AEF150-5E47-4D38-AD49-90301A172A60}" sibTransId="{A83038DB-90DB-4D3E-866E-DAFD46B43BA1}"/>
    <dgm:cxn modelId="{65B3E753-783F-4AF3-9AA4-44558508282D}" srcId="{DA4E7432-7965-4F7B-A239-59102765C91A}" destId="{0B30C923-2029-4A19-96D0-C743B6FC94AA}" srcOrd="1" destOrd="0" parTransId="{EB4A0326-B153-4D3C-A38F-6A46CCC84DC6}" sibTransId="{C60845E0-B57B-45CA-8EF1-0C0612C2C883}"/>
    <dgm:cxn modelId="{9FE7A9D1-BF34-4AF7-80CC-338F94462EBA}" type="presOf" srcId="{D72A1197-0F55-42FA-8082-0C79D946B250}" destId="{EA6850F4-F4F1-4A46-BE87-D541772F8F0A}" srcOrd="0" destOrd="0" presId="urn:microsoft.com/office/officeart/2018/2/layout/IconVerticalSolidList"/>
    <dgm:cxn modelId="{D1FF3C41-CB9C-4647-809D-9BD4181D0B2F}" type="presParOf" srcId="{BFEC784D-D8F6-4FEA-803F-9887E7936184}" destId="{84C4549A-EFF1-45FA-A111-7BEC6938788C}" srcOrd="0" destOrd="0" presId="urn:microsoft.com/office/officeart/2018/2/layout/IconVerticalSolidList"/>
    <dgm:cxn modelId="{C048E631-4E67-413F-A363-37C579DB6393}" type="presParOf" srcId="{84C4549A-EFF1-45FA-A111-7BEC6938788C}" destId="{D2896148-46AA-40C9-BA7C-8124C0D4198C}" srcOrd="0" destOrd="0" presId="urn:microsoft.com/office/officeart/2018/2/layout/IconVerticalSolidList"/>
    <dgm:cxn modelId="{4298680F-06F2-4EC6-AD11-F291CB5D9926}" type="presParOf" srcId="{84C4549A-EFF1-45FA-A111-7BEC6938788C}" destId="{88D08CCF-6CC7-4E0E-B2D6-04B8C8DDFC68}" srcOrd="1" destOrd="0" presId="urn:microsoft.com/office/officeart/2018/2/layout/IconVerticalSolidList"/>
    <dgm:cxn modelId="{C940FDE9-6B95-494C-B259-6C85DA878A09}" type="presParOf" srcId="{84C4549A-EFF1-45FA-A111-7BEC6938788C}" destId="{FD8D3CD2-7DBA-4019-B251-0FE693BEE9AE}" srcOrd="2" destOrd="0" presId="urn:microsoft.com/office/officeart/2018/2/layout/IconVerticalSolidList"/>
    <dgm:cxn modelId="{16B0E1B0-258C-4620-B1A7-2CD7E116FAFF}" type="presParOf" srcId="{84C4549A-EFF1-45FA-A111-7BEC6938788C}" destId="{EA6850F4-F4F1-4A46-BE87-D541772F8F0A}" srcOrd="3" destOrd="0" presId="urn:microsoft.com/office/officeart/2018/2/layout/IconVerticalSolidList"/>
    <dgm:cxn modelId="{0856532B-F05F-4BA0-9685-86F3991923CF}" type="presParOf" srcId="{BFEC784D-D8F6-4FEA-803F-9887E7936184}" destId="{BD86E8C6-9136-471F-8A31-23643F69AC68}" srcOrd="1" destOrd="0" presId="urn:microsoft.com/office/officeart/2018/2/layout/IconVerticalSolidList"/>
    <dgm:cxn modelId="{93627C0F-786D-4E59-80F8-FB34B6366772}" type="presParOf" srcId="{BFEC784D-D8F6-4FEA-803F-9887E7936184}" destId="{32858C67-DF63-445D-B97F-D70182FC3CBE}" srcOrd="2" destOrd="0" presId="urn:microsoft.com/office/officeart/2018/2/layout/IconVerticalSolidList"/>
    <dgm:cxn modelId="{ABC8A2EF-24C6-4F97-8B13-2C7C8668B47C}" type="presParOf" srcId="{32858C67-DF63-445D-B97F-D70182FC3CBE}" destId="{C33902FD-BD47-40F2-B0D0-9BB49C9B91A0}" srcOrd="0" destOrd="0" presId="urn:microsoft.com/office/officeart/2018/2/layout/IconVerticalSolidList"/>
    <dgm:cxn modelId="{FB1C4914-1F9E-4CDE-9649-3AC681B9C352}" type="presParOf" srcId="{32858C67-DF63-445D-B97F-D70182FC3CBE}" destId="{CE81ED96-CF05-4552-8461-687A0C5AFB54}" srcOrd="1" destOrd="0" presId="urn:microsoft.com/office/officeart/2018/2/layout/IconVerticalSolidList"/>
    <dgm:cxn modelId="{DF68612D-7B5D-4C5A-8B7D-526CC5086E48}" type="presParOf" srcId="{32858C67-DF63-445D-B97F-D70182FC3CBE}" destId="{1C2C4741-F28D-445E-8B9F-6FD89EA9C0B0}" srcOrd="2" destOrd="0" presId="urn:microsoft.com/office/officeart/2018/2/layout/IconVerticalSolidList"/>
    <dgm:cxn modelId="{7EFF431C-7888-464F-B4A0-6475D8E06D8C}" type="presParOf" srcId="{32858C67-DF63-445D-B97F-D70182FC3CBE}" destId="{816CD472-59CE-4660-8686-1BB7219143FD}" srcOrd="3" destOrd="0" presId="urn:microsoft.com/office/officeart/2018/2/layout/IconVerticalSolidList"/>
    <dgm:cxn modelId="{67DF8F6E-F001-4B65-B3EE-32643C5739D3}" type="presParOf" srcId="{BFEC784D-D8F6-4FEA-803F-9887E7936184}" destId="{183EF52A-5C14-4DFD-8EB4-108B78D835EF}" srcOrd="3" destOrd="0" presId="urn:microsoft.com/office/officeart/2018/2/layout/IconVerticalSolidList"/>
    <dgm:cxn modelId="{30A4AE06-BF6F-44F4-83E8-147A8BB9A5AF}" type="presParOf" srcId="{BFEC784D-D8F6-4FEA-803F-9887E7936184}" destId="{4BAC85ED-45B3-4B17-A6E2-50A294436816}" srcOrd="4" destOrd="0" presId="urn:microsoft.com/office/officeart/2018/2/layout/IconVerticalSolidList"/>
    <dgm:cxn modelId="{D4EEFD12-A0FF-4F94-8556-0EBA979BAEC0}" type="presParOf" srcId="{4BAC85ED-45B3-4B17-A6E2-50A294436816}" destId="{89696DD0-EF01-4C8D-973C-36052F2A9616}" srcOrd="0" destOrd="0" presId="urn:microsoft.com/office/officeart/2018/2/layout/IconVerticalSolidList"/>
    <dgm:cxn modelId="{A3480EB8-D75E-49A9-832B-50BF0EC28D40}" type="presParOf" srcId="{4BAC85ED-45B3-4B17-A6E2-50A294436816}" destId="{5175AA07-0DAF-4F8C-AACC-8D23AE2057B0}" srcOrd="1" destOrd="0" presId="urn:microsoft.com/office/officeart/2018/2/layout/IconVerticalSolidList"/>
    <dgm:cxn modelId="{6D1616B3-49F4-46B4-8B5A-0D695AE71AED}" type="presParOf" srcId="{4BAC85ED-45B3-4B17-A6E2-50A294436816}" destId="{170AE2FD-E6C9-4346-BE19-2D53287C346D}" srcOrd="2" destOrd="0" presId="urn:microsoft.com/office/officeart/2018/2/layout/IconVerticalSolidList"/>
    <dgm:cxn modelId="{D488EBC7-632E-41F7-AE2C-71EC83677F09}" type="presParOf" srcId="{4BAC85ED-45B3-4B17-A6E2-50A294436816}" destId="{DD891F20-F1A4-4516-9DDB-426A106602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109ECC-83ED-4E18-A4CC-B65DCAB097A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763069D-349C-413A-8105-0BC3881E1F4C}">
      <dgm:prSet/>
      <dgm:spPr/>
      <dgm:t>
        <a:bodyPr/>
        <a:lstStyle/>
        <a:p>
          <a:pPr>
            <a:defRPr b="1"/>
          </a:pPr>
          <a:r>
            <a:rPr lang="en-GB"/>
            <a:t>PostgreSQL </a:t>
          </a:r>
          <a:endParaRPr lang="en-US"/>
        </a:p>
      </dgm:t>
    </dgm:pt>
    <dgm:pt modelId="{BA78D8A6-15B3-447B-9698-E17A6474850F}" type="parTrans" cxnId="{BDD5E5E3-F14B-4904-8396-F7533F5459EB}">
      <dgm:prSet/>
      <dgm:spPr/>
      <dgm:t>
        <a:bodyPr/>
        <a:lstStyle/>
        <a:p>
          <a:endParaRPr lang="en-US"/>
        </a:p>
      </dgm:t>
    </dgm:pt>
    <dgm:pt modelId="{4B43EB4A-1FF1-4B4A-80E9-048CF815E7CA}" type="sibTrans" cxnId="{BDD5E5E3-F14B-4904-8396-F7533F5459EB}">
      <dgm:prSet/>
      <dgm:spPr/>
      <dgm:t>
        <a:bodyPr/>
        <a:lstStyle/>
        <a:p>
          <a:endParaRPr lang="en-US"/>
        </a:p>
      </dgm:t>
    </dgm:pt>
    <dgm:pt modelId="{55FF5FC0-0F7D-4D94-B2BA-32E4E1A557C8}">
      <dgm:prSet/>
      <dgm:spPr/>
      <dgm:t>
        <a:bodyPr/>
        <a:lstStyle/>
        <a:p>
          <a:r>
            <a:rPr lang="en-GB"/>
            <a:t>Data storing and staging</a:t>
          </a:r>
          <a:endParaRPr lang="en-US"/>
        </a:p>
      </dgm:t>
    </dgm:pt>
    <dgm:pt modelId="{74870CD6-6924-4666-B3B5-84C56737E802}" type="parTrans" cxnId="{685F693A-F691-4BCC-9B4A-A4FC4FC30DE2}">
      <dgm:prSet/>
      <dgm:spPr/>
      <dgm:t>
        <a:bodyPr/>
        <a:lstStyle/>
        <a:p>
          <a:endParaRPr lang="en-US"/>
        </a:p>
      </dgm:t>
    </dgm:pt>
    <dgm:pt modelId="{505B9EEA-C308-43A3-AB96-23197BA7B66E}" type="sibTrans" cxnId="{685F693A-F691-4BCC-9B4A-A4FC4FC30DE2}">
      <dgm:prSet/>
      <dgm:spPr/>
      <dgm:t>
        <a:bodyPr/>
        <a:lstStyle/>
        <a:p>
          <a:endParaRPr lang="en-US"/>
        </a:p>
      </dgm:t>
    </dgm:pt>
    <dgm:pt modelId="{0A18EE09-B326-4510-818E-ABFF3C01D5E8}">
      <dgm:prSet/>
      <dgm:spPr/>
      <dgm:t>
        <a:bodyPr/>
        <a:lstStyle/>
        <a:p>
          <a:pPr>
            <a:defRPr b="1"/>
          </a:pPr>
          <a:r>
            <a:rPr lang="en-GB"/>
            <a:t>Jupyter Notebook</a:t>
          </a:r>
          <a:endParaRPr lang="en-US"/>
        </a:p>
      </dgm:t>
    </dgm:pt>
    <dgm:pt modelId="{BA9A4B72-37B0-428C-9D77-185C2B43BD62}" type="parTrans" cxnId="{7689D3BE-E96D-4828-A9FA-E001FDECD3D9}">
      <dgm:prSet/>
      <dgm:spPr/>
      <dgm:t>
        <a:bodyPr/>
        <a:lstStyle/>
        <a:p>
          <a:endParaRPr lang="en-US"/>
        </a:p>
      </dgm:t>
    </dgm:pt>
    <dgm:pt modelId="{A5E6B5E1-A2E0-4B3C-8DB0-FD2C740A7E43}" type="sibTrans" cxnId="{7689D3BE-E96D-4828-A9FA-E001FDECD3D9}">
      <dgm:prSet/>
      <dgm:spPr/>
      <dgm:t>
        <a:bodyPr/>
        <a:lstStyle/>
        <a:p>
          <a:endParaRPr lang="en-US"/>
        </a:p>
      </dgm:t>
    </dgm:pt>
    <dgm:pt modelId="{31640AEF-6935-4396-A1A5-A0E7C811901A}">
      <dgm:prSet/>
      <dgm:spPr/>
      <dgm:t>
        <a:bodyPr/>
        <a:lstStyle/>
        <a:p>
          <a:r>
            <a:rPr lang="en-GB"/>
            <a:t>Development environment</a:t>
          </a:r>
          <a:endParaRPr lang="en-US"/>
        </a:p>
      </dgm:t>
    </dgm:pt>
    <dgm:pt modelId="{9E703D6A-FF00-41F2-9CDA-E794C72BA87A}" type="parTrans" cxnId="{E047850E-153D-43CB-AC99-A1183A4281AD}">
      <dgm:prSet/>
      <dgm:spPr/>
      <dgm:t>
        <a:bodyPr/>
        <a:lstStyle/>
        <a:p>
          <a:endParaRPr lang="en-US"/>
        </a:p>
      </dgm:t>
    </dgm:pt>
    <dgm:pt modelId="{46926E77-F5C5-4F55-A65A-D6755BC09617}" type="sibTrans" cxnId="{E047850E-153D-43CB-AC99-A1183A4281AD}">
      <dgm:prSet/>
      <dgm:spPr/>
      <dgm:t>
        <a:bodyPr/>
        <a:lstStyle/>
        <a:p>
          <a:endParaRPr lang="en-US"/>
        </a:p>
      </dgm:t>
    </dgm:pt>
    <dgm:pt modelId="{AF2D92FF-38CF-4646-AE42-529AB937529E}">
      <dgm:prSet/>
      <dgm:spPr/>
      <dgm:t>
        <a:bodyPr/>
        <a:lstStyle/>
        <a:p>
          <a:pPr>
            <a:defRPr b="1"/>
          </a:pPr>
          <a:r>
            <a:rPr lang="en-GB"/>
            <a:t>Python</a:t>
          </a:r>
          <a:endParaRPr lang="en-US"/>
        </a:p>
      </dgm:t>
    </dgm:pt>
    <dgm:pt modelId="{12C8971F-6F4F-4164-BE02-ABC180FC63B8}" type="parTrans" cxnId="{5D3D6FDE-00C9-46F4-B0BA-1A4906886873}">
      <dgm:prSet/>
      <dgm:spPr/>
      <dgm:t>
        <a:bodyPr/>
        <a:lstStyle/>
        <a:p>
          <a:endParaRPr lang="en-US"/>
        </a:p>
      </dgm:t>
    </dgm:pt>
    <dgm:pt modelId="{6EA99075-F9DD-45B6-9616-928F7C93CAE3}" type="sibTrans" cxnId="{5D3D6FDE-00C9-46F4-B0BA-1A4906886873}">
      <dgm:prSet/>
      <dgm:spPr/>
      <dgm:t>
        <a:bodyPr/>
        <a:lstStyle/>
        <a:p>
          <a:endParaRPr lang="en-US"/>
        </a:p>
      </dgm:t>
    </dgm:pt>
    <dgm:pt modelId="{C8E92FB4-675F-4A30-BB60-C7ED72766124}">
      <dgm:prSet/>
      <dgm:spPr/>
      <dgm:t>
        <a:bodyPr/>
        <a:lstStyle/>
        <a:p>
          <a:r>
            <a:rPr lang="en-GB"/>
            <a:t>Data extraction, cleaning, and analysis</a:t>
          </a:r>
          <a:endParaRPr lang="en-US"/>
        </a:p>
      </dgm:t>
    </dgm:pt>
    <dgm:pt modelId="{9B37BAA3-AEBD-4026-8D94-D2E5683C8371}" type="parTrans" cxnId="{63F48317-6233-4A53-A826-4539CA1B8A83}">
      <dgm:prSet/>
      <dgm:spPr/>
      <dgm:t>
        <a:bodyPr/>
        <a:lstStyle/>
        <a:p>
          <a:endParaRPr lang="en-US"/>
        </a:p>
      </dgm:t>
    </dgm:pt>
    <dgm:pt modelId="{90407E57-77ED-484D-A403-E0E616EA0457}" type="sibTrans" cxnId="{63F48317-6233-4A53-A826-4539CA1B8A83}">
      <dgm:prSet/>
      <dgm:spPr/>
      <dgm:t>
        <a:bodyPr/>
        <a:lstStyle/>
        <a:p>
          <a:endParaRPr lang="en-US"/>
        </a:p>
      </dgm:t>
    </dgm:pt>
    <dgm:pt modelId="{4AE8C41F-6D67-448E-8225-592A26885617}">
      <dgm:prSet/>
      <dgm:spPr/>
      <dgm:t>
        <a:bodyPr/>
        <a:lstStyle/>
        <a:p>
          <a:pPr>
            <a:defRPr b="1"/>
          </a:pPr>
          <a:r>
            <a:rPr lang="en-GB"/>
            <a:t>GitHub repository</a:t>
          </a:r>
          <a:endParaRPr lang="en-US"/>
        </a:p>
      </dgm:t>
    </dgm:pt>
    <dgm:pt modelId="{049001F4-4633-4D68-9B7B-A3FD1CE4E95D}" type="parTrans" cxnId="{AC1D3099-7A18-4030-A996-5E1C796D05CC}">
      <dgm:prSet/>
      <dgm:spPr/>
      <dgm:t>
        <a:bodyPr/>
        <a:lstStyle/>
        <a:p>
          <a:endParaRPr lang="en-US"/>
        </a:p>
      </dgm:t>
    </dgm:pt>
    <dgm:pt modelId="{A4C8225D-F6B7-4887-BF87-819CB6960D89}" type="sibTrans" cxnId="{AC1D3099-7A18-4030-A996-5E1C796D05CC}">
      <dgm:prSet/>
      <dgm:spPr/>
      <dgm:t>
        <a:bodyPr/>
        <a:lstStyle/>
        <a:p>
          <a:endParaRPr lang="en-US"/>
        </a:p>
      </dgm:t>
    </dgm:pt>
    <dgm:pt modelId="{77729199-6B92-44A4-B0C4-E99D3826D83B}" type="pres">
      <dgm:prSet presAssocID="{12109ECC-83ED-4E18-A4CC-B65DCAB097A0}" presName="root" presStyleCnt="0">
        <dgm:presLayoutVars>
          <dgm:dir/>
          <dgm:resizeHandles val="exact"/>
        </dgm:presLayoutVars>
      </dgm:prSet>
      <dgm:spPr/>
    </dgm:pt>
    <dgm:pt modelId="{2FB82C1F-D306-46B5-9274-3367B32CBF2D}" type="pres">
      <dgm:prSet presAssocID="{C763069D-349C-413A-8105-0BC3881E1F4C}" presName="compNode" presStyleCnt="0"/>
      <dgm:spPr/>
    </dgm:pt>
    <dgm:pt modelId="{F3578649-2CBD-44F8-AF1B-F688EE15ECE3}" type="pres">
      <dgm:prSet presAssocID="{C763069D-349C-413A-8105-0BC3881E1F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783631-12D1-4753-9283-8D975E8F43BA}" type="pres">
      <dgm:prSet presAssocID="{C763069D-349C-413A-8105-0BC3881E1F4C}" presName="iconSpace" presStyleCnt="0"/>
      <dgm:spPr/>
    </dgm:pt>
    <dgm:pt modelId="{3FCA325E-ACD8-4F64-8551-10AED8D9B2F7}" type="pres">
      <dgm:prSet presAssocID="{C763069D-349C-413A-8105-0BC3881E1F4C}" presName="parTx" presStyleLbl="revTx" presStyleIdx="0" presStyleCnt="8">
        <dgm:presLayoutVars>
          <dgm:chMax val="0"/>
          <dgm:chPref val="0"/>
        </dgm:presLayoutVars>
      </dgm:prSet>
      <dgm:spPr/>
    </dgm:pt>
    <dgm:pt modelId="{466D6F1A-E26F-44DC-8F8A-14E402D5F6EB}" type="pres">
      <dgm:prSet presAssocID="{C763069D-349C-413A-8105-0BC3881E1F4C}" presName="txSpace" presStyleCnt="0"/>
      <dgm:spPr/>
    </dgm:pt>
    <dgm:pt modelId="{B21A9DC9-1398-433D-87A8-A134469D8CE4}" type="pres">
      <dgm:prSet presAssocID="{C763069D-349C-413A-8105-0BC3881E1F4C}" presName="desTx" presStyleLbl="revTx" presStyleIdx="1" presStyleCnt="8">
        <dgm:presLayoutVars/>
      </dgm:prSet>
      <dgm:spPr/>
    </dgm:pt>
    <dgm:pt modelId="{8E461F83-9CE0-4D3C-8B62-A61716A2CEAA}" type="pres">
      <dgm:prSet presAssocID="{4B43EB4A-1FF1-4B4A-80E9-048CF815E7CA}" presName="sibTrans" presStyleCnt="0"/>
      <dgm:spPr/>
    </dgm:pt>
    <dgm:pt modelId="{192CAC1C-6B9F-48CB-B1EF-F53F168E0D39}" type="pres">
      <dgm:prSet presAssocID="{0A18EE09-B326-4510-818E-ABFF3C01D5E8}" presName="compNode" presStyleCnt="0"/>
      <dgm:spPr/>
    </dgm:pt>
    <dgm:pt modelId="{AABB1D5E-FC8E-47F8-8950-E19D70A3FB0F}" type="pres">
      <dgm:prSet presAssocID="{0A18EE09-B326-4510-818E-ABFF3C01D5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A05BDD30-5E87-4CAA-8E46-EC4280E06688}" type="pres">
      <dgm:prSet presAssocID="{0A18EE09-B326-4510-818E-ABFF3C01D5E8}" presName="iconSpace" presStyleCnt="0"/>
      <dgm:spPr/>
    </dgm:pt>
    <dgm:pt modelId="{2311201C-23B7-4500-AC4F-08E6813E9DD2}" type="pres">
      <dgm:prSet presAssocID="{0A18EE09-B326-4510-818E-ABFF3C01D5E8}" presName="parTx" presStyleLbl="revTx" presStyleIdx="2" presStyleCnt="8">
        <dgm:presLayoutVars>
          <dgm:chMax val="0"/>
          <dgm:chPref val="0"/>
        </dgm:presLayoutVars>
      </dgm:prSet>
      <dgm:spPr/>
    </dgm:pt>
    <dgm:pt modelId="{B19A3C1D-6894-4961-AE6C-E3BC01B8D96D}" type="pres">
      <dgm:prSet presAssocID="{0A18EE09-B326-4510-818E-ABFF3C01D5E8}" presName="txSpace" presStyleCnt="0"/>
      <dgm:spPr/>
    </dgm:pt>
    <dgm:pt modelId="{3F106D0F-B716-4042-B9C9-B450F8735FD0}" type="pres">
      <dgm:prSet presAssocID="{0A18EE09-B326-4510-818E-ABFF3C01D5E8}" presName="desTx" presStyleLbl="revTx" presStyleIdx="3" presStyleCnt="8">
        <dgm:presLayoutVars/>
      </dgm:prSet>
      <dgm:spPr/>
    </dgm:pt>
    <dgm:pt modelId="{C6FC36BF-A887-4A2A-990B-EA01F659E7C3}" type="pres">
      <dgm:prSet presAssocID="{A5E6B5E1-A2E0-4B3C-8DB0-FD2C740A7E43}" presName="sibTrans" presStyleCnt="0"/>
      <dgm:spPr/>
    </dgm:pt>
    <dgm:pt modelId="{6CDFDB2C-08EB-41BF-B2FE-ADA00B927246}" type="pres">
      <dgm:prSet presAssocID="{AF2D92FF-38CF-4646-AE42-529AB937529E}" presName="compNode" presStyleCnt="0"/>
      <dgm:spPr/>
    </dgm:pt>
    <dgm:pt modelId="{2DE2B459-0341-4B77-B83B-3EAC4ABD63EB}" type="pres">
      <dgm:prSet presAssocID="{AF2D92FF-38CF-4646-AE42-529AB93752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7987693-0EF0-4225-9430-0E02CE3C443A}" type="pres">
      <dgm:prSet presAssocID="{AF2D92FF-38CF-4646-AE42-529AB937529E}" presName="iconSpace" presStyleCnt="0"/>
      <dgm:spPr/>
    </dgm:pt>
    <dgm:pt modelId="{A88FFA35-12B7-4CCB-BCCD-95698C2038DE}" type="pres">
      <dgm:prSet presAssocID="{AF2D92FF-38CF-4646-AE42-529AB937529E}" presName="parTx" presStyleLbl="revTx" presStyleIdx="4" presStyleCnt="8">
        <dgm:presLayoutVars>
          <dgm:chMax val="0"/>
          <dgm:chPref val="0"/>
        </dgm:presLayoutVars>
      </dgm:prSet>
      <dgm:spPr/>
    </dgm:pt>
    <dgm:pt modelId="{DE95F5AE-5417-4C0C-8C19-F9D899B002DF}" type="pres">
      <dgm:prSet presAssocID="{AF2D92FF-38CF-4646-AE42-529AB937529E}" presName="txSpace" presStyleCnt="0"/>
      <dgm:spPr/>
    </dgm:pt>
    <dgm:pt modelId="{5D233466-607F-4105-8FF2-0B8A0CDFDB47}" type="pres">
      <dgm:prSet presAssocID="{AF2D92FF-38CF-4646-AE42-529AB937529E}" presName="desTx" presStyleLbl="revTx" presStyleIdx="5" presStyleCnt="8">
        <dgm:presLayoutVars/>
      </dgm:prSet>
      <dgm:spPr/>
    </dgm:pt>
    <dgm:pt modelId="{5C99347F-D761-4112-B12C-7F9C44AAE58A}" type="pres">
      <dgm:prSet presAssocID="{6EA99075-F9DD-45B6-9616-928F7C93CAE3}" presName="sibTrans" presStyleCnt="0"/>
      <dgm:spPr/>
    </dgm:pt>
    <dgm:pt modelId="{DDFA1C0C-ADA9-49C0-8BDE-92FE3CF9C0A4}" type="pres">
      <dgm:prSet presAssocID="{4AE8C41F-6D67-448E-8225-592A26885617}" presName="compNode" presStyleCnt="0"/>
      <dgm:spPr/>
    </dgm:pt>
    <dgm:pt modelId="{E8FDCCF1-CC6D-44FA-ADE8-D6839B150210}" type="pres">
      <dgm:prSet presAssocID="{4AE8C41F-6D67-448E-8225-592A268856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427C043-7251-4645-A8C3-9EFCCE5B2A03}" type="pres">
      <dgm:prSet presAssocID="{4AE8C41F-6D67-448E-8225-592A26885617}" presName="iconSpace" presStyleCnt="0"/>
      <dgm:spPr/>
    </dgm:pt>
    <dgm:pt modelId="{0C172EB8-F070-42B7-8DA3-5D2B6E9A5145}" type="pres">
      <dgm:prSet presAssocID="{4AE8C41F-6D67-448E-8225-592A26885617}" presName="parTx" presStyleLbl="revTx" presStyleIdx="6" presStyleCnt="8">
        <dgm:presLayoutVars>
          <dgm:chMax val="0"/>
          <dgm:chPref val="0"/>
        </dgm:presLayoutVars>
      </dgm:prSet>
      <dgm:spPr/>
    </dgm:pt>
    <dgm:pt modelId="{E4AD566D-7342-4978-9A84-2FFF5AC69301}" type="pres">
      <dgm:prSet presAssocID="{4AE8C41F-6D67-448E-8225-592A26885617}" presName="txSpace" presStyleCnt="0"/>
      <dgm:spPr/>
    </dgm:pt>
    <dgm:pt modelId="{D498840A-447B-442C-AD30-44615825749F}" type="pres">
      <dgm:prSet presAssocID="{4AE8C41F-6D67-448E-8225-592A26885617}" presName="desTx" presStyleLbl="revTx" presStyleIdx="7" presStyleCnt="8">
        <dgm:presLayoutVars/>
      </dgm:prSet>
      <dgm:spPr/>
    </dgm:pt>
  </dgm:ptLst>
  <dgm:cxnLst>
    <dgm:cxn modelId="{E047850E-153D-43CB-AC99-A1183A4281AD}" srcId="{0A18EE09-B326-4510-818E-ABFF3C01D5E8}" destId="{31640AEF-6935-4396-A1A5-A0E7C811901A}" srcOrd="0" destOrd="0" parTransId="{9E703D6A-FF00-41F2-9CDA-E794C72BA87A}" sibTransId="{46926E77-F5C5-4F55-A65A-D6755BC09617}"/>
    <dgm:cxn modelId="{DCFCF20F-9B49-4211-ABB3-CA9EE92ECD3B}" type="presOf" srcId="{AF2D92FF-38CF-4646-AE42-529AB937529E}" destId="{A88FFA35-12B7-4CCB-BCCD-95698C2038DE}" srcOrd="0" destOrd="0" presId="urn:microsoft.com/office/officeart/2018/2/layout/IconLabelDescriptionList"/>
    <dgm:cxn modelId="{5F72B616-7011-4759-B9A8-B2D86DA0B1C0}" type="presOf" srcId="{55FF5FC0-0F7D-4D94-B2BA-32E4E1A557C8}" destId="{B21A9DC9-1398-433D-87A8-A134469D8CE4}" srcOrd="0" destOrd="0" presId="urn:microsoft.com/office/officeart/2018/2/layout/IconLabelDescriptionList"/>
    <dgm:cxn modelId="{4C145817-40BE-4BF2-B985-206B9419D361}" type="presOf" srcId="{12109ECC-83ED-4E18-A4CC-B65DCAB097A0}" destId="{77729199-6B92-44A4-B0C4-E99D3826D83B}" srcOrd="0" destOrd="0" presId="urn:microsoft.com/office/officeart/2018/2/layout/IconLabelDescriptionList"/>
    <dgm:cxn modelId="{63F48317-6233-4A53-A826-4539CA1B8A83}" srcId="{AF2D92FF-38CF-4646-AE42-529AB937529E}" destId="{C8E92FB4-675F-4A30-BB60-C7ED72766124}" srcOrd="0" destOrd="0" parTransId="{9B37BAA3-AEBD-4026-8D94-D2E5683C8371}" sibTransId="{90407E57-77ED-484D-A403-E0E616EA0457}"/>
    <dgm:cxn modelId="{7EFDBD34-A153-4AC6-BA3C-A7F4B0CC68F2}" type="presOf" srcId="{C763069D-349C-413A-8105-0BC3881E1F4C}" destId="{3FCA325E-ACD8-4F64-8551-10AED8D9B2F7}" srcOrd="0" destOrd="0" presId="urn:microsoft.com/office/officeart/2018/2/layout/IconLabelDescriptionList"/>
    <dgm:cxn modelId="{685F693A-F691-4BCC-9B4A-A4FC4FC30DE2}" srcId="{C763069D-349C-413A-8105-0BC3881E1F4C}" destId="{55FF5FC0-0F7D-4D94-B2BA-32E4E1A557C8}" srcOrd="0" destOrd="0" parTransId="{74870CD6-6924-4666-B3B5-84C56737E802}" sibTransId="{505B9EEA-C308-43A3-AB96-23197BA7B66E}"/>
    <dgm:cxn modelId="{A1761A4D-44FE-4780-91D0-86BF80211D13}" type="presOf" srcId="{31640AEF-6935-4396-A1A5-A0E7C811901A}" destId="{3F106D0F-B716-4042-B9C9-B450F8735FD0}" srcOrd="0" destOrd="0" presId="urn:microsoft.com/office/officeart/2018/2/layout/IconLabelDescriptionList"/>
    <dgm:cxn modelId="{BA7B7B8A-C7B2-46D1-B0BD-ADE148DFCD44}" type="presOf" srcId="{4AE8C41F-6D67-448E-8225-592A26885617}" destId="{0C172EB8-F070-42B7-8DA3-5D2B6E9A5145}" srcOrd="0" destOrd="0" presId="urn:microsoft.com/office/officeart/2018/2/layout/IconLabelDescriptionList"/>
    <dgm:cxn modelId="{AC1D3099-7A18-4030-A996-5E1C796D05CC}" srcId="{12109ECC-83ED-4E18-A4CC-B65DCAB097A0}" destId="{4AE8C41F-6D67-448E-8225-592A26885617}" srcOrd="3" destOrd="0" parTransId="{049001F4-4633-4D68-9B7B-A3FD1CE4E95D}" sibTransId="{A4C8225D-F6B7-4887-BF87-819CB6960D89}"/>
    <dgm:cxn modelId="{7689D3BE-E96D-4828-A9FA-E001FDECD3D9}" srcId="{12109ECC-83ED-4E18-A4CC-B65DCAB097A0}" destId="{0A18EE09-B326-4510-818E-ABFF3C01D5E8}" srcOrd="1" destOrd="0" parTransId="{BA9A4B72-37B0-428C-9D77-185C2B43BD62}" sibTransId="{A5E6B5E1-A2E0-4B3C-8DB0-FD2C740A7E43}"/>
    <dgm:cxn modelId="{63F8D3D5-B81D-4B47-B0DC-EEFC94999AB3}" type="presOf" srcId="{0A18EE09-B326-4510-818E-ABFF3C01D5E8}" destId="{2311201C-23B7-4500-AC4F-08E6813E9DD2}" srcOrd="0" destOrd="0" presId="urn:microsoft.com/office/officeart/2018/2/layout/IconLabelDescriptionList"/>
    <dgm:cxn modelId="{5D3D6FDE-00C9-46F4-B0BA-1A4906886873}" srcId="{12109ECC-83ED-4E18-A4CC-B65DCAB097A0}" destId="{AF2D92FF-38CF-4646-AE42-529AB937529E}" srcOrd="2" destOrd="0" parTransId="{12C8971F-6F4F-4164-BE02-ABC180FC63B8}" sibTransId="{6EA99075-F9DD-45B6-9616-928F7C93CAE3}"/>
    <dgm:cxn modelId="{B4B30DE2-553F-4047-900A-702A59F41720}" type="presOf" srcId="{C8E92FB4-675F-4A30-BB60-C7ED72766124}" destId="{5D233466-607F-4105-8FF2-0B8A0CDFDB47}" srcOrd="0" destOrd="0" presId="urn:microsoft.com/office/officeart/2018/2/layout/IconLabelDescriptionList"/>
    <dgm:cxn modelId="{BDD5E5E3-F14B-4904-8396-F7533F5459EB}" srcId="{12109ECC-83ED-4E18-A4CC-B65DCAB097A0}" destId="{C763069D-349C-413A-8105-0BC3881E1F4C}" srcOrd="0" destOrd="0" parTransId="{BA78D8A6-15B3-447B-9698-E17A6474850F}" sibTransId="{4B43EB4A-1FF1-4B4A-80E9-048CF815E7CA}"/>
    <dgm:cxn modelId="{1CFFBB6D-58AB-4E73-B8DD-A1F134F366D6}" type="presParOf" srcId="{77729199-6B92-44A4-B0C4-E99D3826D83B}" destId="{2FB82C1F-D306-46B5-9274-3367B32CBF2D}" srcOrd="0" destOrd="0" presId="urn:microsoft.com/office/officeart/2018/2/layout/IconLabelDescriptionList"/>
    <dgm:cxn modelId="{76E6FE5B-EBA7-4535-9983-548BA74E380F}" type="presParOf" srcId="{2FB82C1F-D306-46B5-9274-3367B32CBF2D}" destId="{F3578649-2CBD-44F8-AF1B-F688EE15ECE3}" srcOrd="0" destOrd="0" presId="urn:microsoft.com/office/officeart/2018/2/layout/IconLabelDescriptionList"/>
    <dgm:cxn modelId="{58A84021-4E39-44A2-A722-85B47D1FC054}" type="presParOf" srcId="{2FB82C1F-D306-46B5-9274-3367B32CBF2D}" destId="{FA783631-12D1-4753-9283-8D975E8F43BA}" srcOrd="1" destOrd="0" presId="urn:microsoft.com/office/officeart/2018/2/layout/IconLabelDescriptionList"/>
    <dgm:cxn modelId="{D586F432-293B-4C87-BEAB-570AF26C603D}" type="presParOf" srcId="{2FB82C1F-D306-46B5-9274-3367B32CBF2D}" destId="{3FCA325E-ACD8-4F64-8551-10AED8D9B2F7}" srcOrd="2" destOrd="0" presId="urn:microsoft.com/office/officeart/2018/2/layout/IconLabelDescriptionList"/>
    <dgm:cxn modelId="{0E5028DD-D09C-467B-947C-CEB91990D071}" type="presParOf" srcId="{2FB82C1F-D306-46B5-9274-3367B32CBF2D}" destId="{466D6F1A-E26F-44DC-8F8A-14E402D5F6EB}" srcOrd="3" destOrd="0" presId="urn:microsoft.com/office/officeart/2018/2/layout/IconLabelDescriptionList"/>
    <dgm:cxn modelId="{52C683BB-0FFE-458C-B3E0-4E2435DDF233}" type="presParOf" srcId="{2FB82C1F-D306-46B5-9274-3367B32CBF2D}" destId="{B21A9DC9-1398-433D-87A8-A134469D8CE4}" srcOrd="4" destOrd="0" presId="urn:microsoft.com/office/officeart/2018/2/layout/IconLabelDescriptionList"/>
    <dgm:cxn modelId="{B066C1C4-8444-4847-970B-3B6C1B3302A6}" type="presParOf" srcId="{77729199-6B92-44A4-B0C4-E99D3826D83B}" destId="{8E461F83-9CE0-4D3C-8B62-A61716A2CEAA}" srcOrd="1" destOrd="0" presId="urn:microsoft.com/office/officeart/2018/2/layout/IconLabelDescriptionList"/>
    <dgm:cxn modelId="{5E796AD9-7E45-4CE8-BFB3-8CDBCE26CC93}" type="presParOf" srcId="{77729199-6B92-44A4-B0C4-E99D3826D83B}" destId="{192CAC1C-6B9F-48CB-B1EF-F53F168E0D39}" srcOrd="2" destOrd="0" presId="urn:microsoft.com/office/officeart/2018/2/layout/IconLabelDescriptionList"/>
    <dgm:cxn modelId="{9199AED2-43F2-41AB-870B-7410376CA455}" type="presParOf" srcId="{192CAC1C-6B9F-48CB-B1EF-F53F168E0D39}" destId="{AABB1D5E-FC8E-47F8-8950-E19D70A3FB0F}" srcOrd="0" destOrd="0" presId="urn:microsoft.com/office/officeart/2018/2/layout/IconLabelDescriptionList"/>
    <dgm:cxn modelId="{ADED639E-2D77-4079-A1E1-18A1C8826A1C}" type="presParOf" srcId="{192CAC1C-6B9F-48CB-B1EF-F53F168E0D39}" destId="{A05BDD30-5E87-4CAA-8E46-EC4280E06688}" srcOrd="1" destOrd="0" presId="urn:microsoft.com/office/officeart/2018/2/layout/IconLabelDescriptionList"/>
    <dgm:cxn modelId="{82CB2AFF-0065-4C35-BF5F-7A720B969573}" type="presParOf" srcId="{192CAC1C-6B9F-48CB-B1EF-F53F168E0D39}" destId="{2311201C-23B7-4500-AC4F-08E6813E9DD2}" srcOrd="2" destOrd="0" presId="urn:microsoft.com/office/officeart/2018/2/layout/IconLabelDescriptionList"/>
    <dgm:cxn modelId="{885D686A-0660-4113-AAB6-85F0BAE6E0FC}" type="presParOf" srcId="{192CAC1C-6B9F-48CB-B1EF-F53F168E0D39}" destId="{B19A3C1D-6894-4961-AE6C-E3BC01B8D96D}" srcOrd="3" destOrd="0" presId="urn:microsoft.com/office/officeart/2018/2/layout/IconLabelDescriptionList"/>
    <dgm:cxn modelId="{370D10C8-3A08-439B-94CE-DEFFC69E4DDF}" type="presParOf" srcId="{192CAC1C-6B9F-48CB-B1EF-F53F168E0D39}" destId="{3F106D0F-B716-4042-B9C9-B450F8735FD0}" srcOrd="4" destOrd="0" presId="urn:microsoft.com/office/officeart/2018/2/layout/IconLabelDescriptionList"/>
    <dgm:cxn modelId="{ADA66546-B1C9-422B-AD82-6DAB1A857545}" type="presParOf" srcId="{77729199-6B92-44A4-B0C4-E99D3826D83B}" destId="{C6FC36BF-A887-4A2A-990B-EA01F659E7C3}" srcOrd="3" destOrd="0" presId="urn:microsoft.com/office/officeart/2018/2/layout/IconLabelDescriptionList"/>
    <dgm:cxn modelId="{36A22DBD-E37F-4DE4-80A0-BA6A9B77C356}" type="presParOf" srcId="{77729199-6B92-44A4-B0C4-E99D3826D83B}" destId="{6CDFDB2C-08EB-41BF-B2FE-ADA00B927246}" srcOrd="4" destOrd="0" presId="urn:microsoft.com/office/officeart/2018/2/layout/IconLabelDescriptionList"/>
    <dgm:cxn modelId="{6E22533E-F3EA-4796-84C0-AB720BBCC59A}" type="presParOf" srcId="{6CDFDB2C-08EB-41BF-B2FE-ADA00B927246}" destId="{2DE2B459-0341-4B77-B83B-3EAC4ABD63EB}" srcOrd="0" destOrd="0" presId="urn:microsoft.com/office/officeart/2018/2/layout/IconLabelDescriptionList"/>
    <dgm:cxn modelId="{A5411D9C-5323-4EA0-A5D4-EC89F8AC4005}" type="presParOf" srcId="{6CDFDB2C-08EB-41BF-B2FE-ADA00B927246}" destId="{97987693-0EF0-4225-9430-0E02CE3C443A}" srcOrd="1" destOrd="0" presId="urn:microsoft.com/office/officeart/2018/2/layout/IconLabelDescriptionList"/>
    <dgm:cxn modelId="{3A345289-02A7-4C64-9D0F-BF35D2D4C601}" type="presParOf" srcId="{6CDFDB2C-08EB-41BF-B2FE-ADA00B927246}" destId="{A88FFA35-12B7-4CCB-BCCD-95698C2038DE}" srcOrd="2" destOrd="0" presId="urn:microsoft.com/office/officeart/2018/2/layout/IconLabelDescriptionList"/>
    <dgm:cxn modelId="{83D85E7D-13D7-4482-96F8-73274F5224E7}" type="presParOf" srcId="{6CDFDB2C-08EB-41BF-B2FE-ADA00B927246}" destId="{DE95F5AE-5417-4C0C-8C19-F9D899B002DF}" srcOrd="3" destOrd="0" presId="urn:microsoft.com/office/officeart/2018/2/layout/IconLabelDescriptionList"/>
    <dgm:cxn modelId="{CCD3E282-87EA-4CEA-BC2F-1FD18004A055}" type="presParOf" srcId="{6CDFDB2C-08EB-41BF-B2FE-ADA00B927246}" destId="{5D233466-607F-4105-8FF2-0B8A0CDFDB47}" srcOrd="4" destOrd="0" presId="urn:microsoft.com/office/officeart/2018/2/layout/IconLabelDescriptionList"/>
    <dgm:cxn modelId="{E45081D3-7EAC-414C-85F0-BE3D1404ABCF}" type="presParOf" srcId="{77729199-6B92-44A4-B0C4-E99D3826D83B}" destId="{5C99347F-D761-4112-B12C-7F9C44AAE58A}" srcOrd="5" destOrd="0" presId="urn:microsoft.com/office/officeart/2018/2/layout/IconLabelDescriptionList"/>
    <dgm:cxn modelId="{DA5D850E-5155-4B1F-9D10-C293AC290705}" type="presParOf" srcId="{77729199-6B92-44A4-B0C4-E99D3826D83B}" destId="{DDFA1C0C-ADA9-49C0-8BDE-92FE3CF9C0A4}" srcOrd="6" destOrd="0" presId="urn:microsoft.com/office/officeart/2018/2/layout/IconLabelDescriptionList"/>
    <dgm:cxn modelId="{921BE4C7-C673-472E-BB87-168FA728D1E9}" type="presParOf" srcId="{DDFA1C0C-ADA9-49C0-8BDE-92FE3CF9C0A4}" destId="{E8FDCCF1-CC6D-44FA-ADE8-D6839B150210}" srcOrd="0" destOrd="0" presId="urn:microsoft.com/office/officeart/2018/2/layout/IconLabelDescriptionList"/>
    <dgm:cxn modelId="{435CD1DF-C3E1-46C4-BE85-F56E4772B61C}" type="presParOf" srcId="{DDFA1C0C-ADA9-49C0-8BDE-92FE3CF9C0A4}" destId="{E427C043-7251-4645-A8C3-9EFCCE5B2A03}" srcOrd="1" destOrd="0" presId="urn:microsoft.com/office/officeart/2018/2/layout/IconLabelDescriptionList"/>
    <dgm:cxn modelId="{78F7C3E2-079A-4526-B5C5-45D962AB0FB0}" type="presParOf" srcId="{DDFA1C0C-ADA9-49C0-8BDE-92FE3CF9C0A4}" destId="{0C172EB8-F070-42B7-8DA3-5D2B6E9A5145}" srcOrd="2" destOrd="0" presId="urn:microsoft.com/office/officeart/2018/2/layout/IconLabelDescriptionList"/>
    <dgm:cxn modelId="{CF14F1D6-0196-4FDA-A12D-F8454E28644C}" type="presParOf" srcId="{DDFA1C0C-ADA9-49C0-8BDE-92FE3CF9C0A4}" destId="{E4AD566D-7342-4978-9A84-2FFF5AC69301}" srcOrd="3" destOrd="0" presId="urn:microsoft.com/office/officeart/2018/2/layout/IconLabelDescriptionList"/>
    <dgm:cxn modelId="{EED5F24E-BAD3-477C-B47A-96102477026F}" type="presParOf" srcId="{DDFA1C0C-ADA9-49C0-8BDE-92FE3CF9C0A4}" destId="{D498840A-447B-442C-AD30-44615825749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273836-C1C8-4EC2-82A7-BEC3FD1BFD6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D065E36-F49D-469E-907F-CD671C96FA7A}">
      <dgm:prSet/>
      <dgm:spPr/>
      <dgm:t>
        <a:bodyPr/>
        <a:lstStyle/>
        <a:p>
          <a:pPr>
            <a:defRPr b="1"/>
          </a:pPr>
          <a:r>
            <a:rPr lang="en-GB"/>
            <a:t>Microsoft Access</a:t>
          </a:r>
          <a:endParaRPr lang="en-US"/>
        </a:p>
      </dgm:t>
    </dgm:pt>
    <dgm:pt modelId="{5EAA9649-34CE-4267-A063-DB1F7C38567A}" type="parTrans" cxnId="{ADA02C8F-C73C-4EA0-9AE3-1FD663D7E9ED}">
      <dgm:prSet/>
      <dgm:spPr/>
      <dgm:t>
        <a:bodyPr/>
        <a:lstStyle/>
        <a:p>
          <a:endParaRPr lang="en-US"/>
        </a:p>
      </dgm:t>
    </dgm:pt>
    <dgm:pt modelId="{2E9D7C23-E2E4-4B25-9F05-C34FD8C2537D}" type="sibTrans" cxnId="{ADA02C8F-C73C-4EA0-9AE3-1FD663D7E9ED}">
      <dgm:prSet/>
      <dgm:spPr/>
      <dgm:t>
        <a:bodyPr/>
        <a:lstStyle/>
        <a:p>
          <a:endParaRPr lang="en-US"/>
        </a:p>
      </dgm:t>
    </dgm:pt>
    <dgm:pt modelId="{E8B5102E-698D-4D0A-B059-72868ABDC70B}">
      <dgm:prSet/>
      <dgm:spPr/>
      <dgm:t>
        <a:bodyPr/>
        <a:lstStyle/>
        <a:p>
          <a:r>
            <a:rPr lang="en-GB"/>
            <a:t>Data cleaning and analysis</a:t>
          </a:r>
          <a:endParaRPr lang="en-US"/>
        </a:p>
      </dgm:t>
    </dgm:pt>
    <dgm:pt modelId="{B8620A24-887F-4CEF-8E5D-EBB4415C7EF7}" type="parTrans" cxnId="{4D7C6594-5B67-494C-AF44-BE26473BC036}">
      <dgm:prSet/>
      <dgm:spPr/>
      <dgm:t>
        <a:bodyPr/>
        <a:lstStyle/>
        <a:p>
          <a:endParaRPr lang="en-US"/>
        </a:p>
      </dgm:t>
    </dgm:pt>
    <dgm:pt modelId="{35C62559-037D-4AA6-AA92-7C7A2A3233AE}" type="sibTrans" cxnId="{4D7C6594-5B67-494C-AF44-BE26473BC036}">
      <dgm:prSet/>
      <dgm:spPr/>
      <dgm:t>
        <a:bodyPr/>
        <a:lstStyle/>
        <a:p>
          <a:endParaRPr lang="en-US"/>
        </a:p>
      </dgm:t>
    </dgm:pt>
    <dgm:pt modelId="{7829C628-73F1-44BF-956C-B789C3D37378}">
      <dgm:prSet/>
      <dgm:spPr/>
      <dgm:t>
        <a:bodyPr/>
        <a:lstStyle/>
        <a:p>
          <a:pPr>
            <a:defRPr b="1"/>
          </a:pPr>
          <a:r>
            <a:rPr lang="en-GB"/>
            <a:t>Microsoft Excel</a:t>
          </a:r>
          <a:endParaRPr lang="en-US"/>
        </a:p>
      </dgm:t>
    </dgm:pt>
    <dgm:pt modelId="{A514E75E-375F-4885-860D-64FA56A870B9}" type="parTrans" cxnId="{8A65BEB6-C150-4E88-B668-0C22319145AC}">
      <dgm:prSet/>
      <dgm:spPr/>
      <dgm:t>
        <a:bodyPr/>
        <a:lstStyle/>
        <a:p>
          <a:endParaRPr lang="en-US"/>
        </a:p>
      </dgm:t>
    </dgm:pt>
    <dgm:pt modelId="{B0C71054-A9B3-464A-8B2F-52DF26027F1B}" type="sibTrans" cxnId="{8A65BEB6-C150-4E88-B668-0C22319145AC}">
      <dgm:prSet/>
      <dgm:spPr/>
      <dgm:t>
        <a:bodyPr/>
        <a:lstStyle/>
        <a:p>
          <a:endParaRPr lang="en-US"/>
        </a:p>
      </dgm:t>
    </dgm:pt>
    <dgm:pt modelId="{F210B394-D28E-4E3C-A260-834420395F01}">
      <dgm:prSet/>
      <dgm:spPr/>
      <dgm:t>
        <a:bodyPr/>
        <a:lstStyle/>
        <a:p>
          <a:r>
            <a:rPr lang="en-GB"/>
            <a:t>Data cleaning and analysis</a:t>
          </a:r>
          <a:endParaRPr lang="en-US"/>
        </a:p>
      </dgm:t>
    </dgm:pt>
    <dgm:pt modelId="{09820B8E-7A4F-4054-861A-D8A92F10D18A}" type="parTrans" cxnId="{B9AEFD99-502C-46D9-A26B-E9ADC3E7820B}">
      <dgm:prSet/>
      <dgm:spPr/>
      <dgm:t>
        <a:bodyPr/>
        <a:lstStyle/>
        <a:p>
          <a:endParaRPr lang="en-US"/>
        </a:p>
      </dgm:t>
    </dgm:pt>
    <dgm:pt modelId="{11428602-88F0-4BA5-9800-399D78464DBA}" type="sibTrans" cxnId="{B9AEFD99-502C-46D9-A26B-E9ADC3E7820B}">
      <dgm:prSet/>
      <dgm:spPr/>
      <dgm:t>
        <a:bodyPr/>
        <a:lstStyle/>
        <a:p>
          <a:endParaRPr lang="en-US"/>
        </a:p>
      </dgm:t>
    </dgm:pt>
    <dgm:pt modelId="{E5F86DA3-66DF-43DB-8138-956067B9D692}">
      <dgm:prSet/>
      <dgm:spPr/>
      <dgm:t>
        <a:bodyPr/>
        <a:lstStyle/>
        <a:p>
          <a:pPr>
            <a:defRPr b="1"/>
          </a:pPr>
          <a:r>
            <a:rPr lang="en-GB"/>
            <a:t>Tableau</a:t>
          </a:r>
          <a:endParaRPr lang="en-US"/>
        </a:p>
      </dgm:t>
    </dgm:pt>
    <dgm:pt modelId="{9A3431DD-934D-4E64-A308-AA3269F5C5F8}" type="parTrans" cxnId="{D7E6547E-D8EA-4EB9-8A18-8FEDE8597614}">
      <dgm:prSet/>
      <dgm:spPr/>
      <dgm:t>
        <a:bodyPr/>
        <a:lstStyle/>
        <a:p>
          <a:endParaRPr lang="en-US"/>
        </a:p>
      </dgm:t>
    </dgm:pt>
    <dgm:pt modelId="{FF89099F-A152-4A36-8F1D-189B86748E1B}" type="sibTrans" cxnId="{D7E6547E-D8EA-4EB9-8A18-8FEDE8597614}">
      <dgm:prSet/>
      <dgm:spPr/>
      <dgm:t>
        <a:bodyPr/>
        <a:lstStyle/>
        <a:p>
          <a:endParaRPr lang="en-US"/>
        </a:p>
      </dgm:t>
    </dgm:pt>
    <dgm:pt modelId="{B3FE87F0-B3AF-47F6-9559-CA5977AF2C90}">
      <dgm:prSet/>
      <dgm:spPr/>
      <dgm:t>
        <a:bodyPr/>
        <a:lstStyle/>
        <a:p>
          <a:r>
            <a:rPr lang="en-GB"/>
            <a:t>User reports</a:t>
          </a:r>
          <a:endParaRPr lang="en-US"/>
        </a:p>
      </dgm:t>
    </dgm:pt>
    <dgm:pt modelId="{4CE7C893-1F91-415F-B86E-F60DEC5DF20E}" type="parTrans" cxnId="{2F090140-3546-4DE5-A943-AEF7D3CA1224}">
      <dgm:prSet/>
      <dgm:spPr/>
      <dgm:t>
        <a:bodyPr/>
        <a:lstStyle/>
        <a:p>
          <a:endParaRPr lang="en-US"/>
        </a:p>
      </dgm:t>
    </dgm:pt>
    <dgm:pt modelId="{CADDF46B-65DB-4B08-98CD-F6BED44BCA87}" type="sibTrans" cxnId="{2F090140-3546-4DE5-A943-AEF7D3CA1224}">
      <dgm:prSet/>
      <dgm:spPr/>
      <dgm:t>
        <a:bodyPr/>
        <a:lstStyle/>
        <a:p>
          <a:endParaRPr lang="en-US"/>
        </a:p>
      </dgm:t>
    </dgm:pt>
    <dgm:pt modelId="{FFEB5B1E-EC41-4783-820A-77931DA856D9}">
      <dgm:prSet/>
      <dgm:spPr/>
      <dgm:t>
        <a:bodyPr/>
        <a:lstStyle/>
        <a:p>
          <a:pPr>
            <a:defRPr b="1"/>
          </a:pPr>
          <a:r>
            <a:rPr lang="en-GB"/>
            <a:t>Notepad</a:t>
          </a:r>
          <a:endParaRPr lang="en-US"/>
        </a:p>
      </dgm:t>
    </dgm:pt>
    <dgm:pt modelId="{79D09F10-4264-4837-83B8-DEC279B2900D}" type="parTrans" cxnId="{94FDB309-3C3A-4C67-829A-2656C4847B1B}">
      <dgm:prSet/>
      <dgm:spPr/>
      <dgm:t>
        <a:bodyPr/>
        <a:lstStyle/>
        <a:p>
          <a:endParaRPr lang="en-US"/>
        </a:p>
      </dgm:t>
    </dgm:pt>
    <dgm:pt modelId="{C2CE43FA-EF9F-4D22-9356-3B8DD64A3629}" type="sibTrans" cxnId="{94FDB309-3C3A-4C67-829A-2656C4847B1B}">
      <dgm:prSet/>
      <dgm:spPr/>
      <dgm:t>
        <a:bodyPr/>
        <a:lstStyle/>
        <a:p>
          <a:endParaRPr lang="en-US"/>
        </a:p>
      </dgm:t>
    </dgm:pt>
    <dgm:pt modelId="{FEB0636E-8DBF-432B-B1C5-E62BE3357660}">
      <dgm:prSet/>
      <dgm:spPr/>
      <dgm:t>
        <a:bodyPr/>
        <a:lstStyle/>
        <a:p>
          <a:r>
            <a:rPr lang="en-GB"/>
            <a:t>Data cleaning</a:t>
          </a:r>
          <a:endParaRPr lang="en-US"/>
        </a:p>
      </dgm:t>
    </dgm:pt>
    <dgm:pt modelId="{5C796C00-4B18-47C8-AA42-03AE4C4C42E4}" type="parTrans" cxnId="{DF7CC0C1-F4AC-4800-AF12-E500AB5AE113}">
      <dgm:prSet/>
      <dgm:spPr/>
      <dgm:t>
        <a:bodyPr/>
        <a:lstStyle/>
        <a:p>
          <a:endParaRPr lang="en-US"/>
        </a:p>
      </dgm:t>
    </dgm:pt>
    <dgm:pt modelId="{74ED1FF1-ADAB-489B-8DD3-EEF0280BAF27}" type="sibTrans" cxnId="{DF7CC0C1-F4AC-4800-AF12-E500AB5AE113}">
      <dgm:prSet/>
      <dgm:spPr/>
      <dgm:t>
        <a:bodyPr/>
        <a:lstStyle/>
        <a:p>
          <a:endParaRPr lang="en-US"/>
        </a:p>
      </dgm:t>
    </dgm:pt>
    <dgm:pt modelId="{5495571F-DBAA-443D-AE35-2B6D694C7B25}">
      <dgm:prSet/>
      <dgm:spPr/>
      <dgm:t>
        <a:bodyPr/>
        <a:lstStyle/>
        <a:p>
          <a:pPr>
            <a:defRPr b="1"/>
          </a:pPr>
          <a:r>
            <a:rPr lang="en-GB"/>
            <a:t>PostgreSQL</a:t>
          </a:r>
          <a:endParaRPr lang="en-US"/>
        </a:p>
      </dgm:t>
    </dgm:pt>
    <dgm:pt modelId="{5960DD79-0AD4-4E0D-936A-CB1B4B98F242}" type="parTrans" cxnId="{F0E40393-814F-4176-A537-4A48378A125A}">
      <dgm:prSet/>
      <dgm:spPr/>
      <dgm:t>
        <a:bodyPr/>
        <a:lstStyle/>
        <a:p>
          <a:endParaRPr lang="en-US"/>
        </a:p>
      </dgm:t>
    </dgm:pt>
    <dgm:pt modelId="{EF9E4543-F208-47CB-B086-92075903C5A1}" type="sibTrans" cxnId="{F0E40393-814F-4176-A537-4A48378A125A}">
      <dgm:prSet/>
      <dgm:spPr/>
      <dgm:t>
        <a:bodyPr/>
        <a:lstStyle/>
        <a:p>
          <a:endParaRPr lang="en-US"/>
        </a:p>
      </dgm:t>
    </dgm:pt>
    <dgm:pt modelId="{4208A6C6-B47A-4F57-81E8-0407CABCE245}">
      <dgm:prSet/>
      <dgm:spPr/>
      <dgm:t>
        <a:bodyPr/>
        <a:lstStyle/>
        <a:p>
          <a:r>
            <a:rPr lang="en-GB"/>
            <a:t>Data warehouse</a:t>
          </a:r>
          <a:endParaRPr lang="en-US"/>
        </a:p>
      </dgm:t>
    </dgm:pt>
    <dgm:pt modelId="{21CDAC4D-135E-4466-AB8F-C6503157162D}" type="parTrans" cxnId="{135A8081-C927-4C56-8042-E7F22E7884D2}">
      <dgm:prSet/>
      <dgm:spPr/>
      <dgm:t>
        <a:bodyPr/>
        <a:lstStyle/>
        <a:p>
          <a:endParaRPr lang="en-US"/>
        </a:p>
      </dgm:t>
    </dgm:pt>
    <dgm:pt modelId="{B5D63944-344A-483C-A25D-AE8F71FD83C7}" type="sibTrans" cxnId="{135A8081-C927-4C56-8042-E7F22E7884D2}">
      <dgm:prSet/>
      <dgm:spPr/>
      <dgm:t>
        <a:bodyPr/>
        <a:lstStyle/>
        <a:p>
          <a:endParaRPr lang="en-US"/>
        </a:p>
      </dgm:t>
    </dgm:pt>
    <dgm:pt modelId="{EB9548AA-D6C7-4DB0-9CDC-7DF35193CCAD}">
      <dgm:prSet/>
      <dgm:spPr/>
      <dgm:t>
        <a:bodyPr/>
        <a:lstStyle/>
        <a:p>
          <a:pPr>
            <a:defRPr b="1"/>
          </a:pPr>
          <a:r>
            <a:rPr lang="en-GB"/>
            <a:t>Dbeaver</a:t>
          </a:r>
          <a:endParaRPr lang="en-US"/>
        </a:p>
      </dgm:t>
    </dgm:pt>
    <dgm:pt modelId="{2A22284B-2E5C-4B4D-A8CE-2CB17E60E525}" type="parTrans" cxnId="{2DF3F7A2-A84D-4B7D-882F-AE92A68BD866}">
      <dgm:prSet/>
      <dgm:spPr/>
      <dgm:t>
        <a:bodyPr/>
        <a:lstStyle/>
        <a:p>
          <a:endParaRPr lang="en-US"/>
        </a:p>
      </dgm:t>
    </dgm:pt>
    <dgm:pt modelId="{739560F1-7F70-45D9-A31F-A718AC91B777}" type="sibTrans" cxnId="{2DF3F7A2-A84D-4B7D-882F-AE92A68BD866}">
      <dgm:prSet/>
      <dgm:spPr/>
      <dgm:t>
        <a:bodyPr/>
        <a:lstStyle/>
        <a:p>
          <a:endParaRPr lang="en-US"/>
        </a:p>
      </dgm:t>
    </dgm:pt>
    <dgm:pt modelId="{51A585F6-BFCB-409D-9636-1F658FEA0A10}">
      <dgm:prSet/>
      <dgm:spPr/>
      <dgm:t>
        <a:bodyPr/>
        <a:lstStyle/>
        <a:p>
          <a:r>
            <a:rPr lang="en-GB"/>
            <a:t>Data analysis</a:t>
          </a:r>
          <a:endParaRPr lang="en-US"/>
        </a:p>
      </dgm:t>
    </dgm:pt>
    <dgm:pt modelId="{284A9517-04C0-474E-91F6-9B6209EC9E25}" type="parTrans" cxnId="{7D61BB16-9FFF-4B59-8115-1DB442D1DA84}">
      <dgm:prSet/>
      <dgm:spPr/>
      <dgm:t>
        <a:bodyPr/>
        <a:lstStyle/>
        <a:p>
          <a:endParaRPr lang="en-US"/>
        </a:p>
      </dgm:t>
    </dgm:pt>
    <dgm:pt modelId="{FD887D91-4439-43D2-8170-AD78D3599B81}" type="sibTrans" cxnId="{7D61BB16-9FFF-4B59-8115-1DB442D1DA84}">
      <dgm:prSet/>
      <dgm:spPr/>
      <dgm:t>
        <a:bodyPr/>
        <a:lstStyle/>
        <a:p>
          <a:endParaRPr lang="en-US"/>
        </a:p>
      </dgm:t>
    </dgm:pt>
    <dgm:pt modelId="{2FE7E8E4-9154-4D87-9993-130947C6F03A}" type="pres">
      <dgm:prSet presAssocID="{98273836-C1C8-4EC2-82A7-BEC3FD1BFD68}" presName="root" presStyleCnt="0">
        <dgm:presLayoutVars>
          <dgm:dir/>
          <dgm:resizeHandles val="exact"/>
        </dgm:presLayoutVars>
      </dgm:prSet>
      <dgm:spPr/>
    </dgm:pt>
    <dgm:pt modelId="{771C6F94-B336-4225-BB03-AF0AD59DF16C}" type="pres">
      <dgm:prSet presAssocID="{6D065E36-F49D-469E-907F-CD671C96FA7A}" presName="compNode" presStyleCnt="0"/>
      <dgm:spPr/>
    </dgm:pt>
    <dgm:pt modelId="{FAFB2639-7FC4-4C66-92CF-A02E8857C656}" type="pres">
      <dgm:prSet presAssocID="{6D065E36-F49D-469E-907F-CD671C96FA7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A86BF64-B3A9-4F22-8DD2-922DCEBAA66A}" type="pres">
      <dgm:prSet presAssocID="{6D065E36-F49D-469E-907F-CD671C96FA7A}" presName="iconSpace" presStyleCnt="0"/>
      <dgm:spPr/>
    </dgm:pt>
    <dgm:pt modelId="{306E62FB-86B6-4ED3-8FFE-06E664A28660}" type="pres">
      <dgm:prSet presAssocID="{6D065E36-F49D-469E-907F-CD671C96FA7A}" presName="parTx" presStyleLbl="revTx" presStyleIdx="0" presStyleCnt="12">
        <dgm:presLayoutVars>
          <dgm:chMax val="0"/>
          <dgm:chPref val="0"/>
        </dgm:presLayoutVars>
      </dgm:prSet>
      <dgm:spPr/>
    </dgm:pt>
    <dgm:pt modelId="{EF5657EA-C95A-4581-8E55-828D212681B4}" type="pres">
      <dgm:prSet presAssocID="{6D065E36-F49D-469E-907F-CD671C96FA7A}" presName="txSpace" presStyleCnt="0"/>
      <dgm:spPr/>
    </dgm:pt>
    <dgm:pt modelId="{8BCEE59F-E0DB-4663-AF3B-DA8FB30363D3}" type="pres">
      <dgm:prSet presAssocID="{6D065E36-F49D-469E-907F-CD671C96FA7A}" presName="desTx" presStyleLbl="revTx" presStyleIdx="1" presStyleCnt="12">
        <dgm:presLayoutVars/>
      </dgm:prSet>
      <dgm:spPr/>
    </dgm:pt>
    <dgm:pt modelId="{23DFBC29-CBE0-4DBB-9AA0-57A16B8C1333}" type="pres">
      <dgm:prSet presAssocID="{2E9D7C23-E2E4-4B25-9F05-C34FD8C2537D}" presName="sibTrans" presStyleCnt="0"/>
      <dgm:spPr/>
    </dgm:pt>
    <dgm:pt modelId="{8F45546C-6F1F-4F62-A06F-168D09B0D230}" type="pres">
      <dgm:prSet presAssocID="{7829C628-73F1-44BF-956C-B789C3D37378}" presName="compNode" presStyleCnt="0"/>
      <dgm:spPr/>
    </dgm:pt>
    <dgm:pt modelId="{4B5D846A-0C7D-4C60-8D2B-1EF145CD0C6D}" type="pres">
      <dgm:prSet presAssocID="{7829C628-73F1-44BF-956C-B789C3D3737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3854DD5-1F0D-49E2-860F-6CE20697A55C}" type="pres">
      <dgm:prSet presAssocID="{7829C628-73F1-44BF-956C-B789C3D37378}" presName="iconSpace" presStyleCnt="0"/>
      <dgm:spPr/>
    </dgm:pt>
    <dgm:pt modelId="{51042247-2EDC-4CC1-A433-0BCF09FE00E0}" type="pres">
      <dgm:prSet presAssocID="{7829C628-73F1-44BF-956C-B789C3D37378}" presName="parTx" presStyleLbl="revTx" presStyleIdx="2" presStyleCnt="12">
        <dgm:presLayoutVars>
          <dgm:chMax val="0"/>
          <dgm:chPref val="0"/>
        </dgm:presLayoutVars>
      </dgm:prSet>
      <dgm:spPr/>
    </dgm:pt>
    <dgm:pt modelId="{C0C1F9AB-5174-4CB1-9D69-EC7E05F4D708}" type="pres">
      <dgm:prSet presAssocID="{7829C628-73F1-44BF-956C-B789C3D37378}" presName="txSpace" presStyleCnt="0"/>
      <dgm:spPr/>
    </dgm:pt>
    <dgm:pt modelId="{A4CD659E-305B-4ED2-A71F-7EC1B96017C7}" type="pres">
      <dgm:prSet presAssocID="{7829C628-73F1-44BF-956C-B789C3D37378}" presName="desTx" presStyleLbl="revTx" presStyleIdx="3" presStyleCnt="12">
        <dgm:presLayoutVars/>
      </dgm:prSet>
      <dgm:spPr/>
    </dgm:pt>
    <dgm:pt modelId="{7D90BE5F-F38D-4B75-903F-D1AAAB7BD2C3}" type="pres">
      <dgm:prSet presAssocID="{B0C71054-A9B3-464A-8B2F-52DF26027F1B}" presName="sibTrans" presStyleCnt="0"/>
      <dgm:spPr/>
    </dgm:pt>
    <dgm:pt modelId="{274F117C-08BD-4663-9C88-EB1665FF221A}" type="pres">
      <dgm:prSet presAssocID="{E5F86DA3-66DF-43DB-8138-956067B9D692}" presName="compNode" presStyleCnt="0"/>
      <dgm:spPr/>
    </dgm:pt>
    <dgm:pt modelId="{CFDE7F5E-889E-4F93-81E2-46C2468FC348}" type="pres">
      <dgm:prSet presAssocID="{E5F86DA3-66DF-43DB-8138-956067B9D69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4F05D47-C599-41D9-A8FE-34BABD18BF83}" type="pres">
      <dgm:prSet presAssocID="{E5F86DA3-66DF-43DB-8138-956067B9D692}" presName="iconSpace" presStyleCnt="0"/>
      <dgm:spPr/>
    </dgm:pt>
    <dgm:pt modelId="{AB48A22D-D20A-45EE-9921-A32BC772B2C2}" type="pres">
      <dgm:prSet presAssocID="{E5F86DA3-66DF-43DB-8138-956067B9D692}" presName="parTx" presStyleLbl="revTx" presStyleIdx="4" presStyleCnt="12">
        <dgm:presLayoutVars>
          <dgm:chMax val="0"/>
          <dgm:chPref val="0"/>
        </dgm:presLayoutVars>
      </dgm:prSet>
      <dgm:spPr/>
    </dgm:pt>
    <dgm:pt modelId="{EBC0AD72-C16E-4C73-87B4-089661EB69D1}" type="pres">
      <dgm:prSet presAssocID="{E5F86DA3-66DF-43DB-8138-956067B9D692}" presName="txSpace" presStyleCnt="0"/>
      <dgm:spPr/>
    </dgm:pt>
    <dgm:pt modelId="{212B5B44-95C7-4B86-8098-221154FDE5B8}" type="pres">
      <dgm:prSet presAssocID="{E5F86DA3-66DF-43DB-8138-956067B9D692}" presName="desTx" presStyleLbl="revTx" presStyleIdx="5" presStyleCnt="12">
        <dgm:presLayoutVars/>
      </dgm:prSet>
      <dgm:spPr/>
    </dgm:pt>
    <dgm:pt modelId="{DA5E9415-5E8C-41B9-B444-FCF85C7B8D08}" type="pres">
      <dgm:prSet presAssocID="{FF89099F-A152-4A36-8F1D-189B86748E1B}" presName="sibTrans" presStyleCnt="0"/>
      <dgm:spPr/>
    </dgm:pt>
    <dgm:pt modelId="{FA8F69B2-FDF9-422A-ACE4-9CDC1503EF81}" type="pres">
      <dgm:prSet presAssocID="{FFEB5B1E-EC41-4783-820A-77931DA856D9}" presName="compNode" presStyleCnt="0"/>
      <dgm:spPr/>
    </dgm:pt>
    <dgm:pt modelId="{07D5E340-16C3-4FA9-90B6-E1212653A92C}" type="pres">
      <dgm:prSet presAssocID="{FFEB5B1E-EC41-4783-820A-77931DA856D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02400169-B0B7-4729-80B0-9EC5959E6061}" type="pres">
      <dgm:prSet presAssocID="{FFEB5B1E-EC41-4783-820A-77931DA856D9}" presName="iconSpace" presStyleCnt="0"/>
      <dgm:spPr/>
    </dgm:pt>
    <dgm:pt modelId="{F0EF8AFF-CEFE-4B7D-9AD9-8C7328008C34}" type="pres">
      <dgm:prSet presAssocID="{FFEB5B1E-EC41-4783-820A-77931DA856D9}" presName="parTx" presStyleLbl="revTx" presStyleIdx="6" presStyleCnt="12">
        <dgm:presLayoutVars>
          <dgm:chMax val="0"/>
          <dgm:chPref val="0"/>
        </dgm:presLayoutVars>
      </dgm:prSet>
      <dgm:spPr/>
    </dgm:pt>
    <dgm:pt modelId="{08C7D375-1EB2-4855-9446-2208D0ABC543}" type="pres">
      <dgm:prSet presAssocID="{FFEB5B1E-EC41-4783-820A-77931DA856D9}" presName="txSpace" presStyleCnt="0"/>
      <dgm:spPr/>
    </dgm:pt>
    <dgm:pt modelId="{0C6DB4C2-FF9D-4274-9D26-A475166147C5}" type="pres">
      <dgm:prSet presAssocID="{FFEB5B1E-EC41-4783-820A-77931DA856D9}" presName="desTx" presStyleLbl="revTx" presStyleIdx="7" presStyleCnt="12">
        <dgm:presLayoutVars/>
      </dgm:prSet>
      <dgm:spPr/>
    </dgm:pt>
    <dgm:pt modelId="{99CA7A04-29EB-4E6B-86DC-C7AEF1F2E60C}" type="pres">
      <dgm:prSet presAssocID="{C2CE43FA-EF9F-4D22-9356-3B8DD64A3629}" presName="sibTrans" presStyleCnt="0"/>
      <dgm:spPr/>
    </dgm:pt>
    <dgm:pt modelId="{A0935752-B1CD-4888-8033-3B91AC347B63}" type="pres">
      <dgm:prSet presAssocID="{5495571F-DBAA-443D-AE35-2B6D694C7B25}" presName="compNode" presStyleCnt="0"/>
      <dgm:spPr/>
    </dgm:pt>
    <dgm:pt modelId="{15E86F2E-FD22-44D1-AED5-886889265B94}" type="pres">
      <dgm:prSet presAssocID="{5495571F-DBAA-443D-AE35-2B6D694C7B2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26C1E26-5052-44AE-95BD-C1CAF937C658}" type="pres">
      <dgm:prSet presAssocID="{5495571F-DBAA-443D-AE35-2B6D694C7B25}" presName="iconSpace" presStyleCnt="0"/>
      <dgm:spPr/>
    </dgm:pt>
    <dgm:pt modelId="{1B1F43A8-A906-4380-B084-D65FB956E270}" type="pres">
      <dgm:prSet presAssocID="{5495571F-DBAA-443D-AE35-2B6D694C7B25}" presName="parTx" presStyleLbl="revTx" presStyleIdx="8" presStyleCnt="12">
        <dgm:presLayoutVars>
          <dgm:chMax val="0"/>
          <dgm:chPref val="0"/>
        </dgm:presLayoutVars>
      </dgm:prSet>
      <dgm:spPr/>
    </dgm:pt>
    <dgm:pt modelId="{F6A3B8A7-96C9-4067-97D5-37D2EAB5BFE1}" type="pres">
      <dgm:prSet presAssocID="{5495571F-DBAA-443D-AE35-2B6D694C7B25}" presName="txSpace" presStyleCnt="0"/>
      <dgm:spPr/>
    </dgm:pt>
    <dgm:pt modelId="{7AC85CAD-0E1C-4A26-AB3B-9C3C559DA284}" type="pres">
      <dgm:prSet presAssocID="{5495571F-DBAA-443D-AE35-2B6D694C7B25}" presName="desTx" presStyleLbl="revTx" presStyleIdx="9" presStyleCnt="12">
        <dgm:presLayoutVars/>
      </dgm:prSet>
      <dgm:spPr/>
    </dgm:pt>
    <dgm:pt modelId="{C5E89954-69B8-461E-89C8-344EF438C492}" type="pres">
      <dgm:prSet presAssocID="{EF9E4543-F208-47CB-B086-92075903C5A1}" presName="sibTrans" presStyleCnt="0"/>
      <dgm:spPr/>
    </dgm:pt>
    <dgm:pt modelId="{A4EE112F-8322-4A94-933C-7E25282584F2}" type="pres">
      <dgm:prSet presAssocID="{EB9548AA-D6C7-4DB0-9CDC-7DF35193CCAD}" presName="compNode" presStyleCnt="0"/>
      <dgm:spPr/>
    </dgm:pt>
    <dgm:pt modelId="{10C4C847-328E-484D-B467-E2301421C1F1}" type="pres">
      <dgm:prSet presAssocID="{EB9548AA-D6C7-4DB0-9CDC-7DF35193CCA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BA23F18-EBBC-4343-B692-400F5A6EFB76}" type="pres">
      <dgm:prSet presAssocID="{EB9548AA-D6C7-4DB0-9CDC-7DF35193CCAD}" presName="iconSpace" presStyleCnt="0"/>
      <dgm:spPr/>
    </dgm:pt>
    <dgm:pt modelId="{C78DF676-E458-4940-A21E-1FAC2AB77C94}" type="pres">
      <dgm:prSet presAssocID="{EB9548AA-D6C7-4DB0-9CDC-7DF35193CCAD}" presName="parTx" presStyleLbl="revTx" presStyleIdx="10" presStyleCnt="12">
        <dgm:presLayoutVars>
          <dgm:chMax val="0"/>
          <dgm:chPref val="0"/>
        </dgm:presLayoutVars>
      </dgm:prSet>
      <dgm:spPr/>
    </dgm:pt>
    <dgm:pt modelId="{B01DA307-E943-4B40-B0B2-42000D5C7B02}" type="pres">
      <dgm:prSet presAssocID="{EB9548AA-D6C7-4DB0-9CDC-7DF35193CCAD}" presName="txSpace" presStyleCnt="0"/>
      <dgm:spPr/>
    </dgm:pt>
    <dgm:pt modelId="{1A80EBF8-1509-4EFA-A73F-23B6DEED99BD}" type="pres">
      <dgm:prSet presAssocID="{EB9548AA-D6C7-4DB0-9CDC-7DF35193CCAD}" presName="desTx" presStyleLbl="revTx" presStyleIdx="11" presStyleCnt="12">
        <dgm:presLayoutVars/>
      </dgm:prSet>
      <dgm:spPr/>
    </dgm:pt>
  </dgm:ptLst>
  <dgm:cxnLst>
    <dgm:cxn modelId="{94FDB309-3C3A-4C67-829A-2656C4847B1B}" srcId="{98273836-C1C8-4EC2-82A7-BEC3FD1BFD68}" destId="{FFEB5B1E-EC41-4783-820A-77931DA856D9}" srcOrd="3" destOrd="0" parTransId="{79D09F10-4264-4837-83B8-DEC279B2900D}" sibTransId="{C2CE43FA-EF9F-4D22-9356-3B8DD64A3629}"/>
    <dgm:cxn modelId="{7D61BB16-9FFF-4B59-8115-1DB442D1DA84}" srcId="{EB9548AA-D6C7-4DB0-9CDC-7DF35193CCAD}" destId="{51A585F6-BFCB-409D-9636-1F658FEA0A10}" srcOrd="0" destOrd="0" parTransId="{284A9517-04C0-474E-91F6-9B6209EC9E25}" sibTransId="{FD887D91-4439-43D2-8170-AD78D3599B81}"/>
    <dgm:cxn modelId="{5AC4E629-40DD-4C13-9DC8-0C7E17C3A9EF}" type="presOf" srcId="{FFEB5B1E-EC41-4783-820A-77931DA856D9}" destId="{F0EF8AFF-CEFE-4B7D-9AD9-8C7328008C34}" srcOrd="0" destOrd="0" presId="urn:microsoft.com/office/officeart/2018/5/layout/CenteredIconLabelDescriptionList"/>
    <dgm:cxn modelId="{2F090140-3546-4DE5-A943-AEF7D3CA1224}" srcId="{E5F86DA3-66DF-43DB-8138-956067B9D692}" destId="{B3FE87F0-B3AF-47F6-9559-CA5977AF2C90}" srcOrd="0" destOrd="0" parTransId="{4CE7C893-1F91-415F-B86E-F60DEC5DF20E}" sibTransId="{CADDF46B-65DB-4B08-98CD-F6BED44BCA87}"/>
    <dgm:cxn modelId="{2BCC2E40-CF5D-4FB1-8E96-8AC1CC6A0E3A}" type="presOf" srcId="{E8B5102E-698D-4D0A-B059-72868ABDC70B}" destId="{8BCEE59F-E0DB-4663-AF3B-DA8FB30363D3}" srcOrd="0" destOrd="0" presId="urn:microsoft.com/office/officeart/2018/5/layout/CenteredIconLabelDescriptionList"/>
    <dgm:cxn modelId="{EF6D9540-8561-4B7F-8C77-219B049E36C6}" type="presOf" srcId="{F210B394-D28E-4E3C-A260-834420395F01}" destId="{A4CD659E-305B-4ED2-A71F-7EC1B96017C7}" srcOrd="0" destOrd="0" presId="urn:microsoft.com/office/officeart/2018/5/layout/CenteredIconLabelDescriptionList"/>
    <dgm:cxn modelId="{069A0249-4641-49D2-9E09-EF242F573485}" type="presOf" srcId="{E5F86DA3-66DF-43DB-8138-956067B9D692}" destId="{AB48A22D-D20A-45EE-9921-A32BC772B2C2}" srcOrd="0" destOrd="0" presId="urn:microsoft.com/office/officeart/2018/5/layout/CenteredIconLabelDescriptionList"/>
    <dgm:cxn modelId="{E2285E7C-7D4E-4B97-80C2-BF95426A452B}" type="presOf" srcId="{5495571F-DBAA-443D-AE35-2B6D694C7B25}" destId="{1B1F43A8-A906-4380-B084-D65FB956E270}" srcOrd="0" destOrd="0" presId="urn:microsoft.com/office/officeart/2018/5/layout/CenteredIconLabelDescriptionList"/>
    <dgm:cxn modelId="{D7E6547E-D8EA-4EB9-8A18-8FEDE8597614}" srcId="{98273836-C1C8-4EC2-82A7-BEC3FD1BFD68}" destId="{E5F86DA3-66DF-43DB-8138-956067B9D692}" srcOrd="2" destOrd="0" parTransId="{9A3431DD-934D-4E64-A308-AA3269F5C5F8}" sibTransId="{FF89099F-A152-4A36-8F1D-189B86748E1B}"/>
    <dgm:cxn modelId="{4ADB7980-2851-4FD9-A2BA-078EF248D889}" type="presOf" srcId="{98273836-C1C8-4EC2-82A7-BEC3FD1BFD68}" destId="{2FE7E8E4-9154-4D87-9993-130947C6F03A}" srcOrd="0" destOrd="0" presId="urn:microsoft.com/office/officeart/2018/5/layout/CenteredIconLabelDescriptionList"/>
    <dgm:cxn modelId="{135A8081-C927-4C56-8042-E7F22E7884D2}" srcId="{5495571F-DBAA-443D-AE35-2B6D694C7B25}" destId="{4208A6C6-B47A-4F57-81E8-0407CABCE245}" srcOrd="0" destOrd="0" parTransId="{21CDAC4D-135E-4466-AB8F-C6503157162D}" sibTransId="{B5D63944-344A-483C-A25D-AE8F71FD83C7}"/>
    <dgm:cxn modelId="{ADA02C8F-C73C-4EA0-9AE3-1FD663D7E9ED}" srcId="{98273836-C1C8-4EC2-82A7-BEC3FD1BFD68}" destId="{6D065E36-F49D-469E-907F-CD671C96FA7A}" srcOrd="0" destOrd="0" parTransId="{5EAA9649-34CE-4267-A063-DB1F7C38567A}" sibTransId="{2E9D7C23-E2E4-4B25-9F05-C34FD8C2537D}"/>
    <dgm:cxn modelId="{F0E40393-814F-4176-A537-4A48378A125A}" srcId="{98273836-C1C8-4EC2-82A7-BEC3FD1BFD68}" destId="{5495571F-DBAA-443D-AE35-2B6D694C7B25}" srcOrd="4" destOrd="0" parTransId="{5960DD79-0AD4-4E0D-936A-CB1B4B98F242}" sibTransId="{EF9E4543-F208-47CB-B086-92075903C5A1}"/>
    <dgm:cxn modelId="{4D7C6594-5B67-494C-AF44-BE26473BC036}" srcId="{6D065E36-F49D-469E-907F-CD671C96FA7A}" destId="{E8B5102E-698D-4D0A-B059-72868ABDC70B}" srcOrd="0" destOrd="0" parTransId="{B8620A24-887F-4CEF-8E5D-EBB4415C7EF7}" sibTransId="{35C62559-037D-4AA6-AA92-7C7A2A3233AE}"/>
    <dgm:cxn modelId="{3257C997-F700-46D9-9D9A-02B673855A48}" type="presOf" srcId="{EB9548AA-D6C7-4DB0-9CDC-7DF35193CCAD}" destId="{C78DF676-E458-4940-A21E-1FAC2AB77C94}" srcOrd="0" destOrd="0" presId="urn:microsoft.com/office/officeart/2018/5/layout/CenteredIconLabelDescriptionList"/>
    <dgm:cxn modelId="{B9AEFD99-502C-46D9-A26B-E9ADC3E7820B}" srcId="{7829C628-73F1-44BF-956C-B789C3D37378}" destId="{F210B394-D28E-4E3C-A260-834420395F01}" srcOrd="0" destOrd="0" parTransId="{09820B8E-7A4F-4054-861A-D8A92F10D18A}" sibTransId="{11428602-88F0-4BA5-9800-399D78464DBA}"/>
    <dgm:cxn modelId="{2DF3F7A2-A84D-4B7D-882F-AE92A68BD866}" srcId="{98273836-C1C8-4EC2-82A7-BEC3FD1BFD68}" destId="{EB9548AA-D6C7-4DB0-9CDC-7DF35193CCAD}" srcOrd="5" destOrd="0" parTransId="{2A22284B-2E5C-4B4D-A8CE-2CB17E60E525}" sibTransId="{739560F1-7F70-45D9-A31F-A718AC91B777}"/>
    <dgm:cxn modelId="{8A65BEB6-C150-4E88-B668-0C22319145AC}" srcId="{98273836-C1C8-4EC2-82A7-BEC3FD1BFD68}" destId="{7829C628-73F1-44BF-956C-B789C3D37378}" srcOrd="1" destOrd="0" parTransId="{A514E75E-375F-4885-860D-64FA56A870B9}" sibTransId="{B0C71054-A9B3-464A-8B2F-52DF26027F1B}"/>
    <dgm:cxn modelId="{E5A0E9BD-8195-4304-AA27-82F8FBA80FED}" type="presOf" srcId="{B3FE87F0-B3AF-47F6-9559-CA5977AF2C90}" destId="{212B5B44-95C7-4B86-8098-221154FDE5B8}" srcOrd="0" destOrd="0" presId="urn:microsoft.com/office/officeart/2018/5/layout/CenteredIconLabelDescriptionList"/>
    <dgm:cxn modelId="{DF7CC0C1-F4AC-4800-AF12-E500AB5AE113}" srcId="{FFEB5B1E-EC41-4783-820A-77931DA856D9}" destId="{FEB0636E-8DBF-432B-B1C5-E62BE3357660}" srcOrd="0" destOrd="0" parTransId="{5C796C00-4B18-47C8-AA42-03AE4C4C42E4}" sibTransId="{74ED1FF1-ADAB-489B-8DD3-EEF0280BAF27}"/>
    <dgm:cxn modelId="{745820C5-9151-4520-867B-1F48C22A0E18}" type="presOf" srcId="{7829C628-73F1-44BF-956C-B789C3D37378}" destId="{51042247-2EDC-4CC1-A433-0BCF09FE00E0}" srcOrd="0" destOrd="0" presId="urn:microsoft.com/office/officeart/2018/5/layout/CenteredIconLabelDescriptionList"/>
    <dgm:cxn modelId="{4575B4C6-94AD-4EBF-94D4-502DBAD37A82}" type="presOf" srcId="{4208A6C6-B47A-4F57-81E8-0407CABCE245}" destId="{7AC85CAD-0E1C-4A26-AB3B-9C3C559DA284}" srcOrd="0" destOrd="0" presId="urn:microsoft.com/office/officeart/2018/5/layout/CenteredIconLabelDescriptionList"/>
    <dgm:cxn modelId="{194027D7-ECCD-4574-AAD6-844AD9B788B4}" type="presOf" srcId="{FEB0636E-8DBF-432B-B1C5-E62BE3357660}" destId="{0C6DB4C2-FF9D-4274-9D26-A475166147C5}" srcOrd="0" destOrd="0" presId="urn:microsoft.com/office/officeart/2018/5/layout/CenteredIconLabelDescriptionList"/>
    <dgm:cxn modelId="{68BB59E8-C6A6-4E6F-8E38-4A8FDC1ACA1C}" type="presOf" srcId="{6D065E36-F49D-469E-907F-CD671C96FA7A}" destId="{306E62FB-86B6-4ED3-8FFE-06E664A28660}" srcOrd="0" destOrd="0" presId="urn:microsoft.com/office/officeart/2018/5/layout/CenteredIconLabelDescriptionList"/>
    <dgm:cxn modelId="{CB6012FD-7919-49D1-B2BD-A54D3D97FE27}" type="presOf" srcId="{51A585F6-BFCB-409D-9636-1F658FEA0A10}" destId="{1A80EBF8-1509-4EFA-A73F-23B6DEED99BD}" srcOrd="0" destOrd="0" presId="urn:microsoft.com/office/officeart/2018/5/layout/CenteredIconLabelDescriptionList"/>
    <dgm:cxn modelId="{A1D79390-B658-4105-B435-8680BA0BB415}" type="presParOf" srcId="{2FE7E8E4-9154-4D87-9993-130947C6F03A}" destId="{771C6F94-B336-4225-BB03-AF0AD59DF16C}" srcOrd="0" destOrd="0" presId="urn:microsoft.com/office/officeart/2018/5/layout/CenteredIconLabelDescriptionList"/>
    <dgm:cxn modelId="{47A3D597-D66D-42A6-AD9F-F24969A42497}" type="presParOf" srcId="{771C6F94-B336-4225-BB03-AF0AD59DF16C}" destId="{FAFB2639-7FC4-4C66-92CF-A02E8857C656}" srcOrd="0" destOrd="0" presId="urn:microsoft.com/office/officeart/2018/5/layout/CenteredIconLabelDescriptionList"/>
    <dgm:cxn modelId="{2AD32543-2D4F-4A1A-8C15-09D4BF0D7A68}" type="presParOf" srcId="{771C6F94-B336-4225-BB03-AF0AD59DF16C}" destId="{5A86BF64-B3A9-4F22-8DD2-922DCEBAA66A}" srcOrd="1" destOrd="0" presId="urn:microsoft.com/office/officeart/2018/5/layout/CenteredIconLabelDescriptionList"/>
    <dgm:cxn modelId="{8CFDFB57-1356-4C63-9A84-A4E38318A45E}" type="presParOf" srcId="{771C6F94-B336-4225-BB03-AF0AD59DF16C}" destId="{306E62FB-86B6-4ED3-8FFE-06E664A28660}" srcOrd="2" destOrd="0" presId="urn:microsoft.com/office/officeart/2018/5/layout/CenteredIconLabelDescriptionList"/>
    <dgm:cxn modelId="{071AC70A-1CF0-4CF3-9639-AE3536059BEA}" type="presParOf" srcId="{771C6F94-B336-4225-BB03-AF0AD59DF16C}" destId="{EF5657EA-C95A-4581-8E55-828D212681B4}" srcOrd="3" destOrd="0" presId="urn:microsoft.com/office/officeart/2018/5/layout/CenteredIconLabelDescriptionList"/>
    <dgm:cxn modelId="{509C52A7-00F5-4929-BAFD-27B84C2B943A}" type="presParOf" srcId="{771C6F94-B336-4225-BB03-AF0AD59DF16C}" destId="{8BCEE59F-E0DB-4663-AF3B-DA8FB30363D3}" srcOrd="4" destOrd="0" presId="urn:microsoft.com/office/officeart/2018/5/layout/CenteredIconLabelDescriptionList"/>
    <dgm:cxn modelId="{3F68ED73-9B89-456C-B710-63E975F65B4B}" type="presParOf" srcId="{2FE7E8E4-9154-4D87-9993-130947C6F03A}" destId="{23DFBC29-CBE0-4DBB-9AA0-57A16B8C1333}" srcOrd="1" destOrd="0" presId="urn:microsoft.com/office/officeart/2018/5/layout/CenteredIconLabelDescriptionList"/>
    <dgm:cxn modelId="{A2FC0864-C7EF-41D8-A8EB-27AF11AEDB76}" type="presParOf" srcId="{2FE7E8E4-9154-4D87-9993-130947C6F03A}" destId="{8F45546C-6F1F-4F62-A06F-168D09B0D230}" srcOrd="2" destOrd="0" presId="urn:microsoft.com/office/officeart/2018/5/layout/CenteredIconLabelDescriptionList"/>
    <dgm:cxn modelId="{2DE5D3CB-3C2D-4C70-B0A3-E1581E739F0E}" type="presParOf" srcId="{8F45546C-6F1F-4F62-A06F-168D09B0D230}" destId="{4B5D846A-0C7D-4C60-8D2B-1EF145CD0C6D}" srcOrd="0" destOrd="0" presId="urn:microsoft.com/office/officeart/2018/5/layout/CenteredIconLabelDescriptionList"/>
    <dgm:cxn modelId="{11DABE45-D6DA-4799-836A-E18E0C9CCE4B}" type="presParOf" srcId="{8F45546C-6F1F-4F62-A06F-168D09B0D230}" destId="{E3854DD5-1F0D-49E2-860F-6CE20697A55C}" srcOrd="1" destOrd="0" presId="urn:microsoft.com/office/officeart/2018/5/layout/CenteredIconLabelDescriptionList"/>
    <dgm:cxn modelId="{68118EEF-E3BF-4C05-A8B9-54253EFF6E8C}" type="presParOf" srcId="{8F45546C-6F1F-4F62-A06F-168D09B0D230}" destId="{51042247-2EDC-4CC1-A433-0BCF09FE00E0}" srcOrd="2" destOrd="0" presId="urn:microsoft.com/office/officeart/2018/5/layout/CenteredIconLabelDescriptionList"/>
    <dgm:cxn modelId="{0ED29F03-98D4-4C61-B1D9-BBC1674E5C00}" type="presParOf" srcId="{8F45546C-6F1F-4F62-A06F-168D09B0D230}" destId="{C0C1F9AB-5174-4CB1-9D69-EC7E05F4D708}" srcOrd="3" destOrd="0" presId="urn:microsoft.com/office/officeart/2018/5/layout/CenteredIconLabelDescriptionList"/>
    <dgm:cxn modelId="{D37C69D2-F8D0-4A9F-AB34-42C7CA3B6D8E}" type="presParOf" srcId="{8F45546C-6F1F-4F62-A06F-168D09B0D230}" destId="{A4CD659E-305B-4ED2-A71F-7EC1B96017C7}" srcOrd="4" destOrd="0" presId="urn:microsoft.com/office/officeart/2018/5/layout/CenteredIconLabelDescriptionList"/>
    <dgm:cxn modelId="{2598DEB4-2A0F-4FDF-B591-FB07DF74EB20}" type="presParOf" srcId="{2FE7E8E4-9154-4D87-9993-130947C6F03A}" destId="{7D90BE5F-F38D-4B75-903F-D1AAAB7BD2C3}" srcOrd="3" destOrd="0" presId="urn:microsoft.com/office/officeart/2018/5/layout/CenteredIconLabelDescriptionList"/>
    <dgm:cxn modelId="{EA34587A-C7A6-43CA-8F04-49E189CBF1E3}" type="presParOf" srcId="{2FE7E8E4-9154-4D87-9993-130947C6F03A}" destId="{274F117C-08BD-4663-9C88-EB1665FF221A}" srcOrd="4" destOrd="0" presId="urn:microsoft.com/office/officeart/2018/5/layout/CenteredIconLabelDescriptionList"/>
    <dgm:cxn modelId="{08D244CA-E68F-464D-939E-1883DDCA7437}" type="presParOf" srcId="{274F117C-08BD-4663-9C88-EB1665FF221A}" destId="{CFDE7F5E-889E-4F93-81E2-46C2468FC348}" srcOrd="0" destOrd="0" presId="urn:microsoft.com/office/officeart/2018/5/layout/CenteredIconLabelDescriptionList"/>
    <dgm:cxn modelId="{267049F5-C13C-4856-93B9-E6F22E3CB6EE}" type="presParOf" srcId="{274F117C-08BD-4663-9C88-EB1665FF221A}" destId="{14F05D47-C599-41D9-A8FE-34BABD18BF83}" srcOrd="1" destOrd="0" presId="urn:microsoft.com/office/officeart/2018/5/layout/CenteredIconLabelDescriptionList"/>
    <dgm:cxn modelId="{C2BA62F0-B1DC-4C07-9B64-E1FA22CC8A9F}" type="presParOf" srcId="{274F117C-08BD-4663-9C88-EB1665FF221A}" destId="{AB48A22D-D20A-45EE-9921-A32BC772B2C2}" srcOrd="2" destOrd="0" presId="urn:microsoft.com/office/officeart/2018/5/layout/CenteredIconLabelDescriptionList"/>
    <dgm:cxn modelId="{E1EB57E8-9EF2-4FDB-ADCB-2556C17B5D76}" type="presParOf" srcId="{274F117C-08BD-4663-9C88-EB1665FF221A}" destId="{EBC0AD72-C16E-4C73-87B4-089661EB69D1}" srcOrd="3" destOrd="0" presId="urn:microsoft.com/office/officeart/2018/5/layout/CenteredIconLabelDescriptionList"/>
    <dgm:cxn modelId="{2BA561A2-89AA-4784-80AF-815F15919151}" type="presParOf" srcId="{274F117C-08BD-4663-9C88-EB1665FF221A}" destId="{212B5B44-95C7-4B86-8098-221154FDE5B8}" srcOrd="4" destOrd="0" presId="urn:microsoft.com/office/officeart/2018/5/layout/CenteredIconLabelDescriptionList"/>
    <dgm:cxn modelId="{60D1F941-F5CA-47A3-9FC1-B372A33C89EF}" type="presParOf" srcId="{2FE7E8E4-9154-4D87-9993-130947C6F03A}" destId="{DA5E9415-5E8C-41B9-B444-FCF85C7B8D08}" srcOrd="5" destOrd="0" presId="urn:microsoft.com/office/officeart/2018/5/layout/CenteredIconLabelDescriptionList"/>
    <dgm:cxn modelId="{491D7B7D-46A7-4D9A-88C3-95FC0595F27D}" type="presParOf" srcId="{2FE7E8E4-9154-4D87-9993-130947C6F03A}" destId="{FA8F69B2-FDF9-422A-ACE4-9CDC1503EF81}" srcOrd="6" destOrd="0" presId="urn:microsoft.com/office/officeart/2018/5/layout/CenteredIconLabelDescriptionList"/>
    <dgm:cxn modelId="{4E594BD4-F135-49E5-8245-A650049A663A}" type="presParOf" srcId="{FA8F69B2-FDF9-422A-ACE4-9CDC1503EF81}" destId="{07D5E340-16C3-4FA9-90B6-E1212653A92C}" srcOrd="0" destOrd="0" presId="urn:microsoft.com/office/officeart/2018/5/layout/CenteredIconLabelDescriptionList"/>
    <dgm:cxn modelId="{127D9E8C-3C09-4ED2-964B-3390D26330A8}" type="presParOf" srcId="{FA8F69B2-FDF9-422A-ACE4-9CDC1503EF81}" destId="{02400169-B0B7-4729-80B0-9EC5959E6061}" srcOrd="1" destOrd="0" presId="urn:microsoft.com/office/officeart/2018/5/layout/CenteredIconLabelDescriptionList"/>
    <dgm:cxn modelId="{C99D3DDA-9071-4BFE-B992-23A2AF568215}" type="presParOf" srcId="{FA8F69B2-FDF9-422A-ACE4-9CDC1503EF81}" destId="{F0EF8AFF-CEFE-4B7D-9AD9-8C7328008C34}" srcOrd="2" destOrd="0" presId="urn:microsoft.com/office/officeart/2018/5/layout/CenteredIconLabelDescriptionList"/>
    <dgm:cxn modelId="{6A20B7EE-E721-418D-97E5-8E24510A6B04}" type="presParOf" srcId="{FA8F69B2-FDF9-422A-ACE4-9CDC1503EF81}" destId="{08C7D375-1EB2-4855-9446-2208D0ABC543}" srcOrd="3" destOrd="0" presId="urn:microsoft.com/office/officeart/2018/5/layout/CenteredIconLabelDescriptionList"/>
    <dgm:cxn modelId="{D2DAC0B7-EB5E-41C0-AD29-3EAB5932697A}" type="presParOf" srcId="{FA8F69B2-FDF9-422A-ACE4-9CDC1503EF81}" destId="{0C6DB4C2-FF9D-4274-9D26-A475166147C5}" srcOrd="4" destOrd="0" presId="urn:microsoft.com/office/officeart/2018/5/layout/CenteredIconLabelDescriptionList"/>
    <dgm:cxn modelId="{CEEFDD8D-5AD0-40D4-9B44-B4CAACC20CEB}" type="presParOf" srcId="{2FE7E8E4-9154-4D87-9993-130947C6F03A}" destId="{99CA7A04-29EB-4E6B-86DC-C7AEF1F2E60C}" srcOrd="7" destOrd="0" presId="urn:microsoft.com/office/officeart/2018/5/layout/CenteredIconLabelDescriptionList"/>
    <dgm:cxn modelId="{356C51EC-1008-4BE3-84B9-D4B920DBB928}" type="presParOf" srcId="{2FE7E8E4-9154-4D87-9993-130947C6F03A}" destId="{A0935752-B1CD-4888-8033-3B91AC347B63}" srcOrd="8" destOrd="0" presId="urn:microsoft.com/office/officeart/2018/5/layout/CenteredIconLabelDescriptionList"/>
    <dgm:cxn modelId="{9DEB1A1B-7EB3-4557-A803-0535B9203EC4}" type="presParOf" srcId="{A0935752-B1CD-4888-8033-3B91AC347B63}" destId="{15E86F2E-FD22-44D1-AED5-886889265B94}" srcOrd="0" destOrd="0" presId="urn:microsoft.com/office/officeart/2018/5/layout/CenteredIconLabelDescriptionList"/>
    <dgm:cxn modelId="{8A255798-4345-4CBF-9021-941FCFAF4D56}" type="presParOf" srcId="{A0935752-B1CD-4888-8033-3B91AC347B63}" destId="{B26C1E26-5052-44AE-95BD-C1CAF937C658}" srcOrd="1" destOrd="0" presId="urn:microsoft.com/office/officeart/2018/5/layout/CenteredIconLabelDescriptionList"/>
    <dgm:cxn modelId="{D8C350ED-826C-4FA6-856E-6CC252586F29}" type="presParOf" srcId="{A0935752-B1CD-4888-8033-3B91AC347B63}" destId="{1B1F43A8-A906-4380-B084-D65FB956E270}" srcOrd="2" destOrd="0" presId="urn:microsoft.com/office/officeart/2018/5/layout/CenteredIconLabelDescriptionList"/>
    <dgm:cxn modelId="{6DF7E294-5043-4F7C-A7FB-1F79EA9FAF61}" type="presParOf" srcId="{A0935752-B1CD-4888-8033-3B91AC347B63}" destId="{F6A3B8A7-96C9-4067-97D5-37D2EAB5BFE1}" srcOrd="3" destOrd="0" presId="urn:microsoft.com/office/officeart/2018/5/layout/CenteredIconLabelDescriptionList"/>
    <dgm:cxn modelId="{029B5FAE-BD31-495A-935A-0C04978BFA49}" type="presParOf" srcId="{A0935752-B1CD-4888-8033-3B91AC347B63}" destId="{7AC85CAD-0E1C-4A26-AB3B-9C3C559DA284}" srcOrd="4" destOrd="0" presId="urn:microsoft.com/office/officeart/2018/5/layout/CenteredIconLabelDescriptionList"/>
    <dgm:cxn modelId="{860FFD6F-E163-4538-A0D4-D5CDC39BBCE0}" type="presParOf" srcId="{2FE7E8E4-9154-4D87-9993-130947C6F03A}" destId="{C5E89954-69B8-461E-89C8-344EF438C492}" srcOrd="9" destOrd="0" presId="urn:microsoft.com/office/officeart/2018/5/layout/CenteredIconLabelDescriptionList"/>
    <dgm:cxn modelId="{56195E60-64F1-441F-8170-826EA8F1A2B8}" type="presParOf" srcId="{2FE7E8E4-9154-4D87-9993-130947C6F03A}" destId="{A4EE112F-8322-4A94-933C-7E25282584F2}" srcOrd="10" destOrd="0" presId="urn:microsoft.com/office/officeart/2018/5/layout/CenteredIconLabelDescriptionList"/>
    <dgm:cxn modelId="{BAF7E357-8DCD-4FAA-9883-C23B245A0A84}" type="presParOf" srcId="{A4EE112F-8322-4A94-933C-7E25282584F2}" destId="{10C4C847-328E-484D-B467-E2301421C1F1}" srcOrd="0" destOrd="0" presId="urn:microsoft.com/office/officeart/2018/5/layout/CenteredIconLabelDescriptionList"/>
    <dgm:cxn modelId="{FD3B5D05-EF29-4BFD-9780-FC5DE0A702D0}" type="presParOf" srcId="{A4EE112F-8322-4A94-933C-7E25282584F2}" destId="{8BA23F18-EBBC-4343-B692-400F5A6EFB76}" srcOrd="1" destOrd="0" presId="urn:microsoft.com/office/officeart/2018/5/layout/CenteredIconLabelDescriptionList"/>
    <dgm:cxn modelId="{3DFCE0EB-29D2-447D-A2D7-AC901994A307}" type="presParOf" srcId="{A4EE112F-8322-4A94-933C-7E25282584F2}" destId="{C78DF676-E458-4940-A21E-1FAC2AB77C94}" srcOrd="2" destOrd="0" presId="urn:microsoft.com/office/officeart/2018/5/layout/CenteredIconLabelDescriptionList"/>
    <dgm:cxn modelId="{4E03AA27-422A-49FA-AF52-DF1AE24F35E3}" type="presParOf" srcId="{A4EE112F-8322-4A94-933C-7E25282584F2}" destId="{B01DA307-E943-4B40-B0B2-42000D5C7B02}" srcOrd="3" destOrd="0" presId="urn:microsoft.com/office/officeart/2018/5/layout/CenteredIconLabelDescriptionList"/>
    <dgm:cxn modelId="{1333610D-3169-4A27-BA78-A84D3A2CC872}" type="presParOf" srcId="{A4EE112F-8322-4A94-933C-7E25282584F2}" destId="{1A80EBF8-1509-4EFA-A73F-23B6DEED99B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defRPr b="1"/>
          </a:pPr>
          <a:r>
            <a:rPr lang="en-GB" dirty="0"/>
            <a:t>Spotify Charts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</a:t>
          </a:r>
          <a:r>
            <a:rPr lang="en-US" dirty="0" err="1"/>
            <a:t>fychart</a:t>
          </a:r>
          <a:r>
            <a:rPr lang="en-US" dirty="0"/>
            <a:t> Python library</a:t>
          </a:r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r>
            <a:rPr lang="en-US" dirty="0"/>
            <a:t>‘global’ and Great Britain (‘</a:t>
          </a:r>
          <a:r>
            <a:rPr lang="en-US" dirty="0" err="1"/>
            <a:t>gb</a:t>
          </a:r>
          <a:r>
            <a:rPr lang="en-US" dirty="0"/>
            <a:t>’)</a:t>
          </a:r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4D81762C-A5FC-4F37-B9D5-6F5F666F53D8}">
      <dgm:prSet/>
      <dgm:spPr/>
      <dgm:t>
        <a:bodyPr/>
        <a:lstStyle/>
        <a:p>
          <a:r>
            <a:rPr lang="en-GB" baseline="0" dirty="0"/>
            <a:t>Target date: Weekly charts between 1 March 2019 and 29 February 2020</a:t>
          </a:r>
          <a:endParaRPr lang="en-US" dirty="0"/>
        </a:p>
      </dgm:t>
    </dgm:pt>
    <dgm:pt modelId="{B3F64860-9957-4E91-A674-34FD5A867D6F}" type="parTrans" cxnId="{EA1E5D36-122B-4446-A4BB-CA3BE748A1AB}">
      <dgm:prSet/>
      <dgm:spPr/>
      <dgm:t>
        <a:bodyPr/>
        <a:lstStyle/>
        <a:p>
          <a:endParaRPr lang="en-US"/>
        </a:p>
      </dgm:t>
    </dgm:pt>
    <dgm:pt modelId="{AA1C28B0-2AD5-4E7E-B0C3-7811B01F180B}" type="sibTrans" cxnId="{EA1E5D36-122B-4446-A4BB-CA3BE748A1A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r>
            <a:rPr lang="en-GB" baseline="0" dirty="0"/>
            <a:t>About 5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EA1E5D36-122B-4446-A4BB-CA3BE748A1AB}" srcId="{1BB14049-9F76-40F0-B194-EC40C15F85BA}" destId="{4D81762C-A5FC-4F37-B9D5-6F5F666F53D8}" srcOrd="1" destOrd="0" parTransId="{B3F64860-9957-4E91-A674-34FD5A867D6F}" sibTransId="{AA1C28B0-2AD5-4E7E-B0C3-7811B01F180B}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5E9BC2D6-6B1A-4106-B02D-52F93ED840C5}" type="presOf" srcId="{4D81762C-A5FC-4F37-B9D5-6F5F666F53D8}" destId="{517DA660-2DFC-4CA6-9FED-5FBB5D14257A}" srcOrd="0" destOrd="1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Artists</a:t>
          </a:r>
          <a:endParaRPr lang="en-US" dirty="0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Extracted from </a:t>
          </a:r>
          <a:r>
            <a:rPr lang="en-GB" baseline="0" dirty="0" err="1"/>
            <a:t>MusicBrainz</a:t>
          </a:r>
          <a:r>
            <a:rPr lang="en-GB" baseline="0" dirty="0"/>
            <a:t> using </a:t>
          </a:r>
          <a:r>
            <a:rPr lang="en-GB" baseline="0" dirty="0" err="1"/>
            <a:t>postgres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Artist table with MBID field is extracted from database. MBID field provides link between datasets</a:t>
          </a:r>
          <a:endParaRPr lang="en-US" dirty="0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About 3 hours 10 minutes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7EDDC46-B981-45AF-9A24-E0931A1F98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240CA-EB32-4EC3-AC3F-9B14ABFE7245}">
      <dgm:prSet/>
      <dgm:spPr/>
      <dgm:t>
        <a:bodyPr/>
        <a:lstStyle/>
        <a:p>
          <a:pPr>
            <a:defRPr b="1"/>
          </a:pPr>
          <a:r>
            <a:rPr lang="en-GB"/>
            <a:t>UK Events</a:t>
          </a:r>
          <a:endParaRPr lang="en-US"/>
        </a:p>
      </dgm:t>
    </dgm:pt>
    <dgm:pt modelId="{1B5BD299-BE10-4244-9094-FE16A2CCF8BE}" type="parTrans" cxnId="{48340C1C-A755-460D-829A-0255B3CE9284}">
      <dgm:prSet/>
      <dgm:spPr/>
      <dgm:t>
        <a:bodyPr/>
        <a:lstStyle/>
        <a:p>
          <a:endParaRPr lang="en-US"/>
        </a:p>
      </dgm:t>
    </dgm:pt>
    <dgm:pt modelId="{9D10B3AC-70C8-418E-9675-1F407E6ECE24}" type="sibTrans" cxnId="{48340C1C-A755-460D-829A-0255B3CE9284}">
      <dgm:prSet/>
      <dgm:spPr/>
      <dgm:t>
        <a:bodyPr/>
        <a:lstStyle/>
        <a:p>
          <a:endParaRPr lang="en-US"/>
        </a:p>
      </dgm:t>
    </dgm:pt>
    <dgm:pt modelId="{94DF5D2C-4AB9-4379-97FC-240C36DCF970}">
      <dgm:prSet/>
      <dgm:spPr/>
      <dgm:t>
        <a:bodyPr/>
        <a:lstStyle/>
        <a:p>
          <a:r>
            <a:rPr lang="en-GB" baseline="0" dirty="0"/>
            <a:t>Extracted from </a:t>
          </a:r>
          <a:r>
            <a:rPr lang="en-GB" baseline="0" dirty="0" err="1"/>
            <a:t>Songkick</a:t>
          </a:r>
          <a:r>
            <a:rPr lang="en-GB" baseline="0" dirty="0"/>
            <a:t> using Python</a:t>
          </a:r>
          <a:endParaRPr lang="en-US" dirty="0"/>
        </a:p>
      </dgm:t>
    </dgm:pt>
    <dgm:pt modelId="{66EA1527-0F5D-47BA-90F6-1D7647B7CF59}" type="parTrans" cxnId="{29216382-6D6C-44D4-9886-795068BD0A13}">
      <dgm:prSet/>
      <dgm:spPr/>
      <dgm:t>
        <a:bodyPr/>
        <a:lstStyle/>
        <a:p>
          <a:endParaRPr lang="en-US"/>
        </a:p>
      </dgm:t>
    </dgm:pt>
    <dgm:pt modelId="{954CB3F4-A3F9-4942-8448-1F46F6674956}" type="sibTrans" cxnId="{29216382-6D6C-44D4-9886-795068BD0A13}">
      <dgm:prSet/>
      <dgm:spPr/>
      <dgm:t>
        <a:bodyPr/>
        <a:lstStyle/>
        <a:p>
          <a:endParaRPr lang="en-US"/>
        </a:p>
      </dgm:t>
    </dgm:pt>
    <dgm:pt modelId="{1BB14049-9F76-40F0-B194-EC40C15F85BA}">
      <dgm:prSet/>
      <dgm:spPr/>
      <dgm:t>
        <a:bodyPr/>
        <a:lstStyle/>
        <a:p>
          <a:pPr>
            <a:defRPr b="1"/>
          </a:pPr>
          <a:r>
            <a:rPr lang="en-GB"/>
            <a:t>Keywords and search terms</a:t>
          </a:r>
          <a:endParaRPr lang="en-US"/>
        </a:p>
      </dgm:t>
    </dgm:pt>
    <dgm:pt modelId="{89350E53-9FFC-47EE-A8F1-74EF6EE3EA6C}" type="parTrans" cxnId="{671A75FF-D785-444F-B553-7F96C372B246}">
      <dgm:prSet/>
      <dgm:spPr/>
      <dgm:t>
        <a:bodyPr/>
        <a:lstStyle/>
        <a:p>
          <a:endParaRPr lang="en-US"/>
        </a:p>
      </dgm:t>
    </dgm:pt>
    <dgm:pt modelId="{392D56A3-F4B9-46F0-8A74-5199527495D4}" type="sibTrans" cxnId="{671A75FF-D785-444F-B553-7F96C372B246}">
      <dgm:prSet/>
      <dgm:spPr/>
      <dgm:t>
        <a:bodyPr/>
        <a:lstStyle/>
        <a:p>
          <a:endParaRPr lang="en-US"/>
        </a:p>
      </dgm:t>
    </dgm:pt>
    <dgm:pt modelId="{3C9B504F-E69C-46C4-897A-99B6F24CC44D}">
      <dgm:prSet/>
      <dgm:spPr/>
      <dgm:t>
        <a:bodyPr/>
        <a:lstStyle/>
        <a:p>
          <a:r>
            <a:rPr lang="en-GB" baseline="0"/>
            <a:t>MBIDs of all active artist from MusicBrainz (Provides link between datasets)</a:t>
          </a:r>
          <a:endParaRPr lang="en-US"/>
        </a:p>
      </dgm:t>
    </dgm:pt>
    <dgm:pt modelId="{C8EEEF80-972F-42E3-9E51-1CD32D65056A}" type="parTrans" cxnId="{B767FEF0-E71A-4F2D-8B5B-4801A2008EBB}">
      <dgm:prSet/>
      <dgm:spPr/>
      <dgm:t>
        <a:bodyPr/>
        <a:lstStyle/>
        <a:p>
          <a:endParaRPr lang="en-US"/>
        </a:p>
      </dgm:t>
    </dgm:pt>
    <dgm:pt modelId="{296DF746-986A-4702-8B1F-D6BB1239251D}" type="sibTrans" cxnId="{B767FEF0-E71A-4F2D-8B5B-4801A2008EBB}">
      <dgm:prSet/>
      <dgm:spPr/>
      <dgm:t>
        <a:bodyPr/>
        <a:lstStyle/>
        <a:p>
          <a:endParaRPr lang="en-US"/>
        </a:p>
      </dgm:t>
    </dgm:pt>
    <dgm:pt modelId="{4D81762C-A5FC-4F37-B9D5-6F5F666F53D8}">
      <dgm:prSet/>
      <dgm:spPr/>
      <dgm:t>
        <a:bodyPr/>
        <a:lstStyle/>
        <a:p>
          <a:r>
            <a:rPr lang="en-GB" baseline="0"/>
            <a:t>Target date: all UK Events between 1 March 2019 and 29 February 2020</a:t>
          </a:r>
          <a:endParaRPr lang="en-US"/>
        </a:p>
      </dgm:t>
    </dgm:pt>
    <dgm:pt modelId="{B3F64860-9957-4E91-A674-34FD5A867D6F}" type="parTrans" cxnId="{EA1E5D36-122B-4446-A4BB-CA3BE748A1AB}">
      <dgm:prSet/>
      <dgm:spPr/>
      <dgm:t>
        <a:bodyPr/>
        <a:lstStyle/>
        <a:p>
          <a:endParaRPr lang="en-US"/>
        </a:p>
      </dgm:t>
    </dgm:pt>
    <dgm:pt modelId="{AA1C28B0-2AD5-4E7E-B0C3-7811B01F180B}" type="sibTrans" cxnId="{EA1E5D36-122B-4446-A4BB-CA3BE748A1AB}">
      <dgm:prSet/>
      <dgm:spPr/>
      <dgm:t>
        <a:bodyPr/>
        <a:lstStyle/>
        <a:p>
          <a:endParaRPr lang="en-US"/>
        </a:p>
      </dgm:t>
    </dgm:pt>
    <dgm:pt modelId="{F52F3C52-43C4-43B4-B1D5-8C477B27FE85}">
      <dgm:prSet/>
      <dgm:spPr/>
      <dgm:t>
        <a:bodyPr/>
        <a:lstStyle/>
        <a:p>
          <a:pPr>
            <a:defRPr b="1"/>
          </a:pPr>
          <a:r>
            <a:rPr lang="en-GB"/>
            <a:t>Duration</a:t>
          </a:r>
          <a:endParaRPr lang="en-US"/>
        </a:p>
      </dgm:t>
    </dgm:pt>
    <dgm:pt modelId="{93BC1FF0-B701-48DF-B3EC-E51B22AD4A79}" type="parTrans" cxnId="{B2EA2550-4A1E-4EA5-A841-E1AD4F26C8BD}">
      <dgm:prSet/>
      <dgm:spPr/>
      <dgm:t>
        <a:bodyPr/>
        <a:lstStyle/>
        <a:p>
          <a:endParaRPr lang="en-US"/>
        </a:p>
      </dgm:t>
    </dgm:pt>
    <dgm:pt modelId="{9123D33E-5F75-4A66-8DA9-2B1C597A304E}" type="sibTrans" cxnId="{B2EA2550-4A1E-4EA5-A841-E1AD4F26C8BD}">
      <dgm:prSet/>
      <dgm:spPr/>
      <dgm:t>
        <a:bodyPr/>
        <a:lstStyle/>
        <a:p>
          <a:endParaRPr lang="en-US"/>
        </a:p>
      </dgm:t>
    </dgm:pt>
    <dgm:pt modelId="{DD93A320-7832-48D3-A213-19BBCDD4A9B9}">
      <dgm:prSet/>
      <dgm:spPr/>
      <dgm:t>
        <a:bodyPr/>
        <a:lstStyle/>
        <a:p>
          <a:r>
            <a:rPr lang="en-GB" baseline="0" dirty="0"/>
            <a:t>Over 2 days</a:t>
          </a:r>
          <a:endParaRPr lang="en-US" dirty="0"/>
        </a:p>
      </dgm:t>
    </dgm:pt>
    <dgm:pt modelId="{B2489C78-165E-4EF1-8EA0-4EE88B89B5FC}" type="parTrans" cxnId="{1408B48E-890F-48BE-BDCA-AF8DBE68D26F}">
      <dgm:prSet/>
      <dgm:spPr/>
      <dgm:t>
        <a:bodyPr/>
        <a:lstStyle/>
        <a:p>
          <a:endParaRPr lang="en-US"/>
        </a:p>
      </dgm:t>
    </dgm:pt>
    <dgm:pt modelId="{95477191-A93D-44BF-8979-959246CC1E29}" type="sibTrans" cxnId="{1408B48E-890F-48BE-BDCA-AF8DBE68D26F}">
      <dgm:prSet/>
      <dgm:spPr/>
      <dgm:t>
        <a:bodyPr/>
        <a:lstStyle/>
        <a:p>
          <a:endParaRPr lang="en-US"/>
        </a:p>
      </dgm:t>
    </dgm:pt>
    <dgm:pt modelId="{47615FFB-61DD-492D-8CE4-C03F712177EF}" type="pres">
      <dgm:prSet presAssocID="{77EDDC46-B981-45AF-9A24-E0931A1F980F}" presName="root" presStyleCnt="0">
        <dgm:presLayoutVars>
          <dgm:dir/>
          <dgm:resizeHandles val="exact"/>
        </dgm:presLayoutVars>
      </dgm:prSet>
      <dgm:spPr/>
    </dgm:pt>
    <dgm:pt modelId="{5C48AC32-3F83-45B8-8DD5-2CECAFF7445E}" type="pres">
      <dgm:prSet presAssocID="{78E240CA-EB32-4EC3-AC3F-9B14ABFE7245}" presName="compNode" presStyleCnt="0"/>
      <dgm:spPr/>
    </dgm:pt>
    <dgm:pt modelId="{5832ABEA-7EA0-4C2D-871C-EFCA575AE7C2}" type="pres">
      <dgm:prSet presAssocID="{78E240CA-EB32-4EC3-AC3F-9B14ABFE72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C5D2BB-130C-4D60-BB1E-7CE17BD4FBF6}" type="pres">
      <dgm:prSet presAssocID="{78E240CA-EB32-4EC3-AC3F-9B14ABFE7245}" presName="iconSpace" presStyleCnt="0"/>
      <dgm:spPr/>
    </dgm:pt>
    <dgm:pt modelId="{DFDB1FA4-24FF-4115-AB09-03DC445D666B}" type="pres">
      <dgm:prSet presAssocID="{78E240CA-EB32-4EC3-AC3F-9B14ABFE7245}" presName="parTx" presStyleLbl="revTx" presStyleIdx="0" presStyleCnt="6">
        <dgm:presLayoutVars>
          <dgm:chMax val="0"/>
          <dgm:chPref val="0"/>
        </dgm:presLayoutVars>
      </dgm:prSet>
      <dgm:spPr/>
    </dgm:pt>
    <dgm:pt modelId="{E19DE2FA-720D-4F08-808D-4E2C220F284F}" type="pres">
      <dgm:prSet presAssocID="{78E240CA-EB32-4EC3-AC3F-9B14ABFE7245}" presName="txSpace" presStyleCnt="0"/>
      <dgm:spPr/>
    </dgm:pt>
    <dgm:pt modelId="{D9B8FE2B-D2E2-40C9-9C80-6145CD316B0E}" type="pres">
      <dgm:prSet presAssocID="{78E240CA-EB32-4EC3-AC3F-9B14ABFE7245}" presName="desTx" presStyleLbl="revTx" presStyleIdx="1" presStyleCnt="6">
        <dgm:presLayoutVars/>
      </dgm:prSet>
      <dgm:spPr/>
    </dgm:pt>
    <dgm:pt modelId="{D6D5DDD6-B9BE-493B-B87C-9300BE384EED}" type="pres">
      <dgm:prSet presAssocID="{9D10B3AC-70C8-418E-9675-1F407E6ECE24}" presName="sibTrans" presStyleCnt="0"/>
      <dgm:spPr/>
    </dgm:pt>
    <dgm:pt modelId="{AD8CD674-F95D-49AA-BB44-D8A5D489CD50}" type="pres">
      <dgm:prSet presAssocID="{1BB14049-9F76-40F0-B194-EC40C15F85BA}" presName="compNode" presStyleCnt="0"/>
      <dgm:spPr/>
    </dgm:pt>
    <dgm:pt modelId="{A283ED2C-FC53-4241-994E-59981C06D374}" type="pres">
      <dgm:prSet presAssocID="{1BB14049-9F76-40F0-B194-EC40C15F85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0F67D-FC55-4412-94DA-7AEE9432AB3F}" type="pres">
      <dgm:prSet presAssocID="{1BB14049-9F76-40F0-B194-EC40C15F85BA}" presName="iconSpace" presStyleCnt="0"/>
      <dgm:spPr/>
    </dgm:pt>
    <dgm:pt modelId="{EFA730F8-27BB-4BB1-BDC1-DFCC606DB6AA}" type="pres">
      <dgm:prSet presAssocID="{1BB14049-9F76-40F0-B194-EC40C15F85BA}" presName="parTx" presStyleLbl="revTx" presStyleIdx="2" presStyleCnt="6">
        <dgm:presLayoutVars>
          <dgm:chMax val="0"/>
          <dgm:chPref val="0"/>
        </dgm:presLayoutVars>
      </dgm:prSet>
      <dgm:spPr/>
    </dgm:pt>
    <dgm:pt modelId="{A984E56B-82DF-4709-90F7-F0D2E861F48B}" type="pres">
      <dgm:prSet presAssocID="{1BB14049-9F76-40F0-B194-EC40C15F85BA}" presName="txSpace" presStyleCnt="0"/>
      <dgm:spPr/>
    </dgm:pt>
    <dgm:pt modelId="{517DA660-2DFC-4CA6-9FED-5FBB5D14257A}" type="pres">
      <dgm:prSet presAssocID="{1BB14049-9F76-40F0-B194-EC40C15F85BA}" presName="desTx" presStyleLbl="revTx" presStyleIdx="3" presStyleCnt="6">
        <dgm:presLayoutVars/>
      </dgm:prSet>
      <dgm:spPr/>
    </dgm:pt>
    <dgm:pt modelId="{35652C06-B470-4853-96C5-ACF47E4195EB}" type="pres">
      <dgm:prSet presAssocID="{392D56A3-F4B9-46F0-8A74-5199527495D4}" presName="sibTrans" presStyleCnt="0"/>
      <dgm:spPr/>
    </dgm:pt>
    <dgm:pt modelId="{07BF86CD-7F6A-417A-ACA8-6F894ADCAF58}" type="pres">
      <dgm:prSet presAssocID="{F52F3C52-43C4-43B4-B1D5-8C477B27FE85}" presName="compNode" presStyleCnt="0"/>
      <dgm:spPr/>
    </dgm:pt>
    <dgm:pt modelId="{CF5E01A1-6B6B-4B1D-8DFD-046D74471EAD}" type="pres">
      <dgm:prSet presAssocID="{F52F3C52-43C4-43B4-B1D5-8C477B27F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A857311-1AE3-4AC0-96BB-198D041B32FA}" type="pres">
      <dgm:prSet presAssocID="{F52F3C52-43C4-43B4-B1D5-8C477B27FE85}" presName="iconSpace" presStyleCnt="0"/>
      <dgm:spPr/>
    </dgm:pt>
    <dgm:pt modelId="{AA458DBE-174C-48AA-B06C-A1040580DE31}" type="pres">
      <dgm:prSet presAssocID="{F52F3C52-43C4-43B4-B1D5-8C477B27FE85}" presName="parTx" presStyleLbl="revTx" presStyleIdx="4" presStyleCnt="6">
        <dgm:presLayoutVars>
          <dgm:chMax val="0"/>
          <dgm:chPref val="0"/>
        </dgm:presLayoutVars>
      </dgm:prSet>
      <dgm:spPr/>
    </dgm:pt>
    <dgm:pt modelId="{9F1B2AC6-A238-49B2-B742-C450CA3CEC1F}" type="pres">
      <dgm:prSet presAssocID="{F52F3C52-43C4-43B4-B1D5-8C477B27FE85}" presName="txSpace" presStyleCnt="0"/>
      <dgm:spPr/>
    </dgm:pt>
    <dgm:pt modelId="{301B035D-E74B-4F48-B103-A16386579B3D}" type="pres">
      <dgm:prSet presAssocID="{F52F3C52-43C4-43B4-B1D5-8C477B27FE85}" presName="desTx" presStyleLbl="revTx" presStyleIdx="5" presStyleCnt="6">
        <dgm:presLayoutVars/>
      </dgm:prSet>
      <dgm:spPr/>
    </dgm:pt>
  </dgm:ptLst>
  <dgm:cxnLst>
    <dgm:cxn modelId="{C30FE300-0ADC-4949-9B21-AC285A0641E4}" type="presOf" srcId="{78E240CA-EB32-4EC3-AC3F-9B14ABFE7245}" destId="{DFDB1FA4-24FF-4115-AB09-03DC445D666B}" srcOrd="0" destOrd="0" presId="urn:microsoft.com/office/officeart/2018/5/layout/CenteredIconLabelDescriptionList"/>
    <dgm:cxn modelId="{46C9AD0C-2C6C-47E8-AB2F-B0718772F724}" type="presOf" srcId="{1BB14049-9F76-40F0-B194-EC40C15F85BA}" destId="{EFA730F8-27BB-4BB1-BDC1-DFCC606DB6AA}" srcOrd="0" destOrd="0" presId="urn:microsoft.com/office/officeart/2018/5/layout/CenteredIconLabelDescriptionList"/>
    <dgm:cxn modelId="{48340C1C-A755-460D-829A-0255B3CE9284}" srcId="{77EDDC46-B981-45AF-9A24-E0931A1F980F}" destId="{78E240CA-EB32-4EC3-AC3F-9B14ABFE7245}" srcOrd="0" destOrd="0" parTransId="{1B5BD299-BE10-4244-9094-FE16A2CCF8BE}" sibTransId="{9D10B3AC-70C8-418E-9675-1F407E6ECE24}"/>
    <dgm:cxn modelId="{19ED351F-8381-4584-850C-9D9DA97FFB2C}" type="presOf" srcId="{3C9B504F-E69C-46C4-897A-99B6F24CC44D}" destId="{517DA660-2DFC-4CA6-9FED-5FBB5D14257A}" srcOrd="0" destOrd="0" presId="urn:microsoft.com/office/officeart/2018/5/layout/CenteredIconLabelDescriptionList"/>
    <dgm:cxn modelId="{EA1E5D36-122B-4446-A4BB-CA3BE748A1AB}" srcId="{1BB14049-9F76-40F0-B194-EC40C15F85BA}" destId="{4D81762C-A5FC-4F37-B9D5-6F5F666F53D8}" srcOrd="1" destOrd="0" parTransId="{B3F64860-9957-4E91-A674-34FD5A867D6F}" sibTransId="{AA1C28B0-2AD5-4E7E-B0C3-7811B01F180B}"/>
    <dgm:cxn modelId="{D2770F46-CAD5-4E97-ADDF-3563477BCAF9}" type="presOf" srcId="{94DF5D2C-4AB9-4379-97FC-240C36DCF970}" destId="{D9B8FE2B-D2E2-40C9-9C80-6145CD316B0E}" srcOrd="0" destOrd="0" presId="urn:microsoft.com/office/officeart/2018/5/layout/CenteredIconLabelDescriptionList"/>
    <dgm:cxn modelId="{B2EA2550-4A1E-4EA5-A841-E1AD4F26C8BD}" srcId="{77EDDC46-B981-45AF-9A24-E0931A1F980F}" destId="{F52F3C52-43C4-43B4-B1D5-8C477B27FE85}" srcOrd="2" destOrd="0" parTransId="{93BC1FF0-B701-48DF-B3EC-E51B22AD4A79}" sibTransId="{9123D33E-5F75-4A66-8DA9-2B1C597A304E}"/>
    <dgm:cxn modelId="{669EE872-B273-4A59-8364-04A9CB306C44}" type="presOf" srcId="{F52F3C52-43C4-43B4-B1D5-8C477B27FE85}" destId="{AA458DBE-174C-48AA-B06C-A1040580DE31}" srcOrd="0" destOrd="0" presId="urn:microsoft.com/office/officeart/2018/5/layout/CenteredIconLabelDescriptionList"/>
    <dgm:cxn modelId="{0E0A0381-7AF1-4513-8BA5-B7BE2D256427}" type="presOf" srcId="{77EDDC46-B981-45AF-9A24-E0931A1F980F}" destId="{47615FFB-61DD-492D-8CE4-C03F712177EF}" srcOrd="0" destOrd="0" presId="urn:microsoft.com/office/officeart/2018/5/layout/CenteredIconLabelDescriptionList"/>
    <dgm:cxn modelId="{29216382-6D6C-44D4-9886-795068BD0A13}" srcId="{78E240CA-EB32-4EC3-AC3F-9B14ABFE7245}" destId="{94DF5D2C-4AB9-4379-97FC-240C36DCF970}" srcOrd="0" destOrd="0" parTransId="{66EA1527-0F5D-47BA-90F6-1D7647B7CF59}" sibTransId="{954CB3F4-A3F9-4942-8448-1F46F6674956}"/>
    <dgm:cxn modelId="{1408B48E-890F-48BE-BDCA-AF8DBE68D26F}" srcId="{F52F3C52-43C4-43B4-B1D5-8C477B27FE85}" destId="{DD93A320-7832-48D3-A213-19BBCDD4A9B9}" srcOrd="0" destOrd="0" parTransId="{B2489C78-165E-4EF1-8EA0-4EE88B89B5FC}" sibTransId="{95477191-A93D-44BF-8979-959246CC1E29}"/>
    <dgm:cxn modelId="{80430A93-DA80-463C-B516-7A1792212AC0}" type="presOf" srcId="{DD93A320-7832-48D3-A213-19BBCDD4A9B9}" destId="{301B035D-E74B-4F48-B103-A16386579B3D}" srcOrd="0" destOrd="0" presId="urn:microsoft.com/office/officeart/2018/5/layout/CenteredIconLabelDescriptionList"/>
    <dgm:cxn modelId="{5E9BC2D6-6B1A-4106-B02D-52F93ED840C5}" type="presOf" srcId="{4D81762C-A5FC-4F37-B9D5-6F5F666F53D8}" destId="{517DA660-2DFC-4CA6-9FED-5FBB5D14257A}" srcOrd="0" destOrd="1" presId="urn:microsoft.com/office/officeart/2018/5/layout/CenteredIconLabelDescriptionList"/>
    <dgm:cxn modelId="{B767FEF0-E71A-4F2D-8B5B-4801A2008EBB}" srcId="{1BB14049-9F76-40F0-B194-EC40C15F85BA}" destId="{3C9B504F-E69C-46C4-897A-99B6F24CC44D}" srcOrd="0" destOrd="0" parTransId="{C8EEEF80-972F-42E3-9E51-1CD32D65056A}" sibTransId="{296DF746-986A-4702-8B1F-D6BB1239251D}"/>
    <dgm:cxn modelId="{671A75FF-D785-444F-B553-7F96C372B246}" srcId="{77EDDC46-B981-45AF-9A24-E0931A1F980F}" destId="{1BB14049-9F76-40F0-B194-EC40C15F85BA}" srcOrd="1" destOrd="0" parTransId="{89350E53-9FFC-47EE-A8F1-74EF6EE3EA6C}" sibTransId="{392D56A3-F4B9-46F0-8A74-5199527495D4}"/>
    <dgm:cxn modelId="{C39C29E0-530F-4307-8B2B-15B3A181B9C7}" type="presParOf" srcId="{47615FFB-61DD-492D-8CE4-C03F712177EF}" destId="{5C48AC32-3F83-45B8-8DD5-2CECAFF7445E}" srcOrd="0" destOrd="0" presId="urn:microsoft.com/office/officeart/2018/5/layout/CenteredIconLabelDescriptionList"/>
    <dgm:cxn modelId="{6B69F1D8-ECFE-4C35-A3E9-2AC688B52B74}" type="presParOf" srcId="{5C48AC32-3F83-45B8-8DD5-2CECAFF7445E}" destId="{5832ABEA-7EA0-4C2D-871C-EFCA575AE7C2}" srcOrd="0" destOrd="0" presId="urn:microsoft.com/office/officeart/2018/5/layout/CenteredIconLabelDescriptionList"/>
    <dgm:cxn modelId="{AEEE50CF-5320-4BA5-BC41-2921C22DF53F}" type="presParOf" srcId="{5C48AC32-3F83-45B8-8DD5-2CECAFF7445E}" destId="{D5C5D2BB-130C-4D60-BB1E-7CE17BD4FBF6}" srcOrd="1" destOrd="0" presId="urn:microsoft.com/office/officeart/2018/5/layout/CenteredIconLabelDescriptionList"/>
    <dgm:cxn modelId="{AC0EA351-DA93-4270-9DC7-90CFF4958964}" type="presParOf" srcId="{5C48AC32-3F83-45B8-8DD5-2CECAFF7445E}" destId="{DFDB1FA4-24FF-4115-AB09-03DC445D666B}" srcOrd="2" destOrd="0" presId="urn:microsoft.com/office/officeart/2018/5/layout/CenteredIconLabelDescriptionList"/>
    <dgm:cxn modelId="{947501BC-578C-4FC5-B70A-993C516D140F}" type="presParOf" srcId="{5C48AC32-3F83-45B8-8DD5-2CECAFF7445E}" destId="{E19DE2FA-720D-4F08-808D-4E2C220F284F}" srcOrd="3" destOrd="0" presId="urn:microsoft.com/office/officeart/2018/5/layout/CenteredIconLabelDescriptionList"/>
    <dgm:cxn modelId="{C7C77C8E-E615-4C91-98B3-6EAD871CE440}" type="presParOf" srcId="{5C48AC32-3F83-45B8-8DD5-2CECAFF7445E}" destId="{D9B8FE2B-D2E2-40C9-9C80-6145CD316B0E}" srcOrd="4" destOrd="0" presId="urn:microsoft.com/office/officeart/2018/5/layout/CenteredIconLabelDescriptionList"/>
    <dgm:cxn modelId="{58C4D3DC-5105-453E-A757-7F4B1D32B89A}" type="presParOf" srcId="{47615FFB-61DD-492D-8CE4-C03F712177EF}" destId="{D6D5DDD6-B9BE-493B-B87C-9300BE384EED}" srcOrd="1" destOrd="0" presId="urn:microsoft.com/office/officeart/2018/5/layout/CenteredIconLabelDescriptionList"/>
    <dgm:cxn modelId="{5E22E10C-B200-4250-89E2-5399EEBC2121}" type="presParOf" srcId="{47615FFB-61DD-492D-8CE4-C03F712177EF}" destId="{AD8CD674-F95D-49AA-BB44-D8A5D489CD50}" srcOrd="2" destOrd="0" presId="urn:microsoft.com/office/officeart/2018/5/layout/CenteredIconLabelDescriptionList"/>
    <dgm:cxn modelId="{6E5C9CF3-2AAB-47C1-8EFE-89CB40B51E51}" type="presParOf" srcId="{AD8CD674-F95D-49AA-BB44-D8A5D489CD50}" destId="{A283ED2C-FC53-4241-994E-59981C06D374}" srcOrd="0" destOrd="0" presId="urn:microsoft.com/office/officeart/2018/5/layout/CenteredIconLabelDescriptionList"/>
    <dgm:cxn modelId="{F6F3B631-8991-4A60-BB71-C1399F4086FA}" type="presParOf" srcId="{AD8CD674-F95D-49AA-BB44-D8A5D489CD50}" destId="{3450F67D-FC55-4412-94DA-7AEE9432AB3F}" srcOrd="1" destOrd="0" presId="urn:microsoft.com/office/officeart/2018/5/layout/CenteredIconLabelDescriptionList"/>
    <dgm:cxn modelId="{680029C8-6A7D-4784-9BC2-ED28C967304E}" type="presParOf" srcId="{AD8CD674-F95D-49AA-BB44-D8A5D489CD50}" destId="{EFA730F8-27BB-4BB1-BDC1-DFCC606DB6AA}" srcOrd="2" destOrd="0" presId="urn:microsoft.com/office/officeart/2018/5/layout/CenteredIconLabelDescriptionList"/>
    <dgm:cxn modelId="{B5FF594F-4499-48AE-A9E6-76112CB95137}" type="presParOf" srcId="{AD8CD674-F95D-49AA-BB44-D8A5D489CD50}" destId="{A984E56B-82DF-4709-90F7-F0D2E861F48B}" srcOrd="3" destOrd="0" presId="urn:microsoft.com/office/officeart/2018/5/layout/CenteredIconLabelDescriptionList"/>
    <dgm:cxn modelId="{F446D80D-F1C2-4115-84DC-B4A85671D2E0}" type="presParOf" srcId="{AD8CD674-F95D-49AA-BB44-D8A5D489CD50}" destId="{517DA660-2DFC-4CA6-9FED-5FBB5D14257A}" srcOrd="4" destOrd="0" presId="urn:microsoft.com/office/officeart/2018/5/layout/CenteredIconLabelDescriptionList"/>
    <dgm:cxn modelId="{87FBE328-1DCE-44E0-ABAC-93345ACD25A2}" type="presParOf" srcId="{47615FFB-61DD-492D-8CE4-C03F712177EF}" destId="{35652C06-B470-4853-96C5-ACF47E4195EB}" srcOrd="3" destOrd="0" presId="urn:microsoft.com/office/officeart/2018/5/layout/CenteredIconLabelDescriptionList"/>
    <dgm:cxn modelId="{446AF963-8111-4861-8225-4DC4B4E92CD8}" type="presParOf" srcId="{47615FFB-61DD-492D-8CE4-C03F712177EF}" destId="{07BF86CD-7F6A-417A-ACA8-6F894ADCAF58}" srcOrd="4" destOrd="0" presId="urn:microsoft.com/office/officeart/2018/5/layout/CenteredIconLabelDescriptionList"/>
    <dgm:cxn modelId="{C24067A7-859B-4CCD-834D-B9BAD12691DB}" type="presParOf" srcId="{07BF86CD-7F6A-417A-ACA8-6F894ADCAF58}" destId="{CF5E01A1-6B6B-4B1D-8DFD-046D74471EAD}" srcOrd="0" destOrd="0" presId="urn:microsoft.com/office/officeart/2018/5/layout/CenteredIconLabelDescriptionList"/>
    <dgm:cxn modelId="{AE9AA5C5-148E-459C-A457-76CB4F321777}" type="presParOf" srcId="{07BF86CD-7F6A-417A-ACA8-6F894ADCAF58}" destId="{7A857311-1AE3-4AC0-96BB-198D041B32FA}" srcOrd="1" destOrd="0" presId="urn:microsoft.com/office/officeart/2018/5/layout/CenteredIconLabelDescriptionList"/>
    <dgm:cxn modelId="{46F0E8B1-0ED8-4EF1-B5C0-4C7D3DEACA8A}" type="presParOf" srcId="{07BF86CD-7F6A-417A-ACA8-6F894ADCAF58}" destId="{AA458DBE-174C-48AA-B06C-A1040580DE31}" srcOrd="2" destOrd="0" presId="urn:microsoft.com/office/officeart/2018/5/layout/CenteredIconLabelDescriptionList"/>
    <dgm:cxn modelId="{1434BBE2-50AE-4F31-8C6D-0191A69B9839}" type="presParOf" srcId="{07BF86CD-7F6A-417A-ACA8-6F894ADCAF58}" destId="{9F1B2AC6-A238-49B2-B742-C450CA3CEC1F}" srcOrd="3" destOrd="0" presId="urn:microsoft.com/office/officeart/2018/5/layout/CenteredIconLabelDescriptionList"/>
    <dgm:cxn modelId="{25107FEC-0F20-4B38-9DAB-2A44C3B7764F}" type="presParOf" srcId="{07BF86CD-7F6A-417A-ACA8-6F894ADCAF58}" destId="{301B035D-E74B-4F48-B103-A16386579B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AB053-DCF9-493D-9A10-9C5DBE266DF2}">
      <dsp:nvSpPr>
        <dsp:cNvPr id="0" name=""/>
        <dsp:cNvSpPr/>
      </dsp:nvSpPr>
      <dsp:spPr>
        <a:xfrm>
          <a:off x="0" y="0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Which artist (national or international) to invite for a gig?</a:t>
          </a:r>
          <a:endParaRPr lang="en-US" sz="2000" kern="1200" dirty="0"/>
        </a:p>
      </dsp:txBody>
      <dsp:txXfrm>
        <a:off x="29879" y="29879"/>
        <a:ext cx="3543715" cy="960401"/>
      </dsp:txXfrm>
    </dsp:sp>
    <dsp:sp modelId="{A9A1E03A-169D-4C23-810C-E5D840A75BE3}">
      <dsp:nvSpPr>
        <dsp:cNvPr id="0" name=""/>
        <dsp:cNvSpPr/>
      </dsp:nvSpPr>
      <dsp:spPr>
        <a:xfrm>
          <a:off x="396200" y="1205642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artist must have a social following and recent success!</a:t>
          </a:r>
          <a:endParaRPr lang="en-US" sz="2000" kern="1200" dirty="0"/>
        </a:p>
      </dsp:txBody>
      <dsp:txXfrm>
        <a:off x="426079" y="1235521"/>
        <a:ext cx="3611687" cy="960401"/>
      </dsp:txXfrm>
    </dsp:sp>
    <dsp:sp modelId="{D1CEC077-FFEE-47E5-8495-D9E590659F15}">
      <dsp:nvSpPr>
        <dsp:cNvPr id="0" name=""/>
        <dsp:cNvSpPr/>
      </dsp:nvSpPr>
      <dsp:spPr>
        <a:xfrm>
          <a:off x="786487" y="2411285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This gig must have a lot of impact!</a:t>
          </a:r>
          <a:endParaRPr lang="en-US" sz="2000" kern="1200" dirty="0"/>
        </a:p>
      </dsp:txBody>
      <dsp:txXfrm>
        <a:off x="816366" y="2441164"/>
        <a:ext cx="3617601" cy="960401"/>
      </dsp:txXfrm>
    </dsp:sp>
    <dsp:sp modelId="{D8CE4F38-C62D-4F9F-8FDA-81DF0D71A9C3}">
      <dsp:nvSpPr>
        <dsp:cNvPr id="0" name=""/>
        <dsp:cNvSpPr/>
      </dsp:nvSpPr>
      <dsp:spPr>
        <a:xfrm>
          <a:off x="1182687" y="3616928"/>
          <a:ext cx="4730749" cy="10201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Which location, venue, date, and time is suitable for the gig?</a:t>
          </a:r>
          <a:endParaRPr lang="en-US" sz="2000" kern="1200" dirty="0"/>
        </a:p>
      </dsp:txBody>
      <dsp:txXfrm>
        <a:off x="1212566" y="3646807"/>
        <a:ext cx="3611687" cy="960401"/>
      </dsp:txXfrm>
    </dsp:sp>
    <dsp:sp modelId="{33906B6A-C530-4830-A238-765AB04A779F}">
      <dsp:nvSpPr>
        <dsp:cNvPr id="0" name=""/>
        <dsp:cNvSpPr/>
      </dsp:nvSpPr>
      <dsp:spPr>
        <a:xfrm>
          <a:off x="4067646" y="781349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216844" y="781349"/>
        <a:ext cx="364707" cy="498985"/>
      </dsp:txXfrm>
    </dsp:sp>
    <dsp:sp modelId="{6364601E-2340-4E04-8B4F-AE9D7D74D650}">
      <dsp:nvSpPr>
        <dsp:cNvPr id="0" name=""/>
        <dsp:cNvSpPr/>
      </dsp:nvSpPr>
      <dsp:spPr>
        <a:xfrm>
          <a:off x="4463846" y="1986992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613044" y="1986992"/>
        <a:ext cx="364707" cy="498985"/>
      </dsp:txXfrm>
    </dsp:sp>
    <dsp:sp modelId="{FDB9C0FF-74A9-4F44-9295-0E4BDF371593}">
      <dsp:nvSpPr>
        <dsp:cNvPr id="0" name=""/>
        <dsp:cNvSpPr/>
      </dsp:nvSpPr>
      <dsp:spPr>
        <a:xfrm>
          <a:off x="4854133" y="3192635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003331" y="3192635"/>
        <a:ext cx="364707" cy="4989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UK Venues</a:t>
          </a:r>
          <a:endParaRPr lang="en-US" sz="1700" kern="1200" dirty="0"/>
        </a:p>
      </dsp:txBody>
      <dsp:txXfrm>
        <a:off x="4097" y="1933466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Python</a:t>
          </a:r>
          <a:endParaRPr lang="en-US" sz="1300" kern="1200" dirty="0"/>
        </a:p>
      </dsp:txBody>
      <dsp:txXfrm>
        <a:off x="4097" y="2397891"/>
        <a:ext cx="2864531" cy="195569"/>
      </dsp:txXfrm>
    </dsp:sp>
    <dsp:sp modelId="{A283ED2C-FC53-4241-994E-59981C06D374}">
      <dsp:nvSpPr>
        <dsp:cNvPr id="0" name=""/>
        <dsp:cNvSpPr/>
      </dsp:nvSpPr>
      <dsp:spPr>
        <a:xfrm>
          <a:off x="4300894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933466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Venue ID</a:t>
          </a:r>
          <a:endParaRPr lang="en-US" sz="1300" kern="1200" dirty="0"/>
        </a:p>
      </dsp:txBody>
      <dsp:txXfrm>
        <a:off x="3369921" y="2397891"/>
        <a:ext cx="2864531" cy="195569"/>
      </dsp:txXfrm>
    </dsp:sp>
    <dsp:sp modelId="{CF5E01A1-6B6B-4B1D-8DFD-046D74471EAD}">
      <dsp:nvSpPr>
        <dsp:cNvPr id="0" name=""/>
        <dsp:cNvSpPr/>
      </dsp:nvSpPr>
      <dsp:spPr>
        <a:xfrm>
          <a:off x="7666718" y="856177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93346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933466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397891"/>
          <a:ext cx="2864531" cy="19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15 minutes</a:t>
          </a:r>
          <a:endParaRPr lang="en-US" sz="1300" kern="1200" dirty="0"/>
        </a:p>
      </dsp:txBody>
      <dsp:txXfrm>
        <a:off x="6735746" y="2397891"/>
        <a:ext cx="2864531" cy="195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A29D1-F197-4417-850B-D413B4736E0D}">
      <dsp:nvSpPr>
        <dsp:cNvPr id="0" name=""/>
        <dsp:cNvSpPr/>
      </dsp:nvSpPr>
      <dsp:spPr>
        <a:xfrm>
          <a:off x="0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Which artist have enjoyed the most stream count and have tracks in the top chart position in the UK?</a:t>
          </a:r>
          <a:endParaRPr lang="en-US" sz="2100" kern="1200" dirty="0"/>
        </a:p>
      </dsp:txBody>
      <dsp:txXfrm>
        <a:off x="0" y="1414826"/>
        <a:ext cx="3001367" cy="2233936"/>
      </dsp:txXfrm>
    </dsp:sp>
    <dsp:sp modelId="{37640803-070D-499B-91F2-FA343138D680}">
      <dsp:nvSpPr>
        <dsp:cNvPr id="0" name=""/>
        <dsp:cNvSpPr/>
      </dsp:nvSpPr>
      <dsp:spPr>
        <a:xfrm>
          <a:off x="942199" y="372322"/>
          <a:ext cx="1116968" cy="11169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05775" y="535898"/>
        <a:ext cx="789816" cy="789816"/>
      </dsp:txXfrm>
    </dsp:sp>
    <dsp:sp modelId="{E6BB75DC-E24D-45DB-BB95-57210604B512}">
      <dsp:nvSpPr>
        <dsp:cNvPr id="0" name=""/>
        <dsp:cNvSpPr/>
      </dsp:nvSpPr>
      <dsp:spPr>
        <a:xfrm>
          <a:off x="0" y="3723155"/>
          <a:ext cx="3001367" cy="72"/>
        </a:xfrm>
        <a:prstGeom prst="rect">
          <a:avLst/>
        </a:prstGeom>
        <a:solidFill>
          <a:schemeClr val="accent2">
            <a:hueOff val="-678595"/>
            <a:satOff val="2237"/>
            <a:lumOff val="2392"/>
            <a:alphaOff val="0"/>
          </a:schemeClr>
        </a:solidFill>
        <a:ln w="15875" cap="flat" cmpd="sng" algn="ctr">
          <a:solidFill>
            <a:schemeClr val="accent2">
              <a:hueOff val="-678595"/>
              <a:satOff val="2237"/>
              <a:lumOff val="2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711E6-6CDE-4D34-80F9-9BD8230FD911}">
      <dsp:nvSpPr>
        <dsp:cNvPr id="0" name=""/>
        <dsp:cNvSpPr/>
      </dsp:nvSpPr>
      <dsp:spPr>
        <a:xfrm>
          <a:off x="3301503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What is most popular time of the year and the day of week to hold an event in the UK?</a:t>
          </a:r>
          <a:endParaRPr lang="en-US" sz="2100" kern="1200" dirty="0"/>
        </a:p>
      </dsp:txBody>
      <dsp:txXfrm>
        <a:off x="3301503" y="1414826"/>
        <a:ext cx="3001367" cy="2233936"/>
      </dsp:txXfrm>
    </dsp:sp>
    <dsp:sp modelId="{24CFCCB5-57C3-404B-ADF9-124330F1E68F}">
      <dsp:nvSpPr>
        <dsp:cNvPr id="0" name=""/>
        <dsp:cNvSpPr/>
      </dsp:nvSpPr>
      <dsp:spPr>
        <a:xfrm>
          <a:off x="4243703" y="372322"/>
          <a:ext cx="1116968" cy="1116968"/>
        </a:xfrm>
        <a:prstGeom prst="ellipse">
          <a:avLst/>
        </a:prstGeom>
        <a:solidFill>
          <a:schemeClr val="accent2">
            <a:hueOff val="-1357190"/>
            <a:satOff val="4474"/>
            <a:lumOff val="4784"/>
            <a:alphaOff val="0"/>
          </a:schemeClr>
        </a:solidFill>
        <a:ln w="15875" cap="flat" cmpd="sng" algn="ctr">
          <a:solidFill>
            <a:schemeClr val="accent2">
              <a:hueOff val="-1357190"/>
              <a:satOff val="4474"/>
              <a:lumOff val="4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07279" y="535898"/>
        <a:ext cx="789816" cy="789816"/>
      </dsp:txXfrm>
    </dsp:sp>
    <dsp:sp modelId="{05B697E9-80C3-43BA-817C-009E7EF9F9CA}">
      <dsp:nvSpPr>
        <dsp:cNvPr id="0" name=""/>
        <dsp:cNvSpPr/>
      </dsp:nvSpPr>
      <dsp:spPr>
        <a:xfrm>
          <a:off x="3301503" y="3723155"/>
          <a:ext cx="3001367" cy="72"/>
        </a:xfrm>
        <a:prstGeom prst="rect">
          <a:avLst/>
        </a:prstGeom>
        <a:solidFill>
          <a:schemeClr val="accent2">
            <a:hueOff val="-2035785"/>
            <a:satOff val="6711"/>
            <a:lumOff val="7177"/>
            <a:alphaOff val="0"/>
          </a:schemeClr>
        </a:solidFill>
        <a:ln w="15875" cap="flat" cmpd="sng" algn="ctr">
          <a:solidFill>
            <a:schemeClr val="accent2">
              <a:hueOff val="-2035785"/>
              <a:satOff val="6711"/>
              <a:lumOff val="7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8A904-8637-498D-88DF-363A601F85F5}">
      <dsp:nvSpPr>
        <dsp:cNvPr id="0" name=""/>
        <dsp:cNvSpPr/>
      </dsp:nvSpPr>
      <dsp:spPr>
        <a:xfrm>
          <a:off x="6603007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Which UK location and venue is most popular for live music events?</a:t>
          </a:r>
          <a:endParaRPr lang="en-US" sz="2100" kern="1200" dirty="0"/>
        </a:p>
      </dsp:txBody>
      <dsp:txXfrm>
        <a:off x="6603007" y="1414826"/>
        <a:ext cx="3001367" cy="2233936"/>
      </dsp:txXfrm>
    </dsp:sp>
    <dsp:sp modelId="{78B423BF-3660-47C3-8FCB-F5D347B1C806}">
      <dsp:nvSpPr>
        <dsp:cNvPr id="0" name=""/>
        <dsp:cNvSpPr/>
      </dsp:nvSpPr>
      <dsp:spPr>
        <a:xfrm>
          <a:off x="7545207" y="372322"/>
          <a:ext cx="1116968" cy="1116968"/>
        </a:xfrm>
        <a:prstGeom prst="ellipse">
          <a:avLst/>
        </a:prstGeom>
        <a:solidFill>
          <a:schemeClr val="accent2">
            <a:hueOff val="-2714380"/>
            <a:satOff val="8948"/>
            <a:lumOff val="9569"/>
            <a:alphaOff val="0"/>
          </a:schemeClr>
        </a:solidFill>
        <a:ln w="15875" cap="flat" cmpd="sng" algn="ctr">
          <a:solidFill>
            <a:schemeClr val="accent2">
              <a:hueOff val="-2714380"/>
              <a:satOff val="8948"/>
              <a:lumOff val="9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08783" y="535898"/>
        <a:ext cx="789816" cy="789816"/>
      </dsp:txXfrm>
    </dsp:sp>
    <dsp:sp modelId="{2F3254EA-FDEC-4269-9425-80255FAB03DB}">
      <dsp:nvSpPr>
        <dsp:cNvPr id="0" name=""/>
        <dsp:cNvSpPr/>
      </dsp:nvSpPr>
      <dsp:spPr>
        <a:xfrm>
          <a:off x="6603007" y="3723155"/>
          <a:ext cx="3001367" cy="72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3C3A6-3084-4264-B375-B7C2E6355E4F}">
      <dsp:nvSpPr>
        <dsp:cNvPr id="0" name=""/>
        <dsp:cNvSpPr/>
      </dsp:nvSpPr>
      <dsp:spPr>
        <a:xfrm>
          <a:off x="6893" y="384075"/>
          <a:ext cx="3124932" cy="93747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Spotify Charts </a:t>
          </a:r>
          <a:endParaRPr lang="en-US" sz="3300" kern="1200"/>
        </a:p>
      </dsp:txBody>
      <dsp:txXfrm>
        <a:off x="6893" y="384075"/>
        <a:ext cx="3124932" cy="937479"/>
      </dsp:txXfrm>
    </dsp:sp>
    <dsp:sp modelId="{F68A9B39-6A16-44F0-8DA7-08271A229BC3}">
      <dsp:nvSpPr>
        <dsp:cNvPr id="0" name=""/>
        <dsp:cNvSpPr/>
      </dsp:nvSpPr>
      <dsp:spPr>
        <a:xfrm>
          <a:off x="6893" y="1321555"/>
          <a:ext cx="3124932" cy="161886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124 million subscribers compared to Apple music’s 60 million (Feb 2020, musically.com)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artists (national or international) to invite for the gig 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artists with recent success</a:t>
          </a:r>
          <a:endParaRPr lang="en-US" sz="1100" kern="1200"/>
        </a:p>
      </dsp:txBody>
      <dsp:txXfrm>
        <a:off x="6893" y="1321555"/>
        <a:ext cx="3124932" cy="1618862"/>
      </dsp:txXfrm>
    </dsp:sp>
    <dsp:sp modelId="{1DE2FA96-3C04-426A-A93F-75740284293E}">
      <dsp:nvSpPr>
        <dsp:cNvPr id="0" name=""/>
        <dsp:cNvSpPr/>
      </dsp:nvSpPr>
      <dsp:spPr>
        <a:xfrm>
          <a:off x="3239721" y="384075"/>
          <a:ext cx="3124932" cy="937479"/>
        </a:xfrm>
        <a:prstGeom prst="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MusicBrainz</a:t>
          </a:r>
          <a:endParaRPr lang="en-US" sz="3300" kern="1200"/>
        </a:p>
      </dsp:txBody>
      <dsp:txXfrm>
        <a:off x="3239721" y="384075"/>
        <a:ext cx="3124932" cy="937479"/>
      </dsp:txXfrm>
    </dsp:sp>
    <dsp:sp modelId="{8AA1E6DD-044F-44E0-84A0-E37DAAD0848B}">
      <dsp:nvSpPr>
        <dsp:cNvPr id="0" name=""/>
        <dsp:cNvSpPr/>
      </dsp:nvSpPr>
      <dsp:spPr>
        <a:xfrm>
          <a:off x="3239721" y="1321555"/>
          <a:ext cx="3124932" cy="1618862"/>
        </a:xfrm>
        <a:prstGeom prst="rect">
          <a:avLst/>
        </a:prstGeom>
        <a:solidFill>
          <a:schemeClr val="accent5">
            <a:tint val="40000"/>
            <a:alpha val="90000"/>
            <a:hueOff val="-887704"/>
            <a:satOff val="-2520"/>
            <a:lumOff val="7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87704"/>
              <a:satOff val="-2520"/>
              <a:lumOff val="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MusicBrainz Identifiers (MBIDs) links music datasets</a:t>
          </a:r>
          <a:endParaRPr lang="en-US" sz="1100" kern="1200"/>
        </a:p>
      </dsp:txBody>
      <dsp:txXfrm>
        <a:off x="3239721" y="1321555"/>
        <a:ext cx="3124932" cy="1618862"/>
      </dsp:txXfrm>
    </dsp:sp>
    <dsp:sp modelId="{65B7C114-0AC9-47DC-940B-639668E70542}">
      <dsp:nvSpPr>
        <dsp:cNvPr id="0" name=""/>
        <dsp:cNvSpPr/>
      </dsp:nvSpPr>
      <dsp:spPr>
        <a:xfrm>
          <a:off x="6472548" y="384075"/>
          <a:ext cx="3124932" cy="937479"/>
        </a:xfrm>
        <a:prstGeom prst="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939" tIns="246939" rIns="246939" bIns="246939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Songkick</a:t>
          </a:r>
          <a:endParaRPr lang="en-US" sz="3300" kern="1200"/>
        </a:p>
      </dsp:txBody>
      <dsp:txXfrm>
        <a:off x="6472548" y="384075"/>
        <a:ext cx="3124932" cy="937479"/>
      </dsp:txXfrm>
    </dsp:sp>
    <dsp:sp modelId="{25B4F258-7CE6-4633-895D-E815DA0A0621}">
      <dsp:nvSpPr>
        <dsp:cNvPr id="0" name=""/>
        <dsp:cNvSpPr/>
      </dsp:nvSpPr>
      <dsp:spPr>
        <a:xfrm>
          <a:off x="6472548" y="1321555"/>
          <a:ext cx="3124932" cy="1618862"/>
        </a:xfrm>
        <a:prstGeom prst="rect">
          <a:avLst/>
        </a:prstGeom>
        <a:solidFill>
          <a:schemeClr val="accent5">
            <a:tint val="40000"/>
            <a:alpha val="90000"/>
            <a:hueOff val="-1775408"/>
            <a:satOff val="-5040"/>
            <a:lumOff val="15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775408"/>
              <a:satOff val="-5040"/>
              <a:lumOff val="1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74" tIns="308674" rIns="308674" bIns="30867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events or gigs with a lot of impact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provide data to identify suitable location, venue, date, and time for the gig</a:t>
          </a:r>
          <a:endParaRPr lang="en-US" sz="1100" kern="1200"/>
        </a:p>
      </dsp:txBody>
      <dsp:txXfrm>
        <a:off x="6472548" y="1321555"/>
        <a:ext cx="3124932" cy="1618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96148-46AA-40C9-BA7C-8124C0D4198C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08CCF-6CC7-4E0E-B2D6-04B8C8DDFC68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850F4-F4F1-4A46-BE87-D541772F8F0A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No user’s location data associated with play-counts</a:t>
          </a:r>
          <a:endParaRPr lang="en-US" sz="2500" kern="1200"/>
        </a:p>
      </dsp:txBody>
      <dsp:txXfrm>
        <a:off x="1529865" y="566"/>
        <a:ext cx="4383571" cy="1324558"/>
      </dsp:txXfrm>
    </dsp:sp>
    <dsp:sp modelId="{C33902FD-BD47-40F2-B0D0-9BB49C9B91A0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1ED96-CF05-4552-8461-687A0C5AFB54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CD472-59CE-4660-8686-1BB7219143FD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Play-count data useful for global analysis</a:t>
          </a:r>
          <a:endParaRPr lang="en-US" sz="2500" kern="1200"/>
        </a:p>
      </dsp:txBody>
      <dsp:txXfrm>
        <a:off x="1529865" y="1656264"/>
        <a:ext cx="4383571" cy="1324558"/>
      </dsp:txXfrm>
    </dsp:sp>
    <dsp:sp modelId="{89696DD0-EF01-4C8D-973C-36052F2A9616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5AA07-0DAF-4F8C-AACC-8D23AE2057B0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91F20-F1A4-4516-9DDB-426A106602AC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To get useful data will involve complex data mining</a:t>
          </a:r>
          <a:endParaRPr lang="en-US" sz="2500" kern="1200"/>
        </a:p>
      </dsp:txBody>
      <dsp:txXfrm>
        <a:off x="1529865" y="3311963"/>
        <a:ext cx="4383571" cy="1324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78649-2CBD-44F8-AF1B-F688EE15ECE3}">
      <dsp:nvSpPr>
        <dsp:cNvPr id="0" name=""/>
        <dsp:cNvSpPr/>
      </dsp:nvSpPr>
      <dsp:spPr>
        <a:xfrm>
          <a:off x="1091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A325E-ACD8-4F64-8551-10AED8D9B2F7}">
      <dsp:nvSpPr>
        <dsp:cNvPr id="0" name=""/>
        <dsp:cNvSpPr/>
      </dsp:nvSpPr>
      <dsp:spPr>
        <a:xfrm>
          <a:off x="1091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PostgreSQL </a:t>
          </a:r>
          <a:endParaRPr lang="en-US" sz="1900" kern="1200"/>
        </a:p>
      </dsp:txBody>
      <dsp:txXfrm>
        <a:off x="1091" y="1705251"/>
        <a:ext cx="2122031" cy="318304"/>
      </dsp:txXfrm>
    </dsp:sp>
    <dsp:sp modelId="{B21A9DC9-1398-433D-87A8-A134469D8CE4}">
      <dsp:nvSpPr>
        <dsp:cNvPr id="0" name=""/>
        <dsp:cNvSpPr/>
      </dsp:nvSpPr>
      <dsp:spPr>
        <a:xfrm>
          <a:off x="1091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Data storing and staging</a:t>
          </a:r>
          <a:endParaRPr lang="en-US" sz="1400" kern="1200"/>
        </a:p>
      </dsp:txBody>
      <dsp:txXfrm>
        <a:off x="1091" y="2054178"/>
        <a:ext cx="2122031" cy="373611"/>
      </dsp:txXfrm>
    </dsp:sp>
    <dsp:sp modelId="{AABB1D5E-FC8E-47F8-8950-E19D70A3FB0F}">
      <dsp:nvSpPr>
        <dsp:cNvPr id="0" name=""/>
        <dsp:cNvSpPr/>
      </dsp:nvSpPr>
      <dsp:spPr>
        <a:xfrm>
          <a:off x="2494478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1201C-23B7-4500-AC4F-08E6813E9DD2}">
      <dsp:nvSpPr>
        <dsp:cNvPr id="0" name=""/>
        <dsp:cNvSpPr/>
      </dsp:nvSpPr>
      <dsp:spPr>
        <a:xfrm>
          <a:off x="2494478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Jupyter Notebook</a:t>
          </a:r>
          <a:endParaRPr lang="en-US" sz="1900" kern="1200"/>
        </a:p>
      </dsp:txBody>
      <dsp:txXfrm>
        <a:off x="2494478" y="1705251"/>
        <a:ext cx="2122031" cy="318304"/>
      </dsp:txXfrm>
    </dsp:sp>
    <dsp:sp modelId="{3F106D0F-B716-4042-B9C9-B450F8735FD0}">
      <dsp:nvSpPr>
        <dsp:cNvPr id="0" name=""/>
        <dsp:cNvSpPr/>
      </dsp:nvSpPr>
      <dsp:spPr>
        <a:xfrm>
          <a:off x="2494478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Development environment</a:t>
          </a:r>
          <a:endParaRPr lang="en-US" sz="1400" kern="1200"/>
        </a:p>
      </dsp:txBody>
      <dsp:txXfrm>
        <a:off x="2494478" y="2054178"/>
        <a:ext cx="2122031" cy="373611"/>
      </dsp:txXfrm>
    </dsp:sp>
    <dsp:sp modelId="{2DE2B459-0341-4B77-B83B-3EAC4ABD63EB}">
      <dsp:nvSpPr>
        <dsp:cNvPr id="0" name=""/>
        <dsp:cNvSpPr/>
      </dsp:nvSpPr>
      <dsp:spPr>
        <a:xfrm>
          <a:off x="4987865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FFA35-12B7-4CCB-BCCD-95698C2038DE}">
      <dsp:nvSpPr>
        <dsp:cNvPr id="0" name=""/>
        <dsp:cNvSpPr/>
      </dsp:nvSpPr>
      <dsp:spPr>
        <a:xfrm>
          <a:off x="4987865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Python</a:t>
          </a:r>
          <a:endParaRPr lang="en-US" sz="1900" kern="1200"/>
        </a:p>
      </dsp:txBody>
      <dsp:txXfrm>
        <a:off x="4987865" y="1705251"/>
        <a:ext cx="2122031" cy="318304"/>
      </dsp:txXfrm>
    </dsp:sp>
    <dsp:sp modelId="{5D233466-607F-4105-8FF2-0B8A0CDFDB47}">
      <dsp:nvSpPr>
        <dsp:cNvPr id="0" name=""/>
        <dsp:cNvSpPr/>
      </dsp:nvSpPr>
      <dsp:spPr>
        <a:xfrm>
          <a:off x="4987865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Data extraction, cleaning, and analysis</a:t>
          </a:r>
          <a:endParaRPr lang="en-US" sz="1400" kern="1200"/>
        </a:p>
      </dsp:txBody>
      <dsp:txXfrm>
        <a:off x="4987865" y="2054178"/>
        <a:ext cx="2122031" cy="373611"/>
      </dsp:txXfrm>
    </dsp:sp>
    <dsp:sp modelId="{E8FDCCF1-CC6D-44FA-ADE8-D6839B150210}">
      <dsp:nvSpPr>
        <dsp:cNvPr id="0" name=""/>
        <dsp:cNvSpPr/>
      </dsp:nvSpPr>
      <dsp:spPr>
        <a:xfrm>
          <a:off x="7481251" y="896704"/>
          <a:ext cx="742710" cy="742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72EB8-F070-42B7-8DA3-5D2B6E9A5145}">
      <dsp:nvSpPr>
        <dsp:cNvPr id="0" name=""/>
        <dsp:cNvSpPr/>
      </dsp:nvSpPr>
      <dsp:spPr>
        <a:xfrm>
          <a:off x="7481251" y="1705251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GitHub repository</a:t>
          </a:r>
          <a:endParaRPr lang="en-US" sz="1900" kern="1200"/>
        </a:p>
      </dsp:txBody>
      <dsp:txXfrm>
        <a:off x="7481251" y="1705251"/>
        <a:ext cx="2122031" cy="318304"/>
      </dsp:txXfrm>
    </dsp:sp>
    <dsp:sp modelId="{D498840A-447B-442C-AD30-44615825749F}">
      <dsp:nvSpPr>
        <dsp:cNvPr id="0" name=""/>
        <dsp:cNvSpPr/>
      </dsp:nvSpPr>
      <dsp:spPr>
        <a:xfrm>
          <a:off x="7481251" y="2054178"/>
          <a:ext cx="2122031" cy="37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B2639-7FC4-4C66-92CF-A02E8857C656}">
      <dsp:nvSpPr>
        <dsp:cNvPr id="0" name=""/>
        <dsp:cNvSpPr/>
      </dsp:nvSpPr>
      <dsp:spPr>
        <a:xfrm>
          <a:off x="455873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E62FB-86B6-4ED3-8FFE-06E664A28660}">
      <dsp:nvSpPr>
        <dsp:cNvPr id="0" name=""/>
        <dsp:cNvSpPr/>
      </dsp:nvSpPr>
      <dsp:spPr>
        <a:xfrm>
          <a:off x="2041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Microsoft Access</a:t>
          </a:r>
          <a:endParaRPr lang="en-US" sz="1400" kern="1200"/>
        </a:p>
      </dsp:txBody>
      <dsp:txXfrm>
        <a:off x="2041" y="1467306"/>
        <a:ext cx="1396406" cy="209460"/>
      </dsp:txXfrm>
    </dsp:sp>
    <dsp:sp modelId="{8BCEE59F-E0DB-4663-AF3B-DA8FB30363D3}">
      <dsp:nvSpPr>
        <dsp:cNvPr id="0" name=""/>
        <dsp:cNvSpPr/>
      </dsp:nvSpPr>
      <dsp:spPr>
        <a:xfrm>
          <a:off x="2041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 and analysis</a:t>
          </a:r>
          <a:endParaRPr lang="en-US" sz="1100" kern="1200"/>
        </a:p>
      </dsp:txBody>
      <dsp:txXfrm>
        <a:off x="2041" y="1706688"/>
        <a:ext cx="1396406" cy="703569"/>
      </dsp:txXfrm>
    </dsp:sp>
    <dsp:sp modelId="{4B5D846A-0C7D-4C60-8D2B-1EF145CD0C6D}">
      <dsp:nvSpPr>
        <dsp:cNvPr id="0" name=""/>
        <dsp:cNvSpPr/>
      </dsp:nvSpPr>
      <dsp:spPr>
        <a:xfrm>
          <a:off x="2096650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42247-2EDC-4CC1-A433-0BCF09FE00E0}">
      <dsp:nvSpPr>
        <dsp:cNvPr id="0" name=""/>
        <dsp:cNvSpPr/>
      </dsp:nvSpPr>
      <dsp:spPr>
        <a:xfrm>
          <a:off x="1642818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Microsoft Excel</a:t>
          </a:r>
          <a:endParaRPr lang="en-US" sz="1400" kern="1200"/>
        </a:p>
      </dsp:txBody>
      <dsp:txXfrm>
        <a:off x="1642818" y="1467306"/>
        <a:ext cx="1396406" cy="209460"/>
      </dsp:txXfrm>
    </dsp:sp>
    <dsp:sp modelId="{A4CD659E-305B-4ED2-A71F-7EC1B96017C7}">
      <dsp:nvSpPr>
        <dsp:cNvPr id="0" name=""/>
        <dsp:cNvSpPr/>
      </dsp:nvSpPr>
      <dsp:spPr>
        <a:xfrm>
          <a:off x="1642818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 and analysis</a:t>
          </a:r>
          <a:endParaRPr lang="en-US" sz="1100" kern="1200"/>
        </a:p>
      </dsp:txBody>
      <dsp:txXfrm>
        <a:off x="1642818" y="1706688"/>
        <a:ext cx="1396406" cy="703569"/>
      </dsp:txXfrm>
    </dsp:sp>
    <dsp:sp modelId="{CFDE7F5E-889E-4F93-81E2-46C2468FC348}">
      <dsp:nvSpPr>
        <dsp:cNvPr id="0" name=""/>
        <dsp:cNvSpPr/>
      </dsp:nvSpPr>
      <dsp:spPr>
        <a:xfrm>
          <a:off x="3737427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8A22D-D20A-45EE-9921-A32BC772B2C2}">
      <dsp:nvSpPr>
        <dsp:cNvPr id="0" name=""/>
        <dsp:cNvSpPr/>
      </dsp:nvSpPr>
      <dsp:spPr>
        <a:xfrm>
          <a:off x="3283595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Tableau</a:t>
          </a:r>
          <a:endParaRPr lang="en-US" sz="1400" kern="1200"/>
        </a:p>
      </dsp:txBody>
      <dsp:txXfrm>
        <a:off x="3283595" y="1467306"/>
        <a:ext cx="1396406" cy="209460"/>
      </dsp:txXfrm>
    </dsp:sp>
    <dsp:sp modelId="{212B5B44-95C7-4B86-8098-221154FDE5B8}">
      <dsp:nvSpPr>
        <dsp:cNvPr id="0" name=""/>
        <dsp:cNvSpPr/>
      </dsp:nvSpPr>
      <dsp:spPr>
        <a:xfrm>
          <a:off x="3283595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User reports</a:t>
          </a:r>
          <a:endParaRPr lang="en-US" sz="1100" kern="1200"/>
        </a:p>
      </dsp:txBody>
      <dsp:txXfrm>
        <a:off x="3283595" y="1706688"/>
        <a:ext cx="1396406" cy="703569"/>
      </dsp:txXfrm>
    </dsp:sp>
    <dsp:sp modelId="{07D5E340-16C3-4FA9-90B6-E1212653A92C}">
      <dsp:nvSpPr>
        <dsp:cNvPr id="0" name=""/>
        <dsp:cNvSpPr/>
      </dsp:nvSpPr>
      <dsp:spPr>
        <a:xfrm>
          <a:off x="5378205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F8AFF-CEFE-4B7D-9AD9-8C7328008C34}">
      <dsp:nvSpPr>
        <dsp:cNvPr id="0" name=""/>
        <dsp:cNvSpPr/>
      </dsp:nvSpPr>
      <dsp:spPr>
        <a:xfrm>
          <a:off x="4924373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Notepad</a:t>
          </a:r>
          <a:endParaRPr lang="en-US" sz="1400" kern="1200"/>
        </a:p>
      </dsp:txBody>
      <dsp:txXfrm>
        <a:off x="4924373" y="1467306"/>
        <a:ext cx="1396406" cy="209460"/>
      </dsp:txXfrm>
    </dsp:sp>
    <dsp:sp modelId="{0C6DB4C2-FF9D-4274-9D26-A475166147C5}">
      <dsp:nvSpPr>
        <dsp:cNvPr id="0" name=""/>
        <dsp:cNvSpPr/>
      </dsp:nvSpPr>
      <dsp:spPr>
        <a:xfrm>
          <a:off x="4924373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</a:t>
          </a:r>
          <a:endParaRPr lang="en-US" sz="1100" kern="1200"/>
        </a:p>
      </dsp:txBody>
      <dsp:txXfrm>
        <a:off x="4924373" y="1706688"/>
        <a:ext cx="1396406" cy="703569"/>
      </dsp:txXfrm>
    </dsp:sp>
    <dsp:sp modelId="{15E86F2E-FD22-44D1-AED5-886889265B94}">
      <dsp:nvSpPr>
        <dsp:cNvPr id="0" name=""/>
        <dsp:cNvSpPr/>
      </dsp:nvSpPr>
      <dsp:spPr>
        <a:xfrm>
          <a:off x="7018982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F43A8-A906-4380-B084-D65FB956E270}">
      <dsp:nvSpPr>
        <dsp:cNvPr id="0" name=""/>
        <dsp:cNvSpPr/>
      </dsp:nvSpPr>
      <dsp:spPr>
        <a:xfrm>
          <a:off x="6565150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PostgreSQL</a:t>
          </a:r>
          <a:endParaRPr lang="en-US" sz="1400" kern="1200"/>
        </a:p>
      </dsp:txBody>
      <dsp:txXfrm>
        <a:off x="6565150" y="1467306"/>
        <a:ext cx="1396406" cy="209460"/>
      </dsp:txXfrm>
    </dsp:sp>
    <dsp:sp modelId="{7AC85CAD-0E1C-4A26-AB3B-9C3C559DA284}">
      <dsp:nvSpPr>
        <dsp:cNvPr id="0" name=""/>
        <dsp:cNvSpPr/>
      </dsp:nvSpPr>
      <dsp:spPr>
        <a:xfrm>
          <a:off x="6565150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warehouse</a:t>
          </a:r>
          <a:endParaRPr lang="en-US" sz="1100" kern="1200"/>
        </a:p>
      </dsp:txBody>
      <dsp:txXfrm>
        <a:off x="6565150" y="1706688"/>
        <a:ext cx="1396406" cy="703569"/>
      </dsp:txXfrm>
    </dsp:sp>
    <dsp:sp modelId="{10C4C847-328E-484D-B467-E2301421C1F1}">
      <dsp:nvSpPr>
        <dsp:cNvPr id="0" name=""/>
        <dsp:cNvSpPr/>
      </dsp:nvSpPr>
      <dsp:spPr>
        <a:xfrm>
          <a:off x="8659759" y="914235"/>
          <a:ext cx="488742" cy="4887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DF676-E458-4940-A21E-1FAC2AB77C94}">
      <dsp:nvSpPr>
        <dsp:cNvPr id="0" name=""/>
        <dsp:cNvSpPr/>
      </dsp:nvSpPr>
      <dsp:spPr>
        <a:xfrm>
          <a:off x="8205927" y="1467306"/>
          <a:ext cx="1396406" cy="20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Dbeaver</a:t>
          </a:r>
          <a:endParaRPr lang="en-US" sz="1400" kern="1200"/>
        </a:p>
      </dsp:txBody>
      <dsp:txXfrm>
        <a:off x="8205927" y="1467306"/>
        <a:ext cx="1396406" cy="209460"/>
      </dsp:txXfrm>
    </dsp:sp>
    <dsp:sp modelId="{1A80EBF8-1509-4EFA-A73F-23B6DEED99BD}">
      <dsp:nvSpPr>
        <dsp:cNvPr id="0" name=""/>
        <dsp:cNvSpPr/>
      </dsp:nvSpPr>
      <dsp:spPr>
        <a:xfrm>
          <a:off x="8205927" y="1706688"/>
          <a:ext cx="1396406" cy="703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analysis</a:t>
          </a:r>
          <a:endParaRPr lang="en-US" sz="1100" kern="1200"/>
        </a:p>
      </dsp:txBody>
      <dsp:txXfrm>
        <a:off x="8205927" y="1706688"/>
        <a:ext cx="1396406" cy="7035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Spotify Charts</a:t>
          </a:r>
          <a:endParaRPr lang="en-US" sz="1700" kern="1200" dirty="0"/>
        </a:p>
      </dsp:txBody>
      <dsp:txXfrm>
        <a:off x="4097" y="1671061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</a:t>
          </a:r>
          <a:r>
            <a:rPr lang="en-US" sz="1300" kern="1200" dirty="0" err="1"/>
            <a:t>fychart</a:t>
          </a:r>
          <a:r>
            <a:rPr lang="en-US" sz="1300" kern="1200" dirty="0"/>
            <a:t> Python library</a:t>
          </a:r>
        </a:p>
      </dsp:txBody>
      <dsp:txXfrm>
        <a:off x="4097" y="2144232"/>
        <a:ext cx="2864531" cy="605291"/>
      </dsp:txXfrm>
    </dsp:sp>
    <dsp:sp modelId="{A283ED2C-FC53-4241-994E-59981C06D374}">
      <dsp:nvSpPr>
        <dsp:cNvPr id="0" name=""/>
        <dsp:cNvSpPr/>
      </dsp:nvSpPr>
      <dsp:spPr>
        <a:xfrm>
          <a:off x="4300894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671061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‘global’ and Great Britain (‘</a:t>
          </a:r>
          <a:r>
            <a:rPr lang="en-US" sz="1300" kern="1200" dirty="0" err="1"/>
            <a:t>gb</a:t>
          </a:r>
          <a:r>
            <a:rPr lang="en-US" sz="1300" kern="1200" dirty="0"/>
            <a:t>’)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Target date: Weekly charts between 1 March 2019 and 29 February 2020</a:t>
          </a:r>
          <a:endParaRPr lang="en-US" sz="1300" kern="1200" dirty="0"/>
        </a:p>
      </dsp:txBody>
      <dsp:txXfrm>
        <a:off x="3369921" y="2144232"/>
        <a:ext cx="2864531" cy="605291"/>
      </dsp:txXfrm>
    </dsp:sp>
    <dsp:sp modelId="{CF5E01A1-6B6B-4B1D-8DFD-046D74471EAD}">
      <dsp:nvSpPr>
        <dsp:cNvPr id="0" name=""/>
        <dsp:cNvSpPr/>
      </dsp:nvSpPr>
      <dsp:spPr>
        <a:xfrm>
          <a:off x="7666718" y="574969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671061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671061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144232"/>
          <a:ext cx="2864531" cy="605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About 5 minutes</a:t>
          </a:r>
          <a:endParaRPr lang="en-US" sz="1300" kern="1200" dirty="0"/>
        </a:p>
      </dsp:txBody>
      <dsp:txXfrm>
        <a:off x="6735746" y="2144232"/>
        <a:ext cx="2864531" cy="6052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5070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4097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 dirty="0"/>
            <a:t>Artists</a:t>
          </a:r>
          <a:endParaRPr lang="en-US" sz="1700" kern="1200" dirty="0"/>
        </a:p>
      </dsp:txBody>
      <dsp:txXfrm>
        <a:off x="4097" y="1674236"/>
        <a:ext cx="2864531" cy="429679"/>
      </dsp:txXfrm>
    </dsp:sp>
    <dsp:sp modelId="{D9B8FE2B-D2E2-40C9-9C80-6145CD316B0E}">
      <dsp:nvSpPr>
        <dsp:cNvPr id="0" name=""/>
        <dsp:cNvSpPr/>
      </dsp:nvSpPr>
      <dsp:spPr>
        <a:xfrm>
          <a:off x="4097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MusicBrainz</a:t>
          </a:r>
          <a:r>
            <a:rPr lang="en-GB" sz="1300" kern="1200" baseline="0" dirty="0"/>
            <a:t> using </a:t>
          </a:r>
          <a:r>
            <a:rPr lang="en-GB" sz="1300" kern="1200" baseline="0" dirty="0" err="1"/>
            <a:t>postgres</a:t>
          </a:r>
          <a:endParaRPr lang="en-US" sz="1300" kern="1200" dirty="0"/>
        </a:p>
      </dsp:txBody>
      <dsp:txXfrm>
        <a:off x="4097" y="2147268"/>
        <a:ext cx="2864531" cy="598782"/>
      </dsp:txXfrm>
    </dsp:sp>
    <dsp:sp modelId="{A283ED2C-FC53-4241-994E-59981C06D374}">
      <dsp:nvSpPr>
        <dsp:cNvPr id="0" name=""/>
        <dsp:cNvSpPr/>
      </dsp:nvSpPr>
      <dsp:spPr>
        <a:xfrm>
          <a:off x="4300894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69921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69921" y="1674236"/>
        <a:ext cx="2864531" cy="429679"/>
      </dsp:txXfrm>
    </dsp:sp>
    <dsp:sp modelId="{517DA660-2DFC-4CA6-9FED-5FBB5D14257A}">
      <dsp:nvSpPr>
        <dsp:cNvPr id="0" name=""/>
        <dsp:cNvSpPr/>
      </dsp:nvSpPr>
      <dsp:spPr>
        <a:xfrm>
          <a:off x="3369921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Artist table with MBID field is extracted from database. MBID field provides link between datasets</a:t>
          </a:r>
          <a:endParaRPr lang="en-US" sz="1300" kern="1200" dirty="0"/>
        </a:p>
      </dsp:txBody>
      <dsp:txXfrm>
        <a:off x="3369921" y="2147268"/>
        <a:ext cx="2864531" cy="598782"/>
      </dsp:txXfrm>
    </dsp:sp>
    <dsp:sp modelId="{CF5E01A1-6B6B-4B1D-8DFD-046D74471EAD}">
      <dsp:nvSpPr>
        <dsp:cNvPr id="0" name=""/>
        <dsp:cNvSpPr/>
      </dsp:nvSpPr>
      <dsp:spPr>
        <a:xfrm>
          <a:off x="7666718" y="578443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5746" y="167423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5746" y="1674236"/>
        <a:ext cx="2864531" cy="429679"/>
      </dsp:txXfrm>
    </dsp:sp>
    <dsp:sp modelId="{301B035D-E74B-4F48-B103-A16386579B3D}">
      <dsp:nvSpPr>
        <dsp:cNvPr id="0" name=""/>
        <dsp:cNvSpPr/>
      </dsp:nvSpPr>
      <dsp:spPr>
        <a:xfrm>
          <a:off x="6735746" y="2147268"/>
          <a:ext cx="2864531" cy="598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About 3 hours 10 minutes</a:t>
          </a:r>
          <a:endParaRPr lang="en-US" sz="1300" kern="1200" dirty="0"/>
        </a:p>
      </dsp:txBody>
      <dsp:txXfrm>
        <a:off x="6735746" y="2147268"/>
        <a:ext cx="2864531" cy="5987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ABEA-7EA0-4C2D-871C-EFCA575AE7C2}">
      <dsp:nvSpPr>
        <dsp:cNvPr id="0" name=""/>
        <dsp:cNvSpPr/>
      </dsp:nvSpPr>
      <dsp:spPr>
        <a:xfrm>
          <a:off x="938846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1FA4-24FF-4115-AB09-03DC445D666B}">
      <dsp:nvSpPr>
        <dsp:cNvPr id="0" name=""/>
        <dsp:cNvSpPr/>
      </dsp:nvSpPr>
      <dsp:spPr>
        <a:xfrm>
          <a:off x="8783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UK Events</a:t>
          </a:r>
          <a:endParaRPr lang="en-US" sz="1700" kern="1200"/>
        </a:p>
      </dsp:txBody>
      <dsp:txXfrm>
        <a:off x="8783" y="1581637"/>
        <a:ext cx="2861733" cy="429260"/>
      </dsp:txXfrm>
    </dsp:sp>
    <dsp:sp modelId="{D9B8FE2B-D2E2-40C9-9C80-6145CD316B0E}">
      <dsp:nvSpPr>
        <dsp:cNvPr id="0" name=""/>
        <dsp:cNvSpPr/>
      </dsp:nvSpPr>
      <dsp:spPr>
        <a:xfrm>
          <a:off x="8783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Extracted from </a:t>
          </a:r>
          <a:r>
            <a:rPr lang="en-GB" sz="1300" kern="1200" baseline="0" dirty="0" err="1"/>
            <a:t>Songkick</a:t>
          </a:r>
          <a:r>
            <a:rPr lang="en-GB" sz="1300" kern="1200" baseline="0" dirty="0"/>
            <a:t> using Python</a:t>
          </a:r>
          <a:endParaRPr lang="en-US" sz="1300" kern="1200" dirty="0"/>
        </a:p>
      </dsp:txBody>
      <dsp:txXfrm>
        <a:off x="8783" y="2058259"/>
        <a:ext cx="2861733" cy="788031"/>
      </dsp:txXfrm>
    </dsp:sp>
    <dsp:sp modelId="{A283ED2C-FC53-4241-994E-59981C06D374}">
      <dsp:nvSpPr>
        <dsp:cNvPr id="0" name=""/>
        <dsp:cNvSpPr/>
      </dsp:nvSpPr>
      <dsp:spPr>
        <a:xfrm>
          <a:off x="4301384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30F8-27BB-4BB1-BDC1-DFCC606DB6AA}">
      <dsp:nvSpPr>
        <dsp:cNvPr id="0" name=""/>
        <dsp:cNvSpPr/>
      </dsp:nvSpPr>
      <dsp:spPr>
        <a:xfrm>
          <a:off x="3371320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Keywords and search terms</a:t>
          </a:r>
          <a:endParaRPr lang="en-US" sz="1700" kern="1200"/>
        </a:p>
      </dsp:txBody>
      <dsp:txXfrm>
        <a:off x="3371320" y="1581637"/>
        <a:ext cx="2861733" cy="429260"/>
      </dsp:txXfrm>
    </dsp:sp>
    <dsp:sp modelId="{517DA660-2DFC-4CA6-9FED-5FBB5D14257A}">
      <dsp:nvSpPr>
        <dsp:cNvPr id="0" name=""/>
        <dsp:cNvSpPr/>
      </dsp:nvSpPr>
      <dsp:spPr>
        <a:xfrm>
          <a:off x="3371320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MBIDs of all active artist from MusicBrainz (Provides link between datasets)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Target date: all UK Events between 1 March 2019 and 29 February 2020</a:t>
          </a:r>
          <a:endParaRPr lang="en-US" sz="1300" kern="1200"/>
        </a:p>
      </dsp:txBody>
      <dsp:txXfrm>
        <a:off x="3371320" y="2058259"/>
        <a:ext cx="2861733" cy="788031"/>
      </dsp:txXfrm>
    </dsp:sp>
    <dsp:sp modelId="{CF5E01A1-6B6B-4B1D-8DFD-046D74471EAD}">
      <dsp:nvSpPr>
        <dsp:cNvPr id="0" name=""/>
        <dsp:cNvSpPr/>
      </dsp:nvSpPr>
      <dsp:spPr>
        <a:xfrm>
          <a:off x="7663921" y="478202"/>
          <a:ext cx="1001606" cy="1001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8DBE-174C-48AA-B06C-A1040580DE31}">
      <dsp:nvSpPr>
        <dsp:cNvPr id="0" name=""/>
        <dsp:cNvSpPr/>
      </dsp:nvSpPr>
      <dsp:spPr>
        <a:xfrm>
          <a:off x="6733857" y="1581637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kern="1200"/>
            <a:t>Duration</a:t>
          </a:r>
          <a:endParaRPr lang="en-US" sz="1700" kern="1200"/>
        </a:p>
      </dsp:txBody>
      <dsp:txXfrm>
        <a:off x="6733857" y="1581637"/>
        <a:ext cx="2861733" cy="429260"/>
      </dsp:txXfrm>
    </dsp:sp>
    <dsp:sp modelId="{301B035D-E74B-4F48-B103-A16386579B3D}">
      <dsp:nvSpPr>
        <dsp:cNvPr id="0" name=""/>
        <dsp:cNvSpPr/>
      </dsp:nvSpPr>
      <dsp:spPr>
        <a:xfrm>
          <a:off x="6733857" y="2058259"/>
          <a:ext cx="2861733" cy="788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 dirty="0"/>
            <a:t>Over 2 days</a:t>
          </a:r>
          <a:endParaRPr lang="en-US" sz="1300" kern="1200" dirty="0"/>
        </a:p>
      </dsp:txBody>
      <dsp:txXfrm>
        <a:off x="6733857" y="2058259"/>
        <a:ext cx="2861733" cy="788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FC772-ED1D-4233-98EA-BFA569B5A58F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CE314-C757-4A30-84BF-9D6B651AC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75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demand for events in may 2021 due to the virus.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CE314-C757-4A30-84BF-9D6B651AC58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.uk/news/business-42982769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F0B1-0A97-417C-97C0-F2456DDCB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Innovators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9913B-9FEE-463D-8CBC-532C1994A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 err="1"/>
              <a:t>Gigalytics</a:t>
            </a:r>
            <a:r>
              <a:rPr lang="en-GB" cap="none" dirty="0"/>
              <a:t>! (Advanced Data Management Project</a:t>
            </a:r>
            <a:r>
              <a:rPr lang="en-GB" cap="none"/>
              <a:t>, Group 2, Peak analytics)</a:t>
            </a:r>
            <a:endParaRPr lang="en-GB" b="1" dirty="0"/>
          </a:p>
          <a:p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6086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 Why business question 1?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monthly breakdown of artists by the number of streams, the number of tracks in the weekly top chart and track peak position in the UK between Mar-2019 and Feb-2020</a:t>
            </a:r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which artist (national or international) to invite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8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 Why business question 2?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Provide a monthly analysis of number of live music events by event type (festival or live concerts) and day of week in the UK between Mar-2019 and Feb-2020 </a:t>
            </a:r>
          </a:p>
          <a:p>
            <a:pPr lvl="0"/>
            <a:r>
              <a:rPr lang="en-GB" dirty="0"/>
              <a:t>Why?</a:t>
            </a:r>
          </a:p>
          <a:p>
            <a:pPr lvl="2"/>
            <a:r>
              <a:rPr lang="en-GB" dirty="0"/>
              <a:t>To identify a suitable date and time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4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79A9-2D25-4A22-B551-B94CA5D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 Why business question 3?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3328-BF5B-475E-8A97-4AF902B4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city by city breakdown of venues in the UK by number of events and average popularity between Mar-2019 and Feb-2020</a:t>
            </a:r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To identify a suitable venue for the gig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5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671-2B90-499B-8F48-6F92A406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Initial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5D9D-D1D6-4487-B4AE-5F0D772B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Spotify Charts </a:t>
            </a:r>
          </a:p>
          <a:p>
            <a:r>
              <a:rPr lang="en-GB" dirty="0" err="1"/>
              <a:t>MusicBrainz</a:t>
            </a:r>
            <a:endParaRPr lang="en-GB" dirty="0"/>
          </a:p>
          <a:p>
            <a:r>
              <a:rPr lang="en-GB" dirty="0" err="1"/>
              <a:t>Songkick</a:t>
            </a:r>
            <a:endParaRPr lang="en-GB" dirty="0"/>
          </a:p>
          <a:p>
            <a:r>
              <a:rPr lang="en-GB" dirty="0"/>
              <a:t>Last.fm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671-2B90-499B-8F48-6F92A406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Introduction: Datasets and justification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35DBAD-3093-4596-990B-024AB3363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136802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8790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40F0D-22E4-4A63-A6C4-85ACB5B1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GB" cap="none" dirty="0"/>
              <a:t>Introduction:  Why not </a:t>
            </a:r>
            <a:r>
              <a:rPr lang="en-GB" cap="none" dirty="0" err="1"/>
              <a:t>last.Fm</a:t>
            </a:r>
            <a:r>
              <a:rPr lang="en-GB" cap="none" dirty="0"/>
              <a:t>?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141CA2-7DA4-4970-8CFB-E04DCD85B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69716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390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6B49C-D461-4A2F-8EB1-A4CE0D77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GB" cap="none" dirty="0"/>
              <a:t>Introduction: </a:t>
            </a:r>
            <a:r>
              <a:rPr lang="en-US" cap="none" dirty="0"/>
              <a:t>data sources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94B36D-072F-4862-8ABA-30A3D5419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07524" y="805583"/>
            <a:ext cx="1934216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70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cap="none" dirty="0"/>
              <a:t>Spotify charts</a:t>
            </a:r>
          </a:p>
        </p:txBody>
      </p:sp>
      <p:cxnSp>
        <p:nvCxnSpPr>
          <p:cNvPr id="52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11F825-D25C-42EF-B288-87D300E62B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4992" y="1116345"/>
            <a:ext cx="5369683" cy="3866172"/>
          </a:xfrm>
          <a:prstGeom prst="rect">
            <a:avLst/>
          </a:prstGeom>
        </p:spPr>
      </p:pic>
      <p:pic>
        <p:nvPicPr>
          <p:cNvPr id="55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6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7" name="Picture 6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8" name="Straight Connector 6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6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0" name="Rectangle 6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7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cap="none" dirty="0" err="1"/>
              <a:t>Musicbrainz</a:t>
            </a:r>
            <a:endParaRPr lang="en-US" sz="3100" dirty="0"/>
          </a:p>
        </p:txBody>
      </p:sp>
      <p:cxnSp>
        <p:nvCxnSpPr>
          <p:cNvPr id="102" name="Straight Connector 7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3" name="Group 7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7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8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6" name="Straight Connector 8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EE5909-535C-47C4-837E-07D62197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16367"/>
              </p:ext>
            </p:extLst>
          </p:nvPr>
        </p:nvGraphicFramePr>
        <p:xfrm>
          <a:off x="4618374" y="1499412"/>
          <a:ext cx="6282922" cy="3100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546">
                  <a:extLst>
                    <a:ext uri="{9D8B030D-6E8A-4147-A177-3AD203B41FA5}">
                      <a16:colId xmlns:a16="http://schemas.microsoft.com/office/drawing/2014/main" val="1634112307"/>
                    </a:ext>
                  </a:extLst>
                </a:gridCol>
                <a:gridCol w="1067709">
                  <a:extLst>
                    <a:ext uri="{9D8B030D-6E8A-4147-A177-3AD203B41FA5}">
                      <a16:colId xmlns:a16="http://schemas.microsoft.com/office/drawing/2014/main" val="3602081346"/>
                    </a:ext>
                  </a:extLst>
                </a:gridCol>
                <a:gridCol w="689570">
                  <a:extLst>
                    <a:ext uri="{9D8B030D-6E8A-4147-A177-3AD203B41FA5}">
                      <a16:colId xmlns:a16="http://schemas.microsoft.com/office/drawing/2014/main" val="1532142847"/>
                    </a:ext>
                  </a:extLst>
                </a:gridCol>
                <a:gridCol w="2632621">
                  <a:extLst>
                    <a:ext uri="{9D8B030D-6E8A-4147-A177-3AD203B41FA5}">
                      <a16:colId xmlns:a16="http://schemas.microsoft.com/office/drawing/2014/main" val="559602285"/>
                    </a:ext>
                  </a:extLst>
                </a:gridCol>
                <a:gridCol w="1521476">
                  <a:extLst>
                    <a:ext uri="{9D8B030D-6E8A-4147-A177-3AD203B41FA5}">
                      <a16:colId xmlns:a16="http://schemas.microsoft.com/office/drawing/2014/main" val="3832424045"/>
                    </a:ext>
                  </a:extLst>
                </a:gridCol>
              </a:tblGrid>
              <a:tr h="432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#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Data Type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Column Description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References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456845798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Sequential Id in MusicBrainzDB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839552543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Guid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Unique Id of the artists (MBID)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060288850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String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Full name 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636997145"/>
                  </a:ext>
                </a:extLst>
              </a:tr>
              <a:tr h="8313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Sort_Name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String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Normalized name of t he artists. In some cases the artist name is reversed. (ie. Lewis Capaldi =&gt; capaldi_lewis)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3856275010"/>
                  </a:ext>
                </a:extLst>
              </a:tr>
              <a:tr h="4329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Type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Artist_type foreign key: 1. Person 2.Group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Artists_Type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726479179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 foreign key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Area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2448249644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 foreign key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Genders table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4152073450"/>
                  </a:ext>
                </a:extLst>
              </a:tr>
              <a:tr h="2337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Ended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Bit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Active artist flag</a:t>
                      </a:r>
                      <a:endParaRPr lang="en-GB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3772" marR="83772" marT="0" marB="0"/>
                </a:tc>
                <a:extLst>
                  <a:ext uri="{0D108BD9-81ED-4DB2-BD59-A6C34878D82A}">
                    <a16:rowId xmlns:a16="http://schemas.microsoft.com/office/drawing/2014/main" val="135874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29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1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7" name="Picture 1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8" name="Straight Connector 1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1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0" name="Rectangle 1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1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95DC-B1D1-41C6-8916-C82CCBE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cap="none" dirty="0" err="1"/>
              <a:t>Songkick</a:t>
            </a:r>
            <a:endParaRPr lang="en-US" sz="3600" cap="none" dirty="0"/>
          </a:p>
        </p:txBody>
      </p:sp>
      <p:cxnSp>
        <p:nvCxnSpPr>
          <p:cNvPr id="292" name="Straight Connector 1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3" name="Group 1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182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5" name="Rectangle 184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5C0076-D05B-429B-ABED-5803FE292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057" y="1116345"/>
            <a:ext cx="5547553" cy="3866172"/>
          </a:xfrm>
          <a:prstGeom prst="rect">
            <a:avLst/>
          </a:prstGeom>
        </p:spPr>
      </p:pic>
      <p:pic>
        <p:nvPicPr>
          <p:cNvPr id="296" name="Picture 186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7" name="Straight Connector 188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0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567B-B15B-4CE8-8724-75E0045E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DAFF-CC95-4E41-ADB7-82169693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8964"/>
          </a:xfrm>
        </p:spPr>
        <p:txBody>
          <a:bodyPr>
            <a:noAutofit/>
          </a:bodyPr>
          <a:lstStyle/>
          <a:p>
            <a:pPr lvl="0"/>
            <a:r>
              <a:rPr lang="en-GB" dirty="0"/>
              <a:t>Introduction</a:t>
            </a:r>
          </a:p>
          <a:p>
            <a:pPr lvl="0"/>
            <a:r>
              <a:rPr lang="en-GB" dirty="0"/>
              <a:t>Business Scenario: Music Industry and Event Management </a:t>
            </a:r>
          </a:p>
          <a:p>
            <a:pPr lvl="0"/>
            <a:r>
              <a:rPr lang="en-GB" dirty="0"/>
              <a:t>5 Business questions</a:t>
            </a:r>
          </a:p>
          <a:p>
            <a:pPr lvl="0"/>
            <a:r>
              <a:rPr lang="en-GB" dirty="0"/>
              <a:t>Initial set of requirements</a:t>
            </a:r>
          </a:p>
          <a:p>
            <a:r>
              <a:rPr lang="en-GB" dirty="0"/>
              <a:t>Key features to be analysed</a:t>
            </a:r>
          </a:p>
          <a:p>
            <a:r>
              <a:rPr lang="en-GB" dirty="0"/>
              <a:t>Key features and Business questions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97155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D0BF6-B7C7-477D-A201-36FF1DCC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GB" sz="3600" cap="none" dirty="0"/>
              <a:t>Introduction: </a:t>
            </a:r>
            <a:r>
              <a:rPr lang="en-US" sz="3300" cap="none" dirty="0"/>
              <a:t>Extract Transform and Load (ETL)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Content Placeholder 86">
            <a:extLst>
              <a:ext uri="{FF2B5EF4-FFF2-40B4-BE49-F238E27FC236}">
                <a16:creationId xmlns:a16="http://schemas.microsoft.com/office/drawing/2014/main" id="{48C2E4A3-CB4A-43C0-A49B-643E8C15E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362059"/>
            <a:ext cx="6282919" cy="3374744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4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C178-9E39-4D99-B5AE-4538612D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Summary 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C958-27EF-4F4D-B276-C29BF4B9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Which artist (national or international) to invite for a gig?</a:t>
            </a:r>
          </a:p>
          <a:p>
            <a:pPr lvl="1"/>
            <a:r>
              <a:rPr lang="en-GB" dirty="0"/>
              <a:t>Lewis </a:t>
            </a:r>
            <a:r>
              <a:rPr lang="en-GB" dirty="0" err="1"/>
              <a:t>Calpadi</a:t>
            </a:r>
            <a:endParaRPr lang="en-GB" dirty="0"/>
          </a:p>
          <a:p>
            <a:r>
              <a:rPr lang="en-GB" dirty="0"/>
              <a:t>The artist must have a social following and recent success!</a:t>
            </a:r>
          </a:p>
          <a:p>
            <a:pPr lvl="1"/>
            <a:r>
              <a:rPr lang="en-GB" dirty="0"/>
              <a:t>Lewis </a:t>
            </a:r>
            <a:r>
              <a:rPr lang="en-GB" dirty="0" err="1"/>
              <a:t>Calpadi</a:t>
            </a:r>
            <a:endParaRPr lang="en-GB" dirty="0"/>
          </a:p>
          <a:p>
            <a:r>
              <a:rPr lang="en-GB" dirty="0"/>
              <a:t>This gig must have a lot of impact!</a:t>
            </a:r>
          </a:p>
          <a:p>
            <a:pPr lvl="1"/>
            <a:r>
              <a:rPr lang="en-GB" dirty="0"/>
              <a:t>Concert</a:t>
            </a:r>
          </a:p>
          <a:p>
            <a:r>
              <a:rPr lang="en-GB" dirty="0"/>
              <a:t>Which location, venue, date, and time is suitable for the gig?</a:t>
            </a:r>
          </a:p>
          <a:p>
            <a:pPr lvl="1"/>
            <a:r>
              <a:rPr lang="en-GB" dirty="0"/>
              <a:t>London</a:t>
            </a:r>
          </a:p>
          <a:p>
            <a:pPr lvl="1"/>
            <a:r>
              <a:rPr lang="en-GB" dirty="0"/>
              <a:t>Fabric: 1600 capacity, selected</a:t>
            </a:r>
          </a:p>
          <a:p>
            <a:pPr lvl="1"/>
            <a:r>
              <a:rPr lang="en-GB" dirty="0"/>
              <a:t>Spring/Summer 2021</a:t>
            </a:r>
          </a:p>
          <a:p>
            <a:pPr lvl="1"/>
            <a:r>
              <a:rPr lang="en-GB" dirty="0"/>
              <a:t>May 2021</a:t>
            </a:r>
          </a:p>
          <a:p>
            <a:pPr lvl="1"/>
            <a:r>
              <a:rPr lang="en-GB" dirty="0"/>
              <a:t>Friday</a:t>
            </a:r>
          </a:p>
          <a:p>
            <a:pPr lvl="1"/>
            <a:r>
              <a:rPr lang="en-GB" dirty="0"/>
              <a:t>7pm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701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F76C-8397-401D-B3B7-0F26001B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scenario: Music industry and event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345F-72A2-401D-82C7-36E99CB3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434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questions 1 &amp;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Which artist have enjoyed the most stream count and have tracks in the top chart position in the UK?</a:t>
            </a:r>
            <a:endParaRPr lang="en-US" dirty="0"/>
          </a:p>
          <a:p>
            <a:pPr lvl="1"/>
            <a:r>
              <a:rPr lang="en-US" dirty="0"/>
              <a:t>Provide a monthly breakdown of artists by number of streams, number of tracks in the weekly top-200 chart and track peak position in the UK between Mar-2019 and Feb-2020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is most popular time of the year and the day of week to hold an event in the UK?</a:t>
            </a:r>
            <a:endParaRPr lang="en-US" dirty="0"/>
          </a:p>
          <a:p>
            <a:pPr lvl="1"/>
            <a:r>
              <a:rPr lang="en-US" dirty="0"/>
              <a:t>Provide a monthly analysis of number of live music events by event type (festival or live concerts) and day of week and in the UK between Mar-2019 and Feb-2020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741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4506-42EF-43CE-965F-56F0F02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Business questions 3 to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FE7C-4A31-44D7-AB29-16601661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 startAt="3"/>
            </a:pPr>
            <a:r>
              <a:rPr lang="en-GB" dirty="0"/>
              <a:t>Which UK location and venue is most popular for live music events?</a:t>
            </a:r>
          </a:p>
          <a:p>
            <a:pPr lvl="1"/>
            <a:r>
              <a:rPr lang="en-US" dirty="0"/>
              <a:t>Provide a city by city breakdown of venues in the UK by number of events and average popularity between Mar-2019 and Feb-2020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GB" dirty="0"/>
              <a:t>What time of the day is the most popular time to start a live music event in the UK?</a:t>
            </a:r>
          </a:p>
          <a:p>
            <a:pPr lvl="1"/>
            <a:r>
              <a:rPr lang="en-GB" dirty="0"/>
              <a:t>Provide a monthly analysis of the number of live music events in the UK starting at different hours of the day between Mar 2019 and Feb 2020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GB" dirty="0"/>
              <a:t>Which artists have enjoyed significant number of stream-count and at the same time performed in live music across UK?</a:t>
            </a:r>
          </a:p>
          <a:p>
            <a:pPr lvl="1"/>
            <a:r>
              <a:rPr lang="en-US" dirty="0"/>
              <a:t>Provide monthly breakdown of artists by number of events and total stream-count in the UK between Mar-2019 and Feb-2020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405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A544-4A0D-4FF1-AE7B-593731C7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Initial set of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96E7-F3E6-44CF-87C8-179D77C3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monthly breakdown of artists by number of streams, number of tracks in the weekly top chart and track peak position in the UK between Mar-2019 and Feb-2020.</a:t>
            </a:r>
            <a:r>
              <a:rPr lang="en-GB" dirty="0"/>
              <a:t> </a:t>
            </a:r>
          </a:p>
          <a:p>
            <a:r>
              <a:rPr lang="en-US" dirty="0"/>
              <a:t>Provide a monthly analysis of number of live music events by event type (festival or live concerts) and day of week in the UK between Mar-2019 and Feb-2020.</a:t>
            </a:r>
          </a:p>
          <a:p>
            <a:r>
              <a:rPr lang="en-US" dirty="0"/>
              <a:t>Provide monthly breakdown of artists by number of events and total stream-count in the UK between Mar-2019 and Feb-2020.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139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A4B4-8279-4CE6-BA0A-FD41ACEE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Key features to be analysed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E760-4E9B-4956-A554-62BB9FA8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artist (national or international) to invite for a gig?</a:t>
            </a:r>
          </a:p>
          <a:p>
            <a:r>
              <a:rPr lang="en-GB" dirty="0"/>
              <a:t>The artist must have a social following and recent success!</a:t>
            </a:r>
          </a:p>
          <a:p>
            <a:r>
              <a:rPr lang="en-GB" dirty="0"/>
              <a:t>This gig must have a lot of impact!</a:t>
            </a:r>
          </a:p>
          <a:p>
            <a:r>
              <a:rPr lang="en-GB" dirty="0"/>
              <a:t>Which location, venue, date, and time is suitable for the gig?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330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1</a:t>
            </a:r>
            <a:endParaRPr lang="en-GB" dirty="0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500" dirty="0"/>
              <a:t>Which </a:t>
            </a:r>
            <a:r>
              <a:rPr lang="en-GB" sz="1500" b="1" dirty="0"/>
              <a:t>artist</a:t>
            </a:r>
            <a:r>
              <a:rPr lang="en-GB" sz="1500" dirty="0"/>
              <a:t> (national or international) to invite for a gig?</a:t>
            </a:r>
          </a:p>
          <a:p>
            <a:pPr lvl="1">
              <a:lnSpc>
                <a:spcPct val="110000"/>
              </a:lnSpc>
            </a:pPr>
            <a:r>
              <a:rPr lang="en-GB" sz="1500" dirty="0"/>
              <a:t>Which artist have enjoyed the </a:t>
            </a:r>
            <a:r>
              <a:rPr lang="en-GB" sz="1500" b="1" dirty="0"/>
              <a:t>most stream count </a:t>
            </a:r>
            <a:r>
              <a:rPr lang="en-GB" sz="1500" dirty="0"/>
              <a:t>and have </a:t>
            </a:r>
            <a:r>
              <a:rPr lang="en-GB" sz="1500" b="1" dirty="0"/>
              <a:t>tracks in the top chart position</a:t>
            </a:r>
            <a:r>
              <a:rPr lang="en-GB" sz="1500" dirty="0"/>
              <a:t> in the UK?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Provide a monthly breakdown of </a:t>
            </a:r>
            <a:r>
              <a:rPr lang="en-US" sz="1500" b="1" dirty="0"/>
              <a:t>artists by number of streams</a:t>
            </a:r>
            <a:r>
              <a:rPr lang="en-US" sz="1500" dirty="0"/>
              <a:t>, </a:t>
            </a:r>
            <a:r>
              <a:rPr lang="en-US" sz="1500" b="1" dirty="0"/>
              <a:t>number of tracks in the weekly top chart and track peak position </a:t>
            </a:r>
            <a:r>
              <a:rPr lang="en-US" sz="1500" dirty="0"/>
              <a:t>in the UK between Mar-2019 and Feb-2020.</a:t>
            </a:r>
            <a:endParaRPr lang="en-GB" sz="1500" dirty="0"/>
          </a:p>
          <a:p>
            <a:pPr marL="0" indent="0">
              <a:lnSpc>
                <a:spcPct val="110000"/>
              </a:lnSpc>
              <a:buNone/>
            </a:pPr>
            <a:endParaRPr lang="en-GB" sz="15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7F8C56-B990-48B8-AE05-B817088D49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633101"/>
            <a:ext cx="4821551" cy="2832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78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 dirty="0"/>
              <a:t>Key feature and Business question 1(Issues)</a:t>
            </a:r>
            <a:endParaRPr lang="en-GB" sz="3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300"/>
              <a:t>Issue while analysing the data and linking features</a:t>
            </a:r>
          </a:p>
          <a:p>
            <a:pPr lvl="1">
              <a:lnSpc>
                <a:spcPct val="110000"/>
              </a:lnSpc>
            </a:pPr>
            <a:r>
              <a:rPr lang="en-GB" sz="1300"/>
              <a:t>Artists </a:t>
            </a:r>
            <a:r>
              <a:rPr lang="en-GB" sz="1300" err="1"/>
              <a:t>RussMB</a:t>
            </a:r>
            <a:r>
              <a:rPr lang="en-GB" sz="1300"/>
              <a:t> and Russ Millions have the same </a:t>
            </a:r>
            <a:r>
              <a:rPr lang="en-GB" sz="1300" err="1"/>
              <a:t>mbid</a:t>
            </a:r>
            <a:r>
              <a:rPr lang="en-GB" sz="1300"/>
              <a:t> but different name</a:t>
            </a:r>
          </a:p>
          <a:p>
            <a:pPr>
              <a:lnSpc>
                <a:spcPct val="110000"/>
              </a:lnSpc>
            </a:pPr>
            <a:r>
              <a:rPr lang="en-GB" sz="1300"/>
              <a:t>Action Taken</a:t>
            </a:r>
          </a:p>
          <a:p>
            <a:pPr lvl="1">
              <a:lnSpc>
                <a:spcPct val="110000"/>
              </a:lnSpc>
            </a:pPr>
            <a:r>
              <a:rPr lang="en-GB" sz="1300"/>
              <a:t>Update to </a:t>
            </a:r>
            <a:r>
              <a:rPr lang="en-GB" sz="1300" err="1"/>
              <a:t>RussMB</a:t>
            </a:r>
            <a:r>
              <a:rPr lang="en-GB" sz="1300"/>
              <a:t> in spotify_top_200_weekly and </a:t>
            </a:r>
            <a:r>
              <a:rPr lang="en-GB" sz="1300" err="1"/>
              <a:t>spotify_track_details</a:t>
            </a:r>
            <a:endParaRPr lang="en-GB" sz="1300"/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300"/>
              <a:t>update spotify_top_200_weekly set  artist = '</a:t>
            </a:r>
            <a:r>
              <a:rPr lang="en-GB" sz="1300" err="1"/>
              <a:t>RussMB</a:t>
            </a:r>
            <a:r>
              <a:rPr lang="en-GB" sz="1300"/>
              <a:t>’ where artist in ('</a:t>
            </a:r>
            <a:r>
              <a:rPr lang="en-GB" sz="1300" err="1"/>
              <a:t>RussMB</a:t>
            </a:r>
            <a:r>
              <a:rPr lang="en-GB" sz="1300"/>
              <a:t>', 'Russ Millions');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300"/>
              <a:t>update </a:t>
            </a:r>
            <a:r>
              <a:rPr lang="en-GB" sz="1300" err="1"/>
              <a:t>spotify_track_details</a:t>
            </a:r>
            <a:r>
              <a:rPr lang="en-GB" sz="1300"/>
              <a:t> set  </a:t>
            </a:r>
            <a:r>
              <a:rPr lang="en-GB" sz="1300" err="1"/>
              <a:t>artist_fychart_name</a:t>
            </a:r>
            <a:r>
              <a:rPr lang="en-GB" sz="1300"/>
              <a:t> = '</a:t>
            </a:r>
            <a:r>
              <a:rPr lang="en-GB" sz="1300" err="1"/>
              <a:t>RussMB</a:t>
            </a:r>
            <a:r>
              <a:rPr lang="en-GB" sz="1300"/>
              <a:t>’ where </a:t>
            </a:r>
            <a:r>
              <a:rPr lang="en-GB" sz="1300" err="1"/>
              <a:t>artist_mbid</a:t>
            </a:r>
            <a:r>
              <a:rPr lang="en-GB" sz="1300"/>
              <a:t> = 'b2252b38-dbbc-47dc-b7c7-1dfc3cd2dd59';</a:t>
            </a:r>
          </a:p>
          <a:p>
            <a:pPr>
              <a:lnSpc>
                <a:spcPct val="110000"/>
              </a:lnSpc>
            </a:pPr>
            <a:endParaRPr lang="en-GB" sz="13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7F8C56-B990-48B8-AE05-B817088D49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678835"/>
            <a:ext cx="4960442" cy="291425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77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2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GB" sz="1700" dirty="0"/>
              <a:t>Which </a:t>
            </a:r>
            <a:r>
              <a:rPr lang="en-GB" sz="1700" b="1" dirty="0"/>
              <a:t>date</a:t>
            </a:r>
            <a:r>
              <a:rPr lang="en-GB" sz="1700" dirty="0"/>
              <a:t>, and time is suitable for the gig?</a:t>
            </a:r>
            <a:endParaRPr lang="en-US" sz="1700" dirty="0"/>
          </a:p>
          <a:p>
            <a:pPr lvl="1">
              <a:lnSpc>
                <a:spcPct val="110000"/>
              </a:lnSpc>
            </a:pPr>
            <a:r>
              <a:rPr lang="en-GB" dirty="0"/>
              <a:t>What is </a:t>
            </a:r>
            <a:r>
              <a:rPr lang="en-GB" b="1" dirty="0"/>
              <a:t>most popular time of the year</a:t>
            </a:r>
            <a:r>
              <a:rPr lang="en-GB" dirty="0"/>
              <a:t> and the </a:t>
            </a:r>
            <a:r>
              <a:rPr lang="en-GB" b="1" dirty="0"/>
              <a:t>day of week </a:t>
            </a:r>
            <a:r>
              <a:rPr lang="en-GB" dirty="0"/>
              <a:t>to hold an event in the UK</a:t>
            </a:r>
            <a:r>
              <a:rPr lang="en-GB" sz="1700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Provide a monthly analysis of </a:t>
            </a:r>
            <a:r>
              <a:rPr lang="en-US" sz="1700" b="1" dirty="0"/>
              <a:t>number of live music events </a:t>
            </a:r>
            <a:r>
              <a:rPr lang="en-US" sz="1700" dirty="0"/>
              <a:t>by event type (festival or live concerts) and </a:t>
            </a:r>
            <a:r>
              <a:rPr lang="en-US" sz="1700" b="1" dirty="0"/>
              <a:t>day of week</a:t>
            </a:r>
            <a:r>
              <a:rPr lang="en-US" sz="1700" dirty="0"/>
              <a:t> in the UK between Mar-2019 and Feb-2020</a:t>
            </a:r>
            <a:endParaRPr lang="en-GB" sz="17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BC6F12-E295-42D1-83E0-72B3858B3D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578858"/>
            <a:ext cx="4821551" cy="294114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0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E29F-734E-4499-A03D-748D94D3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Contents (2 of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8CEA-7CA1-4178-BAB8-E7A16896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Big Data and Distributed Systems (BDDS) and Data Integration (DI) tools</a:t>
            </a:r>
          </a:p>
          <a:p>
            <a:r>
              <a:rPr lang="en-GB" dirty="0"/>
              <a:t>Data Quality Issues</a:t>
            </a:r>
          </a:p>
          <a:p>
            <a:r>
              <a:rPr lang="en-GB" dirty="0"/>
              <a:t>Data Extraction and Cleansing</a:t>
            </a:r>
          </a:p>
          <a:p>
            <a:r>
              <a:rPr lang="en-GB" dirty="0"/>
              <a:t>Extract Transform and Load (ETL)</a:t>
            </a:r>
          </a:p>
          <a:p>
            <a:r>
              <a:rPr lang="en-GB" dirty="0"/>
              <a:t>Data Warehouse</a:t>
            </a:r>
          </a:p>
          <a:p>
            <a:r>
              <a:rPr lang="en-GB" dirty="0"/>
              <a:t>Reports</a:t>
            </a:r>
          </a:p>
          <a:p>
            <a:r>
              <a:rPr lang="en-GB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751132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3</a:t>
            </a:r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GB"/>
              <a:t>Which </a:t>
            </a:r>
            <a:r>
              <a:rPr lang="en-GB" b="1"/>
              <a:t>location</a:t>
            </a:r>
            <a:r>
              <a:rPr lang="en-GB"/>
              <a:t> and </a:t>
            </a:r>
            <a:r>
              <a:rPr lang="en-GB" b="1"/>
              <a:t>venue</a:t>
            </a:r>
            <a:r>
              <a:rPr lang="en-GB"/>
              <a:t> is suitable for the gig?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GB" dirty="0"/>
              <a:t>Which UK </a:t>
            </a:r>
            <a:r>
              <a:rPr lang="en-GB" b="1" dirty="0"/>
              <a:t>location</a:t>
            </a:r>
            <a:r>
              <a:rPr lang="en-GB" dirty="0"/>
              <a:t> and </a:t>
            </a:r>
            <a:r>
              <a:rPr lang="en-GB" b="1" dirty="0"/>
              <a:t>venue</a:t>
            </a:r>
            <a:r>
              <a:rPr lang="en-GB" dirty="0"/>
              <a:t> is </a:t>
            </a:r>
            <a:r>
              <a:rPr lang="en-GB" b="1" dirty="0"/>
              <a:t>most popular</a:t>
            </a:r>
            <a:r>
              <a:rPr lang="en-GB" dirty="0"/>
              <a:t> for live music events</a:t>
            </a:r>
            <a:r>
              <a:rPr lang="en-GB"/>
              <a:t>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 a </a:t>
            </a:r>
            <a:r>
              <a:rPr lang="en-US" b="1" dirty="0"/>
              <a:t>city by city </a:t>
            </a:r>
            <a:r>
              <a:rPr lang="en-US" dirty="0"/>
              <a:t>breakdown of </a:t>
            </a:r>
            <a:r>
              <a:rPr lang="en-US" b="1" dirty="0"/>
              <a:t>venues</a:t>
            </a:r>
            <a:r>
              <a:rPr lang="en-US" dirty="0"/>
              <a:t> in the UK by </a:t>
            </a:r>
            <a:r>
              <a:rPr lang="en-US" b="1" dirty="0"/>
              <a:t>number of events </a:t>
            </a:r>
            <a:r>
              <a:rPr lang="en-US" dirty="0"/>
              <a:t>and </a:t>
            </a:r>
            <a:r>
              <a:rPr lang="en-US" b="1" dirty="0"/>
              <a:t>average popularity</a:t>
            </a:r>
            <a:r>
              <a:rPr lang="en-US" dirty="0"/>
              <a:t> between Mar-2019 and Feb-2020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C30489-C319-48A4-8255-F7358E3224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753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3 (Issue 1 of 3)</a:t>
            </a:r>
            <a:endParaRPr lang="en-GB" sz="3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/>
              <a:t>Issue while analysing the data and linking features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Error creating foreign key between </a:t>
            </a:r>
            <a:r>
              <a:rPr lang="en-GB" sz="1400" err="1"/>
              <a:t>venued_id</a:t>
            </a:r>
            <a:r>
              <a:rPr lang="en-GB" sz="1400"/>
              <a:t> (float) on </a:t>
            </a:r>
            <a:r>
              <a:rPr lang="en-GB" sz="1400" err="1"/>
              <a:t>songkick_uk_events</a:t>
            </a:r>
            <a:r>
              <a:rPr lang="en-GB" sz="1400"/>
              <a:t> and </a:t>
            </a:r>
            <a:r>
              <a:rPr lang="en-GB" sz="1400" err="1"/>
              <a:t>venue_id</a:t>
            </a:r>
            <a:r>
              <a:rPr lang="en-GB" sz="1400"/>
              <a:t> </a:t>
            </a:r>
            <a:r>
              <a:rPr lang="en-GB" sz="1400" err="1"/>
              <a:t>songkick_uk_venues</a:t>
            </a:r>
            <a:r>
              <a:rPr lang="en-GB" sz="1400"/>
              <a:t> (int) </a:t>
            </a:r>
          </a:p>
          <a:p>
            <a:pPr>
              <a:lnSpc>
                <a:spcPct val="110000"/>
              </a:lnSpc>
            </a:pPr>
            <a:r>
              <a:rPr lang="en-GB" sz="1400"/>
              <a:t>Action Taken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Change </a:t>
            </a:r>
            <a:r>
              <a:rPr lang="en-GB" sz="1400" err="1"/>
              <a:t>venue_id</a:t>
            </a:r>
            <a:r>
              <a:rPr lang="en-GB" sz="1400"/>
              <a:t> on </a:t>
            </a:r>
            <a:r>
              <a:rPr lang="en-GB" sz="1400" err="1"/>
              <a:t>songkick_uk_venues</a:t>
            </a:r>
            <a:r>
              <a:rPr lang="en-GB" sz="1400"/>
              <a:t> to float datatype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400"/>
              <a:t>ALTER TABLE </a:t>
            </a:r>
            <a:r>
              <a:rPr lang="en-GB" sz="1400" err="1"/>
              <a:t>public.songkick_uk_venues</a:t>
            </a:r>
            <a:r>
              <a:rPr lang="en-GB" sz="1400"/>
              <a:t> ALTER COLUMN </a:t>
            </a:r>
            <a:r>
              <a:rPr lang="en-GB" sz="1400" err="1"/>
              <a:t>venue_id</a:t>
            </a:r>
            <a:r>
              <a:rPr lang="en-GB" sz="1400"/>
              <a:t> TYPE float8 USING </a:t>
            </a:r>
            <a:r>
              <a:rPr lang="en-GB" sz="1400" err="1"/>
              <a:t>venue_id</a:t>
            </a:r>
            <a:r>
              <a:rPr lang="en-GB" sz="1400"/>
              <a:t>::float8;</a:t>
            </a:r>
          </a:p>
          <a:p>
            <a:pPr>
              <a:lnSpc>
                <a:spcPct val="110000"/>
              </a:lnSpc>
            </a:pPr>
            <a:endParaRPr lang="en-GB" sz="1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4BBC1B-01CB-4633-A6E5-25C6E6187A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32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3 (Issue 2 of 3)</a:t>
            </a:r>
            <a:endParaRPr lang="en-GB" sz="3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/>
              <a:t>Issue while analysing the data and linking features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Events with the same </a:t>
            </a:r>
            <a:r>
              <a:rPr lang="en-GB" sz="1400" err="1"/>
              <a:t>event_id</a:t>
            </a:r>
            <a:r>
              <a:rPr lang="en-GB" sz="1400"/>
              <a:t> having different popularity index </a:t>
            </a:r>
          </a:p>
          <a:p>
            <a:pPr>
              <a:lnSpc>
                <a:spcPct val="110000"/>
              </a:lnSpc>
            </a:pPr>
            <a:r>
              <a:rPr lang="en-GB" sz="1400"/>
              <a:t>Action Taken</a:t>
            </a:r>
          </a:p>
          <a:p>
            <a:pPr lvl="1">
              <a:lnSpc>
                <a:spcPct val="110000"/>
              </a:lnSpc>
            </a:pPr>
            <a:r>
              <a:rPr lang="en-GB" sz="1400"/>
              <a:t>Update events with the average of popularity index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GB" sz="1400"/>
              <a:t>For example: update </a:t>
            </a:r>
            <a:r>
              <a:rPr lang="en-GB" sz="1400" err="1"/>
              <a:t>songkick_uk_events</a:t>
            </a:r>
            <a:r>
              <a:rPr lang="en-GB" sz="1400"/>
              <a:t> set popularity = (select </a:t>
            </a:r>
            <a:r>
              <a:rPr lang="en-GB" sz="1400" err="1"/>
              <a:t>avg</a:t>
            </a:r>
            <a:r>
              <a:rPr lang="en-GB" sz="1400"/>
              <a:t>(popularity) from </a:t>
            </a:r>
            <a:r>
              <a:rPr lang="en-GB" sz="1400" err="1"/>
              <a:t>songkick_uk_events</a:t>
            </a:r>
            <a:r>
              <a:rPr lang="en-GB" sz="1400"/>
              <a:t> de2 where de2.event_id = 32538374) where </a:t>
            </a:r>
            <a:r>
              <a:rPr lang="en-GB" sz="1400" err="1"/>
              <a:t>event_id</a:t>
            </a:r>
            <a:r>
              <a:rPr lang="en-GB" sz="1400"/>
              <a:t> in (32538374);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CFB794-7B3A-4D9B-8893-6E11ADA44A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2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3 (Issue 3 of 3)</a:t>
            </a:r>
            <a:endParaRPr lang="en-GB" sz="3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Issue while analysing the data and linking features</a:t>
            </a:r>
          </a:p>
          <a:p>
            <a:pPr lvl="1"/>
            <a:r>
              <a:rPr lang="en-GB" dirty="0"/>
              <a:t>Events with venue id but no venue details. 10 events out of 47,045 events</a:t>
            </a:r>
          </a:p>
          <a:p>
            <a:r>
              <a:rPr lang="en-GB" dirty="0"/>
              <a:t>Action Taken</a:t>
            </a:r>
          </a:p>
          <a:p>
            <a:pPr lvl="1"/>
            <a:r>
              <a:rPr lang="en-GB" dirty="0"/>
              <a:t>Exclude from event venue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657F93-EA2C-463A-933E-705DB7348B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530021"/>
            <a:ext cx="4960442" cy="321188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99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 lvl="0"/>
            <a:r>
              <a:rPr lang="en-GB" sz="1600" dirty="0"/>
              <a:t>What </a:t>
            </a:r>
            <a:r>
              <a:rPr lang="en-GB" sz="1600" b="1" dirty="0"/>
              <a:t>time</a:t>
            </a:r>
            <a:r>
              <a:rPr lang="en-GB" sz="1600" dirty="0"/>
              <a:t> is suitable for the gig?</a:t>
            </a:r>
            <a:endParaRPr lang="en-US" sz="1600" dirty="0"/>
          </a:p>
          <a:p>
            <a:pPr lvl="1">
              <a:lnSpc>
                <a:spcPct val="110000"/>
              </a:lnSpc>
            </a:pPr>
            <a:r>
              <a:rPr lang="en-GB" dirty="0"/>
              <a:t>What </a:t>
            </a:r>
            <a:r>
              <a:rPr lang="en-GB" b="1" dirty="0"/>
              <a:t>time of the day</a:t>
            </a:r>
            <a:r>
              <a:rPr lang="en-GB" dirty="0"/>
              <a:t> is the </a:t>
            </a:r>
            <a:r>
              <a:rPr lang="en-GB" b="1" dirty="0"/>
              <a:t>most popular time</a:t>
            </a:r>
            <a:r>
              <a:rPr lang="en-GB" dirty="0"/>
              <a:t> to start a </a:t>
            </a:r>
            <a:r>
              <a:rPr lang="en-GB" b="1" dirty="0"/>
              <a:t>live music event</a:t>
            </a:r>
            <a:r>
              <a:rPr lang="en-GB" dirty="0"/>
              <a:t> in the UK</a:t>
            </a:r>
            <a:r>
              <a:rPr lang="en-GB" sz="1500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Provide a monthly analysis of the </a:t>
            </a:r>
            <a:r>
              <a:rPr lang="en-GB" b="1" dirty="0"/>
              <a:t>number of live music events</a:t>
            </a:r>
            <a:r>
              <a:rPr lang="en-GB" dirty="0"/>
              <a:t> in the UK </a:t>
            </a:r>
            <a:r>
              <a:rPr lang="en-GB" b="1" dirty="0"/>
              <a:t>starting at different hours of the day </a:t>
            </a:r>
            <a:r>
              <a:rPr lang="en-GB" dirty="0"/>
              <a:t>between Mar 2019 and Feb 2020</a:t>
            </a:r>
            <a:endParaRPr lang="en-GB" sz="15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D7CBC0-8D6C-4913-82BA-DFF3F3CEA2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2531933"/>
            <a:ext cx="4960443" cy="24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59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sz="3000" cap="none"/>
              <a:t>Key feature and Business question 4 (Issue)</a:t>
            </a:r>
            <a:endParaRPr lang="en-GB" sz="3000"/>
          </a:p>
        </p:txBody>
      </p:sp>
      <p:sp>
        <p:nvSpPr>
          <p:cNvPr id="50" name="Rectangle 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Issue while analysing the data and linking features</a:t>
            </a:r>
          </a:p>
          <a:p>
            <a:pPr lvl="1"/>
            <a:r>
              <a:rPr lang="en-GB" dirty="0"/>
              <a:t>Less than 29% of (13, 471 out of 47,045) events have no start-time</a:t>
            </a:r>
          </a:p>
          <a:p>
            <a:r>
              <a:rPr lang="en-GB" dirty="0"/>
              <a:t>Action Taken</a:t>
            </a:r>
          </a:p>
          <a:p>
            <a:pPr lvl="1"/>
            <a:r>
              <a:rPr lang="en-GB" dirty="0"/>
              <a:t>Excluded from the event start-time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1500A-2F7E-4A63-95CA-85065C40DF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926856"/>
            <a:ext cx="4960442" cy="2418215"/>
          </a:xfrm>
          <a:prstGeom prst="rect">
            <a:avLst/>
          </a:prstGeom>
        </p:spPr>
      </p:pic>
      <p:pic>
        <p:nvPicPr>
          <p:cNvPr id="52" name="Picture 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95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56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58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48EB73-E184-4DEB-8463-614292B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Key feature and Business question 5</a:t>
            </a:r>
            <a:endParaRPr lang="en-GB" dirty="0"/>
          </a:p>
        </p:txBody>
      </p:sp>
      <p:sp>
        <p:nvSpPr>
          <p:cNvPr id="84" name="Rectangle 60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D273-2E70-40D5-B8CE-C0E72038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 dirty="0"/>
              <a:t>The </a:t>
            </a:r>
            <a:r>
              <a:rPr lang="en-GB" sz="1400" b="1" dirty="0"/>
              <a:t>artist</a:t>
            </a:r>
            <a:r>
              <a:rPr lang="en-GB" sz="1400" dirty="0"/>
              <a:t> must have </a:t>
            </a:r>
            <a:r>
              <a:rPr lang="en-GB" sz="1400" b="1" dirty="0"/>
              <a:t>recent success</a:t>
            </a:r>
            <a:r>
              <a:rPr lang="en-GB" sz="1400" dirty="0"/>
              <a:t>. Also, the gig must have a lot of </a:t>
            </a:r>
            <a:r>
              <a:rPr lang="en-GB" sz="1400" b="1" dirty="0"/>
              <a:t>impact</a:t>
            </a:r>
            <a:r>
              <a:rPr lang="en-GB" sz="1400" dirty="0"/>
              <a:t>!</a:t>
            </a:r>
          </a:p>
          <a:p>
            <a:pPr lvl="1">
              <a:lnSpc>
                <a:spcPct val="110000"/>
              </a:lnSpc>
            </a:pPr>
            <a:r>
              <a:rPr lang="en-GB" sz="1400" dirty="0"/>
              <a:t>Which </a:t>
            </a:r>
            <a:r>
              <a:rPr lang="en-GB" sz="1400" b="1" dirty="0"/>
              <a:t>artists</a:t>
            </a:r>
            <a:r>
              <a:rPr lang="en-GB" sz="1400" dirty="0"/>
              <a:t> have enjoyed significant </a:t>
            </a:r>
            <a:r>
              <a:rPr lang="en-GB" sz="1400" b="1" dirty="0"/>
              <a:t>number of stream-count </a:t>
            </a:r>
            <a:r>
              <a:rPr lang="en-GB" sz="1400" dirty="0"/>
              <a:t>and at the same time </a:t>
            </a:r>
            <a:r>
              <a:rPr lang="en-GB" sz="1400" b="1" dirty="0"/>
              <a:t>performed in live music events </a:t>
            </a:r>
            <a:r>
              <a:rPr lang="en-GB" sz="1400" dirty="0"/>
              <a:t>across UK?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Provide monthly breakdown of </a:t>
            </a:r>
            <a:r>
              <a:rPr lang="en-US" sz="1400" b="1" dirty="0"/>
              <a:t>artists</a:t>
            </a:r>
            <a:r>
              <a:rPr lang="en-US" sz="1400" dirty="0"/>
              <a:t> by </a:t>
            </a:r>
            <a:r>
              <a:rPr lang="en-US" sz="1400" b="1" dirty="0"/>
              <a:t>number of events </a:t>
            </a:r>
            <a:r>
              <a:rPr lang="en-US" sz="1400" dirty="0"/>
              <a:t>and </a:t>
            </a:r>
            <a:r>
              <a:rPr lang="en-US" sz="1400" b="1" dirty="0"/>
              <a:t>total stream-count </a:t>
            </a:r>
            <a:r>
              <a:rPr lang="en-US" sz="1400" dirty="0"/>
              <a:t>in the UK between Mar-2019 and Feb-2020</a:t>
            </a:r>
            <a:endParaRPr lang="en-GB" sz="1400" dirty="0"/>
          </a:p>
        </p:txBody>
      </p:sp>
      <p:grpSp>
        <p:nvGrpSpPr>
          <p:cNvPr id="85" name="Group 62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66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E7D86C-3CB3-4909-BDF0-5F1DC482BD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3926" y="1530643"/>
            <a:ext cx="4821551" cy="3037576"/>
          </a:xfrm>
          <a:prstGeom prst="rect">
            <a:avLst/>
          </a:prstGeom>
        </p:spPr>
      </p:pic>
      <p:pic>
        <p:nvPicPr>
          <p:cNvPr id="87" name="Picture 68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8" name="Straight Connector 70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420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30C-14D3-4783-942C-833B281A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Big Data and Distributed Systems (BDDS) tools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F52E70A-EDED-4926-BE9A-EF30FC7FD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190339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17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30C-14D3-4783-942C-833B281A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Integration (DI)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0390F6-96BC-42A1-8F35-9D8D890E1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18849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559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AE82-6A47-48E2-B76C-D1DC8ED7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Quality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67AE-FC6F-4DE5-B786-46F4723D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Incomplete/missing values</a:t>
            </a:r>
          </a:p>
          <a:p>
            <a:pPr lvl="1"/>
            <a:r>
              <a:rPr lang="en-GB" dirty="0"/>
              <a:t>Using Python Pandas </a:t>
            </a:r>
            <a:r>
              <a:rPr lang="en-GB" dirty="0" err="1"/>
              <a:t>Dataframe</a:t>
            </a:r>
            <a:r>
              <a:rPr lang="en-GB" dirty="0"/>
              <a:t> missing data handling, automate the replacement of missing data in each field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Wrong data</a:t>
            </a:r>
          </a:p>
          <a:p>
            <a:pPr lvl="1"/>
            <a:r>
              <a:rPr lang="en-GB" dirty="0"/>
              <a:t>Using Microsoft Excel remove all double quotation marks (“)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Duplicate data</a:t>
            </a:r>
          </a:p>
          <a:p>
            <a:pPr lvl="1"/>
            <a:r>
              <a:rPr lang="en-GB" dirty="0"/>
              <a:t>Using Python Pandas </a:t>
            </a:r>
            <a:r>
              <a:rPr lang="en-GB" dirty="0" err="1"/>
              <a:t>Dataframe</a:t>
            </a:r>
            <a:r>
              <a:rPr lang="en-GB" dirty="0"/>
              <a:t> duplicate data handling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Other errors – a comma in the field treated by the database as a delimiter</a:t>
            </a:r>
          </a:p>
          <a:p>
            <a:pPr lvl="1"/>
            <a:r>
              <a:rPr lang="en-GB" dirty="0"/>
              <a:t>Using Microsoft Excel remove all commas (,)</a:t>
            </a:r>
          </a:p>
        </p:txBody>
      </p:sp>
    </p:spTree>
    <p:extLst>
      <p:ext uri="{BB962C8B-B14F-4D97-AF65-F5344CB8AC3E}">
        <p14:creationId xmlns:p14="http://schemas.microsoft.com/office/powerpoint/2010/main" val="216502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0970-0C0A-4542-AADD-63217C64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2C93-EDBF-4FF0-9F66-BFB285C6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 </a:t>
            </a:r>
            <a:r>
              <a:rPr lang="en-GB" dirty="0" err="1"/>
              <a:t>Gigalytics</a:t>
            </a:r>
            <a:r>
              <a:rPr lang="en-GB" dirty="0"/>
              <a:t>!</a:t>
            </a:r>
          </a:p>
          <a:p>
            <a:r>
              <a:rPr lang="en-GB" dirty="0"/>
              <a:t>The Business Scenario </a:t>
            </a:r>
          </a:p>
          <a:p>
            <a:r>
              <a:rPr lang="en-GB" dirty="0"/>
              <a:t>Initial business questions</a:t>
            </a:r>
          </a:p>
          <a:p>
            <a:r>
              <a:rPr lang="en-GB" dirty="0"/>
              <a:t>Datasets and justification</a:t>
            </a:r>
          </a:p>
          <a:p>
            <a:r>
              <a:rPr lang="en-GB" dirty="0"/>
              <a:t>Summary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537147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47524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801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3" name="Picture 8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4" name="Straight Connector 8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9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6" name="Rectangle 93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95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cap="none" dirty="0"/>
              <a:t>Extracting Spotify charts</a:t>
            </a:r>
          </a:p>
        </p:txBody>
      </p:sp>
      <p:cxnSp>
        <p:nvCxnSpPr>
          <p:cNvPr id="138" name="Straight Connector 97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9" name="Group 99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40" name="Rectangle 100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01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49D33F-ADAC-45E3-AB64-79C373570AF1}"/>
              </a:ext>
            </a:extLst>
          </p:cNvPr>
          <p:cNvPicPr/>
          <p:nvPr/>
        </p:nvPicPr>
        <p:blipFill rotWithShape="1">
          <a:blip r:embed="rId3"/>
          <a:srcRect l="9090" r="26314" b="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42" name="Picture 103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3" name="Straight Connector 105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39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Spotify Charts</a:t>
            </a:r>
          </a:p>
          <a:p>
            <a:pPr lvl="2"/>
            <a:r>
              <a:rPr lang="en-GB" dirty="0"/>
              <a:t>Using Python Pandas</a:t>
            </a:r>
          </a:p>
          <a:p>
            <a:pPr lvl="2"/>
            <a:r>
              <a:rPr lang="en-GB" dirty="0"/>
              <a:t>Remove duplicate rows and automate missing data replacement</a:t>
            </a:r>
          </a:p>
          <a:p>
            <a:pPr lvl="2"/>
            <a:r>
              <a:rPr lang="en-US" dirty="0"/>
              <a:t>Check valid date values </a:t>
            </a:r>
          </a:p>
          <a:p>
            <a:pPr lvl="2"/>
            <a:r>
              <a:rPr lang="en-US" dirty="0"/>
              <a:t>Convert string column into date, e.g. Spotify track details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53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GB" dirty="0"/>
              <a:t>Spotify Charts</a:t>
            </a:r>
          </a:p>
          <a:p>
            <a:pPr lvl="1"/>
            <a:r>
              <a:rPr lang="en-US" dirty="0"/>
              <a:t>Convert string column into date, e.g. Spotify track details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392563-BD13-4B38-B9D2-23A26B3596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73594" y="840023"/>
            <a:ext cx="4074836" cy="1774078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85C39-6085-4E30-A947-994F179614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73594" y="3503268"/>
            <a:ext cx="4074836" cy="1762343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Down 3">
            <a:extLst>
              <a:ext uri="{FF2B5EF4-FFF2-40B4-BE49-F238E27FC236}">
                <a16:creationId xmlns:a16="http://schemas.microsoft.com/office/drawing/2014/main" id="{7EC30BD3-37D4-4EA1-A9DB-D702E9901A7F}"/>
              </a:ext>
            </a:extLst>
          </p:cNvPr>
          <p:cNvSpPr/>
          <p:nvPr/>
        </p:nvSpPr>
        <p:spPr>
          <a:xfrm>
            <a:off x="9188389" y="2786488"/>
            <a:ext cx="322624" cy="56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01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56220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481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dirty="0"/>
              <a:t>Extracting artists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A8F3542-999D-4B3F-B5CF-B36CE58E6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5732"/>
            <a:ext cx="8215745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053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Artists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all inactive artists using SQL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levenshtein</a:t>
            </a:r>
            <a:r>
              <a:rPr lang="en-GB" dirty="0"/>
              <a:t> algorithm</a:t>
            </a:r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2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Artists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levenshtein</a:t>
            </a:r>
            <a:r>
              <a:rPr lang="en-GB" dirty="0"/>
              <a:t> algorithm</a:t>
            </a:r>
          </a:p>
          <a:p>
            <a:pPr lvl="1"/>
            <a:endParaRPr lang="en-GB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941D93E-1A0B-47BF-BAFA-AAEB8867D77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" r="37513" b="1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65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D4ABE5-3802-4DD3-9BAC-A149CFD12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62318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6994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2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44AD1-33C4-4CE1-A999-4CEC9C67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cap="none" dirty="0"/>
              <a:t>Extracting UK Events</a:t>
            </a:r>
          </a:p>
        </p:txBody>
      </p:sp>
      <p:cxnSp>
        <p:nvCxnSpPr>
          <p:cNvPr id="77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8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4626DB-A94B-4C78-BFBF-18F9DE600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90214"/>
            <a:ext cx="6282919" cy="3518434"/>
          </a:xfrm>
          <a:prstGeom prst="rect">
            <a:avLst/>
          </a:prstGeom>
        </p:spPr>
      </p:pic>
      <p:pic>
        <p:nvPicPr>
          <p:cNvPr id="80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8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34FE-A01C-4DD4-867F-8E5ADE08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Introduction: Team </a:t>
            </a:r>
            <a:r>
              <a:rPr lang="en-GB" cap="none" dirty="0" err="1"/>
              <a:t>Gigalytics</a:t>
            </a:r>
            <a:r>
              <a:rPr lang="en-GB" cap="none" dirty="0"/>
              <a:t>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3A8A-6112-422B-8442-9DA7DE79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Shak </a:t>
            </a:r>
            <a:r>
              <a:rPr lang="en-GB" dirty="0" err="1"/>
              <a:t>Makanjuola</a:t>
            </a:r>
            <a:r>
              <a:rPr lang="en-GB" dirty="0"/>
              <a:t> (Database Administrator)</a:t>
            </a:r>
          </a:p>
          <a:p>
            <a:r>
              <a:rPr lang="en-GB" dirty="0" err="1"/>
              <a:t>Mahyar</a:t>
            </a:r>
            <a:r>
              <a:rPr lang="en-GB" dirty="0"/>
              <a:t> </a:t>
            </a:r>
            <a:r>
              <a:rPr lang="en-GB" dirty="0" err="1"/>
              <a:t>Mottaghi</a:t>
            </a:r>
            <a:r>
              <a:rPr lang="en-GB" dirty="0"/>
              <a:t> Zadeh (Lead Programmer)</a:t>
            </a:r>
          </a:p>
          <a:p>
            <a:r>
              <a:rPr lang="en-GB" dirty="0"/>
              <a:t>Isaac Odeghe (Team Leader)</a:t>
            </a:r>
          </a:p>
          <a:p>
            <a:r>
              <a:rPr lang="en-GB" dirty="0" err="1"/>
              <a:t>Debola</a:t>
            </a:r>
            <a:r>
              <a:rPr lang="en-GB" dirty="0"/>
              <a:t> </a:t>
            </a:r>
            <a:r>
              <a:rPr lang="en-GB" dirty="0" err="1"/>
              <a:t>Omolaja</a:t>
            </a:r>
            <a:r>
              <a:rPr lang="en-GB" dirty="0"/>
              <a:t> (Data Engineer)</a:t>
            </a:r>
          </a:p>
        </p:txBody>
      </p:sp>
    </p:spTree>
    <p:extLst>
      <p:ext uri="{BB962C8B-B14F-4D97-AF65-F5344CB8AC3E}">
        <p14:creationId xmlns:p14="http://schemas.microsoft.com/office/powerpoint/2010/main" val="653320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7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8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0" name="Rectangle 70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72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09302-C704-4F42-A71F-D1215784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cap="none" dirty="0"/>
              <a:t>UK events extraction: keywords &amp; search terms</a:t>
            </a:r>
          </a:p>
        </p:txBody>
      </p:sp>
      <p:cxnSp>
        <p:nvCxnSpPr>
          <p:cNvPr id="142" name="Straight Connector 74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3" name="Group 76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78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EACC3-4750-4E02-987E-5A8C66711E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6" b="-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145" name="Picture 80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6" name="Straight Connector 82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9620E4C-49F5-4521-B146-361C663DB572}"/>
              </a:ext>
            </a:extLst>
          </p:cNvPr>
          <p:cNvSpPr/>
          <p:nvPr/>
        </p:nvSpPr>
        <p:spPr>
          <a:xfrm>
            <a:off x="9286043" y="1642369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BABAD06-5176-4B64-841A-31BCA368564A}"/>
              </a:ext>
            </a:extLst>
          </p:cNvPr>
          <p:cNvSpPr/>
          <p:nvPr/>
        </p:nvSpPr>
        <p:spPr>
          <a:xfrm>
            <a:off x="5638800" y="1642369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8A5CDB36-1F59-4339-BCF8-62C62674C6E8}"/>
              </a:ext>
            </a:extLst>
          </p:cNvPr>
          <p:cNvSpPr/>
          <p:nvPr/>
        </p:nvSpPr>
        <p:spPr>
          <a:xfrm>
            <a:off x="5087869" y="3661845"/>
            <a:ext cx="550931" cy="676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278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Error classification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61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Error classification</a:t>
            </a:r>
          </a:p>
          <a:p>
            <a:pPr lvl="2"/>
            <a:r>
              <a:rPr lang="en-GB" dirty="0"/>
              <a:t>(a) Incomplete/missing values</a:t>
            </a:r>
          </a:p>
          <a:p>
            <a:pPr lvl="2"/>
            <a:r>
              <a:rPr lang="en-GB" dirty="0"/>
              <a:t>(b) Corrupted values</a:t>
            </a:r>
          </a:p>
          <a:p>
            <a:pPr lvl="2"/>
            <a:r>
              <a:rPr lang="en-GB" dirty="0"/>
              <a:t>(c) Out of range values</a:t>
            </a:r>
          </a:p>
          <a:p>
            <a:pPr lvl="2"/>
            <a:r>
              <a:rPr lang="en-GB" dirty="0"/>
              <a:t>(d) Wrong data</a:t>
            </a:r>
          </a:p>
          <a:p>
            <a:pPr lvl="2"/>
            <a:r>
              <a:rPr lang="en-GB" dirty="0"/>
              <a:t>(e) Duplicate data</a:t>
            </a:r>
          </a:p>
          <a:p>
            <a:pPr lvl="2"/>
            <a:r>
              <a:rPr lang="en-GB" dirty="0"/>
              <a:t>(f) Other errors – a comma in the field treated by the database as a delimiter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52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endParaRPr lang="en-GB" dirty="0"/>
          </a:p>
        </p:txBody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8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20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2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24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9AB3B1-61D0-47BA-A173-8F568AEA8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30238"/>
              </p:ext>
            </p:extLst>
          </p:nvPr>
        </p:nvGraphicFramePr>
        <p:xfrm>
          <a:off x="6093926" y="1436029"/>
          <a:ext cx="4821553" cy="3226815"/>
        </p:xfrm>
        <a:graphic>
          <a:graphicData uri="http://schemas.openxmlformats.org/drawingml/2006/table">
            <a:tbl>
              <a:tblPr firstRow="1" firstCol="1" bandRow="1"/>
              <a:tblGrid>
                <a:gridCol w="634406">
                  <a:extLst>
                    <a:ext uri="{9D8B030D-6E8A-4147-A177-3AD203B41FA5}">
                      <a16:colId xmlns:a16="http://schemas.microsoft.com/office/drawing/2014/main" val="1027859130"/>
                    </a:ext>
                  </a:extLst>
                </a:gridCol>
                <a:gridCol w="1681276">
                  <a:extLst>
                    <a:ext uri="{9D8B030D-6E8A-4147-A177-3AD203B41FA5}">
                      <a16:colId xmlns:a16="http://schemas.microsoft.com/office/drawing/2014/main" val="2645683167"/>
                    </a:ext>
                  </a:extLst>
                </a:gridCol>
                <a:gridCol w="617868">
                  <a:extLst>
                    <a:ext uri="{9D8B030D-6E8A-4147-A177-3AD203B41FA5}">
                      <a16:colId xmlns:a16="http://schemas.microsoft.com/office/drawing/2014/main" val="1853776263"/>
                    </a:ext>
                  </a:extLst>
                </a:gridCol>
                <a:gridCol w="1888003">
                  <a:extLst>
                    <a:ext uri="{9D8B030D-6E8A-4147-A177-3AD203B41FA5}">
                      <a16:colId xmlns:a16="http://schemas.microsoft.com/office/drawing/2014/main" val="2231903880"/>
                    </a:ext>
                  </a:extLst>
                </a:gridCol>
              </a:tblGrid>
              <a:tr h="45579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S/No.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Field 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Error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Cleaning stage (Remedy)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226927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eventID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564314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eventType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263337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eventPopularity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41898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eventURI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966567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eventAgeRestriction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a, d, f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1, 2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82326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artistMBID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62742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venueID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478652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eventStartDate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265166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eventStartTime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898584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venueCountry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12765"/>
                  </a:ext>
                </a:extLst>
              </a:tr>
              <a:tr h="2519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eventFlaggedAsEnded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5" marR="71445" marT="992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77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675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9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11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53" name="Rectangle 13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1"/>
            <a:endParaRPr lang="en-GB" dirty="0"/>
          </a:p>
        </p:txBody>
      </p:sp>
      <p:grpSp>
        <p:nvGrpSpPr>
          <p:cNvPr id="54" name="Group 15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6A1C244-0746-47D2-A052-F772935DA4EB}"/>
              </a:ext>
            </a:extLst>
          </p:cNvPr>
          <p:cNvPicPr/>
          <p:nvPr/>
        </p:nvPicPr>
        <p:blipFill rotWithShape="1">
          <a:blip r:embed="rId2"/>
          <a:srcRect r="241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55" name="Picture 19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21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9712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0">
            <a:extLst>
              <a:ext uri="{FF2B5EF4-FFF2-40B4-BE49-F238E27FC236}">
                <a16:creationId xmlns:a16="http://schemas.microsoft.com/office/drawing/2014/main" id="{10419CA0-BFB4-4390-AB8F-5DBFCA45D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62">
            <a:extLst>
              <a:ext uri="{FF2B5EF4-FFF2-40B4-BE49-F238E27FC236}">
                <a16:creationId xmlns:a16="http://schemas.microsoft.com/office/drawing/2014/main" id="{5CF4C623-16D7-4722-8EFB-A5B0E3BC0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Data cleansing</a:t>
            </a:r>
            <a:endParaRPr lang="en-GB" dirty="0"/>
          </a:p>
        </p:txBody>
      </p:sp>
      <p:sp>
        <p:nvSpPr>
          <p:cNvPr id="93" name="Rectangle 64">
            <a:extLst>
              <a:ext uri="{FF2B5EF4-FFF2-40B4-BE49-F238E27FC236}">
                <a16:creationId xmlns:a16="http://schemas.microsoft.com/office/drawing/2014/main" id="{596E9C81-ACBE-459E-A7D5-2BB824B68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2 Cleansing stages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endParaRPr lang="en-GB" dirty="0"/>
          </a:p>
        </p:txBody>
      </p:sp>
      <p:grpSp>
        <p:nvGrpSpPr>
          <p:cNvPr id="94" name="Group 66">
            <a:extLst>
              <a:ext uri="{FF2B5EF4-FFF2-40B4-BE49-F238E27FC236}">
                <a16:creationId xmlns:a16="http://schemas.microsoft.com/office/drawing/2014/main" id="{CEBDCB18-ABE5-43B0-8B68-89FEDAEC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83C65C6-7268-490D-B4A8-927D45FAB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8">
              <a:extLst>
                <a:ext uri="{FF2B5EF4-FFF2-40B4-BE49-F238E27FC236}">
                  <a16:creationId xmlns:a16="http://schemas.microsoft.com/office/drawing/2014/main" id="{6133D4A5-82E5-43A0-9FF0-81B7AC16C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083E16C-831C-4C68-BFE8-AD112285D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16" b="-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96" name="Picture 70">
            <a:extLst>
              <a:ext uri="{FF2B5EF4-FFF2-40B4-BE49-F238E27FC236}">
                <a16:creationId xmlns:a16="http://schemas.microsoft.com/office/drawing/2014/main" id="{08EC5C75-E28F-4899-9C2E-39431B82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72">
            <a:extLst>
              <a:ext uri="{FF2B5EF4-FFF2-40B4-BE49-F238E27FC236}">
                <a16:creationId xmlns:a16="http://schemas.microsoft.com/office/drawing/2014/main" id="{46AAE0A1-60AD-4190-B85D-2DD81483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396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EC13-44CB-4F89-9954-1D93AD13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Extraction</a:t>
            </a:r>
            <a:endParaRPr lang="en-GB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07E93C1-5033-449A-9D70-6C0FE2766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74412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8679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9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16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18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8654A-80FD-4106-97CE-CEF39339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cap="none" dirty="0"/>
              <a:t>UK venues extraction: keywords &amp; search term</a:t>
            </a:r>
          </a:p>
        </p:txBody>
      </p:sp>
      <p:cxnSp>
        <p:nvCxnSpPr>
          <p:cNvPr id="64" name="Straight Connector 20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Group 22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D4813F-15F5-4F14-95B4-BDB92275C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3463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68" name="Picture 26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28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C9DB8812-ECD1-4C90-ACF5-7DA9376C0CBE}"/>
              </a:ext>
            </a:extLst>
          </p:cNvPr>
          <p:cNvSpPr/>
          <p:nvPr/>
        </p:nvSpPr>
        <p:spPr>
          <a:xfrm>
            <a:off x="9001957" y="1862086"/>
            <a:ext cx="381740" cy="437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63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GB" dirty="0"/>
              <a:t>UK Venues</a:t>
            </a:r>
          </a:p>
          <a:p>
            <a:pPr lvl="1"/>
            <a:r>
              <a:rPr lang="en-GB" dirty="0"/>
              <a:t>Error classification</a:t>
            </a:r>
          </a:p>
          <a:p>
            <a:pPr lvl="1"/>
            <a:r>
              <a:rPr lang="en-GB" dirty="0"/>
              <a:t>Data quality analysis</a:t>
            </a:r>
          </a:p>
          <a:p>
            <a:pPr lvl="1"/>
            <a:r>
              <a:rPr lang="en-GB" dirty="0"/>
              <a:t>3 Cleansing stages</a:t>
            </a:r>
          </a:p>
          <a:p>
            <a:pPr lvl="2"/>
            <a:r>
              <a:rPr lang="en-GB" dirty="0"/>
              <a:t>Remove commas (,) and double quotes (“) using Microsoft Excel</a:t>
            </a:r>
          </a:p>
          <a:p>
            <a:pPr lvl="2"/>
            <a:r>
              <a:rPr lang="en-GB" dirty="0"/>
              <a:t>Using Notepad for every single record that occupies two lines, adjusts it to occupy a single line </a:t>
            </a:r>
          </a:p>
          <a:p>
            <a:pPr lvl="2"/>
            <a:r>
              <a:rPr lang="en-GB" dirty="0"/>
              <a:t>Remove duplicate rows and automate missing data replacement using Python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Write cleansed dataset to repository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26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2CAF-0050-4B70-8084-8219A5AB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/>
              <a:t>Data cleansing</a:t>
            </a:r>
            <a:endParaRPr lang="en-GB" dirty="0"/>
          </a:p>
        </p:txBody>
      </p:sp>
      <p:pic>
        <p:nvPicPr>
          <p:cNvPr id="7" name="Picture 6" descr="A picture containing large, people, group&#10;&#10;Description automatically generated">
            <a:extLst>
              <a:ext uri="{FF2B5EF4-FFF2-40B4-BE49-F238E27FC236}">
                <a16:creationId xmlns:a16="http://schemas.microsoft.com/office/drawing/2014/main" id="{907AE420-1A87-424A-8157-3026517B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07" y="3299384"/>
            <a:ext cx="8429267" cy="259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AFD-0CD4-4BF5-B698-144EBF75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058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GB" dirty="0"/>
              <a:t>UK Events</a:t>
            </a:r>
          </a:p>
          <a:p>
            <a:pPr lvl="1"/>
            <a:r>
              <a:rPr lang="en-GB" dirty="0"/>
              <a:t>3 Cleansing stages</a:t>
            </a:r>
          </a:p>
          <a:p>
            <a:pPr lvl="2"/>
            <a:r>
              <a:rPr lang="en-GB" dirty="0"/>
              <a:t>Using Notepad for every single record that occupies two lines, adjusts it to occupy a single line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9CDBE4D-36E7-41BD-BBFC-87D1EC0CC06F}"/>
              </a:ext>
            </a:extLst>
          </p:cNvPr>
          <p:cNvSpPr/>
          <p:nvPr/>
        </p:nvSpPr>
        <p:spPr>
          <a:xfrm>
            <a:off x="87549" y="3734665"/>
            <a:ext cx="205414" cy="25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D0E7870-E324-4B4C-95F2-E57D9B528C56}"/>
              </a:ext>
            </a:extLst>
          </p:cNvPr>
          <p:cNvSpPr/>
          <p:nvPr/>
        </p:nvSpPr>
        <p:spPr>
          <a:xfrm>
            <a:off x="87549" y="5214938"/>
            <a:ext cx="205414" cy="251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9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GB" cap="none" dirty="0"/>
              <a:t>Introduction:  The Business Scenario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B9DB47-AB3B-445E-8201-C6F42D11D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8058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70688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429F8-7EC2-47F0-B535-EACD634D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cap="none" dirty="0"/>
              <a:t>Data Warehouse ERD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6D7085-CC51-4799-A013-88050BD849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1095983"/>
            <a:ext cx="4960442" cy="40799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274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53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55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1 (1 of 3)</a:t>
            </a:r>
            <a:endParaRPr lang="en-GB" dirty="0"/>
          </a:p>
        </p:txBody>
      </p:sp>
      <p:sp>
        <p:nvSpPr>
          <p:cNvPr id="80" name="Rectangle 5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 have enjoyed the </a:t>
            </a:r>
            <a:r>
              <a:rPr lang="en-GB" b="1" dirty="0"/>
              <a:t>most stream count </a:t>
            </a:r>
            <a:r>
              <a:rPr lang="en-GB" dirty="0"/>
              <a:t>and have tracks in the </a:t>
            </a:r>
            <a:r>
              <a:rPr lang="en-GB" b="1" dirty="0"/>
              <a:t>top chart position</a:t>
            </a:r>
            <a:r>
              <a:rPr lang="en-GB" dirty="0"/>
              <a:t> in the UK between Mar-2019 and Feb-2020?</a:t>
            </a:r>
            <a:endParaRPr lang="en-US" dirty="0"/>
          </a:p>
          <a:p>
            <a:pPr lvl="1"/>
            <a:r>
              <a:rPr lang="en-GB" dirty="0"/>
              <a:t>Stream count</a:t>
            </a:r>
          </a:p>
          <a:p>
            <a:endParaRPr lang="en-GB" dirty="0"/>
          </a:p>
        </p:txBody>
      </p:sp>
      <p:grpSp>
        <p:nvGrpSpPr>
          <p:cNvPr id="81" name="Group 59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843BC2E-8950-4642-916F-43511F37D8F5}"/>
              </a:ext>
            </a:extLst>
          </p:cNvPr>
          <p:cNvPicPr/>
          <p:nvPr/>
        </p:nvPicPr>
        <p:blipFill rotWithShape="1">
          <a:blip r:embed="rId2"/>
          <a:srcRect r="233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82" name="Picture 63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65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8379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1 (2 of 3)</a:t>
            </a:r>
            <a:endParaRPr lang="en-GB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 have enjoyed the </a:t>
            </a:r>
            <a:r>
              <a:rPr lang="en-GB" b="1" dirty="0"/>
              <a:t>most stream count </a:t>
            </a:r>
            <a:r>
              <a:rPr lang="en-GB" dirty="0"/>
              <a:t>and have tracks in the </a:t>
            </a:r>
            <a:r>
              <a:rPr lang="en-GB" b="1" dirty="0"/>
              <a:t>top chart position</a:t>
            </a:r>
            <a:r>
              <a:rPr lang="en-GB" dirty="0"/>
              <a:t> in the UK between Mar-2019 and Feb-2020?</a:t>
            </a:r>
            <a:endParaRPr lang="en-US" dirty="0"/>
          </a:p>
          <a:p>
            <a:pPr lvl="1"/>
            <a:r>
              <a:rPr lang="en-GB" dirty="0"/>
              <a:t>Tracks in top 200</a:t>
            </a:r>
          </a:p>
          <a:p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1608F3-8A98-4087-A2A5-30BF823E8A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133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1 (3 of 3)</a:t>
            </a:r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 have enjoyed the </a:t>
            </a:r>
            <a:r>
              <a:rPr lang="en-GB" b="1" dirty="0"/>
              <a:t>most stream count </a:t>
            </a:r>
            <a:r>
              <a:rPr lang="en-GB" dirty="0"/>
              <a:t>and have tracks in the </a:t>
            </a:r>
            <a:r>
              <a:rPr lang="en-GB" b="1" dirty="0"/>
              <a:t>top chart position</a:t>
            </a:r>
            <a:r>
              <a:rPr lang="en-GB" dirty="0"/>
              <a:t> in the UK between Mar-2019 and Feb-2020?</a:t>
            </a:r>
            <a:endParaRPr lang="en-US" dirty="0"/>
          </a:p>
          <a:p>
            <a:pPr lvl="1"/>
            <a:r>
              <a:rPr lang="en-GB" dirty="0"/>
              <a:t>Track peak position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59A39F-C896-4039-BA39-E7F992AF83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0082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2 (1 of 2)</a:t>
            </a:r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What is </a:t>
            </a:r>
            <a:r>
              <a:rPr lang="en-GB" b="1" dirty="0"/>
              <a:t>most popular time of the year</a:t>
            </a:r>
            <a:r>
              <a:rPr lang="en-GB" dirty="0"/>
              <a:t> and the </a:t>
            </a:r>
            <a:r>
              <a:rPr lang="en-GB" b="1" dirty="0"/>
              <a:t>day of week </a:t>
            </a:r>
            <a:r>
              <a:rPr lang="en-GB" dirty="0"/>
              <a:t>to hold an event in the UK between Mar-2019 and Feb-2020?</a:t>
            </a:r>
            <a:endParaRPr lang="en-US" dirty="0"/>
          </a:p>
          <a:p>
            <a:pPr lvl="1"/>
            <a:r>
              <a:rPr lang="en-GB" dirty="0"/>
              <a:t>Month and Day of the week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5886C-0CBC-4ECC-89A3-588AC88C6D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535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2 (2 of 2)</a:t>
            </a:r>
            <a:endParaRPr lang="en-GB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What is </a:t>
            </a:r>
            <a:r>
              <a:rPr lang="en-GB" b="1" dirty="0"/>
              <a:t>most popular time of the year</a:t>
            </a:r>
            <a:r>
              <a:rPr lang="en-GB" dirty="0"/>
              <a:t> and the </a:t>
            </a:r>
            <a:r>
              <a:rPr lang="en-GB" b="1" dirty="0"/>
              <a:t>day of week </a:t>
            </a:r>
            <a:r>
              <a:rPr lang="en-GB" dirty="0"/>
              <a:t>to hold an event in the UK between Mar-2019 and Feb-2020?</a:t>
            </a:r>
            <a:endParaRPr lang="en-US" dirty="0"/>
          </a:p>
          <a:p>
            <a:pPr lvl="1"/>
            <a:r>
              <a:rPr lang="en-GB" dirty="0"/>
              <a:t>Event type and Day of the week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1CE30E-2E5E-42C9-BF03-107EE670FE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4411" y="1151787"/>
            <a:ext cx="4960442" cy="3968353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023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3 (1 of 2)</a:t>
            </a:r>
            <a:endParaRPr lang="en-GB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</a:t>
            </a:r>
            <a:r>
              <a:rPr lang="en-GB" b="1" dirty="0"/>
              <a:t>UK location </a:t>
            </a:r>
            <a:r>
              <a:rPr lang="en-GB" dirty="0"/>
              <a:t>and </a:t>
            </a:r>
            <a:r>
              <a:rPr lang="en-GB" b="1" dirty="0"/>
              <a:t>venue</a:t>
            </a:r>
            <a:r>
              <a:rPr lang="en-GB" dirty="0"/>
              <a:t> is </a:t>
            </a:r>
            <a:r>
              <a:rPr lang="en-GB" b="1" dirty="0"/>
              <a:t>most popular for live music events </a:t>
            </a:r>
            <a:r>
              <a:rPr lang="en-GB" dirty="0"/>
              <a:t>between Mar-2019 and Feb-2020?</a:t>
            </a:r>
            <a:endParaRPr lang="en-US" dirty="0"/>
          </a:p>
          <a:p>
            <a:pPr lvl="1"/>
            <a:r>
              <a:rPr lang="en-GB" dirty="0"/>
              <a:t>City with the greatest number of events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78483-1708-44CE-9F44-D09074B375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21600" y="805583"/>
            <a:ext cx="4906064" cy="4660762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446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3 (2 of 2)</a:t>
            </a:r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Which </a:t>
            </a:r>
            <a:r>
              <a:rPr lang="en-GB" b="1" dirty="0"/>
              <a:t>UK location </a:t>
            </a:r>
            <a:r>
              <a:rPr lang="en-GB" dirty="0"/>
              <a:t>and </a:t>
            </a:r>
            <a:r>
              <a:rPr lang="en-GB" b="1" dirty="0"/>
              <a:t>venue</a:t>
            </a:r>
            <a:r>
              <a:rPr lang="en-GB" dirty="0"/>
              <a:t> is </a:t>
            </a:r>
            <a:r>
              <a:rPr lang="en-GB" b="1" dirty="0"/>
              <a:t>most popular for live music events </a:t>
            </a:r>
            <a:r>
              <a:rPr lang="en-GB" dirty="0"/>
              <a:t>between Mar-2019 and Feb-2020?</a:t>
            </a:r>
            <a:endParaRPr lang="en-US" dirty="0"/>
          </a:p>
          <a:p>
            <a:pPr lvl="1"/>
            <a:r>
              <a:rPr lang="en-GB" dirty="0"/>
              <a:t>Popular venues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23F09F-1FBA-43DF-9871-FCA9DDF346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21600" y="805583"/>
            <a:ext cx="4906064" cy="466076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2746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(1 of 4)</a:t>
            </a:r>
            <a:endParaRPr lang="en-GB" dirty="0"/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</a:t>
            </a:r>
            <a:r>
              <a:rPr lang="en-GB" b="1" dirty="0"/>
              <a:t>significant number of stream-count </a:t>
            </a:r>
            <a:r>
              <a:rPr lang="en-GB" dirty="0"/>
              <a:t>and at the same time performed in live music events across UK between Mar-2019 and Feb-2020?</a:t>
            </a:r>
          </a:p>
          <a:p>
            <a:pPr lvl="1"/>
            <a:r>
              <a:rPr lang="en-GB" dirty="0"/>
              <a:t>Artist with the most stream count</a:t>
            </a:r>
          </a:p>
          <a:p>
            <a:endParaRPr lang="en-GB" dirty="0"/>
          </a:p>
        </p:txBody>
      </p:sp>
      <p:grpSp>
        <p:nvGrpSpPr>
          <p:cNvPr id="45" name="Group 14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3CA1681-D866-4CE3-8AE7-275ADD0BF6C6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48" name="Picture 18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20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6017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53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55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(2 of 4)</a:t>
            </a:r>
            <a:endParaRPr lang="en-GB" dirty="0"/>
          </a:p>
        </p:txBody>
      </p:sp>
      <p:sp>
        <p:nvSpPr>
          <p:cNvPr id="80" name="Rectangle 57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performed in </a:t>
            </a:r>
            <a:r>
              <a:rPr lang="en-GB" b="1" dirty="0"/>
              <a:t>live music events across UK </a:t>
            </a:r>
            <a:r>
              <a:rPr lang="en-GB" dirty="0"/>
              <a:t>between Mar-2019 and Feb-2020?</a:t>
            </a:r>
          </a:p>
          <a:p>
            <a:pPr lvl="1"/>
            <a:r>
              <a:rPr lang="en-GB" dirty="0"/>
              <a:t>Artist with the most UK events</a:t>
            </a:r>
          </a:p>
          <a:p>
            <a:endParaRPr lang="en-GB" dirty="0"/>
          </a:p>
        </p:txBody>
      </p:sp>
      <p:grpSp>
        <p:nvGrpSpPr>
          <p:cNvPr id="81" name="Group 59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66F345F-2E1A-4A30-BE8D-DCA8E8E23BDF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82" name="Picture 63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65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3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Introduction:  Why live music Industry?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Graham, 2018</a:t>
            </a:r>
            <a:endParaRPr lang="en-GB" sz="1400" dirty="0"/>
          </a:p>
          <a:p>
            <a:pPr>
              <a:lnSpc>
                <a:spcPct val="110000"/>
              </a:lnSpc>
            </a:pPr>
            <a:r>
              <a:rPr lang="en-GB" sz="1400" dirty="0"/>
              <a:t>Ticket prices for gigs have risen over 27% since late 1990’s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The average ticket cost £22.58 in 1999, it is £47.14 in 2018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In 1998 it cost £23.50 to see the Spice Girls at Wembley Stadium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In June 2018 Taylor Swift played at Wembley Stadium for ticket prices of about £120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According to </a:t>
            </a:r>
            <a:r>
              <a:rPr lang="en-GB" sz="1400" dirty="0" err="1"/>
              <a:t>Pollstar</a:t>
            </a:r>
            <a:r>
              <a:rPr lang="en-GB" sz="1400" dirty="0"/>
              <a:t>, money taken by the biggest events has jumped by 33% to £4.52bn since 2011</a:t>
            </a:r>
          </a:p>
        </p:txBody>
      </p:sp>
      <p:pic>
        <p:nvPicPr>
          <p:cNvPr id="7" name="Graphic 6" descr="Pound">
            <a:extLst>
              <a:ext uri="{FF2B5EF4-FFF2-40B4-BE49-F238E27FC236}">
                <a16:creationId xmlns:a16="http://schemas.microsoft.com/office/drawing/2014/main" id="{B01F3E63-BD5D-4580-B098-A15BEAD4F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57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87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89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(3 of 4)</a:t>
            </a:r>
            <a:endParaRPr lang="en-GB" dirty="0"/>
          </a:p>
        </p:txBody>
      </p:sp>
      <p:sp>
        <p:nvSpPr>
          <p:cNvPr id="114" name="Rectangle 91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artists have enjoyed significant number of stream-count and at the same time </a:t>
            </a:r>
            <a:r>
              <a:rPr lang="en-GB" b="1" dirty="0"/>
              <a:t>performed in live music events across UK between Mar-2019 and Feb-2020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Within the last year</a:t>
            </a:r>
          </a:p>
          <a:p>
            <a:endParaRPr lang="en-GB" dirty="0"/>
          </a:p>
        </p:txBody>
      </p:sp>
      <p:grpSp>
        <p:nvGrpSpPr>
          <p:cNvPr id="115" name="Group 93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8BC94B-A2C6-4B56-B73B-9EB0B840E7CC}"/>
              </a:ext>
            </a:extLst>
          </p:cNvPr>
          <p:cNvPicPr/>
          <p:nvPr/>
        </p:nvPicPr>
        <p:blipFill rotWithShape="1">
          <a:blip r:embed="rId2"/>
          <a:srcRect l="231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16" name="Picture 97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7" name="Straight Connector 99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565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2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2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61EAC-81CE-43A2-9A46-F0C20F68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Reports: Business question 5 (4 of 4)</a:t>
            </a:r>
            <a:endParaRPr lang="en-GB" dirty="0"/>
          </a:p>
        </p:txBody>
      </p:sp>
      <p:sp>
        <p:nvSpPr>
          <p:cNvPr id="148" name="Rectangle 12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671D-CF03-4CE0-9B21-FECF739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GB" dirty="0"/>
              <a:t>Which </a:t>
            </a:r>
            <a:r>
              <a:rPr lang="en-GB" b="1" dirty="0"/>
              <a:t>artists</a:t>
            </a:r>
            <a:r>
              <a:rPr lang="en-GB" dirty="0"/>
              <a:t> have enjoyed </a:t>
            </a:r>
            <a:r>
              <a:rPr lang="en-GB" b="1" dirty="0"/>
              <a:t>significant number of stream-count</a:t>
            </a:r>
            <a:r>
              <a:rPr lang="en-GB" dirty="0"/>
              <a:t> and at the same time </a:t>
            </a:r>
            <a:r>
              <a:rPr lang="en-GB" b="1" dirty="0"/>
              <a:t>performed in live music events across UK between Dec-2019 and Feb-2020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Within the last quarter</a:t>
            </a:r>
          </a:p>
          <a:p>
            <a:endParaRPr lang="en-GB" dirty="0"/>
          </a:p>
        </p:txBody>
      </p:sp>
      <p:grpSp>
        <p:nvGrpSpPr>
          <p:cNvPr id="149" name="Group 12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0C609CE-2862-4807-B268-BA04D19F2938}"/>
              </a:ext>
            </a:extLst>
          </p:cNvPr>
          <p:cNvPicPr/>
          <p:nvPr/>
        </p:nvPicPr>
        <p:blipFill rotWithShape="1">
          <a:blip r:embed="rId2"/>
          <a:srcRect r="233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50" name="Picture 13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1" name="Straight Connector 13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86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80FC-5948-4D17-B77F-42012263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Interpretation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BED1-6A8D-4B81-9427-6D8B3ACD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Which artist (national or international) to invite for a gig?</a:t>
            </a:r>
          </a:p>
          <a:p>
            <a:pPr lvl="1"/>
            <a:r>
              <a:rPr lang="en-GB" dirty="0"/>
              <a:t>Lewis </a:t>
            </a:r>
            <a:r>
              <a:rPr lang="en-GB" dirty="0" err="1"/>
              <a:t>Calpadi</a:t>
            </a:r>
            <a:endParaRPr lang="en-GB" dirty="0"/>
          </a:p>
          <a:p>
            <a:r>
              <a:rPr lang="en-GB" dirty="0"/>
              <a:t>The artist must have a social following and recent success!</a:t>
            </a:r>
          </a:p>
          <a:p>
            <a:pPr lvl="1"/>
            <a:r>
              <a:rPr lang="en-GB" dirty="0"/>
              <a:t>Lewis </a:t>
            </a:r>
            <a:r>
              <a:rPr lang="en-GB" dirty="0" err="1"/>
              <a:t>Calpadi</a:t>
            </a:r>
            <a:endParaRPr lang="en-GB" dirty="0"/>
          </a:p>
          <a:p>
            <a:r>
              <a:rPr lang="en-GB" dirty="0"/>
              <a:t>This gig must have a lot of impact!</a:t>
            </a:r>
          </a:p>
          <a:p>
            <a:pPr lvl="1"/>
            <a:r>
              <a:rPr lang="en-GB" dirty="0"/>
              <a:t>Concert</a:t>
            </a:r>
          </a:p>
          <a:p>
            <a:r>
              <a:rPr lang="en-GB" dirty="0"/>
              <a:t>Which location, venue, date, and time is suitable for the gig?</a:t>
            </a:r>
          </a:p>
          <a:p>
            <a:pPr lvl="1"/>
            <a:r>
              <a:rPr lang="en-GB" dirty="0"/>
              <a:t>London</a:t>
            </a:r>
          </a:p>
          <a:p>
            <a:pPr lvl="1"/>
            <a:r>
              <a:rPr lang="en-GB" dirty="0"/>
              <a:t>Victoria Park : not good for concert</a:t>
            </a:r>
          </a:p>
          <a:p>
            <a:pPr lvl="1"/>
            <a:r>
              <a:rPr lang="en-GB" b="1" dirty="0"/>
              <a:t>Fabric: 1600 capacity, selected</a:t>
            </a:r>
          </a:p>
          <a:p>
            <a:pPr lvl="1"/>
            <a:r>
              <a:rPr lang="en-GB" dirty="0"/>
              <a:t>Jazz Café: 350 capacity</a:t>
            </a:r>
          </a:p>
          <a:p>
            <a:pPr lvl="1"/>
            <a:r>
              <a:rPr lang="en-GB" dirty="0"/>
              <a:t>Spring/Summer</a:t>
            </a:r>
          </a:p>
          <a:p>
            <a:pPr lvl="1"/>
            <a:r>
              <a:rPr lang="en-GB" dirty="0"/>
              <a:t>May</a:t>
            </a:r>
          </a:p>
          <a:p>
            <a:pPr lvl="1"/>
            <a:r>
              <a:rPr lang="en-GB" dirty="0"/>
              <a:t>Friday</a:t>
            </a:r>
          </a:p>
          <a:p>
            <a:pPr lvl="1"/>
            <a:r>
              <a:rPr lang="en-GB" dirty="0"/>
              <a:t>7pm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87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EA52-0EA9-414B-ADCB-2AE27572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16DE-002E-439F-AC7A-7F7C6131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Graham, J. (2018). </a:t>
            </a:r>
            <a:r>
              <a:rPr lang="en-GB" i="1" dirty="0"/>
              <a:t>Gig ticket prices have doubled since 1990s.</a:t>
            </a:r>
            <a:r>
              <a:rPr lang="en-GB" dirty="0"/>
              <a:t> ().BBC. Retrieved from </a:t>
            </a:r>
            <a:r>
              <a:rPr lang="en-GB" dirty="0">
                <a:hlinkClick r:id="rId2"/>
              </a:rPr>
              <a:t>https://www.bbc.co.uk/news/business-42982769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0346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C3A1-DB7E-40FD-AE0E-F62CB61E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FFD2-1B22-437E-B991-C74BBD8B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90471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E5074-44AD-40CE-80D8-3736B881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Introduction:  Why not News or Public Service?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4763-1E1A-4833-88DB-74CA2E29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GB" dirty="0"/>
              <a:t>The group initial analyses of external data sources revealed:</a:t>
            </a:r>
          </a:p>
          <a:p>
            <a:pPr lvl="1"/>
            <a:r>
              <a:rPr lang="en-GB" dirty="0"/>
              <a:t>Good data sources for Live Music, News, and Public Service</a:t>
            </a:r>
          </a:p>
          <a:p>
            <a:pPr lvl="1"/>
            <a:r>
              <a:rPr lang="en-GB" dirty="0"/>
              <a:t>Each group member made their case for their choice</a:t>
            </a:r>
          </a:p>
          <a:p>
            <a:pPr lvl="1"/>
            <a:r>
              <a:rPr lang="en-GB" dirty="0"/>
              <a:t>A vote was taken</a:t>
            </a:r>
          </a:p>
          <a:p>
            <a:pPr lvl="1"/>
            <a:r>
              <a:rPr lang="en-GB" dirty="0"/>
              <a:t>Live Music came on top</a:t>
            </a:r>
          </a:p>
        </p:txBody>
      </p:sp>
      <p:pic>
        <p:nvPicPr>
          <p:cNvPr id="7" name="Graphic 6" descr="Blog">
            <a:extLst>
              <a:ext uri="{FF2B5EF4-FFF2-40B4-BE49-F238E27FC236}">
                <a16:creationId xmlns:a16="http://schemas.microsoft.com/office/drawing/2014/main" id="{14A7C1F5-75E8-4E27-A394-390AEEE5E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49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03C26-B37B-4912-AA06-23B4ABD8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cap="none" dirty="0"/>
              <a:t>Introduction: Initial business questions</a:t>
            </a:r>
            <a:endParaRPr lang="en-GB" dirty="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C15716A-D6A3-426E-9088-29A0A7215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83802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1826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CC4F4B59BFF6458946AA999E959D1F" ma:contentTypeVersion="10" ma:contentTypeDescription="Create a new document." ma:contentTypeScope="" ma:versionID="558cb4bfa939cd0f707f0a751b3932de">
  <xsd:schema xmlns:xsd="http://www.w3.org/2001/XMLSchema" xmlns:xs="http://www.w3.org/2001/XMLSchema" xmlns:p="http://schemas.microsoft.com/office/2006/metadata/properties" xmlns:ns3="26a088a5-642d-441c-b4f3-b091af9fae5a" targetNamespace="http://schemas.microsoft.com/office/2006/metadata/properties" ma:root="true" ma:fieldsID="fb74e9af5aaaa2e4b62a7339b35085d6" ns3:_="">
    <xsd:import namespace="26a088a5-642d-441c-b4f3-b091af9fae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a088a5-642d-441c-b4f3-b091af9fae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Props1.xml><?xml version="1.0" encoding="utf-8"?>
<ds:datastoreItem xmlns:ds="http://schemas.openxmlformats.org/officeDocument/2006/customXml" ds:itemID="{71F0E160-EC69-4758-A846-7F488049D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a088a5-642d-441c-b4f3-b091af9fae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0B2001-7F97-4EE5-A900-C76ACD6663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A34498-7D49-4151-9C77-97209626BFF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399EA4B-1924-4FCF-ABBE-F817F4B39BB7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5.xml><?xml version="1.0" encoding="utf-8"?>
<ds:datastoreItem xmlns:ds="http://schemas.openxmlformats.org/officeDocument/2006/customXml" ds:itemID="{F9A99FBF-6443-4BB0-A0ED-2AD63628208B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3116</Words>
  <Application>Microsoft Office PowerPoint</Application>
  <PresentationFormat>Widescreen</PresentationFormat>
  <Paragraphs>447</Paragraphs>
  <Slides>74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Gill Sans MT</vt:lpstr>
      <vt:lpstr>Gallery</vt:lpstr>
      <vt:lpstr>Innovators</vt:lpstr>
      <vt:lpstr>Contents (1 of 2)</vt:lpstr>
      <vt:lpstr>Contents (2 of 2)</vt:lpstr>
      <vt:lpstr>Introduction</vt:lpstr>
      <vt:lpstr>Introduction: Team Gigalytics!</vt:lpstr>
      <vt:lpstr>Introduction:  The Business Scenario</vt:lpstr>
      <vt:lpstr>Introduction:  Why live music Industry?</vt:lpstr>
      <vt:lpstr>Introduction:  Why not News or Public Service?</vt:lpstr>
      <vt:lpstr>Introduction: Initial business questions</vt:lpstr>
      <vt:lpstr>Introduction:  Why business question 1?</vt:lpstr>
      <vt:lpstr>Introduction:  Why business question 2?</vt:lpstr>
      <vt:lpstr>Introduction:  Why business question 3?</vt:lpstr>
      <vt:lpstr>Introduction: Initial Datasets</vt:lpstr>
      <vt:lpstr>Introduction: Datasets and justification</vt:lpstr>
      <vt:lpstr>Introduction:  Why not last.Fm?</vt:lpstr>
      <vt:lpstr>Introduction: data sources</vt:lpstr>
      <vt:lpstr>Spotify charts</vt:lpstr>
      <vt:lpstr>Musicbrainz</vt:lpstr>
      <vt:lpstr>Songkick</vt:lpstr>
      <vt:lpstr>Introduction: Extract Transform and Load (ETL)</vt:lpstr>
      <vt:lpstr>Introduction: Summary interpretation</vt:lpstr>
      <vt:lpstr>Business scenario: Music industry and event management</vt:lpstr>
      <vt:lpstr>Business questions 1 &amp; 2</vt:lpstr>
      <vt:lpstr>Business questions 3 to 5</vt:lpstr>
      <vt:lpstr>Initial set of requirements</vt:lpstr>
      <vt:lpstr>Key features to be analysed</vt:lpstr>
      <vt:lpstr>Key feature and Business question 1</vt:lpstr>
      <vt:lpstr>Key feature and Business question 1(Issues)</vt:lpstr>
      <vt:lpstr>Key feature and Business question 2</vt:lpstr>
      <vt:lpstr>Key feature and Business question 3</vt:lpstr>
      <vt:lpstr>Key feature and Business question 3 (Issue 1 of 3)</vt:lpstr>
      <vt:lpstr>Key feature and Business question 3 (Issue 2 of 3)</vt:lpstr>
      <vt:lpstr>Key feature and Business question 3 (Issue 3 of 3)</vt:lpstr>
      <vt:lpstr>Key feature and Business question 4</vt:lpstr>
      <vt:lpstr>Key feature and Business question 4 (Issue)</vt:lpstr>
      <vt:lpstr>Key feature and Business question 5</vt:lpstr>
      <vt:lpstr>Big Data and Distributed Systems (BDDS) tools</vt:lpstr>
      <vt:lpstr>Data Integration (DI) tools</vt:lpstr>
      <vt:lpstr>Data Quality issues</vt:lpstr>
      <vt:lpstr>Data Extraction</vt:lpstr>
      <vt:lpstr>Extracting Spotify charts</vt:lpstr>
      <vt:lpstr>Data cleansing</vt:lpstr>
      <vt:lpstr>Data cleansing</vt:lpstr>
      <vt:lpstr>Data Extraction</vt:lpstr>
      <vt:lpstr>Extracting artists</vt:lpstr>
      <vt:lpstr>Data cleansing</vt:lpstr>
      <vt:lpstr>Data cleansing</vt:lpstr>
      <vt:lpstr>Data Extraction</vt:lpstr>
      <vt:lpstr>Extracting UK Events</vt:lpstr>
      <vt:lpstr>UK events extraction: keywords &amp; search terms</vt:lpstr>
      <vt:lpstr>Data cleansing</vt:lpstr>
      <vt:lpstr>Data cleansing</vt:lpstr>
      <vt:lpstr>Data cleansing</vt:lpstr>
      <vt:lpstr>Data cleansing</vt:lpstr>
      <vt:lpstr>Data cleansing</vt:lpstr>
      <vt:lpstr>Data Extraction</vt:lpstr>
      <vt:lpstr>UK venues extraction: keywords &amp; search term</vt:lpstr>
      <vt:lpstr>Data cleansing</vt:lpstr>
      <vt:lpstr>Data cleansing</vt:lpstr>
      <vt:lpstr>Data Warehouse ERD</vt:lpstr>
      <vt:lpstr>Reports: Business question 1 (1 of 3)</vt:lpstr>
      <vt:lpstr>Reports: Business question 1 (2 of 3)</vt:lpstr>
      <vt:lpstr>Reports: Business question 1 (3 of 3)</vt:lpstr>
      <vt:lpstr>Reports: Business question 2 (1 of 2)</vt:lpstr>
      <vt:lpstr>Reports: Business question 2 (2 of 2)</vt:lpstr>
      <vt:lpstr>Reports: Business question 3 (1 of 2)</vt:lpstr>
      <vt:lpstr>Reports: Business question 3 (2 of 2)</vt:lpstr>
      <vt:lpstr>Reports: Business question 5 (1 of 4)</vt:lpstr>
      <vt:lpstr>Reports: Business question 5 (2 of 4)</vt:lpstr>
      <vt:lpstr>Reports: Business question 5 (3 of 4)</vt:lpstr>
      <vt:lpstr>Reports: Business question 5 (4 of 4)</vt:lpstr>
      <vt:lpstr>Interpretation</vt:lpstr>
      <vt:lpstr>References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Innovators</dc:title>
  <dc:creator>Uruemu Odeghe</dc:creator>
  <cp:lastModifiedBy>Uruemu Odeghe</cp:lastModifiedBy>
  <cp:revision>1</cp:revision>
  <dcterms:created xsi:type="dcterms:W3CDTF">2020-04-26T22:20:46Z</dcterms:created>
  <dcterms:modified xsi:type="dcterms:W3CDTF">2020-04-29T20:53:52Z</dcterms:modified>
</cp:coreProperties>
</file>