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1"/>
  </p:notes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297" r:id="rId22"/>
    <p:sldId id="329" r:id="rId23"/>
    <p:sldId id="330" r:id="rId24"/>
    <p:sldId id="331" r:id="rId25"/>
    <p:sldId id="303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50" r:id="rId34"/>
    <p:sldId id="335" r:id="rId35"/>
    <p:sldId id="351" r:id="rId36"/>
    <p:sldId id="352" r:id="rId37"/>
    <p:sldId id="353" r:id="rId38"/>
    <p:sldId id="355" r:id="rId39"/>
    <p:sldId id="336" r:id="rId40"/>
    <p:sldId id="356" r:id="rId41"/>
    <p:sldId id="354" r:id="rId42"/>
    <p:sldId id="300" r:id="rId43"/>
    <p:sldId id="341" r:id="rId44"/>
    <p:sldId id="301" r:id="rId45"/>
    <p:sldId id="321" r:id="rId46"/>
    <p:sldId id="340" r:id="rId47"/>
    <p:sldId id="309" r:id="rId48"/>
    <p:sldId id="325" r:id="rId49"/>
    <p:sldId id="302" r:id="rId50"/>
    <p:sldId id="342" r:id="rId51"/>
    <p:sldId id="324" r:id="rId52"/>
    <p:sldId id="313" r:id="rId53"/>
    <p:sldId id="323" r:id="rId54"/>
    <p:sldId id="307" r:id="rId55"/>
    <p:sldId id="308" r:id="rId56"/>
    <p:sldId id="319" r:id="rId57"/>
    <p:sldId id="310" r:id="rId58"/>
    <p:sldId id="311" r:id="rId59"/>
    <p:sldId id="312" r:id="rId60"/>
    <p:sldId id="322" r:id="rId61"/>
    <p:sldId id="314" r:id="rId62"/>
    <p:sldId id="315" r:id="rId63"/>
    <p:sldId id="316" r:id="rId64"/>
    <p:sldId id="317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78" dt="2020-04-29T20:41:39.513"/>
    <p1510:client id="{043208AB-5A11-4B81-B818-C53C219EE3A1}" v="72" dt="2020-04-30T10:37:48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9T20:53:41.338" v="5882" actId="113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29T19:05:10.850" v="5559" actId="20577"/>
        <pc:sldMkLst>
          <pc:docMk/>
          <pc:sldMk cId="1197155084" sldId="257"/>
        </pc:sldMkLst>
        <pc:spChg chg="mod">
          <ac:chgData name="Odeghe, Isaac" userId="5d4d540f-b79c-4f1d-abc2-639d713338f1" providerId="ADAL" clId="{42549D3C-B9F8-48C3-AC7A-7406A3EF6F1D}" dt="2020-04-29T19:05:10.850" v="5559" actId="20577"/>
          <ac:spMkLst>
            <pc:docMk/>
            <pc:sldMk cId="1197155084" sldId="257"/>
            <ac:spMk id="3" creationId="{D8C0DAFF-CC95-4E41-ADB7-821696938BB2}"/>
          </ac:spMkLst>
        </pc:spChg>
      </pc:sldChg>
      <pc:sldChg chg="modSp">
        <pc:chgData name="Odeghe, Isaac" userId="5d4d540f-b79c-4f1d-abc2-639d713338f1" providerId="ADAL" clId="{42549D3C-B9F8-48C3-AC7A-7406A3EF6F1D}" dt="2020-04-29T19:01:39.757" v="5487" actId="20577"/>
        <pc:sldMkLst>
          <pc:docMk/>
          <pc:sldMk cId="1537147603" sldId="260"/>
        </pc:sldMkLst>
        <pc:spChg chg="mod">
          <ac:chgData name="Odeghe, Isaac" userId="5d4d540f-b79c-4f1d-abc2-639d713338f1" providerId="ADAL" clId="{42549D3C-B9F8-48C3-AC7A-7406A3EF6F1D}" dt="2020-04-29T19:01:39.757" v="5487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29T19:01:52.968" v="5501" actId="20577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29T19:01:52.968" v="5501" actId="20577"/>
          <ac:spMkLst>
            <pc:docMk/>
            <pc:sldMk cId="653320766" sldId="288"/>
            <ac:spMk id="2" creationId="{889734FE-A01C-4DD4-867F-8E5ADE08B576}"/>
          </ac:spMkLst>
        </pc:spChg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9T19:02:15.954" v="5505" actId="20577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29T19:02:15.954" v="5505" actId="20577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9T19:02:43.459" v="5516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9T19:02:43.459" v="551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9T19:03:15.361" v="5523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9T19:03:15.361" v="5523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 modNotesTx">
        <pc:chgData name="Odeghe, Isaac" userId="5d4d540f-b79c-4f1d-abc2-639d713338f1" providerId="ADAL" clId="{42549D3C-B9F8-48C3-AC7A-7406A3EF6F1D}" dt="2020-04-29T20:46:11.451" v="5881" actId="20577"/>
        <pc:sldMkLst>
          <pc:docMk/>
          <pc:sldMk cId="3762701697" sldId="292"/>
        </pc:sldMkLst>
        <pc:spChg chg="mod">
          <ac:chgData name="Odeghe, Isaac" userId="5d4d540f-b79c-4f1d-abc2-639d713338f1" providerId="ADAL" clId="{42549D3C-B9F8-48C3-AC7A-7406A3EF6F1D}" dt="2020-04-29T19:04:07.842" v="5532"/>
          <ac:spMkLst>
            <pc:docMk/>
            <pc:sldMk cId="3762701697" sldId="292"/>
            <ac:spMk id="2" creationId="{E9AAC178-9E39-4D99-B5AE-4538612D8A91}"/>
          </ac:spMkLst>
        </pc:spChg>
        <pc:spChg chg="mod">
          <ac:chgData name="Odeghe, Isaac" userId="5d4d540f-b79c-4f1d-abc2-639d713338f1" providerId="ADAL" clId="{42549D3C-B9F8-48C3-AC7A-7406A3EF6F1D}" dt="2020-04-29T20:46:11.451" v="5881" actId="20577"/>
          <ac:spMkLst>
            <pc:docMk/>
            <pc:sldMk cId="3762701697" sldId="292"/>
            <ac:spMk id="3" creationId="{7D04C958-27EF-4F4D-B276-C29BF4B9BDE2}"/>
          </ac:spMkLst>
        </pc:spChg>
      </pc:sldChg>
      <pc:sldChg chg="modSp">
        <pc:chgData name="Odeghe, Isaac" userId="5d4d540f-b79c-4f1d-abc2-639d713338f1" providerId="ADAL" clId="{42549D3C-B9F8-48C3-AC7A-7406A3EF6F1D}" dt="2020-04-29T17:32:36.331" v="5383" actId="6549"/>
        <pc:sldMkLst>
          <pc:docMk/>
          <pc:sldMk cId="2295434511" sldId="293"/>
        </pc:sldMkLst>
        <pc:spChg chg="mod">
          <ac:chgData name="Odeghe, Isaac" userId="5d4d540f-b79c-4f1d-abc2-639d713338f1" providerId="ADAL" clId="{42549D3C-B9F8-48C3-AC7A-7406A3EF6F1D}" dt="2020-04-29T17:32:36.331" v="5383" actId="6549"/>
          <ac:spMkLst>
            <pc:docMk/>
            <pc:sldMk cId="2295434511" sldId="293"/>
            <ac:spMk id="3" creationId="{7F17345F-72A2-401D-82C7-36E99CB3E61D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addSp delSp modSp mod ord setBg">
        <pc:chgData name="Odeghe, Isaac" userId="5d4d540f-b79c-4f1d-abc2-639d713338f1" providerId="ADAL" clId="{42549D3C-B9F8-48C3-AC7A-7406A3EF6F1D}" dt="2020-04-29T19:03:48.893" v="5529"/>
        <pc:sldMkLst>
          <pc:docMk/>
          <pc:sldMk cId="2207701417" sldId="297"/>
        </pc:sldMkLst>
        <pc:spChg chg="mod">
          <ac:chgData name="Odeghe, Isaac" userId="5d4d540f-b79c-4f1d-abc2-639d713338f1" providerId="ADAL" clId="{42549D3C-B9F8-48C3-AC7A-7406A3EF6F1D}" dt="2020-04-29T19:03:48.893" v="5529"/>
          <ac:spMkLst>
            <pc:docMk/>
            <pc:sldMk cId="2207701417" sldId="297"/>
            <ac:spMk id="2" creationId="{EA46B49C-D461-4A2F-8EB1-A4CE0D77229D}"/>
          </ac:spMkLst>
        </pc:spChg>
        <pc:spChg chg="del">
          <ac:chgData name="Odeghe, Isaac" userId="5d4d540f-b79c-4f1d-abc2-639d713338f1" providerId="ADAL" clId="{42549D3C-B9F8-48C3-AC7A-7406A3EF6F1D}" dt="2020-04-28T22:23:14.552" v="5378"/>
          <ac:spMkLst>
            <pc:docMk/>
            <pc:sldMk cId="2207701417" sldId="297"/>
            <ac:spMk id="3" creationId="{7259AB34-7853-4DA8-B2DD-901F78A7B722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2:23:58.218" v="5381" actId="27614"/>
          <ac:picMkLst>
            <pc:docMk/>
            <pc:sldMk cId="2207701417" sldId="297"/>
            <ac:picMk id="4" creationId="{3994B36D-072F-4862-8ABA-30A3D5419CD9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5" creationId="{FCDDCDFB-696D-4FDF-9B58-24F71B7C37BC}"/>
          </ac:cxnSpMkLst>
        </pc:cxn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2:13:51.864" v="5369" actId="12"/>
        <pc:sldMkLst>
          <pc:docMk/>
          <pc:sldMk cId="2165025957" sldId="301"/>
        </pc:sldMkLst>
        <pc:spChg chg="mod">
          <ac:chgData name="Odeghe, Isaac" userId="5d4d540f-b79c-4f1d-abc2-639d713338f1" providerId="ADAL" clId="{42549D3C-B9F8-48C3-AC7A-7406A3EF6F1D}" dt="2020-04-28T22:13:51.864" v="5369" actId="12"/>
          <ac:spMkLst>
            <pc:docMk/>
            <pc:sldMk cId="2165025957" sldId="301"/>
            <ac:spMk id="3" creationId="{1F5567AE-FC6F-4DE5-B786-46F4723DB968}"/>
          </ac:spMkLst>
        </pc:sp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ord setBg">
        <pc:chgData name="Odeghe, Isaac" userId="5d4d540f-b79c-4f1d-abc2-639d713338f1" providerId="ADAL" clId="{42549D3C-B9F8-48C3-AC7A-7406A3EF6F1D}" dt="2020-04-29T19:03:58.981" v="5531" actId="27636"/>
        <pc:sldMkLst>
          <pc:docMk/>
          <pc:sldMk cId="636548444" sldId="303"/>
        </pc:sldMkLst>
        <pc:spChg chg="mod">
          <ac:chgData name="Odeghe, Isaac" userId="5d4d540f-b79c-4f1d-abc2-639d713338f1" providerId="ADAL" clId="{42549D3C-B9F8-48C3-AC7A-7406A3EF6F1D}" dt="2020-04-29T19:03:58.981" v="5531" actId="27636"/>
          <ac:spMkLst>
            <pc:docMk/>
            <pc:sldMk cId="636548444" sldId="303"/>
            <ac:spMk id="2" creationId="{7B1D0BF6-B7C7-477D-A201-36FF1DCCD502}"/>
          </ac:spMkLst>
        </pc:spChg>
        <pc:spChg chg="del">
          <ac:chgData name="Odeghe, Isaac" userId="5d4d540f-b79c-4f1d-abc2-639d713338f1" providerId="ADAL" clId="{42549D3C-B9F8-48C3-AC7A-7406A3EF6F1D}" dt="2020-04-28T21:42:11.019" v="5214"/>
          <ac:spMkLst>
            <pc:docMk/>
            <pc:sldMk cId="636548444" sldId="303"/>
            <ac:spMk id="3" creationId="{5B63D606-8FC1-4A96-A8A3-8DC8D0139ED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" creationId="{53393549-F6E1-4EFA-A13B-0844FD4297C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" creationId="{D82242FE-ABAC-4FB6-9C32-774A4FEAA457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6" creationId="{0BB28751-6B7E-4A0F-A4B5-F6A7E5197D7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7" creationId="{5249050A-5ED0-4666-907B-9D27F65AC1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8" creationId="{0BA55573-D231-4CF0-805B-AE5F9C45650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9" creationId="{85D7B875-3705-4F9F-9C52-189F7368BAB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0" creationId="{05E531BB-057E-4EA7-B27E-3BDB692043C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1" creationId="{6E8B308E-AA46-450B-868F-90CBEE8A55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2" creationId="{638AEF5C-7A62-4ACD-B86F-4D58517D09C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3" creationId="{DF5B6F4E-CE98-49B5-AE31-55269D40C2D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4" creationId="{67BEF105-EE7F-4BE2-9A89-534780B17F5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5" creationId="{483833BE-7309-4882-85CB-38E733AD7CB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6" creationId="{87684AB7-42DD-47C3-AACE-7B65982D404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7" creationId="{7B7BF7C1-B27C-4834-8E38-9952E324B8E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8" creationId="{FEB68224-F676-45FB-BFD6-336A6D8BC1E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9" creationId="{146298C1-EED0-4379-974A-DFD54FB50C4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0" creationId="{0C69FE1A-04EA-4A4F-AB77-D9DE93F0724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1" creationId="{2F462BCD-2977-4261-911C-D78B11972A3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2" creationId="{A6B0CEA4-B66B-4BD5-B25A-400227FFD67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3" creationId="{2165FBFC-8AC7-47AA-BA81-E9D6210E123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4" creationId="{C69500FC-E08A-4BBF-A365-3B082E1B9BA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5" creationId="{7C6D8A76-0923-4F43-8D67-21AF4B1B082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6" creationId="{30B55EE4-733C-49C4-97CB-D7A8836966D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7" creationId="{5F1AEBD6-661D-470D-9755-BEFAED1A071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8" creationId="{3E53B4EE-3F58-403A-9F57-BCF2A77FC87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9" creationId="{72E79E90-2580-4DC2-8E43-2F203B3C830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0" creationId="{B3359018-6FCF-47E7-B322-2FC414DAF519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1" creationId="{C0AFDBD7-3602-4A95-A104-489F8C31555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2" creationId="{E69A20E4-F833-4C1A-98A8-F6D8B8DCE5F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3" creationId="{BB84B24B-9E63-4591-AEED-EB709CF16CF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4" creationId="{BA8B7F5B-CFC9-4E1B-94AF-BA8F2466CC3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5" creationId="{02A4FB79-DAD9-442D-A9B4-B9B373A5A49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6" creationId="{1299C8F2-1074-414D-8098-4022BC23AEA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7" creationId="{2E192FCA-BE0F-4D52-B562-32A561AA992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8" creationId="{B62FEBD1-EDE8-4EC4-95F0-DABCC965BBD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9" creationId="{7F08E0B9-5342-461D-B08B-7AFCA0653A0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0" creationId="{42432AFF-D3C2-4A11-BA19-DCE4E587E56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1" creationId="{0A60A7DA-14B7-4609-AAB3-C2098A43CD9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2" creationId="{553F205E-21CB-4C57-9733-0F8BA0CE676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3" creationId="{59FB1740-536B-4998-84A8-61A34A63F92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4" creationId="{8931B3CF-DDC5-463A-AF6F-CD1B6A9E6F5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5" creationId="{4F712FE9-3876-49E6-8DCF-B5EB93A3AE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6" creationId="{AE6F7538-E3F4-458E-9B4B-DA438BBB354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7" creationId="{7B0ADD41-BB13-4A57-83A2-396EFC69AD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8" creationId="{3253AC8E-348A-4458-A496-461ACB04BB4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9" creationId="{C964D334-C20A-4843-A0EF-5C972B0D61F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0" creationId="{3C663B58-E5D6-4719-BBF2-621B4EB92CF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1" creationId="{A1F1B3E4-C7A1-49B3-BA03-2A4A7C8E853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2" creationId="{7999C324-376A-4F0A-9009-513247F9F52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3" creationId="{6FDD7F89-5D0C-4B84-A4DD-03519B624C5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4" creationId="{60E9A9D5-DE3D-4744-A841-C19D5D16D99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5" creationId="{4F0A87A8-BD15-4B8B-B298-178FEAED49C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6" creationId="{E31D846F-6EB6-4549-B378-1F3F3165C6A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7" creationId="{5B75FB48-EF28-49B1-8611-DCC21F7614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8" creationId="{59796151-B13B-46D2-BC18-E5A602C61A2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9" creationId="{C708A260-7835-4D8B-80C3-01800B2D6A9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0" creationId="{EA2E1A7A-17ED-48EB-9870-89F676FC302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1" creationId="{18AFE5C1-64F9-4AC0-BE67-1247E4F523F8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2" creationId="{E6082D8F-4310-42F7-B805-B97E75B413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3" creationId="{E2CDA3F3-EF91-4FF6-9A44-577D3050B75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4" creationId="{31E98ADF-5CC1-4155-A9BE-70E98FFA791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5" creationId="{5A39078E-4831-4F54-BC79-11F898130EA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6" creationId="{7D109A8C-A64E-410D-8BF6-4F185CBED00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7" creationId="{13EB7E79-1E9B-462D-9C5B-716CBCA86DE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8" creationId="{98DAD080-6D45-42AE-9DB0-ABA837294C6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9" creationId="{E5FE7E44-AF92-4AB0-B90B-D4CB0485B06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0" creationId="{8C5E1A45-A287-4C9C-9CE0-4CEF30FDBC7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1" creationId="{B9DBE4D7-FE28-4877-9E5E-499060C5452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2" creationId="{26926B0D-1094-42A4-9F12-36942C89F1E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3" creationId="{A203BD0F-B5AB-4152-81E0-91AD8EACC0B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4" creationId="{86EC2315-0E70-4B53-853A-4CAF8BC0E3D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5" creationId="{ADA56257-189C-410D-83BF-2F5405D2CC7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6" creationId="{3B22792C-C9D9-4D07-8A4F-371B75CF5A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7" creationId="{7BA68674-DF14-4804-9BEF-1AFBF2CEE26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8" creationId="{79F3DE19-9381-4D49-8EF7-D215FD4B36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9" creationId="{58DE77D0-0ABE-45E0-A2BE-F4E36C1DFB45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0" creationId="{D3B83A69-B94F-4C8D-AEF0-7F111D0C99DA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1" creationId="{3B0B6E9F-E7F2-479D-8F00-5A29C85D3A6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2" creationId="{49567268-7514-40B2-BBC8-C44DDCD4515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3" creationId="{E1437D32-3469-4712-81B1-D9B8C20DE84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4" creationId="{370BB0ED-7F8D-4C6E-9DBD-165F932B84BC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5" creationId="{3139462C-BE2D-4E62-BD22-83C58B2243E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6" creationId="{71966DB8-3ECB-4121-B97D-798372F3C15D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9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0" creationId="{D0712110-0BC1-4B31-B3BB-63B44222E87F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2" creationId="{4466B5F3-C053-4580-B04A-1EF949888280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13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1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3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31" creationId="{622F7FD7-8884-4FD5-95AB-0B5C6033ADF7}"/>
          </ac:spMkLst>
        </pc:spChg>
        <pc:grpChg chg="add">
          <ac:chgData name="Odeghe, Isaac" userId="5d4d540f-b79c-4f1d-abc2-639d713338f1" providerId="ADAL" clId="{42549D3C-B9F8-48C3-AC7A-7406A3EF6F1D}" dt="2020-04-28T21:54:47.583" v="5220" actId="26606"/>
          <ac:grpSpMkLst>
            <pc:docMk/>
            <pc:sldMk cId="636548444" sldId="303"/>
            <ac:grpSpMk id="127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87" creationId="{48C2E4A3-CB4A-43C0-A49B-643E8C15EF88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9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06" creationId="{25CED634-E2D0-4AB7-96DD-816C9B52C5CF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15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3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1" creationId="{F5B2E583-6037-4404-8D75-A6823E2A6EE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4" creationId="{A4BFB8AD-5AE4-4941-8C81-9600D0D90FE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6" creationId="{B38109CD-E3B0-4BD4-9AFF-DD926F57351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65" creationId="{FB18DBCF-5FD3-4C03-9F57-FE42998D02A3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3" creationId="{E1CEC57C-F4EA-44C2-81B6-3999EB626E2C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5" creationId="{ABE8F1A2-2E29-4AF9-88EF-D36DCED44191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6" creationId="{5A218CCB-5866-4EAF-9929-F18B65883CBF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7" creationId="{4CFAE4C3-82FF-47DB-9CCC-7C33B4A2CC76}"/>
          </ac:picMkLst>
        </pc:pic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6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8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4" creationId="{FA6123F2-4B61-414F-A7E5-5B7828EACAE2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8" creationId="{FCDDCDFB-696D-4FDF-9B58-24F71B7C37BC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7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25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35" creationId="{CF8B8C81-54DC-4AF5-B682-3A2C70A6B55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2:17:50.455" v="537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2:17:50.455" v="5375" actId="20577"/>
          <ac:spMkLst>
            <pc:docMk/>
            <pc:sldMk cId="2448274227" sldId="304"/>
            <ac:spMk id="2" creationId="{30F429F8-7EC2-47F0-B535-EACD634DDEAA}"/>
          </ac:spMkLst>
        </pc:spChg>
        <pc:spChg chg="del">
          <ac:chgData name="Odeghe, Isaac" userId="5d4d540f-b79c-4f1d-abc2-639d713338f1" providerId="ADAL" clId="{42549D3C-B9F8-48C3-AC7A-7406A3EF6F1D}" dt="2020-04-28T20:45:15.708" v="5202"/>
          <ac:spMkLst>
            <pc:docMk/>
            <pc:sldMk cId="2448274227" sldId="304"/>
            <ac:spMk id="3" creationId="{D4B433A5-CAA8-4856-BD3F-24667C875735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0:46:21.708" v="5208" actId="368"/>
          <ac:picMkLst>
            <pc:docMk/>
            <pc:sldMk cId="2448274227" sldId="304"/>
            <ac:picMk id="4" creationId="{2F6D7085-CC51-4799-A013-88050BD84965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5" creationId="{FCDDCDFB-696D-4FDF-9B58-24F71B7C37B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modSp">
        <pc:chgData name="Odeghe, Isaac" userId="5d4d540f-b79c-4f1d-abc2-639d713338f1" providerId="ADAL" clId="{42549D3C-B9F8-48C3-AC7A-7406A3EF6F1D}" dt="2020-04-29T20:53:41.338" v="5882" actId="113"/>
        <pc:sldMkLst>
          <pc:docMk/>
          <pc:sldMk cId="41988723" sldId="306"/>
        </pc:sldMkLst>
        <pc:spChg chg="mod">
          <ac:chgData name="Odeghe, Isaac" userId="5d4d540f-b79c-4f1d-abc2-639d713338f1" providerId="ADAL" clId="{42549D3C-B9F8-48C3-AC7A-7406A3EF6F1D}" dt="2020-04-29T20:53:41.338" v="5882" actId="113"/>
          <ac:spMkLst>
            <pc:docMk/>
            <pc:sldMk cId="41988723" sldId="306"/>
            <ac:spMk id="3" creationId="{8720BED1-6A8D-4B81-9427-6D8B3ACD38BC}"/>
          </ac:spMkLst>
        </pc:sp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delSp modSp">
        <pc:chgData name="Odeghe, Isaac" userId="5d4d540f-b79c-4f1d-abc2-639d713338f1" providerId="ADAL" clId="{42549D3C-B9F8-48C3-AC7A-7406A3EF6F1D}" dt="2020-04-28T22:06:03.257" v="5240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" creationId="{F0845AFD-0CD4-4BF5-B698-144EBF755FF5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1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0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22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9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2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8T22:05:47.468" v="5235" actId="26606"/>
          <ac:grpSpMkLst>
            <pc:docMk/>
            <pc:sldMk cId="257067556" sldId="311"/>
            <ac:grpSpMk id="1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1:58:41.739" v="5228" actId="26606"/>
          <ac:grpSpMkLst>
            <pc:docMk/>
            <pc:sldMk cId="257067556" sldId="311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2:05:54.710" v="5237" actId="26606"/>
          <ac:grpSpMkLst>
            <pc:docMk/>
            <pc:sldMk cId="257067556" sldId="311"/>
            <ac:grpSpMk id="27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28T21:58:41.676" v="5227" actId="26606"/>
          <ac:grpSpMkLst>
            <pc:docMk/>
            <pc:sldMk cId="257067556" sldId="311"/>
            <ac:grpSpMk id="28" creationId="{F7C65FA4-631C-444F-89AA-F891363CCF6E}"/>
          </ac:grpSpMkLst>
        </pc:grpChg>
        <pc:grpChg chg="add">
          <ac:chgData name="Odeghe, Isaac" userId="5d4d540f-b79c-4f1d-abc2-639d713338f1" providerId="ADAL" clId="{42549D3C-B9F8-48C3-AC7A-7406A3EF6F1D}" dt="2020-04-28T22:06:03.257" v="5240" actId="26606"/>
          <ac:grpSpMkLst>
            <pc:docMk/>
            <pc:sldMk cId="257067556" sldId="311"/>
            <ac:grpSpMk id="30" creationId="{14EE34E3-F117-4487-8ACF-33DA65FA11B3}"/>
          </ac:grpSpMkLst>
        </pc:grpChg>
        <pc:graphicFrameChg chg="add del mod">
          <ac:chgData name="Odeghe, Isaac" userId="5d4d540f-b79c-4f1d-abc2-639d713338f1" providerId="ADAL" clId="{42549D3C-B9F8-48C3-AC7A-7406A3EF6F1D}" dt="2020-04-28T21:58:15.195" v="5224" actId="478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graphicFrameChg chg="add del mod modGraphic">
          <ac:chgData name="Odeghe, Isaac" userId="5d4d540f-b79c-4f1d-abc2-639d713338f1" providerId="ADAL" clId="{42549D3C-B9F8-48C3-AC7A-7406A3EF6F1D}" dt="2020-04-28T22:05:06.569" v="5232" actId="478"/>
          <ac:graphicFrameMkLst>
            <pc:docMk/>
            <pc:sldMk cId="257067556" sldId="311"/>
            <ac:graphicFrameMk id="5" creationId="{4B81FA0C-5341-46B6-9565-EB56375ED4FC}"/>
          </ac:graphicFrameMkLst>
        </pc:graphicFrameChg>
        <pc:graphicFrameChg chg="add mod modGraphic">
          <ac:chgData name="Odeghe, Isaac" userId="5d4d540f-b79c-4f1d-abc2-639d713338f1" providerId="ADAL" clId="{42549D3C-B9F8-48C3-AC7A-7406A3EF6F1D}" dt="2020-04-28T22:06:03.257" v="5240" actId="26606"/>
          <ac:graphicFrameMkLst>
            <pc:docMk/>
            <pc:sldMk cId="257067556" sldId="311"/>
            <ac:graphicFrameMk id="6" creationId="{E49AB3B1-61D0-47BA-A173-8F568AEA8BCF}"/>
          </ac:graphicFrameMkLst>
        </pc:graphicFrameChg>
        <pc:picChg chg="add del">
          <ac:chgData name="Odeghe, Isaac" userId="5d4d540f-b79c-4f1d-abc2-639d713338f1" providerId="ADAL" clId="{42549D3C-B9F8-48C3-AC7A-7406A3EF6F1D}" dt="2020-04-28T21:58:41.739" v="5228" actId="26606"/>
          <ac:picMkLst>
            <pc:docMk/>
            <pc:sldMk cId="257067556" sldId="311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2:05:47.468" v="5235" actId="26606"/>
          <ac:picMkLst>
            <pc:docMk/>
            <pc:sldMk cId="257067556" sldId="311"/>
            <ac:picMk id="2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22:06:03.257" v="5240" actId="26606"/>
          <ac:picMkLst>
            <pc:docMk/>
            <pc:sldMk cId="257067556" sldId="311"/>
            <ac:picMk id="33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1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25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26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34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29T19:02:11.389" v="550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29T19:02:11.389" v="5504" actId="20577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29T19:02:32.388" v="5515" actId="20577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29T19:02:32.388" v="5515" actId="20577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9T19:02:55.270" v="5518" actId="20577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9T19:02:55.270" v="5518" actId="20577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1.165" v="5520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9T19:03:01.165" v="5520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9.673" v="5522" actId="20577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9T19:03:09.673" v="5522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9T19:03:21.225" v="5524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9T19:03:21.225" v="5524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9T19:03:29.132" v="5526" actId="20577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9T19:03:29.132" v="5526" actId="20577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2:19:28.836" v="5377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8T22:19:28.836" v="5377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  <pc:docChgLst>
    <pc:chgData name="Omolaja, Debola" userId="47a5603f-d66a-430b-b940-8883ecb6d35b" providerId="ADAL" clId="{043208AB-5A11-4B81-B818-C53C219EE3A1}"/>
    <pc:docChg chg="undo custSel modSld">
      <pc:chgData name="Omolaja, Debola" userId="47a5603f-d66a-430b-b940-8883ecb6d35b" providerId="ADAL" clId="{043208AB-5A11-4B81-B818-C53C219EE3A1}" dt="2020-04-30T10:37:48.424" v="71" actId="14100"/>
      <pc:docMkLst>
        <pc:docMk/>
      </pc:docMkLst>
      <pc:sldChg chg="modSp">
        <pc:chgData name="Omolaja, Debola" userId="47a5603f-d66a-430b-b940-8883ecb6d35b" providerId="ADAL" clId="{043208AB-5A11-4B81-B818-C53C219EE3A1}" dt="2020-04-30T10:37:48.424" v="71" actId="14100"/>
        <pc:sldMkLst>
          <pc:docMk/>
          <pc:sldMk cId="1537034641" sldId="332"/>
        </pc:sldMkLst>
        <pc:spChg chg="mod">
          <ac:chgData name="Omolaja, Debola" userId="47a5603f-d66a-430b-b940-8883ecb6d35b" providerId="ADAL" clId="{043208AB-5A11-4B81-B818-C53C219EE3A1}" dt="2020-04-30T10:36:00.198" v="37" actId="1410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molaja, Debola" userId="47a5603f-d66a-430b-b940-8883ecb6d35b" providerId="ADAL" clId="{043208AB-5A11-4B81-B818-C53C219EE3A1}" dt="2020-04-30T10:37:48.424" v="71" actId="14100"/>
          <ac:spMkLst>
            <pc:docMk/>
            <pc:sldMk cId="1537034641" sldId="332"/>
            <ac:spMk id="3" creationId="{7BBC16DE-002E-439F-AC7A-7F7C6131F416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FC772-ED1D-4233-98EA-BFA569B5A5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CE314-C757-4A30-84BF-9D6B651A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demand for events in may 2021 due to the virus.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CE314-C757-4A30-84BF-9D6B651AC58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musically.com/2020/02/19/spotify-apple-how-many-users-big-music-streaming-services/" TargetMode="External"/><Relationship Id="rId3" Type="http://schemas.openxmlformats.org/officeDocument/2006/relationships/hyperlink" Target="https://github.com/kelvingakuo/fycharts" TargetMode="External"/><Relationship Id="rId7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mbspotify.musicbrain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ists.spotify.com/faq/stats" TargetMode="External"/><Relationship Id="rId5" Type="http://schemas.openxmlformats.org/officeDocument/2006/relationships/hyperlink" Target="https://musicbrainz.org/doc/MusicBrainz_Database" TargetMode="External"/><Relationship Id="rId4" Type="http://schemas.openxmlformats.org/officeDocument/2006/relationships/hyperlink" Target="https://www.bbc.co.uk/news/business-42982769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GB" cap="none" dirty="0"/>
              <a:t>Introduction: </a:t>
            </a:r>
            <a:r>
              <a:rPr lang="en-US" cap="none" dirty="0"/>
              <a:t>data sources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4B36D-072F-4862-8ABA-30A3D541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7524" y="805583"/>
            <a:ext cx="1934216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GB" sz="3600" cap="none" dirty="0"/>
              <a:t>Introduction: </a:t>
            </a:r>
            <a:r>
              <a:rPr lang="en-US" sz="3300" cap="none" dirty="0"/>
              <a:t>Extract Transform and Load (ETL)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Content Placeholder 86">
            <a:extLst>
              <a:ext uri="{FF2B5EF4-FFF2-40B4-BE49-F238E27FC236}">
                <a16:creationId xmlns:a16="http://schemas.microsoft.com/office/drawing/2014/main" id="{48C2E4A3-CB4A-43C0-A49B-643E8C15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62059"/>
            <a:ext cx="6282919" cy="33747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Summary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Fabric: 1600 capacity, selected</a:t>
            </a:r>
          </a:p>
          <a:p>
            <a:pPr lvl="1"/>
            <a:r>
              <a:rPr lang="en-GB" dirty="0"/>
              <a:t>Spring/Summer 2021</a:t>
            </a:r>
          </a:p>
          <a:p>
            <a:pPr lvl="1"/>
            <a:r>
              <a:rPr lang="en-GB" dirty="0"/>
              <a:t>May 2021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Incomplete/missing values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missing data handling, automate the replacement of missing data in each field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Wrong data</a:t>
            </a:r>
          </a:p>
          <a:p>
            <a:pPr lvl="1"/>
            <a:r>
              <a:rPr lang="en-GB" dirty="0"/>
              <a:t>Using Microsoft Excel remove all double quotation marks (“)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Duplicate data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duplicate data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Other errors – a comma in the field treated by the database as a delimiter</a:t>
            </a:r>
          </a:p>
          <a:p>
            <a:pPr lvl="1"/>
            <a:r>
              <a:rPr lang="en-GB" dirty="0"/>
              <a:t>Using Microsoft Excel remove all commas (,)</a:t>
            </a:r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Summary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9AB3B1-61D0-47BA-A173-8F568AEA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0238"/>
              </p:ext>
            </p:extLst>
          </p:nvPr>
        </p:nvGraphicFramePr>
        <p:xfrm>
          <a:off x="6093926" y="1436029"/>
          <a:ext cx="4821553" cy="3226815"/>
        </p:xfrm>
        <a:graphic>
          <a:graphicData uri="http://schemas.openxmlformats.org/drawingml/2006/table">
            <a:tbl>
              <a:tblPr firstRow="1" firstCol="1" bandRow="1"/>
              <a:tblGrid>
                <a:gridCol w="634406">
                  <a:extLst>
                    <a:ext uri="{9D8B030D-6E8A-4147-A177-3AD203B41FA5}">
                      <a16:colId xmlns:a16="http://schemas.microsoft.com/office/drawing/2014/main" val="1027859130"/>
                    </a:ext>
                  </a:extLst>
                </a:gridCol>
                <a:gridCol w="1681276">
                  <a:extLst>
                    <a:ext uri="{9D8B030D-6E8A-4147-A177-3AD203B41FA5}">
                      <a16:colId xmlns:a16="http://schemas.microsoft.com/office/drawing/2014/main" val="2645683167"/>
                    </a:ext>
                  </a:extLst>
                </a:gridCol>
                <a:gridCol w="617868">
                  <a:extLst>
                    <a:ext uri="{9D8B030D-6E8A-4147-A177-3AD203B41FA5}">
                      <a16:colId xmlns:a16="http://schemas.microsoft.com/office/drawing/2014/main" val="1853776263"/>
                    </a:ext>
                  </a:extLst>
                </a:gridCol>
                <a:gridCol w="1888003">
                  <a:extLst>
                    <a:ext uri="{9D8B030D-6E8A-4147-A177-3AD203B41FA5}">
                      <a16:colId xmlns:a16="http://schemas.microsoft.com/office/drawing/2014/main" val="2231903880"/>
                    </a:ext>
                  </a:extLst>
                </a:gridCol>
              </a:tblGrid>
              <a:tr h="45579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S/No.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Error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 stage (Remedy)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2692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6431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eventType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6333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eventPopularity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41898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eventURI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6656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eventAgeRestriction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d, f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8232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artistMBID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6274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865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eventStartDate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6516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eventStartTime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858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venueCountry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12765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eventFlaggedAsEnded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7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cap="none" dirty="0"/>
              <a:t>Data Warehouse ERD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D7085-CC51-4799-A013-88050BD84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095983"/>
            <a:ext cx="4960442" cy="4079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artists</a:t>
            </a:r>
            <a:r>
              <a:rPr lang="en-GB" dirty="0"/>
              <a:t> have enjoyed </a:t>
            </a:r>
            <a:r>
              <a:rPr lang="en-GB" b="1" dirty="0"/>
              <a:t>significant number of stream-count</a:t>
            </a:r>
            <a:r>
              <a:rPr lang="en-GB" dirty="0"/>
              <a:t>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Victoria Park : not good for concert</a:t>
            </a:r>
          </a:p>
          <a:p>
            <a:pPr lvl="1"/>
            <a:r>
              <a:rPr lang="en-GB" b="1" dirty="0"/>
              <a:t>Fabric: 1600 capacity, selected</a:t>
            </a:r>
          </a:p>
          <a:p>
            <a:pPr lvl="1"/>
            <a:r>
              <a:rPr lang="en-GB" dirty="0"/>
              <a:t>Jazz Café: 350 capacity</a:t>
            </a:r>
          </a:p>
          <a:p>
            <a:pPr lvl="1"/>
            <a:r>
              <a:rPr lang="en-GB" dirty="0"/>
              <a:t>Spring/Summer</a:t>
            </a:r>
          </a:p>
          <a:p>
            <a:pPr lvl="1"/>
            <a:r>
              <a:rPr lang="en-GB" dirty="0"/>
              <a:t>May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1536"/>
            <a:ext cx="10051157" cy="4021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Freso</a:t>
            </a:r>
            <a:r>
              <a:rPr lang="en-US" dirty="0"/>
              <a:t>. (2018). Spotify2musicbrainz. Retrieved from </a:t>
            </a:r>
            <a:r>
              <a:rPr lang="en-US" dirty="0">
                <a:hlinkClick r:id="rId2"/>
              </a:rPr>
              <a:t>https://mbspotify.musicbrainz.org/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Gakuo</a:t>
            </a:r>
            <a:r>
              <a:rPr lang="en-US" dirty="0"/>
              <a:t> Kelvin. (2020). Spotify-charts-API. Retrieved from </a:t>
            </a:r>
            <a:r>
              <a:rPr lang="en-US" dirty="0">
                <a:hlinkClick r:id="rId3"/>
              </a:rPr>
              <a:t>https://github.com/kelvingakuo/fycharts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4"/>
              </a:rPr>
              <a:t>https://www.bbc.co.uk/news/business-42982769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MetaBrainz</a:t>
            </a:r>
            <a:r>
              <a:rPr lang="en-US" dirty="0"/>
              <a:t> Foundation. (2020). </a:t>
            </a:r>
            <a:r>
              <a:rPr lang="en-US" dirty="0" err="1"/>
              <a:t>MusicBrainz</a:t>
            </a:r>
            <a:r>
              <a:rPr lang="en-US" dirty="0"/>
              <a:t> database. Retrieved from </a:t>
            </a:r>
            <a:r>
              <a:rPr lang="en-US" dirty="0">
                <a:hlinkClick r:id="rId5"/>
              </a:rPr>
              <a:t>https://musicbrainz.org/doc/MusicBrainz_Database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Spotify. (2020a). Spotify FAQ. Retrieved from </a:t>
            </a:r>
            <a:r>
              <a:rPr lang="en-US" dirty="0">
                <a:hlinkClick r:id="rId6"/>
              </a:rPr>
              <a:t>https://artists.spotify.com/faq/stats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Spotify. (2020b). Spotify for developers. Retrieved from </a:t>
            </a:r>
            <a:r>
              <a:rPr lang="en-US" dirty="0">
                <a:hlinkClick r:id="rId7"/>
              </a:rPr>
              <a:t>https://developer.spotify.com/documentation/web-api/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Stuart Dredge. (2020). Spotify-apple-how-many-users-big-music-streaming-services. Retrieved from </a:t>
            </a:r>
            <a:r>
              <a:rPr lang="en-US" dirty="0">
                <a:hlinkClick r:id="rId8"/>
              </a:rPr>
              <a:t>https://musically.com/2020/02/19/spotify-apple-how-many-users-big-music-streaming-services/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B2001-7F97-4EE5-A900-C76ACD6663E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26a088a5-642d-441c-b4f3-b091af9fae5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3079</Words>
  <Application>Microsoft Office PowerPoint</Application>
  <PresentationFormat>Widescreen</PresentationFormat>
  <Paragraphs>453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Gill Sans MT</vt:lpstr>
      <vt:lpstr>Times New Roman</vt:lpstr>
      <vt:lpstr>Gallery</vt:lpstr>
      <vt:lpstr>Innovators</vt:lpstr>
      <vt:lpstr>Contents (1 of 2)</vt:lpstr>
      <vt:lpstr>Contents (2 of 2)</vt:lpstr>
      <vt:lpstr>Introduction</vt:lpstr>
      <vt:lpstr>Introduction: Team Gigalytics!</vt:lpstr>
      <vt:lpstr>Introduction:  The Business Scenario</vt:lpstr>
      <vt:lpstr>Introduction:  Why live music Industry?</vt:lpstr>
      <vt:lpstr>Introduction:  Why not News or Public Service?</vt:lpstr>
      <vt:lpstr>Introduction: Initial business questions</vt:lpstr>
      <vt:lpstr>Introduction:  Why business question 1?</vt:lpstr>
      <vt:lpstr>Introduction:  Why business question 2?</vt:lpstr>
      <vt:lpstr>Introduction:  Why business question 3?</vt:lpstr>
      <vt:lpstr>Introduction: Initial Datasets</vt:lpstr>
      <vt:lpstr>Introduction: Datasets and justification</vt:lpstr>
      <vt:lpstr>Introduction:  Why not last.Fm?</vt:lpstr>
      <vt:lpstr>Introduction: data sources</vt:lpstr>
      <vt:lpstr>Spotify charts</vt:lpstr>
      <vt:lpstr>Musicbrainz</vt:lpstr>
      <vt:lpstr>Songkick</vt:lpstr>
      <vt:lpstr>Introduction: Extract Transform and Load (ETL)</vt:lpstr>
      <vt:lpstr>Introduction: Summary 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Data Warehouse ERD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Omolaja, Debola</cp:lastModifiedBy>
  <cp:revision>1</cp:revision>
  <dcterms:created xsi:type="dcterms:W3CDTF">2020-04-26T22:20:46Z</dcterms:created>
  <dcterms:modified xsi:type="dcterms:W3CDTF">2020-04-30T10:37:51Z</dcterms:modified>
</cp:coreProperties>
</file>